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68" r:id="rId5"/>
    <p:sldId id="256" r:id="rId6"/>
    <p:sldId id="267" r:id="rId7"/>
    <p:sldId id="258" r:id="rId8"/>
    <p:sldId id="265" r:id="rId9"/>
    <p:sldId id="270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070EB-7DC5-B648-5B73-C04B3994FFC5}" v="16" dt="2026-07-12T15:15:30.773"/>
    <p1510:client id="{C2A6E5D6-9527-0866-B226-81FAC4511B28}" v="3416" dt="2026-07-13T02:13:26.8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1699" y="-12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082" y="2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la Phillips-Small (2505456)" userId="S::2505456@student.uwtsd.ac.uk::97eb2dd2-544a-433c-8a15-06457bb5fa94" providerId="AD" clId="Web-{37E6399E-B013-94AF-4F98-1B300FE68CDA}"/>
    <pc:docChg chg="modSld">
      <pc:chgData name="Kayla Phillips-Small (2505456)" userId="S::2505456@student.uwtsd.ac.uk::97eb2dd2-544a-433c-8a15-06457bb5fa94" providerId="AD" clId="Web-{37E6399E-B013-94AF-4F98-1B300FE68CDA}" dt="2026-06-30T16:04:32.203" v="1"/>
      <pc:docMkLst>
        <pc:docMk/>
      </pc:docMkLst>
      <pc:sldChg chg="addSp delSp modSp">
        <pc:chgData name="Kayla Phillips-Small (2505456)" userId="S::2505456@student.uwtsd.ac.uk::97eb2dd2-544a-433c-8a15-06457bb5fa94" providerId="AD" clId="Web-{37E6399E-B013-94AF-4F98-1B300FE68CDA}" dt="2026-06-30T16:04:32.203" v="1"/>
        <pc:sldMkLst>
          <pc:docMk/>
          <pc:sldMk cId="2404352285" sldId="256"/>
        </pc:sldMkLst>
        <pc:picChg chg="add mod ord">
          <ac:chgData name="Kayla Phillips-Small (2505456)" userId="S::2505456@student.uwtsd.ac.uk::97eb2dd2-544a-433c-8a15-06457bb5fa94" providerId="AD" clId="Web-{37E6399E-B013-94AF-4F98-1B300FE68CDA}" dt="2026-06-30T16:04:32.203" v="1"/>
          <ac:picMkLst>
            <pc:docMk/>
            <pc:sldMk cId="2404352285" sldId="256"/>
            <ac:picMk id="7" creationId="{CDF72B4C-0F74-B512-3681-9D3C2F47D7E5}"/>
          </ac:picMkLst>
        </pc:picChg>
      </pc:sldChg>
    </pc:docChg>
  </pc:docChgLst>
  <pc:docChgLst>
    <pc:chgData name="Kayla Phillips-Small (2505456)" userId="S::2505456@student.uwtsd.ac.uk::97eb2dd2-544a-433c-8a15-06457bb5fa94" providerId="AD" clId="Web-{C2A6E5D6-9527-0866-B226-81FAC4511B28}"/>
    <pc:docChg chg="addSld delSld modSld sldOrd modMainMaster">
      <pc:chgData name="Kayla Phillips-Small (2505456)" userId="S::2505456@student.uwtsd.ac.uk::97eb2dd2-544a-433c-8a15-06457bb5fa94" providerId="AD" clId="Web-{C2A6E5D6-9527-0866-B226-81FAC4511B28}" dt="2026-07-13T02:13:26.859" v="2378" actId="20577"/>
      <pc:docMkLst>
        <pc:docMk/>
      </pc:docMkLst>
      <pc:sldChg chg="modSp mod setBg">
        <pc:chgData name="Kayla Phillips-Small (2505456)" userId="S::2505456@student.uwtsd.ac.uk::97eb2dd2-544a-433c-8a15-06457bb5fa94" providerId="AD" clId="Web-{C2A6E5D6-9527-0866-B226-81FAC4511B28}" dt="2026-07-12T23:59:43.180" v="1336" actId="20577"/>
        <pc:sldMkLst>
          <pc:docMk/>
          <pc:sldMk cId="2404352285" sldId="256"/>
        </pc:sldMkLst>
        <pc:spChg chg="mod">
          <ac:chgData name="Kayla Phillips-Small (2505456)" userId="S::2505456@student.uwtsd.ac.uk::97eb2dd2-544a-433c-8a15-06457bb5fa94" providerId="AD" clId="Web-{C2A6E5D6-9527-0866-B226-81FAC4511B28}" dt="2026-07-12T23:59:43.180" v="1336" actId="20577"/>
          <ac:spMkLst>
            <pc:docMk/>
            <pc:sldMk cId="2404352285" sldId="256"/>
            <ac:spMk id="2" creationId="{0124F5A7-4BCE-88CA-2347-16B9E79202BF}"/>
          </ac:spMkLst>
        </pc:spChg>
        <pc:spChg chg="mod">
          <ac:chgData name="Kayla Phillips-Small (2505456)" userId="S::2505456@student.uwtsd.ac.uk::97eb2dd2-544a-433c-8a15-06457bb5fa94" providerId="AD" clId="Web-{C2A6E5D6-9527-0866-B226-81FAC4511B28}" dt="2026-07-06T20:38:35.961" v="44" actId="20577"/>
          <ac:spMkLst>
            <pc:docMk/>
            <pc:sldMk cId="2404352285" sldId="256"/>
            <ac:spMk id="3" creationId="{11A2A915-24CD-4D2E-2993-5789ADC9F255}"/>
          </ac:spMkLst>
        </pc:spChg>
        <pc:spChg chg="mod">
          <ac:chgData name="Kayla Phillips-Small (2505456)" userId="S::2505456@student.uwtsd.ac.uk::97eb2dd2-544a-433c-8a15-06457bb5fa94" providerId="AD" clId="Web-{C2A6E5D6-9527-0866-B226-81FAC4511B28}" dt="2026-07-06T20:37:50.912" v="37" actId="20577"/>
          <ac:spMkLst>
            <pc:docMk/>
            <pc:sldMk cId="2404352285" sldId="256"/>
            <ac:spMk id="4" creationId="{BE83BBD2-7CC9-6CF3-4225-60659CCF2B89}"/>
          </ac:spMkLst>
        </pc:spChg>
      </pc:sldChg>
      <pc:sldChg chg="del mod">
        <pc:chgData name="Kayla Phillips-Small (2505456)" userId="S::2505456@student.uwtsd.ac.uk::97eb2dd2-544a-433c-8a15-06457bb5fa94" providerId="AD" clId="Web-{C2A6E5D6-9527-0866-B226-81FAC4511B28}" dt="2026-07-13T00:31:06.626" v="1610"/>
        <pc:sldMkLst>
          <pc:docMk/>
          <pc:sldMk cId="673588405" sldId="257"/>
        </pc:sldMkLst>
      </pc:sldChg>
      <pc:sldChg chg="addSp delSp modSp mod modClrScheme chgLayout">
        <pc:chgData name="Kayla Phillips-Small (2505456)" userId="S::2505456@student.uwtsd.ac.uk::97eb2dd2-544a-433c-8a15-06457bb5fa94" providerId="AD" clId="Web-{C2A6E5D6-9527-0866-B226-81FAC4511B28}" dt="2026-07-13T00:36:57.150" v="1639"/>
        <pc:sldMkLst>
          <pc:docMk/>
          <pc:sldMk cId="2588810138" sldId="258"/>
        </pc:sldMkLst>
        <pc:spChg chg="mod">
          <ac:chgData name="Kayla Phillips-Small (2505456)" userId="S::2505456@student.uwtsd.ac.uk::97eb2dd2-544a-433c-8a15-06457bb5fa94" providerId="AD" clId="Web-{C2A6E5D6-9527-0866-B226-81FAC4511B28}" dt="2026-07-12T23:59:31.148" v="1335" actId="20577"/>
          <ac:spMkLst>
            <pc:docMk/>
            <pc:sldMk cId="2588810138" sldId="258"/>
            <ac:spMk id="3" creationId="{C2BAE65A-73F2-D81E-54F4-23CBCE5B8AEF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1:05:03.418" v="826"/>
          <ac:spMkLst>
            <pc:docMk/>
            <pc:sldMk cId="2588810138" sldId="258"/>
            <ac:spMk id="4" creationId="{2CE2F6E8-FFD7-80AA-CB73-E415FF4F5FF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6.043" v="235"/>
          <ac:spMkLst>
            <pc:docMk/>
            <pc:sldMk cId="2588810138" sldId="258"/>
            <ac:spMk id="4" creationId="{F54B3AB2-B943-3E79-6945-6F50CD38C3C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1:05:38.935" v="831"/>
          <ac:spMkLst>
            <pc:docMk/>
            <pc:sldMk cId="2588810138" sldId="258"/>
            <ac:spMk id="5" creationId="{364770D7-A739-3EBB-4A8B-CCF324057898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2T22:25:19.081" v="979" actId="20577"/>
          <ac:spMkLst>
            <pc:docMk/>
            <pc:sldMk cId="2588810138" sldId="258"/>
            <ac:spMk id="6" creationId="{24D2866D-4B73-082E-389E-C1DD26905A6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6.043" v="235"/>
          <ac:spMkLst>
            <pc:docMk/>
            <pc:sldMk cId="2588810138" sldId="258"/>
            <ac:spMk id="6" creationId="{CCAC6603-4501-3691-FCE7-34F49629895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0:23:24.614" v="646"/>
          <ac:spMkLst>
            <pc:docMk/>
            <pc:sldMk cId="2588810138" sldId="258"/>
            <ac:spMk id="8" creationId="{648EBE70-FC66-0762-0818-E7BCA237AFD4}"/>
          </ac:spMkLst>
        </pc:spChg>
        <pc:spChg chg="del mod">
          <ac:chgData name="Kayla Phillips-Small (2505456)" userId="S::2505456@student.uwtsd.ac.uk::97eb2dd2-544a-433c-8a15-06457bb5fa94" providerId="AD" clId="Web-{C2A6E5D6-9527-0866-B226-81FAC4511B28}" dt="2026-07-12T20:22:52.504" v="642"/>
          <ac:spMkLst>
            <pc:docMk/>
            <pc:sldMk cId="2588810138" sldId="258"/>
            <ac:spMk id="10" creationId="{6324D860-D998-D081-3CBD-D4F52C77499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0:23:29.880" v="647"/>
          <ac:spMkLst>
            <pc:docMk/>
            <pc:sldMk cId="2588810138" sldId="258"/>
            <ac:spMk id="11" creationId="{82D85621-3A36-F678-D33A-A8F5788560F1}"/>
          </ac:spMkLst>
        </pc:spChg>
        <pc:spChg chg="del mod">
          <ac:chgData name="Kayla Phillips-Small (2505456)" userId="S::2505456@student.uwtsd.ac.uk::97eb2dd2-544a-433c-8a15-06457bb5fa94" providerId="AD" clId="Web-{C2A6E5D6-9527-0866-B226-81FAC4511B28}" dt="2026-07-12T20:22:45.864" v="641"/>
          <ac:spMkLst>
            <pc:docMk/>
            <pc:sldMk cId="2588810138" sldId="258"/>
            <ac:spMk id="43" creationId="{9790D562-215E-F6EC-2C47-209B6877FCDA}"/>
          </ac:spMkLst>
        </pc:spChg>
        <pc:spChg chg="del mod">
          <ac:chgData name="Kayla Phillips-Small (2505456)" userId="S::2505456@student.uwtsd.ac.uk::97eb2dd2-544a-433c-8a15-06457bb5fa94" providerId="AD" clId="Web-{C2A6E5D6-9527-0866-B226-81FAC4511B28}" dt="2026-07-12T20:22:59.364" v="643"/>
          <ac:spMkLst>
            <pc:docMk/>
            <pc:sldMk cId="2588810138" sldId="258"/>
            <ac:spMk id="50" creationId="{45C71905-84AB-FC70-EFA7-A83872DC666F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2:54.668" v="228"/>
          <ac:spMkLst>
            <pc:docMk/>
            <pc:sldMk cId="2588810138" sldId="258"/>
            <ac:spMk id="55" creationId="{12E5751B-F5BD-9C5D-3867-2DE6EE233561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2:54.668" v="228"/>
          <ac:spMkLst>
            <pc:docMk/>
            <pc:sldMk cId="2588810138" sldId="258"/>
            <ac:spMk id="57" creationId="{EEA1A643-1FD5-5550-635A-1EDAEB61FF1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2:54.668" v="228"/>
          <ac:spMkLst>
            <pc:docMk/>
            <pc:sldMk cId="2588810138" sldId="258"/>
            <ac:spMk id="59" creationId="{1F2725D5-5E4A-2F76-CC3F-DD0C3F19887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2:54.668" v="228"/>
          <ac:spMkLst>
            <pc:docMk/>
            <pc:sldMk cId="2588810138" sldId="258"/>
            <ac:spMk id="61" creationId="{3D81240D-262C-B20D-67BA-2E318752622A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0.511" v="230"/>
          <ac:spMkLst>
            <pc:docMk/>
            <pc:sldMk cId="2588810138" sldId="258"/>
            <ac:spMk id="63" creationId="{2C53128B-DE80-E7CD-DF23-626C07E9B6EF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0.511" v="230"/>
          <ac:spMkLst>
            <pc:docMk/>
            <pc:sldMk cId="2588810138" sldId="258"/>
            <ac:spMk id="64" creationId="{5E848491-D37B-5146-43C0-9CE7627F838A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0.511" v="230"/>
          <ac:spMkLst>
            <pc:docMk/>
            <pc:sldMk cId="2588810138" sldId="258"/>
            <ac:spMk id="65" creationId="{2CA81CC1-7D75-D999-9C18-BCB1DABE13F3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0.511" v="230"/>
          <ac:spMkLst>
            <pc:docMk/>
            <pc:sldMk cId="2588810138" sldId="258"/>
            <ac:spMk id="66" creationId="{3969F5AB-8A59-9834-F212-C0B119E24E9E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3.230" v="232"/>
          <ac:spMkLst>
            <pc:docMk/>
            <pc:sldMk cId="2588810138" sldId="258"/>
            <ac:spMk id="68" creationId="{C220DEF3-8334-887E-8A5F-A4F55EE6F02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3.230" v="232"/>
          <ac:spMkLst>
            <pc:docMk/>
            <pc:sldMk cId="2588810138" sldId="258"/>
            <ac:spMk id="69" creationId="{FD349043-2BFC-2624-F357-46D6CCD1395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3.230" v="232"/>
          <ac:spMkLst>
            <pc:docMk/>
            <pc:sldMk cId="2588810138" sldId="258"/>
            <ac:spMk id="70" creationId="{F8D38D76-BC17-3676-A2A5-C786B87B146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3.230" v="232"/>
          <ac:spMkLst>
            <pc:docMk/>
            <pc:sldMk cId="2588810138" sldId="258"/>
            <ac:spMk id="71" creationId="{D662D99D-6363-D103-C822-EAD40C7CA9C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6.043" v="234"/>
          <ac:spMkLst>
            <pc:docMk/>
            <pc:sldMk cId="2588810138" sldId="258"/>
            <ac:spMk id="73" creationId="{2C53128B-DE80-E7CD-DF23-626C07E9B6EF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6.043" v="234"/>
          <ac:spMkLst>
            <pc:docMk/>
            <pc:sldMk cId="2588810138" sldId="258"/>
            <ac:spMk id="74" creationId="{5E848491-D37B-5146-43C0-9CE7627F838A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6.043" v="234"/>
          <ac:spMkLst>
            <pc:docMk/>
            <pc:sldMk cId="2588810138" sldId="258"/>
            <ac:spMk id="75" creationId="{2CA81CC1-7D75-D999-9C18-BCB1DABE13F3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3:06.043" v="234"/>
          <ac:spMkLst>
            <pc:docMk/>
            <pc:sldMk cId="2588810138" sldId="258"/>
            <ac:spMk id="76" creationId="{3969F5AB-8A59-9834-F212-C0B119E24E9E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2T23:34:34.593" v="1255" actId="14100"/>
          <ac:spMkLst>
            <pc:docMk/>
            <pc:sldMk cId="2588810138" sldId="258"/>
            <ac:spMk id="78" creationId="{12E5751B-F5BD-9C5D-3867-2DE6EE233561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1:01:38.269" v="811"/>
          <ac:spMkLst>
            <pc:docMk/>
            <pc:sldMk cId="2588810138" sldId="258"/>
            <ac:spMk id="79" creationId="{EEA1A643-1FD5-5550-635A-1EDAEB61FF1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0:23:10.411" v="644"/>
          <ac:spMkLst>
            <pc:docMk/>
            <pc:sldMk cId="2588810138" sldId="258"/>
            <ac:spMk id="80" creationId="{1F2725D5-5E4A-2F76-CC3F-DD0C3F19887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0:23:17.536" v="645"/>
          <ac:spMkLst>
            <pc:docMk/>
            <pc:sldMk cId="2588810138" sldId="258"/>
            <ac:spMk id="81" creationId="{3D81240D-262C-B20D-67BA-2E318752622A}"/>
          </ac:spMkLst>
        </pc:spChg>
        <pc:picChg chg="add mod ord">
          <ac:chgData name="Kayla Phillips-Small (2505456)" userId="S::2505456@student.uwtsd.ac.uk::97eb2dd2-544a-433c-8a15-06457bb5fa94" providerId="AD" clId="Web-{C2A6E5D6-9527-0866-B226-81FAC4511B28}" dt="2026-07-13T00:36:57.150" v="1639"/>
          <ac:picMkLst>
            <pc:docMk/>
            <pc:sldMk cId="2588810138" sldId="258"/>
            <ac:picMk id="2" creationId="{83F245AF-B45C-9D88-7670-88DF65853F1E}"/>
          </ac:picMkLst>
        </pc:picChg>
        <pc:picChg chg="del">
          <ac:chgData name="Kayla Phillips-Small (2505456)" userId="S::2505456@student.uwtsd.ac.uk::97eb2dd2-544a-433c-8a15-06457bb5fa94" providerId="AD" clId="Web-{C2A6E5D6-9527-0866-B226-81FAC4511B28}" dt="2026-07-12T19:42:47.386" v="226"/>
          <ac:picMkLst>
            <pc:docMk/>
            <pc:sldMk cId="2588810138" sldId="258"/>
            <ac:picMk id="12" creationId="{721AB3BC-0B5B-01E9-D1FC-00CA0691997B}"/>
          </ac:picMkLst>
        </pc:picChg>
        <pc:picChg chg="mod">
          <ac:chgData name="Kayla Phillips-Small (2505456)" userId="S::2505456@student.uwtsd.ac.uk::97eb2dd2-544a-433c-8a15-06457bb5fa94" providerId="AD" clId="Web-{C2A6E5D6-9527-0866-B226-81FAC4511B28}" dt="2026-07-12T21:04:13.026" v="823" actId="1076"/>
          <ac:picMkLst>
            <pc:docMk/>
            <pc:sldMk cId="2588810138" sldId="258"/>
            <ac:picMk id="20" creationId="{B28328E6-7A3E-B28B-E436-3B4D78F9C30B}"/>
          </ac:picMkLst>
        </pc:picChg>
        <pc:picChg chg="del">
          <ac:chgData name="Kayla Phillips-Small (2505456)" userId="S::2505456@student.uwtsd.ac.uk::97eb2dd2-544a-433c-8a15-06457bb5fa94" providerId="AD" clId="Web-{C2A6E5D6-9527-0866-B226-81FAC4511B28}" dt="2026-07-12T19:42:37.089" v="225"/>
          <ac:picMkLst>
            <pc:docMk/>
            <pc:sldMk cId="2588810138" sldId="258"/>
            <ac:picMk id="26" creationId="{6D7B95FB-2348-7ED6-4CB3-DE08C8FC1C1B}"/>
          </ac:picMkLst>
        </pc:picChg>
      </pc:sldChg>
      <pc:sldChg chg="del mod">
        <pc:chgData name="Kayla Phillips-Small (2505456)" userId="S::2505456@student.uwtsd.ac.uk::97eb2dd2-544a-433c-8a15-06457bb5fa94" providerId="AD" clId="Web-{C2A6E5D6-9527-0866-B226-81FAC4511B28}" dt="2026-07-13T00:30:49.718" v="1608"/>
        <pc:sldMkLst>
          <pc:docMk/>
          <pc:sldMk cId="3045373788" sldId="260"/>
        </pc:sldMkLst>
      </pc:sldChg>
      <pc:sldChg chg="addSp delSp modSp del mod">
        <pc:chgData name="Kayla Phillips-Small (2505456)" userId="S::2505456@student.uwtsd.ac.uk::97eb2dd2-544a-433c-8a15-06457bb5fa94" providerId="AD" clId="Web-{C2A6E5D6-9527-0866-B226-81FAC4511B28}" dt="2026-07-13T00:30:37.983" v="1606"/>
        <pc:sldMkLst>
          <pc:docMk/>
          <pc:sldMk cId="831209869" sldId="263"/>
        </pc:sldMkLst>
        <pc:spChg chg="del">
          <ac:chgData name="Kayla Phillips-Small (2505456)" userId="S::2505456@student.uwtsd.ac.uk::97eb2dd2-544a-433c-8a15-06457bb5fa94" providerId="AD" clId="Web-{C2A6E5D6-9527-0866-B226-81FAC4511B28}" dt="2026-07-12T23:53:40.578" v="1264"/>
          <ac:spMkLst>
            <pc:docMk/>
            <pc:sldMk cId="831209869" sldId="263"/>
            <ac:spMk id="3" creationId="{51339DBA-EFCC-A706-814A-FFD9F7AFA5C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3:15.748" v="1261"/>
          <ac:spMkLst>
            <pc:docMk/>
            <pc:sldMk cId="831209869" sldId="263"/>
            <ac:spMk id="4" creationId="{4FCE170F-CD4F-4877-F185-C56B1F12E71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3:55.110" v="1266"/>
          <ac:spMkLst>
            <pc:docMk/>
            <pc:sldMk cId="831209869" sldId="263"/>
            <ac:spMk id="5" creationId="{61D43EBD-97EC-A447-7B52-B1E0EEC196B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3:23.592" v="1262"/>
          <ac:spMkLst>
            <pc:docMk/>
            <pc:sldMk cId="831209869" sldId="263"/>
            <ac:spMk id="6" creationId="{EAA82141-3CB3-535A-BCE9-8A35E8A8DD1A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3:33.077" v="1263"/>
          <ac:spMkLst>
            <pc:docMk/>
            <pc:sldMk cId="831209869" sldId="263"/>
            <ac:spMk id="8" creationId="{F92F125F-7C2E-2BB5-2D39-00853BCAE3F8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2T23:53:47.156" v="1265"/>
          <ac:spMkLst>
            <pc:docMk/>
            <pc:sldMk cId="831209869" sldId="263"/>
            <ac:spMk id="9" creationId="{FB252975-C618-CE6D-B756-99D1EBD3F29E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2T23:53:47.156" v="1265"/>
          <ac:spMkLst>
            <pc:docMk/>
            <pc:sldMk cId="831209869" sldId="263"/>
            <ac:spMk id="37" creationId="{C901DB77-B473-6DF3-BE47-091641DF6A70}"/>
          </ac:spMkLst>
        </pc:spChg>
        <pc:picChg chg="del">
          <ac:chgData name="Kayla Phillips-Small (2505456)" userId="S::2505456@student.uwtsd.ac.uk::97eb2dd2-544a-433c-8a15-06457bb5fa94" providerId="AD" clId="Web-{C2A6E5D6-9527-0866-B226-81FAC4511B28}" dt="2026-07-12T23:35:25.891" v="1256"/>
          <ac:picMkLst>
            <pc:docMk/>
            <pc:sldMk cId="831209869" sldId="263"/>
            <ac:picMk id="9" creationId="{14D87AEE-DC14-605B-B289-AE223DE914FE}"/>
          </ac:picMkLst>
        </pc:picChg>
        <pc:picChg chg="del">
          <ac:chgData name="Kayla Phillips-Small (2505456)" userId="S::2505456@student.uwtsd.ac.uk::97eb2dd2-544a-433c-8a15-06457bb5fa94" providerId="AD" clId="Web-{C2A6E5D6-9527-0866-B226-81FAC4511B28}" dt="2026-07-12T23:35:43.376" v="1258"/>
          <ac:picMkLst>
            <pc:docMk/>
            <pc:sldMk cId="831209869" sldId="263"/>
            <ac:picMk id="15" creationId="{CFB96AF4-538A-D98F-E0E1-6A83061B9678}"/>
          </ac:picMkLst>
        </pc:picChg>
        <pc:picChg chg="del">
          <ac:chgData name="Kayla Phillips-Small (2505456)" userId="S::2505456@student.uwtsd.ac.uk::97eb2dd2-544a-433c-8a15-06457bb5fa94" providerId="AD" clId="Web-{C2A6E5D6-9527-0866-B226-81FAC4511B28}" dt="2026-07-12T23:35:35.063" v="1257"/>
          <ac:picMkLst>
            <pc:docMk/>
            <pc:sldMk cId="831209869" sldId="263"/>
            <ac:picMk id="17" creationId="{12F3E40C-0092-7670-006F-5A57EF096A95}"/>
          </ac:picMkLst>
        </pc:picChg>
      </pc:sldChg>
      <pc:sldChg chg="addSp delSp modSp mod">
        <pc:chgData name="Kayla Phillips-Small (2505456)" userId="S::2505456@student.uwtsd.ac.uk::97eb2dd2-544a-433c-8a15-06457bb5fa94" providerId="AD" clId="Web-{C2A6E5D6-9527-0866-B226-81FAC4511B28}" dt="2026-07-13T02:09:24.008" v="2370"/>
        <pc:sldMkLst>
          <pc:docMk/>
          <pc:sldMk cId="3691665111" sldId="265"/>
        </pc:sldMkLst>
        <pc:spChg chg="mod">
          <ac:chgData name="Kayla Phillips-Small (2505456)" userId="S::2505456@student.uwtsd.ac.uk::97eb2dd2-544a-433c-8a15-06457bb5fa94" providerId="AD" clId="Web-{C2A6E5D6-9527-0866-B226-81FAC4511B28}" dt="2026-07-12T23:59:07.443" v="1333" actId="20577"/>
          <ac:spMkLst>
            <pc:docMk/>
            <pc:sldMk cId="3691665111" sldId="265"/>
            <ac:spMk id="2" creationId="{3E3216B9-7CE0-E821-2349-D00B35D733B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2:56:21.747" v="981"/>
          <ac:spMkLst>
            <pc:docMk/>
            <pc:sldMk cId="3691665111" sldId="265"/>
            <ac:spMk id="4" creationId="{A4455C82-E28F-AE74-2B46-82FC5976A530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2:59:29.267" v="986"/>
          <ac:spMkLst>
            <pc:docMk/>
            <pc:sldMk cId="3691665111" sldId="265"/>
            <ac:spMk id="9" creationId="{8731A940-5D27-2F57-7646-95413653207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02:20.989" v="1005"/>
          <ac:spMkLst>
            <pc:docMk/>
            <pc:sldMk cId="3691665111" sldId="265"/>
            <ac:spMk id="10" creationId="{1540E681-8164-1577-7933-381BA48EE780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2T23:02:44.552" v="1007"/>
          <ac:spMkLst>
            <pc:docMk/>
            <pc:sldMk cId="3691665111" sldId="265"/>
            <ac:spMk id="11" creationId="{44188B48-CFFA-CCAE-92A4-C5E1D9649132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2T23:19:35.902" v="1252" actId="20577"/>
          <ac:spMkLst>
            <pc:docMk/>
            <pc:sldMk cId="3691665111" sldId="265"/>
            <ac:spMk id="12" creationId="{ACF66602-613F-7AE0-DAE6-86B09EDE6443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2T22:58:42.938" v="985"/>
          <ac:spMkLst>
            <pc:docMk/>
            <pc:sldMk cId="3691665111" sldId="265"/>
            <ac:spMk id="39" creationId="{9782C846-E8D4-3E14-ED79-585646B96252}"/>
          </ac:spMkLst>
        </pc:spChg>
        <pc:picChg chg="add mod ord">
          <ac:chgData name="Kayla Phillips-Small (2505456)" userId="S::2505456@student.uwtsd.ac.uk::97eb2dd2-544a-433c-8a15-06457bb5fa94" providerId="AD" clId="Web-{C2A6E5D6-9527-0866-B226-81FAC4511B28}" dt="2026-07-13T02:09:24.008" v="2370"/>
          <ac:picMkLst>
            <pc:docMk/>
            <pc:sldMk cId="3691665111" sldId="265"/>
            <ac:picMk id="5" creationId="{9C90D3F3-8698-BC22-EC8F-616538BCD54D}"/>
          </ac:picMkLst>
        </pc:picChg>
        <pc:picChg chg="mod">
          <ac:chgData name="Kayla Phillips-Small (2505456)" userId="S::2505456@student.uwtsd.ac.uk::97eb2dd2-544a-433c-8a15-06457bb5fa94" providerId="AD" clId="Web-{C2A6E5D6-9527-0866-B226-81FAC4511B28}" dt="2026-07-12T22:57:00.029" v="984" actId="1076"/>
          <ac:picMkLst>
            <pc:docMk/>
            <pc:sldMk cId="3691665111" sldId="265"/>
            <ac:picMk id="6" creationId="{5CAA8108-1481-D859-23FE-DB29F347ED4D}"/>
          </ac:picMkLst>
        </pc:picChg>
        <pc:picChg chg="del">
          <ac:chgData name="Kayla Phillips-Small (2505456)" userId="S::2505456@student.uwtsd.ac.uk::97eb2dd2-544a-433c-8a15-06457bb5fa94" providerId="AD" clId="Web-{C2A6E5D6-9527-0866-B226-81FAC4511B28}" dt="2026-07-12T22:55:00.839" v="980"/>
          <ac:picMkLst>
            <pc:docMk/>
            <pc:sldMk cId="3691665111" sldId="265"/>
            <ac:picMk id="49" creationId="{01D776C5-7456-524D-BDA8-D3613EC750B2}"/>
          </ac:picMkLst>
        </pc:picChg>
      </pc:sldChg>
      <pc:sldChg chg="del mod">
        <pc:chgData name="Kayla Phillips-Small (2505456)" userId="S::2505456@student.uwtsd.ac.uk::97eb2dd2-544a-433c-8a15-06457bb5fa94" providerId="AD" clId="Web-{C2A6E5D6-9527-0866-B226-81FAC4511B28}" dt="2026-07-13T00:31:02.297" v="1609"/>
        <pc:sldMkLst>
          <pc:docMk/>
          <pc:sldMk cId="1907810308" sldId="266"/>
        </pc:sldMkLst>
      </pc:sldChg>
      <pc:sldChg chg="addSp delSp modSp mod setBg modClrScheme chgLayout">
        <pc:chgData name="Kayla Phillips-Small (2505456)" userId="S::2505456@student.uwtsd.ac.uk::97eb2dd2-544a-433c-8a15-06457bb5fa94" providerId="AD" clId="Web-{C2A6E5D6-9527-0866-B226-81FAC4511B28}" dt="2026-07-13T02:12:05.560" v="2376" actId="1076"/>
        <pc:sldMkLst>
          <pc:docMk/>
          <pc:sldMk cId="3845746326" sldId="267"/>
        </pc:sldMkLst>
        <pc:spChg chg="mod">
          <ac:chgData name="Kayla Phillips-Small (2505456)" userId="S::2505456@student.uwtsd.ac.uk::97eb2dd2-544a-433c-8a15-06457bb5fa94" providerId="AD" clId="Web-{C2A6E5D6-9527-0866-B226-81FAC4511B28}" dt="2026-07-13T02:11:56.778" v="2375" actId="1076"/>
          <ac:spMkLst>
            <pc:docMk/>
            <pc:sldMk cId="3845746326" sldId="267"/>
            <ac:spMk id="2" creationId="{53BCEF56-A572-C187-93F0-4D67964DA8E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4:49.892" v="172"/>
          <ac:spMkLst>
            <pc:docMk/>
            <pc:sldMk cId="3845746326" sldId="267"/>
            <ac:spMk id="3" creationId="{1D912F14-0764-6DBD-F908-3CFAF438709E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9:08.425" v="257"/>
          <ac:spMkLst>
            <pc:docMk/>
            <pc:sldMk cId="3845746326" sldId="267"/>
            <ac:spMk id="4" creationId="{E666B677-A63B-88EC-5D3D-46E65CAC872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2:11:07.324" v="2372"/>
          <ac:spMkLst>
            <pc:docMk/>
            <pc:sldMk cId="3845746326" sldId="267"/>
            <ac:spMk id="4" creationId="{F8C19D53-F2DD-E9F6-0C43-29322485A07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0:01.023" v="223"/>
          <ac:spMkLst>
            <pc:docMk/>
            <pc:sldMk cId="3845746326" sldId="267"/>
            <ac:spMk id="6" creationId="{91647785-CCBF-1365-7277-B4E22F01036C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3T02:12:05.560" v="2376" actId="1076"/>
          <ac:spMkLst>
            <pc:docMk/>
            <pc:sldMk cId="3845746326" sldId="267"/>
            <ac:spMk id="8" creationId="{D77ADD29-CE13-F35D-5581-324F4670859D}"/>
          </ac:spMkLst>
        </pc:spChg>
        <pc:spChg chg="del mod ord">
          <ac:chgData name="Kayla Phillips-Small (2505456)" userId="S::2505456@student.uwtsd.ac.uk::97eb2dd2-544a-433c-8a15-06457bb5fa94" providerId="AD" clId="Web-{C2A6E5D6-9527-0866-B226-81FAC4511B28}" dt="2026-07-13T02:10:59.245" v="2371"/>
          <ac:spMkLst>
            <pc:docMk/>
            <pc:sldMk cId="3845746326" sldId="267"/>
            <ac:spMk id="19" creationId="{30006FE9-3E8C-0002-2F83-835DC32DD90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29.195" v="216"/>
          <ac:spMkLst>
            <pc:docMk/>
            <pc:sldMk cId="3845746326" sldId="267"/>
            <ac:spMk id="21" creationId="{9988D587-8635-6F0E-AA8A-F3CC4EC7D91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29.195" v="216"/>
          <ac:spMkLst>
            <pc:docMk/>
            <pc:sldMk cId="3845746326" sldId="267"/>
            <ac:spMk id="22" creationId="{959CC6E1-1056-972B-DB5E-6586E6BF7843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5:44.655" v="236"/>
          <ac:spMkLst>
            <pc:docMk/>
            <pc:sldMk cId="3845746326" sldId="267"/>
            <ac:spMk id="23" creationId="{9988D587-8635-6F0E-AA8A-F3CC4EC7D91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11.913" v="212"/>
          <ac:spMkLst>
            <pc:docMk/>
            <pc:sldMk cId="3845746326" sldId="267"/>
            <ac:spMk id="24" creationId="{7F6FDEB0-1BE5-9B78-D59E-37FC98B5A53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32.616" v="218"/>
          <ac:spMkLst>
            <pc:docMk/>
            <pc:sldMk cId="3845746326" sldId="267"/>
            <ac:spMk id="25" creationId="{FD80F229-A594-7E1E-9EE8-7941522A73C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11.913" v="212"/>
          <ac:spMkLst>
            <pc:docMk/>
            <pc:sldMk cId="3845746326" sldId="267"/>
            <ac:spMk id="26" creationId="{AAC6DD3B-FEB4-228A-289E-B06B7501BE8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32.616" v="218"/>
          <ac:spMkLst>
            <pc:docMk/>
            <pc:sldMk cId="3845746326" sldId="267"/>
            <ac:spMk id="27" creationId="{347646F0-64A6-1B30-2C1C-18DEA1ECCA8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11.913" v="212"/>
          <ac:spMkLst>
            <pc:docMk/>
            <pc:sldMk cId="3845746326" sldId="267"/>
            <ac:spMk id="28" creationId="{EE82CADE-52AC-9220-4249-6E2C5609E42C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32.616" v="218"/>
          <ac:spMkLst>
            <pc:docMk/>
            <pc:sldMk cId="3845746326" sldId="267"/>
            <ac:spMk id="29" creationId="{FC9E11F3-22F4-0127-D314-6E02BBF74F2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11.913" v="212"/>
          <ac:spMkLst>
            <pc:docMk/>
            <pc:sldMk cId="3845746326" sldId="267"/>
            <ac:spMk id="30" creationId="{3113E58D-5765-F12F-E15A-F43D4828BA9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32.616" v="218"/>
          <ac:spMkLst>
            <pc:docMk/>
            <pc:sldMk cId="3845746326" sldId="267"/>
            <ac:spMk id="31" creationId="{2CEAD22F-655B-E584-F514-8ED0343049C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11.913" v="212"/>
          <ac:spMkLst>
            <pc:docMk/>
            <pc:sldMk cId="3845746326" sldId="267"/>
            <ac:spMk id="32" creationId="{A8B858B7-8498-5591-C5FB-C6EC09572611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32.616" v="218"/>
          <ac:spMkLst>
            <pc:docMk/>
            <pc:sldMk cId="3845746326" sldId="267"/>
            <ac:spMk id="33" creationId="{0A825F1D-D97C-D7BC-D20F-32E1D9FDA80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46:09.781" v="237"/>
          <ac:spMkLst>
            <pc:docMk/>
            <pc:sldMk cId="3845746326" sldId="267"/>
            <ac:spMk id="34" creationId="{959CC6E1-1056-972B-DB5E-6586E6BF7843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42.335" v="220"/>
          <ac:spMkLst>
            <pc:docMk/>
            <pc:sldMk cId="3845746326" sldId="267"/>
            <ac:spMk id="35" creationId="{2F1A8235-0B7B-3662-FB09-7562D5310E8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42.335" v="220"/>
          <ac:spMkLst>
            <pc:docMk/>
            <pc:sldMk cId="3845746326" sldId="267"/>
            <ac:spMk id="36" creationId="{7EB1365A-06F0-B6D8-6AD2-2DC53E31B441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42.335" v="220"/>
          <ac:spMkLst>
            <pc:docMk/>
            <pc:sldMk cId="3845746326" sldId="267"/>
            <ac:spMk id="37" creationId="{4CF01CB5-DF32-E13A-5561-A57BF7E607E3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42.335" v="220"/>
          <ac:spMkLst>
            <pc:docMk/>
            <pc:sldMk cId="3845746326" sldId="267"/>
            <ac:spMk id="38" creationId="{3E003D9F-C7D5-B1CB-DE10-4DCD1A33713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19:39:42.335" v="220"/>
          <ac:spMkLst>
            <pc:docMk/>
            <pc:sldMk cId="3845746326" sldId="267"/>
            <ac:spMk id="39" creationId="{A85B07B0-49D2-D088-0BD1-47BC3EBA235F}"/>
          </ac:spMkLst>
        </pc:spChg>
        <pc:picChg chg="add mod ord">
          <ac:chgData name="Kayla Phillips-Small (2505456)" userId="S::2505456@student.uwtsd.ac.uk::97eb2dd2-544a-433c-8a15-06457bb5fa94" providerId="AD" clId="Web-{C2A6E5D6-9527-0866-B226-81FAC4511B28}" dt="2026-07-13T00:37:11.557" v="1640"/>
          <ac:picMkLst>
            <pc:docMk/>
            <pc:sldMk cId="3845746326" sldId="267"/>
            <ac:picMk id="7" creationId="{05E46D14-6895-2355-0BFB-A28BC1212BDE}"/>
          </ac:picMkLst>
        </pc:picChg>
        <pc:picChg chg="del">
          <ac:chgData name="Kayla Phillips-Small (2505456)" userId="S::2505456@student.uwtsd.ac.uk::97eb2dd2-544a-433c-8a15-06457bb5fa94" providerId="AD" clId="Web-{C2A6E5D6-9527-0866-B226-81FAC4511B28}" dt="2026-07-12T19:37:42.333" v="204"/>
          <ac:picMkLst>
            <pc:docMk/>
            <pc:sldMk cId="3845746326" sldId="267"/>
            <ac:picMk id="11" creationId="{E507965F-C6A8-DC70-FA03-557ED83CEE3E}"/>
          </ac:picMkLst>
        </pc:picChg>
        <pc:picChg chg="add del mod ord">
          <ac:chgData name="Kayla Phillips-Small (2505456)" userId="S::2505456@student.uwtsd.ac.uk::97eb2dd2-544a-433c-8a15-06457bb5fa94" providerId="AD" clId="Web-{C2A6E5D6-9527-0866-B226-81FAC4511B28}" dt="2026-07-12T19:40:14.117" v="224"/>
          <ac:picMkLst>
            <pc:docMk/>
            <pc:sldMk cId="3845746326" sldId="267"/>
            <ac:picMk id="14" creationId="{F813E3CC-9660-C2CE-5168-46F416A14E54}"/>
          </ac:picMkLst>
        </pc:picChg>
        <pc:picChg chg="del">
          <ac:chgData name="Kayla Phillips-Small (2505456)" userId="S::2505456@student.uwtsd.ac.uk::97eb2dd2-544a-433c-8a15-06457bb5fa94" providerId="AD" clId="Web-{C2A6E5D6-9527-0866-B226-81FAC4511B28}" dt="2026-07-12T19:38:12.521" v="207"/>
          <ac:picMkLst>
            <pc:docMk/>
            <pc:sldMk cId="3845746326" sldId="267"/>
            <ac:picMk id="15" creationId="{08AF6F4B-8799-BEA6-09AE-47F3D8741B0D}"/>
          </ac:picMkLst>
        </pc:picChg>
      </pc:sldChg>
      <pc:sldChg chg="addSp delSp modSp new mod ord setBg">
        <pc:chgData name="Kayla Phillips-Small (2505456)" userId="S::2505456@student.uwtsd.ac.uk::97eb2dd2-544a-433c-8a15-06457bb5fa94" providerId="AD" clId="Web-{C2A6E5D6-9527-0866-B226-81FAC4511B28}" dt="2026-07-13T00:13:08.630" v="1437" actId="1076"/>
        <pc:sldMkLst>
          <pc:docMk/>
          <pc:sldMk cId="672561796" sldId="268"/>
        </pc:sldMkLst>
        <pc:spChg chg="mod">
          <ac:chgData name="Kayla Phillips-Small (2505456)" userId="S::2505456@student.uwtsd.ac.uk::97eb2dd2-544a-433c-8a15-06457bb5fa94" providerId="AD" clId="Web-{C2A6E5D6-9527-0866-B226-81FAC4511B28}" dt="2026-07-12T19:23:52.613" v="93" actId="20577"/>
          <ac:spMkLst>
            <pc:docMk/>
            <pc:sldMk cId="672561796" sldId="268"/>
            <ac:spMk id="2" creationId="{6BBF248B-48AC-09B6-06C1-0997BB0A1BA6}"/>
          </ac:spMkLst>
        </pc:spChg>
        <pc:spChg chg="mod">
          <ac:chgData name="Kayla Phillips-Small (2505456)" userId="S::2505456@student.uwtsd.ac.uk::97eb2dd2-544a-433c-8a15-06457bb5fa94" providerId="AD" clId="Web-{C2A6E5D6-9527-0866-B226-81FAC4511B28}" dt="2026-07-12T20:14:58.120" v="599" actId="1076"/>
          <ac:spMkLst>
            <pc:docMk/>
            <pc:sldMk cId="672561796" sldId="268"/>
            <ac:spMk id="3" creationId="{B80ECCC0-A71F-EF4A-D702-F5FFEA1764DD}"/>
          </ac:spMkLst>
        </pc:spChg>
        <pc:spChg chg="mod">
          <ac:chgData name="Kayla Phillips-Small (2505456)" userId="S::2505456@student.uwtsd.ac.uk::97eb2dd2-544a-433c-8a15-06457bb5fa94" providerId="AD" clId="Web-{C2A6E5D6-9527-0866-B226-81FAC4511B28}" dt="2026-07-12T19:25:13.005" v="105" actId="20577"/>
          <ac:spMkLst>
            <pc:docMk/>
            <pc:sldMk cId="672561796" sldId="268"/>
            <ac:spMk id="4" creationId="{D2AC3C01-E39D-66D6-3A41-9D2314F98D86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2T15:35:53.289" v="51"/>
          <ac:spMkLst>
            <pc:docMk/>
            <pc:sldMk cId="672561796" sldId="268"/>
            <ac:spMk id="5" creationId="{780110A6-20FF-B7F7-44C7-564634C1861A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12:55.629" v="1436"/>
          <ac:spMkLst>
            <pc:docMk/>
            <pc:sldMk cId="672561796" sldId="268"/>
            <ac:spMk id="8" creationId="{B1CC25AD-479C-8642-0E6D-D0D9CF25A8F0}"/>
          </ac:spMkLst>
        </pc:spChg>
        <pc:picChg chg="add mod ord">
          <ac:chgData name="Kayla Phillips-Small (2505456)" userId="S::2505456@student.uwtsd.ac.uk::97eb2dd2-544a-433c-8a15-06457bb5fa94" providerId="AD" clId="Web-{C2A6E5D6-9527-0866-B226-81FAC4511B28}" dt="2026-07-13T00:13:08.630" v="1437" actId="1076"/>
          <ac:picMkLst>
            <pc:docMk/>
            <pc:sldMk cId="672561796" sldId="268"/>
            <ac:picMk id="5" creationId="{793361F1-8083-14AE-4142-F71C16311737}"/>
          </ac:picMkLst>
        </pc:picChg>
        <pc:picChg chg="add del mod ord modCrop">
          <ac:chgData name="Kayla Phillips-Small (2505456)" userId="S::2505456@student.uwtsd.ac.uk::97eb2dd2-544a-433c-8a15-06457bb5fa94" providerId="AD" clId="Web-{C2A6E5D6-9527-0866-B226-81FAC4511B28}" dt="2026-07-12T15:37:25.589" v="61"/>
          <ac:picMkLst>
            <pc:docMk/>
            <pc:sldMk cId="672561796" sldId="268"/>
            <ac:picMk id="6" creationId="{EAA5C4BF-3E8E-6918-4A5A-60E6E249F627}"/>
          </ac:picMkLst>
        </pc:picChg>
      </pc:sldChg>
      <pc:sldChg chg="new del">
        <pc:chgData name="Kayla Phillips-Small (2505456)" userId="S::2505456@student.uwtsd.ac.uk::97eb2dd2-544a-433c-8a15-06457bb5fa94" providerId="AD" clId="Web-{C2A6E5D6-9527-0866-B226-81FAC4511B28}" dt="2026-07-13T00:30:42.936" v="1607"/>
        <pc:sldMkLst>
          <pc:docMk/>
          <pc:sldMk cId="2108173175" sldId="269"/>
        </pc:sldMkLst>
      </pc:sldChg>
      <pc:sldChg chg="addSp delSp modSp new mod modClrScheme chgLayout">
        <pc:chgData name="Kayla Phillips-Small (2505456)" userId="S::2505456@student.uwtsd.ac.uk::97eb2dd2-544a-433c-8a15-06457bb5fa94" providerId="AD" clId="Web-{C2A6E5D6-9527-0866-B226-81FAC4511B28}" dt="2026-07-13T00:29:05.617" v="1605" actId="20577"/>
        <pc:sldMkLst>
          <pc:docMk/>
          <pc:sldMk cId="1927216777" sldId="270"/>
        </pc:sldMkLst>
        <pc:spChg chg="add del">
          <ac:chgData name="Kayla Phillips-Small (2505456)" userId="S::2505456@student.uwtsd.ac.uk::97eb2dd2-544a-433c-8a15-06457bb5fa94" providerId="AD" clId="Web-{C2A6E5D6-9527-0866-B226-81FAC4511B28}" dt="2026-07-12T23:55:13.443" v="1281"/>
          <ac:spMkLst>
            <pc:docMk/>
            <pc:sldMk cId="1927216777" sldId="270"/>
            <ac:spMk id="2" creationId="{12195267-F2CE-91DA-7757-BA68C4C41D6F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2T23:55:13.443" v="1281"/>
          <ac:spMkLst>
            <pc:docMk/>
            <pc:sldMk cId="1927216777" sldId="270"/>
            <ac:spMk id="3" creationId="{52D911D1-CCC8-2330-D522-1FA67ECBF23D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2T23:55:13.443" v="1281"/>
          <ac:spMkLst>
            <pc:docMk/>
            <pc:sldMk cId="1927216777" sldId="270"/>
            <ac:spMk id="4" creationId="{3B86F84C-0917-5DE0-3238-B5564F94585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7:16.592" v="1294"/>
          <ac:spMkLst>
            <pc:docMk/>
            <pc:sldMk cId="1927216777" sldId="270"/>
            <ac:spMk id="5" creationId="{6752C1A4-F151-F1DC-E6B0-DCFB5BEE6FD6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2T23:59:18.335" v="1334" actId="20577"/>
          <ac:spMkLst>
            <pc:docMk/>
            <pc:sldMk cId="1927216777" sldId="270"/>
            <ac:spMk id="6" creationId="{82C2FAA6-19EB-18E0-81E7-DDFBBDEB0A0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2.847" v="1270"/>
          <ac:spMkLst>
            <pc:docMk/>
            <pc:sldMk cId="1927216777" sldId="270"/>
            <ac:spMk id="9" creationId="{90E3F654-2B85-1CFA-CEE2-1B23320717AF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2.847" v="1270"/>
          <ac:spMkLst>
            <pc:docMk/>
            <pc:sldMk cId="1927216777" sldId="270"/>
            <ac:spMk id="11" creationId="{77E391B4-0C23-1CDC-6F46-96A5E319EE1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2.847" v="1270"/>
          <ac:spMkLst>
            <pc:docMk/>
            <pc:sldMk cId="1927216777" sldId="270"/>
            <ac:spMk id="13" creationId="{954AFD2A-A92C-F5B3-D444-F4C47F555691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2.847" v="1270"/>
          <ac:spMkLst>
            <pc:docMk/>
            <pc:sldMk cId="1927216777" sldId="270"/>
            <ac:spMk id="15" creationId="{5116CB43-539A-29B6-2609-026904DF799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9.113" v="1272"/>
          <ac:spMkLst>
            <pc:docMk/>
            <pc:sldMk cId="1927216777" sldId="270"/>
            <ac:spMk id="17" creationId="{7E04989A-94CB-3310-C6FC-85F744AD6ACE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9.113" v="1272"/>
          <ac:spMkLst>
            <pc:docMk/>
            <pc:sldMk cId="1927216777" sldId="270"/>
            <ac:spMk id="18" creationId="{F3E2D3E9-047B-6E45-6C18-ACCAAA4BD80C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9.113" v="1272"/>
          <ac:spMkLst>
            <pc:docMk/>
            <pc:sldMk cId="1927216777" sldId="270"/>
            <ac:spMk id="19" creationId="{EEE3371E-7783-0B89-AF8C-0C8726DE4FFF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9.113" v="1272"/>
          <ac:spMkLst>
            <pc:docMk/>
            <pc:sldMk cId="1927216777" sldId="270"/>
            <ac:spMk id="20" creationId="{B39694AE-685B-FDC4-ADF4-E8705EAD28F7}"/>
          </ac:spMkLst>
        </pc:spChg>
        <pc:spChg chg="del mod">
          <ac:chgData name="Kayla Phillips-Small (2505456)" userId="S::2505456@student.uwtsd.ac.uk::97eb2dd2-544a-433c-8a15-06457bb5fa94" providerId="AD" clId="Web-{C2A6E5D6-9527-0866-B226-81FAC4511B28}" dt="2026-07-12T23:54:49.113" v="1272"/>
          <ac:spMkLst>
            <pc:docMk/>
            <pc:sldMk cId="1927216777" sldId="270"/>
            <ac:spMk id="22" creationId="{A75AFF34-9DB7-3F5F-8D01-92291CEA076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9.113" v="1272"/>
          <ac:spMkLst>
            <pc:docMk/>
            <pc:sldMk cId="1927216777" sldId="270"/>
            <ac:spMk id="23" creationId="{12B969B8-863B-AFD2-3863-98DCAC9352E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9.113" v="1272"/>
          <ac:spMkLst>
            <pc:docMk/>
            <pc:sldMk cId="1927216777" sldId="270"/>
            <ac:spMk id="24" creationId="{198E5E3A-119F-8474-2493-145DD83D0F7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49.113" v="1272"/>
          <ac:spMkLst>
            <pc:docMk/>
            <pc:sldMk cId="1927216777" sldId="270"/>
            <ac:spMk id="25" creationId="{64C2009B-2F1A-71D6-7C4E-0D8136EDF3B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56.114" v="1274"/>
          <ac:spMkLst>
            <pc:docMk/>
            <pc:sldMk cId="1927216777" sldId="270"/>
            <ac:spMk id="27" creationId="{0B2065DB-510C-B525-11D6-1FBD50B00DB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56.114" v="1274"/>
          <ac:spMkLst>
            <pc:docMk/>
            <pc:sldMk cId="1927216777" sldId="270"/>
            <ac:spMk id="28" creationId="{EA5BDA62-03C1-2231-8023-B5A5603775F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4:56.114" v="1274"/>
          <ac:spMkLst>
            <pc:docMk/>
            <pc:sldMk cId="1927216777" sldId="270"/>
            <ac:spMk id="29" creationId="{A033C38B-4548-2A1A-512E-E8D93B6D6BD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00.817" v="1276"/>
          <ac:spMkLst>
            <pc:docMk/>
            <pc:sldMk cId="1927216777" sldId="270"/>
            <ac:spMk id="31" creationId="{61D2335C-C724-A5BF-2E59-499759ECE580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00.817" v="1276"/>
          <ac:spMkLst>
            <pc:docMk/>
            <pc:sldMk cId="1927216777" sldId="270"/>
            <ac:spMk id="32" creationId="{D021E36E-7A08-3DB7-1259-F91DC3E1EBC5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00.817" v="1276"/>
          <ac:spMkLst>
            <pc:docMk/>
            <pc:sldMk cId="1927216777" sldId="270"/>
            <ac:spMk id="33" creationId="{3875A136-95BC-C151-0453-8DCCB74BEB73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09.115" v="1278"/>
          <ac:spMkLst>
            <pc:docMk/>
            <pc:sldMk cId="1927216777" sldId="270"/>
            <ac:spMk id="35" creationId="{90E3F654-2B85-1CFA-CEE2-1B23320717AF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09.115" v="1278"/>
          <ac:spMkLst>
            <pc:docMk/>
            <pc:sldMk cId="1927216777" sldId="270"/>
            <ac:spMk id="36" creationId="{77E391B4-0C23-1CDC-6F46-96A5E319EE1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09.115" v="1278"/>
          <ac:spMkLst>
            <pc:docMk/>
            <pc:sldMk cId="1927216777" sldId="270"/>
            <ac:spMk id="37" creationId="{954AFD2A-A92C-F5B3-D444-F4C47F555691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09.115" v="1278"/>
          <ac:spMkLst>
            <pc:docMk/>
            <pc:sldMk cId="1927216777" sldId="270"/>
            <ac:spMk id="38" creationId="{5116CB43-539A-29B6-2609-026904DF799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13.428" v="1280"/>
          <ac:spMkLst>
            <pc:docMk/>
            <pc:sldMk cId="1927216777" sldId="270"/>
            <ac:spMk id="40" creationId="{0B2065DB-510C-B525-11D6-1FBD50B00DB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13.428" v="1280"/>
          <ac:spMkLst>
            <pc:docMk/>
            <pc:sldMk cId="1927216777" sldId="270"/>
            <ac:spMk id="41" creationId="{EA5BDA62-03C1-2231-8023-B5A5603775F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13.428" v="1280"/>
          <ac:spMkLst>
            <pc:docMk/>
            <pc:sldMk cId="1927216777" sldId="270"/>
            <ac:spMk id="42" creationId="{A033C38B-4548-2A1A-512E-E8D93B6D6BD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55.071" v="1285"/>
          <ac:spMkLst>
            <pc:docMk/>
            <pc:sldMk cId="1927216777" sldId="270"/>
            <ac:spMk id="44" creationId="{F3E2D3E9-047B-6E45-6C18-ACCAAA4BD80C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3T00:18:23.026" v="1457" actId="20577"/>
          <ac:spMkLst>
            <pc:docMk/>
            <pc:sldMk cId="1927216777" sldId="270"/>
            <ac:spMk id="45" creationId="{B39694AE-685B-FDC4-ADF4-E8705EAD28F7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3T00:21:34.023" v="1509" actId="20577"/>
          <ac:spMkLst>
            <pc:docMk/>
            <pc:sldMk cId="1927216777" sldId="270"/>
            <ac:spMk id="46" creationId="{A75AFF34-9DB7-3F5F-8D01-92291CEA0766}"/>
          </ac:spMkLst>
        </pc:spChg>
        <pc:spChg chg="mod">
          <ac:chgData name="Kayla Phillips-Small (2505456)" userId="S::2505456@student.uwtsd.ac.uk::97eb2dd2-544a-433c-8a15-06457bb5fa94" providerId="AD" clId="Web-{C2A6E5D6-9527-0866-B226-81FAC4511B28}" dt="2026-07-13T00:29:05.617" v="1605" actId="20577"/>
          <ac:spMkLst>
            <pc:docMk/>
            <pc:sldMk cId="1927216777" sldId="270"/>
            <ac:spMk id="47" creationId="{198E5E3A-119F-8474-2493-145DD83D0F7D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2T23:55:32.788" v="1282"/>
          <ac:spMkLst>
            <pc:docMk/>
            <pc:sldMk cId="1927216777" sldId="270"/>
            <ac:spMk id="48" creationId="{7E04989A-94CB-3310-C6FC-85F744AD6ACE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40.883" v="1283"/>
          <ac:spMkLst>
            <pc:docMk/>
            <pc:sldMk cId="1927216777" sldId="270"/>
            <ac:spMk id="49" creationId="{EEE3371E-7783-0B89-AF8C-0C8726DE4FFF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6:00.384" v="1286"/>
          <ac:spMkLst>
            <pc:docMk/>
            <pc:sldMk cId="1927216777" sldId="270"/>
            <ac:spMk id="50" creationId="{222725C8-BC54-F176-5E80-0472160AF06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5:46.820" v="1284"/>
          <ac:spMkLst>
            <pc:docMk/>
            <pc:sldMk cId="1927216777" sldId="270"/>
            <ac:spMk id="51" creationId="{12B969B8-863B-AFD2-3863-98DCAC9352E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2T23:56:05.540" v="1287"/>
          <ac:spMkLst>
            <pc:docMk/>
            <pc:sldMk cId="1927216777" sldId="270"/>
            <ac:spMk id="52" creationId="{64C2009B-2F1A-71D6-7C4E-0D8136EDF3B7}"/>
          </ac:spMkLst>
        </pc:spChg>
      </pc:sldChg>
      <pc:sldChg chg="addSp delSp modSp new mod modClrScheme chgLayout">
        <pc:chgData name="Kayla Phillips-Small (2505456)" userId="S::2505456@student.uwtsd.ac.uk::97eb2dd2-544a-433c-8a15-06457bb5fa94" providerId="AD" clId="Web-{C2A6E5D6-9527-0866-B226-81FAC4511B28}" dt="2026-07-13T01:04:34.316" v="1987" actId="20577"/>
        <pc:sldMkLst>
          <pc:docMk/>
          <pc:sldMk cId="390195142" sldId="271"/>
        </pc:sldMkLst>
        <pc:spChg chg="add del">
          <ac:chgData name="Kayla Phillips-Small (2505456)" userId="S::2505456@student.uwtsd.ac.uk::97eb2dd2-544a-433c-8a15-06457bb5fa94" providerId="AD" clId="Web-{C2A6E5D6-9527-0866-B226-81FAC4511B28}" dt="2026-07-13T00:32:22.965" v="1628"/>
          <ac:spMkLst>
            <pc:docMk/>
            <pc:sldMk cId="390195142" sldId="271"/>
            <ac:spMk id="2" creationId="{A45480FC-92FE-BBAC-57D6-FAB157C057ED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2:22.965" v="1628"/>
          <ac:spMkLst>
            <pc:docMk/>
            <pc:sldMk cId="390195142" sldId="271"/>
            <ac:spMk id="3" creationId="{F6A4FF0F-556F-35B3-69F7-18B6FD6D9587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2:22.965" v="1628"/>
          <ac:spMkLst>
            <pc:docMk/>
            <pc:sldMk cId="390195142" sldId="271"/>
            <ac:spMk id="4" creationId="{FCE34C2F-7A4F-6AA7-3253-32932835904B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2:15.340" v="1623"/>
          <ac:spMkLst>
            <pc:docMk/>
            <pc:sldMk cId="390195142" sldId="271"/>
            <ac:spMk id="5" creationId="{A6B962A2-C5B8-9E54-191E-9AECBEADB6D0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2:22.965" v="1628"/>
          <ac:spMkLst>
            <pc:docMk/>
            <pc:sldMk cId="390195142" sldId="271"/>
            <ac:spMk id="6" creationId="{34BA90FD-2EFD-E31D-BF68-F795BEDD4F27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2:22.965" v="1628"/>
          <ac:spMkLst>
            <pc:docMk/>
            <pc:sldMk cId="390195142" sldId="271"/>
            <ac:spMk id="7" creationId="{F70AAB1D-62E5-986D-A7D7-FD1C120EFE75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2:22.965" v="1628"/>
          <ac:spMkLst>
            <pc:docMk/>
            <pc:sldMk cId="390195142" sldId="271"/>
            <ac:spMk id="8" creationId="{408FC5BC-CDD0-76A0-CD07-95FD7F01C167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2:22.965" v="1628"/>
          <ac:spMkLst>
            <pc:docMk/>
            <pc:sldMk cId="390195142" sldId="271"/>
            <ac:spMk id="9" creationId="{AA6A8584-1DF4-AC2F-C03C-189C6FBD4854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2:22.965" v="1628"/>
          <ac:spMkLst>
            <pc:docMk/>
            <pc:sldMk cId="390195142" sldId="271"/>
            <ac:spMk id="10" creationId="{01F21DF2-08F5-BFD3-4470-9B696D85F70A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8:54.111" v="1648"/>
          <ac:spMkLst>
            <pc:docMk/>
            <pc:sldMk cId="390195142" sldId="271"/>
            <ac:spMk id="12" creationId="{0F43A20B-2B35-2737-4A49-8B1B34FE05CE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39:29.988" v="1650"/>
          <ac:spMkLst>
            <pc:docMk/>
            <pc:sldMk cId="390195142" sldId="271"/>
            <ac:spMk id="13" creationId="{B106A186-273C-5C95-5427-9F2B48148C9B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3T00:40:58.543" v="1669" actId="1076"/>
          <ac:spMkLst>
            <pc:docMk/>
            <pc:sldMk cId="390195142" sldId="271"/>
            <ac:spMk id="14" creationId="{15BBC3F5-6C28-69AA-AFD5-BDAD5DD42E8B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0:41:28.889" v="1671"/>
          <ac:spMkLst>
            <pc:docMk/>
            <pc:sldMk cId="390195142" sldId="271"/>
            <ac:spMk id="16" creationId="{BBDBCB9C-59FD-3585-DCC2-273DA52A89B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34.893" v="1613"/>
          <ac:spMkLst>
            <pc:docMk/>
            <pc:sldMk cId="390195142" sldId="271"/>
            <ac:spMk id="17" creationId="{333A6277-12C2-B01C-D43E-57969BFD571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42:35.550" v="1678"/>
          <ac:spMkLst>
            <pc:docMk/>
            <pc:sldMk cId="390195142" sldId="271"/>
            <ac:spMk id="18" creationId="{EE0D4844-5B9A-2216-4264-39A2A850A9D1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34.893" v="1613"/>
          <ac:spMkLst>
            <pc:docMk/>
            <pc:sldMk cId="390195142" sldId="271"/>
            <ac:spMk id="19" creationId="{AAA0B0FC-B656-2F17-FA62-390F22F0FAD7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3T01:04:34.316" v="1987" actId="20577"/>
          <ac:spMkLst>
            <pc:docMk/>
            <pc:sldMk cId="390195142" sldId="271"/>
            <ac:spMk id="20" creationId="{816CAD55-6BB5-2BA9-ED71-428499CB699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37.925" v="1615"/>
          <ac:spMkLst>
            <pc:docMk/>
            <pc:sldMk cId="390195142" sldId="271"/>
            <ac:spMk id="21" creationId="{096E3F88-23EC-3E50-781D-2086D3B72CBB}"/>
          </ac:spMkLst>
        </pc:spChg>
        <pc:spChg chg="del mod">
          <ac:chgData name="Kayla Phillips-Small (2505456)" userId="S::2505456@student.uwtsd.ac.uk::97eb2dd2-544a-433c-8a15-06457bb5fa94" providerId="AD" clId="Web-{C2A6E5D6-9527-0866-B226-81FAC4511B28}" dt="2026-07-13T00:31:37.925" v="1615"/>
          <ac:spMkLst>
            <pc:docMk/>
            <pc:sldMk cId="390195142" sldId="271"/>
            <ac:spMk id="22" creationId="{71E1F254-835B-4F7F-8914-35E04EF251F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37.925" v="1615"/>
          <ac:spMkLst>
            <pc:docMk/>
            <pc:sldMk cId="390195142" sldId="271"/>
            <ac:spMk id="23" creationId="{58A2E0F1-4A22-A5F9-4C99-C1821C44F2F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41.269" v="1617"/>
          <ac:spMkLst>
            <pc:docMk/>
            <pc:sldMk cId="390195142" sldId="271"/>
            <ac:spMk id="25" creationId="{40F676DD-91E0-D6F5-AABE-A05AD2E0B88C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41.269" v="1617"/>
          <ac:spMkLst>
            <pc:docMk/>
            <pc:sldMk cId="390195142" sldId="271"/>
            <ac:spMk id="26" creationId="{D8765B33-ED35-687C-702D-0659B67BED6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41.269" v="1617"/>
          <ac:spMkLst>
            <pc:docMk/>
            <pc:sldMk cId="390195142" sldId="271"/>
            <ac:spMk id="27" creationId="{0C07F190-425E-6A77-F907-9D703DC377A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48.050" v="1619"/>
          <ac:spMkLst>
            <pc:docMk/>
            <pc:sldMk cId="390195142" sldId="271"/>
            <ac:spMk id="30" creationId="{D1881B3A-F7C0-DCE9-4F6D-EFD1B053B3A5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48.050" v="1619"/>
          <ac:spMkLst>
            <pc:docMk/>
            <pc:sldMk cId="390195142" sldId="271"/>
            <ac:spMk id="31" creationId="{84698583-C423-4978-14F9-C66DDB30B9E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51.535" v="1621"/>
          <ac:spMkLst>
            <pc:docMk/>
            <pc:sldMk cId="390195142" sldId="271"/>
            <ac:spMk id="34" creationId="{B2DB40BC-70F1-C628-E52D-F083EFAA8B7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1:51.535" v="1621"/>
          <ac:spMkLst>
            <pc:docMk/>
            <pc:sldMk cId="390195142" sldId="271"/>
            <ac:spMk id="35" creationId="{54CE98E7-1BA3-E2E7-881A-C6FEF91AD0C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2:15.340" v="1623"/>
          <ac:spMkLst>
            <pc:docMk/>
            <pc:sldMk cId="390195142" sldId="271"/>
            <ac:spMk id="38" creationId="{3B9D706E-A74C-FCD1-EC7E-703850E47DB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2:15.340" v="1623"/>
          <ac:spMkLst>
            <pc:docMk/>
            <pc:sldMk cId="390195142" sldId="271"/>
            <ac:spMk id="39" creationId="{333A6277-12C2-B01C-D43E-57969BFD5718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2:15.340" v="1623"/>
          <ac:spMkLst>
            <pc:docMk/>
            <pc:sldMk cId="390195142" sldId="271"/>
            <ac:spMk id="40" creationId="{AAA0B0FC-B656-2F17-FA62-390F22F0FAD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2:20.199" v="1625"/>
          <ac:spMkLst>
            <pc:docMk/>
            <pc:sldMk cId="390195142" sldId="271"/>
            <ac:spMk id="42" creationId="{001F854C-2EEA-08CB-AC95-5FB82DE803A5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2:20.199" v="1625"/>
          <ac:spMkLst>
            <pc:docMk/>
            <pc:sldMk cId="390195142" sldId="271"/>
            <ac:spMk id="43" creationId="{D1881B3A-F7C0-DCE9-4F6D-EFD1B053B3A5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2:22.965" v="1627"/>
          <ac:spMkLst>
            <pc:docMk/>
            <pc:sldMk cId="390195142" sldId="271"/>
            <ac:spMk id="47" creationId="{D8765B33-ED35-687C-702D-0659B67BED6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2:22.965" v="1627"/>
          <ac:spMkLst>
            <pc:docMk/>
            <pc:sldMk cId="390195142" sldId="271"/>
            <ac:spMk id="48" creationId="{0C07F190-425E-6A77-F907-9D703DC377A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5:03.779" v="1632"/>
          <ac:spMkLst>
            <pc:docMk/>
            <pc:sldMk cId="390195142" sldId="271"/>
            <ac:spMk id="50" creationId="{096E3F88-23EC-3E50-781D-2086D3B72CBB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3T00:34:37.324" v="1629"/>
          <ac:spMkLst>
            <pc:docMk/>
            <pc:sldMk cId="390195142" sldId="271"/>
            <ac:spMk id="51" creationId="{71E1F254-835B-4F7F-8914-35E04EF251F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5:03.779" v="1632"/>
          <ac:spMkLst>
            <pc:docMk/>
            <pc:sldMk cId="390195142" sldId="271"/>
            <ac:spMk id="52" creationId="{58A2E0F1-4A22-A5F9-4C99-C1821C44F2F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5:03.779" v="1631"/>
          <ac:spMkLst>
            <pc:docMk/>
            <pc:sldMk cId="390195142" sldId="271"/>
            <ac:spMk id="57" creationId="{39BD54BD-5926-9E58-1612-BF141FE4704E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5:03.779" v="1631"/>
          <ac:spMkLst>
            <pc:docMk/>
            <pc:sldMk cId="390195142" sldId="271"/>
            <ac:spMk id="59" creationId="{03983F56-E5F0-FDC5-F29C-B131B9B2D6CE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7:55.232" v="1642"/>
          <ac:spMkLst>
            <pc:docMk/>
            <pc:sldMk cId="390195142" sldId="271"/>
            <ac:spMk id="61" creationId="{63BB7AC7-FBFF-B2C7-4C3D-C61E6BC6A411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7:47.325" v="1641"/>
          <ac:spMkLst>
            <pc:docMk/>
            <pc:sldMk cId="390195142" sldId="271"/>
            <ac:spMk id="62" creationId="{58BD2941-4481-4154-A685-6DFC99D0A9D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8:08.124" v="1644"/>
          <ac:spMkLst>
            <pc:docMk/>
            <pc:sldMk cId="390195142" sldId="271"/>
            <ac:spMk id="63" creationId="{7E8D0D7F-79AE-AF40-0195-3999E7ECA36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8:19.812" v="1645"/>
          <ac:spMkLst>
            <pc:docMk/>
            <pc:sldMk cId="390195142" sldId="271"/>
            <ac:spMk id="64" creationId="{8659F7E8-BF11-1A6B-47F9-E6D81E5F5CBE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0:38:02.108" v="1643"/>
          <ac:spMkLst>
            <pc:docMk/>
            <pc:sldMk cId="390195142" sldId="271"/>
            <ac:spMk id="65" creationId="{D8AAAF9A-6421-EC37-370E-FA53CE55728A}"/>
          </ac:spMkLst>
        </pc:spChg>
        <pc:picChg chg="add mod ord">
          <ac:chgData name="Kayla Phillips-Small (2505456)" userId="S::2505456@student.uwtsd.ac.uk::97eb2dd2-544a-433c-8a15-06457bb5fa94" providerId="AD" clId="Web-{C2A6E5D6-9527-0866-B226-81FAC4511B28}" dt="2026-07-13T00:45:17.892" v="1679"/>
          <ac:picMkLst>
            <pc:docMk/>
            <pc:sldMk cId="390195142" sldId="271"/>
            <ac:picMk id="11" creationId="{5450121D-6BA9-46DF-01B3-68CB4B0BFFF3}"/>
          </ac:picMkLst>
        </pc:picChg>
      </pc:sldChg>
      <pc:sldChg chg="addSp delSp modSp new mod modClrScheme chgLayout">
        <pc:chgData name="Kayla Phillips-Small (2505456)" userId="S::2505456@student.uwtsd.ac.uk::97eb2dd2-544a-433c-8a15-06457bb5fa94" providerId="AD" clId="Web-{C2A6E5D6-9527-0866-B226-81FAC4511B28}" dt="2026-07-13T02:13:26.859" v="2378" actId="20577"/>
        <pc:sldMkLst>
          <pc:docMk/>
          <pc:sldMk cId="328074184" sldId="272"/>
        </pc:sldMkLst>
        <pc:spChg chg="del">
          <ac:chgData name="Kayla Phillips-Small (2505456)" userId="S::2505456@student.uwtsd.ac.uk::97eb2dd2-544a-433c-8a15-06457bb5fa94" providerId="AD" clId="Web-{C2A6E5D6-9527-0866-B226-81FAC4511B28}" dt="2026-07-13T01:09:31.743" v="1989"/>
          <ac:spMkLst>
            <pc:docMk/>
            <pc:sldMk cId="328074184" sldId="272"/>
            <ac:spMk id="3" creationId="{7A64F705-7165-E3B0-CDEC-BF520EDB02B4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3T01:09:47.931" v="1990"/>
          <ac:spMkLst>
            <pc:docMk/>
            <pc:sldMk cId="328074184" sldId="272"/>
            <ac:spMk id="4" creationId="{270C5596-3369-342D-B1D8-9703E73C331B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3T01:09:47.931" v="1990"/>
          <ac:spMkLst>
            <pc:docMk/>
            <pc:sldMk cId="328074184" sldId="272"/>
            <ac:spMk id="5" creationId="{F6BC639A-0F72-E6B5-256D-7EC285B4DAB5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3T01:09:47.931" v="1990"/>
          <ac:spMkLst>
            <pc:docMk/>
            <pc:sldMk cId="328074184" sldId="272"/>
            <ac:spMk id="6" creationId="{02955104-535E-FA12-BBA4-7C20E3E6F897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3T01:09:47.931" v="1990"/>
          <ac:spMkLst>
            <pc:docMk/>
            <pc:sldMk cId="328074184" sldId="272"/>
            <ac:spMk id="7" creationId="{58C9BAA2-9840-0CDF-C51F-C1CD351FC18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11:33.798" v="1994"/>
          <ac:spMkLst>
            <pc:docMk/>
            <pc:sldMk cId="328074184" sldId="272"/>
            <ac:spMk id="13" creationId="{73505D95-A4F2-5C3A-8650-B9B2F15D078B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6:27.934" v="2003"/>
          <ac:spMkLst>
            <pc:docMk/>
            <pc:sldMk cId="328074184" sldId="272"/>
            <ac:spMk id="15" creationId="{5088D956-A5D7-1C0B-C0EF-CDF0E571C67F}"/>
          </ac:spMkLst>
        </pc:spChg>
        <pc:spChg chg="add del">
          <ac:chgData name="Kayla Phillips-Small (2505456)" userId="S::2505456@student.uwtsd.ac.uk::97eb2dd2-544a-433c-8a15-06457bb5fa94" providerId="AD" clId="Web-{C2A6E5D6-9527-0866-B226-81FAC4511B28}" dt="2026-07-13T01:36:27.934" v="2003"/>
          <ac:spMkLst>
            <pc:docMk/>
            <pc:sldMk cId="328074184" sldId="272"/>
            <ac:spMk id="17" creationId="{6D16E368-143E-4157-6D59-E147E87634EA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11:59.393" v="1996"/>
          <ac:spMkLst>
            <pc:docMk/>
            <pc:sldMk cId="328074184" sldId="272"/>
            <ac:spMk id="19" creationId="{60E135CC-C3CE-51F5-145A-0BD4D0C752FE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12:13.628" v="1998"/>
          <ac:spMkLst>
            <pc:docMk/>
            <pc:sldMk cId="328074184" sldId="272"/>
            <ac:spMk id="21" creationId="{19D39487-8AA4-DA64-3267-1A027B96B9E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6:27.919" v="2002"/>
          <ac:spMkLst>
            <pc:docMk/>
            <pc:sldMk cId="328074184" sldId="272"/>
            <ac:spMk id="22" creationId="{B06E6A8C-5846-74C5-5C7B-B40AF912113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11:53.283" v="1995"/>
          <ac:spMkLst>
            <pc:docMk/>
            <pc:sldMk cId="328074184" sldId="272"/>
            <ac:spMk id="23" creationId="{3563CC21-280D-6847-800B-025340936EB0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6:27.919" v="2002"/>
          <ac:spMkLst>
            <pc:docMk/>
            <pc:sldMk cId="328074184" sldId="272"/>
            <ac:spMk id="24" creationId="{8B1EDC70-76BD-F4C6-E939-6E127EACCCAF}"/>
          </ac:spMkLst>
        </pc:spChg>
        <pc:spChg chg="del">
          <ac:chgData name="Kayla Phillips-Small (2505456)" userId="S::2505456@student.uwtsd.ac.uk::97eb2dd2-544a-433c-8a15-06457bb5fa94" providerId="AD" clId="Web-{C2A6E5D6-9527-0866-B226-81FAC4511B28}" dt="2026-07-13T01:12:20.707" v="1999"/>
          <ac:spMkLst>
            <pc:docMk/>
            <pc:sldMk cId="328074184" sldId="272"/>
            <ac:spMk id="25" creationId="{14CF1BD0-F1BB-A7C5-580F-53CECD4185F9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7:12.217" v="2008"/>
          <ac:spMkLst>
            <pc:docMk/>
            <pc:sldMk cId="328074184" sldId="272"/>
            <ac:spMk id="26" creationId="{6881F801-5649-E1A1-289C-635A926F8ECD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12:05.612" v="1997"/>
          <ac:spMkLst>
            <pc:docMk/>
            <pc:sldMk cId="328074184" sldId="272"/>
            <ac:spMk id="27" creationId="{6D28B62D-525A-38CE-B876-99DAB0A1AF7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7:12.217" v="2008"/>
          <ac:spMkLst>
            <pc:docMk/>
            <pc:sldMk cId="328074184" sldId="272"/>
            <ac:spMk id="28" creationId="{CF32A271-D394-C363-213A-7752F8C8DD0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7:12.217" v="2008"/>
          <ac:spMkLst>
            <pc:docMk/>
            <pc:sldMk cId="328074184" sldId="272"/>
            <ac:spMk id="29" creationId="{D52B1033-EC82-86B1-E02F-F572AC9F495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6:59.779" v="2005"/>
          <ac:spMkLst>
            <pc:docMk/>
            <pc:sldMk cId="328074184" sldId="272"/>
            <ac:spMk id="34" creationId="{8C1B7323-6622-AE6C-A8A6-D8A50BB785A2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6:59.779" v="2005"/>
          <ac:spMkLst>
            <pc:docMk/>
            <pc:sldMk cId="328074184" sldId="272"/>
            <ac:spMk id="36" creationId="{306D5DDC-05A1-BC59-DA6D-A9979484E877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7:12.217" v="2007"/>
          <ac:spMkLst>
            <pc:docMk/>
            <pc:sldMk cId="328074184" sldId="272"/>
            <ac:spMk id="38" creationId="{219D5BA0-2650-963F-DB65-25568B35CF55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7:12.217" v="2007"/>
          <ac:spMkLst>
            <pc:docMk/>
            <pc:sldMk cId="328074184" sldId="272"/>
            <ac:spMk id="39" creationId="{660EB155-21CD-5103-D22C-9AEB6C3B658C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7:12.217" v="2007"/>
          <ac:spMkLst>
            <pc:docMk/>
            <pc:sldMk cId="328074184" sldId="272"/>
            <ac:spMk id="40" creationId="{50B1A0C2-B846-B14F-BE83-73DF186EBB66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7:12.217" v="2007"/>
          <ac:spMkLst>
            <pc:docMk/>
            <pc:sldMk cId="328074184" sldId="272"/>
            <ac:spMk id="41" creationId="{8780AAB0-4F52-0276-6977-E2593580E2A4}"/>
          </ac:spMkLst>
        </pc:spChg>
        <pc:spChg chg="add del mod">
          <ac:chgData name="Kayla Phillips-Small (2505456)" userId="S::2505456@student.uwtsd.ac.uk::97eb2dd2-544a-433c-8a15-06457bb5fa94" providerId="AD" clId="Web-{C2A6E5D6-9527-0866-B226-81FAC4511B28}" dt="2026-07-13T01:37:12.217" v="2007"/>
          <ac:spMkLst>
            <pc:docMk/>
            <pc:sldMk cId="328074184" sldId="272"/>
            <ac:spMk id="42" creationId="{FD650FBC-57C9-72DD-F4C8-E3F7E6B12A28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3T02:13:26.859" v="2378" actId="20577"/>
          <ac:spMkLst>
            <pc:docMk/>
            <pc:sldMk cId="328074184" sldId="272"/>
            <ac:spMk id="44" creationId="{8C1B7323-6622-AE6C-A8A6-D8A50BB785A2}"/>
          </ac:spMkLst>
        </pc:spChg>
        <pc:spChg chg="add mod">
          <ac:chgData name="Kayla Phillips-Small (2505456)" userId="S::2505456@student.uwtsd.ac.uk::97eb2dd2-544a-433c-8a15-06457bb5fa94" providerId="AD" clId="Web-{C2A6E5D6-9527-0866-B226-81FAC4511B28}" dt="2026-07-13T02:07:21.817" v="2368" actId="20577"/>
          <ac:spMkLst>
            <pc:docMk/>
            <pc:sldMk cId="328074184" sldId="272"/>
            <ac:spMk id="45" creationId="{306D5DDC-05A1-BC59-DA6D-A9979484E877}"/>
          </ac:spMkLst>
        </pc:spChg>
        <pc:picChg chg="add mod ord">
          <ac:chgData name="Kayla Phillips-Small (2505456)" userId="S::2505456@student.uwtsd.ac.uk::97eb2dd2-544a-433c-8a15-06457bb5fa94" providerId="AD" clId="Web-{C2A6E5D6-9527-0866-B226-81FAC4511B28}" dt="2026-07-13T01:54:44.289" v="2265" actId="14100"/>
          <ac:picMkLst>
            <pc:docMk/>
            <pc:sldMk cId="328074184" sldId="272"/>
            <ac:picMk id="8" creationId="{CBBF5E25-13C2-C146-8029-EDBE08A79DDB}"/>
          </ac:picMkLst>
        </pc:picChg>
      </pc:sldChg>
      <pc:sldMasterChg chg="mod setBg modSldLayout">
        <pc:chgData name="Kayla Phillips-Small (2505456)" userId="S::2505456@student.uwtsd.ac.uk::97eb2dd2-544a-433c-8a15-06457bb5fa94" providerId="AD" clId="Web-{C2A6E5D6-9527-0866-B226-81FAC4511B28}" dt="2026-07-12T15:24:36.105" v="48"/>
        <pc:sldMasterMkLst>
          <pc:docMk/>
          <pc:sldMasterMk cId="4095902586" sldId="2147483648"/>
        </pc:sldMasterMkLst>
        <pc:sldLayoutChg chg="mod">
          <pc:chgData name="Kayla Phillips-Small (2505456)" userId="S::2505456@student.uwtsd.ac.uk::97eb2dd2-544a-433c-8a15-06457bb5fa94" providerId="AD" clId="Web-{C2A6E5D6-9527-0866-B226-81FAC4511B28}" dt="2026-07-12T15:24:36.105" v="48"/>
          <pc:sldLayoutMkLst>
            <pc:docMk/>
            <pc:sldMasterMk cId="4095902586" sldId="2147483648"/>
            <pc:sldLayoutMk cId="957318670" sldId="2147483649"/>
          </pc:sldLayoutMkLst>
        </pc:sldLayoutChg>
        <pc:sldLayoutChg chg="mod">
          <pc:chgData name="Kayla Phillips-Small (2505456)" userId="S::2505456@student.uwtsd.ac.uk::97eb2dd2-544a-433c-8a15-06457bb5fa94" providerId="AD" clId="Web-{C2A6E5D6-9527-0866-B226-81FAC4511B28}" dt="2026-07-12T15:24:36.105" v="48"/>
          <pc:sldLayoutMkLst>
            <pc:docMk/>
            <pc:sldMasterMk cId="4095902586" sldId="2147483648"/>
            <pc:sldLayoutMk cId="1799531051" sldId="2147483660"/>
          </pc:sldLayoutMkLst>
        </pc:sldLayoutChg>
        <pc:sldLayoutChg chg="mod">
          <pc:chgData name="Kayla Phillips-Small (2505456)" userId="S::2505456@student.uwtsd.ac.uk::97eb2dd2-544a-433c-8a15-06457bb5fa94" providerId="AD" clId="Web-{C2A6E5D6-9527-0866-B226-81FAC4511B28}" dt="2026-07-12T15:24:36.105" v="48"/>
          <pc:sldLayoutMkLst>
            <pc:docMk/>
            <pc:sldMasterMk cId="4095902586" sldId="2147483648"/>
            <pc:sldLayoutMk cId="2630087897" sldId="2147483661"/>
          </pc:sldLayoutMkLst>
        </pc:sldLayoutChg>
        <pc:sldLayoutChg chg="mod">
          <pc:chgData name="Kayla Phillips-Small (2505456)" userId="S::2505456@student.uwtsd.ac.uk::97eb2dd2-544a-433c-8a15-06457bb5fa94" providerId="AD" clId="Web-{C2A6E5D6-9527-0866-B226-81FAC4511B28}" dt="2026-07-12T15:24:36.105" v="48"/>
          <pc:sldLayoutMkLst>
            <pc:docMk/>
            <pc:sldMasterMk cId="4095902586" sldId="2147483648"/>
            <pc:sldLayoutMk cId="745799752" sldId="2147483664"/>
          </pc:sldLayoutMkLst>
        </pc:sldLayoutChg>
        <pc:sldLayoutChg chg="mod">
          <pc:chgData name="Kayla Phillips-Small (2505456)" userId="S::2505456@student.uwtsd.ac.uk::97eb2dd2-544a-433c-8a15-06457bb5fa94" providerId="AD" clId="Web-{C2A6E5D6-9527-0866-B226-81FAC4511B28}" dt="2026-07-12T15:24:36.105" v="48"/>
          <pc:sldLayoutMkLst>
            <pc:docMk/>
            <pc:sldMasterMk cId="4095902586" sldId="2147483648"/>
            <pc:sldLayoutMk cId="390939930" sldId="2147483666"/>
          </pc:sldLayoutMkLst>
        </pc:sldLayoutChg>
        <pc:sldLayoutChg chg="mod">
          <pc:chgData name="Kayla Phillips-Small (2505456)" userId="S::2505456@student.uwtsd.ac.uk::97eb2dd2-544a-433c-8a15-06457bb5fa94" providerId="AD" clId="Web-{C2A6E5D6-9527-0866-B226-81FAC4511B28}" dt="2026-07-12T15:24:36.105" v="48"/>
          <pc:sldLayoutMkLst>
            <pc:docMk/>
            <pc:sldMasterMk cId="4095902586" sldId="2147483648"/>
            <pc:sldLayoutMk cId="4071006585" sldId="2147483667"/>
          </pc:sldLayoutMkLst>
        </pc:sldLayoutChg>
        <pc:sldLayoutChg chg="mod">
          <pc:chgData name="Kayla Phillips-Small (2505456)" userId="S::2505456@student.uwtsd.ac.uk::97eb2dd2-544a-433c-8a15-06457bb5fa94" providerId="AD" clId="Web-{C2A6E5D6-9527-0866-B226-81FAC4511B28}" dt="2026-07-12T15:24:36.105" v="48"/>
          <pc:sldLayoutMkLst>
            <pc:docMk/>
            <pc:sldMasterMk cId="4095902586" sldId="2147483648"/>
            <pc:sldLayoutMk cId="952506657" sldId="2147483668"/>
          </pc:sldLayoutMkLst>
        </pc:sldLayoutChg>
      </pc:sldMasterChg>
    </pc:docChg>
  </pc:docChgLst>
  <pc:docChgLst>
    <pc:chgData name="Kayla Phillips-Small (2505456)" userId="S::2505456@student.uwtsd.ac.uk::97eb2dd2-544a-433c-8a15-06457bb5fa94" providerId="AD" clId="Web-{AA7070EB-7DC5-B648-5B73-C04B3994FFC5}"/>
    <pc:docChg chg="modSld">
      <pc:chgData name="Kayla Phillips-Small (2505456)" userId="S::2505456@student.uwtsd.ac.uk::97eb2dd2-544a-433c-8a15-06457bb5fa94" providerId="AD" clId="Web-{AA7070EB-7DC5-B648-5B73-C04B3994FFC5}" dt="2026-07-12T15:15:30.773" v="15" actId="20577"/>
      <pc:docMkLst>
        <pc:docMk/>
      </pc:docMkLst>
      <pc:sldChg chg="modSp">
        <pc:chgData name="Kayla Phillips-Small (2505456)" userId="S::2505456@student.uwtsd.ac.uk::97eb2dd2-544a-433c-8a15-06457bb5fa94" providerId="AD" clId="Web-{AA7070EB-7DC5-B648-5B73-C04B3994FFC5}" dt="2026-07-12T15:15:30.773" v="15" actId="20577"/>
        <pc:sldMkLst>
          <pc:docMk/>
          <pc:sldMk cId="2404352285" sldId="256"/>
        </pc:sldMkLst>
        <pc:spChg chg="mod">
          <ac:chgData name="Kayla Phillips-Small (2505456)" userId="S::2505456@student.uwtsd.ac.uk::97eb2dd2-544a-433c-8a15-06457bb5fa94" providerId="AD" clId="Web-{AA7070EB-7DC5-B648-5B73-C04B3994FFC5}" dt="2026-07-12T15:15:30.773" v="15" actId="20577"/>
          <ac:spMkLst>
            <pc:docMk/>
            <pc:sldMk cId="2404352285" sldId="256"/>
            <ac:spMk id="3" creationId="{11A2A915-24CD-4D2E-2993-5789ADC9F25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1E5EB6-D04A-057E-76CC-10145FC9214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717993-304C-356B-4CE0-EF3D4911CC8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0E166-5A1B-482B-8AF2-D8C815FDF24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41726-6236-252D-3125-CBE2DA5E4B8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822961-1CA4-DC23-FD04-7752853CDED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40641F-8D2E-4B6D-A516-55AB953938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6223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F2D7DB-A7D3-4580-9EEB-017447174A9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3B6B39-1FB3-456D-8568-1EF310936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824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07156F1-34FE-756E-0B64-B272B7D4B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128760" cy="6858000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AFFF7A-2129-B9CE-1B30-239FEB64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736"/>
          <a:stretch/>
        </p:blipFill>
        <p:spPr>
          <a:xfrm rot="10800000" flipV="1">
            <a:off x="5644581" y="-7646"/>
            <a:ext cx="6547419" cy="68656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1FBDFE4-22E9-9FAC-E1DD-D7F4FB161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4367" b="-6266"/>
          <a:stretch/>
        </p:blipFill>
        <p:spPr>
          <a:xfrm rot="5400000" flipV="1">
            <a:off x="63141" y="-70784"/>
            <a:ext cx="4163783" cy="42900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369027-A380-3EDB-355B-67F17AC864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2468" y="1803015"/>
            <a:ext cx="5393532" cy="3670685"/>
          </a:xfrm>
        </p:spPr>
        <p:txBody>
          <a:bodyPr lIns="0" anchor="b">
            <a:noAutofit/>
          </a:bodyPr>
          <a:lstStyle>
            <a:lvl1pPr algn="l">
              <a:lnSpc>
                <a:spcPct val="80000"/>
              </a:lnSpc>
              <a:defRPr sz="80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E3DAB823-8DF9-82FE-1C75-C0BED798A8D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02468" y="904461"/>
            <a:ext cx="4609760" cy="890909"/>
          </a:xfrm>
        </p:spPr>
        <p:txBody>
          <a:bodyPr lIns="0" rIns="0" anchor="ctr">
            <a:normAutofit/>
          </a:bodyPr>
          <a:lstStyle>
            <a:lvl1pPr marL="0" indent="0" algn="l">
              <a:buNone/>
              <a:defRPr sz="2400" cap="all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89EB697-B782-B0BE-B5BE-74CE1BA5A06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2468" y="5658078"/>
            <a:ext cx="5393532" cy="389251"/>
          </a:xfrm>
        </p:spPr>
        <p:txBody>
          <a:bodyPr lIns="0" anchor="t">
            <a:normAutofit/>
          </a:bodyPr>
          <a:lstStyle>
            <a:lvl1pPr marL="0" indent="0">
              <a:buNone/>
              <a:defRPr sz="1600" b="0" cap="all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1CC78C-D6DB-602E-592B-738F7C0D4EB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85835" y="1048054"/>
            <a:ext cx="4840129" cy="4840129"/>
          </a:xfrm>
          <a:custGeom>
            <a:avLst/>
            <a:gdLst>
              <a:gd name="connsiteX0" fmla="*/ 2990850 w 5981700"/>
              <a:gd name="connsiteY0" fmla="*/ 0 h 5981700"/>
              <a:gd name="connsiteX1" fmla="*/ 5981700 w 5981700"/>
              <a:gd name="connsiteY1" fmla="*/ 2990850 h 5981700"/>
              <a:gd name="connsiteX2" fmla="*/ 2990850 w 5981700"/>
              <a:gd name="connsiteY2" fmla="*/ 5981700 h 5981700"/>
              <a:gd name="connsiteX3" fmla="*/ 0 w 5981700"/>
              <a:gd name="connsiteY3" fmla="*/ 2990850 h 5981700"/>
              <a:gd name="connsiteX4" fmla="*/ 2990850 w 5981700"/>
              <a:gd name="connsiteY4" fmla="*/ 0 h 598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1700" h="5981700">
                <a:moveTo>
                  <a:pt x="2990850" y="0"/>
                </a:moveTo>
                <a:cubicBezTo>
                  <a:pt x="4642651" y="0"/>
                  <a:pt x="5981700" y="1339049"/>
                  <a:pt x="5981700" y="2990850"/>
                </a:cubicBezTo>
                <a:cubicBezTo>
                  <a:pt x="5981700" y="4642651"/>
                  <a:pt x="4642651" y="5981700"/>
                  <a:pt x="2990850" y="5981700"/>
                </a:cubicBezTo>
                <a:cubicBezTo>
                  <a:pt x="1339049" y="5981700"/>
                  <a:pt x="0" y="4642651"/>
                  <a:pt x="0" y="2990850"/>
                </a:cubicBezTo>
                <a:cubicBezTo>
                  <a:pt x="0" y="1339049"/>
                  <a:pt x="1339049" y="0"/>
                  <a:pt x="2990850" y="0"/>
                </a:cubicBezTo>
                <a:close/>
              </a:path>
            </a:pathLst>
          </a:cu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tIns="1371600">
            <a:no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573186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1FBDFE4-22E9-9FAC-E1DD-D7F4FB161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921" b="-5281"/>
          <a:stretch/>
        </p:blipFill>
        <p:spPr>
          <a:xfrm rot="16200000" flipV="1">
            <a:off x="7359287" y="2025287"/>
            <a:ext cx="4620983" cy="504444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07156F1-34FE-756E-0B64-B272B7D4B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7646"/>
            <a:ext cx="6151794" cy="6865646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AFFF7A-2129-B9CE-1B30-239FEB64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736" b="-775"/>
          <a:stretch/>
        </p:blipFill>
        <p:spPr>
          <a:xfrm rot="5400000" flipV="1">
            <a:off x="620844" y="-620842"/>
            <a:ext cx="6547419" cy="77891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369027-A380-3EDB-355B-67F17AC864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679486" y="3162300"/>
            <a:ext cx="5492974" cy="3620240"/>
          </a:xfrm>
        </p:spPr>
        <p:txBody>
          <a:bodyPr lIns="0" anchor="t">
            <a:noAutofit/>
          </a:bodyPr>
          <a:lstStyle>
            <a:lvl1pPr algn="l">
              <a:lnSpc>
                <a:spcPct val="80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1CC78C-D6DB-602E-592B-738F7C0D4EB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5794" y="1048054"/>
            <a:ext cx="4840129" cy="4840129"/>
          </a:xfrm>
          <a:custGeom>
            <a:avLst/>
            <a:gdLst>
              <a:gd name="connsiteX0" fmla="*/ 2990850 w 5981700"/>
              <a:gd name="connsiteY0" fmla="*/ 0 h 5981700"/>
              <a:gd name="connsiteX1" fmla="*/ 5981700 w 5981700"/>
              <a:gd name="connsiteY1" fmla="*/ 2990850 h 5981700"/>
              <a:gd name="connsiteX2" fmla="*/ 2990850 w 5981700"/>
              <a:gd name="connsiteY2" fmla="*/ 5981700 h 5981700"/>
              <a:gd name="connsiteX3" fmla="*/ 0 w 5981700"/>
              <a:gd name="connsiteY3" fmla="*/ 2990850 h 5981700"/>
              <a:gd name="connsiteX4" fmla="*/ 2990850 w 5981700"/>
              <a:gd name="connsiteY4" fmla="*/ 0 h 598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1700" h="5981700">
                <a:moveTo>
                  <a:pt x="2990850" y="0"/>
                </a:moveTo>
                <a:cubicBezTo>
                  <a:pt x="4642651" y="0"/>
                  <a:pt x="5981700" y="1339049"/>
                  <a:pt x="5981700" y="2990850"/>
                </a:cubicBezTo>
                <a:cubicBezTo>
                  <a:pt x="5981700" y="4642651"/>
                  <a:pt x="4642651" y="5981700"/>
                  <a:pt x="2990850" y="5981700"/>
                </a:cubicBezTo>
                <a:cubicBezTo>
                  <a:pt x="1339049" y="5981700"/>
                  <a:pt x="0" y="4642651"/>
                  <a:pt x="0" y="2990850"/>
                </a:cubicBezTo>
                <a:cubicBezTo>
                  <a:pt x="0" y="1339049"/>
                  <a:pt x="1339049" y="0"/>
                  <a:pt x="2990850" y="0"/>
                </a:cubicBezTo>
                <a:close/>
              </a:path>
            </a:pathLst>
          </a:cu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tIns="1371600">
            <a:no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2308F0DE-05CF-52D2-524A-39AFB4CD019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679486" y="754602"/>
            <a:ext cx="3724353" cy="2148619"/>
          </a:xfrm>
        </p:spPr>
        <p:txBody>
          <a:bodyPr lIns="0" anchor="b">
            <a:normAutofit/>
          </a:bodyPr>
          <a:lstStyle>
            <a:lvl1pPr marL="0" indent="0" algn="l">
              <a:buNone/>
              <a:defRPr lang="en-US" sz="1600" b="0" kern="1200" cap="all" spc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7AB5F830-68FC-D02D-E399-9A7E2D001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20504" b="19513"/>
          <a:stretch/>
        </p:blipFill>
        <p:spPr>
          <a:xfrm rot="16200000">
            <a:off x="10787010" y="371951"/>
            <a:ext cx="1232643" cy="1577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0065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07156F1-34FE-756E-0B64-B272B7D4B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98280" y="-7646"/>
            <a:ext cx="3093720" cy="6865646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AFFF7A-2129-B9CE-1B30-239FEB64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736"/>
          <a:stretch/>
        </p:blipFill>
        <p:spPr>
          <a:xfrm rot="10800000" flipV="1">
            <a:off x="5644581" y="-7646"/>
            <a:ext cx="6547419" cy="68656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1FBDFE4-22E9-9FAC-E1DD-D7F4FB161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4367" b="-6266"/>
          <a:stretch/>
        </p:blipFill>
        <p:spPr>
          <a:xfrm rot="5400000" flipV="1">
            <a:off x="63138" y="-70783"/>
            <a:ext cx="4163783" cy="42900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369027-A380-3EDB-355B-67F17AC864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281" y="3040380"/>
            <a:ext cx="5430207" cy="3817620"/>
          </a:xfrm>
        </p:spPr>
        <p:txBody>
          <a:bodyPr lIns="0" anchor="t">
            <a:noAutofit/>
          </a:bodyPr>
          <a:lstStyle>
            <a:lvl1pPr algn="l">
              <a:defRPr sz="70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2308F0DE-05CF-52D2-524A-39AFB4CD019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0281" y="1225118"/>
            <a:ext cx="4634178" cy="1678103"/>
          </a:xfrm>
        </p:spPr>
        <p:txBody>
          <a:bodyPr lIns="0" anchor="b">
            <a:normAutofit/>
          </a:bodyPr>
          <a:lstStyle>
            <a:lvl1pPr marL="0" indent="0" algn="l">
              <a:buNone/>
              <a:defRPr sz="2000" b="0" cap="all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914434B-2F33-1D60-AE02-DDEC3B9CF87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685835" y="1048054"/>
            <a:ext cx="4840129" cy="4840129"/>
          </a:xfrm>
          <a:custGeom>
            <a:avLst/>
            <a:gdLst>
              <a:gd name="connsiteX0" fmla="*/ 2990850 w 5981700"/>
              <a:gd name="connsiteY0" fmla="*/ 0 h 5981700"/>
              <a:gd name="connsiteX1" fmla="*/ 5981700 w 5981700"/>
              <a:gd name="connsiteY1" fmla="*/ 2990850 h 5981700"/>
              <a:gd name="connsiteX2" fmla="*/ 2990850 w 5981700"/>
              <a:gd name="connsiteY2" fmla="*/ 5981700 h 5981700"/>
              <a:gd name="connsiteX3" fmla="*/ 0 w 5981700"/>
              <a:gd name="connsiteY3" fmla="*/ 2990850 h 5981700"/>
              <a:gd name="connsiteX4" fmla="*/ 2990850 w 5981700"/>
              <a:gd name="connsiteY4" fmla="*/ 0 h 598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1700" h="5981700">
                <a:moveTo>
                  <a:pt x="2990850" y="0"/>
                </a:moveTo>
                <a:cubicBezTo>
                  <a:pt x="4642651" y="0"/>
                  <a:pt x="5981700" y="1339049"/>
                  <a:pt x="5981700" y="2990850"/>
                </a:cubicBezTo>
                <a:cubicBezTo>
                  <a:pt x="5981700" y="4642651"/>
                  <a:pt x="4642651" y="5981700"/>
                  <a:pt x="2990850" y="5981700"/>
                </a:cubicBezTo>
                <a:cubicBezTo>
                  <a:pt x="1339049" y="5981700"/>
                  <a:pt x="0" y="4642651"/>
                  <a:pt x="0" y="2990850"/>
                </a:cubicBezTo>
                <a:cubicBezTo>
                  <a:pt x="0" y="1339049"/>
                  <a:pt x="1339049" y="0"/>
                  <a:pt x="2990850" y="0"/>
                </a:cubicBezTo>
                <a:close/>
              </a:path>
            </a:pathLst>
          </a:cu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tIns="1371600">
            <a:no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52506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E5157DB4-9CB7-294E-6FC5-03F67A02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7249888" y="0"/>
            <a:ext cx="4942112" cy="6858000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4552F5AC-18A6-7462-5EB6-6F6F3A408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736"/>
          <a:stretch/>
        </p:blipFill>
        <p:spPr>
          <a:xfrm flipV="1">
            <a:off x="0" y="0"/>
            <a:ext cx="6547419" cy="6865646"/>
          </a:xfrm>
          <a:prstGeom prst="rect">
            <a:avLst/>
          </a:prstGeom>
        </p:spPr>
      </p:pic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ED573256-59FC-E67E-E487-C37703D8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0" y="4808538"/>
            <a:ext cx="12192000" cy="0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B369027-A380-3EDB-355B-67F17AC864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2469" y="4154558"/>
            <a:ext cx="5324951" cy="2220902"/>
          </a:xfrm>
        </p:spPr>
        <p:txBody>
          <a:bodyPr lIns="0" anchor="b">
            <a:noAutofit/>
          </a:bodyPr>
          <a:lstStyle>
            <a:lvl1pPr algn="l"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9" name="Picture Placeholder 48">
            <a:extLst>
              <a:ext uri="{FF2B5EF4-FFF2-40B4-BE49-F238E27FC236}">
                <a16:creationId xmlns:a16="http://schemas.microsoft.com/office/drawing/2014/main" id="{7EB4FD7F-9DB9-04F2-0FF6-C32C0396FAD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4770438"/>
          </a:xfrm>
        </p:spPr>
        <p:txBody>
          <a:bodyPr tIns="36576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7" name="Text Placeholder 6">
            <a:extLst>
              <a:ext uri="{FF2B5EF4-FFF2-40B4-BE49-F238E27FC236}">
                <a16:creationId xmlns:a16="http://schemas.microsoft.com/office/drawing/2014/main" id="{1067FA4B-E31C-2922-DCB4-ACA6179812F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061960" y="5288279"/>
            <a:ext cx="4130040" cy="1131567"/>
          </a:xfrm>
        </p:spPr>
        <p:txBody>
          <a:bodyPr lIns="0" anchor="ctr">
            <a:normAutofit/>
          </a:bodyPr>
          <a:lstStyle>
            <a:lvl1pPr marL="0" indent="0" algn="ctr">
              <a:buNone/>
              <a:defRPr sz="1800" b="0" cap="all" spc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pic>
        <p:nvPicPr>
          <p:cNvPr id="62" name="Graphic 61">
            <a:extLst>
              <a:ext uri="{FF2B5EF4-FFF2-40B4-BE49-F238E27FC236}">
                <a16:creationId xmlns:a16="http://schemas.microsoft.com/office/drawing/2014/main" id="{F167C73C-A4C3-9198-7F38-8DB5D6BD5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6764603" y="4925265"/>
            <a:ext cx="870600" cy="185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31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s with 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A72122-641A-CA2F-E7AC-6FC3819C5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2736850"/>
            <a:ext cx="12192000" cy="4121150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9E4C80-6993-C1B1-26E6-463B91EB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450"/>
          <a:stretch/>
        </p:blipFill>
        <p:spPr>
          <a:xfrm flipV="1">
            <a:off x="1" y="-7646"/>
            <a:ext cx="12192000" cy="6865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369027-A380-3EDB-355B-67F17AC864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2469" y="5331961"/>
            <a:ext cx="5279231" cy="539762"/>
          </a:xfrm>
        </p:spPr>
        <p:txBody>
          <a:bodyPr lIns="0" anchor="t">
            <a:noAutofit/>
          </a:bodyPr>
          <a:lstStyle>
            <a:lvl1pPr algn="l"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83FB349-AC61-548D-5D7E-37990D16B7A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02469" y="310243"/>
            <a:ext cx="5279231" cy="471674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E0227EBE-BEA6-9FE3-015A-377B5C29024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09502" y="310242"/>
            <a:ext cx="5279231" cy="471674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08933BF-A0AD-9306-66A0-8F4D312552F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2469" y="5883730"/>
            <a:ext cx="5279236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079C2CAE-EB6C-AA3C-093C-AA24705ADDC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09499" y="5331961"/>
            <a:ext cx="5279236" cy="539762"/>
          </a:xfrm>
        </p:spPr>
        <p:txBody>
          <a:bodyPr lIns="0" anchor="t">
            <a:noAutofit/>
          </a:bodyPr>
          <a:lstStyle>
            <a:lvl1pPr marL="0" indent="0" algn="l">
              <a:buNone/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9BB16295-2CE6-A516-8527-E895BD912F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09502" y="5883730"/>
            <a:ext cx="5279236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F82228A6-C5DE-A755-5A92-B53F6AA1B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2209" r="430" b="845"/>
          <a:stretch/>
        </p:blipFill>
        <p:spPr>
          <a:xfrm rot="5400000">
            <a:off x="11092549" y="5460313"/>
            <a:ext cx="1227349" cy="97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0878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 with 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B5D6890-2EFE-4162-E925-FDAB446DD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2736850"/>
            <a:ext cx="12192000" cy="4121150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21EA913-1C41-0E26-60E1-0458172D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736"/>
          <a:stretch/>
        </p:blipFill>
        <p:spPr>
          <a:xfrm rot="10800000" flipV="1">
            <a:off x="5644581" y="-7646"/>
            <a:ext cx="6547419" cy="686564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EAA5C59-8D1E-6B6F-4640-8F9A700A8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4367" b="-6266"/>
          <a:stretch/>
        </p:blipFill>
        <p:spPr>
          <a:xfrm rot="5400000" flipV="1">
            <a:off x="63141" y="-70784"/>
            <a:ext cx="4163783" cy="4290062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2997E53A-1A39-DF71-6DD3-4C26BF7174C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2469" y="5331961"/>
            <a:ext cx="3429679" cy="551768"/>
          </a:xfrm>
        </p:spPr>
        <p:txBody>
          <a:bodyPr lIns="0" anchor="t">
            <a:noAutofit/>
          </a:bodyPr>
          <a:lstStyle>
            <a:lvl1pPr algn="l"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16">
            <a:extLst>
              <a:ext uri="{FF2B5EF4-FFF2-40B4-BE49-F238E27FC236}">
                <a16:creationId xmlns:a16="http://schemas.microsoft.com/office/drawing/2014/main" id="{DC4D0A5C-7796-AAF8-E639-4A1710EE93C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04057" y="310244"/>
            <a:ext cx="3429682" cy="4716745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Content Placeholder 16">
            <a:extLst>
              <a:ext uri="{FF2B5EF4-FFF2-40B4-BE49-F238E27FC236}">
                <a16:creationId xmlns:a16="http://schemas.microsoft.com/office/drawing/2014/main" id="{C8CBAF88-D501-00F1-9113-12839FB90672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382615" y="310243"/>
            <a:ext cx="3429682" cy="4716745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16">
            <a:extLst>
              <a:ext uri="{FF2B5EF4-FFF2-40B4-BE49-F238E27FC236}">
                <a16:creationId xmlns:a16="http://schemas.microsoft.com/office/drawing/2014/main" id="{BED23468-975F-4D90-B86C-207AC5855E9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058261" y="310244"/>
            <a:ext cx="3429682" cy="4716745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7F1145E-C173-BDD8-4F72-155D6250D87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02469" y="5883730"/>
            <a:ext cx="3429682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11">
            <a:extLst>
              <a:ext uri="{FF2B5EF4-FFF2-40B4-BE49-F238E27FC236}">
                <a16:creationId xmlns:a16="http://schemas.microsoft.com/office/drawing/2014/main" id="{B9BF823A-1C3D-0F85-D743-C61DEF06F1C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81159" y="5331961"/>
            <a:ext cx="3429682" cy="551768"/>
          </a:xfrm>
        </p:spPr>
        <p:txBody>
          <a:bodyPr lIns="0" anchor="t">
            <a:noAutofit/>
          </a:bodyPr>
          <a:lstStyle>
            <a:lvl1pPr marL="0" indent="0" algn="l">
              <a:buNone/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" name="Text Placeholder 11">
            <a:extLst>
              <a:ext uri="{FF2B5EF4-FFF2-40B4-BE49-F238E27FC236}">
                <a16:creationId xmlns:a16="http://schemas.microsoft.com/office/drawing/2014/main" id="{A648C783-D079-6E13-C1FF-38EBD5103AE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382615" y="5883730"/>
            <a:ext cx="3429682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4B28A2EA-3D2F-771C-649D-38FA3313222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058261" y="5331961"/>
            <a:ext cx="3429682" cy="551768"/>
          </a:xfrm>
        </p:spPr>
        <p:txBody>
          <a:bodyPr lIns="0" anchor="t">
            <a:noAutofit/>
          </a:bodyPr>
          <a:lstStyle>
            <a:lvl1pPr marL="0" indent="0" algn="l">
              <a:buNone/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8" name="Text Placeholder 11">
            <a:extLst>
              <a:ext uri="{FF2B5EF4-FFF2-40B4-BE49-F238E27FC236}">
                <a16:creationId xmlns:a16="http://schemas.microsoft.com/office/drawing/2014/main" id="{6ACC8F0D-A2D7-0D8A-186B-C4C8AA5DE33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59717" y="5883730"/>
            <a:ext cx="3429682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745799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A72122-641A-CA2F-E7AC-6FC3819C5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2736850"/>
            <a:ext cx="12192000" cy="4121150"/>
          </a:xfrm>
          <a:prstGeom prst="rect">
            <a:avLst/>
          </a:prstGeom>
          <a:solidFill>
            <a:schemeClr val="accent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9E4C80-6993-C1B1-26E6-463B91EB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alphaModFix amt="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450"/>
          <a:stretch/>
        </p:blipFill>
        <p:spPr>
          <a:xfrm flipV="1">
            <a:off x="1" y="-7646"/>
            <a:ext cx="12192000" cy="6865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369027-A380-3EDB-355B-67F17AC864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2469" y="5331961"/>
            <a:ext cx="9613374" cy="361269"/>
          </a:xfrm>
        </p:spPr>
        <p:txBody>
          <a:bodyPr lIns="0" anchor="t">
            <a:noAutofit/>
          </a:bodyPr>
          <a:lstStyle>
            <a:lvl1pPr algn="l">
              <a:defRPr lang="en-US" sz="2000" b="0" kern="1200" spc="100" baseline="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83FB349-AC61-548D-5D7E-37990D16B7A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02470" y="310243"/>
            <a:ext cx="10786264" cy="471674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08933BF-A0AD-9306-66A0-8F4D312552F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2468" y="5883730"/>
            <a:ext cx="9613383" cy="664027"/>
          </a:xfrm>
        </p:spPr>
        <p:txBody>
          <a:bodyPr lIns="0" anchor="t">
            <a:normAutofit/>
          </a:bodyPr>
          <a:lstStyle>
            <a:lvl1pPr marL="0" indent="0" algn="l">
              <a:buNone/>
              <a:defRPr lang="en-US" sz="1400" b="0" kern="1200" spc="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1200" b="0" kern="1200" spc="3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1200" b="0" kern="1200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subtitle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11C231F-6109-C5C5-47F4-03434EDB97DF}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6856" r="430" b="-4515"/>
          <a:stretch/>
        </p:blipFill>
        <p:spPr>
          <a:xfrm rot="5400000">
            <a:off x="10557245" y="4925010"/>
            <a:ext cx="1227349" cy="204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9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AA8595-5E1A-945B-48C0-A787C7AB3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3A6D0E-99FB-9E9C-1CDE-F0C4727EB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91B16-3DFB-505A-9B6D-A3F8632A20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32DAAB-1D55-4415-AB44-B6515C192A86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23EA5-DB4A-74DA-ED8F-F7874CF041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8F339-2527-B263-0B79-347AAB28C5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33B302-7AB2-46D1-9DDF-1AE20667F3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902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0" r:id="rId4"/>
    <p:sldLayoutId id="2147483661" r:id="rId5"/>
    <p:sldLayoutId id="2147483664" r:id="rId6"/>
    <p:sldLayoutId id="214748366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5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5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5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5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5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F248B-48AC-09B6-06C1-0997BB0A1B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Freestyle Script"/>
              </a:rPr>
              <a:t>Enterprise &amp; </a:t>
            </a:r>
            <a:r>
              <a:rPr lang="en-US">
                <a:latin typeface="Freestyle Script"/>
              </a:rPr>
              <a:t>Entrepreneurship</a:t>
            </a:r>
            <a:endParaRPr lang="en-US" dirty="0">
              <a:latin typeface="Freestyle Scrip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0ECCC0-A71F-EF4A-D702-F5FFEA1764D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8925" y="302118"/>
            <a:ext cx="4783931" cy="1420680"/>
          </a:xfrm>
        </p:spPr>
        <p:txBody>
          <a:bodyPr>
            <a:normAutofit/>
          </a:bodyPr>
          <a:lstStyle/>
          <a:p>
            <a:r>
              <a:rPr lang="en-US" dirty="0"/>
              <a:t>Name: </a:t>
            </a:r>
            <a:r>
              <a:rPr lang="en-US" dirty="0" err="1"/>
              <a:t>kayla</a:t>
            </a:r>
            <a:r>
              <a:rPr lang="en-US" dirty="0"/>
              <a:t> </a:t>
            </a:r>
            <a:r>
              <a:rPr lang="en-US" dirty="0" err="1"/>
              <a:t>phillips</a:t>
            </a:r>
            <a:r>
              <a:rPr lang="en-US" dirty="0"/>
              <a:t>-small</a:t>
            </a:r>
          </a:p>
          <a:p>
            <a:r>
              <a:rPr lang="en-US"/>
              <a:t>student id: </a:t>
            </a:r>
            <a:r>
              <a:rPr lang="en-US" dirty="0"/>
              <a:t>2505456</a:t>
            </a:r>
            <a:endParaRPr lang="en-US"/>
          </a:p>
          <a:p>
            <a:r>
              <a:rPr lang="en-US" dirty="0"/>
              <a:t>lecturer:  </a:t>
            </a:r>
            <a:r>
              <a:rPr lang="en-US" dirty="0" err="1"/>
              <a:t>rebecca</a:t>
            </a:r>
            <a:r>
              <a:rPr lang="en-US" dirty="0"/>
              <a:t> </a:t>
            </a:r>
            <a:r>
              <a:rPr lang="en-US" dirty="0" err="1"/>
              <a:t>stewart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AC3C01-E39D-66D6-3A41-9D2314F98D8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Autofit/>
          </a:bodyPr>
          <a:lstStyle/>
          <a:p>
            <a:r>
              <a:rPr lang="en-US" sz="2400"/>
              <a:t>LcLM4006</a:t>
            </a:r>
            <a:endParaRPr lang="en-US" sz="2400" dirty="0"/>
          </a:p>
        </p:txBody>
      </p:sp>
      <p:pic>
        <p:nvPicPr>
          <p:cNvPr id="5" name="Picture Placeholder 4" descr="A group of women looking at a computer&#10;&#10;AI-generated content may be incorrect.">
            <a:extLst>
              <a:ext uri="{FF2B5EF4-FFF2-40B4-BE49-F238E27FC236}">
                <a16:creationId xmlns:a16="http://schemas.microsoft.com/office/drawing/2014/main" id="{793361F1-8083-14AE-4142-F71C1631173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6686" r="16686"/>
          <a:stretch/>
        </p:blipFill>
        <p:spPr>
          <a:xfrm>
            <a:off x="6446349" y="1396397"/>
            <a:ext cx="4840129" cy="4840129"/>
          </a:xfrm>
          <a:custGeom>
            <a:avLst/>
            <a:gdLst>
              <a:gd name="connsiteX0" fmla="*/ 2990850 w 5981700"/>
              <a:gd name="connsiteY0" fmla="*/ 0 h 5981700"/>
              <a:gd name="connsiteX1" fmla="*/ 5981700 w 5981700"/>
              <a:gd name="connsiteY1" fmla="*/ 2990850 h 5981700"/>
              <a:gd name="connsiteX2" fmla="*/ 2990850 w 5981700"/>
              <a:gd name="connsiteY2" fmla="*/ 5981700 h 5981700"/>
              <a:gd name="connsiteX3" fmla="*/ 0 w 5981700"/>
              <a:gd name="connsiteY3" fmla="*/ 2990850 h 5981700"/>
              <a:gd name="connsiteX4" fmla="*/ 2990850 w 5981700"/>
              <a:gd name="connsiteY4" fmla="*/ 0 h 598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1700" h="5981700">
                <a:moveTo>
                  <a:pt x="2990850" y="0"/>
                </a:moveTo>
                <a:cubicBezTo>
                  <a:pt x="4642651" y="0"/>
                  <a:pt x="5981700" y="1339049"/>
                  <a:pt x="5981700" y="2990850"/>
                </a:cubicBezTo>
                <a:cubicBezTo>
                  <a:pt x="5981700" y="4642651"/>
                  <a:pt x="4642651" y="5981700"/>
                  <a:pt x="2990850" y="5981700"/>
                </a:cubicBezTo>
                <a:cubicBezTo>
                  <a:pt x="1339049" y="5981700"/>
                  <a:pt x="0" y="4642651"/>
                  <a:pt x="0" y="2990850"/>
                </a:cubicBezTo>
                <a:cubicBezTo>
                  <a:pt x="0" y="1339049"/>
                  <a:pt x="1339049" y="0"/>
                  <a:pt x="2990850" y="0"/>
                </a:cubicBezTo>
                <a:close/>
              </a:path>
            </a:pathLst>
          </a:custGeom>
          <a:ln w="76200">
            <a:solidFill>
              <a:srgbClr val="BDB5A2">
                <a:lumMod val="60000"/>
                <a:lumOff val="40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672561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4F5A7-4BCE-88CA-2347-16B9E7920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2468" y="1803015"/>
            <a:ext cx="5393532" cy="3670685"/>
          </a:xfrm>
        </p:spPr>
        <p:txBody>
          <a:bodyPr/>
          <a:lstStyle/>
          <a:p>
            <a:r>
              <a:rPr lang="en-US" b="1">
                <a:latin typeface="Freestyle Script"/>
              </a:rPr>
              <a:t>A Taste of Bim</a:t>
            </a:r>
            <a:endParaRPr lang="en-US" b="1" dirty="0">
              <a:latin typeface="Freestyle Scrip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83BBD2-7CC9-6CF3-4225-60659CCF2B8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02468" y="904461"/>
            <a:ext cx="4609760" cy="890909"/>
          </a:xfrm>
        </p:spPr>
        <p:txBody>
          <a:bodyPr>
            <a:normAutofit/>
          </a:bodyPr>
          <a:lstStyle/>
          <a:p>
            <a:r>
              <a:rPr lang="en-US"/>
              <a:t>Birmingham, UK.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A2A915-24CD-4D2E-2993-5789ADC9F25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02468" y="5658078"/>
            <a:ext cx="5393532" cy="389251"/>
          </a:xfrm>
        </p:spPr>
        <p:txBody>
          <a:bodyPr vert="horz" lIns="0" tIns="45720" rIns="91440" bIns="45720" rtlCol="0" anchor="t">
            <a:noAutofit/>
          </a:bodyPr>
          <a:lstStyle/>
          <a:p>
            <a:r>
              <a:rPr lang="en-US" sz="2400" dirty="0"/>
              <a:t>Bridgetown to Birming</a:t>
            </a:r>
            <a:r>
              <a:rPr lang="en-US" sz="2400"/>
              <a:t>ham</a:t>
            </a:r>
          </a:p>
          <a:p>
            <a:endParaRPr lang="en-US" dirty="0"/>
          </a:p>
        </p:txBody>
      </p:sp>
      <p:pic>
        <p:nvPicPr>
          <p:cNvPr id="76" name="Graphic 75">
            <a:extLst>
              <a:ext uri="{FF2B5EF4-FFF2-40B4-BE49-F238E27FC236}">
                <a16:creationId xmlns:a16="http://schemas.microsoft.com/office/drawing/2014/main" id="{5CC4AE62-CFEB-2FE5-E607-B4B22BF0B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6010273" y="531603"/>
            <a:ext cx="1232643" cy="2629639"/>
          </a:xfrm>
          <a:prstGeom prst="rect">
            <a:avLst/>
          </a:prstGeom>
        </p:spPr>
      </p:pic>
      <p:pic>
        <p:nvPicPr>
          <p:cNvPr id="83" name="Graphic 82">
            <a:extLst>
              <a:ext uri="{FF2B5EF4-FFF2-40B4-BE49-F238E27FC236}">
                <a16:creationId xmlns:a16="http://schemas.microsoft.com/office/drawing/2014/main" id="{43A3FD4A-7159-F7A4-5C1F-3B488ADE7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26925"/>
          <a:stretch/>
        </p:blipFill>
        <p:spPr>
          <a:xfrm rot="5400000">
            <a:off x="10794021" y="4159968"/>
            <a:ext cx="1092624" cy="1703333"/>
          </a:xfrm>
          <a:prstGeom prst="rect">
            <a:avLst/>
          </a:prstGeom>
        </p:spPr>
      </p:pic>
      <p:pic>
        <p:nvPicPr>
          <p:cNvPr id="7" name="Picture Placeholder 6" descr="A plate of food with vegetables&#10;&#10;AI-generated content may be incorrect.">
            <a:extLst>
              <a:ext uri="{FF2B5EF4-FFF2-40B4-BE49-F238E27FC236}">
                <a16:creationId xmlns:a16="http://schemas.microsoft.com/office/drawing/2014/main" id="{CDF72B4C-0F74-B512-3681-9D3C2F47D7E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6" r="16"/>
          <a:stretch/>
        </p:blipFill>
        <p:spPr>
          <a:custGeom>
            <a:avLst/>
            <a:gdLst>
              <a:gd name="connsiteX0" fmla="*/ 2990850 w 5981700"/>
              <a:gd name="connsiteY0" fmla="*/ 0 h 5981700"/>
              <a:gd name="connsiteX1" fmla="*/ 5981700 w 5981700"/>
              <a:gd name="connsiteY1" fmla="*/ 2990850 h 5981700"/>
              <a:gd name="connsiteX2" fmla="*/ 2990850 w 5981700"/>
              <a:gd name="connsiteY2" fmla="*/ 5981700 h 5981700"/>
              <a:gd name="connsiteX3" fmla="*/ 0 w 5981700"/>
              <a:gd name="connsiteY3" fmla="*/ 2990850 h 5981700"/>
              <a:gd name="connsiteX4" fmla="*/ 2990850 w 5981700"/>
              <a:gd name="connsiteY4" fmla="*/ 0 h 598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1700" h="5981700">
                <a:moveTo>
                  <a:pt x="2990850" y="0"/>
                </a:moveTo>
                <a:cubicBezTo>
                  <a:pt x="4642651" y="0"/>
                  <a:pt x="5981700" y="1339049"/>
                  <a:pt x="5981700" y="2990850"/>
                </a:cubicBezTo>
                <a:cubicBezTo>
                  <a:pt x="5981700" y="4642651"/>
                  <a:pt x="4642651" y="5981700"/>
                  <a:pt x="2990850" y="5981700"/>
                </a:cubicBezTo>
                <a:cubicBezTo>
                  <a:pt x="1339049" y="5981700"/>
                  <a:pt x="0" y="4642651"/>
                  <a:pt x="0" y="2990850"/>
                </a:cubicBezTo>
                <a:cubicBezTo>
                  <a:pt x="0" y="1339049"/>
                  <a:pt x="1339049" y="0"/>
                  <a:pt x="2990850" y="0"/>
                </a:cubicBezTo>
                <a:close/>
              </a:path>
            </a:pathLst>
          </a:custGeom>
          <a:ln w="76200">
            <a:solidFill>
              <a:srgbClr val="BDB5A2">
                <a:lumMod val="60000"/>
                <a:lumOff val="40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404352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CEF56-A572-C187-93F0-4D67964DA8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4469" y="271760"/>
            <a:ext cx="7258615" cy="898457"/>
          </a:xfrm>
        </p:spPr>
        <p:txBody>
          <a:bodyPr vert="horz" lIns="0" tIns="45720" rIns="91440" bIns="45720" rtlCol="0" anchor="b">
            <a:normAutofit fontScale="90000"/>
          </a:bodyPr>
          <a:lstStyle/>
          <a:p>
            <a:r>
              <a:rPr lang="en-US" sz="5000" b="1" kern="1200" spc="100" baseline="0">
                <a:latin typeface="Freestyle Script"/>
              </a:rPr>
              <a:t>Overview of Business</a:t>
            </a:r>
            <a:r>
              <a:rPr lang="en-US" b="1" kern="1200" spc="100" baseline="0" dirty="0"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7" name="Picture Placeholder 6" descr="A plate of fried food&#10;&#10;AI-generated content may be incorrect.">
            <a:extLst>
              <a:ext uri="{FF2B5EF4-FFF2-40B4-BE49-F238E27FC236}">
                <a16:creationId xmlns:a16="http://schemas.microsoft.com/office/drawing/2014/main" id="{05E46D14-6895-2355-0BFB-A28BC1212BD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5426" r="8087"/>
          <a:stretch>
            <a:fillRect/>
          </a:stretch>
        </p:blipFill>
        <p:spPr>
          <a:xfrm>
            <a:off x="7854236" y="721482"/>
            <a:ext cx="3620929" cy="364995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bg1">
                <a:lumMod val="50000"/>
                <a:lumOff val="50000"/>
              </a:schemeClr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7ADD29-CE13-F35D-5581-324F4670859D}"/>
              </a:ext>
            </a:extLst>
          </p:cNvPr>
          <p:cNvSpPr txBox="1"/>
          <p:nvPr/>
        </p:nvSpPr>
        <p:spPr>
          <a:xfrm>
            <a:off x="196693" y="1168653"/>
            <a:ext cx="681922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onstantia"/>
              </a:rPr>
              <a:t>A Taste of Bim is a Caribbean takeaway food shop located in Birmingham, UK.  This business operates as a sole trader, with a concept of the Caribbean heritage for persons living in the UK who seeks authentic &amp; familiar dishes from </a:t>
            </a:r>
            <a:r>
              <a:rPr lang="en-US" sz="2400">
                <a:latin typeface="Constantia"/>
              </a:rPr>
              <a:t>home &amp;</a:t>
            </a:r>
            <a:r>
              <a:rPr lang="en-US" sz="2400" dirty="0">
                <a:solidFill>
                  <a:srgbClr val="000000"/>
                </a:solidFill>
                <a:latin typeface="Constantia"/>
                <a:cs typeface="Arial"/>
              </a:rPr>
              <a:t> </a:t>
            </a:r>
            <a:r>
              <a:rPr lang="en-US" sz="2400">
                <a:latin typeface="Constantia"/>
                <a:cs typeface="Arial"/>
              </a:rPr>
              <a:t>for residential customers who </a:t>
            </a:r>
            <a:r>
              <a:rPr lang="en-US" sz="2400" dirty="0">
                <a:latin typeface="Constantia"/>
                <a:cs typeface="Arial"/>
              </a:rPr>
              <a:t>are interested </a:t>
            </a:r>
            <a:r>
              <a:rPr lang="en-US" sz="2400">
                <a:latin typeface="Constantia"/>
                <a:cs typeface="Arial"/>
              </a:rPr>
              <a:t>in multicultural cooking and trying new recipes.</a:t>
            </a:r>
          </a:p>
          <a:p>
            <a:endParaRPr lang="en-US" sz="2400" dirty="0">
              <a:latin typeface="Constantia"/>
              <a:cs typeface="Arial"/>
            </a:endParaRPr>
          </a:p>
          <a:p>
            <a:r>
              <a:rPr lang="en-US" sz="2400" dirty="0">
                <a:latin typeface="Constantia"/>
                <a:cs typeface="Arial"/>
              </a:rPr>
              <a:t>Our mission is to bring the vibrant, authentic flavors of Barbados straight to Birmingham.  Through fast, friendly service &amp; a passion for hospitality, we aim to provide our local community with an unforgettable </a:t>
            </a:r>
            <a:r>
              <a:rPr lang="en-US" sz="2400">
                <a:latin typeface="Constantia"/>
                <a:cs typeface="Arial"/>
              </a:rPr>
              <a:t>culinary escape in every bite.  </a:t>
            </a:r>
          </a:p>
        </p:txBody>
      </p:sp>
    </p:spTree>
    <p:extLst>
      <p:ext uri="{BB962C8B-B14F-4D97-AF65-F5344CB8AC3E}">
        <p14:creationId xmlns:p14="http://schemas.microsoft.com/office/powerpoint/2010/main" val="3845746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2BAE65A-73F2-D81E-54F4-23CBCE5B8A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326" y="310018"/>
            <a:ext cx="4017507" cy="1110567"/>
          </a:xfrm>
        </p:spPr>
        <p:txBody>
          <a:bodyPr anchor="t">
            <a:noAutofit/>
          </a:bodyPr>
          <a:lstStyle/>
          <a:p>
            <a:r>
              <a:rPr lang="en-US" sz="5000" b="1">
                <a:latin typeface="Freestyle Script"/>
              </a:rPr>
              <a:t>Unique Selling Points</a:t>
            </a: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B28328E6-7A3E-B28B-E436-3B4D78F9C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r="430" b="36705"/>
          <a:stretch/>
        </p:blipFill>
        <p:spPr>
          <a:xfrm rot="5400000">
            <a:off x="6477497" y="4361004"/>
            <a:ext cx="1592860" cy="3400654"/>
          </a:xfrm>
          <a:prstGeom prst="rect">
            <a:avLst/>
          </a:prstGeom>
        </p:spPr>
      </p:pic>
      <p:sp>
        <p:nvSpPr>
          <p:cNvPr id="78" name="Content Placeholder 3">
            <a:extLst>
              <a:ext uri="{FF2B5EF4-FFF2-40B4-BE49-F238E27FC236}">
                <a16:creationId xmlns:a16="http://schemas.microsoft.com/office/drawing/2014/main" id="{12E5751B-F5BD-9C5D-3867-2DE6EE233561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53587" y="310243"/>
            <a:ext cx="3458710" cy="521023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Constantia"/>
              </a:rPr>
              <a:t>While Birmingham has many Jamaican &amp; general Caribbean </a:t>
            </a:r>
            <a:r>
              <a:rPr lang="en-US" sz="2400">
                <a:latin typeface="Constantia"/>
              </a:rPr>
              <a:t>takeaways, A Taste of Bim specifically spotlights Barbados. 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endParaRPr lang="en-US" sz="2400" dirty="0">
              <a:latin typeface="Constantia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sz="2400">
                <a:latin typeface="Constantia"/>
              </a:rPr>
              <a:t> With an island heat </a:t>
            </a:r>
            <a:r>
              <a:rPr lang="en-US" sz="2400" dirty="0">
                <a:latin typeface="Constantia"/>
              </a:rPr>
              <a:t>meeting Brum souls, our proprietary blend of herbs &amp; spices ensures that your meal have a distinct, craveable flavor profile that </a:t>
            </a:r>
            <a:r>
              <a:rPr lang="en-US" sz="2400">
                <a:latin typeface="Constantia"/>
              </a:rPr>
              <a:t>competitors cannot replicate. </a:t>
            </a:r>
            <a:endParaRPr lang="en-US" sz="2400" dirty="0">
              <a:latin typeface="Constantia"/>
            </a:endParaRPr>
          </a:p>
        </p:txBody>
      </p:sp>
      <p:pic>
        <p:nvPicPr>
          <p:cNvPr id="2" name="Content Placeholder 1" descr="A cutting board with various vegetables&#10;&#10;AI-generated content may be incorrect.">
            <a:extLst>
              <a:ext uri="{FF2B5EF4-FFF2-40B4-BE49-F238E27FC236}">
                <a16:creationId xmlns:a16="http://schemas.microsoft.com/office/drawing/2014/main" id="{83F245AF-B45C-9D88-7670-88DF65853F1E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3"/>
          <a:stretch>
            <a:fillRect/>
          </a:stretch>
        </p:blipFill>
        <p:spPr>
          <a:xfrm>
            <a:off x="771977" y="1422883"/>
            <a:ext cx="3067050" cy="30575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bg1">
                <a:lumMod val="50000"/>
                <a:lumOff val="50000"/>
              </a:schemeClr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D2866D-4B73-082E-389E-C1DD26905A66}"/>
              </a:ext>
            </a:extLst>
          </p:cNvPr>
          <p:cNvSpPr txBox="1"/>
          <p:nvPr/>
        </p:nvSpPr>
        <p:spPr>
          <a:xfrm>
            <a:off x="8061629" y="454944"/>
            <a:ext cx="3894331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US" sz="2400" dirty="0">
                <a:latin typeface="Constantia"/>
              </a:rPr>
              <a:t>Birmingham's direct ticket to Barbados consists of the depth of flavor that comes from traditional, slow-marinated Caribbean cooking, delivered with speed, </a:t>
            </a:r>
            <a:r>
              <a:rPr lang="en-US" sz="2400">
                <a:latin typeface="Constantia"/>
              </a:rPr>
              <a:t>convenience &amp; consistency required by busy Birmingham commuters &amp; locals. </a:t>
            </a:r>
            <a:endParaRPr lang="en-US" sz="24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588810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216B9-7CE0-E821-2349-D00B35D73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4057" y="157843"/>
            <a:ext cx="5024521" cy="652069"/>
          </a:xfrm>
        </p:spPr>
        <p:txBody>
          <a:bodyPr/>
          <a:lstStyle/>
          <a:p>
            <a:r>
              <a:rPr lang="en-US" sz="5000" b="1">
                <a:latin typeface="Freestyle Script"/>
              </a:rPr>
              <a:t>Legal Format</a:t>
            </a:r>
            <a:endParaRPr lang="en-US" sz="5000" b="1" dirty="0">
              <a:latin typeface="Freestyle Script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CAA8108-1481-D859-23FE-DB29F347E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5400000">
            <a:off x="4900422" y="4851780"/>
            <a:ext cx="1232643" cy="2629639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A13F4734-2560-3AF9-C0D5-7F6C4B785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20504"/>
          <a:stretch/>
        </p:blipFill>
        <p:spPr>
          <a:xfrm rot="16200000">
            <a:off x="428914" y="115386"/>
            <a:ext cx="1232643" cy="2090472"/>
          </a:xfrm>
          <a:prstGeom prst="rect">
            <a:avLst/>
          </a:prstGeom>
        </p:spPr>
      </p:pic>
      <p:pic>
        <p:nvPicPr>
          <p:cNvPr id="5" name="Picture Placeholder 4" descr="A close-up of a tablet and pen&#10;&#10;AI-generated content may be incorrect.">
            <a:extLst>
              <a:ext uri="{FF2B5EF4-FFF2-40B4-BE49-F238E27FC236}">
                <a16:creationId xmlns:a16="http://schemas.microsoft.com/office/drawing/2014/main" id="{9C90D3F3-8698-BC22-EC8F-616538BCD5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6670" r="16670"/>
          <a:stretch/>
        </p:blipFill>
        <p:spPr>
          <a:xfrm>
            <a:off x="919794" y="1483482"/>
            <a:ext cx="4259558" cy="4216016"/>
          </a:xfrm>
          <a:custGeom>
            <a:avLst/>
            <a:gdLst>
              <a:gd name="connsiteX0" fmla="*/ 2990850 w 5981700"/>
              <a:gd name="connsiteY0" fmla="*/ 0 h 5981700"/>
              <a:gd name="connsiteX1" fmla="*/ 5981700 w 5981700"/>
              <a:gd name="connsiteY1" fmla="*/ 2990850 h 5981700"/>
              <a:gd name="connsiteX2" fmla="*/ 2990850 w 5981700"/>
              <a:gd name="connsiteY2" fmla="*/ 5981700 h 5981700"/>
              <a:gd name="connsiteX3" fmla="*/ 0 w 5981700"/>
              <a:gd name="connsiteY3" fmla="*/ 2990850 h 5981700"/>
              <a:gd name="connsiteX4" fmla="*/ 2990850 w 5981700"/>
              <a:gd name="connsiteY4" fmla="*/ 0 h 598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81700" h="5981700">
                <a:moveTo>
                  <a:pt x="2990850" y="0"/>
                </a:moveTo>
                <a:cubicBezTo>
                  <a:pt x="4642651" y="0"/>
                  <a:pt x="5981700" y="1339049"/>
                  <a:pt x="5981700" y="2990850"/>
                </a:cubicBezTo>
                <a:cubicBezTo>
                  <a:pt x="5981700" y="4642651"/>
                  <a:pt x="4642651" y="5981700"/>
                  <a:pt x="2990850" y="5981700"/>
                </a:cubicBezTo>
                <a:cubicBezTo>
                  <a:pt x="1339049" y="5981700"/>
                  <a:pt x="0" y="4642651"/>
                  <a:pt x="0" y="2990850"/>
                </a:cubicBezTo>
                <a:cubicBezTo>
                  <a:pt x="0" y="1339049"/>
                  <a:pt x="1339049" y="0"/>
                  <a:pt x="2990850" y="0"/>
                </a:cubicBezTo>
                <a:close/>
              </a:path>
            </a:pathLst>
          </a:custGeom>
          <a:ln w="76200">
            <a:solidFill>
              <a:srgbClr val="BDB5A2">
                <a:lumMod val="60000"/>
                <a:lumOff val="40000"/>
              </a:srgbClr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CF66602-613F-7AE0-DAE6-86B09EDE6443}"/>
              </a:ext>
            </a:extLst>
          </p:cNvPr>
          <p:cNvSpPr txBox="1"/>
          <p:nvPr/>
        </p:nvSpPr>
        <p:spPr>
          <a:xfrm>
            <a:off x="6296442" y="837099"/>
            <a:ext cx="560492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US" sz="2400" dirty="0">
                <a:latin typeface="Constantia"/>
              </a:rPr>
              <a:t>At least 28 days before trading begins, a food business registration must be completed with the local council via </a:t>
            </a:r>
            <a:r>
              <a:rPr lang="en-US" sz="2400">
                <a:latin typeface="Constantia"/>
              </a:rPr>
              <a:t>GOV.UK Register a Food Business.  </a:t>
            </a:r>
          </a:p>
          <a:p>
            <a:pPr marL="342900" indent="-342900">
              <a:buFont typeface="Wingdings"/>
              <a:buChar char="v"/>
            </a:pPr>
            <a:endParaRPr lang="en-US" sz="2400" dirty="0">
              <a:latin typeface="Constantia"/>
            </a:endParaRPr>
          </a:p>
          <a:p>
            <a:pPr marL="342900" indent="-342900">
              <a:buFont typeface="Wingdings"/>
              <a:buChar char="v"/>
            </a:pPr>
            <a:r>
              <a:rPr lang="en-US" sz="2400">
                <a:latin typeface="Constantia"/>
              </a:rPr>
              <a:t>A written document detailing which of the 14 major allergens are present in every food item.</a:t>
            </a:r>
            <a:endParaRPr lang="en-US" sz="2400" dirty="0">
              <a:latin typeface="Constantia"/>
            </a:endParaRPr>
          </a:p>
          <a:p>
            <a:pPr marL="342900" indent="-342900">
              <a:buFont typeface="Wingdings"/>
              <a:buChar char="v"/>
            </a:pPr>
            <a:endParaRPr lang="en-US" sz="2400" dirty="0">
              <a:latin typeface="Constantia"/>
            </a:endParaRPr>
          </a:p>
          <a:p>
            <a:pPr marL="342900" indent="-342900">
              <a:buFont typeface="Wingdings"/>
              <a:buChar char="v"/>
            </a:pPr>
            <a:r>
              <a:rPr lang="en-US" sz="2400" dirty="0">
                <a:latin typeface="Constantia"/>
              </a:rPr>
              <a:t>Daily dairies &amp; check list to record cold temperatures &amp; cleaning activities (inclu</a:t>
            </a:r>
            <a:r>
              <a:rPr lang="en-US" sz="2400">
                <a:latin typeface="Constantia"/>
              </a:rPr>
              <a:t>ded in SFBB packs). </a:t>
            </a:r>
          </a:p>
        </p:txBody>
      </p:sp>
    </p:spTree>
    <p:extLst>
      <p:ext uri="{BB962C8B-B14F-4D97-AF65-F5344CB8AC3E}">
        <p14:creationId xmlns:p14="http://schemas.microsoft.com/office/powerpoint/2010/main" val="3691665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B39694AE-685B-FDC4-ADF4-E8705EAD28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6343" y="1877787"/>
            <a:ext cx="3429682" cy="4716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b="1">
                <a:latin typeface="Constantia"/>
                <a:ea typeface="Calibri"/>
                <a:cs typeface="Calibri"/>
              </a:rPr>
              <a:t>Economic</a:t>
            </a:r>
            <a:endParaRPr lang="en-US" sz="2400" b="1" dirty="0">
              <a:latin typeface="Constantia"/>
              <a:ea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Constantia"/>
                <a:ea typeface="Calibri"/>
                <a:cs typeface="Calibri"/>
              </a:rPr>
              <a:t>I must ensure to price my items carefully to safeguard an affordable, high-value </a:t>
            </a:r>
            <a:r>
              <a:rPr lang="en-US" sz="2400">
                <a:latin typeface="Constantia"/>
                <a:ea typeface="Calibri"/>
                <a:cs typeface="Calibri"/>
              </a:rPr>
              <a:t>luxury for locals while protecting my profit margins. </a:t>
            </a:r>
          </a:p>
        </p:txBody>
      </p:sp>
      <p:sp>
        <p:nvSpPr>
          <p:cNvPr id="46" name="Content Placeholder 3">
            <a:extLst>
              <a:ext uri="{FF2B5EF4-FFF2-40B4-BE49-F238E27FC236}">
                <a16:creationId xmlns:a16="http://schemas.microsoft.com/office/drawing/2014/main" id="{A75AFF34-9DB7-3F5F-8D01-92291CEA0766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82615" y="1877786"/>
            <a:ext cx="3429682" cy="4716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>
                <a:latin typeface="Constantia"/>
              </a:rPr>
              <a:t>Environmental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Constantia"/>
              </a:rPr>
              <a:t>I am legally required to invest in eco-friendly </a:t>
            </a:r>
            <a:r>
              <a:rPr lang="en-US" sz="2400">
                <a:latin typeface="Constantia"/>
              </a:rPr>
              <a:t>packaging, since the UK </a:t>
            </a:r>
            <a:r>
              <a:rPr lang="en-US" sz="2400" dirty="0">
                <a:latin typeface="Constantia"/>
              </a:rPr>
              <a:t>bans single-use plastics for takeaway containers &amp; cutlery. </a:t>
            </a:r>
          </a:p>
          <a:p>
            <a:pPr marL="0" indent="0">
              <a:buNone/>
            </a:pPr>
            <a:endParaRPr lang="en-US" sz="2400" dirty="0">
              <a:latin typeface="Constantia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400" dirty="0">
              <a:latin typeface="Constantia"/>
            </a:endParaRPr>
          </a:p>
        </p:txBody>
      </p:sp>
      <p:sp>
        <p:nvSpPr>
          <p:cNvPr id="47" name="Content Placeholder 4">
            <a:extLst>
              <a:ext uri="{FF2B5EF4-FFF2-40B4-BE49-F238E27FC236}">
                <a16:creationId xmlns:a16="http://schemas.microsoft.com/office/drawing/2014/main" id="{198E5E3A-119F-8474-2493-145DD83D0F7D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8080032" y="1877787"/>
            <a:ext cx="3429682" cy="471674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>
                <a:latin typeface="Constantia"/>
              </a:rPr>
              <a:t>Technolo</a:t>
            </a:r>
            <a:r>
              <a:rPr lang="en-US" sz="2400">
                <a:latin typeface="Constantia"/>
              </a:rPr>
              <a:t>gical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Constantia"/>
              </a:rPr>
              <a:t>Relying strictly on card/contactless terminals or app-based ordering cuts down on service times, hence the </a:t>
            </a:r>
            <a:r>
              <a:rPr lang="en-US" sz="2400">
                <a:latin typeface="Constantia"/>
              </a:rPr>
              <a:t>UK is rapidly moving towards a cashless society. </a:t>
            </a:r>
          </a:p>
          <a:p>
            <a:pPr marL="0" indent="0">
              <a:buNone/>
            </a:pPr>
            <a:endParaRPr lang="en-US" sz="2400" dirty="0">
              <a:latin typeface="Constanti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C2FAA6-19EB-18E0-81E7-DDFBBDEB0A04}"/>
              </a:ext>
            </a:extLst>
          </p:cNvPr>
          <p:cNvSpPr txBox="1"/>
          <p:nvPr/>
        </p:nvSpPr>
        <p:spPr>
          <a:xfrm>
            <a:off x="3049591" y="751"/>
            <a:ext cx="6088743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000" b="1" dirty="0">
                <a:latin typeface="Freestyle Script"/>
                <a:ea typeface="Calibri"/>
                <a:cs typeface="Calibri"/>
              </a:rPr>
              <a:t>Factors From </a:t>
            </a:r>
            <a:r>
              <a:rPr lang="en-US" sz="5000" b="1">
                <a:latin typeface="Freestyle Script"/>
                <a:ea typeface="Calibri"/>
                <a:cs typeface="Calibri"/>
              </a:rPr>
              <a:t>PESTLE</a:t>
            </a:r>
            <a:endParaRPr lang="en-US" sz="5000" b="1" dirty="0">
              <a:latin typeface="Freestyle Scrip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27216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Graph on document with pen">
            <a:extLst>
              <a:ext uri="{FF2B5EF4-FFF2-40B4-BE49-F238E27FC236}">
                <a16:creationId xmlns:a16="http://schemas.microsoft.com/office/drawing/2014/main" id="{5450121D-6BA9-46DF-01B3-68CB4B0BFFF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2692" r="12692"/>
          <a:stretch>
            <a:fillRect/>
          </a:stretch>
        </p:blipFill>
        <p:spPr>
          <a:xfrm>
            <a:off x="702469" y="310243"/>
            <a:ext cx="4793003" cy="428131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bg1">
                <a:lumMod val="50000"/>
                <a:lumOff val="50000"/>
              </a:schemeClr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BBC3F5-6C28-69AA-AFD5-BDAD5DD42E8B}"/>
              </a:ext>
            </a:extLst>
          </p:cNvPr>
          <p:cNvSpPr txBox="1"/>
          <p:nvPr/>
        </p:nvSpPr>
        <p:spPr>
          <a:xfrm>
            <a:off x="5820384" y="163889"/>
            <a:ext cx="593248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000" b="1">
                <a:latin typeface="Freestyle Script"/>
              </a:rPr>
              <a:t>Marketing Strategies</a:t>
            </a:r>
            <a:endParaRPr lang="en-US" sz="5000" b="1" dirty="0">
              <a:latin typeface="Freestyle Scrip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16CAD55-6BB5-2BA9-ED71-428499CB699B}"/>
              </a:ext>
            </a:extLst>
          </p:cNvPr>
          <p:cNvSpPr txBox="1"/>
          <p:nvPr/>
        </p:nvSpPr>
        <p:spPr>
          <a:xfrm>
            <a:off x="5656715" y="873494"/>
            <a:ext cx="6277034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onstantia"/>
              </a:rPr>
              <a:t>Here are 2 highly effective marketing </a:t>
            </a:r>
            <a:r>
              <a:rPr lang="en-US" sz="2400">
                <a:latin typeface="Constantia"/>
              </a:rPr>
              <a:t>techniques to launch &amp; grow A Taste of Bim. </a:t>
            </a:r>
          </a:p>
          <a:p>
            <a:endParaRPr lang="en-US" sz="2400" dirty="0">
              <a:latin typeface="Constantia"/>
            </a:endParaRPr>
          </a:p>
          <a:p>
            <a:pPr marL="342900" indent="-342900">
              <a:buFont typeface="Wingdings"/>
              <a:buChar char="v"/>
            </a:pPr>
            <a:r>
              <a:rPr lang="en-US" sz="2400" dirty="0">
                <a:latin typeface="Constantia"/>
              </a:rPr>
              <a:t>Social Media- TikTok &amp; Instagram reels are the most powerful drivers for local food businesses.  The strategy is to partner with local Birmingham-based food vloggers &amp; influencers who </a:t>
            </a:r>
            <a:r>
              <a:rPr lang="en-US" sz="2400">
                <a:latin typeface="Constantia"/>
              </a:rPr>
              <a:t>review local eats. </a:t>
            </a:r>
            <a:endParaRPr lang="en-US" sz="2400" dirty="0">
              <a:latin typeface="Constantia"/>
            </a:endParaRPr>
          </a:p>
          <a:p>
            <a:pPr marL="342900" indent="-342900">
              <a:buFont typeface="Wingdings"/>
              <a:buChar char="v"/>
            </a:pPr>
            <a:r>
              <a:rPr lang="en-US" sz="2400" dirty="0">
                <a:latin typeface="Constantia"/>
              </a:rPr>
              <a:t>Pop-Up Events- Since </a:t>
            </a:r>
            <a:r>
              <a:rPr lang="en-US" sz="2400" dirty="0" err="1">
                <a:latin typeface="Constantia"/>
              </a:rPr>
              <a:t>bajan</a:t>
            </a:r>
            <a:r>
              <a:rPr lang="en-US" sz="2400" dirty="0">
                <a:latin typeface="Constantia"/>
              </a:rPr>
              <a:t> food is distinct &amp; relatively rare in the UK compared to other Caribbean cuisines, curiosity is my biggest asset.   The goal is to take the brand on the road to major UK food markets &amp; cultural events to get people to taste it &amp; to love it. </a:t>
            </a:r>
          </a:p>
        </p:txBody>
      </p:sp>
    </p:spTree>
    <p:extLst>
      <p:ext uri="{BB962C8B-B14F-4D97-AF65-F5344CB8AC3E}">
        <p14:creationId xmlns:p14="http://schemas.microsoft.com/office/powerpoint/2010/main" val="390195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1">
            <a:extLst>
              <a:ext uri="{FF2B5EF4-FFF2-40B4-BE49-F238E27FC236}">
                <a16:creationId xmlns:a16="http://schemas.microsoft.com/office/drawing/2014/main" id="{8C1B7323-6622-AE6C-A8A6-D8A50BB785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626" y="1044666"/>
            <a:ext cx="6772775" cy="5515791"/>
          </a:xfrm>
        </p:spPr>
        <p:txBody>
          <a:bodyPr/>
          <a:lstStyle/>
          <a:p>
            <a:r>
              <a:rPr lang="en-US" sz="2400" dirty="0">
                <a:latin typeface="Constantia"/>
              </a:rPr>
              <a:t>UK Government start up loans offers unsecured personal loans for business purposes.  A strategic allocation would ensure I don’t run out of cash before the shop gains traction.  </a:t>
            </a:r>
            <a:br>
              <a:rPr lang="en-US" sz="2400" dirty="0">
                <a:latin typeface="Constantia"/>
              </a:rPr>
            </a:br>
            <a:r>
              <a:rPr lang="en-US" sz="2400" dirty="0">
                <a:latin typeface="Constantia"/>
              </a:rPr>
              <a:t>Renovations 30% - Involves securing the physical space &amp; making it compliant with UK food safety standards.</a:t>
            </a:r>
            <a:br>
              <a:rPr lang="en-US" sz="2400" dirty="0">
                <a:latin typeface="Constantia"/>
              </a:rPr>
            </a:br>
            <a:r>
              <a:rPr lang="en-US" sz="2400" dirty="0">
                <a:latin typeface="Constantia"/>
              </a:rPr>
              <a:t>Commercial equipment 25% - High quality, reliable appliances. </a:t>
            </a:r>
            <a:br>
              <a:rPr lang="en-US" sz="2400" dirty="0">
                <a:latin typeface="Constantia"/>
              </a:rPr>
            </a:br>
            <a:r>
              <a:rPr lang="en-US" sz="2400" dirty="0">
                <a:latin typeface="Constantia"/>
              </a:rPr>
              <a:t>Legal licensing &amp; marketing 10% - Getting the shop legal &amp; visible before day one.</a:t>
            </a:r>
            <a:br>
              <a:rPr lang="en-US" sz="2400" dirty="0">
                <a:latin typeface="Constantia"/>
              </a:rPr>
            </a:br>
            <a:r>
              <a:rPr lang="en-US" sz="2400" dirty="0">
                <a:latin typeface="Constantia"/>
              </a:rPr>
              <a:t>Stock &amp; eco-packaging 10% </a:t>
            </a:r>
            <a:br>
              <a:rPr lang="en-US" sz="2400" dirty="0">
                <a:latin typeface="Constantia"/>
              </a:rPr>
            </a:br>
            <a:r>
              <a:rPr lang="en-US" sz="2400" dirty="0">
                <a:latin typeface="Constantia"/>
              </a:rPr>
              <a:t>Marketing &amp; branding 5%</a:t>
            </a:r>
            <a:br>
              <a:rPr lang="en-US" sz="2400" dirty="0">
                <a:latin typeface="Constantia"/>
              </a:rPr>
            </a:br>
            <a:r>
              <a:rPr lang="en-US" sz="2400" dirty="0">
                <a:latin typeface="Constantia"/>
              </a:rPr>
              <a:t>Licenses &amp; Insurance 5%</a:t>
            </a:r>
            <a:br>
              <a:rPr lang="en-US" sz="2400" dirty="0">
                <a:latin typeface="Constantia"/>
              </a:rPr>
            </a:br>
            <a:r>
              <a:rPr lang="en-US" sz="2400">
                <a:latin typeface="Constantia"/>
              </a:rPr>
              <a:t>Working capital 15%.</a:t>
            </a:r>
            <a:br>
              <a:rPr lang="en-US" sz="2400" dirty="0">
                <a:latin typeface="Constantia"/>
              </a:rPr>
            </a:br>
            <a:r>
              <a:rPr lang="en-US" sz="2400" dirty="0">
                <a:latin typeface="Constantia"/>
              </a:rPr>
              <a:t>    </a:t>
            </a:r>
            <a:endParaRPr lang="en-US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306D5DDC-05A1-BC59-DA6D-A9979484E87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16624" y="136547"/>
            <a:ext cx="5272806" cy="916103"/>
          </a:xfrm>
        </p:spPr>
        <p:txBody>
          <a:bodyPr>
            <a:normAutofit/>
          </a:bodyPr>
          <a:lstStyle/>
          <a:p>
            <a:pPr algn="ctr"/>
            <a:r>
              <a:rPr lang="en-US" sz="5000" b="1">
                <a:latin typeface="Freestyle Script"/>
              </a:rPr>
              <a:t>Funding</a:t>
            </a:r>
            <a:endParaRPr lang="en-US" sz="5000" b="1" dirty="0">
              <a:latin typeface="Freestyle Script"/>
            </a:endParaRPr>
          </a:p>
        </p:txBody>
      </p:sp>
      <p:pic>
        <p:nvPicPr>
          <p:cNvPr id="8" name="Picture Placeholder 7" descr="Pile of American dollar banknotes">
            <a:extLst>
              <a:ext uri="{FF2B5EF4-FFF2-40B4-BE49-F238E27FC236}">
                <a16:creationId xmlns:a16="http://schemas.microsoft.com/office/drawing/2014/main" id="{CBBF5E25-13C2-C146-8029-EDBE08A79DDB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6106" r="8895" b="1"/>
          <a:stretch>
            <a:fillRect/>
          </a:stretch>
        </p:blipFill>
        <p:spPr>
          <a:xfrm>
            <a:off x="7012406" y="590854"/>
            <a:ext cx="4128929" cy="4128929"/>
          </a:xfrm>
          <a:prstGeom prst="roundRect">
            <a:avLst>
              <a:gd name="adj" fmla="val 4167"/>
            </a:avLst>
          </a:prstGeom>
          <a:noFill/>
          <a:ln w="76200" cap="sq">
            <a:solidFill>
              <a:schemeClr val="bg1">
                <a:lumMod val="50000"/>
                <a:lumOff val="50000"/>
              </a:schemeClr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2807418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224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737C54"/>
      </a:accent1>
      <a:accent2>
        <a:srgbClr val="BDB5A2"/>
      </a:accent2>
      <a:accent3>
        <a:srgbClr val="4D4247"/>
      </a:accent3>
      <a:accent4>
        <a:srgbClr val="DEC8C9"/>
      </a:accent4>
      <a:accent5>
        <a:srgbClr val="6D7383"/>
      </a:accent5>
      <a:accent6>
        <a:srgbClr val="958381"/>
      </a:accent6>
      <a:hlink>
        <a:srgbClr val="467886"/>
      </a:hlink>
      <a:folHlink>
        <a:srgbClr val="96607D"/>
      </a:folHlink>
    </a:clrScheme>
    <a:fontScheme name="Custom 166">
      <a:majorFont>
        <a:latin typeface="Chamberi Super Display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FoodScrapbook_Win32_SL_V5" id="{0AA88523-B83D-4B3B-A0FD-B36C0C47AAAA}" vid="{64FE718D-A302-4E96-BFCA-81CBB8AD7C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21F2413-BE50-47CC-8D2C-BF78C94D8FA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BCF0DB0-6388-44DC-B450-A521CF07B8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1066FC-2E6D-436A-A3C5-70D27862A5A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134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Custom</vt:lpstr>
      <vt:lpstr>Enterprise &amp; Entrepreneurship</vt:lpstr>
      <vt:lpstr>A Taste of Bim</vt:lpstr>
      <vt:lpstr>Overview of Business </vt:lpstr>
      <vt:lpstr>Unique Selling Points</vt:lpstr>
      <vt:lpstr>Legal Format</vt:lpstr>
      <vt:lpstr>PowerPoint Presentation</vt:lpstr>
      <vt:lpstr>PowerPoint Presentation</vt:lpstr>
      <vt:lpstr>UK Government start up loans offers unsecured personal loans for business purposes.  A strategic allocation would ensure I don’t run out of cash before the shop gains traction.   Renovations 30% - Involves securing the physical space &amp; making it compliant with UK food safety standards. Commercial equipment 25% - High quality, reliable appliances.  Legal licensing &amp; marketing 10% - Getting the shop legal &amp; visible before day one. Stock &amp; eco-packaging 10%  Marketing &amp; branding 5% Licenses &amp; Insurance 5% Working capital 15%.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880</cp:revision>
  <dcterms:created xsi:type="dcterms:W3CDTF">2026-06-30T15:48:57Z</dcterms:created>
  <dcterms:modified xsi:type="dcterms:W3CDTF">2026-07-13T02:13:36Z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