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8" r:id="rId3"/>
    <p:sldId id="257" r:id="rId4"/>
    <p:sldId id="259" r:id="rId5"/>
    <p:sldId id="260" r:id="rId6"/>
    <p:sldId id="261" r:id="rId7"/>
    <p:sldId id="264" r:id="rId8"/>
    <p:sldId id="262" r:id="rId9"/>
    <p:sldId id="263" r:id="rId10"/>
    <p:sldId id="265"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88" autoAdjust="0"/>
    <p:restoredTop sz="94689" autoAdjust="0"/>
  </p:normalViewPr>
  <p:slideViewPr>
    <p:cSldViewPr>
      <p:cViewPr varScale="1">
        <p:scale>
          <a:sx n="78" d="100"/>
          <a:sy n="78" d="100"/>
        </p:scale>
        <p:origin x="-1062"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8" name="Date Placeholder 27"/>
          <p:cNvSpPr>
            <a:spLocks noGrp="1"/>
          </p:cNvSpPr>
          <p:nvPr>
            <p:ph type="dt" sz="half" idx="10"/>
          </p:nvPr>
        </p:nvSpPr>
        <p:spPr/>
        <p:txBody>
          <a:bodyPr/>
          <a:lstStyle>
            <a:extLst/>
          </a:lstStyle>
          <a:p>
            <a:fld id="{1D8BD707-D9CF-40AE-B4C6-C98DA3205C09}" type="datetimeFigureOut">
              <a:rPr lang="en-US" smtClean="0"/>
              <a:pPr/>
              <a:t>11/16/2022</a:t>
            </a:fld>
            <a:endParaRPr lang="en-US"/>
          </a:p>
        </p:txBody>
      </p:sp>
      <p:sp>
        <p:nvSpPr>
          <p:cNvPr id="17" name="Footer Placeholder 16"/>
          <p:cNvSpPr>
            <a:spLocks noGrp="1"/>
          </p:cNvSpPr>
          <p:nvPr>
            <p:ph type="ftr" sz="quarter" idx="11"/>
          </p:nvPr>
        </p:nvSpPr>
        <p:spPr/>
        <p:txBody>
          <a:bodyPr/>
          <a:lstStyle>
            <a:extLst/>
          </a:lstStyle>
          <a:p>
            <a:endParaRPr lang="en-US"/>
          </a:p>
        </p:txBody>
      </p:sp>
      <p:sp>
        <p:nvSpPr>
          <p:cNvPr id="29" name="Slide Number Placeholder 28"/>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32" name="Rectangle 31"/>
          <p:cNvSpPr/>
          <p:nvPr/>
        </p:nvSpPr>
        <p:spPr>
          <a:xfrm>
            <a:off x="0" y="-1"/>
            <a:ext cx="365760" cy="6854456"/>
          </a:xfrm>
          <a:prstGeom prst="rect">
            <a:avLst/>
          </a:prstGeom>
          <a:solidFill>
            <a:srgbClr val="FFFFFF">
              <a:alpha val="100000"/>
            </a:srgb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39" name="Rectangle 38"/>
          <p:cNvSpPr/>
          <p:nvPr/>
        </p:nvSpPr>
        <p:spPr>
          <a:xfrm>
            <a:off x="309558" y="680477"/>
            <a:ext cx="45720"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40" name="Rectangle 39"/>
          <p:cNvSpPr/>
          <p:nvPr/>
        </p:nvSpPr>
        <p:spPr>
          <a:xfrm>
            <a:off x="269073" y="680477"/>
            <a:ext cx="27432"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41" name="Rectangle 40"/>
          <p:cNvSpPr/>
          <p:nvPr/>
        </p:nvSpPr>
        <p:spPr>
          <a:xfrm>
            <a:off x="250020" y="680477"/>
            <a:ext cx="9144"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42" name="Rectangle 41"/>
          <p:cNvSpPr/>
          <p:nvPr/>
        </p:nvSpPr>
        <p:spPr>
          <a:xfrm>
            <a:off x="221768" y="680477"/>
            <a:ext cx="9144"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8" name="Title 7"/>
          <p:cNvSpPr>
            <a:spLocks noGrp="1"/>
          </p:cNvSpPr>
          <p:nvPr>
            <p:ph type="ctrTitle"/>
          </p:nvPr>
        </p:nvSpPr>
        <p:spPr>
          <a:xfrm>
            <a:off x="914400" y="4343400"/>
            <a:ext cx="7772400" cy="1975104"/>
          </a:xfrm>
        </p:spPr>
        <p:txBody>
          <a:bodyPr/>
          <a:lstStyle>
            <a:lvl1pPr marR="9144" algn="l">
              <a:defRPr sz="4000" b="1" cap="all" spc="0" baseline="0">
                <a:effectLst>
                  <a:reflection blurRad="12700" stA="34000" endA="740" endPos="53000" dir="5400000" sy="-100000" algn="bl" rotWithShape="0"/>
                </a:effectLst>
              </a:defRPr>
            </a:lvl1pPr>
            <a:extLst/>
          </a:lstStyle>
          <a:p>
            <a:r>
              <a:rPr kumimoji="0" lang="en-US" smtClean="0"/>
              <a:t>Click to edit Master title style</a:t>
            </a:r>
            <a:endParaRPr kumimoji="0" lang="en-US"/>
          </a:p>
        </p:txBody>
      </p:sp>
      <p:sp>
        <p:nvSpPr>
          <p:cNvPr id="9" name="Subtitle 8"/>
          <p:cNvSpPr>
            <a:spLocks noGrp="1"/>
          </p:cNvSpPr>
          <p:nvPr>
            <p:ph type="subTitle" idx="1"/>
          </p:nvPr>
        </p:nvSpPr>
        <p:spPr>
          <a:xfrm>
            <a:off x="914400" y="2834640"/>
            <a:ext cx="7772400" cy="1508760"/>
          </a:xfrm>
        </p:spPr>
        <p:txBody>
          <a:bodyPr lIns="100584" tIns="45720" anchor="b"/>
          <a:lstStyle>
            <a:lvl1pPr marL="0" indent="0" algn="l">
              <a:spcBef>
                <a:spcPts val="0"/>
              </a:spcBef>
              <a:buNone/>
              <a:defRPr sz="2000">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56" name="Rectangle 55"/>
          <p:cNvSpPr/>
          <p:nvPr/>
        </p:nvSpPr>
        <p:spPr>
          <a:xfrm>
            <a:off x="255291" y="5047394"/>
            <a:ext cx="73152" cy="169164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65" name="Rectangle 64"/>
          <p:cNvSpPr/>
          <p:nvPr/>
        </p:nvSpPr>
        <p:spPr>
          <a:xfrm>
            <a:off x="255291" y="4796819"/>
            <a:ext cx="73152" cy="228600"/>
          </a:xfrm>
          <a:prstGeom prst="rect">
            <a:avLst/>
          </a:prstGeom>
          <a:solidFill>
            <a:schemeClr val="accent3">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66" name="Rectangle 65"/>
          <p:cNvSpPr/>
          <p:nvPr/>
        </p:nvSpPr>
        <p:spPr>
          <a:xfrm>
            <a:off x="255291" y="4637685"/>
            <a:ext cx="73152" cy="137160"/>
          </a:xfrm>
          <a:prstGeom prst="rect">
            <a:avLst/>
          </a:prstGeom>
          <a:solidFill>
            <a:schemeClr val="bg2"/>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67" name="Rectangle 66"/>
          <p:cNvSpPr/>
          <p:nvPr/>
        </p:nvSpPr>
        <p:spPr>
          <a:xfrm>
            <a:off x="255291" y="4542559"/>
            <a:ext cx="73152" cy="7315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11/16/2022</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4" name="Freeform 13"/>
          <p:cNvSpPr>
            <a:spLocks/>
          </p:cNvSpPr>
          <p:nvPr/>
        </p:nvSpPr>
        <p:spPr bwMode="auto">
          <a:xfrm>
            <a:off x="4828952" y="1073888"/>
            <a:ext cx="4322136" cy="5791200"/>
          </a:xfrm>
          <a:custGeom>
            <a:avLst>
              <a:gd name="A1" fmla="val 0"/>
              <a:gd name="A2" fmla="val 0"/>
              <a:gd name="A3" fmla="val 0"/>
              <a:gd name="A4" fmla="val 0"/>
              <a:gd name="A5" fmla="val 0"/>
              <a:gd name="A6" fmla="val 0"/>
              <a:gd name="A7" fmla="val 0"/>
              <a:gd name="A8" fmla="val 0"/>
            </a:avLst>
            <a:gdLst/>
            <a:ahLst/>
            <a:cxnLst>
              <a:cxn ang="0">
                <a:pos x="0" y="3648"/>
              </a:cxn>
              <a:cxn ang="0">
                <a:pos x="720" y="2016"/>
              </a:cxn>
              <a:cxn ang="0">
                <a:pos x="2736" y="0"/>
              </a:cxn>
              <a:cxn ang="0">
                <a:pos x="2736" y="96"/>
              </a:cxn>
              <a:cxn ang="0">
                <a:pos x="744" y="2038"/>
              </a:cxn>
              <a:cxn ang="0">
                <a:pos x="48" y="3648"/>
              </a:cxn>
              <a:cxn ang="0">
                <a:pos x="0" y="3648"/>
              </a:cxn>
            </a:cxnLst>
            <a:rect l="0" t="0" r="0" b="0"/>
            <a:pathLst>
              <a:path w="2736" h="3648">
                <a:moveTo>
                  <a:pt x="0" y="3648"/>
                </a:moveTo>
                <a:lnTo>
                  <a:pt x="720" y="2016"/>
                </a:lnTo>
                <a:lnTo>
                  <a:pt x="2736" y="672"/>
                </a:lnTo>
                <a:lnTo>
                  <a:pt x="2736" y="720"/>
                </a:lnTo>
                <a:lnTo>
                  <a:pt x="744" y="2038"/>
                </a:lnTo>
                <a:lnTo>
                  <a:pt x="48" y="3648"/>
                </a:lnTo>
                <a:lnTo>
                  <a:pt x="48" y="3648"/>
                </a:lnTo>
                <a:close/>
              </a:path>
            </a:pathLst>
          </a:custGeom>
          <a:noFill/>
          <a:ln w="3175" cap="flat" cmpd="sng" algn="ctr">
            <a:solidFill>
              <a:schemeClr val="accent2">
                <a:alpha val="53000"/>
              </a:schemeClr>
            </a:solid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5" name="Freeform 14"/>
          <p:cNvSpPr>
            <a:spLocks/>
          </p:cNvSpPr>
          <p:nvPr/>
        </p:nvSpPr>
        <p:spPr bwMode="auto">
          <a:xfrm>
            <a:off x="373966" y="0"/>
            <a:ext cx="5514536" cy="6615332"/>
          </a:xfrm>
          <a:custGeom>
            <a:avLst>
              <a:gd name="A1" fmla="val 0"/>
              <a:gd name="A2" fmla="val 0"/>
              <a:gd name="A3" fmla="val 0"/>
              <a:gd name="A4" fmla="val 0"/>
              <a:gd name="A5" fmla="val 0"/>
              <a:gd name="A6" fmla="val 0"/>
              <a:gd name="A7" fmla="val 0"/>
              <a:gd name="A8" fmla="val 0"/>
            </a:avLst>
            <a:gdLst/>
            <a:ahLst/>
            <a:cxnLst>
              <a:cxn ang="0">
                <a:pos x="0" y="4080"/>
              </a:cxn>
              <a:cxn ang="0">
                <a:pos x="0" y="4128"/>
              </a:cxn>
              <a:cxn ang="0">
                <a:pos x="3504" y="2640"/>
              </a:cxn>
              <a:cxn ang="0">
                <a:pos x="2880" y="0"/>
              </a:cxn>
              <a:cxn ang="0">
                <a:pos x="2832" y="0"/>
              </a:cxn>
              <a:cxn ang="0">
                <a:pos x="3465" y="2619"/>
              </a:cxn>
              <a:cxn ang="0">
                <a:pos x="0" y="4080"/>
              </a:cxn>
            </a:cxnLst>
            <a:rect l="0" t="0" r="0" b="0"/>
            <a:pathLst>
              <a:path w="3504" h="4128">
                <a:moveTo>
                  <a:pt x="0" y="4080"/>
                </a:moveTo>
                <a:lnTo>
                  <a:pt x="0" y="4128"/>
                </a:lnTo>
                <a:lnTo>
                  <a:pt x="3504" y="2640"/>
                </a:lnTo>
                <a:lnTo>
                  <a:pt x="2880" y="0"/>
                </a:lnTo>
                <a:lnTo>
                  <a:pt x="2832" y="0"/>
                </a:lnTo>
                <a:lnTo>
                  <a:pt x="3465" y="2619"/>
                </a:lnTo>
                <a:lnTo>
                  <a:pt x="0" y="4080"/>
                </a:lnTo>
                <a:close/>
              </a:path>
            </a:pathLst>
          </a:custGeom>
          <a:noFill/>
          <a:ln w="3175" cap="flat" cmpd="sng" algn="ctr">
            <a:solidFill>
              <a:schemeClr val="accent2">
                <a:alpha val="53000"/>
              </a:schemeClr>
            </a:solid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3" name="Freeform 12"/>
          <p:cNvSpPr>
            <a:spLocks/>
          </p:cNvSpPr>
          <p:nvPr/>
        </p:nvSpPr>
        <p:spPr bwMode="auto">
          <a:xfrm rot="5236414">
            <a:off x="4462128" y="1483600"/>
            <a:ext cx="4114800" cy="1188720"/>
          </a:xfrm>
          <a:custGeom>
            <a:avLst>
              <a:gd name="A1" fmla="val 0"/>
              <a:gd name="A2" fmla="val 0"/>
              <a:gd name="A3" fmla="val 0"/>
              <a:gd name="A4" fmla="val 0"/>
              <a:gd name="A5" fmla="val 0"/>
              <a:gd name="A6" fmla="val 0"/>
              <a:gd name="A7" fmla="val 0"/>
              <a:gd name="A8" fmla="val 0"/>
            </a:avLst>
            <a:gdLst/>
            <a:ahLst/>
            <a:cxnLst>
              <a:cxn ang="0">
                <a:pos x="0" y="0"/>
              </a:cxn>
              <a:cxn ang="0">
                <a:pos x="3552" y="1344"/>
              </a:cxn>
              <a:cxn ang="0">
                <a:pos x="0" y="48"/>
              </a:cxn>
              <a:cxn ang="0">
                <a:pos x="0" y="0"/>
              </a:cxn>
            </a:cxnLst>
            <a:rect l="0" t="0" r="0" b="0"/>
            <a:pathLst>
              <a:path w="3552" h="1344">
                <a:moveTo>
                  <a:pt x="0" y="0"/>
                </a:moveTo>
                <a:lnTo>
                  <a:pt x="3552" y="1344"/>
                </a:lnTo>
                <a:lnTo>
                  <a:pt x="0" y="48"/>
                </a:lnTo>
                <a:lnTo>
                  <a:pt x="0" y="0"/>
                </a:lnTo>
                <a:close/>
              </a:path>
            </a:pathLst>
          </a:custGeom>
          <a:solidFill>
            <a:schemeClr val="bg2">
              <a:tint val="95000"/>
              <a:satMod val="18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6" name="Freeform 15"/>
          <p:cNvSpPr>
            <a:spLocks/>
          </p:cNvSpPr>
          <p:nvPr/>
        </p:nvSpPr>
        <p:spPr bwMode="auto">
          <a:xfrm>
            <a:off x="5943600" y="0"/>
            <a:ext cx="2743200" cy="4267200"/>
          </a:xfrm>
          <a:custGeom>
            <a:avLst>
              <a:gd name="A1" fmla="val 0"/>
              <a:gd name="A2" fmla="val 0"/>
              <a:gd name="A3" fmla="val 0"/>
              <a:gd name="A4" fmla="val 0"/>
              <a:gd name="A5" fmla="val 0"/>
              <a:gd name="A6" fmla="val 0"/>
              <a:gd name="A7" fmla="val 0"/>
              <a:gd name="A8" fmla="val 0"/>
            </a:avLst>
            <a:gdLst/>
            <a:ahLst/>
            <a:cxnLst>
              <a:cxn ang="0">
                <a:pos x="1104" y="0"/>
              </a:cxn>
              <a:cxn ang="0">
                <a:pos x="1728" y="0"/>
              </a:cxn>
              <a:cxn ang="0">
                <a:pos x="0" y="2688"/>
              </a:cxn>
              <a:cxn ang="0">
                <a:pos x="1104" y="0"/>
              </a:cxn>
            </a:cxnLst>
            <a:rect l="0" t="0" r="0" b="0"/>
            <a:pathLst>
              <a:path w="1728" h="2688">
                <a:moveTo>
                  <a:pt x="1104" y="0"/>
                </a:moveTo>
                <a:lnTo>
                  <a:pt x="1728" y="0"/>
                </a:lnTo>
                <a:lnTo>
                  <a:pt x="0" y="2688"/>
                </a:lnTo>
                <a:lnTo>
                  <a:pt x="1104"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7" name="Freeform 16"/>
          <p:cNvSpPr>
            <a:spLocks/>
          </p:cNvSpPr>
          <p:nvPr/>
        </p:nvSpPr>
        <p:spPr bwMode="auto">
          <a:xfrm>
            <a:off x="5943600" y="4267200"/>
            <a:ext cx="3200400" cy="1143000"/>
          </a:xfrm>
          <a:custGeom>
            <a:avLst>
              <a:gd name="A1" fmla="val 0"/>
              <a:gd name="A2" fmla="val 0"/>
              <a:gd name="A3" fmla="val 0"/>
              <a:gd name="A4" fmla="val 0"/>
              <a:gd name="A5" fmla="val 0"/>
              <a:gd name="A6" fmla="val 0"/>
              <a:gd name="A7" fmla="val 0"/>
              <a:gd name="A8" fmla="val 0"/>
            </a:avLst>
            <a:gdLst/>
            <a:ahLst/>
            <a:cxnLst>
              <a:cxn ang="0">
                <a:pos x="0" y="0"/>
              </a:cxn>
              <a:cxn ang="0">
                <a:pos x="2016" y="240"/>
              </a:cxn>
              <a:cxn ang="0">
                <a:pos x="2016" y="720"/>
              </a:cxn>
              <a:cxn ang="0">
                <a:pos x="0" y="0"/>
              </a:cxn>
            </a:cxnLst>
            <a:rect l="0" t="0" r="0" b="0"/>
            <a:pathLst>
              <a:path w="2016" h="720">
                <a:moveTo>
                  <a:pt x="0" y="0"/>
                </a:moveTo>
                <a:lnTo>
                  <a:pt x="2016" y="240"/>
                </a:lnTo>
                <a:lnTo>
                  <a:pt x="2016" y="720"/>
                </a:lnTo>
                <a:lnTo>
                  <a:pt x="0"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8" name="Freeform 17"/>
          <p:cNvSpPr>
            <a:spLocks/>
          </p:cNvSpPr>
          <p:nvPr/>
        </p:nvSpPr>
        <p:spPr bwMode="auto">
          <a:xfrm>
            <a:off x="5943600" y="0"/>
            <a:ext cx="1371600" cy="4267200"/>
          </a:xfrm>
          <a:custGeom>
            <a:avLst>
              <a:gd name="A1" fmla="val 0"/>
              <a:gd name="A2" fmla="val 0"/>
              <a:gd name="A3" fmla="val 0"/>
              <a:gd name="A4" fmla="val 0"/>
              <a:gd name="A5" fmla="val 0"/>
              <a:gd name="A6" fmla="val 0"/>
              <a:gd name="A7" fmla="val 0"/>
              <a:gd name="A8" fmla="val 0"/>
            </a:avLst>
            <a:gdLst/>
            <a:ahLst/>
            <a:cxnLst>
              <a:cxn ang="0">
                <a:pos x="864" y="0"/>
              </a:cxn>
              <a:cxn ang="0">
                <a:pos x="0" y="2688"/>
              </a:cxn>
              <a:cxn ang="0">
                <a:pos x="768" y="0"/>
              </a:cxn>
              <a:cxn ang="0">
                <a:pos x="864" y="0"/>
              </a:cxn>
            </a:cxnLst>
            <a:rect l="0" t="0" r="0" b="0"/>
            <a:pathLst>
              <a:path w="864" h="2688">
                <a:moveTo>
                  <a:pt x="864" y="0"/>
                </a:moveTo>
                <a:lnTo>
                  <a:pt x="0" y="2688"/>
                </a:lnTo>
                <a:lnTo>
                  <a:pt x="768" y="0"/>
                </a:lnTo>
                <a:lnTo>
                  <a:pt x="864"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9" name="Freeform 18"/>
          <p:cNvSpPr>
            <a:spLocks/>
          </p:cNvSpPr>
          <p:nvPr/>
        </p:nvSpPr>
        <p:spPr bwMode="auto">
          <a:xfrm>
            <a:off x="5948363" y="4246563"/>
            <a:ext cx="2090737" cy="2611437"/>
          </a:xfrm>
          <a:custGeom>
            <a:avLst>
              <a:gd name="A1" fmla="val 0"/>
              <a:gd name="A2" fmla="val 0"/>
              <a:gd name="A3" fmla="val 0"/>
              <a:gd name="A4" fmla="val 0"/>
              <a:gd name="A5" fmla="val 0"/>
              <a:gd name="A6" fmla="val 0"/>
              <a:gd name="A7" fmla="val 0"/>
              <a:gd name="A8" fmla="val 0"/>
            </a:avLst>
            <a:gdLst/>
            <a:ahLst/>
            <a:cxnLst>
              <a:cxn ang="0">
                <a:pos x="1071" y="1645"/>
              </a:cxn>
              <a:cxn ang="0">
                <a:pos x="1317" y="1645"/>
              </a:cxn>
              <a:cxn ang="0">
                <a:pos x="0" y="0"/>
              </a:cxn>
              <a:cxn ang="0">
                <a:pos x="1071" y="1645"/>
              </a:cxn>
            </a:cxnLst>
            <a:rect l="0" t="0" r="0" b="0"/>
            <a:pathLst>
              <a:path w="1317" h="1645">
                <a:moveTo>
                  <a:pt x="1071" y="1645"/>
                </a:moveTo>
                <a:lnTo>
                  <a:pt x="1317" y="1645"/>
                </a:lnTo>
                <a:lnTo>
                  <a:pt x="0" y="0"/>
                </a:lnTo>
                <a:lnTo>
                  <a:pt x="1071" y="1645"/>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20" name="Freeform 19"/>
          <p:cNvSpPr>
            <a:spLocks/>
          </p:cNvSpPr>
          <p:nvPr/>
        </p:nvSpPr>
        <p:spPr bwMode="auto">
          <a:xfrm>
            <a:off x="5943600" y="4267200"/>
            <a:ext cx="1600200" cy="2590800"/>
          </a:xfrm>
          <a:custGeom>
            <a:avLst>
              <a:gd name="A1" fmla="val 0"/>
              <a:gd name="A2" fmla="val 0"/>
              <a:gd name="A3" fmla="val 0"/>
              <a:gd name="A4" fmla="val 0"/>
              <a:gd name="A5" fmla="val 0"/>
              <a:gd name="A6" fmla="val 0"/>
              <a:gd name="A7" fmla="val 0"/>
              <a:gd name="A8" fmla="val 0"/>
            </a:avLst>
            <a:gdLst/>
            <a:ahLst/>
            <a:cxnLst>
              <a:cxn ang="0">
                <a:pos x="1008" y="1632"/>
              </a:cxn>
              <a:cxn ang="0">
                <a:pos x="0" y="0"/>
              </a:cxn>
              <a:cxn ang="0">
                <a:pos x="960" y="1632"/>
              </a:cxn>
              <a:cxn ang="0">
                <a:pos x="1008" y="1632"/>
              </a:cxn>
            </a:cxnLst>
            <a:rect l="0" t="0" r="0" b="0"/>
            <a:pathLst>
              <a:path w="1008" h="1632">
                <a:moveTo>
                  <a:pt x="1008" y="1632"/>
                </a:moveTo>
                <a:lnTo>
                  <a:pt x="0" y="0"/>
                </a:lnTo>
                <a:lnTo>
                  <a:pt x="960" y="1632"/>
                </a:lnTo>
                <a:lnTo>
                  <a:pt x="1008" y="1632"/>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21" name="Freeform 20"/>
          <p:cNvSpPr>
            <a:spLocks/>
          </p:cNvSpPr>
          <p:nvPr/>
        </p:nvSpPr>
        <p:spPr bwMode="auto">
          <a:xfrm>
            <a:off x="5943600" y="1371600"/>
            <a:ext cx="3200400" cy="2895600"/>
          </a:xfrm>
          <a:custGeom>
            <a:avLst>
              <a:gd name="A1" fmla="val 0"/>
              <a:gd name="A2" fmla="val 0"/>
              <a:gd name="A3" fmla="val 0"/>
              <a:gd name="A4" fmla="val 0"/>
              <a:gd name="A5" fmla="val 0"/>
              <a:gd name="A6" fmla="val 0"/>
              <a:gd name="A7" fmla="val 0"/>
              <a:gd name="A8" fmla="val 0"/>
            </a:avLst>
            <a:gdLst/>
            <a:ahLst/>
            <a:cxnLst>
              <a:cxn ang="0">
                <a:pos x="2016" y="0"/>
              </a:cxn>
              <a:cxn ang="0">
                <a:pos x="2016" y="144"/>
              </a:cxn>
              <a:cxn ang="0">
                <a:pos x="0" y="1824"/>
              </a:cxn>
              <a:cxn ang="0">
                <a:pos x="2016" y="0"/>
              </a:cxn>
            </a:cxnLst>
            <a:rect l="0" t="0" r="0" b="0"/>
            <a:pathLst>
              <a:path w="2016" h="1824">
                <a:moveTo>
                  <a:pt x="2016" y="0"/>
                </a:moveTo>
                <a:lnTo>
                  <a:pt x="2016" y="144"/>
                </a:lnTo>
                <a:lnTo>
                  <a:pt x="0" y="1824"/>
                </a:lnTo>
                <a:lnTo>
                  <a:pt x="2016"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22" name="Freeform 21"/>
          <p:cNvSpPr>
            <a:spLocks/>
          </p:cNvSpPr>
          <p:nvPr/>
        </p:nvSpPr>
        <p:spPr bwMode="auto">
          <a:xfrm>
            <a:off x="5943600" y="1752600"/>
            <a:ext cx="3200400" cy="2514600"/>
          </a:xfrm>
          <a:custGeom>
            <a:avLst>
              <a:gd name="A1" fmla="val 0"/>
              <a:gd name="A2" fmla="val 0"/>
              <a:gd name="A3" fmla="val 0"/>
              <a:gd name="A4" fmla="val 0"/>
              <a:gd name="A5" fmla="val 0"/>
              <a:gd name="A6" fmla="val 0"/>
              <a:gd name="A7" fmla="val 0"/>
              <a:gd name="A8" fmla="val 0"/>
            </a:avLst>
            <a:gdLst/>
            <a:ahLst/>
            <a:cxnLst>
              <a:cxn ang="0">
                <a:pos x="2016" y="0"/>
              </a:cxn>
              <a:cxn ang="0">
                <a:pos x="0" y="1584"/>
              </a:cxn>
              <a:cxn ang="0">
                <a:pos x="2016" y="48"/>
              </a:cxn>
              <a:cxn ang="0">
                <a:pos x="2016" y="0"/>
              </a:cxn>
            </a:cxnLst>
            <a:rect l="0" t="0" r="0" b="0"/>
            <a:pathLst>
              <a:path w="2016" h="1584">
                <a:moveTo>
                  <a:pt x="2016" y="0"/>
                </a:moveTo>
                <a:lnTo>
                  <a:pt x="0" y="1584"/>
                </a:lnTo>
                <a:lnTo>
                  <a:pt x="2016" y="48"/>
                </a:lnTo>
                <a:lnTo>
                  <a:pt x="2016"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23" name="Freeform 22"/>
          <p:cNvSpPr>
            <a:spLocks/>
          </p:cNvSpPr>
          <p:nvPr/>
        </p:nvSpPr>
        <p:spPr bwMode="auto">
          <a:xfrm>
            <a:off x="990600" y="4267200"/>
            <a:ext cx="4953000" cy="2590800"/>
          </a:xfrm>
          <a:custGeom>
            <a:avLst>
              <a:gd name="A1" fmla="val 0"/>
              <a:gd name="A2" fmla="val 0"/>
              <a:gd name="A3" fmla="val 0"/>
              <a:gd name="A4" fmla="val 0"/>
              <a:gd name="A5" fmla="val 0"/>
              <a:gd name="A6" fmla="val 0"/>
              <a:gd name="A7" fmla="val 0"/>
              <a:gd name="A8" fmla="val 0"/>
            </a:avLst>
            <a:gdLst/>
            <a:ahLst/>
            <a:cxnLst>
              <a:cxn ang="0">
                <a:pos x="0" y="1632"/>
              </a:cxn>
              <a:cxn ang="0">
                <a:pos x="3120" y="0"/>
              </a:cxn>
              <a:cxn ang="0">
                <a:pos x="1056" y="1632"/>
              </a:cxn>
              <a:cxn ang="0">
                <a:pos x="0" y="1632"/>
              </a:cxn>
            </a:cxnLst>
            <a:rect l="0" t="0" r="0" b="0"/>
            <a:pathLst>
              <a:path w="3120" h="1632">
                <a:moveTo>
                  <a:pt x="0" y="1632"/>
                </a:moveTo>
                <a:lnTo>
                  <a:pt x="3120" y="0"/>
                </a:lnTo>
                <a:lnTo>
                  <a:pt x="1056" y="1632"/>
                </a:lnTo>
                <a:lnTo>
                  <a:pt x="0" y="1632"/>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24" name="Freeform 23"/>
          <p:cNvSpPr>
            <a:spLocks/>
          </p:cNvSpPr>
          <p:nvPr/>
        </p:nvSpPr>
        <p:spPr bwMode="auto">
          <a:xfrm>
            <a:off x="533400" y="4267200"/>
            <a:ext cx="5334000" cy="2590800"/>
          </a:xfrm>
          <a:custGeom>
            <a:avLst>
              <a:gd name="A1" fmla="val 0"/>
              <a:gd name="A2" fmla="val 0"/>
              <a:gd name="A3" fmla="val 0"/>
              <a:gd name="A4" fmla="val 0"/>
              <a:gd name="A5" fmla="val 0"/>
              <a:gd name="A6" fmla="val 0"/>
              <a:gd name="A7" fmla="val 0"/>
              <a:gd name="A8" fmla="val 0"/>
            </a:avLst>
            <a:gdLst/>
            <a:ahLst/>
            <a:cxnLst>
              <a:cxn ang="0">
                <a:pos x="0" y="1632"/>
              </a:cxn>
              <a:cxn ang="0">
                <a:pos x="3360" y="0"/>
              </a:cxn>
              <a:cxn ang="0">
                <a:pos x="144" y="1632"/>
              </a:cxn>
              <a:cxn ang="0">
                <a:pos x="0" y="1632"/>
              </a:cxn>
            </a:cxnLst>
            <a:rect l="0" t="0" r="0" b="0"/>
            <a:pathLst>
              <a:path w="3360" h="1632">
                <a:moveTo>
                  <a:pt x="0" y="1632"/>
                </a:moveTo>
                <a:lnTo>
                  <a:pt x="3360" y="0"/>
                </a:lnTo>
                <a:lnTo>
                  <a:pt x="144" y="1632"/>
                </a:lnTo>
                <a:lnTo>
                  <a:pt x="0" y="1632"/>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25" name="Freeform 24"/>
          <p:cNvSpPr>
            <a:spLocks/>
          </p:cNvSpPr>
          <p:nvPr/>
        </p:nvSpPr>
        <p:spPr bwMode="auto">
          <a:xfrm>
            <a:off x="366824" y="2438400"/>
            <a:ext cx="5638800" cy="1828800"/>
          </a:xfrm>
          <a:custGeom>
            <a:avLst>
              <a:gd name="A1" fmla="val 0"/>
              <a:gd name="A2" fmla="val 0"/>
              <a:gd name="A3" fmla="val 0"/>
              <a:gd name="A4" fmla="val 0"/>
              <a:gd name="A5" fmla="val 0"/>
              <a:gd name="A6" fmla="val 0"/>
              <a:gd name="A7" fmla="val 0"/>
              <a:gd name="A8" fmla="val 0"/>
            </a:avLst>
            <a:gdLst/>
            <a:ahLst/>
            <a:cxnLst>
              <a:cxn ang="0">
                <a:pos x="0" y="0"/>
              </a:cxn>
              <a:cxn ang="0">
                <a:pos x="3552" y="1152"/>
              </a:cxn>
              <a:cxn ang="0">
                <a:pos x="0" y="384"/>
              </a:cxn>
              <a:cxn ang="0">
                <a:pos x="0" y="0"/>
              </a:cxn>
            </a:cxnLst>
            <a:rect l="0" t="0" r="0" b="0"/>
            <a:pathLst>
              <a:path w="3552" h="1152">
                <a:moveTo>
                  <a:pt x="0" y="0"/>
                </a:moveTo>
                <a:lnTo>
                  <a:pt x="3504" y="1152"/>
                </a:lnTo>
                <a:lnTo>
                  <a:pt x="0" y="384"/>
                </a:lnTo>
                <a:lnTo>
                  <a:pt x="0"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26" name="Freeform 25"/>
          <p:cNvSpPr>
            <a:spLocks/>
          </p:cNvSpPr>
          <p:nvPr/>
        </p:nvSpPr>
        <p:spPr bwMode="auto">
          <a:xfrm>
            <a:off x="366824" y="2133600"/>
            <a:ext cx="5638800" cy="2133600"/>
          </a:xfrm>
          <a:custGeom>
            <a:avLst>
              <a:gd name="A1" fmla="val 0"/>
              <a:gd name="A2" fmla="val 0"/>
              <a:gd name="A3" fmla="val 0"/>
              <a:gd name="A4" fmla="val 0"/>
              <a:gd name="A5" fmla="val 0"/>
              <a:gd name="A6" fmla="val 0"/>
              <a:gd name="A7" fmla="val 0"/>
              <a:gd name="A8" fmla="val 0"/>
            </a:avLst>
            <a:gdLst/>
            <a:ahLst/>
            <a:cxnLst>
              <a:cxn ang="0">
                <a:pos x="0" y="0"/>
              </a:cxn>
              <a:cxn ang="0">
                <a:pos x="3552" y="1344"/>
              </a:cxn>
              <a:cxn ang="0">
                <a:pos x="0" y="48"/>
              </a:cxn>
              <a:cxn ang="0">
                <a:pos x="0" y="0"/>
              </a:cxn>
            </a:cxnLst>
            <a:rect l="0" t="0" r="0" b="0"/>
            <a:pathLst>
              <a:path w="3552" h="1344">
                <a:moveTo>
                  <a:pt x="0" y="0"/>
                </a:moveTo>
                <a:lnTo>
                  <a:pt x="3552" y="1344"/>
                </a:lnTo>
                <a:lnTo>
                  <a:pt x="0" y="48"/>
                </a:lnTo>
                <a:lnTo>
                  <a:pt x="0"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27" name="Freeform 26"/>
          <p:cNvSpPr>
            <a:spLocks/>
          </p:cNvSpPr>
          <p:nvPr/>
        </p:nvSpPr>
        <p:spPr bwMode="auto">
          <a:xfrm>
            <a:off x="4572000" y="4267200"/>
            <a:ext cx="1371600" cy="2590800"/>
          </a:xfrm>
          <a:custGeom>
            <a:avLst>
              <a:gd name="A1" fmla="val 0"/>
              <a:gd name="A2" fmla="val 0"/>
              <a:gd name="A3" fmla="val 0"/>
              <a:gd name="A4" fmla="val 0"/>
              <a:gd name="A5" fmla="val 0"/>
              <a:gd name="A6" fmla="val 0"/>
              <a:gd name="A7" fmla="val 0"/>
              <a:gd name="A8" fmla="val 0"/>
            </a:avLst>
            <a:gdLst/>
            <a:ahLst/>
            <a:cxnLst>
              <a:cxn ang="0">
                <a:pos x="0" y="1632"/>
              </a:cxn>
              <a:cxn ang="0">
                <a:pos x="96" y="1632"/>
              </a:cxn>
              <a:cxn ang="0">
                <a:pos x="864" y="0"/>
              </a:cxn>
              <a:cxn ang="0">
                <a:pos x="0" y="1632"/>
              </a:cxn>
            </a:cxnLst>
            <a:rect l="0" t="0" r="0" b="0"/>
            <a:pathLst>
              <a:path w="864" h="1632">
                <a:moveTo>
                  <a:pt x="0" y="1632"/>
                </a:moveTo>
                <a:lnTo>
                  <a:pt x="96" y="1632"/>
                </a:lnTo>
                <a:lnTo>
                  <a:pt x="864" y="0"/>
                </a:lnTo>
                <a:lnTo>
                  <a:pt x="0" y="1632"/>
                </a:lnTo>
                <a:close/>
              </a:path>
            </a:pathLst>
          </a:custGeom>
          <a:solidFill>
            <a:schemeClr val="bg2">
              <a:tint val="95000"/>
              <a:satMod val="18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3" name="Text Placeholder 2"/>
          <p:cNvSpPr>
            <a:spLocks noGrp="1"/>
          </p:cNvSpPr>
          <p:nvPr>
            <p:ph type="body" idx="1"/>
          </p:nvPr>
        </p:nvSpPr>
        <p:spPr>
          <a:xfrm>
            <a:off x="706902" y="1351672"/>
            <a:ext cx="5718048" cy="977486"/>
          </a:xfrm>
        </p:spPr>
        <p:txBody>
          <a:bodyPr lIns="82296" tIns="45720" bIns="0" anchor="t"/>
          <a:lstStyle>
            <a:lvl1pPr marL="54864" indent="0">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11/16/2022</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7" name="Rectangle 6"/>
          <p:cNvSpPr/>
          <p:nvPr/>
        </p:nvSpPr>
        <p:spPr>
          <a:xfrm>
            <a:off x="363160" y="402264"/>
            <a:ext cx="8503920" cy="886265"/>
          </a:xfrm>
          <a:prstGeom prst="rect">
            <a:avLst/>
          </a:prstGeom>
          <a:solidFill>
            <a:schemeClr val="bg2">
              <a:tint val="95000"/>
              <a:satMod val="180000"/>
              <a:alpha val="4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706902" y="512064"/>
            <a:ext cx="8156448" cy="777240"/>
          </a:xfrm>
        </p:spPr>
        <p:txBody>
          <a:bodyPr tIns="64008"/>
          <a:lstStyle>
            <a:lvl1pPr algn="l">
              <a:buNone/>
              <a:defRPr sz="3800" b="0" cap="none" spc="-150" baseline="0"/>
            </a:lvl1pPr>
            <a:extLst/>
          </a:lstStyle>
          <a:p>
            <a:r>
              <a:rPr kumimoji="0" lang="en-US" smtClean="0"/>
              <a:t>Click to edit Master title style</a:t>
            </a:r>
            <a:endParaRPr kumimoji="0" lang="en-US"/>
          </a:p>
        </p:txBody>
      </p:sp>
      <p:sp>
        <p:nvSpPr>
          <p:cNvPr id="8" name="Rectangle 7"/>
          <p:cNvSpPr/>
          <p:nvPr/>
        </p:nvSpPr>
        <p:spPr>
          <a:xfrm flipH="1">
            <a:off x="371538" y="680477"/>
            <a:ext cx="27432"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9" name="Rectangle 8"/>
          <p:cNvSpPr/>
          <p:nvPr/>
        </p:nvSpPr>
        <p:spPr>
          <a:xfrm flipH="1">
            <a:off x="411109" y="680477"/>
            <a:ext cx="27432"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10" name="Rectangle 9"/>
          <p:cNvSpPr/>
          <p:nvPr/>
        </p:nvSpPr>
        <p:spPr>
          <a:xfrm flipH="1">
            <a:off x="448450" y="680477"/>
            <a:ext cx="9144"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Rectangle 10"/>
          <p:cNvSpPr/>
          <p:nvPr/>
        </p:nvSpPr>
        <p:spPr>
          <a:xfrm flipH="1">
            <a:off x="476702" y="680477"/>
            <a:ext cx="9144"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12" name="Rectangle 11"/>
          <p:cNvSpPr/>
          <p:nvPr/>
        </p:nvSpPr>
        <p:spPr>
          <a:xfrm>
            <a:off x="500478" y="680477"/>
            <a:ext cx="36576"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512064"/>
            <a:ext cx="8229600" cy="914400"/>
          </a:xfrm>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464344" y="1770501"/>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55344" y="1770501"/>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1D8BD707-D9CF-40AE-B4C6-C98DA3205C09}" type="datetimeFigureOut">
              <a:rPr lang="en-US" smtClean="0"/>
              <a:pPr/>
              <a:t>11/16/2022</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5" name="Rectangle 24"/>
          <p:cNvSpPr/>
          <p:nvPr/>
        </p:nvSpPr>
        <p:spPr>
          <a:xfrm>
            <a:off x="0" y="402265"/>
            <a:ext cx="8867080" cy="886265"/>
          </a:xfrm>
          <a:prstGeom prst="rect">
            <a:avLst/>
          </a:prstGeom>
          <a:solidFill>
            <a:schemeClr val="bg2">
              <a:tint val="95000"/>
              <a:satMod val="180000"/>
              <a:alpha val="4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504824" y="512064"/>
            <a:ext cx="7772400" cy="914400"/>
          </a:xfrm>
        </p:spPr>
        <p:txBody>
          <a:bodyPr anchor="t"/>
          <a:lstStyle>
            <a:lvl1pPr>
              <a:defRPr sz="400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09750"/>
            <a:ext cx="4040188" cy="639762"/>
          </a:xfrm>
        </p:spPr>
        <p:txBody>
          <a:bodyPr anchor="ctr"/>
          <a:lstStyle>
            <a:lvl1pPr marL="73152" indent="0" algn="l">
              <a:buNone/>
              <a:defRPr sz="2400" b="1">
                <a:solidFill>
                  <a:schemeClr val="accent2"/>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09750"/>
            <a:ext cx="4041775" cy="639762"/>
          </a:xfrm>
        </p:spPr>
        <p:txBody>
          <a:bodyPr anchor="ctr"/>
          <a:lstStyle>
            <a:lvl1pPr marL="73152" indent="0">
              <a:buNone/>
              <a:defRPr sz="2400" b="1">
                <a:solidFill>
                  <a:schemeClr val="accent2"/>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459037"/>
            <a:ext cx="4040188" cy="3959352"/>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459037"/>
            <a:ext cx="4041775" cy="3959352"/>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1D8BD707-D9CF-40AE-B4C6-C98DA3205C09}" type="datetimeFigureOut">
              <a:rPr lang="en-US" smtClean="0"/>
              <a:pPr/>
              <a:t>11/16/2022</a:t>
            </a:fld>
            <a:endParaRPr lang="en-US"/>
          </a:p>
        </p:txBody>
      </p:sp>
      <p:sp>
        <p:nvSpPr>
          <p:cNvPr id="8" name="Footer Placeholder 7"/>
          <p:cNvSpPr>
            <a:spLocks noGrp="1"/>
          </p:cNvSpPr>
          <p:nvPr>
            <p:ph type="ftr" sz="quarter" idx="11"/>
          </p:nvPr>
        </p:nvSpPr>
        <p:spPr/>
        <p:txBody>
          <a:bodyPr/>
          <a:lstStyle>
            <a:extLst/>
          </a:lstStyle>
          <a:p>
            <a:endParaRPr lang="en-US"/>
          </a:p>
        </p:txBody>
      </p:sp>
      <p:sp>
        <p:nvSpPr>
          <p:cNvPr id="9" name="Slide Number Placeholder 8"/>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16" name="Rectangle 15"/>
          <p:cNvSpPr/>
          <p:nvPr/>
        </p:nvSpPr>
        <p:spPr>
          <a:xfrm>
            <a:off x="87790" y="680477"/>
            <a:ext cx="45720"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17" name="Rectangle 16"/>
          <p:cNvSpPr/>
          <p:nvPr/>
        </p:nvSpPr>
        <p:spPr>
          <a:xfrm>
            <a:off x="47305" y="680477"/>
            <a:ext cx="27432"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18" name="Rectangle 17"/>
          <p:cNvSpPr/>
          <p:nvPr/>
        </p:nvSpPr>
        <p:spPr>
          <a:xfrm>
            <a:off x="28252" y="680477"/>
            <a:ext cx="9144"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9" name="Rectangle 18"/>
          <p:cNvSpPr/>
          <p:nvPr/>
        </p:nvSpPr>
        <p:spPr>
          <a:xfrm>
            <a:off x="0" y="680477"/>
            <a:ext cx="9144"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20" name="Rectangle 19"/>
          <p:cNvSpPr/>
          <p:nvPr/>
        </p:nvSpPr>
        <p:spPr>
          <a:xfrm flipH="1">
            <a:off x="149770" y="680477"/>
            <a:ext cx="27432"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21" name="Rectangle 20"/>
          <p:cNvSpPr/>
          <p:nvPr/>
        </p:nvSpPr>
        <p:spPr>
          <a:xfrm flipH="1">
            <a:off x="189341" y="680477"/>
            <a:ext cx="27432"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22" name="Rectangle 21"/>
          <p:cNvSpPr/>
          <p:nvPr/>
        </p:nvSpPr>
        <p:spPr>
          <a:xfrm flipH="1">
            <a:off x="226682" y="680477"/>
            <a:ext cx="9144"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9" name="Rectangle 28"/>
          <p:cNvSpPr/>
          <p:nvPr/>
        </p:nvSpPr>
        <p:spPr>
          <a:xfrm flipH="1">
            <a:off x="254934" y="680477"/>
            <a:ext cx="9144"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30" name="Rectangle 29"/>
          <p:cNvSpPr/>
          <p:nvPr/>
        </p:nvSpPr>
        <p:spPr>
          <a:xfrm>
            <a:off x="278710" y="680477"/>
            <a:ext cx="36576"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914400" y="512064"/>
            <a:ext cx="7772400" cy="914400"/>
          </a:xfrm>
        </p:spPr>
        <p:txBody>
          <a:bodyPr/>
          <a:lstStyle>
            <a:lvl1pPr>
              <a:defRPr sz="4000" cap="none" baseline="0"/>
            </a:lvl1pPr>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extLst/>
          </a:lstStyle>
          <a:p>
            <a:fld id="{1D8BD707-D9CF-40AE-B4C6-C98DA3205C09}" type="datetimeFigureOut">
              <a:rPr lang="en-US" smtClean="0"/>
              <a:pPr/>
              <a:t>11/16/2022</a:t>
            </a:fld>
            <a:endParaRPr lang="en-US"/>
          </a:p>
        </p:txBody>
      </p:sp>
      <p:sp>
        <p:nvSpPr>
          <p:cNvPr id="4" name="Footer Placeholder 3"/>
          <p:cNvSpPr>
            <a:spLocks noGrp="1"/>
          </p:cNvSpPr>
          <p:nvPr>
            <p:ph type="ftr" sz="quarter" idx="11"/>
          </p:nvPr>
        </p:nvSpPr>
        <p:spPr/>
        <p:txBody>
          <a:bodyPr/>
          <a:lstStyle>
            <a:extLst/>
          </a:lstStyle>
          <a:p>
            <a:endParaRPr lang="en-US"/>
          </a:p>
        </p:txBody>
      </p:sp>
      <p:sp>
        <p:nvSpPr>
          <p:cNvPr id="5" name="Slide Number Placeholder 4"/>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1D8BD707-D9CF-40AE-B4C6-C98DA3205C09}" type="datetimeFigureOut">
              <a:rPr lang="en-US" smtClean="0"/>
              <a:pPr/>
              <a:t>11/16/2022</a:t>
            </a:fld>
            <a:endParaRPr lang="en-US"/>
          </a:p>
        </p:txBody>
      </p:sp>
      <p:sp>
        <p:nvSpPr>
          <p:cNvPr id="3" name="Footer Placeholder 2"/>
          <p:cNvSpPr>
            <a:spLocks noGrp="1"/>
          </p:cNvSpPr>
          <p:nvPr>
            <p:ph type="ftr" sz="quarter" idx="11"/>
          </p:nvPr>
        </p:nvSpPr>
        <p:spPr/>
        <p:txBody>
          <a:bodyPr/>
          <a:lstStyle>
            <a:extLst/>
          </a:lstStyle>
          <a:p>
            <a:endParaRPr lang="en-US"/>
          </a:p>
        </p:txBody>
      </p:sp>
      <p:sp>
        <p:nvSpPr>
          <p:cNvPr id="4" name="Slide Number Placeholder 3"/>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273050"/>
            <a:ext cx="8229600" cy="1162050"/>
          </a:xfrm>
        </p:spPr>
        <p:txBody>
          <a:bodyPr anchor="ctr"/>
          <a:lstStyle>
            <a:lvl1pPr algn="l">
              <a:buNone/>
              <a:defRPr sz="3600" b="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435100"/>
            <a:ext cx="2514600" cy="4572000"/>
          </a:xfrm>
        </p:spPr>
        <p:txBody>
          <a:bodyPr/>
          <a:lstStyle>
            <a:lvl1pPr marL="54864" indent="0">
              <a:buNone/>
              <a:defRPr sz="18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429000" y="1435100"/>
            <a:ext cx="5486400"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1D8BD707-D9CF-40AE-B4C6-C98DA3205C09}" type="datetimeFigureOut">
              <a:rPr lang="en-US" smtClean="0"/>
              <a:pPr/>
              <a:t>11/16/2022</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368032" y="0"/>
            <a:ext cx="8778240" cy="1878037"/>
          </a:xfrm>
          <a:prstGeom prst="rect">
            <a:avLst/>
          </a:prstGeom>
          <a:solidFill>
            <a:srgbClr val="000000">
              <a:alpha val="100000"/>
            </a:srgb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cxnSp>
        <p:nvCxnSpPr>
          <p:cNvPr id="9" name="Straight Connector 8"/>
          <p:cNvCxnSpPr/>
          <p:nvPr/>
        </p:nvCxnSpPr>
        <p:spPr>
          <a:xfrm flipV="1">
            <a:off x="363195" y="1885028"/>
            <a:ext cx="8782622" cy="0"/>
          </a:xfrm>
          <a:prstGeom prst="line">
            <a:avLst/>
          </a:prstGeom>
          <a:noFill/>
          <a:ln w="19050" cap="flat" cmpd="sng" algn="ctr">
            <a:solidFill>
              <a:srgbClr val="FFFFFF">
                <a:alpha val="100000"/>
              </a:srgbClr>
            </a:solidFill>
            <a:prstDash val="solid"/>
            <a:miter lim="800000"/>
          </a:ln>
          <a:effectLst/>
        </p:spPr>
        <p:style>
          <a:lnRef idx="2">
            <a:schemeClr val="accent1"/>
          </a:lnRef>
          <a:fillRef idx="0">
            <a:schemeClr val="accent1"/>
          </a:fillRef>
          <a:effectRef idx="1">
            <a:schemeClr val="accent1"/>
          </a:effectRef>
          <a:fontRef idx="minor">
            <a:schemeClr val="tx1"/>
          </a:fontRef>
        </p:style>
      </p:cxnSp>
      <p:grpSp>
        <p:nvGrpSpPr>
          <p:cNvPr id="10" name="Group 9"/>
          <p:cNvGrpSpPr/>
          <p:nvPr/>
        </p:nvGrpSpPr>
        <p:grpSpPr>
          <a:xfrm rot="5400000">
            <a:off x="8514581" y="1219200"/>
            <a:ext cx="132763" cy="128466"/>
            <a:chOff x="6668087" y="1297746"/>
            <a:chExt cx="161840" cy="156602"/>
          </a:xfrm>
        </p:grpSpPr>
        <p:cxnSp>
          <p:nvCxnSpPr>
            <p:cNvPr id="15" name="Straight Connector 14"/>
            <p:cNvCxnSpPr/>
            <p:nvPr/>
          </p:nvCxnSpPr>
          <p:spPr>
            <a:xfrm rot="16200000">
              <a:off x="6664064" y="1301769"/>
              <a:ext cx="88509" cy="80463"/>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6" name="Straight Connector 15"/>
            <p:cNvCxnSpPr/>
            <p:nvPr/>
          </p:nvCxnSpPr>
          <p:spPr>
            <a:xfrm rot="16200000" flipV="1">
              <a:off x="6685888" y="1391257"/>
              <a:ext cx="125755" cy="427"/>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rot="5400000" flipH="1">
              <a:off x="6744524" y="1300853"/>
              <a:ext cx="88509" cy="82296"/>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grpSp>
      <p:sp>
        <p:nvSpPr>
          <p:cNvPr id="2" name="Title 1"/>
          <p:cNvSpPr>
            <a:spLocks noGrp="1"/>
          </p:cNvSpPr>
          <p:nvPr>
            <p:ph type="title"/>
          </p:nvPr>
        </p:nvSpPr>
        <p:spPr bwMode="grayWhite">
          <a:xfrm>
            <a:off x="914400" y="441251"/>
            <a:ext cx="6858000" cy="701749"/>
          </a:xfrm>
        </p:spPr>
        <p:txBody>
          <a:bodyPr anchor="b"/>
          <a:lstStyle>
            <a:lvl1pPr algn="l">
              <a:buNone/>
              <a:defRPr sz="2100" b="0"/>
            </a:lvl1pPr>
            <a:extLst/>
          </a:lstStyle>
          <a:p>
            <a:r>
              <a:rPr kumimoji="0" lang="en-US" smtClean="0"/>
              <a:t>Click to edit Master title style</a:t>
            </a:r>
            <a:endParaRPr kumimoji="0" lang="en-US"/>
          </a:p>
        </p:txBody>
      </p:sp>
      <p:sp>
        <p:nvSpPr>
          <p:cNvPr id="3" name="Picture Placeholder 2"/>
          <p:cNvSpPr>
            <a:spLocks noGrp="1"/>
          </p:cNvSpPr>
          <p:nvPr>
            <p:ph type="pic" idx="1"/>
          </p:nvPr>
        </p:nvSpPr>
        <p:spPr>
          <a:xfrm>
            <a:off x="368032" y="1893781"/>
            <a:ext cx="8778240" cy="4960144"/>
          </a:xfrm>
          <a:solidFill>
            <a:schemeClr val="bg2"/>
          </a:solidFill>
        </p:spPr>
        <p:txBody>
          <a:bodyPr/>
          <a:lstStyle>
            <a:lvl1pPr marL="0" indent="0">
              <a:buNone/>
              <a:defRPr sz="3200"/>
            </a:lvl1pPr>
            <a:extLst/>
          </a:lstStyle>
          <a:p>
            <a:r>
              <a:rPr kumimoji="0" lang="en-US" smtClean="0"/>
              <a:t>Click icon to add picture</a:t>
            </a:r>
            <a:endParaRPr kumimoji="0" lang="en-US"/>
          </a:p>
        </p:txBody>
      </p:sp>
      <p:sp>
        <p:nvSpPr>
          <p:cNvPr id="4" name="Text Placeholder 3"/>
          <p:cNvSpPr>
            <a:spLocks noGrp="1"/>
          </p:cNvSpPr>
          <p:nvPr>
            <p:ph type="body" sz="half" idx="2"/>
          </p:nvPr>
        </p:nvSpPr>
        <p:spPr bwMode="grayWhite">
          <a:xfrm>
            <a:off x="914400" y="1150144"/>
            <a:ext cx="6858000" cy="685800"/>
          </a:xfrm>
        </p:spPr>
        <p:txBody>
          <a:bodyPr/>
          <a:lstStyle>
            <a:lvl1pPr marL="27432" indent="0">
              <a:spcBef>
                <a:spcPts val="0"/>
              </a:spcBef>
              <a:buNone/>
              <a:defRPr sz="1400">
                <a:solidFill>
                  <a:srgbClr val="FFFFFF"/>
                </a:solidFill>
              </a:defRPr>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grpSp>
        <p:nvGrpSpPr>
          <p:cNvPr id="14" name="Group 13"/>
          <p:cNvGrpSpPr/>
          <p:nvPr/>
        </p:nvGrpSpPr>
        <p:grpSpPr>
          <a:xfrm rot="5400000">
            <a:off x="8666981" y="1371600"/>
            <a:ext cx="132763" cy="128466"/>
            <a:chOff x="6668087" y="1297746"/>
            <a:chExt cx="161840" cy="156602"/>
          </a:xfrm>
        </p:grpSpPr>
        <p:cxnSp>
          <p:nvCxnSpPr>
            <p:cNvPr id="11" name="Straight Connector 10"/>
            <p:cNvCxnSpPr/>
            <p:nvPr/>
          </p:nvCxnSpPr>
          <p:spPr>
            <a:xfrm rot="16200000">
              <a:off x="6664064" y="1301769"/>
              <a:ext cx="88509" cy="80463"/>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rot="16200000" flipV="1">
              <a:off x="6685888" y="1391257"/>
              <a:ext cx="125755" cy="427"/>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3" name="Straight Connector 12"/>
            <p:cNvCxnSpPr/>
            <p:nvPr/>
          </p:nvCxnSpPr>
          <p:spPr>
            <a:xfrm rot="5400000" flipH="1">
              <a:off x="6744524" y="1300853"/>
              <a:ext cx="88509" cy="82296"/>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grpSp>
      <p:grpSp>
        <p:nvGrpSpPr>
          <p:cNvPr id="18" name="Group 17"/>
          <p:cNvGrpSpPr/>
          <p:nvPr/>
        </p:nvGrpSpPr>
        <p:grpSpPr>
          <a:xfrm rot="5400000">
            <a:off x="8320088" y="1474763"/>
            <a:ext cx="132763" cy="128466"/>
            <a:chOff x="6668087" y="1297746"/>
            <a:chExt cx="161840" cy="156602"/>
          </a:xfrm>
        </p:grpSpPr>
        <p:cxnSp>
          <p:nvCxnSpPr>
            <p:cNvPr id="19" name="Straight Connector 18"/>
            <p:cNvCxnSpPr/>
            <p:nvPr/>
          </p:nvCxnSpPr>
          <p:spPr>
            <a:xfrm rot="16200000">
              <a:off x="6664064" y="1301769"/>
              <a:ext cx="88509" cy="80463"/>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rot="16200000" flipV="1">
              <a:off x="6685888" y="1391257"/>
              <a:ext cx="125755" cy="427"/>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rot="5400000" flipH="1">
              <a:off x="6744524" y="1300853"/>
              <a:ext cx="88509" cy="82296"/>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grpSp>
      <p:sp>
        <p:nvSpPr>
          <p:cNvPr id="5" name="Date Placeholder 4"/>
          <p:cNvSpPr>
            <a:spLocks noGrp="1"/>
          </p:cNvSpPr>
          <p:nvPr>
            <p:ph type="dt" sz="half" idx="10"/>
          </p:nvPr>
        </p:nvSpPr>
        <p:spPr>
          <a:xfrm>
            <a:off x="6477000" y="55499"/>
            <a:ext cx="2133600" cy="365125"/>
          </a:xfrm>
        </p:spPr>
        <p:txBody>
          <a:bodyPr/>
          <a:lstStyle>
            <a:extLst/>
          </a:lstStyle>
          <a:p>
            <a:fld id="{1D8BD707-D9CF-40AE-B4C6-C98DA3205C09}" type="datetimeFigureOut">
              <a:rPr lang="en-US" smtClean="0"/>
              <a:pPr/>
              <a:t>11/16/2022</a:t>
            </a:fld>
            <a:endParaRPr lang="en-US"/>
          </a:p>
        </p:txBody>
      </p:sp>
      <p:sp>
        <p:nvSpPr>
          <p:cNvPr id="6" name="Footer Placeholder 5"/>
          <p:cNvSpPr>
            <a:spLocks noGrp="1"/>
          </p:cNvSpPr>
          <p:nvPr>
            <p:ph type="ftr" sz="quarter" idx="11"/>
          </p:nvPr>
        </p:nvSpPr>
        <p:spPr>
          <a:xfrm>
            <a:off x="914400" y="55499"/>
            <a:ext cx="5562600" cy="365125"/>
          </a:xfrm>
        </p:spPr>
        <p:txBody>
          <a:bodyPr/>
          <a:lstStyle>
            <a:extLst/>
          </a:lstStyle>
          <a:p>
            <a:endParaRPr lang="en-US"/>
          </a:p>
        </p:txBody>
      </p:sp>
      <p:sp>
        <p:nvSpPr>
          <p:cNvPr id="7" name="Slide Number Placeholder 6"/>
          <p:cNvSpPr>
            <a:spLocks noGrp="1"/>
          </p:cNvSpPr>
          <p:nvPr>
            <p:ph type="sldNum" sz="quarter" idx="12"/>
          </p:nvPr>
        </p:nvSpPr>
        <p:spPr>
          <a:xfrm>
            <a:off x="8610600" y="55499"/>
            <a:ext cx="457200" cy="365125"/>
          </a:xfrm>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11/16/2022</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981200" cy="5851525"/>
          </a:xfrm>
        </p:spPr>
        <p:txBody>
          <a:bodyPr vert="eaVert" anchor="ct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609600" y="274639"/>
            <a:ext cx="58674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11/16/2022</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1"/>
            <a:ext cx="365760" cy="6854456"/>
          </a:xfrm>
          <a:prstGeom prst="rect">
            <a:avLst/>
          </a:prstGeom>
          <a:solidFill>
            <a:srgbClr val="FFFFFF">
              <a:alpha val="100000"/>
            </a:srgb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Rectangle 7"/>
          <p:cNvSpPr/>
          <p:nvPr/>
        </p:nvSpPr>
        <p:spPr>
          <a:xfrm>
            <a:off x="255291" y="5047394"/>
            <a:ext cx="73152" cy="169164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Rectangle 8"/>
          <p:cNvSpPr/>
          <p:nvPr/>
        </p:nvSpPr>
        <p:spPr>
          <a:xfrm>
            <a:off x="255291" y="4796819"/>
            <a:ext cx="73152" cy="228600"/>
          </a:xfrm>
          <a:prstGeom prst="rect">
            <a:avLst/>
          </a:prstGeom>
          <a:solidFill>
            <a:schemeClr val="accent3">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0" name="Rectangle 9"/>
          <p:cNvSpPr/>
          <p:nvPr/>
        </p:nvSpPr>
        <p:spPr>
          <a:xfrm>
            <a:off x="255291" y="4637685"/>
            <a:ext cx="73152" cy="137160"/>
          </a:xfrm>
          <a:prstGeom prst="rect">
            <a:avLst/>
          </a:prstGeom>
          <a:solidFill>
            <a:schemeClr val="bg2"/>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Rectangle 10"/>
          <p:cNvSpPr/>
          <p:nvPr/>
        </p:nvSpPr>
        <p:spPr>
          <a:xfrm>
            <a:off x="255291" y="4542559"/>
            <a:ext cx="73152" cy="7315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12" name="Rectangle 11"/>
          <p:cNvSpPr/>
          <p:nvPr/>
        </p:nvSpPr>
        <p:spPr>
          <a:xfrm>
            <a:off x="309558" y="680477"/>
            <a:ext cx="45720" cy="365760"/>
          </a:xfrm>
          <a:prstGeom prst="rect">
            <a:avLst/>
          </a:prstGeom>
          <a:solidFill>
            <a:srgbClr val="000000">
              <a:alpha val="10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15" name="Rectangle 14"/>
          <p:cNvSpPr/>
          <p:nvPr/>
        </p:nvSpPr>
        <p:spPr>
          <a:xfrm>
            <a:off x="269073" y="680477"/>
            <a:ext cx="27432" cy="365760"/>
          </a:xfrm>
          <a:prstGeom prst="rect">
            <a:avLst/>
          </a:prstGeom>
          <a:solidFill>
            <a:srgbClr val="000000">
              <a:alpha val="10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16" name="Rectangle 15"/>
          <p:cNvSpPr/>
          <p:nvPr/>
        </p:nvSpPr>
        <p:spPr>
          <a:xfrm>
            <a:off x="250020" y="680477"/>
            <a:ext cx="9144" cy="365760"/>
          </a:xfrm>
          <a:prstGeom prst="rect">
            <a:avLst/>
          </a:prstGeom>
          <a:solidFill>
            <a:srgbClr val="000000">
              <a:alpha val="10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7" name="Rectangle 16"/>
          <p:cNvSpPr/>
          <p:nvPr/>
        </p:nvSpPr>
        <p:spPr>
          <a:xfrm>
            <a:off x="221768" y="680477"/>
            <a:ext cx="9144" cy="365760"/>
          </a:xfrm>
          <a:prstGeom prst="rect">
            <a:avLst/>
          </a:prstGeom>
          <a:solidFill>
            <a:srgbClr val="000000">
              <a:alpha val="10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22" name="Title Placeholder 21"/>
          <p:cNvSpPr>
            <a:spLocks noGrp="1"/>
          </p:cNvSpPr>
          <p:nvPr>
            <p:ph type="title"/>
          </p:nvPr>
        </p:nvSpPr>
        <p:spPr>
          <a:xfrm>
            <a:off x="914400" y="512064"/>
            <a:ext cx="7772400" cy="914400"/>
          </a:xfrm>
          <a:prstGeom prst="rect">
            <a:avLst/>
          </a:prstGeom>
        </p:spPr>
        <p:txBody>
          <a:bodyPr vert="horz" anchor="t">
            <a:noAutofit/>
          </a:bodyPr>
          <a:lstStyle>
            <a:extLst/>
          </a:lstStyle>
          <a:p>
            <a:r>
              <a:rPr kumimoji="0" lang="en-US" smtClean="0"/>
              <a:t>Click to edit Master title style</a:t>
            </a:r>
            <a:endParaRPr kumimoji="0" lang="en-US"/>
          </a:p>
        </p:txBody>
      </p:sp>
      <p:sp>
        <p:nvSpPr>
          <p:cNvPr id="13" name="Text Placeholder 12"/>
          <p:cNvSpPr>
            <a:spLocks noGrp="1"/>
          </p:cNvSpPr>
          <p:nvPr>
            <p:ph type="body" idx="1"/>
          </p:nvPr>
        </p:nvSpPr>
        <p:spPr>
          <a:xfrm>
            <a:off x="914400" y="1783560"/>
            <a:ext cx="7772400" cy="4572000"/>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477000" y="6416675"/>
            <a:ext cx="2133600" cy="365125"/>
          </a:xfrm>
          <a:prstGeom prst="rect">
            <a:avLst/>
          </a:prstGeom>
        </p:spPr>
        <p:txBody>
          <a:bodyPr vert="horz" anchor="b"/>
          <a:lstStyle>
            <a:lvl1pPr algn="l" eaLnBrk="1" latinLnBrk="0" hangingPunct="1">
              <a:defRPr kumimoji="0" sz="1100">
                <a:solidFill>
                  <a:schemeClr val="tx2"/>
                </a:solidFill>
              </a:defRPr>
            </a:lvl1pPr>
            <a:extLst/>
          </a:lstStyle>
          <a:p>
            <a:fld id="{1D8BD707-D9CF-40AE-B4C6-C98DA3205C09}" type="datetimeFigureOut">
              <a:rPr lang="en-US" smtClean="0"/>
              <a:pPr/>
              <a:t>11/16/2022</a:t>
            </a:fld>
            <a:endParaRPr lang="en-US"/>
          </a:p>
        </p:txBody>
      </p:sp>
      <p:sp>
        <p:nvSpPr>
          <p:cNvPr id="3" name="Footer Placeholder 2"/>
          <p:cNvSpPr>
            <a:spLocks noGrp="1"/>
          </p:cNvSpPr>
          <p:nvPr>
            <p:ph type="ftr" sz="quarter" idx="3"/>
          </p:nvPr>
        </p:nvSpPr>
        <p:spPr>
          <a:xfrm>
            <a:off x="914400" y="6416675"/>
            <a:ext cx="5562600" cy="365125"/>
          </a:xfrm>
          <a:prstGeom prst="rect">
            <a:avLst/>
          </a:prstGeom>
        </p:spPr>
        <p:txBody>
          <a:bodyPr vert="horz" anchor="b"/>
          <a:lstStyle>
            <a:lvl1pPr algn="r" eaLnBrk="1" latinLnBrk="0" hangingPunct="1">
              <a:defRPr kumimoji="0" sz="1100">
                <a:solidFill>
                  <a:schemeClr val="tx2"/>
                </a:solidFill>
              </a:defRPr>
            </a:lvl1pPr>
            <a:extLst/>
          </a:lstStyle>
          <a:p>
            <a:endParaRPr lang="en-US"/>
          </a:p>
        </p:txBody>
      </p:sp>
      <p:sp>
        <p:nvSpPr>
          <p:cNvPr id="23" name="Slide Number Placeholder 22"/>
          <p:cNvSpPr>
            <a:spLocks noGrp="1"/>
          </p:cNvSpPr>
          <p:nvPr>
            <p:ph type="sldNum" sz="quarter" idx="4"/>
          </p:nvPr>
        </p:nvSpPr>
        <p:spPr>
          <a:xfrm>
            <a:off x="8610600" y="6416675"/>
            <a:ext cx="457200" cy="365125"/>
          </a:xfrm>
          <a:prstGeom prst="rect">
            <a:avLst/>
          </a:prstGeom>
        </p:spPr>
        <p:txBody>
          <a:bodyPr vert="horz" anchor="b"/>
          <a:lstStyle>
            <a:lvl1pPr algn="l" eaLnBrk="1" latinLnBrk="0" hangingPunct="1">
              <a:defRPr kumimoji="0" sz="1200">
                <a:solidFill>
                  <a:schemeClr val="tx2"/>
                </a:solidFill>
              </a:defRPr>
            </a:lvl1pPr>
            <a:extLst/>
          </a:lstStyle>
          <a:p>
            <a:fld id="{B6F15528-21DE-4FAA-801E-634DDDAF4B2B}" type="slidenum">
              <a:rPr lang="en-US" smtClean="0"/>
              <a:pPr/>
              <a:t>‹#›</a:t>
            </a:fld>
            <a:endParaRPr lang="en-US"/>
          </a:p>
        </p:txBody>
      </p:sp>
    </p:spTree>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000" kern="1200" spc="-100" baseline="0">
          <a:solidFill>
            <a:schemeClr val="tx2">
              <a:satMod val="200000"/>
            </a:schemeClr>
          </a:solidFill>
          <a:latin typeface="+mj-lt"/>
          <a:ea typeface="+mj-ea"/>
          <a:cs typeface="+mj-cs"/>
        </a:defRPr>
      </a:lvl1pPr>
      <a:extLst/>
    </p:titleStyle>
    <p:bodyStyle>
      <a:lvl1pPr marL="411480" indent="-342900" algn="l" rtl="0" eaLnBrk="1" latinLnBrk="0" hangingPunct="1">
        <a:spcBef>
          <a:spcPts val="700"/>
        </a:spcBef>
        <a:buClr>
          <a:schemeClr val="tx2"/>
        </a:buClr>
        <a:buSzPct val="95000"/>
        <a:buFont typeface="Wingdings"/>
        <a:buChar char=""/>
        <a:defRPr kumimoji="0" sz="3000" kern="1200">
          <a:solidFill>
            <a:schemeClr val="tx1"/>
          </a:solidFill>
          <a:latin typeface="+mn-lt"/>
          <a:ea typeface="+mn-ea"/>
          <a:cs typeface="+mn-cs"/>
        </a:defRPr>
      </a:lvl1pPr>
      <a:lvl2pPr marL="740664" indent="-285750" algn="l" rtl="0" eaLnBrk="1" latinLnBrk="0" hangingPunct="1">
        <a:spcBef>
          <a:spcPct val="20000"/>
        </a:spcBef>
        <a:buClr>
          <a:schemeClr val="accent2"/>
        </a:buClr>
        <a:buSzPct val="90000"/>
        <a:buFont typeface="Wingdings"/>
        <a:buChar char=""/>
        <a:defRPr kumimoji="0" sz="2600" kern="1200">
          <a:solidFill>
            <a:schemeClr val="tx1"/>
          </a:solidFill>
          <a:latin typeface="+mn-lt"/>
          <a:ea typeface="+mn-ea"/>
          <a:cs typeface="+mn-cs"/>
        </a:defRPr>
      </a:lvl2pPr>
      <a:lvl3pPr marL="996696" indent="-228600" algn="l" rtl="0" eaLnBrk="1" latinLnBrk="0" hangingPunct="1">
        <a:spcBef>
          <a:spcPct val="20000"/>
        </a:spcBef>
        <a:buClr>
          <a:schemeClr val="accent2"/>
        </a:buClr>
        <a:buFont typeface="Wingdings 2"/>
        <a:buChar char=""/>
        <a:defRPr kumimoji="0" sz="2400" kern="1200">
          <a:solidFill>
            <a:schemeClr val="tx1"/>
          </a:solidFill>
          <a:latin typeface="+mn-lt"/>
          <a:ea typeface="+mn-ea"/>
          <a:cs typeface="+mn-cs"/>
        </a:defRPr>
      </a:lvl3pPr>
      <a:lvl4pPr marL="1261872" indent="-228600" algn="l" rtl="0" eaLnBrk="1" latinLnBrk="0" hangingPunct="1">
        <a:spcBef>
          <a:spcPct val="20000"/>
        </a:spcBef>
        <a:buClr>
          <a:schemeClr val="accent3"/>
        </a:buClr>
        <a:buFont typeface="Wingdings 3"/>
        <a:buChar char=""/>
        <a:defRPr kumimoji="0" sz="2200" kern="1200">
          <a:solidFill>
            <a:schemeClr val="tx1"/>
          </a:solidFill>
          <a:latin typeface="+mn-lt"/>
          <a:ea typeface="+mn-ea"/>
          <a:cs typeface="+mn-cs"/>
        </a:defRPr>
      </a:lvl4pPr>
      <a:lvl5pPr marL="1481328" indent="-210312" algn="l" rtl="0" eaLnBrk="1" latinLnBrk="0" hangingPunct="1">
        <a:spcBef>
          <a:spcPct val="20000"/>
        </a:spcBef>
        <a:buClr>
          <a:schemeClr val="accent3"/>
        </a:buClr>
        <a:buFont typeface="Wingdings 2"/>
        <a:buChar char=""/>
        <a:defRPr kumimoji="0" sz="2000" kern="1200">
          <a:solidFill>
            <a:schemeClr val="tx1"/>
          </a:solidFill>
          <a:latin typeface="+mn-lt"/>
          <a:ea typeface="+mn-ea"/>
          <a:cs typeface="+mn-cs"/>
        </a:defRPr>
      </a:lvl5pPr>
      <a:lvl6pPr marL="1709928" indent="-210312" algn="l" rtl="0" eaLnBrk="1" latinLnBrk="0" hangingPunct="1">
        <a:spcBef>
          <a:spcPct val="20000"/>
        </a:spcBef>
        <a:buClr>
          <a:schemeClr val="accent3"/>
        </a:buClr>
        <a:buFont typeface="Wingdings 2"/>
        <a:buChar char=""/>
        <a:defRPr kumimoji="0" sz="1800" kern="1200">
          <a:solidFill>
            <a:schemeClr val="tx1"/>
          </a:solidFill>
          <a:latin typeface="+mn-lt"/>
          <a:ea typeface="+mn-ea"/>
          <a:cs typeface="+mn-cs"/>
        </a:defRPr>
      </a:lvl6pPr>
      <a:lvl7pPr marL="1901952"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7pPr>
      <a:lvl8pPr marL="2093976"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8pPr>
      <a:lvl9pPr marL="2286000"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4400" y="533400"/>
            <a:ext cx="7543800" cy="3429000"/>
          </a:xfrm>
        </p:spPr>
        <p:txBody>
          <a:bodyPr>
            <a:normAutofit/>
          </a:bodyPr>
          <a:lstStyle/>
          <a:p>
            <a:r>
              <a:rPr lang="en-GB" sz="2400" b="1" dirty="0" smtClean="0">
                <a:solidFill>
                  <a:schemeClr val="tx1"/>
                </a:solidFill>
              </a:rPr>
              <a:t>The importance of strategic management for small and medium logistic enterprises  and the impacts of the Covid-19 pandemic</a:t>
            </a:r>
            <a:r>
              <a:rPr lang="en-GB" dirty="0" smtClean="0">
                <a:solidFill>
                  <a:schemeClr val="tx1"/>
                </a:solidFill>
              </a:rPr>
              <a:t/>
            </a:r>
            <a:br>
              <a:rPr lang="en-GB" dirty="0" smtClean="0">
                <a:solidFill>
                  <a:schemeClr val="tx1"/>
                </a:solidFill>
              </a:rPr>
            </a:br>
            <a:endParaRPr lang="en-GB" dirty="0">
              <a:solidFill>
                <a:schemeClr val="tx1"/>
              </a:solidFill>
            </a:endParaRPr>
          </a:p>
        </p:txBody>
      </p:sp>
      <p:sp>
        <p:nvSpPr>
          <p:cNvPr id="3" name="Subtitle 2"/>
          <p:cNvSpPr>
            <a:spLocks noGrp="1"/>
          </p:cNvSpPr>
          <p:nvPr>
            <p:ph type="subTitle" idx="1"/>
          </p:nvPr>
        </p:nvSpPr>
        <p:spPr>
          <a:xfrm>
            <a:off x="1371600" y="3962400"/>
            <a:ext cx="6400800" cy="2286000"/>
          </a:xfrm>
        </p:spPr>
        <p:txBody>
          <a:bodyPr>
            <a:normAutofit/>
          </a:bodyPr>
          <a:lstStyle/>
          <a:p>
            <a:r>
              <a:rPr lang="en-GB" dirty="0" smtClean="0">
                <a:solidFill>
                  <a:schemeClr val="tx1"/>
                </a:solidFill>
              </a:rPr>
              <a:t>Student </a:t>
            </a:r>
            <a:r>
              <a:rPr lang="en-GB" dirty="0" err="1" smtClean="0">
                <a:solidFill>
                  <a:schemeClr val="tx1"/>
                </a:solidFill>
              </a:rPr>
              <a:t>Name:</a:t>
            </a:r>
            <a:r>
              <a:rPr lang="en-GB" dirty="0" err="1" smtClean="0">
                <a:solidFill>
                  <a:schemeClr val="tx1"/>
                </a:solidFill>
              </a:rPr>
              <a:t>OLIVIAN</a:t>
            </a:r>
            <a:r>
              <a:rPr lang="en-GB" dirty="0" smtClean="0">
                <a:solidFill>
                  <a:schemeClr val="tx1"/>
                </a:solidFill>
              </a:rPr>
              <a:t> MAJORANT </a:t>
            </a:r>
            <a:endParaRPr lang="en-GB" dirty="0" smtClean="0">
              <a:solidFill>
                <a:schemeClr val="tx1"/>
              </a:solidFill>
            </a:endParaRPr>
          </a:p>
          <a:p>
            <a:r>
              <a:rPr lang="en-GB" dirty="0" smtClean="0">
                <a:solidFill>
                  <a:schemeClr val="tx1"/>
                </a:solidFill>
              </a:rPr>
              <a:t>Student </a:t>
            </a:r>
            <a:r>
              <a:rPr lang="en-GB" dirty="0" smtClean="0">
                <a:solidFill>
                  <a:schemeClr val="tx1"/>
                </a:solidFill>
              </a:rPr>
              <a:t>Number:2005325</a:t>
            </a:r>
          </a:p>
          <a:p>
            <a:r>
              <a:rPr lang="en-GB" dirty="0" smtClean="0">
                <a:solidFill>
                  <a:schemeClr val="tx1"/>
                </a:solidFill>
              </a:rPr>
              <a:t>Module </a:t>
            </a:r>
            <a:r>
              <a:rPr lang="en-GB" dirty="0" smtClean="0">
                <a:solidFill>
                  <a:schemeClr val="tx1"/>
                </a:solidFill>
              </a:rPr>
              <a:t>Code:</a:t>
            </a:r>
            <a:r>
              <a:rPr lang="en-GB" dirty="0" smtClean="0">
                <a:solidFill>
                  <a:schemeClr val="tx1"/>
                </a:solidFill>
              </a:rPr>
              <a:t>BMSK6007</a:t>
            </a:r>
            <a:endParaRPr lang="en-GB" dirty="0">
              <a:solidFill>
                <a:schemeClr val="tx1"/>
              </a:solidFill>
            </a:endParaRPr>
          </a:p>
        </p:txBody>
      </p:sp>
      <p:pic>
        <p:nvPicPr>
          <p:cNvPr id="4" name="Picture 3" descr="Description: :::::::Desktop:In progress desktop:TRINITY SAINT DAVID:logo:TSD_logo2010.jpg"/>
          <p:cNvPicPr/>
          <p:nvPr/>
        </p:nvPicPr>
        <p:blipFill>
          <a:blip r:embed="rId2" cstate="print"/>
          <a:srcRect/>
          <a:stretch>
            <a:fillRect/>
          </a:stretch>
        </p:blipFill>
        <p:spPr bwMode="auto">
          <a:xfrm>
            <a:off x="1295400" y="1828800"/>
            <a:ext cx="2209800" cy="742950"/>
          </a:xfrm>
          <a:prstGeom prst="rect">
            <a:avLst/>
          </a:prstGeom>
          <a:noFill/>
          <a:ln w="9525">
            <a:noFill/>
            <a:miter lim="800000"/>
            <a:headEnd/>
            <a:tailEnd/>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200" dirty="0" smtClean="0">
                <a:solidFill>
                  <a:schemeClr val="tx1"/>
                </a:solidFill>
              </a:rPr>
              <a:t/>
            </a:r>
            <a:br>
              <a:rPr lang="en-GB" sz="2200" dirty="0" smtClean="0">
                <a:solidFill>
                  <a:schemeClr val="tx1"/>
                </a:solidFill>
              </a:rPr>
            </a:br>
            <a:r>
              <a:rPr lang="en-GB" sz="2200" dirty="0" smtClean="0">
                <a:solidFill>
                  <a:schemeClr val="tx1"/>
                </a:solidFill>
              </a:rPr>
              <a:t/>
            </a:r>
            <a:br>
              <a:rPr lang="en-GB" sz="2200" dirty="0" smtClean="0">
                <a:solidFill>
                  <a:schemeClr val="tx1"/>
                </a:solidFill>
              </a:rPr>
            </a:br>
            <a:r>
              <a:rPr lang="en-GB" sz="2200" dirty="0" smtClean="0">
                <a:solidFill>
                  <a:schemeClr val="tx1"/>
                </a:solidFill>
              </a:rPr>
              <a:t>The importance of strategic management for small and medium logistic enterprises  and the impacts of the Covid-19 pandemic</a:t>
            </a:r>
            <a:r>
              <a:rPr lang="en-GB" dirty="0" smtClean="0">
                <a:solidFill>
                  <a:schemeClr val="tx1"/>
                </a:solidFill>
              </a:rPr>
              <a:t/>
            </a:r>
            <a:br>
              <a:rPr lang="en-GB" dirty="0" smtClean="0">
                <a:solidFill>
                  <a:schemeClr val="tx1"/>
                </a:solidFill>
              </a:rPr>
            </a:br>
            <a:endParaRPr lang="en-GB" dirty="0"/>
          </a:p>
        </p:txBody>
      </p:sp>
      <p:pic>
        <p:nvPicPr>
          <p:cNvPr id="4" name="Content Placeholder 3" descr="cr-00018_500x358_2.jpg"/>
          <p:cNvPicPr>
            <a:picLocks noGrp="1" noChangeAspect="1"/>
          </p:cNvPicPr>
          <p:nvPr>
            <p:ph idx="1"/>
          </p:nvPr>
        </p:nvPicPr>
        <p:blipFill>
          <a:blip r:embed="rId2" cstate="print"/>
          <a:stretch>
            <a:fillRect/>
          </a:stretch>
        </p:blipFill>
        <p:spPr>
          <a:xfrm>
            <a:off x="1066800" y="2514600"/>
            <a:ext cx="6858000" cy="3144837"/>
          </a:xfr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417638"/>
          </a:xfrm>
        </p:spPr>
        <p:txBody>
          <a:bodyPr>
            <a:normAutofit fontScale="90000"/>
          </a:bodyPr>
          <a:lstStyle/>
          <a:p>
            <a:r>
              <a:rPr lang="en-GB" sz="2200" dirty="0" smtClean="0">
                <a:solidFill>
                  <a:schemeClr val="tx1"/>
                </a:solidFill>
              </a:rPr>
              <a:t/>
            </a:r>
            <a:br>
              <a:rPr lang="en-GB" sz="2200" dirty="0" smtClean="0">
                <a:solidFill>
                  <a:schemeClr val="tx1"/>
                </a:solidFill>
              </a:rPr>
            </a:br>
            <a:r>
              <a:rPr lang="en-GB" sz="2200" dirty="0" smtClean="0">
                <a:solidFill>
                  <a:schemeClr val="tx1"/>
                </a:solidFill>
              </a:rPr>
              <a:t/>
            </a:r>
            <a:br>
              <a:rPr lang="en-GB" sz="2200" dirty="0" smtClean="0">
                <a:solidFill>
                  <a:schemeClr val="tx1"/>
                </a:solidFill>
              </a:rPr>
            </a:br>
            <a:r>
              <a:rPr lang="en-GB" sz="2200" dirty="0" smtClean="0">
                <a:solidFill>
                  <a:schemeClr val="tx1"/>
                </a:solidFill>
              </a:rPr>
              <a:t>The </a:t>
            </a:r>
            <a:r>
              <a:rPr lang="en-GB" sz="2200" dirty="0" smtClean="0">
                <a:solidFill>
                  <a:schemeClr val="tx1"/>
                </a:solidFill>
              </a:rPr>
              <a:t>importance of strategic management for small and medium logistic enterprises  and the impacts of the Covid-19 pandemic</a:t>
            </a:r>
            <a:r>
              <a:rPr lang="en-GB" dirty="0" smtClean="0">
                <a:solidFill>
                  <a:schemeClr val="tx1"/>
                </a:solidFill>
              </a:rPr>
              <a:t/>
            </a:r>
            <a:br>
              <a:rPr lang="en-GB" dirty="0" smtClean="0">
                <a:solidFill>
                  <a:schemeClr val="tx1"/>
                </a:solidFill>
              </a:rPr>
            </a:br>
            <a:endParaRPr lang="en-GB" dirty="0"/>
          </a:p>
        </p:txBody>
      </p:sp>
      <p:sp>
        <p:nvSpPr>
          <p:cNvPr id="3" name="Content Placeholder 2"/>
          <p:cNvSpPr>
            <a:spLocks noGrp="1"/>
          </p:cNvSpPr>
          <p:nvPr>
            <p:ph idx="1"/>
          </p:nvPr>
        </p:nvSpPr>
        <p:spPr/>
        <p:txBody>
          <a:bodyPr/>
          <a:lstStyle/>
          <a:p>
            <a:pPr>
              <a:buNone/>
            </a:pPr>
            <a:r>
              <a:rPr lang="en-GB" b="1" dirty="0" smtClean="0"/>
              <a:t>T</a:t>
            </a:r>
            <a:r>
              <a:rPr lang="en-GB" b="1" dirty="0" smtClean="0"/>
              <a:t>he </a:t>
            </a:r>
            <a:r>
              <a:rPr lang="en-GB" b="1" dirty="0" smtClean="0"/>
              <a:t>purpose of the </a:t>
            </a:r>
            <a:r>
              <a:rPr lang="en-GB" b="1" dirty="0" smtClean="0"/>
              <a:t>investigation :</a:t>
            </a:r>
          </a:p>
          <a:p>
            <a:pPr marL="651510" indent="-514350">
              <a:buAutoNum type="arabicPeriod"/>
            </a:pPr>
            <a:r>
              <a:rPr lang="en-GB" b="1" dirty="0" smtClean="0"/>
              <a:t>The </a:t>
            </a:r>
            <a:r>
              <a:rPr lang="en-GB" b="1" dirty="0" smtClean="0"/>
              <a:t>research report </a:t>
            </a:r>
            <a:r>
              <a:rPr lang="en-GB" b="1" dirty="0" smtClean="0"/>
              <a:t>examined the </a:t>
            </a:r>
            <a:r>
              <a:rPr lang="en-GB" b="1" dirty="0" smtClean="0"/>
              <a:t>significance of strategic management for small and medium-sized businesses. The business sector that focuses on small and medium-sized businesses</a:t>
            </a:r>
            <a:r>
              <a:rPr lang="en-GB" b="1" dirty="0" smtClean="0"/>
              <a:t>.</a:t>
            </a:r>
          </a:p>
          <a:p>
            <a:pPr marL="651510" indent="-514350">
              <a:buAutoNum type="arabicPeriod"/>
            </a:pPr>
            <a:r>
              <a:rPr lang="en-GB" dirty="0" smtClean="0"/>
              <a:t>Impact of COVID-19 on transportation and logistics</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200" dirty="0" smtClean="0">
                <a:solidFill>
                  <a:schemeClr val="tx1"/>
                </a:solidFill>
              </a:rPr>
              <a:t>The importance of strategic management for small and medium logistic enterprises  and the impacts of the Covid-19 pandemic</a:t>
            </a:r>
            <a:endParaRPr lang="en-GB" sz="2200" dirty="0"/>
          </a:p>
        </p:txBody>
      </p:sp>
      <p:sp>
        <p:nvSpPr>
          <p:cNvPr id="3" name="Content Placeholder 2"/>
          <p:cNvSpPr>
            <a:spLocks noGrp="1"/>
          </p:cNvSpPr>
          <p:nvPr>
            <p:ph idx="1"/>
          </p:nvPr>
        </p:nvSpPr>
        <p:spPr/>
        <p:txBody>
          <a:bodyPr>
            <a:normAutofit lnSpcReduction="10000"/>
          </a:bodyPr>
          <a:lstStyle/>
          <a:p>
            <a:pPr>
              <a:buNone/>
            </a:pPr>
            <a:r>
              <a:rPr lang="en-GB" dirty="0" smtClean="0"/>
              <a:t>Today's world, strategic management models are essential to senior executives because they must evaluate battle management systems, and science is constantly changing and improving everything that is required to effect efficient organisations. Management strategies are essential for all organisations and countries that are developing or developed in order to achieve the goals of each organisation.</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000" dirty="0" smtClean="0">
                <a:solidFill>
                  <a:schemeClr val="tx1"/>
                </a:solidFill>
              </a:rPr>
              <a:t>The importance of strategic management for small and medium logistic enterprises  and the impacts of the Covid-19 pandemic</a:t>
            </a:r>
            <a:endParaRPr lang="en-GB" sz="2000" dirty="0"/>
          </a:p>
        </p:txBody>
      </p:sp>
      <p:sp>
        <p:nvSpPr>
          <p:cNvPr id="3" name="Content Placeholder 2"/>
          <p:cNvSpPr>
            <a:spLocks noGrp="1"/>
          </p:cNvSpPr>
          <p:nvPr>
            <p:ph idx="1"/>
          </p:nvPr>
        </p:nvSpPr>
        <p:spPr/>
        <p:txBody>
          <a:bodyPr/>
          <a:lstStyle/>
          <a:p>
            <a:pPr>
              <a:buNone/>
            </a:pPr>
            <a:r>
              <a:rPr lang="en-GB" dirty="0" smtClean="0"/>
              <a:t>The goal of strategic management models is to help corporations improve their results and learn how to create value through the use of learning strategies. Thus, the company will collect information and expectations regarding industry competition in order to define strategies, and managers will need to measure performance using data appropriate to the strategic management process.</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000" dirty="0" smtClean="0">
                <a:solidFill>
                  <a:schemeClr val="tx1"/>
                </a:solidFill>
              </a:rPr>
              <a:t>The importance of strategic management for small and medium logistic enterprises  and the impacts of the Covid-19 pandemic</a:t>
            </a:r>
            <a:endParaRPr lang="en-GB" sz="2000" dirty="0"/>
          </a:p>
        </p:txBody>
      </p:sp>
      <p:pic>
        <p:nvPicPr>
          <p:cNvPr id="4" name="Content Placeholder 3" descr="ELEMENTS+OF+STRATEGIC+MANAGEMENT.jpg"/>
          <p:cNvPicPr>
            <a:picLocks noGrp="1" noChangeAspect="1"/>
          </p:cNvPicPr>
          <p:nvPr>
            <p:ph idx="1"/>
          </p:nvPr>
        </p:nvPicPr>
        <p:blipFill>
          <a:blip r:embed="rId2" cstate="print"/>
          <a:stretch>
            <a:fillRect/>
          </a:stretch>
        </p:blipFill>
        <p:spPr>
          <a:xfrm>
            <a:off x="1752600" y="1784350"/>
            <a:ext cx="6096000" cy="4572000"/>
          </a:xfr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000" dirty="0" smtClean="0">
                <a:solidFill>
                  <a:schemeClr val="tx1"/>
                </a:solidFill>
              </a:rPr>
              <a:t>The importance of strategic management for small and medium logistic enterprises  and the impacts of the Covid-19 </a:t>
            </a:r>
            <a:r>
              <a:rPr lang="en-GB" sz="2000" dirty="0" smtClean="0">
                <a:solidFill>
                  <a:schemeClr val="tx1"/>
                </a:solidFill>
              </a:rPr>
              <a:t>pandemic</a:t>
            </a:r>
            <a:br>
              <a:rPr lang="en-GB" sz="2000" dirty="0" smtClean="0">
                <a:solidFill>
                  <a:schemeClr val="tx1"/>
                </a:solidFill>
              </a:rPr>
            </a:br>
            <a:r>
              <a:rPr lang="en-GB" sz="2000" dirty="0" smtClean="0">
                <a:solidFill>
                  <a:schemeClr val="tx1"/>
                </a:solidFill>
              </a:rPr>
              <a:t/>
            </a:r>
            <a:br>
              <a:rPr lang="en-GB" sz="2000" dirty="0" smtClean="0">
                <a:solidFill>
                  <a:schemeClr val="tx1"/>
                </a:solidFill>
              </a:rPr>
            </a:br>
            <a:r>
              <a:rPr lang="en-GB" sz="2000" dirty="0" smtClean="0">
                <a:solidFill>
                  <a:schemeClr val="tx1"/>
                </a:solidFill>
              </a:rPr>
              <a:t>PERFORMANCE MANAGEMENT PROCESS</a:t>
            </a:r>
            <a:endParaRPr lang="en-GB" sz="2000" dirty="0"/>
          </a:p>
        </p:txBody>
      </p:sp>
      <p:pic>
        <p:nvPicPr>
          <p:cNvPr id="4" name="Content Placeholder 3" descr="pasted-image-0-10.png"/>
          <p:cNvPicPr>
            <a:picLocks noGrp="1" noChangeAspect="1"/>
          </p:cNvPicPr>
          <p:nvPr>
            <p:ph idx="1"/>
          </p:nvPr>
        </p:nvPicPr>
        <p:blipFill>
          <a:blip r:embed="rId2" cstate="print"/>
          <a:stretch>
            <a:fillRect/>
          </a:stretch>
        </p:blipFill>
        <p:spPr>
          <a:xfrm>
            <a:off x="2165441" y="1784350"/>
            <a:ext cx="5270317" cy="4572000"/>
          </a:xfr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000" dirty="0" smtClean="0">
                <a:solidFill>
                  <a:schemeClr val="tx1"/>
                </a:solidFill>
              </a:rPr>
              <a:t>The importance of strategic management for small and medium logistic enterprises  and the impacts of the Covid-19 pandemic</a:t>
            </a:r>
            <a:endParaRPr lang="en-GB" sz="2000" dirty="0"/>
          </a:p>
        </p:txBody>
      </p:sp>
      <p:sp>
        <p:nvSpPr>
          <p:cNvPr id="3" name="Content Placeholder 2"/>
          <p:cNvSpPr>
            <a:spLocks noGrp="1"/>
          </p:cNvSpPr>
          <p:nvPr>
            <p:ph idx="1"/>
          </p:nvPr>
        </p:nvSpPr>
        <p:spPr/>
        <p:txBody>
          <a:bodyPr>
            <a:normAutofit fontScale="92500" lnSpcReduction="20000"/>
          </a:bodyPr>
          <a:lstStyle/>
          <a:p>
            <a:pPr>
              <a:buNone/>
            </a:pPr>
            <a:r>
              <a:rPr lang="en-GB" dirty="0" smtClean="0"/>
              <a:t>Manufacturing and logistics activities have been halted as a result of the strict lockdown, affecting the demand and supply of various products as a result of restrictions imposed on shopkeepers and retailers. COVID-19 has considerable consequences in all types of units from various sectors</a:t>
            </a:r>
            <a:r>
              <a:rPr lang="en-GB" dirty="0" smtClean="0"/>
              <a:t>.</a:t>
            </a:r>
          </a:p>
          <a:p>
            <a:pPr>
              <a:buNone/>
            </a:pPr>
            <a:r>
              <a:rPr lang="en-GB" dirty="0" smtClean="0"/>
              <a:t>In COVID-19, disadvantages in the current global supply chain resulted in revenue loss, demand and supply </a:t>
            </a:r>
            <a:r>
              <a:rPr lang="en-GB" dirty="0" err="1" smtClean="0"/>
              <a:t>unfulfillment</a:t>
            </a:r>
            <a:r>
              <a:rPr lang="en-GB" dirty="0" smtClean="0"/>
              <a:t>. The situation serves as a lesson in the use of supply chain durability and reliability to assist a weak economy.</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000" dirty="0" smtClean="0">
                <a:solidFill>
                  <a:schemeClr val="tx1"/>
                </a:solidFill>
              </a:rPr>
              <a:t>The importance of strategic management for small and medium logistic enterprises  and the impacts of the Covid-19 pandemic</a:t>
            </a:r>
            <a:endParaRPr lang="en-GB" sz="2000" dirty="0"/>
          </a:p>
        </p:txBody>
      </p:sp>
      <p:sp>
        <p:nvSpPr>
          <p:cNvPr id="3" name="Content Placeholder 2"/>
          <p:cNvSpPr>
            <a:spLocks noGrp="1"/>
          </p:cNvSpPr>
          <p:nvPr>
            <p:ph idx="1"/>
          </p:nvPr>
        </p:nvSpPr>
        <p:spPr/>
        <p:txBody>
          <a:bodyPr/>
          <a:lstStyle/>
          <a:p>
            <a:r>
              <a:rPr lang="en-GB" dirty="0" smtClean="0"/>
              <a:t>Natural disasters, threatening diseases, and political issues have historically been the primary causes of supply chain disruptions. However, the COVID-19 pandemic outbreak has been reported as an exceptional case that is having a global impact due to the suspension of almost all manufacturing and logistics activities.</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000" dirty="0" smtClean="0">
                <a:solidFill>
                  <a:schemeClr val="tx1"/>
                </a:solidFill>
              </a:rPr>
              <a:t>The importance of strategic management for small and medium logistic enterprises  and the impacts of the Covid-19 pandemic</a:t>
            </a:r>
            <a:endParaRPr lang="en-GB" sz="2000" dirty="0"/>
          </a:p>
        </p:txBody>
      </p:sp>
      <p:sp>
        <p:nvSpPr>
          <p:cNvPr id="3" name="Content Placeholder 2"/>
          <p:cNvSpPr>
            <a:spLocks noGrp="1"/>
          </p:cNvSpPr>
          <p:nvPr>
            <p:ph idx="1"/>
          </p:nvPr>
        </p:nvSpPr>
        <p:spPr/>
        <p:txBody>
          <a:bodyPr>
            <a:normAutofit lnSpcReduction="10000"/>
          </a:bodyPr>
          <a:lstStyle/>
          <a:p>
            <a:r>
              <a:rPr lang="en-GB" dirty="0" smtClean="0"/>
              <a:t>Developing a strategy for SMEs may include systematic, opportunistic, or emergent choices, actions, and outcomes. This strategy is based on the assumption that lucrative opportunities exist in the larger market.</a:t>
            </a:r>
          </a:p>
          <a:p>
            <a:r>
              <a:rPr lang="en-GB" dirty="0" smtClean="0"/>
              <a:t>Given </a:t>
            </a:r>
            <a:r>
              <a:rPr lang="en-GB" dirty="0" smtClean="0"/>
              <a:t>the short, medium, and long-term goals and objectives established, the subscription model's flexibility allows for more fluid management in accordance with expenses, revenues, and business strategy.</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tro">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Metro">
      <a:majorFont>
        <a:latin typeface="Consolas"/>
        <a:ea typeface=""/>
        <a:cs typeface=""/>
        <a:font script="Jpan" typeface="HG丸ｺﾞｼｯｸM-PRO"/>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orbel"/>
        <a:ea typeface=""/>
        <a:cs typeface=""/>
        <a:font script="Jpan" typeface="HGｺﾞｼｯｸM"/>
        <a:font script="Hang" typeface="맑은 고딕"/>
        <a:font script="Hans" typeface="宋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tro">
      <a:fillStyleLst>
        <a:solidFill>
          <a:schemeClr val="phClr"/>
        </a:solidFill>
        <a:gradFill rotWithShape="1">
          <a:gsLst>
            <a:gs pos="0">
              <a:schemeClr val="phClr">
                <a:tint val="25000"/>
                <a:satMod val="125000"/>
              </a:schemeClr>
            </a:gs>
            <a:gs pos="40000">
              <a:schemeClr val="phClr">
                <a:tint val="55000"/>
                <a:satMod val="130000"/>
              </a:schemeClr>
            </a:gs>
            <a:gs pos="50000">
              <a:schemeClr val="phClr">
                <a:tint val="59000"/>
                <a:satMod val="130000"/>
              </a:schemeClr>
            </a:gs>
            <a:gs pos="65000">
              <a:schemeClr val="phClr">
                <a:tint val="55000"/>
                <a:satMod val="130000"/>
              </a:schemeClr>
            </a:gs>
            <a:gs pos="100000">
              <a:schemeClr val="phClr">
                <a:tint val="20000"/>
                <a:satMod val="125000"/>
              </a:schemeClr>
            </a:gs>
          </a:gsLst>
          <a:lin ang="5400000" scaled="0"/>
        </a:gradFill>
        <a:gradFill rotWithShape="1">
          <a:gsLst>
            <a:gs pos="0">
              <a:schemeClr val="phClr">
                <a:tint val="48000"/>
                <a:satMod val="138000"/>
              </a:schemeClr>
            </a:gs>
            <a:gs pos="25000">
              <a:schemeClr val="phClr">
                <a:tint val="85000"/>
              </a:schemeClr>
            </a:gs>
            <a:gs pos="40000">
              <a:schemeClr val="phClr">
                <a:tint val="92000"/>
              </a:schemeClr>
            </a:gs>
            <a:gs pos="50000">
              <a:schemeClr val="phClr">
                <a:tint val="93000"/>
              </a:schemeClr>
            </a:gs>
            <a:gs pos="60000">
              <a:schemeClr val="phClr">
                <a:tint val="92000"/>
              </a:schemeClr>
            </a:gs>
            <a:gs pos="75000">
              <a:schemeClr val="phClr">
                <a:tint val="83000"/>
                <a:satMod val="108000"/>
              </a:schemeClr>
            </a:gs>
            <a:gs pos="100000">
              <a:schemeClr val="phClr">
                <a:tint val="48000"/>
                <a:satMod val="150000"/>
              </a:schemeClr>
            </a:gs>
          </a:gsLst>
          <a:lin ang="5400000" scaled="0"/>
        </a:gradFill>
      </a:fillStyleLst>
      <a:lnStyleLst>
        <a:ln w="12000" cap="flat" cmpd="sng" algn="ctr">
          <a:solidFill>
            <a:schemeClr val="phClr"/>
          </a:solidFill>
          <a:prstDash val="solid"/>
        </a:ln>
        <a:ln w="19050" cap="flat" cmpd="sng" algn="ctr">
          <a:solidFill>
            <a:schemeClr val="phClr"/>
          </a:solidFill>
          <a:prstDash val="solid"/>
        </a:ln>
        <a:ln w="38100" cap="flat" cmpd="sng" algn="ctr">
          <a:solidFill>
            <a:schemeClr val="phClr"/>
          </a:solidFill>
          <a:prstDash val="solid"/>
        </a:ln>
      </a:lnStyleLst>
      <a:effectStyleLst>
        <a:effectStyle>
          <a:effectLst>
            <a:glow rad="63500">
              <a:schemeClr val="phClr">
                <a:alpha val="45000"/>
                <a:satMod val="120000"/>
              </a:schemeClr>
            </a:glow>
          </a:effectLst>
        </a:effectStyle>
        <a:effectStyle>
          <a:effectLst>
            <a:glow rad="63500">
              <a:schemeClr val="phClr">
                <a:alpha val="45000"/>
                <a:satMod val="120000"/>
              </a:schemeClr>
            </a:glow>
          </a:effectLst>
          <a:scene3d>
            <a:camera prst="orthographicFront" fov="0">
              <a:rot lat="0" lon="0" rev="0"/>
            </a:camera>
            <a:lightRig rig="brightRoom" dir="tl">
              <a:rot lat="0" lon="0" rev="8700000"/>
            </a:lightRig>
          </a:scene3d>
          <a:sp3d>
            <a:bevelT w="0" h="0"/>
            <a:contourClr>
              <a:schemeClr val="phClr">
                <a:tint val="70000"/>
              </a:schemeClr>
            </a:contourClr>
          </a:sp3d>
        </a:effectStyle>
        <a:effectStyle>
          <a:effectLst>
            <a:glow rad="101500">
              <a:schemeClr val="phClr">
                <a:alpha val="42000"/>
                <a:satMod val="120000"/>
              </a:schemeClr>
            </a:glow>
          </a:effectLst>
          <a:scene3d>
            <a:camera prst="orthographicFront" fov="0">
              <a:rot lat="0" lon="0" rev="0"/>
            </a:camera>
            <a:lightRig rig="glow" dir="t">
              <a:rot lat="0" lon="0" rev="4800000"/>
            </a:lightRig>
          </a:scene3d>
          <a:sp3d prstMaterial="powder">
            <a:bevelT w="50800" h="50800"/>
            <a:contourClr>
              <a:schemeClr val="phClr"/>
            </a:contourClr>
          </a:sp3d>
        </a:effectStyle>
      </a:effectStyleLst>
      <a:bgFillStyleLst>
        <a:solidFill>
          <a:schemeClr val="phClr"/>
        </a:solidFill>
        <a:gradFill rotWithShape="1">
          <a:gsLst>
            <a:gs pos="0">
              <a:schemeClr val="bg1">
                <a:shade val="100000"/>
                <a:satMod val="150000"/>
              </a:schemeClr>
            </a:gs>
            <a:gs pos="65000">
              <a:schemeClr val="bg1">
                <a:shade val="90000"/>
                <a:satMod val="375000"/>
              </a:schemeClr>
            </a:gs>
            <a:gs pos="100000">
              <a:schemeClr val="phClr">
                <a:tint val="88000"/>
                <a:satMod val="400000"/>
              </a:schemeClr>
            </a:gs>
          </a:gsLst>
          <a:lin ang="5400000" scaled="0"/>
        </a:gradFill>
        <a:blipFill>
          <a:blip xmlns:r="http://schemas.openxmlformats.org/officeDocument/2006/relationships" r:embed="rId1">
            <a:duotone>
              <a:schemeClr val="phClr">
                <a:shade val="40000"/>
                <a:satMod val="180000"/>
              </a:schemeClr>
              <a:schemeClr val="phClr">
                <a:tint val="90000"/>
                <a:satMod val="200000"/>
              </a:schemeClr>
            </a:duotone>
          </a:blip>
          <a:tile tx="0" ty="0" sx="80000" sy="8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Metro</Template>
  <TotalTime>54</TotalTime>
  <Words>517</Words>
  <Application>Microsoft Office PowerPoint</Application>
  <PresentationFormat>On-screen Show (4:3)</PresentationFormat>
  <Paragraphs>23</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Metro</vt:lpstr>
      <vt:lpstr>The importance of strategic management for small and medium logistic enterprises  and the impacts of the Covid-19 pandemic </vt:lpstr>
      <vt:lpstr>  The importance of strategic management for small and medium logistic enterprises  and the impacts of the Covid-19 pandemic </vt:lpstr>
      <vt:lpstr>  The importance of strategic management for small and medium logistic enterprises  and the impacts of the Covid-19 pandemic </vt:lpstr>
      <vt:lpstr>The importance of strategic management for small and medium logistic enterprises  and the impacts of the Covid-19 pandemic</vt:lpstr>
      <vt:lpstr>The importance of strategic management for small and medium logistic enterprises  and the impacts of the Covid-19 pandemic</vt:lpstr>
      <vt:lpstr>The importance of strategic management for small and medium logistic enterprises  and the impacts of the Covid-19 pandemic</vt:lpstr>
      <vt:lpstr>The importance of strategic management for small and medium logistic enterprises  and the impacts of the Covid-19 pandemic  PERFORMANCE MANAGEMENT PROCESS</vt:lpstr>
      <vt:lpstr>The importance of strategic management for small and medium logistic enterprises  and the impacts of the Covid-19 pandemic</vt:lpstr>
      <vt:lpstr>The importance of strategic management for small and medium logistic enterprises  and the impacts of the Covid-19 pandemic</vt:lpstr>
      <vt:lpstr>The importance of strategic management for small and medium logistic enterprises  and the impacts of the Covid-19 pandemic</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importance of strategic management for small and medium logistic enterprises  and the impacts of the Covid-19 pandemic </dc:title>
  <dc:creator>User</dc:creator>
  <cp:lastModifiedBy>User</cp:lastModifiedBy>
  <cp:revision>7</cp:revision>
  <dcterms:created xsi:type="dcterms:W3CDTF">2006-08-16T00:00:00Z</dcterms:created>
  <dcterms:modified xsi:type="dcterms:W3CDTF">2022-11-16T18:53:26Z</dcterms:modified>
</cp:coreProperties>
</file>