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847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54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411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299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034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894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86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93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548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581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965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0205A-BCAD-485E-B054-9059AAC1CE56}" type="datetimeFigureOut">
              <a:rPr lang="en-GB" smtClean="0"/>
              <a:t>29/01/2013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1C21ED-A9BA-4FF0-9013-9A2F49FE7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94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MBA :HRM Programme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relations environment</a:t>
            </a:r>
          </a:p>
          <a:p>
            <a:r>
              <a:rPr lang="en-GB" sz="2800" dirty="0" smtClean="0"/>
              <a:t>Individual and collective relations</a:t>
            </a:r>
          </a:p>
          <a:p>
            <a:r>
              <a:rPr lang="en-GB" sz="2800" dirty="0" smtClean="0"/>
              <a:t>Managing poor performers</a:t>
            </a:r>
          </a:p>
          <a:p>
            <a:r>
              <a:rPr lang="en-GB" sz="2800" dirty="0" smtClean="0"/>
              <a:t>Factors affecting the collective environment (group exercise 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79597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MBA: HRM – Session 2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Assignment workshop and support.</a:t>
            </a:r>
          </a:p>
          <a:p>
            <a:endParaRPr lang="en-GB" sz="2800" dirty="0"/>
          </a:p>
          <a:p>
            <a:r>
              <a:rPr lang="en-GB" sz="2800" dirty="0" smtClean="0"/>
              <a:t>Focus on assignment 2</a:t>
            </a:r>
          </a:p>
          <a:p>
            <a:endParaRPr lang="en-GB" sz="2800" dirty="0"/>
          </a:p>
          <a:p>
            <a:r>
              <a:rPr lang="en-GB" sz="2800" dirty="0" smtClean="0"/>
              <a:t>Review and the way forward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95364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43</Words>
  <Application>Microsoft Office PowerPoint</Application>
  <PresentationFormat>On-screen Show (4:3)</PresentationFormat>
  <Paragraphs>11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MBA :HRM Programme</vt:lpstr>
      <vt:lpstr>MBA: HRM – Session 2</vt:lpstr>
    </vt:vector>
  </TitlesOfParts>
  <Company>UWTSD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:HRM Programme</dc:title>
  <dc:creator>Andrew Caswell</dc:creator>
  <cp:lastModifiedBy>Andrew Caswell</cp:lastModifiedBy>
  <cp:revision>1</cp:revision>
  <dcterms:created xsi:type="dcterms:W3CDTF">2013-01-29T16:49:28Z</dcterms:created>
  <dcterms:modified xsi:type="dcterms:W3CDTF">2013-01-29T16:54:16Z</dcterms:modified>
</cp:coreProperties>
</file>