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421" r:id="rId3"/>
    <p:sldId id="422" r:id="rId4"/>
    <p:sldId id="423" r:id="rId5"/>
    <p:sldId id="424" r:id="rId6"/>
    <p:sldId id="425" r:id="rId7"/>
    <p:sldId id="426" r:id="rId8"/>
    <p:sldId id="427" r:id="rId9"/>
    <p:sldId id="428" r:id="rId10"/>
    <p:sldId id="429" r:id="rId11"/>
    <p:sldId id="430" r:id="rId12"/>
    <p:sldId id="42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256"/>
            <p14:sldId id="421"/>
            <p14:sldId id="422"/>
            <p14:sldId id="423"/>
            <p14:sldId id="424"/>
            <p14:sldId id="425"/>
            <p14:sldId id="426"/>
            <p14:sldId id="427"/>
            <p14:sldId id="428"/>
            <p14:sldId id="429"/>
            <p14:sldId id="430"/>
            <p14:sldId id="4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C221"/>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92FCA-F0D3-427B-84E5-DC06C097E50B}" v="1" dt="2025-10-22T08:36:41.2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8603FDC-E32A-4AB5-989C-0864C3EAD2B8}" styleName="主题样式 2 - 强调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主题样式 1 - 强调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B9631B5-78F2-41C9-869B-9F39066F8104}" styleName="中度样式 3 - 强调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84" autoAdjust="0"/>
    <p:restoredTop sz="94660"/>
  </p:normalViewPr>
  <p:slideViewPr>
    <p:cSldViewPr snapToGrid="0">
      <p:cViewPr varScale="1">
        <p:scale>
          <a:sx n="68" d="100"/>
          <a:sy n="68" d="100"/>
        </p:scale>
        <p:origin x="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361F9B8F-8BB2-4DE1-9C6E-45AD97DB6609}"/>
    <pc:docChg chg="custSel delSld modSld modSection">
      <pc:chgData name="John Harris" userId="ac199a4c-ad19-40c2-90c5-6743bba5a0d2" providerId="ADAL" clId="{361F9B8F-8BB2-4DE1-9C6E-45AD97DB6609}" dt="2025-10-22T09:14:09.879" v="334" actId="14100"/>
      <pc:docMkLst>
        <pc:docMk/>
      </pc:docMkLst>
      <pc:sldChg chg="addSp delSp modSp mod">
        <pc:chgData name="John Harris" userId="ac199a4c-ad19-40c2-90c5-6743bba5a0d2" providerId="ADAL" clId="{361F9B8F-8BB2-4DE1-9C6E-45AD97DB6609}" dt="2025-10-22T08:39:25.408" v="272" actId="20577"/>
        <pc:sldMkLst>
          <pc:docMk/>
          <pc:sldMk cId="1296197943" sldId="256"/>
        </pc:sldMkLst>
        <pc:spChg chg="mod">
          <ac:chgData name="John Harris" userId="ac199a4c-ad19-40c2-90c5-6743bba5a0d2" providerId="ADAL" clId="{361F9B8F-8BB2-4DE1-9C6E-45AD97DB6609}" dt="2025-10-22T08:39:13.420" v="257" actId="14100"/>
          <ac:spMkLst>
            <pc:docMk/>
            <pc:sldMk cId="1296197943" sldId="256"/>
            <ac:spMk id="2" creationId="{CFA5EB0D-76CF-41E6-9A37-670808E24EAE}"/>
          </ac:spMkLst>
        </pc:spChg>
        <pc:spChg chg="del mod">
          <ac:chgData name="John Harris" userId="ac199a4c-ad19-40c2-90c5-6743bba5a0d2" providerId="ADAL" clId="{361F9B8F-8BB2-4DE1-9C6E-45AD97DB6609}" dt="2025-10-22T08:39:06.723" v="256" actId="478"/>
          <ac:spMkLst>
            <pc:docMk/>
            <pc:sldMk cId="1296197943" sldId="256"/>
            <ac:spMk id="3" creationId="{B04C0CA4-D2CD-4611-939F-7013E0AEC15C}"/>
          </ac:spMkLst>
        </pc:spChg>
        <pc:spChg chg="add mod">
          <ac:chgData name="John Harris" userId="ac199a4c-ad19-40c2-90c5-6743bba5a0d2" providerId="ADAL" clId="{361F9B8F-8BB2-4DE1-9C6E-45AD97DB6609}" dt="2025-10-22T08:39:25.408" v="272" actId="20577"/>
          <ac:spMkLst>
            <pc:docMk/>
            <pc:sldMk cId="1296197943" sldId="256"/>
            <ac:spMk id="5" creationId="{D183BAC9-A8DD-4AFE-7B58-6965F142CBA6}"/>
          </ac:spMkLst>
        </pc:spChg>
      </pc:sldChg>
      <pc:sldChg chg="modSp mod">
        <pc:chgData name="John Harris" userId="ac199a4c-ad19-40c2-90c5-6743bba5a0d2" providerId="ADAL" clId="{361F9B8F-8BB2-4DE1-9C6E-45AD97DB6609}" dt="2025-10-22T08:38:45.063" v="253" actId="27636"/>
        <pc:sldMkLst>
          <pc:docMk/>
          <pc:sldMk cId="1154455218" sldId="421"/>
        </pc:sldMkLst>
        <pc:spChg chg="mod">
          <ac:chgData name="John Harris" userId="ac199a4c-ad19-40c2-90c5-6743bba5a0d2" providerId="ADAL" clId="{361F9B8F-8BB2-4DE1-9C6E-45AD97DB6609}" dt="2025-10-22T08:38:45.063" v="253" actId="27636"/>
          <ac:spMkLst>
            <pc:docMk/>
            <pc:sldMk cId="1154455218" sldId="421"/>
            <ac:spMk id="3" creationId="{26461AB5-182E-DB40-B359-7DB23BC0DF70}"/>
          </ac:spMkLst>
        </pc:spChg>
      </pc:sldChg>
      <pc:sldChg chg="modSp mod">
        <pc:chgData name="John Harris" userId="ac199a4c-ad19-40c2-90c5-6743bba5a0d2" providerId="ADAL" clId="{361F9B8F-8BB2-4DE1-9C6E-45AD97DB6609}" dt="2025-10-22T08:38:29.157" v="249" actId="14100"/>
        <pc:sldMkLst>
          <pc:docMk/>
          <pc:sldMk cId="2396914685" sldId="423"/>
        </pc:sldMkLst>
        <pc:spChg chg="mod">
          <ac:chgData name="John Harris" userId="ac199a4c-ad19-40c2-90c5-6743bba5a0d2" providerId="ADAL" clId="{361F9B8F-8BB2-4DE1-9C6E-45AD97DB6609}" dt="2025-10-22T08:38:29.157" v="249" actId="14100"/>
          <ac:spMkLst>
            <pc:docMk/>
            <pc:sldMk cId="2396914685" sldId="423"/>
            <ac:spMk id="3" creationId="{A5A4E266-EE02-B04A-98C5-4AE7E36C8DBB}"/>
          </ac:spMkLst>
        </pc:spChg>
      </pc:sldChg>
      <pc:sldChg chg="modSp mod">
        <pc:chgData name="John Harris" userId="ac199a4c-ad19-40c2-90c5-6743bba5a0d2" providerId="ADAL" clId="{361F9B8F-8BB2-4DE1-9C6E-45AD97DB6609}" dt="2025-10-22T08:38:09.595" v="246" actId="20577"/>
        <pc:sldMkLst>
          <pc:docMk/>
          <pc:sldMk cId="3680497904" sldId="424"/>
        </pc:sldMkLst>
        <pc:spChg chg="mod">
          <ac:chgData name="John Harris" userId="ac199a4c-ad19-40c2-90c5-6743bba5a0d2" providerId="ADAL" clId="{361F9B8F-8BB2-4DE1-9C6E-45AD97DB6609}" dt="2025-10-22T08:38:09.595" v="246" actId="20577"/>
          <ac:spMkLst>
            <pc:docMk/>
            <pc:sldMk cId="3680497904" sldId="424"/>
            <ac:spMk id="2" creationId="{808EC3E0-4D60-9F4E-88E4-5F7AB59468C1}"/>
          </ac:spMkLst>
        </pc:spChg>
        <pc:spChg chg="mod">
          <ac:chgData name="John Harris" userId="ac199a4c-ad19-40c2-90c5-6743bba5a0d2" providerId="ADAL" clId="{361F9B8F-8BB2-4DE1-9C6E-45AD97DB6609}" dt="2025-10-22T08:37:59.448" v="231" actId="20577"/>
          <ac:spMkLst>
            <pc:docMk/>
            <pc:sldMk cId="3680497904" sldId="424"/>
            <ac:spMk id="3" creationId="{502137E4-28EE-6C46-AFE7-AC891ED55F09}"/>
          </ac:spMkLst>
        </pc:spChg>
      </pc:sldChg>
      <pc:sldChg chg="modSp mod">
        <pc:chgData name="John Harris" userId="ac199a4c-ad19-40c2-90c5-6743bba5a0d2" providerId="ADAL" clId="{361F9B8F-8BB2-4DE1-9C6E-45AD97DB6609}" dt="2025-10-22T09:14:09.879" v="334" actId="14100"/>
        <pc:sldMkLst>
          <pc:docMk/>
          <pc:sldMk cId="128102225" sldId="425"/>
        </pc:sldMkLst>
        <pc:spChg chg="mod">
          <ac:chgData name="John Harris" userId="ac199a4c-ad19-40c2-90c5-6743bba5a0d2" providerId="ADAL" clId="{361F9B8F-8BB2-4DE1-9C6E-45AD97DB6609}" dt="2025-10-22T09:14:09.879" v="334" actId="14100"/>
          <ac:spMkLst>
            <pc:docMk/>
            <pc:sldMk cId="128102225" sldId="425"/>
            <ac:spMk id="3" creationId="{2CA78E68-6F13-6C4F-B0A8-C86596CD47F5}"/>
          </ac:spMkLst>
        </pc:spChg>
      </pc:sldChg>
      <pc:sldChg chg="modSp mod">
        <pc:chgData name="John Harris" userId="ac199a4c-ad19-40c2-90c5-6743bba5a0d2" providerId="ADAL" clId="{361F9B8F-8BB2-4DE1-9C6E-45AD97DB6609}" dt="2025-10-22T08:37:38.392" v="230" actId="20577"/>
        <pc:sldMkLst>
          <pc:docMk/>
          <pc:sldMk cId="3334680861" sldId="429"/>
        </pc:sldMkLst>
        <pc:spChg chg="mod">
          <ac:chgData name="John Harris" userId="ac199a4c-ad19-40c2-90c5-6743bba5a0d2" providerId="ADAL" clId="{361F9B8F-8BB2-4DE1-9C6E-45AD97DB6609}" dt="2025-10-22T08:37:38.392" v="230" actId="20577"/>
          <ac:spMkLst>
            <pc:docMk/>
            <pc:sldMk cId="3334680861" sldId="429"/>
            <ac:spMk id="3" creationId="{9EFA2F1D-EB62-034F-81BC-D7E2EFD263A0}"/>
          </ac:spMkLst>
        </pc:spChg>
      </pc:sldChg>
      <pc:sldChg chg="modSp mod">
        <pc:chgData name="John Harris" userId="ac199a4c-ad19-40c2-90c5-6743bba5a0d2" providerId="ADAL" clId="{361F9B8F-8BB2-4DE1-9C6E-45AD97DB6609}" dt="2025-10-22T08:37:28.398" v="229" actId="20577"/>
        <pc:sldMkLst>
          <pc:docMk/>
          <pc:sldMk cId="1312886389" sldId="430"/>
        </pc:sldMkLst>
        <pc:spChg chg="mod">
          <ac:chgData name="John Harris" userId="ac199a4c-ad19-40c2-90c5-6743bba5a0d2" providerId="ADAL" clId="{361F9B8F-8BB2-4DE1-9C6E-45AD97DB6609}" dt="2025-10-22T08:37:28.398" v="229" actId="20577"/>
          <ac:spMkLst>
            <pc:docMk/>
            <pc:sldMk cId="1312886389" sldId="430"/>
            <ac:spMk id="3" creationId="{36DC8037-6156-4438-B994-BA9D3B4FDB62}"/>
          </ac:spMkLst>
        </pc:spChg>
      </pc:sldChg>
      <pc:sldChg chg="del">
        <pc:chgData name="John Harris" userId="ac199a4c-ad19-40c2-90c5-6743bba5a0d2" providerId="ADAL" clId="{361F9B8F-8BB2-4DE1-9C6E-45AD97DB6609}" dt="2025-10-22T08:38:54.891" v="254" actId="47"/>
        <pc:sldMkLst>
          <pc:docMk/>
          <pc:sldMk cId="2187068256" sldId="76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74AA8A-428E-4978-B428-6EFC2F17C4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C3CBC45-DCB8-40F1-B254-4E561DE99D4B}">
      <dgm:prSet custT="1"/>
      <dgm:spPr/>
      <dgm:t>
        <a:bodyPr/>
        <a:lstStyle/>
        <a:p>
          <a:r>
            <a:rPr lang="en-US" sz="2400" i="0" dirty="0"/>
            <a:t>Not to think about the audience and the purpose of a report, paper or assignment when writing it.</a:t>
          </a:r>
        </a:p>
      </dgm:t>
    </dgm:pt>
    <dgm:pt modelId="{B1578107-E38E-4422-802C-E440A34AB7D5}" type="parTrans" cxnId="{72C04F9D-E6E2-4614-97D7-1AA76F0C8A18}">
      <dgm:prSet/>
      <dgm:spPr/>
      <dgm:t>
        <a:bodyPr/>
        <a:lstStyle/>
        <a:p>
          <a:endParaRPr lang="en-US"/>
        </a:p>
      </dgm:t>
    </dgm:pt>
    <dgm:pt modelId="{D36D5CDC-9588-4FFD-ACA5-B14341A9EBF6}" type="sibTrans" cxnId="{72C04F9D-E6E2-4614-97D7-1AA76F0C8A18}">
      <dgm:prSet/>
      <dgm:spPr/>
      <dgm:t>
        <a:bodyPr/>
        <a:lstStyle/>
        <a:p>
          <a:endParaRPr lang="en-US"/>
        </a:p>
      </dgm:t>
    </dgm:pt>
    <dgm:pt modelId="{9E27EE65-0C46-42D4-B4BB-2E476F0BCD07}">
      <dgm:prSet custT="1"/>
      <dgm:spPr/>
      <dgm:t>
        <a:bodyPr/>
        <a:lstStyle/>
        <a:p>
          <a:r>
            <a:rPr lang="en-US" sz="2400" dirty="0"/>
            <a:t>To write one output that is intended for a range of different audiences.</a:t>
          </a:r>
        </a:p>
      </dgm:t>
    </dgm:pt>
    <dgm:pt modelId="{B43DEB0B-ABE5-4FE6-9055-AE42BF6A2208}" type="parTrans" cxnId="{CF506525-6A45-4B0E-B0C3-3BE985AEDCDE}">
      <dgm:prSet/>
      <dgm:spPr/>
      <dgm:t>
        <a:bodyPr/>
        <a:lstStyle/>
        <a:p>
          <a:endParaRPr lang="en-US"/>
        </a:p>
      </dgm:t>
    </dgm:pt>
    <dgm:pt modelId="{933E67A5-7B7C-4937-B4E3-F200A1FA7C23}" type="sibTrans" cxnId="{CF506525-6A45-4B0E-B0C3-3BE985AEDCDE}">
      <dgm:prSet/>
      <dgm:spPr/>
      <dgm:t>
        <a:bodyPr/>
        <a:lstStyle/>
        <a:p>
          <a:endParaRPr lang="en-US"/>
        </a:p>
      </dgm:t>
    </dgm:pt>
    <dgm:pt modelId="{F8A496FD-9BE3-4D85-9EB4-DBBFA57A6701}">
      <dgm:prSet custT="1"/>
      <dgm:spPr/>
      <dgm:t>
        <a:bodyPr/>
        <a:lstStyle/>
        <a:p>
          <a:r>
            <a:rPr lang="en-US" sz="2400" dirty="0"/>
            <a:t>Not to connect with an ongoing conversation or concern.</a:t>
          </a:r>
        </a:p>
      </dgm:t>
    </dgm:pt>
    <dgm:pt modelId="{EEFC9D3B-8C37-47FE-A2C3-D744D69FCA9B}" type="parTrans" cxnId="{3C36DCC1-5779-48F7-9BEF-C73A9A04F152}">
      <dgm:prSet/>
      <dgm:spPr/>
      <dgm:t>
        <a:bodyPr/>
        <a:lstStyle/>
        <a:p>
          <a:endParaRPr lang="en-US"/>
        </a:p>
      </dgm:t>
    </dgm:pt>
    <dgm:pt modelId="{8C5EBC9D-4566-4C4C-B977-14F2C4148C23}" type="sibTrans" cxnId="{3C36DCC1-5779-48F7-9BEF-C73A9A04F152}">
      <dgm:prSet/>
      <dgm:spPr/>
      <dgm:t>
        <a:bodyPr/>
        <a:lstStyle/>
        <a:p>
          <a:endParaRPr lang="en-US"/>
        </a:p>
      </dgm:t>
    </dgm:pt>
    <dgm:pt modelId="{F325AC6D-AAE1-4144-B69D-3ADF0A09F3D7}" type="pres">
      <dgm:prSet presAssocID="{A074AA8A-428E-4978-B428-6EFC2F17C448}" presName="vert0" presStyleCnt="0">
        <dgm:presLayoutVars>
          <dgm:dir/>
          <dgm:animOne val="branch"/>
          <dgm:animLvl val="lvl"/>
        </dgm:presLayoutVars>
      </dgm:prSet>
      <dgm:spPr/>
    </dgm:pt>
    <dgm:pt modelId="{810E9059-04B0-9F42-82B4-61D6C11B3FFC}" type="pres">
      <dgm:prSet presAssocID="{4C3CBC45-DCB8-40F1-B254-4E561DE99D4B}" presName="thickLine" presStyleLbl="alignNode1" presStyleIdx="0" presStyleCnt="3"/>
      <dgm:spPr/>
    </dgm:pt>
    <dgm:pt modelId="{3F2CD7A0-6ACE-C645-9A7F-1FAEFDAC2A19}" type="pres">
      <dgm:prSet presAssocID="{4C3CBC45-DCB8-40F1-B254-4E561DE99D4B}" presName="horz1" presStyleCnt="0"/>
      <dgm:spPr/>
    </dgm:pt>
    <dgm:pt modelId="{4615E6D3-CC84-9446-B474-4E7097D6BDF5}" type="pres">
      <dgm:prSet presAssocID="{4C3CBC45-DCB8-40F1-B254-4E561DE99D4B}" presName="tx1" presStyleLbl="revTx" presStyleIdx="0" presStyleCnt="3"/>
      <dgm:spPr/>
    </dgm:pt>
    <dgm:pt modelId="{6EDE7A10-10CB-194E-AAD6-80A85243FA4E}" type="pres">
      <dgm:prSet presAssocID="{4C3CBC45-DCB8-40F1-B254-4E561DE99D4B}" presName="vert1" presStyleCnt="0"/>
      <dgm:spPr/>
    </dgm:pt>
    <dgm:pt modelId="{D2509ACA-8599-B044-B174-B0BFCA95D951}" type="pres">
      <dgm:prSet presAssocID="{9E27EE65-0C46-42D4-B4BB-2E476F0BCD07}" presName="thickLine" presStyleLbl="alignNode1" presStyleIdx="1" presStyleCnt="3"/>
      <dgm:spPr/>
    </dgm:pt>
    <dgm:pt modelId="{519900C8-D10E-5249-B633-A21BE002C3FD}" type="pres">
      <dgm:prSet presAssocID="{9E27EE65-0C46-42D4-B4BB-2E476F0BCD07}" presName="horz1" presStyleCnt="0"/>
      <dgm:spPr/>
    </dgm:pt>
    <dgm:pt modelId="{DFCE9810-DCB4-494A-8D91-BCC1D0008DDB}" type="pres">
      <dgm:prSet presAssocID="{9E27EE65-0C46-42D4-B4BB-2E476F0BCD07}" presName="tx1" presStyleLbl="revTx" presStyleIdx="1" presStyleCnt="3"/>
      <dgm:spPr/>
    </dgm:pt>
    <dgm:pt modelId="{D8612A40-4D67-2D41-8DF4-E3B7E16DFADF}" type="pres">
      <dgm:prSet presAssocID="{9E27EE65-0C46-42D4-B4BB-2E476F0BCD07}" presName="vert1" presStyleCnt="0"/>
      <dgm:spPr/>
    </dgm:pt>
    <dgm:pt modelId="{B5CC0D15-B13F-5345-AAF7-4B8B251DB517}" type="pres">
      <dgm:prSet presAssocID="{F8A496FD-9BE3-4D85-9EB4-DBBFA57A6701}" presName="thickLine" presStyleLbl="alignNode1" presStyleIdx="2" presStyleCnt="3"/>
      <dgm:spPr/>
    </dgm:pt>
    <dgm:pt modelId="{E76DE750-D223-9143-8030-0DD5A2A8FB38}" type="pres">
      <dgm:prSet presAssocID="{F8A496FD-9BE3-4D85-9EB4-DBBFA57A6701}" presName="horz1" presStyleCnt="0"/>
      <dgm:spPr/>
    </dgm:pt>
    <dgm:pt modelId="{13B5E0C3-34B6-BF48-BDA4-418F358B0D80}" type="pres">
      <dgm:prSet presAssocID="{F8A496FD-9BE3-4D85-9EB4-DBBFA57A6701}" presName="tx1" presStyleLbl="revTx" presStyleIdx="2" presStyleCnt="3"/>
      <dgm:spPr/>
    </dgm:pt>
    <dgm:pt modelId="{084B262D-87A0-E24D-9B52-BFE707715338}" type="pres">
      <dgm:prSet presAssocID="{F8A496FD-9BE3-4D85-9EB4-DBBFA57A6701}" presName="vert1" presStyleCnt="0"/>
      <dgm:spPr/>
    </dgm:pt>
  </dgm:ptLst>
  <dgm:cxnLst>
    <dgm:cxn modelId="{97ACE70B-009C-954C-B3C9-818E01DB2F91}" type="presOf" srcId="{9E27EE65-0C46-42D4-B4BB-2E476F0BCD07}" destId="{DFCE9810-DCB4-494A-8D91-BCC1D0008DDB}" srcOrd="0" destOrd="0" presId="urn:microsoft.com/office/officeart/2008/layout/LinedList"/>
    <dgm:cxn modelId="{BD574712-03CF-334B-8D58-E76E7C2AD73D}" type="presOf" srcId="{F8A496FD-9BE3-4D85-9EB4-DBBFA57A6701}" destId="{13B5E0C3-34B6-BF48-BDA4-418F358B0D80}" srcOrd="0" destOrd="0" presId="urn:microsoft.com/office/officeart/2008/layout/LinedList"/>
    <dgm:cxn modelId="{CF506525-6A45-4B0E-B0C3-3BE985AEDCDE}" srcId="{A074AA8A-428E-4978-B428-6EFC2F17C448}" destId="{9E27EE65-0C46-42D4-B4BB-2E476F0BCD07}" srcOrd="1" destOrd="0" parTransId="{B43DEB0B-ABE5-4FE6-9055-AE42BF6A2208}" sibTransId="{933E67A5-7B7C-4937-B4E3-F200A1FA7C23}"/>
    <dgm:cxn modelId="{1B2CD877-F82C-0A40-9E74-445BBB16D44C}" type="presOf" srcId="{A074AA8A-428E-4978-B428-6EFC2F17C448}" destId="{F325AC6D-AAE1-4144-B69D-3ADF0A09F3D7}" srcOrd="0" destOrd="0" presId="urn:microsoft.com/office/officeart/2008/layout/LinedList"/>
    <dgm:cxn modelId="{72C04F9D-E6E2-4614-97D7-1AA76F0C8A18}" srcId="{A074AA8A-428E-4978-B428-6EFC2F17C448}" destId="{4C3CBC45-DCB8-40F1-B254-4E561DE99D4B}" srcOrd="0" destOrd="0" parTransId="{B1578107-E38E-4422-802C-E440A34AB7D5}" sibTransId="{D36D5CDC-9588-4FFD-ACA5-B14341A9EBF6}"/>
    <dgm:cxn modelId="{028C1ABB-E71E-2449-A5D6-B21666CBC380}" type="presOf" srcId="{4C3CBC45-DCB8-40F1-B254-4E561DE99D4B}" destId="{4615E6D3-CC84-9446-B474-4E7097D6BDF5}" srcOrd="0" destOrd="0" presId="urn:microsoft.com/office/officeart/2008/layout/LinedList"/>
    <dgm:cxn modelId="{3C36DCC1-5779-48F7-9BEF-C73A9A04F152}" srcId="{A074AA8A-428E-4978-B428-6EFC2F17C448}" destId="{F8A496FD-9BE3-4D85-9EB4-DBBFA57A6701}" srcOrd="2" destOrd="0" parTransId="{EEFC9D3B-8C37-47FE-A2C3-D744D69FCA9B}" sibTransId="{8C5EBC9D-4566-4C4C-B977-14F2C4148C23}"/>
    <dgm:cxn modelId="{16108BFD-6570-1846-8799-8D1D97D5B09B}" type="presParOf" srcId="{F325AC6D-AAE1-4144-B69D-3ADF0A09F3D7}" destId="{810E9059-04B0-9F42-82B4-61D6C11B3FFC}" srcOrd="0" destOrd="0" presId="urn:microsoft.com/office/officeart/2008/layout/LinedList"/>
    <dgm:cxn modelId="{F59DB91C-1098-EC40-B080-3F5923134263}" type="presParOf" srcId="{F325AC6D-AAE1-4144-B69D-3ADF0A09F3D7}" destId="{3F2CD7A0-6ACE-C645-9A7F-1FAEFDAC2A19}" srcOrd="1" destOrd="0" presId="urn:microsoft.com/office/officeart/2008/layout/LinedList"/>
    <dgm:cxn modelId="{1E49A7DF-83D1-0E45-A68E-B094BDC95AC8}" type="presParOf" srcId="{3F2CD7A0-6ACE-C645-9A7F-1FAEFDAC2A19}" destId="{4615E6D3-CC84-9446-B474-4E7097D6BDF5}" srcOrd="0" destOrd="0" presId="urn:microsoft.com/office/officeart/2008/layout/LinedList"/>
    <dgm:cxn modelId="{DA37AA78-CCE4-6F49-8143-417EDF9D1529}" type="presParOf" srcId="{3F2CD7A0-6ACE-C645-9A7F-1FAEFDAC2A19}" destId="{6EDE7A10-10CB-194E-AAD6-80A85243FA4E}" srcOrd="1" destOrd="0" presId="urn:microsoft.com/office/officeart/2008/layout/LinedList"/>
    <dgm:cxn modelId="{31FCCD70-C035-374F-8AC0-C89A98B1FD5E}" type="presParOf" srcId="{F325AC6D-AAE1-4144-B69D-3ADF0A09F3D7}" destId="{D2509ACA-8599-B044-B174-B0BFCA95D951}" srcOrd="2" destOrd="0" presId="urn:microsoft.com/office/officeart/2008/layout/LinedList"/>
    <dgm:cxn modelId="{B79F1EA0-2FAC-D04E-9D54-F78CE0245841}" type="presParOf" srcId="{F325AC6D-AAE1-4144-B69D-3ADF0A09F3D7}" destId="{519900C8-D10E-5249-B633-A21BE002C3FD}" srcOrd="3" destOrd="0" presId="urn:microsoft.com/office/officeart/2008/layout/LinedList"/>
    <dgm:cxn modelId="{F64A0D2A-E78D-1C40-A53E-5DF7D9B075F1}" type="presParOf" srcId="{519900C8-D10E-5249-B633-A21BE002C3FD}" destId="{DFCE9810-DCB4-494A-8D91-BCC1D0008DDB}" srcOrd="0" destOrd="0" presId="urn:microsoft.com/office/officeart/2008/layout/LinedList"/>
    <dgm:cxn modelId="{E18DDA7B-C2C7-5549-AC31-2163A24E4ED0}" type="presParOf" srcId="{519900C8-D10E-5249-B633-A21BE002C3FD}" destId="{D8612A40-4D67-2D41-8DF4-E3B7E16DFADF}" srcOrd="1" destOrd="0" presId="urn:microsoft.com/office/officeart/2008/layout/LinedList"/>
    <dgm:cxn modelId="{F301C866-E800-2149-9B51-5F3C2A31E02B}" type="presParOf" srcId="{F325AC6D-AAE1-4144-B69D-3ADF0A09F3D7}" destId="{B5CC0D15-B13F-5345-AAF7-4B8B251DB517}" srcOrd="4" destOrd="0" presId="urn:microsoft.com/office/officeart/2008/layout/LinedList"/>
    <dgm:cxn modelId="{0DE9EAAE-AE1B-004E-8A5E-E5AF7499A7CB}" type="presParOf" srcId="{F325AC6D-AAE1-4144-B69D-3ADF0A09F3D7}" destId="{E76DE750-D223-9143-8030-0DD5A2A8FB38}" srcOrd="5" destOrd="0" presId="urn:microsoft.com/office/officeart/2008/layout/LinedList"/>
    <dgm:cxn modelId="{63538BFB-2BF3-BE46-9A55-3FA814714422}" type="presParOf" srcId="{E76DE750-D223-9143-8030-0DD5A2A8FB38}" destId="{13B5E0C3-34B6-BF48-BDA4-418F358B0D80}" srcOrd="0" destOrd="0" presId="urn:microsoft.com/office/officeart/2008/layout/LinedList"/>
    <dgm:cxn modelId="{D3858105-320B-DE45-AA44-C2EC22CC1606}" type="presParOf" srcId="{E76DE750-D223-9143-8030-0DD5A2A8FB38}" destId="{084B262D-87A0-E24D-9B52-BFE7077153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672F75-59E9-4DBC-8C24-4725EA650F6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1449806-A46B-4EBE-A236-2D5BDFDAADDB}">
      <dgm:prSet/>
      <dgm:spPr/>
      <dgm:t>
        <a:bodyPr/>
        <a:lstStyle/>
        <a:p>
          <a:r>
            <a:rPr lang="en-US"/>
            <a:t>Don’t wait until the end before starting to write. Get into the writing habit from the beginning, and sustain it throughout the research. </a:t>
          </a:r>
        </a:p>
      </dgm:t>
    </dgm:pt>
    <dgm:pt modelId="{B651CA74-2D37-4F2C-AC4C-2D8AAD652A58}" type="parTrans" cxnId="{2FE9ACE9-12F2-4266-B0E8-B80A4CDCB1E5}">
      <dgm:prSet/>
      <dgm:spPr/>
      <dgm:t>
        <a:bodyPr/>
        <a:lstStyle/>
        <a:p>
          <a:endParaRPr lang="en-US"/>
        </a:p>
      </dgm:t>
    </dgm:pt>
    <dgm:pt modelId="{BAFFF2D9-839E-42CD-83F1-26354428C1EB}" type="sibTrans" cxnId="{2FE9ACE9-12F2-4266-B0E8-B80A4CDCB1E5}">
      <dgm:prSet/>
      <dgm:spPr/>
      <dgm:t>
        <a:bodyPr/>
        <a:lstStyle/>
        <a:p>
          <a:endParaRPr lang="en-US"/>
        </a:p>
      </dgm:t>
    </dgm:pt>
    <dgm:pt modelId="{B94C4C75-51C5-408E-BEC2-A07C21344518}">
      <dgm:prSet/>
      <dgm:spPr/>
      <dgm:t>
        <a:bodyPr/>
        <a:lstStyle/>
        <a:p>
          <a:r>
            <a:rPr lang="en-US" dirty="0"/>
            <a:t>Normally, reviews of the literature and research designs should be written up in the early stages of the research and ‘banked’ for later use. </a:t>
          </a:r>
        </a:p>
      </dgm:t>
    </dgm:pt>
    <dgm:pt modelId="{4D7B4CA8-AD9E-45F7-AF3C-CC1B6C7571CC}" type="parTrans" cxnId="{1FC60838-8269-49DA-86BB-EB1B0BB7CD9B}">
      <dgm:prSet/>
      <dgm:spPr/>
      <dgm:t>
        <a:bodyPr/>
        <a:lstStyle/>
        <a:p>
          <a:endParaRPr lang="en-US"/>
        </a:p>
      </dgm:t>
    </dgm:pt>
    <dgm:pt modelId="{09974DB7-C218-4674-A56F-09A111BF7B1E}" type="sibTrans" cxnId="{1FC60838-8269-49DA-86BB-EB1B0BB7CD9B}">
      <dgm:prSet/>
      <dgm:spPr/>
      <dgm:t>
        <a:bodyPr/>
        <a:lstStyle/>
        <a:p>
          <a:endParaRPr lang="en-US"/>
        </a:p>
      </dgm:t>
    </dgm:pt>
    <dgm:pt modelId="{BD3C235E-E886-4E81-965F-11B6E92FD842}">
      <dgm:prSet/>
      <dgm:spPr/>
      <dgm:t>
        <a:bodyPr/>
        <a:lstStyle/>
        <a:p>
          <a:r>
            <a:rPr lang="en-US"/>
            <a:t>Various academic authors offer advice on how to get into the flow of writing, including creating sufficient time and space for writing, setting modest goals on a daily basis and providing rewards for oneself, such as coffee breaks.  </a:t>
          </a:r>
        </a:p>
      </dgm:t>
    </dgm:pt>
    <dgm:pt modelId="{0649AF10-4036-4F5B-BCA6-465DA0430353}" type="parTrans" cxnId="{A5CBD7B9-91A4-4752-8349-6D5DD6001284}">
      <dgm:prSet/>
      <dgm:spPr/>
      <dgm:t>
        <a:bodyPr/>
        <a:lstStyle/>
        <a:p>
          <a:endParaRPr lang="en-US"/>
        </a:p>
      </dgm:t>
    </dgm:pt>
    <dgm:pt modelId="{ED0043A7-8552-4643-8CD9-8193770757C3}" type="sibTrans" cxnId="{A5CBD7B9-91A4-4752-8349-6D5DD6001284}">
      <dgm:prSet/>
      <dgm:spPr/>
      <dgm:t>
        <a:bodyPr/>
        <a:lstStyle/>
        <a:p>
          <a:endParaRPr lang="en-US"/>
        </a:p>
      </dgm:t>
    </dgm:pt>
    <dgm:pt modelId="{2A5CFE5A-5358-E744-BE8A-F0705E9A3E09}" type="pres">
      <dgm:prSet presAssocID="{90672F75-59E9-4DBC-8C24-4725EA650F61}" presName="linear" presStyleCnt="0">
        <dgm:presLayoutVars>
          <dgm:animLvl val="lvl"/>
          <dgm:resizeHandles val="exact"/>
        </dgm:presLayoutVars>
      </dgm:prSet>
      <dgm:spPr/>
    </dgm:pt>
    <dgm:pt modelId="{A2E03B2E-450E-4A4F-AAA0-52853D1E54EC}" type="pres">
      <dgm:prSet presAssocID="{91449806-A46B-4EBE-A236-2D5BDFDAADDB}" presName="parentText" presStyleLbl="node1" presStyleIdx="0" presStyleCnt="3">
        <dgm:presLayoutVars>
          <dgm:chMax val="0"/>
          <dgm:bulletEnabled val="1"/>
        </dgm:presLayoutVars>
      </dgm:prSet>
      <dgm:spPr/>
    </dgm:pt>
    <dgm:pt modelId="{D9BD05EA-5266-5840-96DF-373E9BEFA924}" type="pres">
      <dgm:prSet presAssocID="{BAFFF2D9-839E-42CD-83F1-26354428C1EB}" presName="spacer" presStyleCnt="0"/>
      <dgm:spPr/>
    </dgm:pt>
    <dgm:pt modelId="{02E3E8FF-1477-8E44-9D12-90F4555DA733}" type="pres">
      <dgm:prSet presAssocID="{B94C4C75-51C5-408E-BEC2-A07C21344518}" presName="parentText" presStyleLbl="node1" presStyleIdx="1" presStyleCnt="3">
        <dgm:presLayoutVars>
          <dgm:chMax val="0"/>
          <dgm:bulletEnabled val="1"/>
        </dgm:presLayoutVars>
      </dgm:prSet>
      <dgm:spPr/>
    </dgm:pt>
    <dgm:pt modelId="{DCC78C6B-6FA9-CD4F-AE2B-2CE0E23AB527}" type="pres">
      <dgm:prSet presAssocID="{09974DB7-C218-4674-A56F-09A111BF7B1E}" presName="spacer" presStyleCnt="0"/>
      <dgm:spPr/>
    </dgm:pt>
    <dgm:pt modelId="{57756F8B-6C28-494C-BC70-60AD61F394C4}" type="pres">
      <dgm:prSet presAssocID="{BD3C235E-E886-4E81-965F-11B6E92FD842}" presName="parentText" presStyleLbl="node1" presStyleIdx="2" presStyleCnt="3">
        <dgm:presLayoutVars>
          <dgm:chMax val="0"/>
          <dgm:bulletEnabled val="1"/>
        </dgm:presLayoutVars>
      </dgm:prSet>
      <dgm:spPr/>
    </dgm:pt>
  </dgm:ptLst>
  <dgm:cxnLst>
    <dgm:cxn modelId="{512B920B-1618-7F40-AE46-654CA0FB01E2}" type="presOf" srcId="{90672F75-59E9-4DBC-8C24-4725EA650F61}" destId="{2A5CFE5A-5358-E744-BE8A-F0705E9A3E09}" srcOrd="0" destOrd="0" presId="urn:microsoft.com/office/officeart/2005/8/layout/vList2"/>
    <dgm:cxn modelId="{1FC60838-8269-49DA-86BB-EB1B0BB7CD9B}" srcId="{90672F75-59E9-4DBC-8C24-4725EA650F61}" destId="{B94C4C75-51C5-408E-BEC2-A07C21344518}" srcOrd="1" destOrd="0" parTransId="{4D7B4CA8-AD9E-45F7-AF3C-CC1B6C7571CC}" sibTransId="{09974DB7-C218-4674-A56F-09A111BF7B1E}"/>
    <dgm:cxn modelId="{F9494343-7DA5-DF4C-AED0-A21C2401E6DF}" type="presOf" srcId="{91449806-A46B-4EBE-A236-2D5BDFDAADDB}" destId="{A2E03B2E-450E-4A4F-AAA0-52853D1E54EC}" srcOrd="0" destOrd="0" presId="urn:microsoft.com/office/officeart/2005/8/layout/vList2"/>
    <dgm:cxn modelId="{4A413756-38C1-E248-9A76-F61E497CD676}" type="presOf" srcId="{B94C4C75-51C5-408E-BEC2-A07C21344518}" destId="{02E3E8FF-1477-8E44-9D12-90F4555DA733}" srcOrd="0" destOrd="0" presId="urn:microsoft.com/office/officeart/2005/8/layout/vList2"/>
    <dgm:cxn modelId="{339C56B3-0024-6842-AF5B-CB4B5786507B}" type="presOf" srcId="{BD3C235E-E886-4E81-965F-11B6E92FD842}" destId="{57756F8B-6C28-494C-BC70-60AD61F394C4}" srcOrd="0" destOrd="0" presId="urn:microsoft.com/office/officeart/2005/8/layout/vList2"/>
    <dgm:cxn modelId="{A5CBD7B9-91A4-4752-8349-6D5DD6001284}" srcId="{90672F75-59E9-4DBC-8C24-4725EA650F61}" destId="{BD3C235E-E886-4E81-965F-11B6E92FD842}" srcOrd="2" destOrd="0" parTransId="{0649AF10-4036-4F5B-BCA6-465DA0430353}" sibTransId="{ED0043A7-8552-4643-8CD9-8193770757C3}"/>
    <dgm:cxn modelId="{2FE9ACE9-12F2-4266-B0E8-B80A4CDCB1E5}" srcId="{90672F75-59E9-4DBC-8C24-4725EA650F61}" destId="{91449806-A46B-4EBE-A236-2D5BDFDAADDB}" srcOrd="0" destOrd="0" parTransId="{B651CA74-2D37-4F2C-AC4C-2D8AAD652A58}" sibTransId="{BAFFF2D9-839E-42CD-83F1-26354428C1EB}"/>
    <dgm:cxn modelId="{A1A640AC-65EB-D947-95D5-106617428200}" type="presParOf" srcId="{2A5CFE5A-5358-E744-BE8A-F0705E9A3E09}" destId="{A2E03B2E-450E-4A4F-AAA0-52853D1E54EC}" srcOrd="0" destOrd="0" presId="urn:microsoft.com/office/officeart/2005/8/layout/vList2"/>
    <dgm:cxn modelId="{E92F5904-F8E2-034D-9F8B-5653227F4A15}" type="presParOf" srcId="{2A5CFE5A-5358-E744-BE8A-F0705E9A3E09}" destId="{D9BD05EA-5266-5840-96DF-373E9BEFA924}" srcOrd="1" destOrd="0" presId="urn:microsoft.com/office/officeart/2005/8/layout/vList2"/>
    <dgm:cxn modelId="{BAC60E1E-EDA4-BE4A-98AA-CB966327AE37}" type="presParOf" srcId="{2A5CFE5A-5358-E744-BE8A-F0705E9A3E09}" destId="{02E3E8FF-1477-8E44-9D12-90F4555DA733}" srcOrd="2" destOrd="0" presId="urn:microsoft.com/office/officeart/2005/8/layout/vList2"/>
    <dgm:cxn modelId="{7455EDCE-E91E-B64E-AA59-CEC5F54847EB}" type="presParOf" srcId="{2A5CFE5A-5358-E744-BE8A-F0705E9A3E09}" destId="{DCC78C6B-6FA9-CD4F-AE2B-2CE0E23AB527}" srcOrd="3" destOrd="0" presId="urn:microsoft.com/office/officeart/2005/8/layout/vList2"/>
    <dgm:cxn modelId="{6C3502E0-C19B-BF4F-9422-793F626BB187}" type="presParOf" srcId="{2A5CFE5A-5358-E744-BE8A-F0705E9A3E09}" destId="{57756F8B-6C28-494C-BC70-60AD61F394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B1C617-2C8C-4ADE-BC9C-2A05DE8A3B0F}"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E465E808-17AC-43C6-B63C-290FCADA1E2C}">
      <dgm:prSet/>
      <dgm:spPr/>
      <dgm:t>
        <a:bodyPr/>
        <a:lstStyle/>
        <a:p>
          <a:r>
            <a:rPr lang="en-US"/>
            <a:t>Emergent structure</a:t>
          </a:r>
        </a:p>
      </dgm:t>
    </dgm:pt>
    <dgm:pt modelId="{74A5CDE6-E6A0-4BD5-8EC5-04F722BABA56}" type="parTrans" cxnId="{9E829876-960D-4C06-B326-966690C9AF2C}">
      <dgm:prSet/>
      <dgm:spPr/>
      <dgm:t>
        <a:bodyPr/>
        <a:lstStyle/>
        <a:p>
          <a:endParaRPr lang="en-US"/>
        </a:p>
      </dgm:t>
    </dgm:pt>
    <dgm:pt modelId="{012ACFEC-8A6D-490F-8C9F-15AA2F92B191}" type="sibTrans" cxnId="{9E829876-960D-4C06-B326-966690C9AF2C}">
      <dgm:prSet/>
      <dgm:spPr/>
      <dgm:t>
        <a:bodyPr/>
        <a:lstStyle/>
        <a:p>
          <a:endParaRPr lang="en-US"/>
        </a:p>
      </dgm:t>
    </dgm:pt>
    <dgm:pt modelId="{CC41315D-E74C-4394-810E-BCDBC3ADC157}">
      <dgm:prSet/>
      <dgm:spPr/>
      <dgm:t>
        <a:bodyPr/>
        <a:lstStyle/>
        <a:p>
          <a:r>
            <a:rPr lang="en-US"/>
            <a:t>Patchwork structure</a:t>
          </a:r>
        </a:p>
      </dgm:t>
    </dgm:pt>
    <dgm:pt modelId="{2133691B-8F1E-4753-ADBD-0DD1230B6D3F}" type="parTrans" cxnId="{F155DCCB-E8F6-4910-A58D-9ADE19024A83}">
      <dgm:prSet/>
      <dgm:spPr/>
      <dgm:t>
        <a:bodyPr/>
        <a:lstStyle/>
        <a:p>
          <a:endParaRPr lang="en-US"/>
        </a:p>
      </dgm:t>
    </dgm:pt>
    <dgm:pt modelId="{414A1230-ED80-4682-BCF6-443AB6DB43A5}" type="sibTrans" cxnId="{F155DCCB-E8F6-4910-A58D-9ADE19024A83}">
      <dgm:prSet/>
      <dgm:spPr/>
      <dgm:t>
        <a:bodyPr/>
        <a:lstStyle/>
        <a:p>
          <a:endParaRPr lang="en-US"/>
        </a:p>
      </dgm:t>
    </dgm:pt>
    <dgm:pt modelId="{A316A8FD-A48F-437E-9D00-9FADADDD6FE1}">
      <dgm:prSet/>
      <dgm:spPr/>
      <dgm:t>
        <a:bodyPr/>
        <a:lstStyle/>
        <a:p>
          <a:r>
            <a:rPr lang="en-US"/>
            <a:t>Planned structure</a:t>
          </a:r>
        </a:p>
      </dgm:t>
    </dgm:pt>
    <dgm:pt modelId="{77A8EFC7-C145-4B76-8690-BB957A2FFF69}" type="parTrans" cxnId="{A558C849-52F6-48B3-BCF2-D26AE6D0C59E}">
      <dgm:prSet/>
      <dgm:spPr/>
      <dgm:t>
        <a:bodyPr/>
        <a:lstStyle/>
        <a:p>
          <a:endParaRPr lang="en-US"/>
        </a:p>
      </dgm:t>
    </dgm:pt>
    <dgm:pt modelId="{F9486E8F-06F2-46FA-81A2-3099A2976917}" type="sibTrans" cxnId="{A558C849-52F6-48B3-BCF2-D26AE6D0C59E}">
      <dgm:prSet/>
      <dgm:spPr/>
      <dgm:t>
        <a:bodyPr/>
        <a:lstStyle/>
        <a:p>
          <a:endParaRPr lang="en-US"/>
        </a:p>
      </dgm:t>
    </dgm:pt>
    <dgm:pt modelId="{25E7ADAF-ED40-5C42-88D6-01D16E518D79}" type="pres">
      <dgm:prSet presAssocID="{E0B1C617-2C8C-4ADE-BC9C-2A05DE8A3B0F}" presName="hierChild1" presStyleCnt="0">
        <dgm:presLayoutVars>
          <dgm:chPref val="1"/>
          <dgm:dir/>
          <dgm:animOne val="branch"/>
          <dgm:animLvl val="lvl"/>
          <dgm:resizeHandles/>
        </dgm:presLayoutVars>
      </dgm:prSet>
      <dgm:spPr/>
    </dgm:pt>
    <dgm:pt modelId="{29A9DF98-C616-9249-A4D9-BC530EAD9AAF}" type="pres">
      <dgm:prSet presAssocID="{E465E808-17AC-43C6-B63C-290FCADA1E2C}" presName="hierRoot1" presStyleCnt="0"/>
      <dgm:spPr/>
    </dgm:pt>
    <dgm:pt modelId="{F93108A7-5ACE-8C4E-BF4C-E5A10241F55A}" type="pres">
      <dgm:prSet presAssocID="{E465E808-17AC-43C6-B63C-290FCADA1E2C}" presName="composite" presStyleCnt="0"/>
      <dgm:spPr/>
    </dgm:pt>
    <dgm:pt modelId="{BABA6688-34D8-E244-BCEB-EBA5B8F4E59A}" type="pres">
      <dgm:prSet presAssocID="{E465E808-17AC-43C6-B63C-290FCADA1E2C}" presName="background" presStyleLbl="node0" presStyleIdx="0" presStyleCnt="3"/>
      <dgm:spPr/>
    </dgm:pt>
    <dgm:pt modelId="{3B43BABA-59A2-EF42-B37D-ED49148960E1}" type="pres">
      <dgm:prSet presAssocID="{E465E808-17AC-43C6-B63C-290FCADA1E2C}" presName="text" presStyleLbl="fgAcc0" presStyleIdx="0" presStyleCnt="3">
        <dgm:presLayoutVars>
          <dgm:chPref val="3"/>
        </dgm:presLayoutVars>
      </dgm:prSet>
      <dgm:spPr/>
    </dgm:pt>
    <dgm:pt modelId="{2EC777A6-5332-0C4A-9E32-35D81777C2DD}" type="pres">
      <dgm:prSet presAssocID="{E465E808-17AC-43C6-B63C-290FCADA1E2C}" presName="hierChild2" presStyleCnt="0"/>
      <dgm:spPr/>
    </dgm:pt>
    <dgm:pt modelId="{2021CE08-CE85-C244-AED1-A555FDD3E863}" type="pres">
      <dgm:prSet presAssocID="{CC41315D-E74C-4394-810E-BCDBC3ADC157}" presName="hierRoot1" presStyleCnt="0"/>
      <dgm:spPr/>
    </dgm:pt>
    <dgm:pt modelId="{1E18169F-C8C6-6848-A51B-911F8085A4EA}" type="pres">
      <dgm:prSet presAssocID="{CC41315D-E74C-4394-810E-BCDBC3ADC157}" presName="composite" presStyleCnt="0"/>
      <dgm:spPr/>
    </dgm:pt>
    <dgm:pt modelId="{767C115F-7C2A-FF4F-98CE-8564E680A6AB}" type="pres">
      <dgm:prSet presAssocID="{CC41315D-E74C-4394-810E-BCDBC3ADC157}" presName="background" presStyleLbl="node0" presStyleIdx="1" presStyleCnt="3"/>
      <dgm:spPr/>
    </dgm:pt>
    <dgm:pt modelId="{CFD3AA53-6C4A-6A48-9673-E90AF5D58FDB}" type="pres">
      <dgm:prSet presAssocID="{CC41315D-E74C-4394-810E-BCDBC3ADC157}" presName="text" presStyleLbl="fgAcc0" presStyleIdx="1" presStyleCnt="3">
        <dgm:presLayoutVars>
          <dgm:chPref val="3"/>
        </dgm:presLayoutVars>
      </dgm:prSet>
      <dgm:spPr/>
    </dgm:pt>
    <dgm:pt modelId="{F4450DF0-DB75-4D46-B210-42109AEBDE45}" type="pres">
      <dgm:prSet presAssocID="{CC41315D-E74C-4394-810E-BCDBC3ADC157}" presName="hierChild2" presStyleCnt="0"/>
      <dgm:spPr/>
    </dgm:pt>
    <dgm:pt modelId="{0EFB4DC3-2E3A-A446-8E2F-D1CC484DFB72}" type="pres">
      <dgm:prSet presAssocID="{A316A8FD-A48F-437E-9D00-9FADADDD6FE1}" presName="hierRoot1" presStyleCnt="0"/>
      <dgm:spPr/>
    </dgm:pt>
    <dgm:pt modelId="{C9FA895D-38BE-7C4E-896B-486AED035B99}" type="pres">
      <dgm:prSet presAssocID="{A316A8FD-A48F-437E-9D00-9FADADDD6FE1}" presName="composite" presStyleCnt="0"/>
      <dgm:spPr/>
    </dgm:pt>
    <dgm:pt modelId="{B9F6D20A-6967-0149-A81B-7A92A17F977F}" type="pres">
      <dgm:prSet presAssocID="{A316A8FD-A48F-437E-9D00-9FADADDD6FE1}" presName="background" presStyleLbl="node0" presStyleIdx="2" presStyleCnt="3"/>
      <dgm:spPr/>
    </dgm:pt>
    <dgm:pt modelId="{1D482A07-E14E-7648-823D-0080842C8E84}" type="pres">
      <dgm:prSet presAssocID="{A316A8FD-A48F-437E-9D00-9FADADDD6FE1}" presName="text" presStyleLbl="fgAcc0" presStyleIdx="2" presStyleCnt="3">
        <dgm:presLayoutVars>
          <dgm:chPref val="3"/>
        </dgm:presLayoutVars>
      </dgm:prSet>
      <dgm:spPr/>
    </dgm:pt>
    <dgm:pt modelId="{00C70114-6ED9-CD41-AA6B-0D1CF16ED5F7}" type="pres">
      <dgm:prSet presAssocID="{A316A8FD-A48F-437E-9D00-9FADADDD6FE1}" presName="hierChild2" presStyleCnt="0"/>
      <dgm:spPr/>
    </dgm:pt>
  </dgm:ptLst>
  <dgm:cxnLst>
    <dgm:cxn modelId="{F00E0808-84A8-7541-8EC8-8E7B21028499}" type="presOf" srcId="{CC41315D-E74C-4394-810E-BCDBC3ADC157}" destId="{CFD3AA53-6C4A-6A48-9673-E90AF5D58FDB}" srcOrd="0" destOrd="0" presId="urn:microsoft.com/office/officeart/2005/8/layout/hierarchy1"/>
    <dgm:cxn modelId="{EB2F7B0F-510B-E24A-9DAD-E95549F2F73D}" type="presOf" srcId="{E465E808-17AC-43C6-B63C-290FCADA1E2C}" destId="{3B43BABA-59A2-EF42-B37D-ED49148960E1}" srcOrd="0" destOrd="0" presId="urn:microsoft.com/office/officeart/2005/8/layout/hierarchy1"/>
    <dgm:cxn modelId="{FE2D1C3E-6C6E-3348-8862-EBF5D5DA2B58}" type="presOf" srcId="{E0B1C617-2C8C-4ADE-BC9C-2A05DE8A3B0F}" destId="{25E7ADAF-ED40-5C42-88D6-01D16E518D79}" srcOrd="0" destOrd="0" presId="urn:microsoft.com/office/officeart/2005/8/layout/hierarchy1"/>
    <dgm:cxn modelId="{A558C849-52F6-48B3-BCF2-D26AE6D0C59E}" srcId="{E0B1C617-2C8C-4ADE-BC9C-2A05DE8A3B0F}" destId="{A316A8FD-A48F-437E-9D00-9FADADDD6FE1}" srcOrd="2" destOrd="0" parTransId="{77A8EFC7-C145-4B76-8690-BB957A2FFF69}" sibTransId="{F9486E8F-06F2-46FA-81A2-3099A2976917}"/>
    <dgm:cxn modelId="{9E829876-960D-4C06-B326-966690C9AF2C}" srcId="{E0B1C617-2C8C-4ADE-BC9C-2A05DE8A3B0F}" destId="{E465E808-17AC-43C6-B63C-290FCADA1E2C}" srcOrd="0" destOrd="0" parTransId="{74A5CDE6-E6A0-4BD5-8EC5-04F722BABA56}" sibTransId="{012ACFEC-8A6D-490F-8C9F-15AA2F92B191}"/>
    <dgm:cxn modelId="{F155DCCB-E8F6-4910-A58D-9ADE19024A83}" srcId="{E0B1C617-2C8C-4ADE-BC9C-2A05DE8A3B0F}" destId="{CC41315D-E74C-4394-810E-BCDBC3ADC157}" srcOrd="1" destOrd="0" parTransId="{2133691B-8F1E-4753-ADBD-0DD1230B6D3F}" sibTransId="{414A1230-ED80-4682-BCF6-443AB6DB43A5}"/>
    <dgm:cxn modelId="{B60788F4-94BC-D649-BC42-534712CFFD1E}" type="presOf" srcId="{A316A8FD-A48F-437E-9D00-9FADADDD6FE1}" destId="{1D482A07-E14E-7648-823D-0080842C8E84}" srcOrd="0" destOrd="0" presId="urn:microsoft.com/office/officeart/2005/8/layout/hierarchy1"/>
    <dgm:cxn modelId="{7470DC95-51E8-E447-B86C-B1F074B1E5B7}" type="presParOf" srcId="{25E7ADAF-ED40-5C42-88D6-01D16E518D79}" destId="{29A9DF98-C616-9249-A4D9-BC530EAD9AAF}" srcOrd="0" destOrd="0" presId="urn:microsoft.com/office/officeart/2005/8/layout/hierarchy1"/>
    <dgm:cxn modelId="{FDB52823-4935-AC42-8BBC-98868754A942}" type="presParOf" srcId="{29A9DF98-C616-9249-A4D9-BC530EAD9AAF}" destId="{F93108A7-5ACE-8C4E-BF4C-E5A10241F55A}" srcOrd="0" destOrd="0" presId="urn:microsoft.com/office/officeart/2005/8/layout/hierarchy1"/>
    <dgm:cxn modelId="{5812C72F-9050-F24D-922C-86B86E0CA664}" type="presParOf" srcId="{F93108A7-5ACE-8C4E-BF4C-E5A10241F55A}" destId="{BABA6688-34D8-E244-BCEB-EBA5B8F4E59A}" srcOrd="0" destOrd="0" presId="urn:microsoft.com/office/officeart/2005/8/layout/hierarchy1"/>
    <dgm:cxn modelId="{0D2F3865-F7D5-FA47-A402-5C4B02B5D482}" type="presParOf" srcId="{F93108A7-5ACE-8C4E-BF4C-E5A10241F55A}" destId="{3B43BABA-59A2-EF42-B37D-ED49148960E1}" srcOrd="1" destOrd="0" presId="urn:microsoft.com/office/officeart/2005/8/layout/hierarchy1"/>
    <dgm:cxn modelId="{A6C92E6A-A415-584F-8766-3189051C2BEF}" type="presParOf" srcId="{29A9DF98-C616-9249-A4D9-BC530EAD9AAF}" destId="{2EC777A6-5332-0C4A-9E32-35D81777C2DD}" srcOrd="1" destOrd="0" presId="urn:microsoft.com/office/officeart/2005/8/layout/hierarchy1"/>
    <dgm:cxn modelId="{56636999-4B64-D04B-9351-DE874FB9EEFE}" type="presParOf" srcId="{25E7ADAF-ED40-5C42-88D6-01D16E518D79}" destId="{2021CE08-CE85-C244-AED1-A555FDD3E863}" srcOrd="1" destOrd="0" presId="urn:microsoft.com/office/officeart/2005/8/layout/hierarchy1"/>
    <dgm:cxn modelId="{D7BC829A-53A8-E948-838C-D091F7D00010}" type="presParOf" srcId="{2021CE08-CE85-C244-AED1-A555FDD3E863}" destId="{1E18169F-C8C6-6848-A51B-911F8085A4EA}" srcOrd="0" destOrd="0" presId="urn:microsoft.com/office/officeart/2005/8/layout/hierarchy1"/>
    <dgm:cxn modelId="{90A78336-6BC5-3940-8580-89C72DB0A7D2}" type="presParOf" srcId="{1E18169F-C8C6-6848-A51B-911F8085A4EA}" destId="{767C115F-7C2A-FF4F-98CE-8564E680A6AB}" srcOrd="0" destOrd="0" presId="urn:microsoft.com/office/officeart/2005/8/layout/hierarchy1"/>
    <dgm:cxn modelId="{9B4AF501-D81C-8545-92B7-37022D142583}" type="presParOf" srcId="{1E18169F-C8C6-6848-A51B-911F8085A4EA}" destId="{CFD3AA53-6C4A-6A48-9673-E90AF5D58FDB}" srcOrd="1" destOrd="0" presId="urn:microsoft.com/office/officeart/2005/8/layout/hierarchy1"/>
    <dgm:cxn modelId="{711BCCF2-03BF-7441-BFDB-89FB4EC8EB2E}" type="presParOf" srcId="{2021CE08-CE85-C244-AED1-A555FDD3E863}" destId="{F4450DF0-DB75-4D46-B210-42109AEBDE45}" srcOrd="1" destOrd="0" presId="urn:microsoft.com/office/officeart/2005/8/layout/hierarchy1"/>
    <dgm:cxn modelId="{8D20A1E3-3886-8448-AB61-4E5F8F70167F}" type="presParOf" srcId="{25E7ADAF-ED40-5C42-88D6-01D16E518D79}" destId="{0EFB4DC3-2E3A-A446-8E2F-D1CC484DFB72}" srcOrd="2" destOrd="0" presId="urn:microsoft.com/office/officeart/2005/8/layout/hierarchy1"/>
    <dgm:cxn modelId="{51EF4EE0-2DF7-694C-B94C-E2EB3BD8ACA4}" type="presParOf" srcId="{0EFB4DC3-2E3A-A446-8E2F-D1CC484DFB72}" destId="{C9FA895D-38BE-7C4E-896B-486AED035B99}" srcOrd="0" destOrd="0" presId="urn:microsoft.com/office/officeart/2005/8/layout/hierarchy1"/>
    <dgm:cxn modelId="{E395055C-A23B-954C-B4C5-2265FD16107C}" type="presParOf" srcId="{C9FA895D-38BE-7C4E-896B-486AED035B99}" destId="{B9F6D20A-6967-0149-A81B-7A92A17F977F}" srcOrd="0" destOrd="0" presId="urn:microsoft.com/office/officeart/2005/8/layout/hierarchy1"/>
    <dgm:cxn modelId="{15122807-6876-364C-A2F4-9669F303027E}" type="presParOf" srcId="{C9FA895D-38BE-7C4E-896B-486AED035B99}" destId="{1D482A07-E14E-7648-823D-0080842C8E84}" srcOrd="1" destOrd="0" presId="urn:microsoft.com/office/officeart/2005/8/layout/hierarchy1"/>
    <dgm:cxn modelId="{7B657C27-6A34-4440-AF5A-DBCD3970C5F3}" type="presParOf" srcId="{0EFB4DC3-2E3A-A446-8E2F-D1CC484DFB72}" destId="{00C70114-6ED9-CD41-AA6B-0D1CF16ED5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E9059-04B0-9F42-82B4-61D6C11B3FFC}">
      <dsp:nvSpPr>
        <dsp:cNvPr id="0" name=""/>
        <dsp:cNvSpPr/>
      </dsp:nvSpPr>
      <dsp:spPr>
        <a:xfrm>
          <a:off x="0" y="2576"/>
          <a:ext cx="615156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15E6D3-CC84-9446-B474-4E7097D6BDF5}">
      <dsp:nvSpPr>
        <dsp:cNvPr id="0" name=""/>
        <dsp:cNvSpPr/>
      </dsp:nvSpPr>
      <dsp:spPr>
        <a:xfrm>
          <a:off x="0" y="2576"/>
          <a:ext cx="615156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i="0" kern="1200" dirty="0"/>
            <a:t>Not to think about the audience and the purpose of a report, paper or assignment when writing it.</a:t>
          </a:r>
        </a:p>
      </dsp:txBody>
      <dsp:txXfrm>
        <a:off x="0" y="2576"/>
        <a:ext cx="6151562" cy="1757232"/>
      </dsp:txXfrm>
    </dsp:sp>
    <dsp:sp modelId="{D2509ACA-8599-B044-B174-B0BFCA95D951}">
      <dsp:nvSpPr>
        <dsp:cNvPr id="0" name=""/>
        <dsp:cNvSpPr/>
      </dsp:nvSpPr>
      <dsp:spPr>
        <a:xfrm>
          <a:off x="0" y="1759808"/>
          <a:ext cx="615156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CE9810-DCB4-494A-8D91-BCC1D0008DDB}">
      <dsp:nvSpPr>
        <dsp:cNvPr id="0" name=""/>
        <dsp:cNvSpPr/>
      </dsp:nvSpPr>
      <dsp:spPr>
        <a:xfrm>
          <a:off x="0" y="1759808"/>
          <a:ext cx="615156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To write one output that is intended for a range of different audiences.</a:t>
          </a:r>
        </a:p>
      </dsp:txBody>
      <dsp:txXfrm>
        <a:off x="0" y="1759808"/>
        <a:ext cx="6151562" cy="1757232"/>
      </dsp:txXfrm>
    </dsp:sp>
    <dsp:sp modelId="{B5CC0D15-B13F-5345-AAF7-4B8B251DB517}">
      <dsp:nvSpPr>
        <dsp:cNvPr id="0" name=""/>
        <dsp:cNvSpPr/>
      </dsp:nvSpPr>
      <dsp:spPr>
        <a:xfrm>
          <a:off x="0" y="3517041"/>
          <a:ext cx="615156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5E0C3-34B6-BF48-BDA4-418F358B0D80}">
      <dsp:nvSpPr>
        <dsp:cNvPr id="0" name=""/>
        <dsp:cNvSpPr/>
      </dsp:nvSpPr>
      <dsp:spPr>
        <a:xfrm>
          <a:off x="0" y="3517041"/>
          <a:ext cx="6151562" cy="1757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Not to connect with an ongoing conversation or concern.</a:t>
          </a:r>
        </a:p>
      </dsp:txBody>
      <dsp:txXfrm>
        <a:off x="0" y="3517041"/>
        <a:ext cx="6151562" cy="1757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03B2E-450E-4A4F-AAA0-52853D1E54EC}">
      <dsp:nvSpPr>
        <dsp:cNvPr id="0" name=""/>
        <dsp:cNvSpPr/>
      </dsp:nvSpPr>
      <dsp:spPr>
        <a:xfrm>
          <a:off x="0" y="112856"/>
          <a:ext cx="6151562" cy="16453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Don’t wait until the end before starting to write. Get into the writing habit from the beginning, and sustain it throughout the research. </a:t>
          </a:r>
        </a:p>
      </dsp:txBody>
      <dsp:txXfrm>
        <a:off x="80318" y="193174"/>
        <a:ext cx="5990926" cy="1484676"/>
      </dsp:txXfrm>
    </dsp:sp>
    <dsp:sp modelId="{02E3E8FF-1477-8E44-9D12-90F4555DA733}">
      <dsp:nvSpPr>
        <dsp:cNvPr id="0" name=""/>
        <dsp:cNvSpPr/>
      </dsp:nvSpPr>
      <dsp:spPr>
        <a:xfrm>
          <a:off x="0" y="1815768"/>
          <a:ext cx="6151562" cy="1645312"/>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Normally, reviews of the literature and research designs should be written up in the early stages of the research and ‘banked’ for later use. </a:t>
          </a:r>
        </a:p>
      </dsp:txBody>
      <dsp:txXfrm>
        <a:off x="80318" y="1896086"/>
        <a:ext cx="5990926" cy="1484676"/>
      </dsp:txXfrm>
    </dsp:sp>
    <dsp:sp modelId="{57756F8B-6C28-494C-BC70-60AD61F394C4}">
      <dsp:nvSpPr>
        <dsp:cNvPr id="0" name=""/>
        <dsp:cNvSpPr/>
      </dsp:nvSpPr>
      <dsp:spPr>
        <a:xfrm>
          <a:off x="0" y="3518681"/>
          <a:ext cx="6151562" cy="1645312"/>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Various academic authors offer advice on how to get into the flow of writing, including creating sufficient time and space for writing, setting modest goals on a daily basis and providing rewards for oneself, such as coffee breaks.  </a:t>
          </a:r>
        </a:p>
      </dsp:txBody>
      <dsp:txXfrm>
        <a:off x="80318" y="3598999"/>
        <a:ext cx="5990926" cy="1484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A6688-34D8-E244-BCEB-EBA5B8F4E59A}">
      <dsp:nvSpPr>
        <dsp:cNvPr id="0" name=""/>
        <dsp:cNvSpPr/>
      </dsp:nvSpPr>
      <dsp:spPr>
        <a:xfrm>
          <a:off x="0" y="482338"/>
          <a:ext cx="2886075" cy="18326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43BABA-59A2-EF42-B37D-ED49148960E1}">
      <dsp:nvSpPr>
        <dsp:cNvPr id="0" name=""/>
        <dsp:cNvSpPr/>
      </dsp:nvSpPr>
      <dsp:spPr>
        <a:xfrm>
          <a:off x="320675"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a:t>Emergent structure</a:t>
          </a:r>
        </a:p>
      </dsp:txBody>
      <dsp:txXfrm>
        <a:off x="374352" y="840656"/>
        <a:ext cx="2778721" cy="1725303"/>
      </dsp:txXfrm>
    </dsp:sp>
    <dsp:sp modelId="{767C115F-7C2A-FF4F-98CE-8564E680A6AB}">
      <dsp:nvSpPr>
        <dsp:cNvPr id="0" name=""/>
        <dsp:cNvSpPr/>
      </dsp:nvSpPr>
      <dsp:spPr>
        <a:xfrm>
          <a:off x="3527425" y="482338"/>
          <a:ext cx="2886075" cy="18326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D3AA53-6C4A-6A48-9673-E90AF5D58FDB}">
      <dsp:nvSpPr>
        <dsp:cNvPr id="0" name=""/>
        <dsp:cNvSpPr/>
      </dsp:nvSpPr>
      <dsp:spPr>
        <a:xfrm>
          <a:off x="3848099"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a:t>Patchwork structure</a:t>
          </a:r>
        </a:p>
      </dsp:txBody>
      <dsp:txXfrm>
        <a:off x="3901776" y="840656"/>
        <a:ext cx="2778721" cy="1725303"/>
      </dsp:txXfrm>
    </dsp:sp>
    <dsp:sp modelId="{B9F6D20A-6967-0149-A81B-7A92A17F977F}">
      <dsp:nvSpPr>
        <dsp:cNvPr id="0" name=""/>
        <dsp:cNvSpPr/>
      </dsp:nvSpPr>
      <dsp:spPr>
        <a:xfrm>
          <a:off x="7054850" y="482338"/>
          <a:ext cx="2886075" cy="18326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482A07-E14E-7648-823D-0080842C8E84}">
      <dsp:nvSpPr>
        <dsp:cNvPr id="0" name=""/>
        <dsp:cNvSpPr/>
      </dsp:nvSpPr>
      <dsp:spPr>
        <a:xfrm>
          <a:off x="7375524"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a:t>Planned structure</a:t>
          </a:r>
        </a:p>
      </dsp:txBody>
      <dsp:txXfrm>
        <a:off x="7429201" y="840656"/>
        <a:ext cx="2778721" cy="17253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22/10/2025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22/10/2025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22/10/2025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22/10/2025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22/10/2025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22/10/2025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hrasebank.manchester.ac.uk/"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4332849" y="988741"/>
            <a:ext cx="7054495" cy="4880518"/>
          </a:xfrm>
          <a:noFill/>
          <a:ln>
            <a:noFill/>
          </a:ln>
        </p:spPr>
        <p:txBody>
          <a:bodyPr wrap="square">
            <a:normAutofit/>
          </a:bodyPr>
          <a:lstStyle/>
          <a:p>
            <a:pPr algn="l"/>
            <a:r>
              <a:rPr lang="en-US" sz="4800" dirty="0">
                <a:solidFill>
                  <a:schemeClr val="tx1"/>
                </a:solidFill>
              </a:rPr>
              <a:t>Writing with skill</a:t>
            </a:r>
            <a:endParaRPr lang="en-GB" sz="4800" dirty="0">
              <a:solidFill>
                <a:schemeClr val="tx1"/>
              </a:solidFill>
            </a:endParaRP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D183BAC9-A8DD-4AFE-7B58-6965F142CBA6}"/>
              </a:ext>
            </a:extLst>
          </p:cNvPr>
          <p:cNvSpPr>
            <a:spLocks noGrp="1"/>
          </p:cNvSpPr>
          <p:nvPr>
            <p:ph type="subTitle" idx="1"/>
          </p:nvPr>
        </p:nvSpPr>
        <p:spPr/>
        <p:txBody>
          <a:bodyPr/>
          <a:lstStyle/>
          <a:p>
            <a:r>
              <a:rPr lang="en-GB"/>
              <a:t>Some pointers</a:t>
            </a:r>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A6BF9-604A-2D4B-B064-4481431FE7AE}"/>
              </a:ext>
            </a:extLst>
          </p:cNvPr>
          <p:cNvSpPr>
            <a:spLocks noGrp="1"/>
          </p:cNvSpPr>
          <p:nvPr>
            <p:ph type="title"/>
          </p:nvPr>
        </p:nvSpPr>
        <p:spPr>
          <a:xfrm>
            <a:off x="6923757" y="1290025"/>
            <a:ext cx="4475892" cy="1188720"/>
          </a:xfrm>
          <a:solidFill>
            <a:srgbClr val="FFFFFF"/>
          </a:solidFill>
          <a:ln>
            <a:solidFill>
              <a:srgbClr val="404040"/>
            </a:solidFill>
          </a:ln>
        </p:spPr>
        <p:txBody>
          <a:bodyPr>
            <a:normAutofit/>
          </a:bodyPr>
          <a:lstStyle/>
          <a:p>
            <a:r>
              <a:rPr lang="en-CN" dirty="0"/>
              <a:t>writing</a:t>
            </a:r>
          </a:p>
        </p:txBody>
      </p:sp>
      <p:sp>
        <p:nvSpPr>
          <p:cNvPr id="12" name="Rectangle 11">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4" name="Rectangle 13">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rget Audience">
            <a:extLst>
              <a:ext uri="{FF2B5EF4-FFF2-40B4-BE49-F238E27FC236}">
                <a16:creationId xmlns:a16="http://schemas.microsoft.com/office/drawing/2014/main" id="{53151608-B85A-4ABE-A77B-8FA7754144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8626" y="1190881"/>
            <a:ext cx="4159568" cy="4159568"/>
          </a:xfrm>
          <a:prstGeom prst="rect">
            <a:avLst/>
          </a:prstGeom>
        </p:spPr>
      </p:pic>
      <p:sp>
        <p:nvSpPr>
          <p:cNvPr id="3" name="Content Placeholder 2">
            <a:extLst>
              <a:ext uri="{FF2B5EF4-FFF2-40B4-BE49-F238E27FC236}">
                <a16:creationId xmlns:a16="http://schemas.microsoft.com/office/drawing/2014/main" id="{26461AB5-182E-DB40-B359-7DB23BC0DF70}"/>
              </a:ext>
            </a:extLst>
          </p:cNvPr>
          <p:cNvSpPr>
            <a:spLocks noGrp="1"/>
          </p:cNvSpPr>
          <p:nvPr>
            <p:ph idx="1"/>
          </p:nvPr>
        </p:nvSpPr>
        <p:spPr>
          <a:xfrm>
            <a:off x="6923756" y="2858703"/>
            <a:ext cx="5047849" cy="3042547"/>
          </a:xfrm>
        </p:spPr>
        <p:txBody>
          <a:bodyPr>
            <a:normAutofit lnSpcReduction="10000"/>
          </a:bodyPr>
          <a:lstStyle/>
          <a:p>
            <a:r>
              <a:rPr lang="en-US" sz="2000" dirty="0">
                <a:solidFill>
                  <a:srgbClr val="FFFFFF"/>
                </a:solidFill>
              </a:rPr>
              <a:t>The main aim in writing about research is to communicate with an audience, and to persuade them that the research is serious, important and believable.</a:t>
            </a:r>
          </a:p>
          <a:p>
            <a:endParaRPr lang="en-US" sz="2000" dirty="0">
              <a:solidFill>
                <a:srgbClr val="FFFFFF"/>
              </a:solidFill>
            </a:endParaRPr>
          </a:p>
          <a:p>
            <a:r>
              <a:rPr lang="en-US" sz="2000" dirty="0">
                <a:solidFill>
                  <a:srgbClr val="FFFFFF"/>
                </a:solidFill>
              </a:rPr>
              <a:t>The first (and perhaps one of the most important) steps in the writing process is to identify the potential readership one wishes to address.</a:t>
            </a:r>
            <a:endParaRPr lang="en-CN" sz="2000" dirty="0">
              <a:solidFill>
                <a:srgbClr val="FFFFFF"/>
              </a:solidFill>
            </a:endParaRPr>
          </a:p>
        </p:txBody>
      </p:sp>
    </p:spTree>
    <p:extLst>
      <p:ext uri="{BB962C8B-B14F-4D97-AF65-F5344CB8AC3E}">
        <p14:creationId xmlns:p14="http://schemas.microsoft.com/office/powerpoint/2010/main" val="1154455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366CF-1782-674D-B80E-6A77F7BD64CE}"/>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dirty="0"/>
              <a:t>C</a:t>
            </a:r>
            <a:r>
              <a:rPr lang="en-CN" dirty="0"/>
              <a:t>ommon mistakes</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45C33F0-902D-4181-915A-A923B73DB95A}"/>
              </a:ext>
            </a:extLst>
          </p:cNvPr>
          <p:cNvGraphicFramePr>
            <a:graphicFrameLocks noGrp="1"/>
          </p:cNvGraphicFramePr>
          <p:nvPr>
            <p:ph idx="1"/>
            <p:extLst>
              <p:ext uri="{D42A27DB-BD31-4B8C-83A1-F6EECF244321}">
                <p14:modId xmlns:p14="http://schemas.microsoft.com/office/powerpoint/2010/main" val="2751663621"/>
              </p:ext>
            </p:extLst>
          </p:nvPr>
        </p:nvGraphicFramePr>
        <p:xfrm>
          <a:off x="5400357" y="1130417"/>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3689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C1CB5-F901-F641-9EEE-F44420443B43}"/>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P</a:t>
            </a:r>
            <a:r>
              <a:rPr lang="en-CN" sz="3000">
                <a:solidFill>
                  <a:srgbClr val="FFFFFF"/>
                </a:solidFill>
              </a:rPr>
              <a:t>ositivist authors</a:t>
            </a:r>
          </a:p>
        </p:txBody>
      </p:sp>
      <p:sp>
        <p:nvSpPr>
          <p:cNvPr id="3" name="Content Placeholder 2">
            <a:extLst>
              <a:ext uri="{FF2B5EF4-FFF2-40B4-BE49-F238E27FC236}">
                <a16:creationId xmlns:a16="http://schemas.microsoft.com/office/drawing/2014/main" id="{A5A4E266-EE02-B04A-98C5-4AE7E36C8DBB}"/>
              </a:ext>
            </a:extLst>
          </p:cNvPr>
          <p:cNvSpPr>
            <a:spLocks noGrp="1"/>
          </p:cNvSpPr>
          <p:nvPr>
            <p:ph idx="1"/>
          </p:nvPr>
        </p:nvSpPr>
        <p:spPr>
          <a:xfrm>
            <a:off x="5591695" y="1402080"/>
            <a:ext cx="6323640" cy="4053840"/>
          </a:xfrm>
        </p:spPr>
        <p:txBody>
          <a:bodyPr anchor="ctr">
            <a:normAutofit/>
          </a:bodyPr>
          <a:lstStyle/>
          <a:p>
            <a:r>
              <a:rPr lang="en-US" sz="2000" dirty="0"/>
              <a:t>Write in the third person so that the researcher seems distanced from the research, and this gives an impression of greater objectivity</a:t>
            </a:r>
          </a:p>
          <a:p>
            <a:endParaRPr lang="en-US" sz="2000" dirty="0"/>
          </a:p>
          <a:p>
            <a:r>
              <a:rPr lang="en-US" sz="2000" dirty="0"/>
              <a:t>Cite articles by famous authors in order to give credibility to the present research</a:t>
            </a:r>
          </a:p>
          <a:p>
            <a:endParaRPr lang="en-US" sz="2000" dirty="0"/>
          </a:p>
          <a:p>
            <a:r>
              <a:rPr lang="en-US" sz="2000" dirty="0"/>
              <a:t>Present the research as a linear process designed in advance and executed precisely to plan</a:t>
            </a:r>
            <a:endParaRPr lang="en-CN" sz="2000" dirty="0"/>
          </a:p>
        </p:txBody>
      </p:sp>
    </p:spTree>
    <p:extLst>
      <p:ext uri="{BB962C8B-B14F-4D97-AF65-F5344CB8AC3E}">
        <p14:creationId xmlns:p14="http://schemas.microsoft.com/office/powerpoint/2010/main" val="2396914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EC3E0-4D60-9F4E-88E4-5F7AB59468C1}"/>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CN" sz="1700" dirty="0">
                <a:solidFill>
                  <a:srgbClr val="FFFFFF"/>
                </a:solidFill>
              </a:rPr>
              <a:t>Constructivist</a:t>
            </a:r>
            <a:r>
              <a:rPr lang="en-GB" sz="1700" dirty="0">
                <a:solidFill>
                  <a:srgbClr val="FFFFFF"/>
                </a:solidFill>
              </a:rPr>
              <a:t>/INTERPRETIVIST</a:t>
            </a:r>
            <a:r>
              <a:rPr lang="en-CN" sz="1700" dirty="0">
                <a:solidFill>
                  <a:srgbClr val="FFFFFF"/>
                </a:solidFill>
              </a:rPr>
              <a:t> authors</a:t>
            </a:r>
          </a:p>
        </p:txBody>
      </p:sp>
      <p:sp>
        <p:nvSpPr>
          <p:cNvPr id="3" name="Content Placeholder 2">
            <a:extLst>
              <a:ext uri="{FF2B5EF4-FFF2-40B4-BE49-F238E27FC236}">
                <a16:creationId xmlns:a16="http://schemas.microsoft.com/office/drawing/2014/main" id="{502137E4-28EE-6C46-AFE7-AC891ED55F09}"/>
              </a:ext>
            </a:extLst>
          </p:cNvPr>
          <p:cNvSpPr>
            <a:spLocks noGrp="1"/>
          </p:cNvSpPr>
          <p:nvPr>
            <p:ph idx="1"/>
          </p:nvPr>
        </p:nvSpPr>
        <p:spPr>
          <a:xfrm>
            <a:off x="5591695" y="1402080"/>
            <a:ext cx="5320696" cy="4053840"/>
          </a:xfrm>
        </p:spPr>
        <p:txBody>
          <a:bodyPr anchor="ctr">
            <a:normAutofit/>
          </a:bodyPr>
          <a:lstStyle/>
          <a:p>
            <a:r>
              <a:rPr lang="en-US" sz="2000" dirty="0"/>
              <a:t>Go to great lengths to be reflexive, indicating their engagement with the research setting and their influence on the research material</a:t>
            </a:r>
          </a:p>
          <a:p>
            <a:endParaRPr lang="en-US" sz="2000" dirty="0"/>
          </a:p>
          <a:p>
            <a:r>
              <a:rPr lang="en-US" sz="2000" dirty="0"/>
              <a:t>Write up the research as it actually happened, indicating the problems that they encountered along the way, and how they tackled (sometimes heroically) these problems.</a:t>
            </a:r>
            <a:endParaRPr lang="en-CN" sz="2000" dirty="0"/>
          </a:p>
        </p:txBody>
      </p:sp>
    </p:spTree>
    <p:extLst>
      <p:ext uri="{BB962C8B-B14F-4D97-AF65-F5344CB8AC3E}">
        <p14:creationId xmlns:p14="http://schemas.microsoft.com/office/powerpoint/2010/main" val="3680497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pen Book">
            <a:extLst>
              <a:ext uri="{FF2B5EF4-FFF2-40B4-BE49-F238E27FC236}">
                <a16:creationId xmlns:a16="http://schemas.microsoft.com/office/drawing/2014/main" id="{BD10EEFC-48D3-433C-9429-A7A0C75671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7499" y="1768763"/>
            <a:ext cx="3328416" cy="3328416"/>
          </a:xfrm>
          <a:prstGeom prst="rect">
            <a:avLst/>
          </a:prstGeom>
        </p:spPr>
      </p:pic>
      <p:sp>
        <p:nvSpPr>
          <p:cNvPr id="3" name="Content Placeholder 2">
            <a:extLst>
              <a:ext uri="{FF2B5EF4-FFF2-40B4-BE49-F238E27FC236}">
                <a16:creationId xmlns:a16="http://schemas.microsoft.com/office/drawing/2014/main" id="{2CA78E68-6F13-6C4F-B0A8-C86596CD47F5}"/>
              </a:ext>
            </a:extLst>
          </p:cNvPr>
          <p:cNvSpPr>
            <a:spLocks noGrp="1"/>
          </p:cNvSpPr>
          <p:nvPr>
            <p:ph idx="1"/>
          </p:nvPr>
        </p:nvSpPr>
        <p:spPr>
          <a:xfrm>
            <a:off x="4785099" y="2474053"/>
            <a:ext cx="7228709" cy="3263206"/>
          </a:xfrm>
        </p:spPr>
        <p:txBody>
          <a:bodyPr>
            <a:normAutofit/>
          </a:bodyPr>
          <a:lstStyle/>
          <a:p>
            <a:pPr marL="0" indent="0">
              <a:buNone/>
            </a:pPr>
            <a:r>
              <a:rPr lang="en-US" sz="3600" dirty="0"/>
              <a:t>As mentioned many times in the past couple of weeks, the best thing to do in order to develop writing skills is to read! </a:t>
            </a:r>
            <a:endParaRPr lang="en-CN" sz="3600" dirty="0"/>
          </a:p>
        </p:txBody>
      </p:sp>
    </p:spTree>
    <p:extLst>
      <p:ext uri="{BB962C8B-B14F-4D97-AF65-F5344CB8AC3E}">
        <p14:creationId xmlns:p14="http://schemas.microsoft.com/office/powerpoint/2010/main" val="128102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57897-8985-2546-8DCC-76CFD81118DB}"/>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dirty="0"/>
              <a:t>W</a:t>
            </a:r>
            <a:r>
              <a:rPr lang="en-CN" dirty="0"/>
              <a:t>riting as a habit</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C76ECC-E2FF-48B9-8C8C-0682DA7A506D}"/>
              </a:ext>
            </a:extLst>
          </p:cNvPr>
          <p:cNvGraphicFramePr>
            <a:graphicFrameLocks noGrp="1"/>
          </p:cNvGraphicFramePr>
          <p:nvPr>
            <p:ph idx="1"/>
            <p:extLst>
              <p:ext uri="{D42A27DB-BD31-4B8C-83A1-F6EECF244321}">
                <p14:modId xmlns:p14="http://schemas.microsoft.com/office/powerpoint/2010/main" val="5003517"/>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037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2C08-A0BC-2848-8732-1C0E760E2283}"/>
              </a:ext>
            </a:extLst>
          </p:cNvPr>
          <p:cNvSpPr>
            <a:spLocks noGrp="1"/>
          </p:cNvSpPr>
          <p:nvPr>
            <p:ph type="title"/>
          </p:nvPr>
        </p:nvSpPr>
        <p:spPr>
          <a:xfrm>
            <a:off x="2231136" y="964692"/>
            <a:ext cx="7729728" cy="1188720"/>
          </a:xfrm>
        </p:spPr>
        <p:txBody>
          <a:bodyPr>
            <a:normAutofit/>
          </a:bodyPr>
          <a:lstStyle/>
          <a:p>
            <a:r>
              <a:rPr lang="en-US"/>
              <a:t>D</a:t>
            </a:r>
            <a:r>
              <a:rPr lang="en-CN"/>
              <a:t>eveloping structures</a:t>
            </a:r>
            <a:endParaRPr lang="en-CN" dirty="0"/>
          </a:p>
        </p:txBody>
      </p:sp>
      <p:graphicFrame>
        <p:nvGraphicFramePr>
          <p:cNvPr id="13" name="Content Placeholder 2">
            <a:extLst>
              <a:ext uri="{FF2B5EF4-FFF2-40B4-BE49-F238E27FC236}">
                <a16:creationId xmlns:a16="http://schemas.microsoft.com/office/drawing/2014/main" id="{8C562A4C-69A8-4360-8F60-B8AB398E012B}"/>
              </a:ext>
            </a:extLst>
          </p:cNvPr>
          <p:cNvGraphicFramePr>
            <a:graphicFrameLocks noGrp="1"/>
          </p:cNvGraphicFramePr>
          <p:nvPr>
            <p:ph idx="1"/>
            <p:extLst>
              <p:ext uri="{D42A27DB-BD31-4B8C-83A1-F6EECF244321}">
                <p14:modId xmlns:p14="http://schemas.microsoft.com/office/powerpoint/2010/main" val="452509407"/>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3020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E7DC9B9-B545-664F-BC86-3BC497B40727}"/>
              </a:ext>
            </a:extLst>
          </p:cNvPr>
          <p:cNvSpPr txBox="1"/>
          <p:nvPr/>
        </p:nvSpPr>
        <p:spPr>
          <a:xfrm>
            <a:off x="643467" y="2681103"/>
            <a:ext cx="3363974" cy="1495794"/>
          </a:xfrm>
          <a:prstGeom prst="rect">
            <a:avLst/>
          </a:prstGeom>
          <a:noFill/>
          <a:ln>
            <a:solidFill>
              <a:schemeClr val="bg1"/>
            </a:solidFill>
          </a:ln>
        </p:spPr>
        <p:txBody>
          <a:bodyPr vert="horz" wrap="square" lIns="182880" tIns="182880" rIns="182880" bIns="182880" rtlCol="0" anchor="ctr">
            <a:normAutofit/>
          </a:bodyPr>
          <a:lstStyle/>
          <a:p>
            <a:pPr algn="ctr" defTabSz="914400">
              <a:lnSpc>
                <a:spcPct val="90000"/>
              </a:lnSpc>
              <a:spcBef>
                <a:spcPct val="0"/>
              </a:spcBef>
              <a:spcAft>
                <a:spcPts val="600"/>
              </a:spcAft>
            </a:pPr>
            <a:r>
              <a:rPr lang="en-US" cap="all" spc="200">
                <a:solidFill>
                  <a:schemeClr val="bg1"/>
                </a:solidFill>
                <a:latin typeface="+mj-lt"/>
                <a:ea typeface="+mj-ea"/>
                <a:cs typeface="+mj-cs"/>
              </a:rPr>
              <a:t>Generic structures for writing papers and research reports</a:t>
            </a:r>
          </a:p>
          <a:p>
            <a:pPr algn="ctr" defTabSz="914400">
              <a:lnSpc>
                <a:spcPct val="90000"/>
              </a:lnSpc>
              <a:spcBef>
                <a:spcPct val="0"/>
              </a:spcBef>
              <a:spcAft>
                <a:spcPts val="600"/>
              </a:spcAft>
            </a:pPr>
            <a:endParaRPr lang="en-US" cap="all" spc="200">
              <a:solidFill>
                <a:schemeClr val="bg1"/>
              </a:solidFill>
              <a:latin typeface="+mj-lt"/>
              <a:ea typeface="+mj-ea"/>
              <a:cs typeface="+mj-cs"/>
            </a:endParaRPr>
          </a:p>
        </p:txBody>
      </p:sp>
      <p:graphicFrame>
        <p:nvGraphicFramePr>
          <p:cNvPr id="5" name="Content Placeholder 4">
            <a:extLst>
              <a:ext uri="{FF2B5EF4-FFF2-40B4-BE49-F238E27FC236}">
                <a16:creationId xmlns:a16="http://schemas.microsoft.com/office/drawing/2014/main" id="{31264117-1D54-A545-814D-1F5C1A83EC54}"/>
              </a:ext>
            </a:extLst>
          </p:cNvPr>
          <p:cNvGraphicFramePr>
            <a:graphicFrameLocks noGrp="1"/>
          </p:cNvGraphicFramePr>
          <p:nvPr>
            <p:ph idx="1"/>
            <p:extLst>
              <p:ext uri="{D42A27DB-BD31-4B8C-83A1-F6EECF244321}">
                <p14:modId xmlns:p14="http://schemas.microsoft.com/office/powerpoint/2010/main" val="631809855"/>
              </p:ext>
            </p:extLst>
          </p:nvPr>
        </p:nvGraphicFramePr>
        <p:xfrm>
          <a:off x="5403746" y="921510"/>
          <a:ext cx="6144787" cy="5067237"/>
        </p:xfrm>
        <a:graphic>
          <a:graphicData uri="http://schemas.openxmlformats.org/drawingml/2006/table">
            <a:tbl>
              <a:tblPr firstRow="1" bandRow="1">
                <a:tableStyleId>{5C22544A-7EE6-4342-B048-85BDC9FD1C3A}</a:tableStyleId>
              </a:tblPr>
              <a:tblGrid>
                <a:gridCol w="2547314">
                  <a:extLst>
                    <a:ext uri="{9D8B030D-6E8A-4147-A177-3AD203B41FA5}">
                      <a16:colId xmlns:a16="http://schemas.microsoft.com/office/drawing/2014/main" val="1042727524"/>
                    </a:ext>
                  </a:extLst>
                </a:gridCol>
                <a:gridCol w="3597473">
                  <a:extLst>
                    <a:ext uri="{9D8B030D-6E8A-4147-A177-3AD203B41FA5}">
                      <a16:colId xmlns:a16="http://schemas.microsoft.com/office/drawing/2014/main" val="881854020"/>
                    </a:ext>
                  </a:extLst>
                </a:gridCol>
              </a:tblGrid>
              <a:tr h="438539">
                <a:tc>
                  <a:txBody>
                    <a:bodyPr/>
                    <a:lstStyle/>
                    <a:p>
                      <a:pPr algn="ctr">
                        <a:lnSpc>
                          <a:spcPct val="200000"/>
                        </a:lnSpc>
                        <a:tabLst>
                          <a:tab pos="1828800" algn="ctr"/>
                          <a:tab pos="3200400" algn="ctr"/>
                          <a:tab pos="4572000" algn="ctr"/>
                        </a:tabLst>
                      </a:pPr>
                      <a:r>
                        <a:rPr lang="en-US" sz="2000" dirty="0">
                          <a:effectLst/>
                        </a:rPr>
                        <a:t>Principle</a:t>
                      </a:r>
                      <a:endParaRPr lang="en-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solidFill>
                      <a:schemeClr val="accent6">
                        <a:lumMod val="40000"/>
                        <a:lumOff val="60000"/>
                      </a:schemeClr>
                    </a:solidFill>
                  </a:tcPr>
                </a:tc>
                <a:tc>
                  <a:txBody>
                    <a:bodyPr/>
                    <a:lstStyle/>
                    <a:p>
                      <a:pPr algn="ctr">
                        <a:lnSpc>
                          <a:spcPct val="200000"/>
                        </a:lnSpc>
                        <a:tabLst>
                          <a:tab pos="1828800" algn="ctr"/>
                          <a:tab pos="3200400" algn="ctr"/>
                          <a:tab pos="4572000" algn="ctr"/>
                        </a:tabLst>
                      </a:pPr>
                      <a:r>
                        <a:rPr lang="en-US" sz="2000" dirty="0">
                          <a:effectLst/>
                        </a:rPr>
                        <a:t>Chapter title</a:t>
                      </a:r>
                      <a:endParaRPr lang="en-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solidFill>
                      <a:schemeClr val="accent6">
                        <a:lumMod val="40000"/>
                        <a:lumOff val="60000"/>
                      </a:schemeClr>
                    </a:solidFill>
                  </a:tcPr>
                </a:tc>
                <a:extLst>
                  <a:ext uri="{0D108BD9-81ED-4DB2-BD59-A6C34878D82A}">
                    <a16:rowId xmlns:a16="http://schemas.microsoft.com/office/drawing/2014/main" val="126882322"/>
                  </a:ext>
                </a:extLst>
              </a:tr>
              <a:tr h="706047">
                <a:tc>
                  <a:txBody>
                    <a:bodyPr/>
                    <a:lstStyle/>
                    <a:p>
                      <a:pPr>
                        <a:lnSpc>
                          <a:spcPct val="150000"/>
                        </a:lnSpc>
                      </a:pPr>
                      <a:r>
                        <a:rPr lang="en-US" sz="1800">
                          <a:effectLst/>
                        </a:rPr>
                        <a:t>What is the research about?</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dirty="0">
                          <a:effectLst/>
                        </a:rPr>
                        <a:t>Abstract and Introduction</a:t>
                      </a:r>
                      <a:endParaRPr lang="en-CN"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3076120477"/>
                  </a:ext>
                </a:extLst>
              </a:tr>
              <a:tr h="349370">
                <a:tc>
                  <a:txBody>
                    <a:bodyPr/>
                    <a:lstStyle/>
                    <a:p>
                      <a:pPr>
                        <a:lnSpc>
                          <a:spcPct val="150000"/>
                        </a:lnSpc>
                      </a:pPr>
                      <a:r>
                        <a:rPr lang="en-US" sz="1800">
                          <a:effectLst/>
                        </a:rPr>
                        <a:t>What is already known?</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Introduction and Literature Review</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786676062"/>
                  </a:ext>
                </a:extLst>
              </a:tr>
              <a:tr h="706047">
                <a:tc>
                  <a:txBody>
                    <a:bodyPr/>
                    <a:lstStyle/>
                    <a:p>
                      <a:pPr>
                        <a:lnSpc>
                          <a:spcPct val="150000"/>
                        </a:lnSpc>
                      </a:pPr>
                      <a:r>
                        <a:rPr lang="en-US" sz="1800">
                          <a:effectLst/>
                        </a:rPr>
                        <a:t>What is new about this study?</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Introduction and (end of) Literature Review</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353038658"/>
                  </a:ext>
                </a:extLst>
              </a:tr>
              <a:tr h="706047">
                <a:tc>
                  <a:txBody>
                    <a:bodyPr/>
                    <a:lstStyle/>
                    <a:p>
                      <a:pPr>
                        <a:lnSpc>
                          <a:spcPct val="150000"/>
                        </a:lnSpc>
                      </a:pPr>
                      <a:r>
                        <a:rPr lang="en-US" sz="1800">
                          <a:effectLst/>
                        </a:rPr>
                        <a:t>How was the research done?</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Introduction and Methods section</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124543811"/>
                  </a:ext>
                </a:extLst>
              </a:tr>
              <a:tr h="349370">
                <a:tc>
                  <a:txBody>
                    <a:bodyPr/>
                    <a:lstStyle/>
                    <a:p>
                      <a:pPr>
                        <a:lnSpc>
                          <a:spcPct val="150000"/>
                        </a:lnSpc>
                      </a:pPr>
                      <a:r>
                        <a:rPr lang="en-US" sz="1800">
                          <a:effectLst/>
                        </a:rPr>
                        <a:t>What did it find out?</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Findings</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105786699"/>
                  </a:ext>
                </a:extLst>
              </a:tr>
              <a:tr h="706047">
                <a:tc>
                  <a:txBody>
                    <a:bodyPr/>
                    <a:lstStyle/>
                    <a:p>
                      <a:pPr>
                        <a:lnSpc>
                          <a:spcPct val="150000"/>
                        </a:lnSpc>
                      </a:pPr>
                      <a:r>
                        <a:rPr lang="en-US" sz="1800">
                          <a:effectLst/>
                        </a:rPr>
                        <a:t>What are the implications?</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Discussion and Conclusion</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251511951"/>
                  </a:ext>
                </a:extLst>
              </a:tr>
              <a:tr h="349370">
                <a:tc>
                  <a:txBody>
                    <a:bodyPr/>
                    <a:lstStyle/>
                    <a:p>
                      <a:pPr>
                        <a:lnSpc>
                          <a:spcPct val="150000"/>
                        </a:lnSpc>
                      </a:pPr>
                      <a:r>
                        <a:rPr lang="en-US" sz="1800">
                          <a:effectLst/>
                        </a:rPr>
                        <a:t>Next steps?</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a:effectLst/>
                        </a:rPr>
                        <a:t>Discussion and Conclusion</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4191367877"/>
                  </a:ext>
                </a:extLst>
              </a:tr>
              <a:tr h="349370">
                <a:tc>
                  <a:txBody>
                    <a:bodyPr/>
                    <a:lstStyle/>
                    <a:p>
                      <a:pPr>
                        <a:lnSpc>
                          <a:spcPct val="150000"/>
                        </a:lnSpc>
                      </a:pPr>
                      <a:r>
                        <a:rPr lang="en-US" sz="1800">
                          <a:effectLst/>
                        </a:rPr>
                        <a:t>Addenda</a:t>
                      </a:r>
                      <a:endParaRPr lang="en-CN" sz="180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tc>
                  <a:txBody>
                    <a:bodyPr/>
                    <a:lstStyle/>
                    <a:p>
                      <a:pPr>
                        <a:lnSpc>
                          <a:spcPct val="150000"/>
                        </a:lnSpc>
                      </a:pPr>
                      <a:r>
                        <a:rPr lang="en-US" sz="1800" dirty="0">
                          <a:effectLst/>
                        </a:rPr>
                        <a:t>Appendix</a:t>
                      </a:r>
                      <a:endParaRPr lang="en-CN" sz="1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2847" marR="52847" marT="0" marB="0"/>
                </a:tc>
                <a:extLst>
                  <a:ext uri="{0D108BD9-81ED-4DB2-BD59-A6C34878D82A}">
                    <a16:rowId xmlns:a16="http://schemas.microsoft.com/office/drawing/2014/main" val="526357708"/>
                  </a:ext>
                </a:extLst>
              </a:tr>
            </a:tbl>
          </a:graphicData>
        </a:graphic>
      </p:graphicFrame>
    </p:spTree>
    <p:extLst>
      <p:ext uri="{BB962C8B-B14F-4D97-AF65-F5344CB8AC3E}">
        <p14:creationId xmlns:p14="http://schemas.microsoft.com/office/powerpoint/2010/main" val="887016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52908-1445-8244-B0E2-0029C7FBAC0C}"/>
              </a:ext>
            </a:extLst>
          </p:cNvPr>
          <p:cNvSpPr>
            <a:spLocks noGrp="1"/>
          </p:cNvSpPr>
          <p:nvPr>
            <p:ph type="title"/>
          </p:nvPr>
        </p:nvSpPr>
        <p:spPr>
          <a:xfrm>
            <a:off x="5381807" y="964692"/>
            <a:ext cx="5894832" cy="1188720"/>
          </a:xfrm>
        </p:spPr>
        <p:txBody>
          <a:bodyPr>
            <a:normAutofit/>
          </a:bodyPr>
          <a:lstStyle/>
          <a:p>
            <a:r>
              <a:rPr lang="en-US" dirty="0"/>
              <a:t>W</a:t>
            </a:r>
            <a:r>
              <a:rPr lang="en-CN" dirty="0"/>
              <a:t>riting and editing</a:t>
            </a:r>
          </a:p>
        </p:txBody>
      </p:sp>
      <p:sp>
        <p:nvSpPr>
          <p:cNvPr id="10" name="Rectangle 9">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dit">
            <a:extLst>
              <a:ext uri="{FF2B5EF4-FFF2-40B4-BE49-F238E27FC236}">
                <a16:creationId xmlns:a16="http://schemas.microsoft.com/office/drawing/2014/main" id="{5C2A0CB1-8F08-42E7-A811-70722B0478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7499" y="1768763"/>
            <a:ext cx="3328416" cy="3328416"/>
          </a:xfrm>
          <a:prstGeom prst="rect">
            <a:avLst/>
          </a:prstGeom>
        </p:spPr>
      </p:pic>
      <p:sp>
        <p:nvSpPr>
          <p:cNvPr id="3" name="Content Placeholder 2">
            <a:extLst>
              <a:ext uri="{FF2B5EF4-FFF2-40B4-BE49-F238E27FC236}">
                <a16:creationId xmlns:a16="http://schemas.microsoft.com/office/drawing/2014/main" id="{9EFA2F1D-EB62-034F-81BC-D7E2EFD263A0}"/>
              </a:ext>
            </a:extLst>
          </p:cNvPr>
          <p:cNvSpPr>
            <a:spLocks noGrp="1"/>
          </p:cNvSpPr>
          <p:nvPr>
            <p:ph idx="1"/>
          </p:nvPr>
        </p:nvSpPr>
        <p:spPr>
          <a:xfrm>
            <a:off x="5380378" y="2638044"/>
            <a:ext cx="5963317" cy="3263206"/>
          </a:xfrm>
        </p:spPr>
        <p:txBody>
          <a:bodyPr>
            <a:normAutofit/>
          </a:bodyPr>
          <a:lstStyle/>
          <a:p>
            <a:pPr marL="0" indent="0" algn="just">
              <a:buNone/>
            </a:pPr>
            <a:r>
              <a:rPr lang="en-US" sz="2000" dirty="0"/>
              <a:t>Writing tends to be messier than we first anticipate and the subsequent process of reading, rethinking, reorganizing, asking for comments, incorporating changes and more feedback is rarely of a linear nature. </a:t>
            </a:r>
          </a:p>
          <a:p>
            <a:pPr marL="0" indent="0" algn="just">
              <a:buNone/>
            </a:pPr>
            <a:endParaRPr lang="en-US" sz="2000" dirty="0"/>
          </a:p>
          <a:p>
            <a:pPr marL="0" indent="0" algn="just">
              <a:buNone/>
            </a:pPr>
            <a:r>
              <a:rPr lang="en-US" sz="2000" dirty="0"/>
              <a:t>It requires a wide range of skills including (but by no means limited to) editing and the ability to engage constructively with criticism. </a:t>
            </a:r>
            <a:endParaRPr lang="en-CN" sz="2000" dirty="0"/>
          </a:p>
        </p:txBody>
      </p:sp>
    </p:spTree>
    <p:extLst>
      <p:ext uri="{BB962C8B-B14F-4D97-AF65-F5344CB8AC3E}">
        <p14:creationId xmlns:p14="http://schemas.microsoft.com/office/powerpoint/2010/main" val="3334680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FDA7E-E6FE-4D58-BA3A-081F57D729B1}"/>
              </a:ext>
            </a:extLst>
          </p:cNvPr>
          <p:cNvSpPr>
            <a:spLocks noGrp="1"/>
          </p:cNvSpPr>
          <p:nvPr>
            <p:ph type="title"/>
          </p:nvPr>
        </p:nvSpPr>
        <p:spPr>
          <a:xfrm>
            <a:off x="5445496" y="978776"/>
            <a:ext cx="5925310" cy="1174991"/>
          </a:xfrm>
        </p:spPr>
        <p:txBody>
          <a:bodyPr>
            <a:normAutofit/>
          </a:bodyPr>
          <a:lstStyle/>
          <a:p>
            <a:r>
              <a:rPr lang="en-GB" sz="2400"/>
              <a:t>Academic language</a:t>
            </a:r>
          </a:p>
        </p:txBody>
      </p:sp>
      <p:pic>
        <p:nvPicPr>
          <p:cNvPr id="5" name="Picture 4" descr="Stack of magazines on table">
            <a:extLst>
              <a:ext uri="{FF2B5EF4-FFF2-40B4-BE49-F238E27FC236}">
                <a16:creationId xmlns:a16="http://schemas.microsoft.com/office/drawing/2014/main" id="{F67AB501-751A-46E6-BBD1-E4FD85885588}"/>
              </a:ext>
            </a:extLst>
          </p:cNvPr>
          <p:cNvPicPr>
            <a:picLocks noChangeAspect="1"/>
          </p:cNvPicPr>
          <p:nvPr/>
        </p:nvPicPr>
        <p:blipFill rotWithShape="1">
          <a:blip r:embed="rId2">
            <a:extLst>
              <a:ext uri="{28A0092B-C50C-407E-A947-70E740481C1C}">
                <a14:useLocalDpi xmlns:a14="http://schemas.microsoft.com/office/drawing/2010/main" val="0"/>
              </a:ext>
            </a:extLst>
          </a:blip>
          <a:srcRect l="44114" r="10555" b="-1"/>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36DC8037-6156-4438-B994-BA9D3B4FDB62}"/>
              </a:ext>
            </a:extLst>
          </p:cNvPr>
          <p:cNvSpPr>
            <a:spLocks noGrp="1"/>
          </p:cNvSpPr>
          <p:nvPr>
            <p:ph idx="1"/>
          </p:nvPr>
        </p:nvSpPr>
        <p:spPr>
          <a:xfrm>
            <a:off x="5445496" y="2640692"/>
            <a:ext cx="5925310" cy="3255252"/>
          </a:xfrm>
        </p:spPr>
        <p:txBody>
          <a:bodyPr>
            <a:noAutofit/>
          </a:bodyPr>
          <a:lstStyle/>
          <a:p>
            <a:r>
              <a:rPr lang="en-US" sz="2400" dirty="0"/>
              <a:t>Read three more academic articles related to your assignment (make sure these are all from leading journals in your area). Identify at least three useful phrases that could be added to the </a:t>
            </a:r>
            <a:r>
              <a:rPr lang="en-US" sz="2400" dirty="0" err="1"/>
              <a:t>phrasebank</a:t>
            </a:r>
            <a:r>
              <a:rPr lang="en-US" sz="2400" dirty="0"/>
              <a:t>:</a:t>
            </a:r>
          </a:p>
          <a:p>
            <a:r>
              <a:rPr lang="en-US" sz="2400" dirty="0"/>
              <a:t> </a:t>
            </a:r>
            <a:r>
              <a:rPr lang="en-US" sz="2400" dirty="0">
                <a:hlinkClick r:id="rId3"/>
              </a:rPr>
              <a:t>http://www.phrasebank.manchester.ac.uk/</a:t>
            </a:r>
            <a:endParaRPr lang="en-US" sz="2400" dirty="0"/>
          </a:p>
          <a:p>
            <a:pPr marL="0" indent="0">
              <a:buNone/>
            </a:pPr>
            <a:r>
              <a:rPr lang="en-US" sz="2400" dirty="0"/>
              <a:t>Indicate which section(s) they should be added to.</a:t>
            </a:r>
          </a:p>
          <a:p>
            <a:pPr marL="0" indent="0">
              <a:buNone/>
            </a:pPr>
            <a:r>
              <a:rPr lang="en-US" sz="2400" dirty="0"/>
              <a:t>Discuss as a group and suggest what phrases are particularly useful?</a:t>
            </a:r>
            <a:endParaRPr lang="en-GB" sz="2400" dirty="0"/>
          </a:p>
        </p:txBody>
      </p:sp>
    </p:spTree>
    <p:extLst>
      <p:ext uri="{BB962C8B-B14F-4D97-AF65-F5344CB8AC3E}">
        <p14:creationId xmlns:p14="http://schemas.microsoft.com/office/powerpoint/2010/main" val="1312886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575</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Times New Roman</vt:lpstr>
      <vt:lpstr>Parcel</vt:lpstr>
      <vt:lpstr>Writing with skill</vt:lpstr>
      <vt:lpstr>writing</vt:lpstr>
      <vt:lpstr>Common mistakes</vt:lpstr>
      <vt:lpstr>Positivist authors</vt:lpstr>
      <vt:lpstr>Constructivist/INTERPRETIVIST authors</vt:lpstr>
      <vt:lpstr>PowerPoint Presentation</vt:lpstr>
      <vt:lpstr>Writing as a habit</vt:lpstr>
      <vt:lpstr>Developing structures</vt:lpstr>
      <vt:lpstr>PowerPoint Presentation</vt:lpstr>
      <vt:lpstr>Writing and editing</vt:lpstr>
      <vt:lpstr>Academic language</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with skill</dc:title>
  <dc:creator>Lena Jaspersen</dc:creator>
  <cp:lastModifiedBy>John Harris</cp:lastModifiedBy>
  <cp:revision>3</cp:revision>
  <dcterms:created xsi:type="dcterms:W3CDTF">2020-11-14T13:07:00Z</dcterms:created>
  <dcterms:modified xsi:type="dcterms:W3CDTF">2025-10-22T09:14:12Z</dcterms:modified>
</cp:coreProperties>
</file>