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2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2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7" r:id="rId12"/>
    <p:sldId id="269" r:id="rId13"/>
    <p:sldId id="270" r:id="rId14"/>
    <p:sldId id="273" r:id="rId15"/>
    <p:sldId id="271" r:id="rId16"/>
    <p:sldId id="272" r:id="rId17"/>
    <p:sldId id="274" r:id="rId18"/>
    <p:sldId id="292" r:id="rId19"/>
    <p:sldId id="293" r:id="rId20"/>
    <p:sldId id="291" r:id="rId21"/>
    <p:sldId id="294" r:id="rId22"/>
    <p:sldId id="298" r:id="rId23"/>
    <p:sldId id="296" r:id="rId24"/>
    <p:sldId id="297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D316C7-CBC3-4C3F-AAAE-1C6E3E738ABD}" v="30" dt="2023-02-13T14:49:44.6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00" autoAdjust="0"/>
    <p:restoredTop sz="86061" autoAdjust="0"/>
  </p:normalViewPr>
  <p:slideViewPr>
    <p:cSldViewPr snapToGrid="0">
      <p:cViewPr varScale="1">
        <p:scale>
          <a:sx n="80" d="100"/>
          <a:sy n="80" d="100"/>
        </p:scale>
        <p:origin x="165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6ED316C7-CBC3-4C3F-AAAE-1C6E3E738ABD}"/>
    <pc:docChg chg="undo custSel addSld delSld modSld sldOrd">
      <pc:chgData name="Zita Draper" userId="b063123c-f51f-481b-b99c-f574606c9ace" providerId="ADAL" clId="{6ED316C7-CBC3-4C3F-AAAE-1C6E3E738ABD}" dt="2023-02-13T14:50:01.809" v="5307" actId="478"/>
      <pc:docMkLst>
        <pc:docMk/>
      </pc:docMkLst>
      <pc:sldChg chg="modSp mod">
        <pc:chgData name="Zita Draper" userId="b063123c-f51f-481b-b99c-f574606c9ace" providerId="ADAL" clId="{6ED316C7-CBC3-4C3F-AAAE-1C6E3E738ABD}" dt="2023-02-13T08:06:10.310" v="655" actId="14100"/>
        <pc:sldMkLst>
          <pc:docMk/>
          <pc:sldMk cId="1713651489" sldId="256"/>
        </pc:sldMkLst>
        <pc:picChg chg="mod">
          <ac:chgData name="Zita Draper" userId="b063123c-f51f-481b-b99c-f574606c9ace" providerId="ADAL" clId="{6ED316C7-CBC3-4C3F-AAAE-1C6E3E738ABD}" dt="2023-02-13T08:06:10.310" v="655" actId="14100"/>
          <ac:picMkLst>
            <pc:docMk/>
            <pc:sldMk cId="1713651489" sldId="256"/>
            <ac:picMk id="5" creationId="{4946B2EC-1B38-7F7E-85ED-BCEB96C070C8}"/>
          </ac:picMkLst>
        </pc:picChg>
      </pc:sldChg>
      <pc:sldChg chg="modSp mod">
        <pc:chgData name="Zita Draper" userId="b063123c-f51f-481b-b99c-f574606c9ace" providerId="ADAL" clId="{6ED316C7-CBC3-4C3F-AAAE-1C6E3E738ABD}" dt="2023-02-13T08:06:54.380" v="657" actId="14100"/>
        <pc:sldMkLst>
          <pc:docMk/>
          <pc:sldMk cId="3097615851" sldId="257"/>
        </pc:sldMkLst>
        <pc:picChg chg="mod">
          <ac:chgData name="Zita Draper" userId="b063123c-f51f-481b-b99c-f574606c9ace" providerId="ADAL" clId="{6ED316C7-CBC3-4C3F-AAAE-1C6E3E738ABD}" dt="2023-02-13T08:06:54.380" v="657" actId="14100"/>
          <ac:picMkLst>
            <pc:docMk/>
            <pc:sldMk cId="3097615851" sldId="257"/>
            <ac:picMk id="4" creationId="{7BE7F40D-1801-7108-965A-C761BF1F14A8}"/>
          </ac:picMkLst>
        </pc:picChg>
      </pc:sldChg>
      <pc:sldChg chg="addSp delSp modSp mod setBg">
        <pc:chgData name="Zita Draper" userId="b063123c-f51f-481b-b99c-f574606c9ace" providerId="ADAL" clId="{6ED316C7-CBC3-4C3F-AAAE-1C6E3E738ABD}" dt="2023-02-13T08:07:31.955" v="659" actId="14100"/>
        <pc:sldMkLst>
          <pc:docMk/>
          <pc:sldMk cId="775725696" sldId="258"/>
        </pc:sldMkLst>
        <pc:spChg chg="mod">
          <ac:chgData name="Zita Draper" userId="b063123c-f51f-481b-b99c-f574606c9ace" providerId="ADAL" clId="{6ED316C7-CBC3-4C3F-AAAE-1C6E3E738ABD}" dt="2023-02-09T09:46:14.842" v="12" actId="26606"/>
          <ac:spMkLst>
            <pc:docMk/>
            <pc:sldMk cId="775725696" sldId="258"/>
            <ac:spMk id="2" creationId="{E06FF783-54C2-2914-F7FD-C4A5EA90C85A}"/>
          </ac:spMkLst>
        </pc:spChg>
        <pc:spChg chg="add del">
          <ac:chgData name="Zita Draper" userId="b063123c-f51f-481b-b99c-f574606c9ace" providerId="ADAL" clId="{6ED316C7-CBC3-4C3F-AAAE-1C6E3E738ABD}" dt="2023-02-09T09:46:14.842" v="12" actId="26606"/>
          <ac:spMkLst>
            <pc:docMk/>
            <pc:sldMk cId="775725696" sldId="258"/>
            <ac:spMk id="3" creationId="{C7296528-BF38-36E0-B1FF-EBE0A4C3D7FA}"/>
          </ac:spMkLst>
        </pc:spChg>
        <pc:spChg chg="add">
          <ac:chgData name="Zita Draper" userId="b063123c-f51f-481b-b99c-f574606c9ace" providerId="ADAL" clId="{6ED316C7-CBC3-4C3F-AAAE-1C6E3E738ABD}" dt="2023-02-09T09:46:14.842" v="12" actId="26606"/>
          <ac:spMkLst>
            <pc:docMk/>
            <pc:sldMk cId="775725696" sldId="258"/>
            <ac:spMk id="9" creationId="{1C8B38D4-9D92-4608-A16B-260E8CC21335}"/>
          </ac:spMkLst>
        </pc:spChg>
        <pc:spChg chg="add">
          <ac:chgData name="Zita Draper" userId="b063123c-f51f-481b-b99c-f574606c9ace" providerId="ADAL" clId="{6ED316C7-CBC3-4C3F-AAAE-1C6E3E738ABD}" dt="2023-02-09T09:46:14.842" v="12" actId="26606"/>
          <ac:spMkLst>
            <pc:docMk/>
            <pc:sldMk cId="775725696" sldId="258"/>
            <ac:spMk id="11" creationId="{E9D51C6D-A440-71F4-45C3-86809652EBEC}"/>
          </ac:spMkLst>
        </pc:spChg>
        <pc:spChg chg="add">
          <ac:chgData name="Zita Draper" userId="b063123c-f51f-481b-b99c-f574606c9ace" providerId="ADAL" clId="{6ED316C7-CBC3-4C3F-AAAE-1C6E3E738ABD}" dt="2023-02-09T09:46:14.842" v="12" actId="26606"/>
          <ac:spMkLst>
            <pc:docMk/>
            <pc:sldMk cId="775725696" sldId="258"/>
            <ac:spMk id="13" creationId="{99FA5DBC-93F5-A63F-41A3-8C0F26EE5E9B}"/>
          </ac:spMkLst>
        </pc:spChg>
        <pc:graphicFrameChg chg="add del">
          <ac:chgData name="Zita Draper" userId="b063123c-f51f-481b-b99c-f574606c9ace" providerId="ADAL" clId="{6ED316C7-CBC3-4C3F-AAAE-1C6E3E738ABD}" dt="2023-02-09T09:46:14.826" v="11" actId="26606"/>
          <ac:graphicFrameMkLst>
            <pc:docMk/>
            <pc:sldMk cId="775725696" sldId="258"/>
            <ac:graphicFrameMk id="5" creationId="{EFE222D3-987B-31C1-0209-19D2854AC997}"/>
          </ac:graphicFrameMkLst>
        </pc:graphicFrameChg>
        <pc:graphicFrameChg chg="add">
          <ac:chgData name="Zita Draper" userId="b063123c-f51f-481b-b99c-f574606c9ace" providerId="ADAL" clId="{6ED316C7-CBC3-4C3F-AAAE-1C6E3E738ABD}" dt="2023-02-09T09:46:14.842" v="12" actId="26606"/>
          <ac:graphicFrameMkLst>
            <pc:docMk/>
            <pc:sldMk cId="775725696" sldId="258"/>
            <ac:graphicFrameMk id="7" creationId="{DE97C8FC-1D3C-CFE1-EA72-D56AE2A0B0DC}"/>
          </ac:graphicFrameMkLst>
        </pc:graphicFrameChg>
        <pc:picChg chg="mod">
          <ac:chgData name="Zita Draper" userId="b063123c-f51f-481b-b99c-f574606c9ace" providerId="ADAL" clId="{6ED316C7-CBC3-4C3F-AAAE-1C6E3E738ABD}" dt="2023-02-13T08:07:31.955" v="659" actId="14100"/>
          <ac:picMkLst>
            <pc:docMk/>
            <pc:sldMk cId="775725696" sldId="258"/>
            <ac:picMk id="3" creationId="{6F9F2CC6-7F06-4276-C8D1-7495FB9B3F79}"/>
          </ac:picMkLst>
        </pc:picChg>
      </pc:sldChg>
      <pc:sldChg chg="addSp delSp modSp mod setBg">
        <pc:chgData name="Zita Draper" userId="b063123c-f51f-481b-b99c-f574606c9ace" providerId="ADAL" clId="{6ED316C7-CBC3-4C3F-AAAE-1C6E3E738ABD}" dt="2023-02-13T08:08:27.581" v="661" actId="14100"/>
        <pc:sldMkLst>
          <pc:docMk/>
          <pc:sldMk cId="272016875" sldId="259"/>
        </pc:sldMkLst>
        <pc:spChg chg="mod">
          <ac:chgData name="Zita Draper" userId="b063123c-f51f-481b-b99c-f574606c9ace" providerId="ADAL" clId="{6ED316C7-CBC3-4C3F-AAAE-1C6E3E738ABD}" dt="2023-02-09T09:45:34.771" v="8" actId="26606"/>
          <ac:spMkLst>
            <pc:docMk/>
            <pc:sldMk cId="272016875" sldId="259"/>
            <ac:spMk id="2" creationId="{1E5624B1-EFEC-8AD4-E468-09C8DBF39ED1}"/>
          </ac:spMkLst>
        </pc:spChg>
        <pc:spChg chg="mod">
          <ac:chgData name="Zita Draper" userId="b063123c-f51f-481b-b99c-f574606c9ace" providerId="ADAL" clId="{6ED316C7-CBC3-4C3F-AAAE-1C6E3E738ABD}" dt="2023-02-09T09:45:40.598" v="9" actId="20577"/>
          <ac:spMkLst>
            <pc:docMk/>
            <pc:sldMk cId="272016875" sldId="259"/>
            <ac:spMk id="3" creationId="{55C32C6B-FB12-99DE-509D-3790324B7A3B}"/>
          </ac:spMkLst>
        </pc:spChg>
        <pc:spChg chg="add del mod">
          <ac:chgData name="Zita Draper" userId="b063123c-f51f-481b-b99c-f574606c9ace" providerId="ADAL" clId="{6ED316C7-CBC3-4C3F-AAAE-1C6E3E738ABD}" dt="2023-02-09T09:45:30.746" v="7" actId="478"/>
          <ac:spMkLst>
            <pc:docMk/>
            <pc:sldMk cId="272016875" sldId="259"/>
            <ac:spMk id="6" creationId="{37DEFAFA-F39E-32FE-C9FD-599D8127B1EC}"/>
          </ac:spMkLst>
        </pc:spChg>
        <pc:spChg chg="add">
          <ac:chgData name="Zita Draper" userId="b063123c-f51f-481b-b99c-f574606c9ace" providerId="ADAL" clId="{6ED316C7-CBC3-4C3F-AAAE-1C6E3E738ABD}" dt="2023-02-09T09:45:34.771" v="8" actId="26606"/>
          <ac:spMkLst>
            <pc:docMk/>
            <pc:sldMk cId="272016875" sldId="259"/>
            <ac:spMk id="10" creationId="{F5258B98-3BD5-0A20-B0E7-944EAEB2654A}"/>
          </ac:spMkLst>
        </pc:spChg>
        <pc:spChg chg="add">
          <ac:chgData name="Zita Draper" userId="b063123c-f51f-481b-b99c-f574606c9ace" providerId="ADAL" clId="{6ED316C7-CBC3-4C3F-AAAE-1C6E3E738ABD}" dt="2023-02-09T09:45:34.771" v="8" actId="26606"/>
          <ac:spMkLst>
            <pc:docMk/>
            <pc:sldMk cId="272016875" sldId="259"/>
            <ac:spMk id="14" creationId="{0760E4C7-47B8-4356-ABCA-CC9C79E2D2B6}"/>
          </ac:spMkLst>
        </pc:spChg>
        <pc:spChg chg="add">
          <ac:chgData name="Zita Draper" userId="b063123c-f51f-481b-b99c-f574606c9ace" providerId="ADAL" clId="{6ED316C7-CBC3-4C3F-AAAE-1C6E3E738ABD}" dt="2023-02-09T09:45:34.771" v="8" actId="26606"/>
          <ac:spMkLst>
            <pc:docMk/>
            <pc:sldMk cId="272016875" sldId="259"/>
            <ac:spMk id="16" creationId="{3F0586C3-A19F-D214-ABDE-30AD5B6669E5}"/>
          </ac:spMkLst>
        </pc:spChg>
        <pc:picChg chg="mod">
          <ac:chgData name="Zita Draper" userId="b063123c-f51f-481b-b99c-f574606c9ace" providerId="ADAL" clId="{6ED316C7-CBC3-4C3F-AAAE-1C6E3E738ABD}" dt="2023-02-13T08:08:27.581" v="661" actId="14100"/>
          <ac:picMkLst>
            <pc:docMk/>
            <pc:sldMk cId="272016875" sldId="259"/>
            <ac:picMk id="4" creationId="{446C0F99-EA50-6F6E-6262-B4CFB17D0AE7}"/>
          </ac:picMkLst>
        </pc:picChg>
        <pc:picChg chg="add del mod ord">
          <ac:chgData name="Zita Draper" userId="b063123c-f51f-481b-b99c-f574606c9ace" providerId="ADAL" clId="{6ED316C7-CBC3-4C3F-AAAE-1C6E3E738ABD}" dt="2023-02-09T09:45:34.771" v="8" actId="26606"/>
          <ac:picMkLst>
            <pc:docMk/>
            <pc:sldMk cId="272016875" sldId="259"/>
            <ac:picMk id="5" creationId="{7CDA4748-BE38-90E4-8FB4-FEFA6FF359D3}"/>
          </ac:picMkLst>
        </pc:picChg>
        <pc:cxnChg chg="add">
          <ac:chgData name="Zita Draper" userId="b063123c-f51f-481b-b99c-f574606c9ace" providerId="ADAL" clId="{6ED316C7-CBC3-4C3F-AAAE-1C6E3E738ABD}" dt="2023-02-09T09:45:34.771" v="8" actId="26606"/>
          <ac:cxnSpMkLst>
            <pc:docMk/>
            <pc:sldMk cId="272016875" sldId="259"/>
            <ac:cxnSpMk id="12" creationId="{1C74AEE6-9CA7-5247-DC34-99634247DF50}"/>
          </ac:cxnSpMkLst>
        </pc:cxnChg>
        <pc:cxnChg chg="add">
          <ac:chgData name="Zita Draper" userId="b063123c-f51f-481b-b99c-f574606c9ace" providerId="ADAL" clId="{6ED316C7-CBC3-4C3F-AAAE-1C6E3E738ABD}" dt="2023-02-09T09:45:34.771" v="8" actId="26606"/>
          <ac:cxnSpMkLst>
            <pc:docMk/>
            <pc:sldMk cId="272016875" sldId="259"/>
            <ac:cxnSpMk id="18" creationId="{414C5C93-B9E9-4392-ADCF-ABF21209DD56}"/>
          </ac:cxnSpMkLst>
        </pc:cxnChg>
      </pc:sldChg>
      <pc:sldChg chg="addSp delSp modSp mod delAnim">
        <pc:chgData name="Zita Draper" userId="b063123c-f51f-481b-b99c-f574606c9ace" providerId="ADAL" clId="{6ED316C7-CBC3-4C3F-AAAE-1C6E3E738ABD}" dt="2023-02-13T14:50:01.809" v="5307" actId="478"/>
        <pc:sldMkLst>
          <pc:docMk/>
          <pc:sldMk cId="2659141817" sldId="260"/>
        </pc:sldMkLst>
        <pc:spChg chg="mod">
          <ac:chgData name="Zita Draper" userId="b063123c-f51f-481b-b99c-f574606c9ace" providerId="ADAL" clId="{6ED316C7-CBC3-4C3F-AAAE-1C6E3E738ABD}" dt="2023-02-09T09:47:04.066" v="52" actId="122"/>
          <ac:spMkLst>
            <pc:docMk/>
            <pc:sldMk cId="2659141817" sldId="260"/>
            <ac:spMk id="2" creationId="{A4FC86F7-92B2-3591-61F1-D8F520CEB327}"/>
          </ac:spMkLst>
        </pc:spChg>
        <pc:spChg chg="del mod">
          <ac:chgData name="Zita Draper" userId="b063123c-f51f-481b-b99c-f574606c9ace" providerId="ADAL" clId="{6ED316C7-CBC3-4C3F-AAAE-1C6E3E738ABD}" dt="2023-02-13T08:05:13.861" v="648" actId="26606"/>
          <ac:spMkLst>
            <pc:docMk/>
            <pc:sldMk cId="2659141817" sldId="260"/>
            <ac:spMk id="3" creationId="{0F4BEFD8-4C4E-17A8-A5E2-7A386DD4525E}"/>
          </ac:spMkLst>
        </pc:spChg>
        <pc:graphicFrameChg chg="add">
          <ac:chgData name="Zita Draper" userId="b063123c-f51f-481b-b99c-f574606c9ace" providerId="ADAL" clId="{6ED316C7-CBC3-4C3F-AAAE-1C6E3E738ABD}" dt="2023-02-13T08:05:13.861" v="648" actId="26606"/>
          <ac:graphicFrameMkLst>
            <pc:docMk/>
            <pc:sldMk cId="2659141817" sldId="260"/>
            <ac:graphicFrameMk id="5" creationId="{B9F2D5F1-0ACF-D94F-8B7F-EC1F989F526A}"/>
          </ac:graphicFrameMkLst>
        </pc:graphicFrameChg>
        <pc:picChg chg="del">
          <ac:chgData name="Zita Draper" userId="b063123c-f51f-481b-b99c-f574606c9ace" providerId="ADAL" clId="{6ED316C7-CBC3-4C3F-AAAE-1C6E3E738ABD}" dt="2023-02-13T14:50:01.809" v="5307" actId="478"/>
          <ac:picMkLst>
            <pc:docMk/>
            <pc:sldMk cId="2659141817" sldId="260"/>
            <ac:picMk id="3" creationId="{E07A329F-C8F7-3BC2-E1C5-6C068B4CE7DB}"/>
          </ac:picMkLst>
        </pc:picChg>
        <pc:picChg chg="mod">
          <ac:chgData name="Zita Draper" userId="b063123c-f51f-481b-b99c-f574606c9ace" providerId="ADAL" clId="{6ED316C7-CBC3-4C3F-AAAE-1C6E3E738ABD}" dt="2023-02-13T08:13:52.106" v="663" actId="14100"/>
          <ac:picMkLst>
            <pc:docMk/>
            <pc:sldMk cId="2659141817" sldId="260"/>
            <ac:picMk id="4" creationId="{39DE3764-29AA-385C-EC27-EF085D677D48}"/>
          </ac:picMkLst>
        </pc:picChg>
      </pc:sldChg>
      <pc:sldChg chg="addSp delSp modSp mod setBg">
        <pc:chgData name="Zita Draper" userId="b063123c-f51f-481b-b99c-f574606c9ace" providerId="ADAL" clId="{6ED316C7-CBC3-4C3F-AAAE-1C6E3E738ABD}" dt="2023-02-13T08:15:24.629" v="665" actId="14100"/>
        <pc:sldMkLst>
          <pc:docMk/>
          <pc:sldMk cId="3050571002" sldId="261"/>
        </pc:sldMkLst>
        <pc:spChg chg="mod">
          <ac:chgData name="Zita Draper" userId="b063123c-f51f-481b-b99c-f574606c9ace" providerId="ADAL" clId="{6ED316C7-CBC3-4C3F-AAAE-1C6E3E738ABD}" dt="2023-02-13T08:05:31.007" v="653" actId="403"/>
          <ac:spMkLst>
            <pc:docMk/>
            <pc:sldMk cId="3050571002" sldId="261"/>
            <ac:spMk id="2" creationId="{AFF385FD-B360-BA35-16EB-D346150D9F9F}"/>
          </ac:spMkLst>
        </pc:spChg>
        <pc:spChg chg="del mod">
          <ac:chgData name="Zita Draper" userId="b063123c-f51f-481b-b99c-f574606c9ace" providerId="ADAL" clId="{6ED316C7-CBC3-4C3F-AAAE-1C6E3E738ABD}" dt="2023-02-13T08:05:23.863" v="649" actId="26606"/>
          <ac:spMkLst>
            <pc:docMk/>
            <pc:sldMk cId="3050571002" sldId="261"/>
            <ac:spMk id="3" creationId="{B751145A-9F63-84BD-4F0D-900097D63B50}"/>
          </ac:spMkLst>
        </pc:spChg>
        <pc:spChg chg="add">
          <ac:chgData name="Zita Draper" userId="b063123c-f51f-481b-b99c-f574606c9ace" providerId="ADAL" clId="{6ED316C7-CBC3-4C3F-AAAE-1C6E3E738ABD}" dt="2023-02-13T08:05:23.863" v="649" actId="26606"/>
          <ac:spMkLst>
            <pc:docMk/>
            <pc:sldMk cId="3050571002" sldId="261"/>
            <ac:spMk id="9" creationId="{1C8B38D4-9D92-4608-A16B-260E8CC21335}"/>
          </ac:spMkLst>
        </pc:spChg>
        <pc:spChg chg="add">
          <ac:chgData name="Zita Draper" userId="b063123c-f51f-481b-b99c-f574606c9ace" providerId="ADAL" clId="{6ED316C7-CBC3-4C3F-AAAE-1C6E3E738ABD}" dt="2023-02-13T08:05:23.863" v="649" actId="26606"/>
          <ac:spMkLst>
            <pc:docMk/>
            <pc:sldMk cId="3050571002" sldId="261"/>
            <ac:spMk id="11" creationId="{0B25D2F4-7A0E-ACA7-3A97-AEE028D25753}"/>
          </ac:spMkLst>
        </pc:spChg>
        <pc:graphicFrameChg chg="add">
          <ac:chgData name="Zita Draper" userId="b063123c-f51f-481b-b99c-f574606c9ace" providerId="ADAL" clId="{6ED316C7-CBC3-4C3F-AAAE-1C6E3E738ABD}" dt="2023-02-13T08:05:23.863" v="649" actId="26606"/>
          <ac:graphicFrameMkLst>
            <pc:docMk/>
            <pc:sldMk cId="3050571002" sldId="261"/>
            <ac:graphicFrameMk id="5" creationId="{382430B6-CCF2-08D3-03C8-E74E7651930F}"/>
          </ac:graphicFrameMkLst>
        </pc:graphicFrameChg>
        <pc:picChg chg="mod">
          <ac:chgData name="Zita Draper" userId="b063123c-f51f-481b-b99c-f574606c9ace" providerId="ADAL" clId="{6ED316C7-CBC3-4C3F-AAAE-1C6E3E738ABD}" dt="2023-02-13T08:15:24.629" v="665" actId="14100"/>
          <ac:picMkLst>
            <pc:docMk/>
            <pc:sldMk cId="3050571002" sldId="261"/>
            <ac:picMk id="4" creationId="{EBA64EAA-7558-6DFB-E342-71724D3CA673}"/>
          </ac:picMkLst>
        </pc:picChg>
      </pc:sldChg>
      <pc:sldChg chg="addSp delSp modSp mod">
        <pc:chgData name="Zita Draper" userId="b063123c-f51f-481b-b99c-f574606c9ace" providerId="ADAL" clId="{6ED316C7-CBC3-4C3F-AAAE-1C6E3E738ABD}" dt="2023-02-13T08:23:56.750" v="1007" actId="27614"/>
        <pc:sldMkLst>
          <pc:docMk/>
          <pc:sldMk cId="3960841374" sldId="262"/>
        </pc:sldMkLst>
        <pc:spChg chg="mod">
          <ac:chgData name="Zita Draper" userId="b063123c-f51f-481b-b99c-f574606c9ace" providerId="ADAL" clId="{6ED316C7-CBC3-4C3F-AAAE-1C6E3E738ABD}" dt="2023-02-13T08:15:48.682" v="688" actId="122"/>
          <ac:spMkLst>
            <pc:docMk/>
            <pc:sldMk cId="3960841374" sldId="262"/>
            <ac:spMk id="2" creationId="{A17A0624-BF2B-B124-83FB-11B6014FD465}"/>
          </ac:spMkLst>
        </pc:spChg>
        <pc:spChg chg="add del mod">
          <ac:chgData name="Zita Draper" userId="b063123c-f51f-481b-b99c-f574606c9ace" providerId="ADAL" clId="{6ED316C7-CBC3-4C3F-AAAE-1C6E3E738ABD}" dt="2023-02-13T08:23:54.531" v="1006" actId="26606"/>
          <ac:spMkLst>
            <pc:docMk/>
            <pc:sldMk cId="3960841374" sldId="262"/>
            <ac:spMk id="3" creationId="{B2EB2F72-0C4C-6AB6-5D72-34025260EABD}"/>
          </ac:spMkLst>
        </pc:spChg>
        <pc:graphicFrameChg chg="add del">
          <ac:chgData name="Zita Draper" userId="b063123c-f51f-481b-b99c-f574606c9ace" providerId="ADAL" clId="{6ED316C7-CBC3-4C3F-AAAE-1C6E3E738ABD}" dt="2023-02-13T08:23:54.481" v="1005" actId="26606"/>
          <ac:graphicFrameMkLst>
            <pc:docMk/>
            <pc:sldMk cId="3960841374" sldId="262"/>
            <ac:graphicFrameMk id="6" creationId="{D522A629-B1F9-05D0-FAEC-CB0710844B66}"/>
          </ac:graphicFrameMkLst>
        </pc:graphicFrameChg>
        <pc:graphicFrameChg chg="add">
          <ac:chgData name="Zita Draper" userId="b063123c-f51f-481b-b99c-f574606c9ace" providerId="ADAL" clId="{6ED316C7-CBC3-4C3F-AAAE-1C6E3E738ABD}" dt="2023-02-13T08:23:54.531" v="1006" actId="26606"/>
          <ac:graphicFrameMkLst>
            <pc:docMk/>
            <pc:sldMk cId="3960841374" sldId="262"/>
            <ac:graphicFrameMk id="8" creationId="{6F0DC302-D3E3-0531-5D3A-B08C370D1EBA}"/>
          </ac:graphicFrameMkLst>
        </pc:graphicFrameChg>
        <pc:picChg chg="mod">
          <ac:chgData name="Zita Draper" userId="b063123c-f51f-481b-b99c-f574606c9ace" providerId="ADAL" clId="{6ED316C7-CBC3-4C3F-AAAE-1C6E3E738ABD}" dt="2023-02-13T08:23:56.750" v="1007" actId="27614"/>
          <ac:picMkLst>
            <pc:docMk/>
            <pc:sldMk cId="3960841374" sldId="262"/>
            <ac:picMk id="4" creationId="{999A6D82-4CB0-DC1A-29B3-69633336B733}"/>
          </ac:picMkLst>
        </pc:picChg>
      </pc:sldChg>
      <pc:sldChg chg="modSp del mod">
        <pc:chgData name="Zita Draper" userId="b063123c-f51f-481b-b99c-f574606c9ace" providerId="ADAL" clId="{6ED316C7-CBC3-4C3F-AAAE-1C6E3E738ABD}" dt="2023-02-13T08:22:24.689" v="998" actId="2696"/>
        <pc:sldMkLst>
          <pc:docMk/>
          <pc:sldMk cId="1144798368" sldId="263"/>
        </pc:sldMkLst>
        <pc:spChg chg="mod">
          <ac:chgData name="Zita Draper" userId="b063123c-f51f-481b-b99c-f574606c9ace" providerId="ADAL" clId="{6ED316C7-CBC3-4C3F-AAAE-1C6E3E738ABD}" dt="2023-02-09T09:48:09.879" v="87" actId="313"/>
          <ac:spMkLst>
            <pc:docMk/>
            <pc:sldMk cId="1144798368" sldId="263"/>
            <ac:spMk id="2" creationId="{6462581E-352D-3368-DE33-F8037A3732BE}"/>
          </ac:spMkLst>
        </pc:spChg>
      </pc:sldChg>
      <pc:sldChg chg="addSp delSp modSp mod">
        <pc:chgData name="Zita Draper" userId="b063123c-f51f-481b-b99c-f574606c9ace" providerId="ADAL" clId="{6ED316C7-CBC3-4C3F-AAAE-1C6E3E738ABD}" dt="2023-02-13T08:31:35.502" v="1440" actId="27614"/>
        <pc:sldMkLst>
          <pc:docMk/>
          <pc:sldMk cId="1059860137" sldId="264"/>
        </pc:sldMkLst>
        <pc:spChg chg="mod">
          <ac:chgData name="Zita Draper" userId="b063123c-f51f-481b-b99c-f574606c9ace" providerId="ADAL" clId="{6ED316C7-CBC3-4C3F-AAAE-1C6E3E738ABD}" dt="2023-02-13T08:24:24.396" v="1025" actId="122"/>
          <ac:spMkLst>
            <pc:docMk/>
            <pc:sldMk cId="1059860137" sldId="264"/>
            <ac:spMk id="2" creationId="{F80AD6DB-7687-142C-7A83-08177408E472}"/>
          </ac:spMkLst>
        </pc:spChg>
        <pc:spChg chg="del mod">
          <ac:chgData name="Zita Draper" userId="b063123c-f51f-481b-b99c-f574606c9ace" providerId="ADAL" clId="{6ED316C7-CBC3-4C3F-AAAE-1C6E3E738ABD}" dt="2023-02-13T08:31:28.816" v="1439" actId="26606"/>
          <ac:spMkLst>
            <pc:docMk/>
            <pc:sldMk cId="1059860137" sldId="264"/>
            <ac:spMk id="3" creationId="{5DCE91DC-C92D-F670-9E4B-4C23591D417A}"/>
          </ac:spMkLst>
        </pc:spChg>
        <pc:graphicFrameChg chg="add">
          <ac:chgData name="Zita Draper" userId="b063123c-f51f-481b-b99c-f574606c9ace" providerId="ADAL" clId="{6ED316C7-CBC3-4C3F-AAAE-1C6E3E738ABD}" dt="2023-02-13T08:31:28.816" v="1439" actId="26606"/>
          <ac:graphicFrameMkLst>
            <pc:docMk/>
            <pc:sldMk cId="1059860137" sldId="264"/>
            <ac:graphicFrameMk id="6" creationId="{B91C1EC3-2B39-22C4-B9D5-70B276A5680C}"/>
          </ac:graphicFrameMkLst>
        </pc:graphicFrameChg>
        <pc:picChg chg="mod">
          <ac:chgData name="Zita Draper" userId="b063123c-f51f-481b-b99c-f574606c9ace" providerId="ADAL" clId="{6ED316C7-CBC3-4C3F-AAAE-1C6E3E738ABD}" dt="2023-02-13T08:31:35.502" v="1440" actId="27614"/>
          <ac:picMkLst>
            <pc:docMk/>
            <pc:sldMk cId="1059860137" sldId="264"/>
            <ac:picMk id="4" creationId="{1C1DF5DB-B06B-2F23-5065-338B6E9845CB}"/>
          </ac:picMkLst>
        </pc:picChg>
      </pc:sldChg>
      <pc:sldChg chg="addSp delSp modSp mod setBg">
        <pc:chgData name="Zita Draper" userId="b063123c-f51f-481b-b99c-f574606c9ace" providerId="ADAL" clId="{6ED316C7-CBC3-4C3F-AAAE-1C6E3E738ABD}" dt="2023-02-13T11:20:22.167" v="5266" actId="14100"/>
        <pc:sldMkLst>
          <pc:docMk/>
          <pc:sldMk cId="1900551997" sldId="265"/>
        </pc:sldMkLst>
        <pc:spChg chg="mod">
          <ac:chgData name="Zita Draper" userId="b063123c-f51f-481b-b99c-f574606c9ace" providerId="ADAL" clId="{6ED316C7-CBC3-4C3F-AAAE-1C6E3E738ABD}" dt="2023-02-13T09:20:24.641" v="3118" actId="403"/>
          <ac:spMkLst>
            <pc:docMk/>
            <pc:sldMk cId="1900551997" sldId="265"/>
            <ac:spMk id="2" creationId="{C3E45037-0B28-ED68-B9B4-ACC742E0836B}"/>
          </ac:spMkLst>
        </pc:spChg>
        <pc:spChg chg="del mod">
          <ac:chgData name="Zita Draper" userId="b063123c-f51f-481b-b99c-f574606c9ace" providerId="ADAL" clId="{6ED316C7-CBC3-4C3F-AAAE-1C6E3E738ABD}" dt="2023-02-13T09:20:16.727" v="3116" actId="26606"/>
          <ac:spMkLst>
            <pc:docMk/>
            <pc:sldMk cId="1900551997" sldId="265"/>
            <ac:spMk id="3" creationId="{DF3FE556-0A59-96BA-A5D2-42631E02E36C}"/>
          </ac:spMkLst>
        </pc:spChg>
        <pc:spChg chg="add">
          <ac:chgData name="Zita Draper" userId="b063123c-f51f-481b-b99c-f574606c9ace" providerId="ADAL" clId="{6ED316C7-CBC3-4C3F-AAAE-1C6E3E738ABD}" dt="2023-02-13T09:20:16.727" v="3116" actId="26606"/>
          <ac:spMkLst>
            <pc:docMk/>
            <pc:sldMk cId="1900551997" sldId="265"/>
            <ac:spMk id="9" creationId="{1C8B38D4-9D92-4608-A16B-260E8CC21335}"/>
          </ac:spMkLst>
        </pc:spChg>
        <pc:spChg chg="add">
          <ac:chgData name="Zita Draper" userId="b063123c-f51f-481b-b99c-f574606c9ace" providerId="ADAL" clId="{6ED316C7-CBC3-4C3F-AAAE-1C6E3E738ABD}" dt="2023-02-13T09:20:16.727" v="3116" actId="26606"/>
          <ac:spMkLst>
            <pc:docMk/>
            <pc:sldMk cId="1900551997" sldId="265"/>
            <ac:spMk id="11" creationId="{0B25D2F4-7A0E-ACA7-3A97-AEE028D25753}"/>
          </ac:spMkLst>
        </pc:spChg>
        <pc:graphicFrameChg chg="add">
          <ac:chgData name="Zita Draper" userId="b063123c-f51f-481b-b99c-f574606c9ace" providerId="ADAL" clId="{6ED316C7-CBC3-4C3F-AAAE-1C6E3E738ABD}" dt="2023-02-13T09:20:16.727" v="3116" actId="26606"/>
          <ac:graphicFrameMkLst>
            <pc:docMk/>
            <pc:sldMk cId="1900551997" sldId="265"/>
            <ac:graphicFrameMk id="5" creationId="{7C573125-C79A-C124-6363-8186BAC67900}"/>
          </ac:graphicFrameMkLst>
        </pc:graphicFrameChg>
        <pc:picChg chg="mod">
          <ac:chgData name="Zita Draper" userId="b063123c-f51f-481b-b99c-f574606c9ace" providerId="ADAL" clId="{6ED316C7-CBC3-4C3F-AAAE-1C6E3E738ABD}" dt="2023-02-13T11:20:22.167" v="5266" actId="14100"/>
          <ac:picMkLst>
            <pc:docMk/>
            <pc:sldMk cId="1900551997" sldId="265"/>
            <ac:picMk id="3" creationId="{703B5C85-F32E-7665-2385-0F7975CDB2A2}"/>
          </ac:picMkLst>
        </pc:picChg>
      </pc:sldChg>
      <pc:sldChg chg="addSp delSp modSp mod setBg modNotesTx">
        <pc:chgData name="Zita Draper" userId="b063123c-f51f-481b-b99c-f574606c9ace" providerId="ADAL" clId="{6ED316C7-CBC3-4C3F-AAAE-1C6E3E738ABD}" dt="2023-02-13T11:50:31.280" v="5285" actId="14100"/>
        <pc:sldMkLst>
          <pc:docMk/>
          <pc:sldMk cId="30819799" sldId="266"/>
        </pc:sldMkLst>
        <pc:spChg chg="mod">
          <ac:chgData name="Zita Draper" userId="b063123c-f51f-481b-b99c-f574606c9ace" providerId="ADAL" clId="{6ED316C7-CBC3-4C3F-AAAE-1C6E3E738ABD}" dt="2023-02-13T09:26:39.611" v="3606" actId="1076"/>
          <ac:spMkLst>
            <pc:docMk/>
            <pc:sldMk cId="30819799" sldId="266"/>
            <ac:spMk id="2" creationId="{E96E5F7D-217B-2B8C-9320-4F97CCD9B05F}"/>
          </ac:spMkLst>
        </pc:spChg>
        <pc:spChg chg="del mod">
          <ac:chgData name="Zita Draper" userId="b063123c-f51f-481b-b99c-f574606c9ace" providerId="ADAL" clId="{6ED316C7-CBC3-4C3F-AAAE-1C6E3E738ABD}" dt="2023-02-13T09:26:27.143" v="3601" actId="26606"/>
          <ac:spMkLst>
            <pc:docMk/>
            <pc:sldMk cId="30819799" sldId="266"/>
            <ac:spMk id="3" creationId="{0989B556-706D-111D-EAD4-795367A75E92}"/>
          </ac:spMkLst>
        </pc:spChg>
        <pc:spChg chg="add">
          <ac:chgData name="Zita Draper" userId="b063123c-f51f-481b-b99c-f574606c9ace" providerId="ADAL" clId="{6ED316C7-CBC3-4C3F-AAAE-1C6E3E738ABD}" dt="2023-02-13T09:26:27.143" v="3601" actId="26606"/>
          <ac:spMkLst>
            <pc:docMk/>
            <pc:sldMk cId="30819799" sldId="266"/>
            <ac:spMk id="9" creationId="{1C8B38D4-9D92-4608-A16B-260E8CC21335}"/>
          </ac:spMkLst>
        </pc:spChg>
        <pc:spChg chg="add">
          <ac:chgData name="Zita Draper" userId="b063123c-f51f-481b-b99c-f574606c9ace" providerId="ADAL" clId="{6ED316C7-CBC3-4C3F-AAAE-1C6E3E738ABD}" dt="2023-02-13T09:26:27.143" v="3601" actId="26606"/>
          <ac:spMkLst>
            <pc:docMk/>
            <pc:sldMk cId="30819799" sldId="266"/>
            <ac:spMk id="11" creationId="{0B25D2F4-7A0E-ACA7-3A97-AEE028D25753}"/>
          </ac:spMkLst>
        </pc:spChg>
        <pc:graphicFrameChg chg="add">
          <ac:chgData name="Zita Draper" userId="b063123c-f51f-481b-b99c-f574606c9ace" providerId="ADAL" clId="{6ED316C7-CBC3-4C3F-AAAE-1C6E3E738ABD}" dt="2023-02-13T09:26:27.143" v="3601" actId="26606"/>
          <ac:graphicFrameMkLst>
            <pc:docMk/>
            <pc:sldMk cId="30819799" sldId="266"/>
            <ac:graphicFrameMk id="5" creationId="{924891D7-4B98-8D1A-2CBF-4658ED7106BC}"/>
          </ac:graphicFrameMkLst>
        </pc:graphicFrameChg>
        <pc:picChg chg="mod">
          <ac:chgData name="Zita Draper" userId="b063123c-f51f-481b-b99c-f574606c9ace" providerId="ADAL" clId="{6ED316C7-CBC3-4C3F-AAAE-1C6E3E738ABD}" dt="2023-02-13T11:50:31.280" v="5285" actId="14100"/>
          <ac:picMkLst>
            <pc:docMk/>
            <pc:sldMk cId="30819799" sldId="266"/>
            <ac:picMk id="3" creationId="{A067BFE6-A276-DD8A-7D52-9015BDD429F5}"/>
          </ac:picMkLst>
        </pc:picChg>
      </pc:sldChg>
      <pc:sldChg chg="addSp delSp modSp mod modNotesTx">
        <pc:chgData name="Zita Draper" userId="b063123c-f51f-481b-b99c-f574606c9ace" providerId="ADAL" clId="{6ED316C7-CBC3-4C3F-AAAE-1C6E3E738ABD}" dt="2023-02-13T11:52:15.495" v="5287" actId="14100"/>
        <pc:sldMkLst>
          <pc:docMk/>
          <pc:sldMk cId="2627571626" sldId="267"/>
        </pc:sldMkLst>
        <pc:spChg chg="mod">
          <ac:chgData name="Zita Draper" userId="b063123c-f51f-481b-b99c-f574606c9ace" providerId="ADAL" clId="{6ED316C7-CBC3-4C3F-AAAE-1C6E3E738ABD}" dt="2023-02-13T09:19:39.207" v="3108" actId="122"/>
          <ac:spMkLst>
            <pc:docMk/>
            <pc:sldMk cId="2627571626" sldId="267"/>
            <ac:spMk id="2" creationId="{800D9F45-A976-2EFE-F425-4FB32E88A816}"/>
          </ac:spMkLst>
        </pc:spChg>
        <pc:spChg chg="del mod">
          <ac:chgData name="Zita Draper" userId="b063123c-f51f-481b-b99c-f574606c9ace" providerId="ADAL" clId="{6ED316C7-CBC3-4C3F-AAAE-1C6E3E738ABD}" dt="2023-02-13T09:20:02.752" v="3115" actId="26606"/>
          <ac:spMkLst>
            <pc:docMk/>
            <pc:sldMk cId="2627571626" sldId="267"/>
            <ac:spMk id="3" creationId="{EB24E83B-3080-2081-E020-D25B39AE4CF4}"/>
          </ac:spMkLst>
        </pc:spChg>
        <pc:graphicFrameChg chg="add">
          <ac:chgData name="Zita Draper" userId="b063123c-f51f-481b-b99c-f574606c9ace" providerId="ADAL" clId="{6ED316C7-CBC3-4C3F-AAAE-1C6E3E738ABD}" dt="2023-02-13T09:20:02.752" v="3115" actId="26606"/>
          <ac:graphicFrameMkLst>
            <pc:docMk/>
            <pc:sldMk cId="2627571626" sldId="267"/>
            <ac:graphicFrameMk id="5" creationId="{833D7CF3-831F-F7D7-7F73-898DD66EFC39}"/>
          </ac:graphicFrameMkLst>
        </pc:graphicFrameChg>
        <pc:picChg chg="mod">
          <ac:chgData name="Zita Draper" userId="b063123c-f51f-481b-b99c-f574606c9ace" providerId="ADAL" clId="{6ED316C7-CBC3-4C3F-AAAE-1C6E3E738ABD}" dt="2023-02-13T11:52:15.495" v="5287" actId="14100"/>
          <ac:picMkLst>
            <pc:docMk/>
            <pc:sldMk cId="2627571626" sldId="267"/>
            <ac:picMk id="3" creationId="{38FF4D69-9ECB-89DB-D83C-0511AD111728}"/>
          </ac:picMkLst>
        </pc:picChg>
      </pc:sldChg>
      <pc:sldChg chg="modSp del mod">
        <pc:chgData name="Zita Draper" userId="b063123c-f51f-481b-b99c-f574606c9ace" providerId="ADAL" clId="{6ED316C7-CBC3-4C3F-AAAE-1C6E3E738ABD}" dt="2023-02-13T08:22:22.457" v="997" actId="2696"/>
        <pc:sldMkLst>
          <pc:docMk/>
          <pc:sldMk cId="3799170245" sldId="268"/>
        </pc:sldMkLst>
        <pc:spChg chg="mod">
          <ac:chgData name="Zita Draper" userId="b063123c-f51f-481b-b99c-f574606c9ace" providerId="ADAL" clId="{6ED316C7-CBC3-4C3F-AAAE-1C6E3E738ABD}" dt="2023-02-09T09:48:27.095" v="103" actId="313"/>
          <ac:spMkLst>
            <pc:docMk/>
            <pc:sldMk cId="3799170245" sldId="268"/>
            <ac:spMk id="2" creationId="{4B7240F5-9A60-8DE3-DA18-2F6CF2CA6BFE}"/>
          </ac:spMkLst>
        </pc:spChg>
      </pc:sldChg>
      <pc:sldChg chg="addSp delSp modSp mod">
        <pc:chgData name="Zita Draper" userId="b063123c-f51f-481b-b99c-f574606c9ace" providerId="ADAL" clId="{6ED316C7-CBC3-4C3F-AAAE-1C6E3E738ABD}" dt="2023-02-13T11:55:02.104" v="5290" actId="1076"/>
        <pc:sldMkLst>
          <pc:docMk/>
          <pc:sldMk cId="3857750130" sldId="269"/>
        </pc:sldMkLst>
        <pc:spChg chg="mod">
          <ac:chgData name="Zita Draper" userId="b063123c-f51f-481b-b99c-f574606c9ace" providerId="ADAL" clId="{6ED316C7-CBC3-4C3F-AAAE-1C6E3E738ABD}" dt="2023-02-13T09:19:48.667" v="3114" actId="122"/>
          <ac:spMkLst>
            <pc:docMk/>
            <pc:sldMk cId="3857750130" sldId="269"/>
            <ac:spMk id="2" creationId="{3CD99A62-9A05-BB8A-6EB0-73957C6F5D0C}"/>
          </ac:spMkLst>
        </pc:spChg>
        <pc:spChg chg="del mod">
          <ac:chgData name="Zita Draper" userId="b063123c-f51f-481b-b99c-f574606c9ace" providerId="ADAL" clId="{6ED316C7-CBC3-4C3F-AAAE-1C6E3E738ABD}" dt="2023-02-13T10:37:12.113" v="4834" actId="26606"/>
          <ac:spMkLst>
            <pc:docMk/>
            <pc:sldMk cId="3857750130" sldId="269"/>
            <ac:spMk id="3" creationId="{D6FA2AD9-08C6-A699-6E79-877E3042CEE6}"/>
          </ac:spMkLst>
        </pc:spChg>
        <pc:graphicFrameChg chg="add">
          <ac:chgData name="Zita Draper" userId="b063123c-f51f-481b-b99c-f574606c9ace" providerId="ADAL" clId="{6ED316C7-CBC3-4C3F-AAAE-1C6E3E738ABD}" dt="2023-02-13T10:37:12.113" v="4834" actId="26606"/>
          <ac:graphicFrameMkLst>
            <pc:docMk/>
            <pc:sldMk cId="3857750130" sldId="269"/>
            <ac:graphicFrameMk id="5" creationId="{81F7B124-6C85-0C2C-CE05-DDD7E2048C40}"/>
          </ac:graphicFrameMkLst>
        </pc:graphicFrameChg>
        <pc:picChg chg="mod">
          <ac:chgData name="Zita Draper" userId="b063123c-f51f-481b-b99c-f574606c9ace" providerId="ADAL" clId="{6ED316C7-CBC3-4C3F-AAAE-1C6E3E738ABD}" dt="2023-02-13T11:55:02.104" v="5290" actId="1076"/>
          <ac:picMkLst>
            <pc:docMk/>
            <pc:sldMk cId="3857750130" sldId="269"/>
            <ac:picMk id="3" creationId="{2CB98135-FE2F-959F-23B7-8B1A236927AB}"/>
          </ac:picMkLst>
        </pc:picChg>
      </pc:sldChg>
      <pc:sldChg chg="addSp delSp modSp mod setBg">
        <pc:chgData name="Zita Draper" userId="b063123c-f51f-481b-b99c-f574606c9ace" providerId="ADAL" clId="{6ED316C7-CBC3-4C3F-AAAE-1C6E3E738ABD}" dt="2023-02-13T12:01:45.717" v="5292" actId="14100"/>
        <pc:sldMkLst>
          <pc:docMk/>
          <pc:sldMk cId="1760855087" sldId="270"/>
        </pc:sldMkLst>
        <pc:spChg chg="mod">
          <ac:chgData name="Zita Draper" userId="b063123c-f51f-481b-b99c-f574606c9ace" providerId="ADAL" clId="{6ED316C7-CBC3-4C3F-AAAE-1C6E3E738ABD}" dt="2023-02-13T10:37:16.948" v="4835" actId="26606"/>
          <ac:spMkLst>
            <pc:docMk/>
            <pc:sldMk cId="1760855087" sldId="270"/>
            <ac:spMk id="2" creationId="{6214DEAD-2949-D360-69A9-F66D8713121E}"/>
          </ac:spMkLst>
        </pc:spChg>
        <pc:spChg chg="del mod">
          <ac:chgData name="Zita Draper" userId="b063123c-f51f-481b-b99c-f574606c9ace" providerId="ADAL" clId="{6ED316C7-CBC3-4C3F-AAAE-1C6E3E738ABD}" dt="2023-02-13T10:37:16.948" v="4835" actId="26606"/>
          <ac:spMkLst>
            <pc:docMk/>
            <pc:sldMk cId="1760855087" sldId="270"/>
            <ac:spMk id="3" creationId="{228B375A-1838-A7BC-DCE1-242C444779FB}"/>
          </ac:spMkLst>
        </pc:spChg>
        <pc:spChg chg="add">
          <ac:chgData name="Zita Draper" userId="b063123c-f51f-481b-b99c-f574606c9ace" providerId="ADAL" clId="{6ED316C7-CBC3-4C3F-AAAE-1C6E3E738ABD}" dt="2023-02-13T10:37:16.948" v="4835" actId="26606"/>
          <ac:spMkLst>
            <pc:docMk/>
            <pc:sldMk cId="1760855087" sldId="270"/>
            <ac:spMk id="9" creationId="{1C8B38D4-9D92-4608-A16B-260E8CC21335}"/>
          </ac:spMkLst>
        </pc:spChg>
        <pc:spChg chg="add">
          <ac:chgData name="Zita Draper" userId="b063123c-f51f-481b-b99c-f574606c9ace" providerId="ADAL" clId="{6ED316C7-CBC3-4C3F-AAAE-1C6E3E738ABD}" dt="2023-02-13T10:37:16.948" v="4835" actId="26606"/>
          <ac:spMkLst>
            <pc:docMk/>
            <pc:sldMk cId="1760855087" sldId="270"/>
            <ac:spMk id="11" creationId="{E9D51C6D-A440-71F4-45C3-86809652EBEC}"/>
          </ac:spMkLst>
        </pc:spChg>
        <pc:spChg chg="add">
          <ac:chgData name="Zita Draper" userId="b063123c-f51f-481b-b99c-f574606c9ace" providerId="ADAL" clId="{6ED316C7-CBC3-4C3F-AAAE-1C6E3E738ABD}" dt="2023-02-13T10:37:16.948" v="4835" actId="26606"/>
          <ac:spMkLst>
            <pc:docMk/>
            <pc:sldMk cId="1760855087" sldId="270"/>
            <ac:spMk id="13" creationId="{99FA5DBC-93F5-A63F-41A3-8C0F26EE5E9B}"/>
          </ac:spMkLst>
        </pc:spChg>
        <pc:graphicFrameChg chg="add">
          <ac:chgData name="Zita Draper" userId="b063123c-f51f-481b-b99c-f574606c9ace" providerId="ADAL" clId="{6ED316C7-CBC3-4C3F-AAAE-1C6E3E738ABD}" dt="2023-02-13T10:37:16.948" v="4835" actId="26606"/>
          <ac:graphicFrameMkLst>
            <pc:docMk/>
            <pc:sldMk cId="1760855087" sldId="270"/>
            <ac:graphicFrameMk id="5" creationId="{98B29398-5993-6489-FF99-13105211CAB9}"/>
          </ac:graphicFrameMkLst>
        </pc:graphicFrameChg>
        <pc:picChg chg="mod">
          <ac:chgData name="Zita Draper" userId="b063123c-f51f-481b-b99c-f574606c9ace" providerId="ADAL" clId="{6ED316C7-CBC3-4C3F-AAAE-1C6E3E738ABD}" dt="2023-02-13T12:01:45.717" v="5292" actId="14100"/>
          <ac:picMkLst>
            <pc:docMk/>
            <pc:sldMk cId="1760855087" sldId="270"/>
            <ac:picMk id="3" creationId="{1164EB8C-5DB0-DC5C-B1F9-8A9736FB7704}"/>
          </ac:picMkLst>
        </pc:picChg>
      </pc:sldChg>
      <pc:sldChg chg="addSp delSp modSp mod setBg">
        <pc:chgData name="Zita Draper" userId="b063123c-f51f-481b-b99c-f574606c9ace" providerId="ADAL" clId="{6ED316C7-CBC3-4C3F-AAAE-1C6E3E738ABD}" dt="2023-02-13T11:24:34.232" v="5268" actId="14100"/>
        <pc:sldMkLst>
          <pc:docMk/>
          <pc:sldMk cId="2080923651" sldId="271"/>
        </pc:sldMkLst>
        <pc:spChg chg="mod">
          <ac:chgData name="Zita Draper" userId="b063123c-f51f-481b-b99c-f574606c9ace" providerId="ADAL" clId="{6ED316C7-CBC3-4C3F-AAAE-1C6E3E738ABD}" dt="2023-02-13T10:37:35.018" v="4837" actId="26606"/>
          <ac:spMkLst>
            <pc:docMk/>
            <pc:sldMk cId="2080923651" sldId="271"/>
            <ac:spMk id="2" creationId="{FDB58DFA-7726-59CA-88ED-230916BFCF15}"/>
          </ac:spMkLst>
        </pc:spChg>
        <pc:spChg chg="del mod">
          <ac:chgData name="Zita Draper" userId="b063123c-f51f-481b-b99c-f574606c9ace" providerId="ADAL" clId="{6ED316C7-CBC3-4C3F-AAAE-1C6E3E738ABD}" dt="2023-02-13T10:37:35.018" v="4837" actId="26606"/>
          <ac:spMkLst>
            <pc:docMk/>
            <pc:sldMk cId="2080923651" sldId="271"/>
            <ac:spMk id="3" creationId="{78CB9036-9106-7C39-7AD3-A6ADC7F856FA}"/>
          </ac:spMkLst>
        </pc:spChg>
        <pc:spChg chg="add">
          <ac:chgData name="Zita Draper" userId="b063123c-f51f-481b-b99c-f574606c9ace" providerId="ADAL" clId="{6ED316C7-CBC3-4C3F-AAAE-1C6E3E738ABD}" dt="2023-02-13T10:37:35.018" v="4837" actId="26606"/>
          <ac:spMkLst>
            <pc:docMk/>
            <pc:sldMk cId="2080923651" sldId="271"/>
            <ac:spMk id="9" creationId="{1C8B38D4-9D92-4608-A16B-260E8CC21335}"/>
          </ac:spMkLst>
        </pc:spChg>
        <pc:spChg chg="add">
          <ac:chgData name="Zita Draper" userId="b063123c-f51f-481b-b99c-f574606c9ace" providerId="ADAL" clId="{6ED316C7-CBC3-4C3F-AAAE-1C6E3E738ABD}" dt="2023-02-13T10:37:35.018" v="4837" actId="26606"/>
          <ac:spMkLst>
            <pc:docMk/>
            <pc:sldMk cId="2080923651" sldId="271"/>
            <ac:spMk id="11" creationId="{E9D51C6D-A440-71F4-45C3-86809652EBEC}"/>
          </ac:spMkLst>
        </pc:spChg>
        <pc:spChg chg="add">
          <ac:chgData name="Zita Draper" userId="b063123c-f51f-481b-b99c-f574606c9ace" providerId="ADAL" clId="{6ED316C7-CBC3-4C3F-AAAE-1C6E3E738ABD}" dt="2023-02-13T10:37:35.018" v="4837" actId="26606"/>
          <ac:spMkLst>
            <pc:docMk/>
            <pc:sldMk cId="2080923651" sldId="271"/>
            <ac:spMk id="13" creationId="{99FA5DBC-93F5-A63F-41A3-8C0F26EE5E9B}"/>
          </ac:spMkLst>
        </pc:spChg>
        <pc:graphicFrameChg chg="add">
          <ac:chgData name="Zita Draper" userId="b063123c-f51f-481b-b99c-f574606c9ace" providerId="ADAL" clId="{6ED316C7-CBC3-4C3F-AAAE-1C6E3E738ABD}" dt="2023-02-13T10:37:35.018" v="4837" actId="26606"/>
          <ac:graphicFrameMkLst>
            <pc:docMk/>
            <pc:sldMk cId="2080923651" sldId="271"/>
            <ac:graphicFrameMk id="5" creationId="{A42F682F-70C7-A2CF-BF10-E8586B6E9473}"/>
          </ac:graphicFrameMkLst>
        </pc:graphicFrameChg>
        <pc:picChg chg="mod">
          <ac:chgData name="Zita Draper" userId="b063123c-f51f-481b-b99c-f574606c9ace" providerId="ADAL" clId="{6ED316C7-CBC3-4C3F-AAAE-1C6E3E738ABD}" dt="2023-02-13T11:24:34.232" v="5268" actId="14100"/>
          <ac:picMkLst>
            <pc:docMk/>
            <pc:sldMk cId="2080923651" sldId="271"/>
            <ac:picMk id="3" creationId="{9991C3C4-CFBD-94E8-0D32-9A903A5F706B}"/>
          </ac:picMkLst>
        </pc:picChg>
      </pc:sldChg>
      <pc:sldChg chg="addSp delSp modSp mod setBg">
        <pc:chgData name="Zita Draper" userId="b063123c-f51f-481b-b99c-f574606c9ace" providerId="ADAL" clId="{6ED316C7-CBC3-4C3F-AAAE-1C6E3E738ABD}" dt="2023-02-13T12:29:07.461" v="5296" actId="14100"/>
        <pc:sldMkLst>
          <pc:docMk/>
          <pc:sldMk cId="643153038" sldId="272"/>
        </pc:sldMkLst>
        <pc:spChg chg="mod">
          <ac:chgData name="Zita Draper" userId="b063123c-f51f-481b-b99c-f574606c9ace" providerId="ADAL" clId="{6ED316C7-CBC3-4C3F-AAAE-1C6E3E738ABD}" dt="2023-02-13T10:37:39.357" v="4838" actId="26606"/>
          <ac:spMkLst>
            <pc:docMk/>
            <pc:sldMk cId="643153038" sldId="272"/>
            <ac:spMk id="2" creationId="{A848B245-C981-913D-7D78-249997D97A04}"/>
          </ac:spMkLst>
        </pc:spChg>
        <pc:spChg chg="del mod">
          <ac:chgData name="Zita Draper" userId="b063123c-f51f-481b-b99c-f574606c9ace" providerId="ADAL" clId="{6ED316C7-CBC3-4C3F-AAAE-1C6E3E738ABD}" dt="2023-02-13T10:37:39.357" v="4838" actId="26606"/>
          <ac:spMkLst>
            <pc:docMk/>
            <pc:sldMk cId="643153038" sldId="272"/>
            <ac:spMk id="3" creationId="{0533AD4B-0655-9192-FDBE-976B3CF8AD32}"/>
          </ac:spMkLst>
        </pc:spChg>
        <pc:spChg chg="add">
          <ac:chgData name="Zita Draper" userId="b063123c-f51f-481b-b99c-f574606c9ace" providerId="ADAL" clId="{6ED316C7-CBC3-4C3F-AAAE-1C6E3E738ABD}" dt="2023-02-13T10:37:39.357" v="4838" actId="26606"/>
          <ac:spMkLst>
            <pc:docMk/>
            <pc:sldMk cId="643153038" sldId="272"/>
            <ac:spMk id="9" creationId="{1C8B38D4-9D92-4608-A16B-260E8CC21335}"/>
          </ac:spMkLst>
        </pc:spChg>
        <pc:spChg chg="add">
          <ac:chgData name="Zita Draper" userId="b063123c-f51f-481b-b99c-f574606c9ace" providerId="ADAL" clId="{6ED316C7-CBC3-4C3F-AAAE-1C6E3E738ABD}" dt="2023-02-13T10:37:39.357" v="4838" actId="26606"/>
          <ac:spMkLst>
            <pc:docMk/>
            <pc:sldMk cId="643153038" sldId="272"/>
            <ac:spMk id="11" creationId="{0B25D2F4-7A0E-ACA7-3A97-AEE028D25753}"/>
          </ac:spMkLst>
        </pc:spChg>
        <pc:graphicFrameChg chg="add mod">
          <ac:chgData name="Zita Draper" userId="b063123c-f51f-481b-b99c-f574606c9ace" providerId="ADAL" clId="{6ED316C7-CBC3-4C3F-AAAE-1C6E3E738ABD}" dt="2023-02-13T10:52:11.027" v="4851" actId="33524"/>
          <ac:graphicFrameMkLst>
            <pc:docMk/>
            <pc:sldMk cId="643153038" sldId="272"/>
            <ac:graphicFrameMk id="5" creationId="{529052B1-B416-9FFC-0303-64E952D7BEFD}"/>
          </ac:graphicFrameMkLst>
        </pc:graphicFrameChg>
        <pc:picChg chg="mod">
          <ac:chgData name="Zita Draper" userId="b063123c-f51f-481b-b99c-f574606c9ace" providerId="ADAL" clId="{6ED316C7-CBC3-4C3F-AAAE-1C6E3E738ABD}" dt="2023-02-13T12:29:07.461" v="5296" actId="14100"/>
          <ac:picMkLst>
            <pc:docMk/>
            <pc:sldMk cId="643153038" sldId="272"/>
            <ac:picMk id="3" creationId="{B08DD6FE-F4C1-DFDC-8FB8-0E710F77D5FE}"/>
          </ac:picMkLst>
        </pc:picChg>
      </pc:sldChg>
      <pc:sldChg chg="addSp delSp modSp mod ord">
        <pc:chgData name="Zita Draper" userId="b063123c-f51f-481b-b99c-f574606c9ace" providerId="ADAL" clId="{6ED316C7-CBC3-4C3F-AAAE-1C6E3E738ABD}" dt="2023-02-13T12:25:49.800" v="5294" actId="14100"/>
        <pc:sldMkLst>
          <pc:docMk/>
          <pc:sldMk cId="3600433414" sldId="273"/>
        </pc:sldMkLst>
        <pc:spChg chg="mod">
          <ac:chgData name="Zita Draper" userId="b063123c-f51f-481b-b99c-f574606c9ace" providerId="ADAL" clId="{6ED316C7-CBC3-4C3F-AAAE-1C6E3E738ABD}" dt="2023-02-13T10:29:33.813" v="4263" actId="122"/>
          <ac:spMkLst>
            <pc:docMk/>
            <pc:sldMk cId="3600433414" sldId="273"/>
            <ac:spMk id="2" creationId="{CDF33011-558A-4F26-34F1-58E9162FC614}"/>
          </ac:spMkLst>
        </pc:spChg>
        <pc:spChg chg="del mod">
          <ac:chgData name="Zita Draper" userId="b063123c-f51f-481b-b99c-f574606c9ace" providerId="ADAL" clId="{6ED316C7-CBC3-4C3F-AAAE-1C6E3E738ABD}" dt="2023-02-13T10:37:24.783" v="4836" actId="26606"/>
          <ac:spMkLst>
            <pc:docMk/>
            <pc:sldMk cId="3600433414" sldId="273"/>
            <ac:spMk id="3" creationId="{18679157-92EF-C4F7-1B56-01293E39C0BD}"/>
          </ac:spMkLst>
        </pc:spChg>
        <pc:graphicFrameChg chg="add">
          <ac:chgData name="Zita Draper" userId="b063123c-f51f-481b-b99c-f574606c9ace" providerId="ADAL" clId="{6ED316C7-CBC3-4C3F-AAAE-1C6E3E738ABD}" dt="2023-02-13T10:37:24.783" v="4836" actId="26606"/>
          <ac:graphicFrameMkLst>
            <pc:docMk/>
            <pc:sldMk cId="3600433414" sldId="273"/>
            <ac:graphicFrameMk id="5" creationId="{C2383DFB-83C3-F25D-A198-E2456A7F64F2}"/>
          </ac:graphicFrameMkLst>
        </pc:graphicFrameChg>
        <pc:picChg chg="mod">
          <ac:chgData name="Zita Draper" userId="b063123c-f51f-481b-b99c-f574606c9ace" providerId="ADAL" clId="{6ED316C7-CBC3-4C3F-AAAE-1C6E3E738ABD}" dt="2023-02-13T12:25:49.800" v="5294" actId="14100"/>
          <ac:picMkLst>
            <pc:docMk/>
            <pc:sldMk cId="3600433414" sldId="273"/>
            <ac:picMk id="3" creationId="{58BCFDC2-3D53-8F10-DEDB-69CFBA088BCA}"/>
          </ac:picMkLst>
        </pc:picChg>
      </pc:sldChg>
      <pc:sldChg chg="addSp delSp modSp mod setBg">
        <pc:chgData name="Zita Draper" userId="b063123c-f51f-481b-b99c-f574606c9ace" providerId="ADAL" clId="{6ED316C7-CBC3-4C3F-AAAE-1C6E3E738ABD}" dt="2023-02-13T12:31:04.795" v="5298" actId="14100"/>
        <pc:sldMkLst>
          <pc:docMk/>
          <pc:sldMk cId="3119252228" sldId="274"/>
        </pc:sldMkLst>
        <pc:spChg chg="mod">
          <ac:chgData name="Zita Draper" userId="b063123c-f51f-481b-b99c-f574606c9ace" providerId="ADAL" clId="{6ED316C7-CBC3-4C3F-AAAE-1C6E3E738ABD}" dt="2023-02-13T11:24:55.813" v="5283" actId="115"/>
          <ac:spMkLst>
            <pc:docMk/>
            <pc:sldMk cId="3119252228" sldId="274"/>
            <ac:spMk id="2" creationId="{CA16B097-1FAC-80D5-EA2B-AF24AD6D1D89}"/>
          </ac:spMkLst>
        </pc:spChg>
        <pc:spChg chg="del mod">
          <ac:chgData name="Zita Draper" userId="b063123c-f51f-481b-b99c-f574606c9ace" providerId="ADAL" clId="{6ED316C7-CBC3-4C3F-AAAE-1C6E3E738ABD}" dt="2023-02-13T10:58:07.646" v="5136" actId="26606"/>
          <ac:spMkLst>
            <pc:docMk/>
            <pc:sldMk cId="3119252228" sldId="274"/>
            <ac:spMk id="3" creationId="{0E4676FD-D4B0-631A-1A8B-F3237C86794A}"/>
          </ac:spMkLst>
        </pc:spChg>
        <pc:spChg chg="add">
          <ac:chgData name="Zita Draper" userId="b063123c-f51f-481b-b99c-f574606c9ace" providerId="ADAL" clId="{6ED316C7-CBC3-4C3F-AAAE-1C6E3E738ABD}" dt="2023-02-13T10:58:07.646" v="5136" actId="26606"/>
          <ac:spMkLst>
            <pc:docMk/>
            <pc:sldMk cId="3119252228" sldId="274"/>
            <ac:spMk id="9" creationId="{1C8B38D4-9D92-4608-A16B-260E8CC21335}"/>
          </ac:spMkLst>
        </pc:spChg>
        <pc:spChg chg="add">
          <ac:chgData name="Zita Draper" userId="b063123c-f51f-481b-b99c-f574606c9ace" providerId="ADAL" clId="{6ED316C7-CBC3-4C3F-AAAE-1C6E3E738ABD}" dt="2023-02-13T10:58:07.646" v="5136" actId="26606"/>
          <ac:spMkLst>
            <pc:docMk/>
            <pc:sldMk cId="3119252228" sldId="274"/>
            <ac:spMk id="11" creationId="{0B25D2F4-7A0E-ACA7-3A97-AEE028D25753}"/>
          </ac:spMkLst>
        </pc:spChg>
        <pc:graphicFrameChg chg="add">
          <ac:chgData name="Zita Draper" userId="b063123c-f51f-481b-b99c-f574606c9ace" providerId="ADAL" clId="{6ED316C7-CBC3-4C3F-AAAE-1C6E3E738ABD}" dt="2023-02-13T10:58:07.646" v="5136" actId="26606"/>
          <ac:graphicFrameMkLst>
            <pc:docMk/>
            <pc:sldMk cId="3119252228" sldId="274"/>
            <ac:graphicFrameMk id="5" creationId="{FC72C065-2085-E55A-E600-F28E3AF1A515}"/>
          </ac:graphicFrameMkLst>
        </pc:graphicFrameChg>
        <pc:picChg chg="mod">
          <ac:chgData name="Zita Draper" userId="b063123c-f51f-481b-b99c-f574606c9ace" providerId="ADAL" clId="{6ED316C7-CBC3-4C3F-AAAE-1C6E3E738ABD}" dt="2023-02-13T12:31:04.795" v="5298" actId="14100"/>
          <ac:picMkLst>
            <pc:docMk/>
            <pc:sldMk cId="3119252228" sldId="274"/>
            <ac:picMk id="3" creationId="{F2144160-EC60-42A7-DD77-7380F2EC8CB4}"/>
          </ac:picMkLst>
        </pc:picChg>
      </pc:sldChg>
      <pc:sldChg chg="del">
        <pc:chgData name="Zita Draper" userId="b063123c-f51f-481b-b99c-f574606c9ace" providerId="ADAL" clId="{6ED316C7-CBC3-4C3F-AAAE-1C6E3E738ABD}" dt="2023-02-13T10:37:58.227" v="4848" actId="2696"/>
        <pc:sldMkLst>
          <pc:docMk/>
          <pc:sldMk cId="2907455714" sldId="275"/>
        </pc:sldMkLst>
      </pc:sldChg>
      <pc:sldChg chg="del">
        <pc:chgData name="Zita Draper" userId="b063123c-f51f-481b-b99c-f574606c9ace" providerId="ADAL" clId="{6ED316C7-CBC3-4C3F-AAAE-1C6E3E738ABD}" dt="2023-02-13T10:58:22.408" v="5137" actId="2696"/>
        <pc:sldMkLst>
          <pc:docMk/>
          <pc:sldMk cId="2129228224" sldId="276"/>
        </pc:sldMkLst>
      </pc:sldChg>
      <pc:sldChg chg="del">
        <pc:chgData name="Zita Draper" userId="b063123c-f51f-481b-b99c-f574606c9ace" providerId="ADAL" clId="{6ED316C7-CBC3-4C3F-AAAE-1C6E3E738ABD}" dt="2023-02-13T10:38:00.487" v="4849" actId="2696"/>
        <pc:sldMkLst>
          <pc:docMk/>
          <pc:sldMk cId="2807755985" sldId="277"/>
        </pc:sldMkLst>
      </pc:sldChg>
      <pc:sldChg chg="del">
        <pc:chgData name="Zita Draper" userId="b063123c-f51f-481b-b99c-f574606c9ace" providerId="ADAL" clId="{6ED316C7-CBC3-4C3F-AAAE-1C6E3E738ABD}" dt="2023-02-13T10:38:01.444" v="4850" actId="2696"/>
        <pc:sldMkLst>
          <pc:docMk/>
          <pc:sldMk cId="3623586006" sldId="278"/>
        </pc:sldMkLst>
      </pc:sldChg>
      <pc:sldChg chg="del">
        <pc:chgData name="Zita Draper" userId="b063123c-f51f-481b-b99c-f574606c9ace" providerId="ADAL" clId="{6ED316C7-CBC3-4C3F-AAAE-1C6E3E738ABD}" dt="2023-02-13T10:58:23.275" v="5138" actId="2696"/>
        <pc:sldMkLst>
          <pc:docMk/>
          <pc:sldMk cId="594623723" sldId="279"/>
        </pc:sldMkLst>
      </pc:sldChg>
      <pc:sldChg chg="del">
        <pc:chgData name="Zita Draper" userId="b063123c-f51f-481b-b99c-f574606c9ace" providerId="ADAL" clId="{6ED316C7-CBC3-4C3F-AAAE-1C6E3E738ABD}" dt="2023-02-13T10:58:24.294" v="5139" actId="2696"/>
        <pc:sldMkLst>
          <pc:docMk/>
          <pc:sldMk cId="195897979" sldId="280"/>
        </pc:sldMkLst>
      </pc:sldChg>
      <pc:sldChg chg="del">
        <pc:chgData name="Zita Draper" userId="b063123c-f51f-481b-b99c-f574606c9ace" providerId="ADAL" clId="{6ED316C7-CBC3-4C3F-AAAE-1C6E3E738ABD}" dt="2023-02-13T10:37:55.641" v="4846" actId="2696"/>
        <pc:sldMkLst>
          <pc:docMk/>
          <pc:sldMk cId="1834486530" sldId="281"/>
        </pc:sldMkLst>
      </pc:sldChg>
      <pc:sldChg chg="del">
        <pc:chgData name="Zita Draper" userId="b063123c-f51f-481b-b99c-f574606c9ace" providerId="ADAL" clId="{6ED316C7-CBC3-4C3F-AAAE-1C6E3E738ABD}" dt="2023-02-13T10:37:55.983" v="4847" actId="2696"/>
        <pc:sldMkLst>
          <pc:docMk/>
          <pc:sldMk cId="4232383894" sldId="282"/>
        </pc:sldMkLst>
      </pc:sldChg>
      <pc:sldChg chg="del">
        <pc:chgData name="Zita Draper" userId="b063123c-f51f-481b-b99c-f574606c9ace" providerId="ADAL" clId="{6ED316C7-CBC3-4C3F-AAAE-1C6E3E738ABD}" dt="2023-02-13T10:58:25.401" v="5140" actId="2696"/>
        <pc:sldMkLst>
          <pc:docMk/>
          <pc:sldMk cId="2546318661" sldId="283"/>
        </pc:sldMkLst>
      </pc:sldChg>
      <pc:sldChg chg="del">
        <pc:chgData name="Zita Draper" userId="b063123c-f51f-481b-b99c-f574606c9ace" providerId="ADAL" clId="{6ED316C7-CBC3-4C3F-AAAE-1C6E3E738ABD}" dt="2023-02-13T10:37:51.274" v="4841" actId="2696"/>
        <pc:sldMkLst>
          <pc:docMk/>
          <pc:sldMk cId="4078038864" sldId="284"/>
        </pc:sldMkLst>
      </pc:sldChg>
      <pc:sldChg chg="del">
        <pc:chgData name="Zita Draper" userId="b063123c-f51f-481b-b99c-f574606c9ace" providerId="ADAL" clId="{6ED316C7-CBC3-4C3F-AAAE-1C6E3E738ABD}" dt="2023-02-13T10:37:52.252" v="4842" actId="2696"/>
        <pc:sldMkLst>
          <pc:docMk/>
          <pc:sldMk cId="2156884234" sldId="285"/>
        </pc:sldMkLst>
      </pc:sldChg>
      <pc:sldChg chg="del">
        <pc:chgData name="Zita Draper" userId="b063123c-f51f-481b-b99c-f574606c9ace" providerId="ADAL" clId="{6ED316C7-CBC3-4C3F-AAAE-1C6E3E738ABD}" dt="2023-02-13T10:37:52.621" v="4843" actId="2696"/>
        <pc:sldMkLst>
          <pc:docMk/>
          <pc:sldMk cId="3348226509" sldId="286"/>
        </pc:sldMkLst>
      </pc:sldChg>
      <pc:sldChg chg="del">
        <pc:chgData name="Zita Draper" userId="b063123c-f51f-481b-b99c-f574606c9ace" providerId="ADAL" clId="{6ED316C7-CBC3-4C3F-AAAE-1C6E3E738ABD}" dt="2023-02-13T10:37:52.962" v="4844" actId="2696"/>
        <pc:sldMkLst>
          <pc:docMk/>
          <pc:sldMk cId="3415623755" sldId="287"/>
        </pc:sldMkLst>
      </pc:sldChg>
      <pc:sldChg chg="del">
        <pc:chgData name="Zita Draper" userId="b063123c-f51f-481b-b99c-f574606c9ace" providerId="ADAL" clId="{6ED316C7-CBC3-4C3F-AAAE-1C6E3E738ABD}" dt="2023-02-13T10:37:48.682" v="4840" actId="2696"/>
        <pc:sldMkLst>
          <pc:docMk/>
          <pc:sldMk cId="2480837909" sldId="288"/>
        </pc:sldMkLst>
      </pc:sldChg>
      <pc:sldChg chg="del">
        <pc:chgData name="Zita Draper" userId="b063123c-f51f-481b-b99c-f574606c9ace" providerId="ADAL" clId="{6ED316C7-CBC3-4C3F-AAAE-1C6E3E738ABD}" dt="2023-02-13T10:37:53.337" v="4845" actId="2696"/>
        <pc:sldMkLst>
          <pc:docMk/>
          <pc:sldMk cId="2078876950" sldId="289"/>
        </pc:sldMkLst>
      </pc:sldChg>
      <pc:sldChg chg="del">
        <pc:chgData name="Zita Draper" userId="b063123c-f51f-481b-b99c-f574606c9ace" providerId="ADAL" clId="{6ED316C7-CBC3-4C3F-AAAE-1C6E3E738ABD}" dt="2023-02-13T10:37:47.029" v="4839" actId="2696"/>
        <pc:sldMkLst>
          <pc:docMk/>
          <pc:sldMk cId="3749554583" sldId="290"/>
        </pc:sldMkLst>
      </pc:sldChg>
      <pc:sldChg chg="addSp delSp modSp mod ord setBg">
        <pc:chgData name="Zita Draper" userId="b063123c-f51f-481b-b99c-f574606c9ace" providerId="ADAL" clId="{6ED316C7-CBC3-4C3F-AAAE-1C6E3E738ABD}" dt="2023-02-13T12:33:54.818" v="5300" actId="14100"/>
        <pc:sldMkLst>
          <pc:docMk/>
          <pc:sldMk cId="932713070" sldId="291"/>
        </pc:sldMkLst>
        <pc:spChg chg="mod">
          <ac:chgData name="Zita Draper" userId="b063123c-f51f-481b-b99c-f574606c9ace" providerId="ADAL" clId="{6ED316C7-CBC3-4C3F-AAAE-1C6E3E738ABD}" dt="2023-02-13T08:46:51.554" v="2050" actId="403"/>
          <ac:spMkLst>
            <pc:docMk/>
            <pc:sldMk cId="932713070" sldId="291"/>
            <ac:spMk id="2" creationId="{9111BEF7-B7F9-D569-824C-E0CF8443E236}"/>
          </ac:spMkLst>
        </pc:spChg>
        <pc:spChg chg="del mod">
          <ac:chgData name="Zita Draper" userId="b063123c-f51f-481b-b99c-f574606c9ace" providerId="ADAL" clId="{6ED316C7-CBC3-4C3F-AAAE-1C6E3E738ABD}" dt="2023-02-13T08:46:42.501" v="2046" actId="26606"/>
          <ac:spMkLst>
            <pc:docMk/>
            <pc:sldMk cId="932713070" sldId="291"/>
            <ac:spMk id="3" creationId="{6716AABA-B8C2-803E-A1BB-5FC3E685D85C}"/>
          </ac:spMkLst>
        </pc:spChg>
        <pc:spChg chg="add">
          <ac:chgData name="Zita Draper" userId="b063123c-f51f-481b-b99c-f574606c9ace" providerId="ADAL" clId="{6ED316C7-CBC3-4C3F-AAAE-1C6E3E738ABD}" dt="2023-02-13T08:46:42.501" v="2046" actId="26606"/>
          <ac:spMkLst>
            <pc:docMk/>
            <pc:sldMk cId="932713070" sldId="291"/>
            <ac:spMk id="9" creationId="{1C8B38D4-9D92-4608-A16B-260E8CC21335}"/>
          </ac:spMkLst>
        </pc:spChg>
        <pc:spChg chg="add">
          <ac:chgData name="Zita Draper" userId="b063123c-f51f-481b-b99c-f574606c9ace" providerId="ADAL" clId="{6ED316C7-CBC3-4C3F-AAAE-1C6E3E738ABD}" dt="2023-02-13T08:46:42.501" v="2046" actId="26606"/>
          <ac:spMkLst>
            <pc:docMk/>
            <pc:sldMk cId="932713070" sldId="291"/>
            <ac:spMk id="11" creationId="{E9D51C6D-A440-71F4-45C3-86809652EBEC}"/>
          </ac:spMkLst>
        </pc:spChg>
        <pc:graphicFrameChg chg="add">
          <ac:chgData name="Zita Draper" userId="b063123c-f51f-481b-b99c-f574606c9ace" providerId="ADAL" clId="{6ED316C7-CBC3-4C3F-AAAE-1C6E3E738ABD}" dt="2023-02-13T08:46:42.501" v="2046" actId="26606"/>
          <ac:graphicFrameMkLst>
            <pc:docMk/>
            <pc:sldMk cId="932713070" sldId="291"/>
            <ac:graphicFrameMk id="5" creationId="{D2A2369E-AB03-467B-C44A-2AA9413CB2AF}"/>
          </ac:graphicFrameMkLst>
        </pc:graphicFrameChg>
        <pc:picChg chg="mod">
          <ac:chgData name="Zita Draper" userId="b063123c-f51f-481b-b99c-f574606c9ace" providerId="ADAL" clId="{6ED316C7-CBC3-4C3F-AAAE-1C6E3E738ABD}" dt="2023-02-13T12:33:54.818" v="5300" actId="14100"/>
          <ac:picMkLst>
            <pc:docMk/>
            <pc:sldMk cId="932713070" sldId="291"/>
            <ac:picMk id="3" creationId="{C95C276B-779C-C3B2-37FD-E22B67483E2A}"/>
          </ac:picMkLst>
        </pc:picChg>
      </pc:sldChg>
      <pc:sldChg chg="modSp mod">
        <pc:chgData name="Zita Draper" userId="b063123c-f51f-481b-b99c-f574606c9ace" providerId="ADAL" clId="{6ED316C7-CBC3-4C3F-AAAE-1C6E3E738ABD}" dt="2023-02-13T08:47:17.122" v="2058" actId="403"/>
        <pc:sldMkLst>
          <pc:docMk/>
          <pc:sldMk cId="957734070" sldId="292"/>
        </pc:sldMkLst>
        <pc:spChg chg="mod">
          <ac:chgData name="Zita Draper" userId="b063123c-f51f-481b-b99c-f574606c9ace" providerId="ADAL" clId="{6ED316C7-CBC3-4C3F-AAAE-1C6E3E738ABD}" dt="2023-02-13T08:47:17.122" v="2058" actId="403"/>
          <ac:spMkLst>
            <pc:docMk/>
            <pc:sldMk cId="957734070" sldId="292"/>
            <ac:spMk id="2" creationId="{CBC3333D-EC44-6169-C768-8725A6788992}"/>
          </ac:spMkLst>
        </pc:spChg>
        <pc:spChg chg="mod">
          <ac:chgData name="Zita Draper" userId="b063123c-f51f-481b-b99c-f574606c9ace" providerId="ADAL" clId="{6ED316C7-CBC3-4C3F-AAAE-1C6E3E738ABD}" dt="2023-02-13T08:34:38.102" v="1683" actId="20577"/>
          <ac:spMkLst>
            <pc:docMk/>
            <pc:sldMk cId="957734070" sldId="292"/>
            <ac:spMk id="3" creationId="{4D01B766-48B0-9253-532A-5EE904CFE757}"/>
          </ac:spMkLst>
        </pc:spChg>
        <pc:picChg chg="mod">
          <ac:chgData name="Zita Draper" userId="b063123c-f51f-481b-b99c-f574606c9ace" providerId="ADAL" clId="{6ED316C7-CBC3-4C3F-AAAE-1C6E3E738ABD}" dt="2023-02-13T08:36:18.668" v="1813" actId="1076"/>
          <ac:picMkLst>
            <pc:docMk/>
            <pc:sldMk cId="957734070" sldId="292"/>
            <ac:picMk id="4" creationId="{68F671CB-E0FE-7014-7F9E-8E5DA9C2B20C}"/>
          </ac:picMkLst>
        </pc:picChg>
      </pc:sldChg>
      <pc:sldChg chg="addSp delSp modSp mod">
        <pc:chgData name="Zita Draper" userId="b063123c-f51f-481b-b99c-f574606c9ace" providerId="ADAL" clId="{6ED316C7-CBC3-4C3F-AAAE-1C6E3E738ABD}" dt="2023-02-13T08:47:09.219" v="2056" actId="403"/>
        <pc:sldMkLst>
          <pc:docMk/>
          <pc:sldMk cId="2199975843" sldId="293"/>
        </pc:sldMkLst>
        <pc:spChg chg="mod">
          <ac:chgData name="Zita Draper" userId="b063123c-f51f-481b-b99c-f574606c9ace" providerId="ADAL" clId="{6ED316C7-CBC3-4C3F-AAAE-1C6E3E738ABD}" dt="2023-02-13T08:47:09.219" v="2056" actId="403"/>
          <ac:spMkLst>
            <pc:docMk/>
            <pc:sldMk cId="2199975843" sldId="293"/>
            <ac:spMk id="2" creationId="{967C094B-54BB-2817-90F9-D5D28462C088}"/>
          </ac:spMkLst>
        </pc:spChg>
        <pc:spChg chg="del mod">
          <ac:chgData name="Zita Draper" userId="b063123c-f51f-481b-b99c-f574606c9ace" providerId="ADAL" clId="{6ED316C7-CBC3-4C3F-AAAE-1C6E3E738ABD}" dt="2023-02-13T08:47:00.728" v="2051" actId="26606"/>
          <ac:spMkLst>
            <pc:docMk/>
            <pc:sldMk cId="2199975843" sldId="293"/>
            <ac:spMk id="3" creationId="{366EBFD4-AD56-0E49-052F-B500E1C8932B}"/>
          </ac:spMkLst>
        </pc:spChg>
        <pc:graphicFrameChg chg="add">
          <ac:chgData name="Zita Draper" userId="b063123c-f51f-481b-b99c-f574606c9ace" providerId="ADAL" clId="{6ED316C7-CBC3-4C3F-AAAE-1C6E3E738ABD}" dt="2023-02-13T08:47:00.728" v="2051" actId="26606"/>
          <ac:graphicFrameMkLst>
            <pc:docMk/>
            <pc:sldMk cId="2199975843" sldId="293"/>
            <ac:graphicFrameMk id="6" creationId="{CDF00E6F-9319-A0F6-2B27-2E4E38803159}"/>
          </ac:graphicFrameMkLst>
        </pc:graphicFrameChg>
        <pc:picChg chg="mod">
          <ac:chgData name="Zita Draper" userId="b063123c-f51f-481b-b99c-f574606c9ace" providerId="ADAL" clId="{6ED316C7-CBC3-4C3F-AAAE-1C6E3E738ABD}" dt="2023-02-13T08:47:03.560" v="2052" actId="27614"/>
          <ac:picMkLst>
            <pc:docMk/>
            <pc:sldMk cId="2199975843" sldId="293"/>
            <ac:picMk id="4" creationId="{DEEA68ED-D103-B7FB-33B9-BD238EA3181D}"/>
          </ac:picMkLst>
        </pc:picChg>
      </pc:sldChg>
      <pc:sldChg chg="addSp delSp modSp mod">
        <pc:chgData name="Zita Draper" userId="b063123c-f51f-481b-b99c-f574606c9ace" providerId="ADAL" clId="{6ED316C7-CBC3-4C3F-AAAE-1C6E3E738ABD}" dt="2023-02-13T14:48:34.473" v="5306" actId="1076"/>
        <pc:sldMkLst>
          <pc:docMk/>
          <pc:sldMk cId="3529644843" sldId="294"/>
        </pc:sldMkLst>
        <pc:spChg chg="mod">
          <ac:chgData name="Zita Draper" userId="b063123c-f51f-481b-b99c-f574606c9ace" providerId="ADAL" clId="{6ED316C7-CBC3-4C3F-AAAE-1C6E3E738ABD}" dt="2023-02-13T08:48:21.820" v="2099" actId="403"/>
          <ac:spMkLst>
            <pc:docMk/>
            <pc:sldMk cId="3529644843" sldId="294"/>
            <ac:spMk id="2" creationId="{9BC40A65-59E5-6B02-FC2B-C9666D2D0A85}"/>
          </ac:spMkLst>
        </pc:spChg>
        <pc:spChg chg="del mod">
          <ac:chgData name="Zita Draper" userId="b063123c-f51f-481b-b99c-f574606c9ace" providerId="ADAL" clId="{6ED316C7-CBC3-4C3F-AAAE-1C6E3E738ABD}" dt="2023-02-13T14:44:11.031" v="5301" actId="26606"/>
          <ac:spMkLst>
            <pc:docMk/>
            <pc:sldMk cId="3529644843" sldId="294"/>
            <ac:spMk id="3" creationId="{D431FF78-6947-C3DF-37A1-3AA912F2FBAB}"/>
          </ac:spMkLst>
        </pc:spChg>
        <pc:graphicFrameChg chg="add">
          <ac:chgData name="Zita Draper" userId="b063123c-f51f-481b-b99c-f574606c9ace" providerId="ADAL" clId="{6ED316C7-CBC3-4C3F-AAAE-1C6E3E738ABD}" dt="2023-02-13T14:44:11.031" v="5301" actId="26606"/>
          <ac:graphicFrameMkLst>
            <pc:docMk/>
            <pc:sldMk cId="3529644843" sldId="294"/>
            <ac:graphicFrameMk id="6" creationId="{F5E8AAB9-F144-D248-1C36-D79935828639}"/>
          </ac:graphicFrameMkLst>
        </pc:graphicFrameChg>
        <pc:picChg chg="mod">
          <ac:chgData name="Zita Draper" userId="b063123c-f51f-481b-b99c-f574606c9ace" providerId="ADAL" clId="{6ED316C7-CBC3-4C3F-AAAE-1C6E3E738ABD}" dt="2023-02-13T14:48:34.473" v="5306" actId="1076"/>
          <ac:picMkLst>
            <pc:docMk/>
            <pc:sldMk cId="3529644843" sldId="294"/>
            <ac:picMk id="4" creationId="{E5D37772-EF59-40B8-6098-8C0AC4F25FED}"/>
          </ac:picMkLst>
        </pc:picChg>
      </pc:sldChg>
      <pc:sldChg chg="modSp del mod">
        <pc:chgData name="Zita Draper" userId="b063123c-f51f-481b-b99c-f574606c9ace" providerId="ADAL" clId="{6ED316C7-CBC3-4C3F-AAAE-1C6E3E738ABD}" dt="2023-02-13T08:23:36.768" v="1003" actId="2696"/>
        <pc:sldMkLst>
          <pc:docMk/>
          <pc:sldMk cId="3296312558" sldId="295"/>
        </pc:sldMkLst>
        <pc:spChg chg="mod">
          <ac:chgData name="Zita Draper" userId="b063123c-f51f-481b-b99c-f574606c9ace" providerId="ADAL" clId="{6ED316C7-CBC3-4C3F-AAAE-1C6E3E738ABD}" dt="2023-02-09T09:47:45.973" v="68" actId="313"/>
          <ac:spMkLst>
            <pc:docMk/>
            <pc:sldMk cId="3296312558" sldId="295"/>
            <ac:spMk id="2" creationId="{EF3BF0EC-93C9-F818-444E-A1AA6216951E}"/>
          </ac:spMkLst>
        </pc:spChg>
      </pc:sldChg>
      <pc:sldChg chg="modSp mod">
        <pc:chgData name="Zita Draper" userId="b063123c-f51f-481b-b99c-f574606c9ace" providerId="ADAL" clId="{6ED316C7-CBC3-4C3F-AAAE-1C6E3E738ABD}" dt="2023-02-13T08:23:31.176" v="1002" actId="14100"/>
        <pc:sldMkLst>
          <pc:docMk/>
          <pc:sldMk cId="636237323" sldId="296"/>
        </pc:sldMkLst>
        <pc:picChg chg="mod">
          <ac:chgData name="Zita Draper" userId="b063123c-f51f-481b-b99c-f574606c9ace" providerId="ADAL" clId="{6ED316C7-CBC3-4C3F-AAAE-1C6E3E738ABD}" dt="2023-02-13T08:23:31.176" v="1002" actId="14100"/>
          <ac:picMkLst>
            <pc:docMk/>
            <pc:sldMk cId="636237323" sldId="296"/>
            <ac:picMk id="4" creationId="{BF97B78A-8FC5-CB71-149A-9E441B2E1C26}"/>
          </ac:picMkLst>
        </pc:picChg>
      </pc:sldChg>
      <pc:sldChg chg="modSp mod">
        <pc:chgData name="Zita Draper" userId="b063123c-f51f-481b-b99c-f574606c9ace" providerId="ADAL" clId="{6ED316C7-CBC3-4C3F-AAAE-1C6E3E738ABD}" dt="2023-02-13T08:22:52.578" v="1000" actId="14100"/>
        <pc:sldMkLst>
          <pc:docMk/>
          <pc:sldMk cId="98864948" sldId="297"/>
        </pc:sldMkLst>
        <pc:picChg chg="mod">
          <ac:chgData name="Zita Draper" userId="b063123c-f51f-481b-b99c-f574606c9ace" providerId="ADAL" clId="{6ED316C7-CBC3-4C3F-AAAE-1C6E3E738ABD}" dt="2023-02-13T08:22:52.578" v="1000" actId="14100"/>
          <ac:picMkLst>
            <pc:docMk/>
            <pc:sldMk cId="98864948" sldId="297"/>
            <ac:picMk id="2" creationId="{464DD746-ECC6-EF90-BCE1-AF5258111588}"/>
          </ac:picMkLst>
        </pc:picChg>
      </pc:sldChg>
      <pc:sldChg chg="addSp delSp modSp new mod setBg">
        <pc:chgData name="Zita Draper" userId="b063123c-f51f-481b-b99c-f574606c9ace" providerId="ADAL" clId="{6ED316C7-CBC3-4C3F-AAAE-1C6E3E738ABD}" dt="2023-02-13T14:47:58.267" v="5305" actId="14100"/>
        <pc:sldMkLst>
          <pc:docMk/>
          <pc:sldMk cId="371704244" sldId="298"/>
        </pc:sldMkLst>
        <pc:spChg chg="mod">
          <ac:chgData name="Zita Draper" userId="b063123c-f51f-481b-b99c-f574606c9ace" providerId="ADAL" clId="{6ED316C7-CBC3-4C3F-AAAE-1C6E3E738ABD}" dt="2023-02-13T11:09:54.137" v="5264" actId="27636"/>
          <ac:spMkLst>
            <pc:docMk/>
            <pc:sldMk cId="371704244" sldId="298"/>
            <ac:spMk id="2" creationId="{97F4E4FE-A68E-6AAA-1263-331723B7556C}"/>
          </ac:spMkLst>
        </pc:spChg>
        <pc:spChg chg="del mod">
          <ac:chgData name="Zita Draper" userId="b063123c-f51f-481b-b99c-f574606c9ace" providerId="ADAL" clId="{6ED316C7-CBC3-4C3F-AAAE-1C6E3E738ABD}" dt="2023-02-13T11:09:46.369" v="5258" actId="26606"/>
          <ac:spMkLst>
            <pc:docMk/>
            <pc:sldMk cId="371704244" sldId="298"/>
            <ac:spMk id="3" creationId="{1A2347C9-73A0-05CE-4134-0E6CDE6C6F64}"/>
          </ac:spMkLst>
        </pc:spChg>
        <pc:spChg chg="add">
          <ac:chgData name="Zita Draper" userId="b063123c-f51f-481b-b99c-f574606c9ace" providerId="ADAL" clId="{6ED316C7-CBC3-4C3F-AAAE-1C6E3E738ABD}" dt="2023-02-13T11:09:46.369" v="5258" actId="26606"/>
          <ac:spMkLst>
            <pc:docMk/>
            <pc:sldMk cId="371704244" sldId="298"/>
            <ac:spMk id="9" creationId="{1C8B38D4-9D92-4608-A16B-260E8CC21335}"/>
          </ac:spMkLst>
        </pc:spChg>
        <pc:spChg chg="add">
          <ac:chgData name="Zita Draper" userId="b063123c-f51f-481b-b99c-f574606c9ace" providerId="ADAL" clId="{6ED316C7-CBC3-4C3F-AAAE-1C6E3E738ABD}" dt="2023-02-13T11:09:46.369" v="5258" actId="26606"/>
          <ac:spMkLst>
            <pc:docMk/>
            <pc:sldMk cId="371704244" sldId="298"/>
            <ac:spMk id="11" creationId="{0B25D2F4-7A0E-ACA7-3A97-AEE028D25753}"/>
          </ac:spMkLst>
        </pc:spChg>
        <pc:graphicFrameChg chg="add">
          <ac:chgData name="Zita Draper" userId="b063123c-f51f-481b-b99c-f574606c9ace" providerId="ADAL" clId="{6ED316C7-CBC3-4C3F-AAAE-1C6E3E738ABD}" dt="2023-02-13T11:09:46.369" v="5258" actId="26606"/>
          <ac:graphicFrameMkLst>
            <pc:docMk/>
            <pc:sldMk cId="371704244" sldId="298"/>
            <ac:graphicFrameMk id="5" creationId="{5AB2FD80-F1B7-E8C2-98E4-505CB34D4CB3}"/>
          </ac:graphicFrameMkLst>
        </pc:graphicFrameChg>
        <pc:picChg chg="mod">
          <ac:chgData name="Zita Draper" userId="b063123c-f51f-481b-b99c-f574606c9ace" providerId="ADAL" clId="{6ED316C7-CBC3-4C3F-AAAE-1C6E3E738ABD}" dt="2023-02-13T14:47:58.267" v="5305" actId="14100"/>
          <ac:picMkLst>
            <pc:docMk/>
            <pc:sldMk cId="371704244" sldId="298"/>
            <ac:picMk id="3" creationId="{C5DC2273-F9B8-78EF-FC4F-FDA9B6248509}"/>
          </ac:picMkLst>
        </pc:pic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4" Type="http://schemas.openxmlformats.org/officeDocument/2006/relationships/image" Target="../media/image15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ata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4" Type="http://schemas.openxmlformats.org/officeDocument/2006/relationships/image" Target="../media/image3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4" Type="http://schemas.openxmlformats.org/officeDocument/2006/relationships/image" Target="../media/image15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4" Type="http://schemas.openxmlformats.org/officeDocument/2006/relationships/image" Target="../media/image3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E369149-D0B3-4624-9E55-B89FF7C304D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B58E758-996B-4F64-9D5F-F51DC58648D2}">
      <dgm:prSet/>
      <dgm:spPr/>
      <dgm:t>
        <a:bodyPr/>
        <a:lstStyle/>
        <a:p>
          <a:r>
            <a:rPr lang="en-GB"/>
            <a:t>The aim of today’s session is to introduce students to the principle of Men’s rea. </a:t>
          </a:r>
          <a:endParaRPr lang="en-US"/>
        </a:p>
      </dgm:t>
    </dgm:pt>
    <dgm:pt modelId="{1B820DFA-2362-4ACD-AD17-8BD2F95065A9}" type="parTrans" cxnId="{B7AA763F-5745-427C-B3BD-3694996CB11F}">
      <dgm:prSet/>
      <dgm:spPr/>
      <dgm:t>
        <a:bodyPr/>
        <a:lstStyle/>
        <a:p>
          <a:endParaRPr lang="en-US"/>
        </a:p>
      </dgm:t>
    </dgm:pt>
    <dgm:pt modelId="{BD1DAA30-FF92-4E8A-98FF-D023197BC1AF}" type="sibTrans" cxnId="{B7AA763F-5745-427C-B3BD-3694996CB11F}">
      <dgm:prSet/>
      <dgm:spPr/>
      <dgm:t>
        <a:bodyPr/>
        <a:lstStyle/>
        <a:p>
          <a:endParaRPr lang="en-US"/>
        </a:p>
      </dgm:t>
    </dgm:pt>
    <dgm:pt modelId="{C6939246-2B64-4F2F-A082-4CE18BE07FAC}">
      <dgm:prSet/>
      <dgm:spPr/>
      <dgm:t>
        <a:bodyPr/>
        <a:lstStyle/>
        <a:p>
          <a:r>
            <a:rPr lang="en-GB"/>
            <a:t>By the end of today’s session students should be able to demonstrate their understanding of the Mens rea principle. </a:t>
          </a:r>
          <a:endParaRPr lang="en-US"/>
        </a:p>
      </dgm:t>
    </dgm:pt>
    <dgm:pt modelId="{BD9F46B4-2516-414F-9F69-8C984F5D6334}" type="parTrans" cxnId="{B8E70461-7D1A-44F6-8399-4B8D5FBEEBCA}">
      <dgm:prSet/>
      <dgm:spPr/>
      <dgm:t>
        <a:bodyPr/>
        <a:lstStyle/>
        <a:p>
          <a:endParaRPr lang="en-US"/>
        </a:p>
      </dgm:t>
    </dgm:pt>
    <dgm:pt modelId="{E86B8A54-8262-43B4-AD30-F4B04BA48F22}" type="sibTrans" cxnId="{B8E70461-7D1A-44F6-8399-4B8D5FBEEBCA}">
      <dgm:prSet/>
      <dgm:spPr/>
      <dgm:t>
        <a:bodyPr/>
        <a:lstStyle/>
        <a:p>
          <a:endParaRPr lang="en-US"/>
        </a:p>
      </dgm:t>
    </dgm:pt>
    <dgm:pt modelId="{CF85084B-3CE2-47E6-9379-886916C6AA0D}" type="pres">
      <dgm:prSet presAssocID="{3E369149-D0B3-4624-9E55-B89FF7C304D9}" presName="linear" presStyleCnt="0">
        <dgm:presLayoutVars>
          <dgm:animLvl val="lvl"/>
          <dgm:resizeHandles val="exact"/>
        </dgm:presLayoutVars>
      </dgm:prSet>
      <dgm:spPr/>
    </dgm:pt>
    <dgm:pt modelId="{5A22E82F-D7AA-41A6-934E-3739309A71FA}" type="pres">
      <dgm:prSet presAssocID="{BB58E758-996B-4F64-9D5F-F51DC58648D2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656465B-F5F5-4FE6-87A3-BD8C6A1BB71F}" type="pres">
      <dgm:prSet presAssocID="{BD1DAA30-FF92-4E8A-98FF-D023197BC1AF}" presName="spacer" presStyleCnt="0"/>
      <dgm:spPr/>
    </dgm:pt>
    <dgm:pt modelId="{476286FE-722B-483D-B513-A76B2A7A3301}" type="pres">
      <dgm:prSet presAssocID="{C6939246-2B64-4F2F-A082-4CE18BE07FAC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F6D5FA00-69BC-4E9C-A99D-0266BDB0CD9F}" type="presOf" srcId="{C6939246-2B64-4F2F-A082-4CE18BE07FAC}" destId="{476286FE-722B-483D-B513-A76B2A7A3301}" srcOrd="0" destOrd="0" presId="urn:microsoft.com/office/officeart/2005/8/layout/vList2"/>
    <dgm:cxn modelId="{06D92A3F-D42E-4411-BC98-7ECDF49F2BBE}" type="presOf" srcId="{BB58E758-996B-4F64-9D5F-F51DC58648D2}" destId="{5A22E82F-D7AA-41A6-934E-3739309A71FA}" srcOrd="0" destOrd="0" presId="urn:microsoft.com/office/officeart/2005/8/layout/vList2"/>
    <dgm:cxn modelId="{B7AA763F-5745-427C-B3BD-3694996CB11F}" srcId="{3E369149-D0B3-4624-9E55-B89FF7C304D9}" destId="{BB58E758-996B-4F64-9D5F-F51DC58648D2}" srcOrd="0" destOrd="0" parTransId="{1B820DFA-2362-4ACD-AD17-8BD2F95065A9}" sibTransId="{BD1DAA30-FF92-4E8A-98FF-D023197BC1AF}"/>
    <dgm:cxn modelId="{B8E70461-7D1A-44F6-8399-4B8D5FBEEBCA}" srcId="{3E369149-D0B3-4624-9E55-B89FF7C304D9}" destId="{C6939246-2B64-4F2F-A082-4CE18BE07FAC}" srcOrd="1" destOrd="0" parTransId="{BD9F46B4-2516-414F-9F69-8C984F5D6334}" sibTransId="{E86B8A54-8262-43B4-AD30-F4B04BA48F22}"/>
    <dgm:cxn modelId="{594EDBAD-00E5-4985-9080-126ECD5D6859}" type="presOf" srcId="{3E369149-D0B3-4624-9E55-B89FF7C304D9}" destId="{CF85084B-3CE2-47E6-9379-886916C6AA0D}" srcOrd="0" destOrd="0" presId="urn:microsoft.com/office/officeart/2005/8/layout/vList2"/>
    <dgm:cxn modelId="{0CDCA49E-3AC0-4F3A-973E-4D5ACE7E5C37}" type="presParOf" srcId="{CF85084B-3CE2-47E6-9379-886916C6AA0D}" destId="{5A22E82F-D7AA-41A6-934E-3739309A71FA}" srcOrd="0" destOrd="0" presId="urn:microsoft.com/office/officeart/2005/8/layout/vList2"/>
    <dgm:cxn modelId="{BE223BD5-6E53-4FE3-B618-9A1A4BE77BA0}" type="presParOf" srcId="{CF85084B-3CE2-47E6-9379-886916C6AA0D}" destId="{3656465B-F5F5-4FE6-87A3-BD8C6A1BB71F}" srcOrd="1" destOrd="0" presId="urn:microsoft.com/office/officeart/2005/8/layout/vList2"/>
    <dgm:cxn modelId="{039BAF13-A9D2-4C8C-A83E-452DDD661C0A}" type="presParOf" srcId="{CF85084B-3CE2-47E6-9379-886916C6AA0D}" destId="{476286FE-722B-483D-B513-A76B2A7A3301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DC7F391-FBB7-4B7E-85AA-B630C7B673B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9617B30-0384-4417-B025-18DE51DF0286}">
      <dgm:prSet/>
      <dgm:spPr/>
      <dgm:t>
        <a:bodyPr/>
        <a:lstStyle/>
        <a:p>
          <a:r>
            <a:rPr lang="en-GB"/>
            <a:t>Intention. </a:t>
          </a:r>
          <a:endParaRPr lang="en-US"/>
        </a:p>
      </dgm:t>
    </dgm:pt>
    <dgm:pt modelId="{AD4D812C-35F6-4F85-9268-EBE650A94267}" type="parTrans" cxnId="{D06C1A43-32DD-4D13-A0E5-A0A7FC9FFC6B}">
      <dgm:prSet/>
      <dgm:spPr/>
      <dgm:t>
        <a:bodyPr/>
        <a:lstStyle/>
        <a:p>
          <a:endParaRPr lang="en-US"/>
        </a:p>
      </dgm:t>
    </dgm:pt>
    <dgm:pt modelId="{4E473F26-1722-483A-910D-9F65D4BE87D8}" type="sibTrans" cxnId="{D06C1A43-32DD-4D13-A0E5-A0A7FC9FFC6B}">
      <dgm:prSet/>
      <dgm:spPr/>
      <dgm:t>
        <a:bodyPr/>
        <a:lstStyle/>
        <a:p>
          <a:endParaRPr lang="en-US"/>
        </a:p>
      </dgm:t>
    </dgm:pt>
    <dgm:pt modelId="{5A68A9CF-B4B1-4D89-92B9-E90D159532D4}">
      <dgm:prSet/>
      <dgm:spPr/>
      <dgm:t>
        <a:bodyPr/>
        <a:lstStyle/>
        <a:p>
          <a:r>
            <a:rPr lang="en-GB"/>
            <a:t>Not defined by statute. </a:t>
          </a:r>
          <a:endParaRPr lang="en-US"/>
        </a:p>
      </dgm:t>
    </dgm:pt>
    <dgm:pt modelId="{0B754266-BFA7-4E63-8A3E-E69241E7627D}" type="parTrans" cxnId="{F39921C6-4AB2-4DF9-A28F-83A870E13545}">
      <dgm:prSet/>
      <dgm:spPr/>
      <dgm:t>
        <a:bodyPr/>
        <a:lstStyle/>
        <a:p>
          <a:endParaRPr lang="en-US"/>
        </a:p>
      </dgm:t>
    </dgm:pt>
    <dgm:pt modelId="{684689E5-D96C-4A78-A916-29110AFA3CD3}" type="sibTrans" cxnId="{F39921C6-4AB2-4DF9-A28F-83A870E13545}">
      <dgm:prSet/>
      <dgm:spPr/>
      <dgm:t>
        <a:bodyPr/>
        <a:lstStyle/>
        <a:p>
          <a:endParaRPr lang="en-US"/>
        </a:p>
      </dgm:t>
    </dgm:pt>
    <dgm:pt modelId="{FACD4460-B8D7-44B4-A91F-A514C9F40C87}">
      <dgm:prSet/>
      <dgm:spPr/>
      <dgm:t>
        <a:bodyPr/>
        <a:lstStyle/>
        <a:p>
          <a:r>
            <a:rPr lang="en-GB"/>
            <a:t>Even if intended a good outcome, you can still commit a crime. </a:t>
          </a:r>
          <a:endParaRPr lang="en-US"/>
        </a:p>
      </dgm:t>
    </dgm:pt>
    <dgm:pt modelId="{D0124CF4-69A3-4DB7-ADCE-69CA592FC4B0}" type="parTrans" cxnId="{F2EB381F-0AAD-4A07-9EAA-8C678CA95199}">
      <dgm:prSet/>
      <dgm:spPr/>
      <dgm:t>
        <a:bodyPr/>
        <a:lstStyle/>
        <a:p>
          <a:endParaRPr lang="en-US"/>
        </a:p>
      </dgm:t>
    </dgm:pt>
    <dgm:pt modelId="{F5633C28-DB02-4704-A78D-759CF4D2FF3C}" type="sibTrans" cxnId="{F2EB381F-0AAD-4A07-9EAA-8C678CA95199}">
      <dgm:prSet/>
      <dgm:spPr/>
      <dgm:t>
        <a:bodyPr/>
        <a:lstStyle/>
        <a:p>
          <a:endParaRPr lang="en-US"/>
        </a:p>
      </dgm:t>
    </dgm:pt>
    <dgm:pt modelId="{CEB3FE7B-5646-4A7F-B780-D463BA368739}">
      <dgm:prSet/>
      <dgm:spPr/>
      <dgm:t>
        <a:bodyPr/>
        <a:lstStyle/>
        <a:p>
          <a:r>
            <a:rPr lang="en-GB"/>
            <a:t>R v Yip Chiu-Cheng [ 1995]. </a:t>
          </a:r>
          <a:endParaRPr lang="en-US"/>
        </a:p>
      </dgm:t>
    </dgm:pt>
    <dgm:pt modelId="{270E82AA-F978-443C-BD64-FE3C6C5B7D37}" type="parTrans" cxnId="{C03D8F9B-5517-4C5C-A413-EAADE7A4F370}">
      <dgm:prSet/>
      <dgm:spPr/>
      <dgm:t>
        <a:bodyPr/>
        <a:lstStyle/>
        <a:p>
          <a:endParaRPr lang="en-US"/>
        </a:p>
      </dgm:t>
    </dgm:pt>
    <dgm:pt modelId="{BB135244-54DC-4C1E-A498-7BB83601DCC8}" type="sibTrans" cxnId="{C03D8F9B-5517-4C5C-A413-EAADE7A4F370}">
      <dgm:prSet/>
      <dgm:spPr/>
      <dgm:t>
        <a:bodyPr/>
        <a:lstStyle/>
        <a:p>
          <a:endParaRPr lang="en-US"/>
        </a:p>
      </dgm:t>
    </dgm:pt>
    <dgm:pt modelId="{1B00597A-73F3-4375-9EB1-B4C4E1B20AC2}">
      <dgm:prSet/>
      <dgm:spPr/>
      <dgm:t>
        <a:bodyPr/>
        <a:lstStyle/>
        <a:p>
          <a:r>
            <a:rPr lang="en-GB"/>
            <a:t>Re A (Child) [2000] </a:t>
          </a:r>
          <a:endParaRPr lang="en-US"/>
        </a:p>
      </dgm:t>
    </dgm:pt>
    <dgm:pt modelId="{9835E083-1B62-44D0-91F7-45F373ED7175}" type="parTrans" cxnId="{FE04F693-404C-4B60-9798-0D6419B649C1}">
      <dgm:prSet/>
      <dgm:spPr/>
      <dgm:t>
        <a:bodyPr/>
        <a:lstStyle/>
        <a:p>
          <a:endParaRPr lang="en-US"/>
        </a:p>
      </dgm:t>
    </dgm:pt>
    <dgm:pt modelId="{6D80FAFB-BE7E-4D99-95D4-EACEE972C64B}" type="sibTrans" cxnId="{FE04F693-404C-4B60-9798-0D6419B649C1}">
      <dgm:prSet/>
      <dgm:spPr/>
      <dgm:t>
        <a:bodyPr/>
        <a:lstStyle/>
        <a:p>
          <a:endParaRPr lang="en-US"/>
        </a:p>
      </dgm:t>
    </dgm:pt>
    <dgm:pt modelId="{415188F9-566B-4D9B-A357-29030D8D4A27}">
      <dgm:prSet/>
      <dgm:spPr/>
      <dgm:t>
        <a:bodyPr/>
        <a:lstStyle/>
        <a:p>
          <a:r>
            <a:rPr lang="en-GB"/>
            <a:t>Important to establish the motive of the individual. </a:t>
          </a:r>
          <a:endParaRPr lang="en-US"/>
        </a:p>
      </dgm:t>
    </dgm:pt>
    <dgm:pt modelId="{7761F0C6-9B9A-4FAB-B2CC-62DC818B340C}" type="parTrans" cxnId="{BEA72E54-3849-4600-9EDB-F38613CD0D81}">
      <dgm:prSet/>
      <dgm:spPr/>
      <dgm:t>
        <a:bodyPr/>
        <a:lstStyle/>
        <a:p>
          <a:endParaRPr lang="en-US"/>
        </a:p>
      </dgm:t>
    </dgm:pt>
    <dgm:pt modelId="{31606AE3-B6FD-40DD-88F0-D5B4CA5D4546}" type="sibTrans" cxnId="{BEA72E54-3849-4600-9EDB-F38613CD0D81}">
      <dgm:prSet/>
      <dgm:spPr/>
      <dgm:t>
        <a:bodyPr/>
        <a:lstStyle/>
        <a:p>
          <a:endParaRPr lang="en-US"/>
        </a:p>
      </dgm:t>
    </dgm:pt>
    <dgm:pt modelId="{E4210E75-0CCF-4255-8AAD-89E10845205C}" type="pres">
      <dgm:prSet presAssocID="{BDC7F391-FBB7-4B7E-85AA-B630C7B673B1}" presName="linear" presStyleCnt="0">
        <dgm:presLayoutVars>
          <dgm:animLvl val="lvl"/>
          <dgm:resizeHandles val="exact"/>
        </dgm:presLayoutVars>
      </dgm:prSet>
      <dgm:spPr/>
    </dgm:pt>
    <dgm:pt modelId="{0D5C1694-E73C-4C84-8E35-A099BC80A84C}" type="pres">
      <dgm:prSet presAssocID="{59617B30-0384-4417-B025-18DE51DF0286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AA9EA4E1-6845-413A-B6C3-E6F0DC8C6C56}" type="pres">
      <dgm:prSet presAssocID="{4E473F26-1722-483A-910D-9F65D4BE87D8}" presName="spacer" presStyleCnt="0"/>
      <dgm:spPr/>
    </dgm:pt>
    <dgm:pt modelId="{4867198C-EA7F-4591-8A2D-B7DCDE04A7A1}" type="pres">
      <dgm:prSet presAssocID="{5A68A9CF-B4B1-4D89-92B9-E90D159532D4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33015E7F-5D48-4B27-BA07-E343E4518452}" type="pres">
      <dgm:prSet presAssocID="{684689E5-D96C-4A78-A916-29110AFA3CD3}" presName="spacer" presStyleCnt="0"/>
      <dgm:spPr/>
    </dgm:pt>
    <dgm:pt modelId="{279BB3D9-9371-41E8-91C9-217612AE96C2}" type="pres">
      <dgm:prSet presAssocID="{FACD4460-B8D7-44B4-A91F-A514C9F40C87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D7E2D5C4-A9FE-4474-8D03-B5B14C152079}" type="pres">
      <dgm:prSet presAssocID="{F5633C28-DB02-4704-A78D-759CF4D2FF3C}" presName="spacer" presStyleCnt="0"/>
      <dgm:spPr/>
    </dgm:pt>
    <dgm:pt modelId="{546CB925-BBAD-4159-95CC-D6A552C7258A}" type="pres">
      <dgm:prSet presAssocID="{CEB3FE7B-5646-4A7F-B780-D463BA368739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9348AA0A-0794-45E3-874E-CB4176AE96C3}" type="pres">
      <dgm:prSet presAssocID="{BB135244-54DC-4C1E-A498-7BB83601DCC8}" presName="spacer" presStyleCnt="0"/>
      <dgm:spPr/>
    </dgm:pt>
    <dgm:pt modelId="{7B87948E-55BD-4C0E-9316-FB3FD71D4C92}" type="pres">
      <dgm:prSet presAssocID="{1B00597A-73F3-4375-9EB1-B4C4E1B20AC2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94641CC3-1C67-4B27-8D48-19732F2D57D7}" type="pres">
      <dgm:prSet presAssocID="{6D80FAFB-BE7E-4D99-95D4-EACEE972C64B}" presName="spacer" presStyleCnt="0"/>
      <dgm:spPr/>
    </dgm:pt>
    <dgm:pt modelId="{DF3AA68B-8AB0-4F2F-81C6-C6FB5EA3945A}" type="pres">
      <dgm:prSet presAssocID="{415188F9-566B-4D9B-A357-29030D8D4A27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FEAFB201-6897-4101-A8D5-AD03587208BE}" type="presOf" srcId="{FACD4460-B8D7-44B4-A91F-A514C9F40C87}" destId="{279BB3D9-9371-41E8-91C9-217612AE96C2}" srcOrd="0" destOrd="0" presId="urn:microsoft.com/office/officeart/2005/8/layout/vList2"/>
    <dgm:cxn modelId="{F2EB381F-0AAD-4A07-9EAA-8C678CA95199}" srcId="{BDC7F391-FBB7-4B7E-85AA-B630C7B673B1}" destId="{FACD4460-B8D7-44B4-A91F-A514C9F40C87}" srcOrd="2" destOrd="0" parTransId="{D0124CF4-69A3-4DB7-ADCE-69CA592FC4B0}" sibTransId="{F5633C28-DB02-4704-A78D-759CF4D2FF3C}"/>
    <dgm:cxn modelId="{4599732A-8E3C-4279-9F96-2CD4EB3B1D9C}" type="presOf" srcId="{59617B30-0384-4417-B025-18DE51DF0286}" destId="{0D5C1694-E73C-4C84-8E35-A099BC80A84C}" srcOrd="0" destOrd="0" presId="urn:microsoft.com/office/officeart/2005/8/layout/vList2"/>
    <dgm:cxn modelId="{B3603360-B141-481C-9C11-3F9A779E6F46}" type="presOf" srcId="{5A68A9CF-B4B1-4D89-92B9-E90D159532D4}" destId="{4867198C-EA7F-4591-8A2D-B7DCDE04A7A1}" srcOrd="0" destOrd="0" presId="urn:microsoft.com/office/officeart/2005/8/layout/vList2"/>
    <dgm:cxn modelId="{D06C1A43-32DD-4D13-A0E5-A0A7FC9FFC6B}" srcId="{BDC7F391-FBB7-4B7E-85AA-B630C7B673B1}" destId="{59617B30-0384-4417-B025-18DE51DF0286}" srcOrd="0" destOrd="0" parTransId="{AD4D812C-35F6-4F85-9268-EBE650A94267}" sibTransId="{4E473F26-1722-483A-910D-9F65D4BE87D8}"/>
    <dgm:cxn modelId="{23E8B451-19A9-4126-99E1-E9B1A5E6DA8D}" type="presOf" srcId="{415188F9-566B-4D9B-A357-29030D8D4A27}" destId="{DF3AA68B-8AB0-4F2F-81C6-C6FB5EA3945A}" srcOrd="0" destOrd="0" presId="urn:microsoft.com/office/officeart/2005/8/layout/vList2"/>
    <dgm:cxn modelId="{7344C373-F6D8-496F-B682-1C9F46D28404}" type="presOf" srcId="{BDC7F391-FBB7-4B7E-85AA-B630C7B673B1}" destId="{E4210E75-0CCF-4255-8AAD-89E10845205C}" srcOrd="0" destOrd="0" presId="urn:microsoft.com/office/officeart/2005/8/layout/vList2"/>
    <dgm:cxn modelId="{BEA72E54-3849-4600-9EDB-F38613CD0D81}" srcId="{BDC7F391-FBB7-4B7E-85AA-B630C7B673B1}" destId="{415188F9-566B-4D9B-A357-29030D8D4A27}" srcOrd="5" destOrd="0" parTransId="{7761F0C6-9B9A-4FAB-B2CC-62DC818B340C}" sibTransId="{31606AE3-B6FD-40DD-88F0-D5B4CA5D4546}"/>
    <dgm:cxn modelId="{F6F9EA8A-ECBB-41E5-AEFF-A6C5E082DD63}" type="presOf" srcId="{1B00597A-73F3-4375-9EB1-B4C4E1B20AC2}" destId="{7B87948E-55BD-4C0E-9316-FB3FD71D4C92}" srcOrd="0" destOrd="0" presId="urn:microsoft.com/office/officeart/2005/8/layout/vList2"/>
    <dgm:cxn modelId="{FE04F693-404C-4B60-9798-0D6419B649C1}" srcId="{BDC7F391-FBB7-4B7E-85AA-B630C7B673B1}" destId="{1B00597A-73F3-4375-9EB1-B4C4E1B20AC2}" srcOrd="4" destOrd="0" parTransId="{9835E083-1B62-44D0-91F7-45F373ED7175}" sibTransId="{6D80FAFB-BE7E-4D99-95D4-EACEE972C64B}"/>
    <dgm:cxn modelId="{C03D8F9B-5517-4C5C-A413-EAADE7A4F370}" srcId="{BDC7F391-FBB7-4B7E-85AA-B630C7B673B1}" destId="{CEB3FE7B-5646-4A7F-B780-D463BA368739}" srcOrd="3" destOrd="0" parTransId="{270E82AA-F978-443C-BD64-FE3C6C5B7D37}" sibTransId="{BB135244-54DC-4C1E-A498-7BB83601DCC8}"/>
    <dgm:cxn modelId="{F39921C6-4AB2-4DF9-A28F-83A870E13545}" srcId="{BDC7F391-FBB7-4B7E-85AA-B630C7B673B1}" destId="{5A68A9CF-B4B1-4D89-92B9-E90D159532D4}" srcOrd="1" destOrd="0" parTransId="{0B754266-BFA7-4E63-8A3E-E69241E7627D}" sibTransId="{684689E5-D96C-4A78-A916-29110AFA3CD3}"/>
    <dgm:cxn modelId="{0004A0FE-60BD-44F6-B6F7-8952024F6F9C}" type="presOf" srcId="{CEB3FE7B-5646-4A7F-B780-D463BA368739}" destId="{546CB925-BBAD-4159-95CC-D6A552C7258A}" srcOrd="0" destOrd="0" presId="urn:microsoft.com/office/officeart/2005/8/layout/vList2"/>
    <dgm:cxn modelId="{7D8DC52B-CC6A-405A-8B2C-81B5DEB558D2}" type="presParOf" srcId="{E4210E75-0CCF-4255-8AAD-89E10845205C}" destId="{0D5C1694-E73C-4C84-8E35-A099BC80A84C}" srcOrd="0" destOrd="0" presId="urn:microsoft.com/office/officeart/2005/8/layout/vList2"/>
    <dgm:cxn modelId="{5B7ABE4F-039A-448F-89E4-375234583A0E}" type="presParOf" srcId="{E4210E75-0CCF-4255-8AAD-89E10845205C}" destId="{AA9EA4E1-6845-413A-B6C3-E6F0DC8C6C56}" srcOrd="1" destOrd="0" presId="urn:microsoft.com/office/officeart/2005/8/layout/vList2"/>
    <dgm:cxn modelId="{A22A4BF8-E590-4B4D-8C49-A493B4C9F979}" type="presParOf" srcId="{E4210E75-0CCF-4255-8AAD-89E10845205C}" destId="{4867198C-EA7F-4591-8A2D-B7DCDE04A7A1}" srcOrd="2" destOrd="0" presId="urn:microsoft.com/office/officeart/2005/8/layout/vList2"/>
    <dgm:cxn modelId="{E43E7B51-2CF6-46A3-8554-8B8A95BF1DD7}" type="presParOf" srcId="{E4210E75-0CCF-4255-8AAD-89E10845205C}" destId="{33015E7F-5D48-4B27-BA07-E343E4518452}" srcOrd="3" destOrd="0" presId="urn:microsoft.com/office/officeart/2005/8/layout/vList2"/>
    <dgm:cxn modelId="{6D27A490-972F-4D4D-B10E-74D60E32F370}" type="presParOf" srcId="{E4210E75-0CCF-4255-8AAD-89E10845205C}" destId="{279BB3D9-9371-41E8-91C9-217612AE96C2}" srcOrd="4" destOrd="0" presId="urn:microsoft.com/office/officeart/2005/8/layout/vList2"/>
    <dgm:cxn modelId="{54974945-FAB4-4F74-85EC-B84EC15B23AB}" type="presParOf" srcId="{E4210E75-0CCF-4255-8AAD-89E10845205C}" destId="{D7E2D5C4-A9FE-4474-8D03-B5B14C152079}" srcOrd="5" destOrd="0" presId="urn:microsoft.com/office/officeart/2005/8/layout/vList2"/>
    <dgm:cxn modelId="{C6A964C0-8FFB-4E0D-9262-CEDF97035B65}" type="presParOf" srcId="{E4210E75-0CCF-4255-8AAD-89E10845205C}" destId="{546CB925-BBAD-4159-95CC-D6A552C7258A}" srcOrd="6" destOrd="0" presId="urn:microsoft.com/office/officeart/2005/8/layout/vList2"/>
    <dgm:cxn modelId="{C7CE4E45-24AA-4E29-B478-7A1D67975B8D}" type="presParOf" srcId="{E4210E75-0CCF-4255-8AAD-89E10845205C}" destId="{9348AA0A-0794-45E3-874E-CB4176AE96C3}" srcOrd="7" destOrd="0" presId="urn:microsoft.com/office/officeart/2005/8/layout/vList2"/>
    <dgm:cxn modelId="{DD35CBD2-F0D8-4FA7-AF58-88D4954B2DD0}" type="presParOf" srcId="{E4210E75-0CCF-4255-8AAD-89E10845205C}" destId="{7B87948E-55BD-4C0E-9316-FB3FD71D4C92}" srcOrd="8" destOrd="0" presId="urn:microsoft.com/office/officeart/2005/8/layout/vList2"/>
    <dgm:cxn modelId="{15E1E221-1BA2-4E63-9D1F-E33093887EB6}" type="presParOf" srcId="{E4210E75-0CCF-4255-8AAD-89E10845205C}" destId="{94641CC3-1C67-4B27-8D48-19732F2D57D7}" srcOrd="9" destOrd="0" presId="urn:microsoft.com/office/officeart/2005/8/layout/vList2"/>
    <dgm:cxn modelId="{8D9E2044-84D6-43B4-8E23-5700DB6B3EBD}" type="presParOf" srcId="{E4210E75-0CCF-4255-8AAD-89E10845205C}" destId="{DF3AA68B-8AB0-4F2F-81C6-C6FB5EA3945A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DF6FE1C-4A0A-458F-8681-8C4DEB0F444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FDA7BA6-5D30-4CF7-9119-70F4C4416970}">
      <dgm:prSet/>
      <dgm:spPr/>
      <dgm:t>
        <a:bodyPr/>
        <a:lstStyle/>
        <a:p>
          <a:r>
            <a:rPr lang="en-GB"/>
            <a:t>Direct intention- aim, desire and purpose to create the result they want. </a:t>
          </a:r>
          <a:endParaRPr lang="en-US"/>
        </a:p>
      </dgm:t>
    </dgm:pt>
    <dgm:pt modelId="{344C7E67-174F-45AC-8999-73F5ECE02CAF}" type="parTrans" cxnId="{2D0CF015-4BEA-44C6-ADCD-42555AA38C64}">
      <dgm:prSet/>
      <dgm:spPr/>
      <dgm:t>
        <a:bodyPr/>
        <a:lstStyle/>
        <a:p>
          <a:endParaRPr lang="en-US"/>
        </a:p>
      </dgm:t>
    </dgm:pt>
    <dgm:pt modelId="{710871F8-8F17-47D9-B925-4E54538EB48C}" type="sibTrans" cxnId="{2D0CF015-4BEA-44C6-ADCD-42555AA38C64}">
      <dgm:prSet/>
      <dgm:spPr/>
      <dgm:t>
        <a:bodyPr/>
        <a:lstStyle/>
        <a:p>
          <a:endParaRPr lang="en-US"/>
        </a:p>
      </dgm:t>
    </dgm:pt>
    <dgm:pt modelId="{7D435E25-DE9A-47D0-8F62-FD4F7AAADC70}">
      <dgm:prSet/>
      <dgm:spPr/>
      <dgm:t>
        <a:bodyPr/>
        <a:lstStyle/>
        <a:p>
          <a:r>
            <a:rPr lang="en-GB"/>
            <a:t>Not difficult to identify direct intention. </a:t>
          </a:r>
          <a:endParaRPr lang="en-US"/>
        </a:p>
      </dgm:t>
    </dgm:pt>
    <dgm:pt modelId="{B60F6055-AE7A-45C3-AD67-3E4AA5516584}" type="parTrans" cxnId="{F882E2EC-5F9E-4998-87D6-12F139F072C6}">
      <dgm:prSet/>
      <dgm:spPr/>
      <dgm:t>
        <a:bodyPr/>
        <a:lstStyle/>
        <a:p>
          <a:endParaRPr lang="en-US"/>
        </a:p>
      </dgm:t>
    </dgm:pt>
    <dgm:pt modelId="{768FB763-E170-488D-8D4F-AAC3166FBA76}" type="sibTrans" cxnId="{F882E2EC-5F9E-4998-87D6-12F139F072C6}">
      <dgm:prSet/>
      <dgm:spPr/>
      <dgm:t>
        <a:bodyPr/>
        <a:lstStyle/>
        <a:p>
          <a:endParaRPr lang="en-US"/>
        </a:p>
      </dgm:t>
    </dgm:pt>
    <dgm:pt modelId="{E6A464E3-EDBD-40D8-AF2C-3482783A22F8}">
      <dgm:prSet/>
      <dgm:spPr/>
      <dgm:t>
        <a:bodyPr/>
        <a:lstStyle/>
        <a:p>
          <a:r>
            <a:rPr lang="en-GB"/>
            <a:t>R v Moloney [1985] </a:t>
          </a:r>
          <a:endParaRPr lang="en-US"/>
        </a:p>
      </dgm:t>
    </dgm:pt>
    <dgm:pt modelId="{0E244307-21B3-4782-96E1-101818DE657D}" type="parTrans" cxnId="{633A1F76-AF8E-4418-B4EA-A95EDE502A6F}">
      <dgm:prSet/>
      <dgm:spPr/>
      <dgm:t>
        <a:bodyPr/>
        <a:lstStyle/>
        <a:p>
          <a:endParaRPr lang="en-US"/>
        </a:p>
      </dgm:t>
    </dgm:pt>
    <dgm:pt modelId="{0852775B-69B7-40BB-96C8-A2591DBE4EC2}" type="sibTrans" cxnId="{633A1F76-AF8E-4418-B4EA-A95EDE502A6F}">
      <dgm:prSet/>
      <dgm:spPr/>
      <dgm:t>
        <a:bodyPr/>
        <a:lstStyle/>
        <a:p>
          <a:endParaRPr lang="en-US"/>
        </a:p>
      </dgm:t>
    </dgm:pt>
    <dgm:pt modelId="{AB1C899F-509F-4BDF-8E6C-F93B21EC5114}" type="pres">
      <dgm:prSet presAssocID="{2DF6FE1C-4A0A-458F-8681-8C4DEB0F4445}" presName="root" presStyleCnt="0">
        <dgm:presLayoutVars>
          <dgm:dir/>
          <dgm:resizeHandles val="exact"/>
        </dgm:presLayoutVars>
      </dgm:prSet>
      <dgm:spPr/>
    </dgm:pt>
    <dgm:pt modelId="{171CE162-0A98-41BE-9CB0-CEC607579BB9}" type="pres">
      <dgm:prSet presAssocID="{4FDA7BA6-5D30-4CF7-9119-70F4C4416970}" presName="compNode" presStyleCnt="0"/>
      <dgm:spPr/>
    </dgm:pt>
    <dgm:pt modelId="{1767474F-A29C-4125-997D-72044991DB2B}" type="pres">
      <dgm:prSet presAssocID="{4FDA7BA6-5D30-4CF7-9119-70F4C4416970}" presName="bgRect" presStyleLbl="bgShp" presStyleIdx="0" presStyleCnt="3"/>
      <dgm:spPr/>
    </dgm:pt>
    <dgm:pt modelId="{D31C430B-3336-4D55-9B80-DD5CFF20EB41}" type="pres">
      <dgm:prSet presAssocID="{4FDA7BA6-5D30-4CF7-9119-70F4C441697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B512B536-9E8D-4A81-9D0E-25169BA0586B}" type="pres">
      <dgm:prSet presAssocID="{4FDA7BA6-5D30-4CF7-9119-70F4C4416970}" presName="spaceRect" presStyleCnt="0"/>
      <dgm:spPr/>
    </dgm:pt>
    <dgm:pt modelId="{B22602C8-4F80-4BB7-97F5-F23463611A7E}" type="pres">
      <dgm:prSet presAssocID="{4FDA7BA6-5D30-4CF7-9119-70F4C4416970}" presName="parTx" presStyleLbl="revTx" presStyleIdx="0" presStyleCnt="3">
        <dgm:presLayoutVars>
          <dgm:chMax val="0"/>
          <dgm:chPref val="0"/>
        </dgm:presLayoutVars>
      </dgm:prSet>
      <dgm:spPr/>
    </dgm:pt>
    <dgm:pt modelId="{3888BE11-898A-430F-AE4D-309064DAE323}" type="pres">
      <dgm:prSet presAssocID="{710871F8-8F17-47D9-B925-4E54538EB48C}" presName="sibTrans" presStyleCnt="0"/>
      <dgm:spPr/>
    </dgm:pt>
    <dgm:pt modelId="{8750FC56-34AC-4590-8A8F-1F0416E08107}" type="pres">
      <dgm:prSet presAssocID="{7D435E25-DE9A-47D0-8F62-FD4F7AAADC70}" presName="compNode" presStyleCnt="0"/>
      <dgm:spPr/>
    </dgm:pt>
    <dgm:pt modelId="{F7D584B4-8F43-4930-98D8-3671F68104E1}" type="pres">
      <dgm:prSet presAssocID="{7D435E25-DE9A-47D0-8F62-FD4F7AAADC70}" presName="bgRect" presStyleLbl="bgShp" presStyleIdx="1" presStyleCnt="3"/>
      <dgm:spPr/>
    </dgm:pt>
    <dgm:pt modelId="{2F9E6D1C-41A7-4F20-A254-401738EB2CCB}" type="pres">
      <dgm:prSet presAssocID="{7D435E25-DE9A-47D0-8F62-FD4F7AAADC7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0006AC4D-3E2C-4686-9327-3067B77FADDD}" type="pres">
      <dgm:prSet presAssocID="{7D435E25-DE9A-47D0-8F62-FD4F7AAADC70}" presName="spaceRect" presStyleCnt="0"/>
      <dgm:spPr/>
    </dgm:pt>
    <dgm:pt modelId="{E38481F9-607D-4E93-AE69-3E0919CFD9FA}" type="pres">
      <dgm:prSet presAssocID="{7D435E25-DE9A-47D0-8F62-FD4F7AAADC70}" presName="parTx" presStyleLbl="revTx" presStyleIdx="1" presStyleCnt="3">
        <dgm:presLayoutVars>
          <dgm:chMax val="0"/>
          <dgm:chPref val="0"/>
        </dgm:presLayoutVars>
      </dgm:prSet>
      <dgm:spPr/>
    </dgm:pt>
    <dgm:pt modelId="{C4C2A9F0-4411-4735-830D-CC4B85A3FE88}" type="pres">
      <dgm:prSet presAssocID="{768FB763-E170-488D-8D4F-AAC3166FBA76}" presName="sibTrans" presStyleCnt="0"/>
      <dgm:spPr/>
    </dgm:pt>
    <dgm:pt modelId="{F4A91FC5-7CF4-430B-B82D-66A0981F511F}" type="pres">
      <dgm:prSet presAssocID="{E6A464E3-EDBD-40D8-AF2C-3482783A22F8}" presName="compNode" presStyleCnt="0"/>
      <dgm:spPr/>
    </dgm:pt>
    <dgm:pt modelId="{234F2E59-F367-4910-BC36-DB5FD21BB1D5}" type="pres">
      <dgm:prSet presAssocID="{E6A464E3-EDBD-40D8-AF2C-3482783A22F8}" presName="bgRect" presStyleLbl="bgShp" presStyleIdx="2" presStyleCnt="3"/>
      <dgm:spPr/>
    </dgm:pt>
    <dgm:pt modelId="{65A3C2A6-654A-4FC0-8B44-C35FEB54040F}" type="pres">
      <dgm:prSet presAssocID="{E6A464E3-EDBD-40D8-AF2C-3482783A22F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6064B3B2-C666-42B5-B395-B40E20873CB0}" type="pres">
      <dgm:prSet presAssocID="{E6A464E3-EDBD-40D8-AF2C-3482783A22F8}" presName="spaceRect" presStyleCnt="0"/>
      <dgm:spPr/>
    </dgm:pt>
    <dgm:pt modelId="{E5C1D84C-2B5B-43A0-9B69-DD1CB75DA820}" type="pres">
      <dgm:prSet presAssocID="{E6A464E3-EDBD-40D8-AF2C-3482783A22F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A4FE970D-62B8-42AB-8410-F1C2F7C0A2F2}" type="presOf" srcId="{7D435E25-DE9A-47D0-8F62-FD4F7AAADC70}" destId="{E38481F9-607D-4E93-AE69-3E0919CFD9FA}" srcOrd="0" destOrd="0" presId="urn:microsoft.com/office/officeart/2018/2/layout/IconVerticalSolidList"/>
    <dgm:cxn modelId="{2D0CF015-4BEA-44C6-ADCD-42555AA38C64}" srcId="{2DF6FE1C-4A0A-458F-8681-8C4DEB0F4445}" destId="{4FDA7BA6-5D30-4CF7-9119-70F4C4416970}" srcOrd="0" destOrd="0" parTransId="{344C7E67-174F-45AC-8999-73F5ECE02CAF}" sibTransId="{710871F8-8F17-47D9-B925-4E54538EB48C}"/>
    <dgm:cxn modelId="{633A1F76-AF8E-4418-B4EA-A95EDE502A6F}" srcId="{2DF6FE1C-4A0A-458F-8681-8C4DEB0F4445}" destId="{E6A464E3-EDBD-40D8-AF2C-3482783A22F8}" srcOrd="2" destOrd="0" parTransId="{0E244307-21B3-4782-96E1-101818DE657D}" sibTransId="{0852775B-69B7-40BB-96C8-A2591DBE4EC2}"/>
    <dgm:cxn modelId="{7D16B189-0902-42BC-97CC-7E0CCE42FABE}" type="presOf" srcId="{2DF6FE1C-4A0A-458F-8681-8C4DEB0F4445}" destId="{AB1C899F-509F-4BDF-8E6C-F93B21EC5114}" srcOrd="0" destOrd="0" presId="urn:microsoft.com/office/officeart/2018/2/layout/IconVerticalSolidList"/>
    <dgm:cxn modelId="{DE8177B8-309B-4B35-AD49-93E1EA2290A2}" type="presOf" srcId="{E6A464E3-EDBD-40D8-AF2C-3482783A22F8}" destId="{E5C1D84C-2B5B-43A0-9B69-DD1CB75DA820}" srcOrd="0" destOrd="0" presId="urn:microsoft.com/office/officeart/2018/2/layout/IconVerticalSolidList"/>
    <dgm:cxn modelId="{F882E2EC-5F9E-4998-87D6-12F139F072C6}" srcId="{2DF6FE1C-4A0A-458F-8681-8C4DEB0F4445}" destId="{7D435E25-DE9A-47D0-8F62-FD4F7AAADC70}" srcOrd="1" destOrd="0" parTransId="{B60F6055-AE7A-45C3-AD67-3E4AA5516584}" sibTransId="{768FB763-E170-488D-8D4F-AAC3166FBA76}"/>
    <dgm:cxn modelId="{610CD1F4-4779-40FE-B3D3-31888631B88D}" type="presOf" srcId="{4FDA7BA6-5D30-4CF7-9119-70F4C4416970}" destId="{B22602C8-4F80-4BB7-97F5-F23463611A7E}" srcOrd="0" destOrd="0" presId="urn:microsoft.com/office/officeart/2018/2/layout/IconVerticalSolidList"/>
    <dgm:cxn modelId="{DD645924-F81F-4025-9EA0-1249171F7E3D}" type="presParOf" srcId="{AB1C899F-509F-4BDF-8E6C-F93B21EC5114}" destId="{171CE162-0A98-41BE-9CB0-CEC607579BB9}" srcOrd="0" destOrd="0" presId="urn:microsoft.com/office/officeart/2018/2/layout/IconVerticalSolidList"/>
    <dgm:cxn modelId="{20A7F83B-683F-4F4D-90C8-AD2A0CDA8814}" type="presParOf" srcId="{171CE162-0A98-41BE-9CB0-CEC607579BB9}" destId="{1767474F-A29C-4125-997D-72044991DB2B}" srcOrd="0" destOrd="0" presId="urn:microsoft.com/office/officeart/2018/2/layout/IconVerticalSolidList"/>
    <dgm:cxn modelId="{490955AC-4181-4043-9068-16C7652FE986}" type="presParOf" srcId="{171CE162-0A98-41BE-9CB0-CEC607579BB9}" destId="{D31C430B-3336-4D55-9B80-DD5CFF20EB41}" srcOrd="1" destOrd="0" presId="urn:microsoft.com/office/officeart/2018/2/layout/IconVerticalSolidList"/>
    <dgm:cxn modelId="{F9CE1358-F5C1-47ED-8FD2-A6FBA3AF9047}" type="presParOf" srcId="{171CE162-0A98-41BE-9CB0-CEC607579BB9}" destId="{B512B536-9E8D-4A81-9D0E-25169BA0586B}" srcOrd="2" destOrd="0" presId="urn:microsoft.com/office/officeart/2018/2/layout/IconVerticalSolidList"/>
    <dgm:cxn modelId="{F6076C17-1E83-4FE0-9AAD-C99A7E6CF4E3}" type="presParOf" srcId="{171CE162-0A98-41BE-9CB0-CEC607579BB9}" destId="{B22602C8-4F80-4BB7-97F5-F23463611A7E}" srcOrd="3" destOrd="0" presId="urn:microsoft.com/office/officeart/2018/2/layout/IconVerticalSolidList"/>
    <dgm:cxn modelId="{85821456-3CA5-4C32-958C-48E3307A6B6C}" type="presParOf" srcId="{AB1C899F-509F-4BDF-8E6C-F93B21EC5114}" destId="{3888BE11-898A-430F-AE4D-309064DAE323}" srcOrd="1" destOrd="0" presId="urn:microsoft.com/office/officeart/2018/2/layout/IconVerticalSolidList"/>
    <dgm:cxn modelId="{907C74B3-8222-4A0E-A6B4-28CF0F4E2BB3}" type="presParOf" srcId="{AB1C899F-509F-4BDF-8E6C-F93B21EC5114}" destId="{8750FC56-34AC-4590-8A8F-1F0416E08107}" srcOrd="2" destOrd="0" presId="urn:microsoft.com/office/officeart/2018/2/layout/IconVerticalSolidList"/>
    <dgm:cxn modelId="{97256E4A-5C6A-4A58-8AF3-BBAEE351058B}" type="presParOf" srcId="{8750FC56-34AC-4590-8A8F-1F0416E08107}" destId="{F7D584B4-8F43-4930-98D8-3671F68104E1}" srcOrd="0" destOrd="0" presId="urn:microsoft.com/office/officeart/2018/2/layout/IconVerticalSolidList"/>
    <dgm:cxn modelId="{CA7D0986-6966-433C-87D2-40472AD9F1CC}" type="presParOf" srcId="{8750FC56-34AC-4590-8A8F-1F0416E08107}" destId="{2F9E6D1C-41A7-4F20-A254-401738EB2CCB}" srcOrd="1" destOrd="0" presId="urn:microsoft.com/office/officeart/2018/2/layout/IconVerticalSolidList"/>
    <dgm:cxn modelId="{0FE059A5-C9DE-41AC-97CB-5FF2C00FA09A}" type="presParOf" srcId="{8750FC56-34AC-4590-8A8F-1F0416E08107}" destId="{0006AC4D-3E2C-4686-9327-3067B77FADDD}" srcOrd="2" destOrd="0" presId="urn:microsoft.com/office/officeart/2018/2/layout/IconVerticalSolidList"/>
    <dgm:cxn modelId="{BA6E3DAC-57F5-4337-92EC-CF4B6CE8B56B}" type="presParOf" srcId="{8750FC56-34AC-4590-8A8F-1F0416E08107}" destId="{E38481F9-607D-4E93-AE69-3E0919CFD9FA}" srcOrd="3" destOrd="0" presId="urn:microsoft.com/office/officeart/2018/2/layout/IconVerticalSolidList"/>
    <dgm:cxn modelId="{D85557FA-CDF2-4A60-B52A-91F7A7DA34C0}" type="presParOf" srcId="{AB1C899F-509F-4BDF-8E6C-F93B21EC5114}" destId="{C4C2A9F0-4411-4735-830D-CC4B85A3FE88}" srcOrd="3" destOrd="0" presId="urn:microsoft.com/office/officeart/2018/2/layout/IconVerticalSolidList"/>
    <dgm:cxn modelId="{A0016476-F25F-4295-8749-DC23ECC03630}" type="presParOf" srcId="{AB1C899F-509F-4BDF-8E6C-F93B21EC5114}" destId="{F4A91FC5-7CF4-430B-B82D-66A0981F511F}" srcOrd="4" destOrd="0" presId="urn:microsoft.com/office/officeart/2018/2/layout/IconVerticalSolidList"/>
    <dgm:cxn modelId="{AF5DD90E-ECD9-4C68-ACE9-97D16CCF47C3}" type="presParOf" srcId="{F4A91FC5-7CF4-430B-B82D-66A0981F511F}" destId="{234F2E59-F367-4910-BC36-DB5FD21BB1D5}" srcOrd="0" destOrd="0" presId="urn:microsoft.com/office/officeart/2018/2/layout/IconVerticalSolidList"/>
    <dgm:cxn modelId="{5DDAEA5F-0AFF-496C-8353-27A131DAA127}" type="presParOf" srcId="{F4A91FC5-7CF4-430B-B82D-66A0981F511F}" destId="{65A3C2A6-654A-4FC0-8B44-C35FEB54040F}" srcOrd="1" destOrd="0" presId="urn:microsoft.com/office/officeart/2018/2/layout/IconVerticalSolidList"/>
    <dgm:cxn modelId="{4A6F9276-B909-46CD-BCE0-C7A84C7E3E39}" type="presParOf" srcId="{F4A91FC5-7CF4-430B-B82D-66A0981F511F}" destId="{6064B3B2-C666-42B5-B395-B40E20873CB0}" srcOrd="2" destOrd="0" presId="urn:microsoft.com/office/officeart/2018/2/layout/IconVerticalSolidList"/>
    <dgm:cxn modelId="{28CFB04C-3161-4389-9BBA-B90DBFA45180}" type="presParOf" srcId="{F4A91FC5-7CF4-430B-B82D-66A0981F511F}" destId="{E5C1D84C-2B5B-43A0-9B69-DD1CB75DA82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66436F7-D283-4725-9EBD-9965687B3ED8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BF6D012-BC52-42E9-9C91-BB098B2CBA34}">
      <dgm:prSet/>
      <dgm:spPr/>
      <dgm:t>
        <a:bodyPr/>
        <a:lstStyle/>
        <a:p>
          <a:r>
            <a:rPr lang="en-GB"/>
            <a:t>Indirect intention. </a:t>
          </a:r>
          <a:endParaRPr lang="en-US"/>
        </a:p>
      </dgm:t>
    </dgm:pt>
    <dgm:pt modelId="{E9387A11-A98C-461A-8D49-964EB94C0E90}" type="parTrans" cxnId="{52133792-F0DB-4D61-B3B4-D838E53D7F69}">
      <dgm:prSet/>
      <dgm:spPr/>
      <dgm:t>
        <a:bodyPr/>
        <a:lstStyle/>
        <a:p>
          <a:endParaRPr lang="en-US"/>
        </a:p>
      </dgm:t>
    </dgm:pt>
    <dgm:pt modelId="{AEC00AF1-C86F-4291-B76F-8544B47E557F}" type="sibTrans" cxnId="{52133792-F0DB-4D61-B3B4-D838E53D7F69}">
      <dgm:prSet/>
      <dgm:spPr/>
      <dgm:t>
        <a:bodyPr/>
        <a:lstStyle/>
        <a:p>
          <a:endParaRPr lang="en-US"/>
        </a:p>
      </dgm:t>
    </dgm:pt>
    <dgm:pt modelId="{95FB597D-D0C7-4C97-B06F-E81932A6B803}">
      <dgm:prSet/>
      <dgm:spPr/>
      <dgm:t>
        <a:bodyPr/>
        <a:lstStyle/>
        <a:p>
          <a:r>
            <a:rPr lang="en-GB"/>
            <a:t>No direct intention. </a:t>
          </a:r>
          <a:endParaRPr lang="en-US"/>
        </a:p>
      </dgm:t>
    </dgm:pt>
    <dgm:pt modelId="{2B0290EE-A0CE-4BA8-A1BC-D2597B88D865}" type="parTrans" cxnId="{3B1557A9-260A-447C-A0ED-1EB92954D880}">
      <dgm:prSet/>
      <dgm:spPr/>
      <dgm:t>
        <a:bodyPr/>
        <a:lstStyle/>
        <a:p>
          <a:endParaRPr lang="en-US"/>
        </a:p>
      </dgm:t>
    </dgm:pt>
    <dgm:pt modelId="{53B448D2-6592-4BD9-87ED-2CB9F6DE6048}" type="sibTrans" cxnId="{3B1557A9-260A-447C-A0ED-1EB92954D880}">
      <dgm:prSet/>
      <dgm:spPr/>
      <dgm:t>
        <a:bodyPr/>
        <a:lstStyle/>
        <a:p>
          <a:endParaRPr lang="en-US"/>
        </a:p>
      </dgm:t>
    </dgm:pt>
    <dgm:pt modelId="{CC69350E-238B-4114-8ED5-5E755FDC7DF0}">
      <dgm:prSet/>
      <dgm:spPr/>
      <dgm:t>
        <a:bodyPr/>
        <a:lstStyle/>
        <a:p>
          <a:r>
            <a:rPr lang="en-GB"/>
            <a:t>But did they know that it was virtually certain (the outcome). </a:t>
          </a:r>
          <a:endParaRPr lang="en-US"/>
        </a:p>
      </dgm:t>
    </dgm:pt>
    <dgm:pt modelId="{2205EB69-2C60-4115-80C4-E1C5E66131C2}" type="parTrans" cxnId="{95DC0790-570E-41EB-A86C-062CDE721CEE}">
      <dgm:prSet/>
      <dgm:spPr/>
      <dgm:t>
        <a:bodyPr/>
        <a:lstStyle/>
        <a:p>
          <a:endParaRPr lang="en-US"/>
        </a:p>
      </dgm:t>
    </dgm:pt>
    <dgm:pt modelId="{E61FC46C-F7D9-4277-B0ED-4D9D1538ED50}" type="sibTrans" cxnId="{95DC0790-570E-41EB-A86C-062CDE721CEE}">
      <dgm:prSet/>
      <dgm:spPr/>
      <dgm:t>
        <a:bodyPr/>
        <a:lstStyle/>
        <a:p>
          <a:endParaRPr lang="en-US"/>
        </a:p>
      </dgm:t>
    </dgm:pt>
    <dgm:pt modelId="{0FD71FAE-917E-49C6-978D-45272F15A3A4}">
      <dgm:prSet/>
      <dgm:spPr/>
      <dgm:t>
        <a:bodyPr/>
        <a:lstStyle/>
        <a:p>
          <a:r>
            <a:rPr lang="en-GB"/>
            <a:t>‘’D appreciated the facts’’</a:t>
          </a:r>
          <a:endParaRPr lang="en-US"/>
        </a:p>
      </dgm:t>
    </dgm:pt>
    <dgm:pt modelId="{0C1B4AB4-8F4C-4145-A880-F0348BCB7D97}" type="parTrans" cxnId="{2A0583F1-24E1-43AA-915F-A857A4631E42}">
      <dgm:prSet/>
      <dgm:spPr/>
      <dgm:t>
        <a:bodyPr/>
        <a:lstStyle/>
        <a:p>
          <a:endParaRPr lang="en-US"/>
        </a:p>
      </dgm:t>
    </dgm:pt>
    <dgm:pt modelId="{07A802F8-F7AA-48FA-98F5-691C248AA1AA}" type="sibTrans" cxnId="{2A0583F1-24E1-43AA-915F-A857A4631E42}">
      <dgm:prSet/>
      <dgm:spPr/>
      <dgm:t>
        <a:bodyPr/>
        <a:lstStyle/>
        <a:p>
          <a:endParaRPr lang="en-US"/>
        </a:p>
      </dgm:t>
    </dgm:pt>
    <dgm:pt modelId="{76B56D32-0C9D-42A9-9CC2-BD1C41CEBCCB}">
      <dgm:prSet/>
      <dgm:spPr/>
      <dgm:t>
        <a:bodyPr/>
        <a:lstStyle/>
        <a:p>
          <a:r>
            <a:rPr lang="en-GB"/>
            <a:t>A case that established indirect intention is; </a:t>
          </a:r>
          <a:endParaRPr lang="en-US"/>
        </a:p>
      </dgm:t>
    </dgm:pt>
    <dgm:pt modelId="{8D634299-1C49-46FB-96A8-7EB1BC051644}" type="parTrans" cxnId="{DB9E3013-0A16-4413-B16E-3B12BC26F5CA}">
      <dgm:prSet/>
      <dgm:spPr/>
      <dgm:t>
        <a:bodyPr/>
        <a:lstStyle/>
        <a:p>
          <a:endParaRPr lang="en-US"/>
        </a:p>
      </dgm:t>
    </dgm:pt>
    <dgm:pt modelId="{B169CFFC-ECC9-44E3-9F04-FEBCDC3D2284}" type="sibTrans" cxnId="{DB9E3013-0A16-4413-B16E-3B12BC26F5CA}">
      <dgm:prSet/>
      <dgm:spPr/>
      <dgm:t>
        <a:bodyPr/>
        <a:lstStyle/>
        <a:p>
          <a:endParaRPr lang="en-US"/>
        </a:p>
      </dgm:t>
    </dgm:pt>
    <dgm:pt modelId="{5DE10F86-6C2F-406D-9697-3BA1EAC51966}">
      <dgm:prSet/>
      <dgm:spPr/>
      <dgm:t>
        <a:bodyPr/>
        <a:lstStyle/>
        <a:p>
          <a:r>
            <a:rPr lang="en-GB" dirty="0"/>
            <a:t>R v Woollin [1998] </a:t>
          </a:r>
          <a:endParaRPr lang="en-US" dirty="0"/>
        </a:p>
      </dgm:t>
    </dgm:pt>
    <dgm:pt modelId="{4C43D0A2-D9E4-49DA-8424-BB19B331DFEC}" type="parTrans" cxnId="{920F0CAF-0CE1-41EF-8AF9-28A529D906BE}">
      <dgm:prSet/>
      <dgm:spPr/>
      <dgm:t>
        <a:bodyPr/>
        <a:lstStyle/>
        <a:p>
          <a:endParaRPr lang="en-US"/>
        </a:p>
      </dgm:t>
    </dgm:pt>
    <dgm:pt modelId="{57D23C1B-EE39-496C-9405-CB5F41266836}" type="sibTrans" cxnId="{920F0CAF-0CE1-41EF-8AF9-28A529D906BE}">
      <dgm:prSet/>
      <dgm:spPr/>
      <dgm:t>
        <a:bodyPr/>
        <a:lstStyle/>
        <a:p>
          <a:endParaRPr lang="en-US"/>
        </a:p>
      </dgm:t>
    </dgm:pt>
    <dgm:pt modelId="{BCBC5125-A8B6-4923-AFB4-8325260365E5}">
      <dgm:prSet/>
      <dgm:spPr/>
      <dgm:t>
        <a:bodyPr/>
        <a:lstStyle/>
        <a:p>
          <a:r>
            <a:rPr lang="en-GB"/>
            <a:t>Could they see that that could/ would be the outcome. </a:t>
          </a:r>
          <a:endParaRPr lang="en-US"/>
        </a:p>
      </dgm:t>
    </dgm:pt>
    <dgm:pt modelId="{656DDACB-0791-4BC7-B25D-951A45E9A99E}" type="parTrans" cxnId="{B9F6B7D6-244F-44D2-8E11-78A8BE8EC131}">
      <dgm:prSet/>
      <dgm:spPr/>
      <dgm:t>
        <a:bodyPr/>
        <a:lstStyle/>
        <a:p>
          <a:endParaRPr lang="en-US"/>
        </a:p>
      </dgm:t>
    </dgm:pt>
    <dgm:pt modelId="{4CF8A65A-859F-4E17-BFB4-BE65FC60E1E3}" type="sibTrans" cxnId="{B9F6B7D6-244F-44D2-8E11-78A8BE8EC131}">
      <dgm:prSet/>
      <dgm:spPr/>
      <dgm:t>
        <a:bodyPr/>
        <a:lstStyle/>
        <a:p>
          <a:endParaRPr lang="en-US"/>
        </a:p>
      </dgm:t>
    </dgm:pt>
    <dgm:pt modelId="{F23021E7-DFF0-415B-9AC5-5EC2D99CFD6C}" type="pres">
      <dgm:prSet presAssocID="{666436F7-D283-4725-9EBD-9965687B3ED8}" presName="Name0" presStyleCnt="0">
        <dgm:presLayoutVars>
          <dgm:dir/>
          <dgm:resizeHandles val="exact"/>
        </dgm:presLayoutVars>
      </dgm:prSet>
      <dgm:spPr/>
    </dgm:pt>
    <dgm:pt modelId="{CEAE302C-4241-45FF-A102-F035B4F82174}" type="pres">
      <dgm:prSet presAssocID="{0BF6D012-BC52-42E9-9C91-BB098B2CBA34}" presName="node" presStyleLbl="node1" presStyleIdx="0" presStyleCnt="7">
        <dgm:presLayoutVars>
          <dgm:bulletEnabled val="1"/>
        </dgm:presLayoutVars>
      </dgm:prSet>
      <dgm:spPr/>
    </dgm:pt>
    <dgm:pt modelId="{F45380DB-C8EE-43DD-925F-32EF31E919CD}" type="pres">
      <dgm:prSet presAssocID="{AEC00AF1-C86F-4291-B76F-8544B47E557F}" presName="sibTrans" presStyleLbl="sibTrans1D1" presStyleIdx="0" presStyleCnt="6"/>
      <dgm:spPr/>
    </dgm:pt>
    <dgm:pt modelId="{A29F0AF0-DCD1-4671-AA91-DB053FA4B822}" type="pres">
      <dgm:prSet presAssocID="{AEC00AF1-C86F-4291-B76F-8544B47E557F}" presName="connectorText" presStyleLbl="sibTrans1D1" presStyleIdx="0" presStyleCnt="6"/>
      <dgm:spPr/>
    </dgm:pt>
    <dgm:pt modelId="{FCDB06A5-499C-49CC-9C8B-6BC0151E938C}" type="pres">
      <dgm:prSet presAssocID="{95FB597D-D0C7-4C97-B06F-E81932A6B803}" presName="node" presStyleLbl="node1" presStyleIdx="1" presStyleCnt="7">
        <dgm:presLayoutVars>
          <dgm:bulletEnabled val="1"/>
        </dgm:presLayoutVars>
      </dgm:prSet>
      <dgm:spPr/>
    </dgm:pt>
    <dgm:pt modelId="{32425258-8BE6-4F0F-B64D-966F2BA06111}" type="pres">
      <dgm:prSet presAssocID="{53B448D2-6592-4BD9-87ED-2CB9F6DE6048}" presName="sibTrans" presStyleLbl="sibTrans1D1" presStyleIdx="1" presStyleCnt="6"/>
      <dgm:spPr/>
    </dgm:pt>
    <dgm:pt modelId="{49BBEC0D-DCB0-4626-AA5F-CB727AFB59B0}" type="pres">
      <dgm:prSet presAssocID="{53B448D2-6592-4BD9-87ED-2CB9F6DE6048}" presName="connectorText" presStyleLbl="sibTrans1D1" presStyleIdx="1" presStyleCnt="6"/>
      <dgm:spPr/>
    </dgm:pt>
    <dgm:pt modelId="{02772F2D-305E-41B4-BE91-724EEE8412AB}" type="pres">
      <dgm:prSet presAssocID="{CC69350E-238B-4114-8ED5-5E755FDC7DF0}" presName="node" presStyleLbl="node1" presStyleIdx="2" presStyleCnt="7">
        <dgm:presLayoutVars>
          <dgm:bulletEnabled val="1"/>
        </dgm:presLayoutVars>
      </dgm:prSet>
      <dgm:spPr/>
    </dgm:pt>
    <dgm:pt modelId="{4D24DEC5-D807-4291-9AA3-589083E192C7}" type="pres">
      <dgm:prSet presAssocID="{E61FC46C-F7D9-4277-B0ED-4D9D1538ED50}" presName="sibTrans" presStyleLbl="sibTrans1D1" presStyleIdx="2" presStyleCnt="6"/>
      <dgm:spPr/>
    </dgm:pt>
    <dgm:pt modelId="{FCC62914-FDCD-4066-9D73-4B663B5ACAFF}" type="pres">
      <dgm:prSet presAssocID="{E61FC46C-F7D9-4277-B0ED-4D9D1538ED50}" presName="connectorText" presStyleLbl="sibTrans1D1" presStyleIdx="2" presStyleCnt="6"/>
      <dgm:spPr/>
    </dgm:pt>
    <dgm:pt modelId="{1D911ACD-9611-46B2-A1D5-8B5CE0ED3B05}" type="pres">
      <dgm:prSet presAssocID="{0FD71FAE-917E-49C6-978D-45272F15A3A4}" presName="node" presStyleLbl="node1" presStyleIdx="3" presStyleCnt="7">
        <dgm:presLayoutVars>
          <dgm:bulletEnabled val="1"/>
        </dgm:presLayoutVars>
      </dgm:prSet>
      <dgm:spPr/>
    </dgm:pt>
    <dgm:pt modelId="{9758DEDD-056A-4A34-97E4-671A03293257}" type="pres">
      <dgm:prSet presAssocID="{07A802F8-F7AA-48FA-98F5-691C248AA1AA}" presName="sibTrans" presStyleLbl="sibTrans1D1" presStyleIdx="3" presStyleCnt="6"/>
      <dgm:spPr/>
    </dgm:pt>
    <dgm:pt modelId="{E0E07BFC-B36F-4B5E-A832-CC201BC55FA4}" type="pres">
      <dgm:prSet presAssocID="{07A802F8-F7AA-48FA-98F5-691C248AA1AA}" presName="connectorText" presStyleLbl="sibTrans1D1" presStyleIdx="3" presStyleCnt="6"/>
      <dgm:spPr/>
    </dgm:pt>
    <dgm:pt modelId="{9581F088-9E1F-4947-8422-E1416974AD57}" type="pres">
      <dgm:prSet presAssocID="{76B56D32-0C9D-42A9-9CC2-BD1C41CEBCCB}" presName="node" presStyleLbl="node1" presStyleIdx="4" presStyleCnt="7">
        <dgm:presLayoutVars>
          <dgm:bulletEnabled val="1"/>
        </dgm:presLayoutVars>
      </dgm:prSet>
      <dgm:spPr/>
    </dgm:pt>
    <dgm:pt modelId="{58865FC5-43FD-4782-9A42-13A3B72D5073}" type="pres">
      <dgm:prSet presAssocID="{B169CFFC-ECC9-44E3-9F04-FEBCDC3D2284}" presName="sibTrans" presStyleLbl="sibTrans1D1" presStyleIdx="4" presStyleCnt="6"/>
      <dgm:spPr/>
    </dgm:pt>
    <dgm:pt modelId="{BA405327-222B-47B0-B896-1FB782B966B0}" type="pres">
      <dgm:prSet presAssocID="{B169CFFC-ECC9-44E3-9F04-FEBCDC3D2284}" presName="connectorText" presStyleLbl="sibTrans1D1" presStyleIdx="4" presStyleCnt="6"/>
      <dgm:spPr/>
    </dgm:pt>
    <dgm:pt modelId="{88D93EC7-EAD2-4AD5-9321-32B2DC76B53C}" type="pres">
      <dgm:prSet presAssocID="{5DE10F86-6C2F-406D-9697-3BA1EAC51966}" presName="node" presStyleLbl="node1" presStyleIdx="5" presStyleCnt="7">
        <dgm:presLayoutVars>
          <dgm:bulletEnabled val="1"/>
        </dgm:presLayoutVars>
      </dgm:prSet>
      <dgm:spPr/>
    </dgm:pt>
    <dgm:pt modelId="{E5171995-6349-4D34-B8F1-F20B3863F946}" type="pres">
      <dgm:prSet presAssocID="{57D23C1B-EE39-496C-9405-CB5F41266836}" presName="sibTrans" presStyleLbl="sibTrans1D1" presStyleIdx="5" presStyleCnt="6"/>
      <dgm:spPr/>
    </dgm:pt>
    <dgm:pt modelId="{0E893E46-499B-401A-A0F4-9163882D7927}" type="pres">
      <dgm:prSet presAssocID="{57D23C1B-EE39-496C-9405-CB5F41266836}" presName="connectorText" presStyleLbl="sibTrans1D1" presStyleIdx="5" presStyleCnt="6"/>
      <dgm:spPr/>
    </dgm:pt>
    <dgm:pt modelId="{33673E41-7535-4E05-A390-68BDDC5822E2}" type="pres">
      <dgm:prSet presAssocID="{BCBC5125-A8B6-4923-AFB4-8325260365E5}" presName="node" presStyleLbl="node1" presStyleIdx="6" presStyleCnt="7">
        <dgm:presLayoutVars>
          <dgm:bulletEnabled val="1"/>
        </dgm:presLayoutVars>
      </dgm:prSet>
      <dgm:spPr/>
    </dgm:pt>
  </dgm:ptLst>
  <dgm:cxnLst>
    <dgm:cxn modelId="{DB9E3013-0A16-4413-B16E-3B12BC26F5CA}" srcId="{666436F7-D283-4725-9EBD-9965687B3ED8}" destId="{76B56D32-0C9D-42A9-9CC2-BD1C41CEBCCB}" srcOrd="4" destOrd="0" parTransId="{8D634299-1C49-46FB-96A8-7EB1BC051644}" sibTransId="{B169CFFC-ECC9-44E3-9F04-FEBCDC3D2284}"/>
    <dgm:cxn modelId="{7C033C27-3269-4401-9363-947A126FA07E}" type="presOf" srcId="{57D23C1B-EE39-496C-9405-CB5F41266836}" destId="{E5171995-6349-4D34-B8F1-F20B3863F946}" srcOrd="0" destOrd="0" presId="urn:microsoft.com/office/officeart/2016/7/layout/RepeatingBendingProcessNew"/>
    <dgm:cxn modelId="{28D48F28-72AD-40C6-AB07-90434EE1F206}" type="presOf" srcId="{0FD71FAE-917E-49C6-978D-45272F15A3A4}" destId="{1D911ACD-9611-46B2-A1D5-8B5CE0ED3B05}" srcOrd="0" destOrd="0" presId="urn:microsoft.com/office/officeart/2016/7/layout/RepeatingBendingProcessNew"/>
    <dgm:cxn modelId="{FD4D6939-3C55-49CE-BA3E-DFAE0A793B45}" type="presOf" srcId="{07A802F8-F7AA-48FA-98F5-691C248AA1AA}" destId="{9758DEDD-056A-4A34-97E4-671A03293257}" srcOrd="0" destOrd="0" presId="urn:microsoft.com/office/officeart/2016/7/layout/RepeatingBendingProcessNew"/>
    <dgm:cxn modelId="{3B615B5D-5D6B-4EC9-8DA3-839A8959F979}" type="presOf" srcId="{57D23C1B-EE39-496C-9405-CB5F41266836}" destId="{0E893E46-499B-401A-A0F4-9163882D7927}" srcOrd="1" destOrd="0" presId="urn:microsoft.com/office/officeart/2016/7/layout/RepeatingBendingProcessNew"/>
    <dgm:cxn modelId="{76140069-9527-40C0-A4A9-A0A39EE2628E}" type="presOf" srcId="{76B56D32-0C9D-42A9-9CC2-BD1C41CEBCCB}" destId="{9581F088-9E1F-4947-8422-E1416974AD57}" srcOrd="0" destOrd="0" presId="urn:microsoft.com/office/officeart/2016/7/layout/RepeatingBendingProcessNew"/>
    <dgm:cxn modelId="{37781F6A-44B3-4DF8-8028-A0A9F777F3B5}" type="presOf" srcId="{95FB597D-D0C7-4C97-B06F-E81932A6B803}" destId="{FCDB06A5-499C-49CC-9C8B-6BC0151E938C}" srcOrd="0" destOrd="0" presId="urn:microsoft.com/office/officeart/2016/7/layout/RepeatingBendingProcessNew"/>
    <dgm:cxn modelId="{23390B4C-6EC9-415D-9E5B-A86DFE3B6B6A}" type="presOf" srcId="{5DE10F86-6C2F-406D-9697-3BA1EAC51966}" destId="{88D93EC7-EAD2-4AD5-9321-32B2DC76B53C}" srcOrd="0" destOrd="0" presId="urn:microsoft.com/office/officeart/2016/7/layout/RepeatingBendingProcessNew"/>
    <dgm:cxn modelId="{8160A452-30E0-40D8-8A4B-B90AAFBF00FD}" type="presOf" srcId="{CC69350E-238B-4114-8ED5-5E755FDC7DF0}" destId="{02772F2D-305E-41B4-BE91-724EEE8412AB}" srcOrd="0" destOrd="0" presId="urn:microsoft.com/office/officeart/2016/7/layout/RepeatingBendingProcessNew"/>
    <dgm:cxn modelId="{A7C5DB78-52D8-46E5-B551-B19F49484D6B}" type="presOf" srcId="{AEC00AF1-C86F-4291-B76F-8544B47E557F}" destId="{F45380DB-C8EE-43DD-925F-32EF31E919CD}" srcOrd="0" destOrd="0" presId="urn:microsoft.com/office/officeart/2016/7/layout/RepeatingBendingProcessNew"/>
    <dgm:cxn modelId="{BDC82080-C62D-4C89-A6F5-225046E1C38D}" type="presOf" srcId="{AEC00AF1-C86F-4291-B76F-8544B47E557F}" destId="{A29F0AF0-DCD1-4671-AA91-DB053FA4B822}" srcOrd="1" destOrd="0" presId="urn:microsoft.com/office/officeart/2016/7/layout/RepeatingBendingProcessNew"/>
    <dgm:cxn modelId="{B6774F88-A96F-4FC3-9766-F163002810A2}" type="presOf" srcId="{07A802F8-F7AA-48FA-98F5-691C248AA1AA}" destId="{E0E07BFC-B36F-4B5E-A832-CC201BC55FA4}" srcOrd="1" destOrd="0" presId="urn:microsoft.com/office/officeart/2016/7/layout/RepeatingBendingProcessNew"/>
    <dgm:cxn modelId="{C355108E-8804-4F32-8660-0792F62247A4}" type="presOf" srcId="{53B448D2-6592-4BD9-87ED-2CB9F6DE6048}" destId="{32425258-8BE6-4F0F-B64D-966F2BA06111}" srcOrd="0" destOrd="0" presId="urn:microsoft.com/office/officeart/2016/7/layout/RepeatingBendingProcessNew"/>
    <dgm:cxn modelId="{95DC0790-570E-41EB-A86C-062CDE721CEE}" srcId="{666436F7-D283-4725-9EBD-9965687B3ED8}" destId="{CC69350E-238B-4114-8ED5-5E755FDC7DF0}" srcOrd="2" destOrd="0" parTransId="{2205EB69-2C60-4115-80C4-E1C5E66131C2}" sibTransId="{E61FC46C-F7D9-4277-B0ED-4D9D1538ED50}"/>
    <dgm:cxn modelId="{52133792-F0DB-4D61-B3B4-D838E53D7F69}" srcId="{666436F7-D283-4725-9EBD-9965687B3ED8}" destId="{0BF6D012-BC52-42E9-9C91-BB098B2CBA34}" srcOrd="0" destOrd="0" parTransId="{E9387A11-A98C-461A-8D49-964EB94C0E90}" sibTransId="{AEC00AF1-C86F-4291-B76F-8544B47E557F}"/>
    <dgm:cxn modelId="{30ADB59F-9566-4769-82A0-E4A549B7EB0D}" type="presOf" srcId="{53B448D2-6592-4BD9-87ED-2CB9F6DE6048}" destId="{49BBEC0D-DCB0-4626-AA5F-CB727AFB59B0}" srcOrd="1" destOrd="0" presId="urn:microsoft.com/office/officeart/2016/7/layout/RepeatingBendingProcessNew"/>
    <dgm:cxn modelId="{C8827CA6-EE00-40F8-A839-A2CCD841DAD1}" type="presOf" srcId="{666436F7-D283-4725-9EBD-9965687B3ED8}" destId="{F23021E7-DFF0-415B-9AC5-5EC2D99CFD6C}" srcOrd="0" destOrd="0" presId="urn:microsoft.com/office/officeart/2016/7/layout/RepeatingBendingProcessNew"/>
    <dgm:cxn modelId="{3B1557A9-260A-447C-A0ED-1EB92954D880}" srcId="{666436F7-D283-4725-9EBD-9965687B3ED8}" destId="{95FB597D-D0C7-4C97-B06F-E81932A6B803}" srcOrd="1" destOrd="0" parTransId="{2B0290EE-A0CE-4BA8-A1BC-D2597B88D865}" sibTransId="{53B448D2-6592-4BD9-87ED-2CB9F6DE6048}"/>
    <dgm:cxn modelId="{920F0CAF-0CE1-41EF-8AF9-28A529D906BE}" srcId="{666436F7-D283-4725-9EBD-9965687B3ED8}" destId="{5DE10F86-6C2F-406D-9697-3BA1EAC51966}" srcOrd="5" destOrd="0" parTransId="{4C43D0A2-D9E4-49DA-8424-BB19B331DFEC}" sibTransId="{57D23C1B-EE39-496C-9405-CB5F41266836}"/>
    <dgm:cxn modelId="{7948F8B3-112E-429B-B254-A0C360735DA8}" type="presOf" srcId="{0BF6D012-BC52-42E9-9C91-BB098B2CBA34}" destId="{CEAE302C-4241-45FF-A102-F035B4F82174}" srcOrd="0" destOrd="0" presId="urn:microsoft.com/office/officeart/2016/7/layout/RepeatingBendingProcessNew"/>
    <dgm:cxn modelId="{94DFE2C0-93F4-4BB5-9593-FE7F486318ED}" type="presOf" srcId="{B169CFFC-ECC9-44E3-9F04-FEBCDC3D2284}" destId="{BA405327-222B-47B0-B896-1FB782B966B0}" srcOrd="1" destOrd="0" presId="urn:microsoft.com/office/officeart/2016/7/layout/RepeatingBendingProcessNew"/>
    <dgm:cxn modelId="{CB3738C1-D41C-466F-9E74-DB3BFE8A5731}" type="presOf" srcId="{BCBC5125-A8B6-4923-AFB4-8325260365E5}" destId="{33673E41-7535-4E05-A390-68BDDC5822E2}" srcOrd="0" destOrd="0" presId="urn:microsoft.com/office/officeart/2016/7/layout/RepeatingBendingProcessNew"/>
    <dgm:cxn modelId="{967737C7-A06B-4C9D-8E72-9060148652F1}" type="presOf" srcId="{E61FC46C-F7D9-4277-B0ED-4D9D1538ED50}" destId="{4D24DEC5-D807-4291-9AA3-589083E192C7}" srcOrd="0" destOrd="0" presId="urn:microsoft.com/office/officeart/2016/7/layout/RepeatingBendingProcessNew"/>
    <dgm:cxn modelId="{B9F6B7D6-244F-44D2-8E11-78A8BE8EC131}" srcId="{666436F7-D283-4725-9EBD-9965687B3ED8}" destId="{BCBC5125-A8B6-4923-AFB4-8325260365E5}" srcOrd="6" destOrd="0" parTransId="{656DDACB-0791-4BC7-B25D-951A45E9A99E}" sibTransId="{4CF8A65A-859F-4E17-BFB4-BE65FC60E1E3}"/>
    <dgm:cxn modelId="{63BE2AE7-38E5-418B-96E2-D128DB16EC0E}" type="presOf" srcId="{E61FC46C-F7D9-4277-B0ED-4D9D1538ED50}" destId="{FCC62914-FDCD-4066-9D73-4B663B5ACAFF}" srcOrd="1" destOrd="0" presId="urn:microsoft.com/office/officeart/2016/7/layout/RepeatingBendingProcessNew"/>
    <dgm:cxn modelId="{C2115EED-9069-4FBD-B977-AE400D984787}" type="presOf" srcId="{B169CFFC-ECC9-44E3-9F04-FEBCDC3D2284}" destId="{58865FC5-43FD-4782-9A42-13A3B72D5073}" srcOrd="0" destOrd="0" presId="urn:microsoft.com/office/officeart/2016/7/layout/RepeatingBendingProcessNew"/>
    <dgm:cxn modelId="{2A0583F1-24E1-43AA-915F-A857A4631E42}" srcId="{666436F7-D283-4725-9EBD-9965687B3ED8}" destId="{0FD71FAE-917E-49C6-978D-45272F15A3A4}" srcOrd="3" destOrd="0" parTransId="{0C1B4AB4-8F4C-4145-A880-F0348BCB7D97}" sibTransId="{07A802F8-F7AA-48FA-98F5-691C248AA1AA}"/>
    <dgm:cxn modelId="{CD85C194-2F88-4E98-A4BD-289119B24A5F}" type="presParOf" srcId="{F23021E7-DFF0-415B-9AC5-5EC2D99CFD6C}" destId="{CEAE302C-4241-45FF-A102-F035B4F82174}" srcOrd="0" destOrd="0" presId="urn:microsoft.com/office/officeart/2016/7/layout/RepeatingBendingProcessNew"/>
    <dgm:cxn modelId="{D57AA279-CDA3-4700-AC57-88A2DB25D6FD}" type="presParOf" srcId="{F23021E7-DFF0-415B-9AC5-5EC2D99CFD6C}" destId="{F45380DB-C8EE-43DD-925F-32EF31E919CD}" srcOrd="1" destOrd="0" presId="urn:microsoft.com/office/officeart/2016/7/layout/RepeatingBendingProcessNew"/>
    <dgm:cxn modelId="{A31FF85A-CA7A-46C3-966B-CB9392A01875}" type="presParOf" srcId="{F45380DB-C8EE-43DD-925F-32EF31E919CD}" destId="{A29F0AF0-DCD1-4671-AA91-DB053FA4B822}" srcOrd="0" destOrd="0" presId="urn:microsoft.com/office/officeart/2016/7/layout/RepeatingBendingProcessNew"/>
    <dgm:cxn modelId="{4577F16D-CE98-4E21-8B28-F025C829E958}" type="presParOf" srcId="{F23021E7-DFF0-415B-9AC5-5EC2D99CFD6C}" destId="{FCDB06A5-499C-49CC-9C8B-6BC0151E938C}" srcOrd="2" destOrd="0" presId="urn:microsoft.com/office/officeart/2016/7/layout/RepeatingBendingProcessNew"/>
    <dgm:cxn modelId="{DBA4D00C-14B7-4C5D-BCE1-DD510FD8A57F}" type="presParOf" srcId="{F23021E7-DFF0-415B-9AC5-5EC2D99CFD6C}" destId="{32425258-8BE6-4F0F-B64D-966F2BA06111}" srcOrd="3" destOrd="0" presId="urn:microsoft.com/office/officeart/2016/7/layout/RepeatingBendingProcessNew"/>
    <dgm:cxn modelId="{01C7CC4E-2B7F-4E8A-8284-2A4416324F9E}" type="presParOf" srcId="{32425258-8BE6-4F0F-B64D-966F2BA06111}" destId="{49BBEC0D-DCB0-4626-AA5F-CB727AFB59B0}" srcOrd="0" destOrd="0" presId="urn:microsoft.com/office/officeart/2016/7/layout/RepeatingBendingProcessNew"/>
    <dgm:cxn modelId="{8F08B3B9-0DD9-4819-8B3C-6198A0897A5D}" type="presParOf" srcId="{F23021E7-DFF0-415B-9AC5-5EC2D99CFD6C}" destId="{02772F2D-305E-41B4-BE91-724EEE8412AB}" srcOrd="4" destOrd="0" presId="urn:microsoft.com/office/officeart/2016/7/layout/RepeatingBendingProcessNew"/>
    <dgm:cxn modelId="{45AF1D7D-DC62-44BD-9D53-ACD3FB249B24}" type="presParOf" srcId="{F23021E7-DFF0-415B-9AC5-5EC2D99CFD6C}" destId="{4D24DEC5-D807-4291-9AA3-589083E192C7}" srcOrd="5" destOrd="0" presId="urn:microsoft.com/office/officeart/2016/7/layout/RepeatingBendingProcessNew"/>
    <dgm:cxn modelId="{C4576477-1A82-49F7-8CE5-DDCA842709A9}" type="presParOf" srcId="{4D24DEC5-D807-4291-9AA3-589083E192C7}" destId="{FCC62914-FDCD-4066-9D73-4B663B5ACAFF}" srcOrd="0" destOrd="0" presId="urn:microsoft.com/office/officeart/2016/7/layout/RepeatingBendingProcessNew"/>
    <dgm:cxn modelId="{38A65E19-1381-4179-B58D-0CD154F33B1E}" type="presParOf" srcId="{F23021E7-DFF0-415B-9AC5-5EC2D99CFD6C}" destId="{1D911ACD-9611-46B2-A1D5-8B5CE0ED3B05}" srcOrd="6" destOrd="0" presId="urn:microsoft.com/office/officeart/2016/7/layout/RepeatingBendingProcessNew"/>
    <dgm:cxn modelId="{813B700D-60BE-40CD-A1F3-8FB8632ADF19}" type="presParOf" srcId="{F23021E7-DFF0-415B-9AC5-5EC2D99CFD6C}" destId="{9758DEDD-056A-4A34-97E4-671A03293257}" srcOrd="7" destOrd="0" presId="urn:microsoft.com/office/officeart/2016/7/layout/RepeatingBendingProcessNew"/>
    <dgm:cxn modelId="{F370A941-D46A-4DAB-8827-4E118DEA67D4}" type="presParOf" srcId="{9758DEDD-056A-4A34-97E4-671A03293257}" destId="{E0E07BFC-B36F-4B5E-A832-CC201BC55FA4}" srcOrd="0" destOrd="0" presId="urn:microsoft.com/office/officeart/2016/7/layout/RepeatingBendingProcessNew"/>
    <dgm:cxn modelId="{5E0916D8-9222-4822-B003-9588D9961E30}" type="presParOf" srcId="{F23021E7-DFF0-415B-9AC5-5EC2D99CFD6C}" destId="{9581F088-9E1F-4947-8422-E1416974AD57}" srcOrd="8" destOrd="0" presId="urn:microsoft.com/office/officeart/2016/7/layout/RepeatingBendingProcessNew"/>
    <dgm:cxn modelId="{F0D03F0D-4B19-413F-AD1A-58630B351906}" type="presParOf" srcId="{F23021E7-DFF0-415B-9AC5-5EC2D99CFD6C}" destId="{58865FC5-43FD-4782-9A42-13A3B72D5073}" srcOrd="9" destOrd="0" presId="urn:microsoft.com/office/officeart/2016/7/layout/RepeatingBendingProcessNew"/>
    <dgm:cxn modelId="{FF6771E3-A2DA-468F-B24C-3FCAE5D89143}" type="presParOf" srcId="{58865FC5-43FD-4782-9A42-13A3B72D5073}" destId="{BA405327-222B-47B0-B896-1FB782B966B0}" srcOrd="0" destOrd="0" presId="urn:microsoft.com/office/officeart/2016/7/layout/RepeatingBendingProcessNew"/>
    <dgm:cxn modelId="{18943ABB-B9EF-484C-B537-BF8537F935F2}" type="presParOf" srcId="{F23021E7-DFF0-415B-9AC5-5EC2D99CFD6C}" destId="{88D93EC7-EAD2-4AD5-9321-32B2DC76B53C}" srcOrd="10" destOrd="0" presId="urn:microsoft.com/office/officeart/2016/7/layout/RepeatingBendingProcessNew"/>
    <dgm:cxn modelId="{F0660FF1-E9E5-4173-9531-D12119B38BD1}" type="presParOf" srcId="{F23021E7-DFF0-415B-9AC5-5EC2D99CFD6C}" destId="{E5171995-6349-4D34-B8F1-F20B3863F946}" srcOrd="11" destOrd="0" presId="urn:microsoft.com/office/officeart/2016/7/layout/RepeatingBendingProcessNew"/>
    <dgm:cxn modelId="{EE8A3548-3E79-4725-96C1-E2C473372616}" type="presParOf" srcId="{E5171995-6349-4D34-B8F1-F20B3863F946}" destId="{0E893E46-499B-401A-A0F4-9163882D7927}" srcOrd="0" destOrd="0" presId="urn:microsoft.com/office/officeart/2016/7/layout/RepeatingBendingProcessNew"/>
    <dgm:cxn modelId="{DCBD91C7-16D4-4C8E-82A6-30935FC7D871}" type="presParOf" srcId="{F23021E7-DFF0-415B-9AC5-5EC2D99CFD6C}" destId="{33673E41-7535-4E05-A390-68BDDC5822E2}" srcOrd="12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EAF8EEC-4502-42F8-9F1A-10F4CEE0702F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777C1EA-89D5-49C0-B1FF-62DA5E95156B}">
      <dgm:prSet/>
      <dgm:spPr/>
      <dgm:t>
        <a:bodyPr/>
        <a:lstStyle/>
        <a:p>
          <a:r>
            <a:rPr lang="en-GB"/>
            <a:t>The courts need to consider; </a:t>
          </a:r>
          <a:endParaRPr lang="en-US"/>
        </a:p>
      </dgm:t>
    </dgm:pt>
    <dgm:pt modelId="{511924B4-04D1-4CA7-AEB1-177997F7C8DC}" type="parTrans" cxnId="{6107F7D0-9D47-470B-A303-CDD4F41FD74E}">
      <dgm:prSet/>
      <dgm:spPr/>
      <dgm:t>
        <a:bodyPr/>
        <a:lstStyle/>
        <a:p>
          <a:endParaRPr lang="en-US"/>
        </a:p>
      </dgm:t>
    </dgm:pt>
    <dgm:pt modelId="{6B621FAF-106B-49A5-A019-C86666D87571}" type="sibTrans" cxnId="{6107F7D0-9D47-470B-A303-CDD4F41FD74E}">
      <dgm:prSet/>
      <dgm:spPr/>
      <dgm:t>
        <a:bodyPr/>
        <a:lstStyle/>
        <a:p>
          <a:endParaRPr lang="en-US"/>
        </a:p>
      </dgm:t>
    </dgm:pt>
    <dgm:pt modelId="{789E19BD-4746-4C81-B955-DF6DD78DDFF2}">
      <dgm:prSet/>
      <dgm:spPr/>
      <dgm:t>
        <a:bodyPr/>
        <a:lstStyle/>
        <a:p>
          <a:r>
            <a:rPr lang="en-GB"/>
            <a:t>1. Was death or serious harm virtually certain to result from the defendant’s conduct? </a:t>
          </a:r>
          <a:endParaRPr lang="en-US"/>
        </a:p>
      </dgm:t>
    </dgm:pt>
    <dgm:pt modelId="{5B7FF2E6-E4C1-431E-9983-A796C00453F8}" type="parTrans" cxnId="{35EE7DE1-B1C8-4264-8DE9-5AC79871DB27}">
      <dgm:prSet/>
      <dgm:spPr/>
      <dgm:t>
        <a:bodyPr/>
        <a:lstStyle/>
        <a:p>
          <a:endParaRPr lang="en-US"/>
        </a:p>
      </dgm:t>
    </dgm:pt>
    <dgm:pt modelId="{35B240A1-59AB-4338-B689-2BF62751061D}" type="sibTrans" cxnId="{35EE7DE1-B1C8-4264-8DE9-5AC79871DB27}">
      <dgm:prSet/>
      <dgm:spPr/>
      <dgm:t>
        <a:bodyPr/>
        <a:lstStyle/>
        <a:p>
          <a:endParaRPr lang="en-US"/>
        </a:p>
      </dgm:t>
    </dgm:pt>
    <dgm:pt modelId="{E0173A2F-F91F-45D6-A17E-DE084DDDDD9E}">
      <dgm:prSet/>
      <dgm:spPr/>
      <dgm:t>
        <a:bodyPr/>
        <a:lstStyle/>
        <a:p>
          <a:r>
            <a:rPr lang="en-GB"/>
            <a:t>We look at the reasonable man test. (Objective test)</a:t>
          </a:r>
          <a:endParaRPr lang="en-US"/>
        </a:p>
      </dgm:t>
    </dgm:pt>
    <dgm:pt modelId="{866C55DA-E9DF-4AA2-922F-3627BDB2F98A}" type="parTrans" cxnId="{FD12C41F-012E-4DD9-87DA-978C73B0B9BA}">
      <dgm:prSet/>
      <dgm:spPr/>
      <dgm:t>
        <a:bodyPr/>
        <a:lstStyle/>
        <a:p>
          <a:endParaRPr lang="en-US"/>
        </a:p>
      </dgm:t>
    </dgm:pt>
    <dgm:pt modelId="{22D7C4B7-7931-42AB-A8E0-7722017818DA}" type="sibTrans" cxnId="{FD12C41F-012E-4DD9-87DA-978C73B0B9BA}">
      <dgm:prSet/>
      <dgm:spPr/>
      <dgm:t>
        <a:bodyPr/>
        <a:lstStyle/>
        <a:p>
          <a:endParaRPr lang="en-US"/>
        </a:p>
      </dgm:t>
    </dgm:pt>
    <dgm:pt modelId="{60E540E6-4A52-4C19-9365-7EE8227D2BFD}">
      <dgm:prSet/>
      <dgm:spPr/>
      <dgm:t>
        <a:bodyPr/>
        <a:lstStyle/>
        <a:p>
          <a:r>
            <a:rPr lang="en-GB"/>
            <a:t>2. Did the defendant appreciate that death or serious injury was virtually certain to result from their acts? </a:t>
          </a:r>
          <a:endParaRPr lang="en-US"/>
        </a:p>
      </dgm:t>
    </dgm:pt>
    <dgm:pt modelId="{A4DD2A34-6F17-4500-8071-33F34648B94B}" type="parTrans" cxnId="{99C64B9F-0DE2-49E0-A1D6-683F859E8AC2}">
      <dgm:prSet/>
      <dgm:spPr/>
      <dgm:t>
        <a:bodyPr/>
        <a:lstStyle/>
        <a:p>
          <a:endParaRPr lang="en-US"/>
        </a:p>
      </dgm:t>
    </dgm:pt>
    <dgm:pt modelId="{46746A8E-4CE4-47E3-ACB2-4DFFCD2C0D81}" type="sibTrans" cxnId="{99C64B9F-0DE2-49E0-A1D6-683F859E8AC2}">
      <dgm:prSet/>
      <dgm:spPr/>
      <dgm:t>
        <a:bodyPr/>
        <a:lstStyle/>
        <a:p>
          <a:endParaRPr lang="en-US"/>
        </a:p>
      </dgm:t>
    </dgm:pt>
    <dgm:pt modelId="{15E26C08-4D43-4EAB-8656-16A74C9CDD41}">
      <dgm:prSet/>
      <dgm:spPr/>
      <dgm:t>
        <a:bodyPr/>
        <a:lstStyle/>
        <a:p>
          <a:r>
            <a:rPr lang="en-GB"/>
            <a:t>We consider the individual only and no one else. (Subjective test).</a:t>
          </a:r>
          <a:endParaRPr lang="en-US"/>
        </a:p>
      </dgm:t>
    </dgm:pt>
    <dgm:pt modelId="{C0A96274-E90C-4BFD-92B5-3FCC7611A893}" type="parTrans" cxnId="{49155AA4-FD87-46EC-8AAD-EA119A9C7883}">
      <dgm:prSet/>
      <dgm:spPr/>
      <dgm:t>
        <a:bodyPr/>
        <a:lstStyle/>
        <a:p>
          <a:endParaRPr lang="en-US"/>
        </a:p>
      </dgm:t>
    </dgm:pt>
    <dgm:pt modelId="{2018FA3C-9EC3-462B-A7B5-856B4569D712}" type="sibTrans" cxnId="{49155AA4-FD87-46EC-8AAD-EA119A9C7883}">
      <dgm:prSet/>
      <dgm:spPr/>
      <dgm:t>
        <a:bodyPr/>
        <a:lstStyle/>
        <a:p>
          <a:endParaRPr lang="en-US"/>
        </a:p>
      </dgm:t>
    </dgm:pt>
    <dgm:pt modelId="{2E556408-F7EF-4A41-B6F4-3FEB69527004}" type="pres">
      <dgm:prSet presAssocID="{AEAF8EEC-4502-42F8-9F1A-10F4CEE0702F}" presName="outerComposite" presStyleCnt="0">
        <dgm:presLayoutVars>
          <dgm:chMax val="5"/>
          <dgm:dir/>
          <dgm:resizeHandles val="exact"/>
        </dgm:presLayoutVars>
      </dgm:prSet>
      <dgm:spPr/>
    </dgm:pt>
    <dgm:pt modelId="{09BC166F-DFD6-4BD2-8899-CD3121332B3D}" type="pres">
      <dgm:prSet presAssocID="{AEAF8EEC-4502-42F8-9F1A-10F4CEE0702F}" presName="dummyMaxCanvas" presStyleCnt="0">
        <dgm:presLayoutVars/>
      </dgm:prSet>
      <dgm:spPr/>
    </dgm:pt>
    <dgm:pt modelId="{47A28DAF-B75F-4522-9611-CD1DDA1E2384}" type="pres">
      <dgm:prSet presAssocID="{AEAF8EEC-4502-42F8-9F1A-10F4CEE0702F}" presName="FiveNodes_1" presStyleLbl="node1" presStyleIdx="0" presStyleCnt="5">
        <dgm:presLayoutVars>
          <dgm:bulletEnabled val="1"/>
        </dgm:presLayoutVars>
      </dgm:prSet>
      <dgm:spPr/>
    </dgm:pt>
    <dgm:pt modelId="{C4E62297-66B2-4E08-A576-759E81E9A068}" type="pres">
      <dgm:prSet presAssocID="{AEAF8EEC-4502-42F8-9F1A-10F4CEE0702F}" presName="FiveNodes_2" presStyleLbl="node1" presStyleIdx="1" presStyleCnt="5">
        <dgm:presLayoutVars>
          <dgm:bulletEnabled val="1"/>
        </dgm:presLayoutVars>
      </dgm:prSet>
      <dgm:spPr/>
    </dgm:pt>
    <dgm:pt modelId="{E14AFDC0-8F94-401F-948C-885786D3272B}" type="pres">
      <dgm:prSet presAssocID="{AEAF8EEC-4502-42F8-9F1A-10F4CEE0702F}" presName="FiveNodes_3" presStyleLbl="node1" presStyleIdx="2" presStyleCnt="5">
        <dgm:presLayoutVars>
          <dgm:bulletEnabled val="1"/>
        </dgm:presLayoutVars>
      </dgm:prSet>
      <dgm:spPr/>
    </dgm:pt>
    <dgm:pt modelId="{E5110391-C625-4D9F-AD93-6E305AEF2AFE}" type="pres">
      <dgm:prSet presAssocID="{AEAF8EEC-4502-42F8-9F1A-10F4CEE0702F}" presName="FiveNodes_4" presStyleLbl="node1" presStyleIdx="3" presStyleCnt="5">
        <dgm:presLayoutVars>
          <dgm:bulletEnabled val="1"/>
        </dgm:presLayoutVars>
      </dgm:prSet>
      <dgm:spPr/>
    </dgm:pt>
    <dgm:pt modelId="{CD183EDF-F88E-4F68-9A2A-A811723F5DF9}" type="pres">
      <dgm:prSet presAssocID="{AEAF8EEC-4502-42F8-9F1A-10F4CEE0702F}" presName="FiveNodes_5" presStyleLbl="node1" presStyleIdx="4" presStyleCnt="5">
        <dgm:presLayoutVars>
          <dgm:bulletEnabled val="1"/>
        </dgm:presLayoutVars>
      </dgm:prSet>
      <dgm:spPr/>
    </dgm:pt>
    <dgm:pt modelId="{83AD8E50-B56D-4975-9240-E07E5DAB0C46}" type="pres">
      <dgm:prSet presAssocID="{AEAF8EEC-4502-42F8-9F1A-10F4CEE0702F}" presName="FiveConn_1-2" presStyleLbl="fgAccFollowNode1" presStyleIdx="0" presStyleCnt="4">
        <dgm:presLayoutVars>
          <dgm:bulletEnabled val="1"/>
        </dgm:presLayoutVars>
      </dgm:prSet>
      <dgm:spPr/>
    </dgm:pt>
    <dgm:pt modelId="{A7BAF787-7769-445E-AAC6-22D70C5F5DFE}" type="pres">
      <dgm:prSet presAssocID="{AEAF8EEC-4502-42F8-9F1A-10F4CEE0702F}" presName="FiveConn_2-3" presStyleLbl="fgAccFollowNode1" presStyleIdx="1" presStyleCnt="4">
        <dgm:presLayoutVars>
          <dgm:bulletEnabled val="1"/>
        </dgm:presLayoutVars>
      </dgm:prSet>
      <dgm:spPr/>
    </dgm:pt>
    <dgm:pt modelId="{3EB328C7-16F8-413A-8395-3A7AA1528DC1}" type="pres">
      <dgm:prSet presAssocID="{AEAF8EEC-4502-42F8-9F1A-10F4CEE0702F}" presName="FiveConn_3-4" presStyleLbl="fgAccFollowNode1" presStyleIdx="2" presStyleCnt="4">
        <dgm:presLayoutVars>
          <dgm:bulletEnabled val="1"/>
        </dgm:presLayoutVars>
      </dgm:prSet>
      <dgm:spPr/>
    </dgm:pt>
    <dgm:pt modelId="{9EE0D160-670B-4F42-BFBF-DF33D50E77FA}" type="pres">
      <dgm:prSet presAssocID="{AEAF8EEC-4502-42F8-9F1A-10F4CEE0702F}" presName="FiveConn_4-5" presStyleLbl="fgAccFollowNode1" presStyleIdx="3" presStyleCnt="4">
        <dgm:presLayoutVars>
          <dgm:bulletEnabled val="1"/>
        </dgm:presLayoutVars>
      </dgm:prSet>
      <dgm:spPr/>
    </dgm:pt>
    <dgm:pt modelId="{6B91DB98-FBEA-45B8-8A5F-26387CF0112C}" type="pres">
      <dgm:prSet presAssocID="{AEAF8EEC-4502-42F8-9F1A-10F4CEE0702F}" presName="FiveNodes_1_text" presStyleLbl="node1" presStyleIdx="4" presStyleCnt="5">
        <dgm:presLayoutVars>
          <dgm:bulletEnabled val="1"/>
        </dgm:presLayoutVars>
      </dgm:prSet>
      <dgm:spPr/>
    </dgm:pt>
    <dgm:pt modelId="{1ADAAB54-DBD7-49F8-966A-7C1DDD9DA3ED}" type="pres">
      <dgm:prSet presAssocID="{AEAF8EEC-4502-42F8-9F1A-10F4CEE0702F}" presName="FiveNodes_2_text" presStyleLbl="node1" presStyleIdx="4" presStyleCnt="5">
        <dgm:presLayoutVars>
          <dgm:bulletEnabled val="1"/>
        </dgm:presLayoutVars>
      </dgm:prSet>
      <dgm:spPr/>
    </dgm:pt>
    <dgm:pt modelId="{11AB9543-EB8C-463A-A9C2-DC98CC1B10A2}" type="pres">
      <dgm:prSet presAssocID="{AEAF8EEC-4502-42F8-9F1A-10F4CEE0702F}" presName="FiveNodes_3_text" presStyleLbl="node1" presStyleIdx="4" presStyleCnt="5">
        <dgm:presLayoutVars>
          <dgm:bulletEnabled val="1"/>
        </dgm:presLayoutVars>
      </dgm:prSet>
      <dgm:spPr/>
    </dgm:pt>
    <dgm:pt modelId="{4784958D-9EE9-43EA-B7AD-A461110A0F75}" type="pres">
      <dgm:prSet presAssocID="{AEAF8EEC-4502-42F8-9F1A-10F4CEE0702F}" presName="FiveNodes_4_text" presStyleLbl="node1" presStyleIdx="4" presStyleCnt="5">
        <dgm:presLayoutVars>
          <dgm:bulletEnabled val="1"/>
        </dgm:presLayoutVars>
      </dgm:prSet>
      <dgm:spPr/>
    </dgm:pt>
    <dgm:pt modelId="{882B191E-1089-4516-BBEC-7811EA15B0D1}" type="pres">
      <dgm:prSet presAssocID="{AEAF8EEC-4502-42F8-9F1A-10F4CEE0702F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4BDB4F05-EB2B-4EC9-87ED-8F3FFA373D1C}" type="presOf" srcId="{AEAF8EEC-4502-42F8-9F1A-10F4CEE0702F}" destId="{2E556408-F7EF-4A41-B6F4-3FEB69527004}" srcOrd="0" destOrd="0" presId="urn:microsoft.com/office/officeart/2005/8/layout/vProcess5"/>
    <dgm:cxn modelId="{5263310C-08F4-444E-8F90-423799C645C1}" type="presOf" srcId="{789E19BD-4746-4C81-B955-DF6DD78DDFF2}" destId="{C4E62297-66B2-4E08-A576-759E81E9A068}" srcOrd="0" destOrd="0" presId="urn:microsoft.com/office/officeart/2005/8/layout/vProcess5"/>
    <dgm:cxn modelId="{47182E0E-3ED6-4E4C-B139-55C2DEC54CE2}" type="presOf" srcId="{D777C1EA-89D5-49C0-B1FF-62DA5E95156B}" destId="{47A28DAF-B75F-4522-9611-CD1DDA1E2384}" srcOrd="0" destOrd="0" presId="urn:microsoft.com/office/officeart/2005/8/layout/vProcess5"/>
    <dgm:cxn modelId="{DD78D50E-CDDF-4454-A693-B2345EF62E32}" type="presOf" srcId="{60E540E6-4A52-4C19-9365-7EE8227D2BFD}" destId="{4784958D-9EE9-43EA-B7AD-A461110A0F75}" srcOrd="1" destOrd="0" presId="urn:microsoft.com/office/officeart/2005/8/layout/vProcess5"/>
    <dgm:cxn modelId="{FD12C41F-012E-4DD9-87DA-978C73B0B9BA}" srcId="{AEAF8EEC-4502-42F8-9F1A-10F4CEE0702F}" destId="{E0173A2F-F91F-45D6-A17E-DE084DDDDD9E}" srcOrd="2" destOrd="0" parTransId="{866C55DA-E9DF-4AA2-922F-3627BDB2F98A}" sibTransId="{22D7C4B7-7931-42AB-A8E0-7722017818DA}"/>
    <dgm:cxn modelId="{61898627-FE74-4FC4-9AE7-350F0F388670}" type="presOf" srcId="{E0173A2F-F91F-45D6-A17E-DE084DDDDD9E}" destId="{E14AFDC0-8F94-401F-948C-885786D3272B}" srcOrd="0" destOrd="0" presId="urn:microsoft.com/office/officeart/2005/8/layout/vProcess5"/>
    <dgm:cxn modelId="{0DF4333B-E087-431F-83C4-9B1B20371358}" type="presOf" srcId="{35B240A1-59AB-4338-B689-2BF62751061D}" destId="{A7BAF787-7769-445E-AAC6-22D70C5F5DFE}" srcOrd="0" destOrd="0" presId="urn:microsoft.com/office/officeart/2005/8/layout/vProcess5"/>
    <dgm:cxn modelId="{F1B20048-3419-491D-8D6C-3C390AA23E90}" type="presOf" srcId="{15E26C08-4D43-4EAB-8656-16A74C9CDD41}" destId="{CD183EDF-F88E-4F68-9A2A-A811723F5DF9}" srcOrd="0" destOrd="0" presId="urn:microsoft.com/office/officeart/2005/8/layout/vProcess5"/>
    <dgm:cxn modelId="{5FD6157C-EE70-4C57-B2C4-5C5BBFE3DC52}" type="presOf" srcId="{789E19BD-4746-4C81-B955-DF6DD78DDFF2}" destId="{1ADAAB54-DBD7-49F8-966A-7C1DDD9DA3ED}" srcOrd="1" destOrd="0" presId="urn:microsoft.com/office/officeart/2005/8/layout/vProcess5"/>
    <dgm:cxn modelId="{0517D17F-8FD1-4C12-9D16-4CE936CEDE12}" type="presOf" srcId="{22D7C4B7-7931-42AB-A8E0-7722017818DA}" destId="{3EB328C7-16F8-413A-8395-3A7AA1528DC1}" srcOrd="0" destOrd="0" presId="urn:microsoft.com/office/officeart/2005/8/layout/vProcess5"/>
    <dgm:cxn modelId="{DEF87389-9E6F-4AB7-B263-429B9AF27164}" type="presOf" srcId="{D777C1EA-89D5-49C0-B1FF-62DA5E95156B}" destId="{6B91DB98-FBEA-45B8-8A5F-26387CF0112C}" srcOrd="1" destOrd="0" presId="urn:microsoft.com/office/officeart/2005/8/layout/vProcess5"/>
    <dgm:cxn modelId="{99C64B9F-0DE2-49E0-A1D6-683F859E8AC2}" srcId="{AEAF8EEC-4502-42F8-9F1A-10F4CEE0702F}" destId="{60E540E6-4A52-4C19-9365-7EE8227D2BFD}" srcOrd="3" destOrd="0" parTransId="{A4DD2A34-6F17-4500-8071-33F34648B94B}" sibTransId="{46746A8E-4CE4-47E3-ACB2-4DFFCD2C0D81}"/>
    <dgm:cxn modelId="{49155AA4-FD87-46EC-8AAD-EA119A9C7883}" srcId="{AEAF8EEC-4502-42F8-9F1A-10F4CEE0702F}" destId="{15E26C08-4D43-4EAB-8656-16A74C9CDD41}" srcOrd="4" destOrd="0" parTransId="{C0A96274-E90C-4BFD-92B5-3FCC7611A893}" sibTransId="{2018FA3C-9EC3-462B-A7B5-856B4569D712}"/>
    <dgm:cxn modelId="{397B50B3-D093-4569-9ADF-E2285D2C9DA5}" type="presOf" srcId="{60E540E6-4A52-4C19-9365-7EE8227D2BFD}" destId="{E5110391-C625-4D9F-AD93-6E305AEF2AFE}" srcOrd="0" destOrd="0" presId="urn:microsoft.com/office/officeart/2005/8/layout/vProcess5"/>
    <dgm:cxn modelId="{043A97B5-B19B-408D-9584-A753FED2987A}" type="presOf" srcId="{46746A8E-4CE4-47E3-ACB2-4DFFCD2C0D81}" destId="{9EE0D160-670B-4F42-BFBF-DF33D50E77FA}" srcOrd="0" destOrd="0" presId="urn:microsoft.com/office/officeart/2005/8/layout/vProcess5"/>
    <dgm:cxn modelId="{19D996BE-7419-4A66-B0AD-7809C52B9940}" type="presOf" srcId="{6B621FAF-106B-49A5-A019-C86666D87571}" destId="{83AD8E50-B56D-4975-9240-E07E5DAB0C46}" srcOrd="0" destOrd="0" presId="urn:microsoft.com/office/officeart/2005/8/layout/vProcess5"/>
    <dgm:cxn modelId="{172332C1-D73F-4781-89E6-BE25D708B725}" type="presOf" srcId="{E0173A2F-F91F-45D6-A17E-DE084DDDDD9E}" destId="{11AB9543-EB8C-463A-A9C2-DC98CC1B10A2}" srcOrd="1" destOrd="0" presId="urn:microsoft.com/office/officeart/2005/8/layout/vProcess5"/>
    <dgm:cxn modelId="{707BBDCE-069E-4AFF-92AE-170C9D58A744}" type="presOf" srcId="{15E26C08-4D43-4EAB-8656-16A74C9CDD41}" destId="{882B191E-1089-4516-BBEC-7811EA15B0D1}" srcOrd="1" destOrd="0" presId="urn:microsoft.com/office/officeart/2005/8/layout/vProcess5"/>
    <dgm:cxn modelId="{6107F7D0-9D47-470B-A303-CDD4F41FD74E}" srcId="{AEAF8EEC-4502-42F8-9F1A-10F4CEE0702F}" destId="{D777C1EA-89D5-49C0-B1FF-62DA5E95156B}" srcOrd="0" destOrd="0" parTransId="{511924B4-04D1-4CA7-AEB1-177997F7C8DC}" sibTransId="{6B621FAF-106B-49A5-A019-C86666D87571}"/>
    <dgm:cxn modelId="{35EE7DE1-B1C8-4264-8DE9-5AC79871DB27}" srcId="{AEAF8EEC-4502-42F8-9F1A-10F4CEE0702F}" destId="{789E19BD-4746-4C81-B955-DF6DD78DDFF2}" srcOrd="1" destOrd="0" parTransId="{5B7FF2E6-E4C1-431E-9983-A796C00453F8}" sibTransId="{35B240A1-59AB-4338-B689-2BF62751061D}"/>
    <dgm:cxn modelId="{5F941EDD-AD27-4937-BAD8-CA38B9D73729}" type="presParOf" srcId="{2E556408-F7EF-4A41-B6F4-3FEB69527004}" destId="{09BC166F-DFD6-4BD2-8899-CD3121332B3D}" srcOrd="0" destOrd="0" presId="urn:microsoft.com/office/officeart/2005/8/layout/vProcess5"/>
    <dgm:cxn modelId="{66D11904-F545-4570-8E9C-E37D10401D18}" type="presParOf" srcId="{2E556408-F7EF-4A41-B6F4-3FEB69527004}" destId="{47A28DAF-B75F-4522-9611-CD1DDA1E2384}" srcOrd="1" destOrd="0" presId="urn:microsoft.com/office/officeart/2005/8/layout/vProcess5"/>
    <dgm:cxn modelId="{93740B54-BFD4-4189-97BF-FA23F879863C}" type="presParOf" srcId="{2E556408-F7EF-4A41-B6F4-3FEB69527004}" destId="{C4E62297-66B2-4E08-A576-759E81E9A068}" srcOrd="2" destOrd="0" presId="urn:microsoft.com/office/officeart/2005/8/layout/vProcess5"/>
    <dgm:cxn modelId="{692EA676-306E-4ED0-9397-93A28D9EF289}" type="presParOf" srcId="{2E556408-F7EF-4A41-B6F4-3FEB69527004}" destId="{E14AFDC0-8F94-401F-948C-885786D3272B}" srcOrd="3" destOrd="0" presId="urn:microsoft.com/office/officeart/2005/8/layout/vProcess5"/>
    <dgm:cxn modelId="{0D1280A5-87FC-4101-B7C9-9811207F7408}" type="presParOf" srcId="{2E556408-F7EF-4A41-B6F4-3FEB69527004}" destId="{E5110391-C625-4D9F-AD93-6E305AEF2AFE}" srcOrd="4" destOrd="0" presId="urn:microsoft.com/office/officeart/2005/8/layout/vProcess5"/>
    <dgm:cxn modelId="{E10B685C-B5E4-4F3A-A47C-F6792140E583}" type="presParOf" srcId="{2E556408-F7EF-4A41-B6F4-3FEB69527004}" destId="{CD183EDF-F88E-4F68-9A2A-A811723F5DF9}" srcOrd="5" destOrd="0" presId="urn:microsoft.com/office/officeart/2005/8/layout/vProcess5"/>
    <dgm:cxn modelId="{5E54942E-8393-4FF3-805E-3F5C3FFC8258}" type="presParOf" srcId="{2E556408-F7EF-4A41-B6F4-3FEB69527004}" destId="{83AD8E50-B56D-4975-9240-E07E5DAB0C46}" srcOrd="6" destOrd="0" presId="urn:microsoft.com/office/officeart/2005/8/layout/vProcess5"/>
    <dgm:cxn modelId="{92616205-858B-4F1B-B208-50B195931277}" type="presParOf" srcId="{2E556408-F7EF-4A41-B6F4-3FEB69527004}" destId="{A7BAF787-7769-445E-AAC6-22D70C5F5DFE}" srcOrd="7" destOrd="0" presId="urn:microsoft.com/office/officeart/2005/8/layout/vProcess5"/>
    <dgm:cxn modelId="{8726F465-1EE6-430F-918F-71FBA84BB00D}" type="presParOf" srcId="{2E556408-F7EF-4A41-B6F4-3FEB69527004}" destId="{3EB328C7-16F8-413A-8395-3A7AA1528DC1}" srcOrd="8" destOrd="0" presId="urn:microsoft.com/office/officeart/2005/8/layout/vProcess5"/>
    <dgm:cxn modelId="{BC0CBDF8-F3BD-4C1A-B8EA-7861B35B218F}" type="presParOf" srcId="{2E556408-F7EF-4A41-B6F4-3FEB69527004}" destId="{9EE0D160-670B-4F42-BFBF-DF33D50E77FA}" srcOrd="9" destOrd="0" presId="urn:microsoft.com/office/officeart/2005/8/layout/vProcess5"/>
    <dgm:cxn modelId="{98DE2A8C-E653-479D-9197-3F2E3FC52206}" type="presParOf" srcId="{2E556408-F7EF-4A41-B6F4-3FEB69527004}" destId="{6B91DB98-FBEA-45B8-8A5F-26387CF0112C}" srcOrd="10" destOrd="0" presId="urn:microsoft.com/office/officeart/2005/8/layout/vProcess5"/>
    <dgm:cxn modelId="{67B95371-977E-42BE-833E-BFB25113A82C}" type="presParOf" srcId="{2E556408-F7EF-4A41-B6F4-3FEB69527004}" destId="{1ADAAB54-DBD7-49F8-966A-7C1DDD9DA3ED}" srcOrd="11" destOrd="0" presId="urn:microsoft.com/office/officeart/2005/8/layout/vProcess5"/>
    <dgm:cxn modelId="{135DC793-7FDD-4D17-B762-4FA35BD0FC57}" type="presParOf" srcId="{2E556408-F7EF-4A41-B6F4-3FEB69527004}" destId="{11AB9543-EB8C-463A-A9C2-DC98CC1B10A2}" srcOrd="12" destOrd="0" presId="urn:microsoft.com/office/officeart/2005/8/layout/vProcess5"/>
    <dgm:cxn modelId="{11A9D273-E281-4341-AC64-496008F699D6}" type="presParOf" srcId="{2E556408-F7EF-4A41-B6F4-3FEB69527004}" destId="{4784958D-9EE9-43EA-B7AD-A461110A0F75}" srcOrd="13" destOrd="0" presId="urn:microsoft.com/office/officeart/2005/8/layout/vProcess5"/>
    <dgm:cxn modelId="{B806E7FC-FE3E-45A0-813E-9DC375E3B344}" type="presParOf" srcId="{2E556408-F7EF-4A41-B6F4-3FEB69527004}" destId="{882B191E-1089-4516-BBEC-7811EA15B0D1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6A13FAF-0321-4964-823B-049060BA6BDE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6E1EDED-3A53-4284-ABB8-0D6CF12560D3}">
      <dgm:prSet/>
      <dgm:spPr/>
      <dgm:t>
        <a:bodyPr/>
        <a:lstStyle/>
        <a:p>
          <a:r>
            <a:rPr lang="en-GB"/>
            <a:t>Even if the two questions are answered the jury can still find that they did not hold the Mens Rea for the offence. </a:t>
          </a:r>
          <a:endParaRPr lang="en-US"/>
        </a:p>
      </dgm:t>
    </dgm:pt>
    <dgm:pt modelId="{39162663-511F-4806-A216-2493DAF24771}" type="parTrans" cxnId="{39844684-9A36-443F-8F04-1BE254B687E4}">
      <dgm:prSet/>
      <dgm:spPr/>
      <dgm:t>
        <a:bodyPr/>
        <a:lstStyle/>
        <a:p>
          <a:endParaRPr lang="en-US"/>
        </a:p>
      </dgm:t>
    </dgm:pt>
    <dgm:pt modelId="{6FCC8837-9134-4C78-A525-4BD7CC0A7A04}" type="sibTrans" cxnId="{39844684-9A36-443F-8F04-1BE254B687E4}">
      <dgm:prSet/>
      <dgm:spPr/>
      <dgm:t>
        <a:bodyPr/>
        <a:lstStyle/>
        <a:p>
          <a:endParaRPr lang="en-US"/>
        </a:p>
      </dgm:t>
    </dgm:pt>
    <dgm:pt modelId="{EF855DAF-549A-46EC-AAB5-9C0EE2F50C16}">
      <dgm:prSet/>
      <dgm:spPr/>
      <dgm:t>
        <a:bodyPr/>
        <a:lstStyle/>
        <a:p>
          <a:r>
            <a:rPr lang="en-GB"/>
            <a:t>The term virtually certain is important because it means that the intention (indirect) is not confused with recklessness. </a:t>
          </a:r>
          <a:endParaRPr lang="en-US"/>
        </a:p>
      </dgm:t>
    </dgm:pt>
    <dgm:pt modelId="{E911722C-166F-4A6F-ADEB-71786C11C394}" type="parTrans" cxnId="{BF19FA08-6EFD-4AAD-9CBB-38F233751AD0}">
      <dgm:prSet/>
      <dgm:spPr/>
      <dgm:t>
        <a:bodyPr/>
        <a:lstStyle/>
        <a:p>
          <a:endParaRPr lang="en-US"/>
        </a:p>
      </dgm:t>
    </dgm:pt>
    <dgm:pt modelId="{EC9DD99D-F218-4ADD-9F2A-02C68333FDB6}" type="sibTrans" cxnId="{BF19FA08-6EFD-4AAD-9CBB-38F233751AD0}">
      <dgm:prSet/>
      <dgm:spPr/>
      <dgm:t>
        <a:bodyPr/>
        <a:lstStyle/>
        <a:p>
          <a:endParaRPr lang="en-US"/>
        </a:p>
      </dgm:t>
    </dgm:pt>
    <dgm:pt modelId="{42478DA2-C5AB-4E1C-89F1-F6A1C4411DA0}">
      <dgm:prSet/>
      <dgm:spPr/>
      <dgm:t>
        <a:bodyPr/>
        <a:lstStyle/>
        <a:p>
          <a:r>
            <a:rPr lang="en-GB"/>
            <a:t>MD [ 2004] aim or purpose not of the intended crime. </a:t>
          </a:r>
          <a:endParaRPr lang="en-US"/>
        </a:p>
      </dgm:t>
    </dgm:pt>
    <dgm:pt modelId="{A6663088-3753-467D-936F-E2889F5E69B1}" type="parTrans" cxnId="{BBE7581B-B632-4D35-9E96-A01EFFC382D9}">
      <dgm:prSet/>
      <dgm:spPr/>
      <dgm:t>
        <a:bodyPr/>
        <a:lstStyle/>
        <a:p>
          <a:endParaRPr lang="en-US"/>
        </a:p>
      </dgm:t>
    </dgm:pt>
    <dgm:pt modelId="{2165AA57-6534-4913-A1EE-88805405A670}" type="sibTrans" cxnId="{BBE7581B-B632-4D35-9E96-A01EFFC382D9}">
      <dgm:prSet/>
      <dgm:spPr/>
      <dgm:t>
        <a:bodyPr/>
        <a:lstStyle/>
        <a:p>
          <a:endParaRPr lang="en-US"/>
        </a:p>
      </dgm:t>
    </dgm:pt>
    <dgm:pt modelId="{3D9ACE32-4A5C-4651-8600-383C33418E40}">
      <dgm:prSet/>
      <dgm:spPr/>
      <dgm:t>
        <a:bodyPr/>
        <a:lstStyle/>
        <a:p>
          <a:r>
            <a:rPr lang="en-GB" b="1"/>
            <a:t>R. (on the application of Charles) v Criminal Cases Review Commission [2017]</a:t>
          </a:r>
          <a:endParaRPr lang="en-US"/>
        </a:p>
      </dgm:t>
    </dgm:pt>
    <dgm:pt modelId="{E0DC52E9-F579-4E01-A46F-928469A5E856}" type="parTrans" cxnId="{445D2801-075E-491C-9DB6-EBF0DD743C75}">
      <dgm:prSet/>
      <dgm:spPr/>
      <dgm:t>
        <a:bodyPr/>
        <a:lstStyle/>
        <a:p>
          <a:endParaRPr lang="en-US"/>
        </a:p>
      </dgm:t>
    </dgm:pt>
    <dgm:pt modelId="{6BD47744-C4C6-43F6-9034-AE1E65A0A35F}" type="sibTrans" cxnId="{445D2801-075E-491C-9DB6-EBF0DD743C75}">
      <dgm:prSet/>
      <dgm:spPr/>
      <dgm:t>
        <a:bodyPr/>
        <a:lstStyle/>
        <a:p>
          <a:endParaRPr lang="en-US"/>
        </a:p>
      </dgm:t>
    </dgm:pt>
    <dgm:pt modelId="{B5458F44-4E4A-4C7E-838F-5C129D540471}">
      <dgm:prSet/>
      <dgm:spPr/>
      <dgm:t>
        <a:bodyPr/>
        <a:lstStyle/>
        <a:p>
          <a:r>
            <a:rPr lang="en-GB" b="1"/>
            <a:t>Mathews and Alleyne [2003]</a:t>
          </a:r>
          <a:r>
            <a:rPr lang="en-GB" b="0"/>
            <a:t>.</a:t>
          </a:r>
          <a:endParaRPr lang="en-US"/>
        </a:p>
      </dgm:t>
    </dgm:pt>
    <dgm:pt modelId="{7AA65F73-B21F-44D0-A9D1-C5E3BF7C5235}" type="parTrans" cxnId="{5BF71A7E-68C7-4B37-86CC-14C9924DA022}">
      <dgm:prSet/>
      <dgm:spPr/>
      <dgm:t>
        <a:bodyPr/>
        <a:lstStyle/>
        <a:p>
          <a:endParaRPr lang="en-US"/>
        </a:p>
      </dgm:t>
    </dgm:pt>
    <dgm:pt modelId="{F293BB34-856E-4A3E-8BE0-8E171245E459}" type="sibTrans" cxnId="{5BF71A7E-68C7-4B37-86CC-14C9924DA022}">
      <dgm:prSet/>
      <dgm:spPr/>
      <dgm:t>
        <a:bodyPr/>
        <a:lstStyle/>
        <a:p>
          <a:endParaRPr lang="en-US"/>
        </a:p>
      </dgm:t>
    </dgm:pt>
    <dgm:pt modelId="{C4272DD6-C181-4C96-8869-A97460BFC5CB}" type="pres">
      <dgm:prSet presAssocID="{16A13FAF-0321-4964-823B-049060BA6BDE}" presName="outerComposite" presStyleCnt="0">
        <dgm:presLayoutVars>
          <dgm:chMax val="5"/>
          <dgm:dir/>
          <dgm:resizeHandles val="exact"/>
        </dgm:presLayoutVars>
      </dgm:prSet>
      <dgm:spPr/>
    </dgm:pt>
    <dgm:pt modelId="{E5E2774E-A5EB-4FFE-A327-6B17BACF8E75}" type="pres">
      <dgm:prSet presAssocID="{16A13FAF-0321-4964-823B-049060BA6BDE}" presName="dummyMaxCanvas" presStyleCnt="0">
        <dgm:presLayoutVars/>
      </dgm:prSet>
      <dgm:spPr/>
    </dgm:pt>
    <dgm:pt modelId="{E435DAAD-7815-4EE0-B798-B0046DFC0899}" type="pres">
      <dgm:prSet presAssocID="{16A13FAF-0321-4964-823B-049060BA6BDE}" presName="FiveNodes_1" presStyleLbl="node1" presStyleIdx="0" presStyleCnt="5">
        <dgm:presLayoutVars>
          <dgm:bulletEnabled val="1"/>
        </dgm:presLayoutVars>
      </dgm:prSet>
      <dgm:spPr/>
    </dgm:pt>
    <dgm:pt modelId="{6ED999AE-29E2-472C-9CD9-15FB94FD4118}" type="pres">
      <dgm:prSet presAssocID="{16A13FAF-0321-4964-823B-049060BA6BDE}" presName="FiveNodes_2" presStyleLbl="node1" presStyleIdx="1" presStyleCnt="5">
        <dgm:presLayoutVars>
          <dgm:bulletEnabled val="1"/>
        </dgm:presLayoutVars>
      </dgm:prSet>
      <dgm:spPr/>
    </dgm:pt>
    <dgm:pt modelId="{271CC66E-D3BC-4557-B999-503F4717D4D8}" type="pres">
      <dgm:prSet presAssocID="{16A13FAF-0321-4964-823B-049060BA6BDE}" presName="FiveNodes_3" presStyleLbl="node1" presStyleIdx="2" presStyleCnt="5">
        <dgm:presLayoutVars>
          <dgm:bulletEnabled val="1"/>
        </dgm:presLayoutVars>
      </dgm:prSet>
      <dgm:spPr/>
    </dgm:pt>
    <dgm:pt modelId="{AA8D6B6F-F57F-4673-8566-03D48270E69E}" type="pres">
      <dgm:prSet presAssocID="{16A13FAF-0321-4964-823B-049060BA6BDE}" presName="FiveNodes_4" presStyleLbl="node1" presStyleIdx="3" presStyleCnt="5">
        <dgm:presLayoutVars>
          <dgm:bulletEnabled val="1"/>
        </dgm:presLayoutVars>
      </dgm:prSet>
      <dgm:spPr/>
    </dgm:pt>
    <dgm:pt modelId="{6A7CCEDA-E687-431E-ACFF-3605C081A1E4}" type="pres">
      <dgm:prSet presAssocID="{16A13FAF-0321-4964-823B-049060BA6BDE}" presName="FiveNodes_5" presStyleLbl="node1" presStyleIdx="4" presStyleCnt="5">
        <dgm:presLayoutVars>
          <dgm:bulletEnabled val="1"/>
        </dgm:presLayoutVars>
      </dgm:prSet>
      <dgm:spPr/>
    </dgm:pt>
    <dgm:pt modelId="{5351D5F7-16DD-4E51-945F-22AEFED7ECBA}" type="pres">
      <dgm:prSet presAssocID="{16A13FAF-0321-4964-823B-049060BA6BDE}" presName="FiveConn_1-2" presStyleLbl="fgAccFollowNode1" presStyleIdx="0" presStyleCnt="4">
        <dgm:presLayoutVars>
          <dgm:bulletEnabled val="1"/>
        </dgm:presLayoutVars>
      </dgm:prSet>
      <dgm:spPr/>
    </dgm:pt>
    <dgm:pt modelId="{24BAF4C3-5527-4651-A8B7-420693BE83FE}" type="pres">
      <dgm:prSet presAssocID="{16A13FAF-0321-4964-823B-049060BA6BDE}" presName="FiveConn_2-3" presStyleLbl="fgAccFollowNode1" presStyleIdx="1" presStyleCnt="4">
        <dgm:presLayoutVars>
          <dgm:bulletEnabled val="1"/>
        </dgm:presLayoutVars>
      </dgm:prSet>
      <dgm:spPr/>
    </dgm:pt>
    <dgm:pt modelId="{EEBC5E42-F650-4E3D-B893-773727C48190}" type="pres">
      <dgm:prSet presAssocID="{16A13FAF-0321-4964-823B-049060BA6BDE}" presName="FiveConn_3-4" presStyleLbl="fgAccFollowNode1" presStyleIdx="2" presStyleCnt="4">
        <dgm:presLayoutVars>
          <dgm:bulletEnabled val="1"/>
        </dgm:presLayoutVars>
      </dgm:prSet>
      <dgm:spPr/>
    </dgm:pt>
    <dgm:pt modelId="{7B6A567D-4E0F-4F6C-AD8C-CD4B72680E7B}" type="pres">
      <dgm:prSet presAssocID="{16A13FAF-0321-4964-823B-049060BA6BDE}" presName="FiveConn_4-5" presStyleLbl="fgAccFollowNode1" presStyleIdx="3" presStyleCnt="4">
        <dgm:presLayoutVars>
          <dgm:bulletEnabled val="1"/>
        </dgm:presLayoutVars>
      </dgm:prSet>
      <dgm:spPr/>
    </dgm:pt>
    <dgm:pt modelId="{BD174B24-A66B-42DB-8AC9-A206E803FA3E}" type="pres">
      <dgm:prSet presAssocID="{16A13FAF-0321-4964-823B-049060BA6BDE}" presName="FiveNodes_1_text" presStyleLbl="node1" presStyleIdx="4" presStyleCnt="5">
        <dgm:presLayoutVars>
          <dgm:bulletEnabled val="1"/>
        </dgm:presLayoutVars>
      </dgm:prSet>
      <dgm:spPr/>
    </dgm:pt>
    <dgm:pt modelId="{E17E93EE-13B6-4679-8444-DE1E99619042}" type="pres">
      <dgm:prSet presAssocID="{16A13FAF-0321-4964-823B-049060BA6BDE}" presName="FiveNodes_2_text" presStyleLbl="node1" presStyleIdx="4" presStyleCnt="5">
        <dgm:presLayoutVars>
          <dgm:bulletEnabled val="1"/>
        </dgm:presLayoutVars>
      </dgm:prSet>
      <dgm:spPr/>
    </dgm:pt>
    <dgm:pt modelId="{F4B37119-AE96-416F-87A4-CF4553EFD8FB}" type="pres">
      <dgm:prSet presAssocID="{16A13FAF-0321-4964-823B-049060BA6BDE}" presName="FiveNodes_3_text" presStyleLbl="node1" presStyleIdx="4" presStyleCnt="5">
        <dgm:presLayoutVars>
          <dgm:bulletEnabled val="1"/>
        </dgm:presLayoutVars>
      </dgm:prSet>
      <dgm:spPr/>
    </dgm:pt>
    <dgm:pt modelId="{E39AD463-74EB-47F2-973A-38AAEA68A00B}" type="pres">
      <dgm:prSet presAssocID="{16A13FAF-0321-4964-823B-049060BA6BDE}" presName="FiveNodes_4_text" presStyleLbl="node1" presStyleIdx="4" presStyleCnt="5">
        <dgm:presLayoutVars>
          <dgm:bulletEnabled val="1"/>
        </dgm:presLayoutVars>
      </dgm:prSet>
      <dgm:spPr/>
    </dgm:pt>
    <dgm:pt modelId="{C8ECE27C-1C8B-49B8-84C4-AFB56722897B}" type="pres">
      <dgm:prSet presAssocID="{16A13FAF-0321-4964-823B-049060BA6BDE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74A11400-5F26-4F83-BB7A-0961E00F720F}" type="presOf" srcId="{EF855DAF-549A-46EC-AAB5-9C0EE2F50C16}" destId="{6ED999AE-29E2-472C-9CD9-15FB94FD4118}" srcOrd="0" destOrd="0" presId="urn:microsoft.com/office/officeart/2005/8/layout/vProcess5"/>
    <dgm:cxn modelId="{445D2801-075E-491C-9DB6-EBF0DD743C75}" srcId="{16A13FAF-0321-4964-823B-049060BA6BDE}" destId="{3D9ACE32-4A5C-4651-8600-383C33418E40}" srcOrd="3" destOrd="0" parTransId="{E0DC52E9-F579-4E01-A46F-928469A5E856}" sibTransId="{6BD47744-C4C6-43F6-9034-AE1E65A0A35F}"/>
    <dgm:cxn modelId="{BF19FA08-6EFD-4AAD-9CBB-38F233751AD0}" srcId="{16A13FAF-0321-4964-823B-049060BA6BDE}" destId="{EF855DAF-549A-46EC-AAB5-9C0EE2F50C16}" srcOrd="1" destOrd="0" parTransId="{E911722C-166F-4A6F-ADEB-71786C11C394}" sibTransId="{EC9DD99D-F218-4ADD-9F2A-02C68333FDB6}"/>
    <dgm:cxn modelId="{4AB3300A-220F-4408-88E6-1EEC2D309EDE}" type="presOf" srcId="{16A13FAF-0321-4964-823B-049060BA6BDE}" destId="{C4272DD6-C181-4C96-8869-A97460BFC5CB}" srcOrd="0" destOrd="0" presId="urn:microsoft.com/office/officeart/2005/8/layout/vProcess5"/>
    <dgm:cxn modelId="{5CA7D30B-8486-4AC5-8D34-525529112D61}" type="presOf" srcId="{3D9ACE32-4A5C-4651-8600-383C33418E40}" destId="{E39AD463-74EB-47F2-973A-38AAEA68A00B}" srcOrd="1" destOrd="0" presId="urn:microsoft.com/office/officeart/2005/8/layout/vProcess5"/>
    <dgm:cxn modelId="{FFA3F50F-9D75-4CCF-B14C-1C93471A943A}" type="presOf" srcId="{B5458F44-4E4A-4C7E-838F-5C129D540471}" destId="{C8ECE27C-1C8B-49B8-84C4-AFB56722897B}" srcOrd="1" destOrd="0" presId="urn:microsoft.com/office/officeart/2005/8/layout/vProcess5"/>
    <dgm:cxn modelId="{BBE7581B-B632-4D35-9E96-A01EFFC382D9}" srcId="{16A13FAF-0321-4964-823B-049060BA6BDE}" destId="{42478DA2-C5AB-4E1C-89F1-F6A1C4411DA0}" srcOrd="2" destOrd="0" parTransId="{A6663088-3753-467D-936F-E2889F5E69B1}" sibTransId="{2165AA57-6534-4913-A1EE-88805405A670}"/>
    <dgm:cxn modelId="{768CC02F-758A-44B0-A582-58F7E2F67AE8}" type="presOf" srcId="{F6E1EDED-3A53-4284-ABB8-0D6CF12560D3}" destId="{BD174B24-A66B-42DB-8AC9-A206E803FA3E}" srcOrd="1" destOrd="0" presId="urn:microsoft.com/office/officeart/2005/8/layout/vProcess5"/>
    <dgm:cxn modelId="{21B0E93A-EDA1-4DFF-8A50-C4A42D44C4CC}" type="presOf" srcId="{B5458F44-4E4A-4C7E-838F-5C129D540471}" destId="{6A7CCEDA-E687-431E-ACFF-3605C081A1E4}" srcOrd="0" destOrd="0" presId="urn:microsoft.com/office/officeart/2005/8/layout/vProcess5"/>
    <dgm:cxn modelId="{FE22B44F-5BA1-449B-B73E-AD98AE8D7CFE}" type="presOf" srcId="{2165AA57-6534-4913-A1EE-88805405A670}" destId="{EEBC5E42-F650-4E3D-B893-773727C48190}" srcOrd="0" destOrd="0" presId="urn:microsoft.com/office/officeart/2005/8/layout/vProcess5"/>
    <dgm:cxn modelId="{43C45273-052C-408B-9334-F1F7641A7773}" type="presOf" srcId="{6BD47744-C4C6-43F6-9034-AE1E65A0A35F}" destId="{7B6A567D-4E0F-4F6C-AD8C-CD4B72680E7B}" srcOrd="0" destOrd="0" presId="urn:microsoft.com/office/officeart/2005/8/layout/vProcess5"/>
    <dgm:cxn modelId="{5BF71A7E-68C7-4B37-86CC-14C9924DA022}" srcId="{16A13FAF-0321-4964-823B-049060BA6BDE}" destId="{B5458F44-4E4A-4C7E-838F-5C129D540471}" srcOrd="4" destOrd="0" parTransId="{7AA65F73-B21F-44D0-A9D1-C5E3BF7C5235}" sibTransId="{F293BB34-856E-4A3E-8BE0-8E171245E459}"/>
    <dgm:cxn modelId="{39844684-9A36-443F-8F04-1BE254B687E4}" srcId="{16A13FAF-0321-4964-823B-049060BA6BDE}" destId="{F6E1EDED-3A53-4284-ABB8-0D6CF12560D3}" srcOrd="0" destOrd="0" parTransId="{39162663-511F-4806-A216-2493DAF24771}" sibTransId="{6FCC8837-9134-4C78-A525-4BD7CC0A7A04}"/>
    <dgm:cxn modelId="{2338A693-C348-4DCA-8834-9EC18898D882}" type="presOf" srcId="{42478DA2-C5AB-4E1C-89F1-F6A1C4411DA0}" destId="{F4B37119-AE96-416F-87A4-CF4553EFD8FB}" srcOrd="1" destOrd="0" presId="urn:microsoft.com/office/officeart/2005/8/layout/vProcess5"/>
    <dgm:cxn modelId="{9483F0A2-6C7C-440F-8E3C-ABA263270FD5}" type="presOf" srcId="{F6E1EDED-3A53-4284-ABB8-0D6CF12560D3}" destId="{E435DAAD-7815-4EE0-B798-B0046DFC0899}" srcOrd="0" destOrd="0" presId="urn:microsoft.com/office/officeart/2005/8/layout/vProcess5"/>
    <dgm:cxn modelId="{C50C98C2-50C5-4495-867E-BC2F772A3CD2}" type="presOf" srcId="{EF855DAF-549A-46EC-AAB5-9C0EE2F50C16}" destId="{E17E93EE-13B6-4679-8444-DE1E99619042}" srcOrd="1" destOrd="0" presId="urn:microsoft.com/office/officeart/2005/8/layout/vProcess5"/>
    <dgm:cxn modelId="{B4EAE4C9-906A-4E5B-BCDF-DD68E8FC0C59}" type="presOf" srcId="{42478DA2-C5AB-4E1C-89F1-F6A1C4411DA0}" destId="{271CC66E-D3BC-4557-B999-503F4717D4D8}" srcOrd="0" destOrd="0" presId="urn:microsoft.com/office/officeart/2005/8/layout/vProcess5"/>
    <dgm:cxn modelId="{7CB55EDF-7279-43FD-A139-0DEAB02797E7}" type="presOf" srcId="{3D9ACE32-4A5C-4651-8600-383C33418E40}" destId="{AA8D6B6F-F57F-4673-8566-03D48270E69E}" srcOrd="0" destOrd="0" presId="urn:microsoft.com/office/officeart/2005/8/layout/vProcess5"/>
    <dgm:cxn modelId="{FFC5C6E8-8029-4A40-B587-A83F89EE9F29}" type="presOf" srcId="{6FCC8837-9134-4C78-A525-4BD7CC0A7A04}" destId="{5351D5F7-16DD-4E51-945F-22AEFED7ECBA}" srcOrd="0" destOrd="0" presId="urn:microsoft.com/office/officeart/2005/8/layout/vProcess5"/>
    <dgm:cxn modelId="{DCBCE0F7-1CF3-40DE-A244-8BCBD9F3E2A5}" type="presOf" srcId="{EC9DD99D-F218-4ADD-9F2A-02C68333FDB6}" destId="{24BAF4C3-5527-4651-A8B7-420693BE83FE}" srcOrd="0" destOrd="0" presId="urn:microsoft.com/office/officeart/2005/8/layout/vProcess5"/>
    <dgm:cxn modelId="{886B0DD4-41C6-43B1-A8E3-42F24FFE3A0C}" type="presParOf" srcId="{C4272DD6-C181-4C96-8869-A97460BFC5CB}" destId="{E5E2774E-A5EB-4FFE-A327-6B17BACF8E75}" srcOrd="0" destOrd="0" presId="urn:microsoft.com/office/officeart/2005/8/layout/vProcess5"/>
    <dgm:cxn modelId="{A9CA3F6F-A390-459E-899D-5AB26641F4B1}" type="presParOf" srcId="{C4272DD6-C181-4C96-8869-A97460BFC5CB}" destId="{E435DAAD-7815-4EE0-B798-B0046DFC0899}" srcOrd="1" destOrd="0" presId="urn:microsoft.com/office/officeart/2005/8/layout/vProcess5"/>
    <dgm:cxn modelId="{BC5ED1C1-EAB0-4FC8-8720-5680F3B318BB}" type="presParOf" srcId="{C4272DD6-C181-4C96-8869-A97460BFC5CB}" destId="{6ED999AE-29E2-472C-9CD9-15FB94FD4118}" srcOrd="2" destOrd="0" presId="urn:microsoft.com/office/officeart/2005/8/layout/vProcess5"/>
    <dgm:cxn modelId="{E033EE63-E74C-48A6-BA17-B1E6F09F09A7}" type="presParOf" srcId="{C4272DD6-C181-4C96-8869-A97460BFC5CB}" destId="{271CC66E-D3BC-4557-B999-503F4717D4D8}" srcOrd="3" destOrd="0" presId="urn:microsoft.com/office/officeart/2005/8/layout/vProcess5"/>
    <dgm:cxn modelId="{66E17E63-7AD2-499D-8FA9-C1F4ACDAD2AA}" type="presParOf" srcId="{C4272DD6-C181-4C96-8869-A97460BFC5CB}" destId="{AA8D6B6F-F57F-4673-8566-03D48270E69E}" srcOrd="4" destOrd="0" presId="urn:microsoft.com/office/officeart/2005/8/layout/vProcess5"/>
    <dgm:cxn modelId="{914CD3C1-9286-4974-AA8F-611D10F90CCC}" type="presParOf" srcId="{C4272DD6-C181-4C96-8869-A97460BFC5CB}" destId="{6A7CCEDA-E687-431E-ACFF-3605C081A1E4}" srcOrd="5" destOrd="0" presId="urn:microsoft.com/office/officeart/2005/8/layout/vProcess5"/>
    <dgm:cxn modelId="{076BF4DF-7D4B-4ACD-9FB3-097E2A920151}" type="presParOf" srcId="{C4272DD6-C181-4C96-8869-A97460BFC5CB}" destId="{5351D5F7-16DD-4E51-945F-22AEFED7ECBA}" srcOrd="6" destOrd="0" presId="urn:microsoft.com/office/officeart/2005/8/layout/vProcess5"/>
    <dgm:cxn modelId="{16E73073-0D50-4F99-9111-1E5033B850F4}" type="presParOf" srcId="{C4272DD6-C181-4C96-8869-A97460BFC5CB}" destId="{24BAF4C3-5527-4651-A8B7-420693BE83FE}" srcOrd="7" destOrd="0" presId="urn:microsoft.com/office/officeart/2005/8/layout/vProcess5"/>
    <dgm:cxn modelId="{1C0D31CD-FD24-43F9-8F38-2AA4F28B5064}" type="presParOf" srcId="{C4272DD6-C181-4C96-8869-A97460BFC5CB}" destId="{EEBC5E42-F650-4E3D-B893-773727C48190}" srcOrd="8" destOrd="0" presId="urn:microsoft.com/office/officeart/2005/8/layout/vProcess5"/>
    <dgm:cxn modelId="{2AA1EAA4-165D-4D61-ADBA-60EEFCCFFDC7}" type="presParOf" srcId="{C4272DD6-C181-4C96-8869-A97460BFC5CB}" destId="{7B6A567D-4E0F-4F6C-AD8C-CD4B72680E7B}" srcOrd="9" destOrd="0" presId="urn:microsoft.com/office/officeart/2005/8/layout/vProcess5"/>
    <dgm:cxn modelId="{B1F76CCF-6229-40E4-BECB-D9E4507C776A}" type="presParOf" srcId="{C4272DD6-C181-4C96-8869-A97460BFC5CB}" destId="{BD174B24-A66B-42DB-8AC9-A206E803FA3E}" srcOrd="10" destOrd="0" presId="urn:microsoft.com/office/officeart/2005/8/layout/vProcess5"/>
    <dgm:cxn modelId="{08A95DD1-00AB-4D90-BABE-6D15C2AB3C8F}" type="presParOf" srcId="{C4272DD6-C181-4C96-8869-A97460BFC5CB}" destId="{E17E93EE-13B6-4679-8444-DE1E99619042}" srcOrd="11" destOrd="0" presId="urn:microsoft.com/office/officeart/2005/8/layout/vProcess5"/>
    <dgm:cxn modelId="{6E131296-A13F-415D-843D-CC118A35400A}" type="presParOf" srcId="{C4272DD6-C181-4C96-8869-A97460BFC5CB}" destId="{F4B37119-AE96-416F-87A4-CF4553EFD8FB}" srcOrd="12" destOrd="0" presId="urn:microsoft.com/office/officeart/2005/8/layout/vProcess5"/>
    <dgm:cxn modelId="{15528396-8D86-4088-9544-634A52D44A63}" type="presParOf" srcId="{C4272DD6-C181-4C96-8869-A97460BFC5CB}" destId="{E39AD463-74EB-47F2-973A-38AAEA68A00B}" srcOrd="13" destOrd="0" presId="urn:microsoft.com/office/officeart/2005/8/layout/vProcess5"/>
    <dgm:cxn modelId="{1F1EE7A9-1268-45DE-A059-0D0B4D8AA210}" type="presParOf" srcId="{C4272DD6-C181-4C96-8869-A97460BFC5CB}" destId="{C8ECE27C-1C8B-49B8-84C4-AFB56722897B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3CD966C-9A69-473C-866E-FA185FBC8253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7DD24C9-7815-40EB-AAF9-9C6837DEA799}">
      <dgm:prSet/>
      <dgm:spPr/>
      <dgm:t>
        <a:bodyPr/>
        <a:lstStyle/>
        <a:p>
          <a:r>
            <a:rPr lang="en-GB"/>
            <a:t>Oblique/indirect intention is included in other offences. </a:t>
          </a:r>
          <a:endParaRPr lang="en-US"/>
        </a:p>
      </dgm:t>
    </dgm:pt>
    <dgm:pt modelId="{2F50347D-8EB1-4C07-BF5E-546CA7832DDC}" type="parTrans" cxnId="{E821CA3E-E614-42AA-BCE4-DDF29E3BB328}">
      <dgm:prSet/>
      <dgm:spPr/>
      <dgm:t>
        <a:bodyPr/>
        <a:lstStyle/>
        <a:p>
          <a:endParaRPr lang="en-US"/>
        </a:p>
      </dgm:t>
    </dgm:pt>
    <dgm:pt modelId="{AED493D1-A2E5-4D3D-8E1C-8C83013FDC9C}" type="sibTrans" cxnId="{E821CA3E-E614-42AA-BCE4-DDF29E3BB328}">
      <dgm:prSet/>
      <dgm:spPr/>
      <dgm:t>
        <a:bodyPr/>
        <a:lstStyle/>
        <a:p>
          <a:endParaRPr lang="en-US"/>
        </a:p>
      </dgm:t>
    </dgm:pt>
    <dgm:pt modelId="{4AB832E3-4B69-4E59-84F4-8C8232C08DD9}">
      <dgm:prSet/>
      <dgm:spPr/>
      <dgm:t>
        <a:bodyPr/>
        <a:lstStyle/>
        <a:p>
          <a:r>
            <a:rPr lang="en-GB"/>
            <a:t>Is it wrong to find someone guilty of intention if they did not intend that result. </a:t>
          </a:r>
          <a:endParaRPr lang="en-US"/>
        </a:p>
      </dgm:t>
    </dgm:pt>
    <dgm:pt modelId="{DE854AC9-E6B1-4606-B7D9-27FF2CCBF51E}" type="parTrans" cxnId="{C93F1C2E-6AFD-4920-A7B4-EBF5AC07F5E9}">
      <dgm:prSet/>
      <dgm:spPr/>
      <dgm:t>
        <a:bodyPr/>
        <a:lstStyle/>
        <a:p>
          <a:endParaRPr lang="en-US"/>
        </a:p>
      </dgm:t>
    </dgm:pt>
    <dgm:pt modelId="{09DD8BB2-4FFE-4533-BF96-73A70BFCA4BE}" type="sibTrans" cxnId="{C93F1C2E-6AFD-4920-A7B4-EBF5AC07F5E9}">
      <dgm:prSet/>
      <dgm:spPr/>
      <dgm:t>
        <a:bodyPr/>
        <a:lstStyle/>
        <a:p>
          <a:endParaRPr lang="en-US"/>
        </a:p>
      </dgm:t>
    </dgm:pt>
    <dgm:pt modelId="{5184CBBF-2F28-4E01-8653-C5895FA844C8}">
      <dgm:prSet/>
      <dgm:spPr/>
      <dgm:t>
        <a:bodyPr/>
        <a:lstStyle/>
        <a:p>
          <a:r>
            <a:rPr lang="en-GB"/>
            <a:t>Law commission is 2006 explained that; </a:t>
          </a:r>
          <a:endParaRPr lang="en-US"/>
        </a:p>
      </dgm:t>
    </dgm:pt>
    <dgm:pt modelId="{6AD41BE2-E385-4339-8DC4-C36A94833067}" type="parTrans" cxnId="{79E7D183-E665-4A47-8554-65DD72F79BFA}">
      <dgm:prSet/>
      <dgm:spPr/>
      <dgm:t>
        <a:bodyPr/>
        <a:lstStyle/>
        <a:p>
          <a:endParaRPr lang="en-US"/>
        </a:p>
      </dgm:t>
    </dgm:pt>
    <dgm:pt modelId="{D630D2C5-16AE-4B34-A429-1AE620F2269A}" type="sibTrans" cxnId="{79E7D183-E665-4A47-8554-65DD72F79BFA}">
      <dgm:prSet/>
      <dgm:spPr/>
      <dgm:t>
        <a:bodyPr/>
        <a:lstStyle/>
        <a:p>
          <a:endParaRPr lang="en-US"/>
        </a:p>
      </dgm:t>
    </dgm:pt>
    <dgm:pt modelId="{FCB28C8A-7ECB-4A92-AA3D-54D126C48104}">
      <dgm:prSet/>
      <dgm:spPr/>
      <dgm:t>
        <a:bodyPr/>
        <a:lstStyle/>
        <a:p>
          <a:r>
            <a:rPr lang="en-GB"/>
            <a:t>In the offence of murder an individual should only hold the Men’s rea if; </a:t>
          </a:r>
          <a:endParaRPr lang="en-US"/>
        </a:p>
      </dgm:t>
    </dgm:pt>
    <dgm:pt modelId="{CD3646E8-D2DC-439B-B893-95C5C7A2CBD2}" type="parTrans" cxnId="{05BB502B-2AA9-4BCA-AB97-4DD444869322}">
      <dgm:prSet/>
      <dgm:spPr/>
      <dgm:t>
        <a:bodyPr/>
        <a:lstStyle/>
        <a:p>
          <a:endParaRPr lang="en-US"/>
        </a:p>
      </dgm:t>
    </dgm:pt>
    <dgm:pt modelId="{46D6FD6E-BD36-4B16-A503-A65452658CF9}" type="sibTrans" cxnId="{05BB502B-2AA9-4BCA-AB97-4DD444869322}">
      <dgm:prSet/>
      <dgm:spPr/>
      <dgm:t>
        <a:bodyPr/>
        <a:lstStyle/>
        <a:p>
          <a:endParaRPr lang="en-US"/>
        </a:p>
      </dgm:t>
    </dgm:pt>
    <dgm:pt modelId="{A9274533-81C4-4ED7-B1F8-FD37F4080711}">
      <dgm:prSet/>
      <dgm:spPr/>
      <dgm:t>
        <a:bodyPr/>
        <a:lstStyle/>
        <a:p>
          <a:r>
            <a:rPr lang="en-GB"/>
            <a:t>1. Acted in order to bring it about. </a:t>
          </a:r>
          <a:endParaRPr lang="en-US"/>
        </a:p>
      </dgm:t>
    </dgm:pt>
    <dgm:pt modelId="{8B284E58-4F9B-4874-93CD-EC8D4869FE94}" type="parTrans" cxnId="{933B5748-0984-483D-BEDB-425E0FFE9E94}">
      <dgm:prSet/>
      <dgm:spPr/>
      <dgm:t>
        <a:bodyPr/>
        <a:lstStyle/>
        <a:p>
          <a:endParaRPr lang="en-US"/>
        </a:p>
      </dgm:t>
    </dgm:pt>
    <dgm:pt modelId="{75982F9C-F170-4B97-B649-8B4757D70D1C}" type="sibTrans" cxnId="{933B5748-0984-483D-BEDB-425E0FFE9E94}">
      <dgm:prSet/>
      <dgm:spPr/>
      <dgm:t>
        <a:bodyPr/>
        <a:lstStyle/>
        <a:p>
          <a:endParaRPr lang="en-US"/>
        </a:p>
      </dgm:t>
    </dgm:pt>
    <dgm:pt modelId="{52ABE6A7-336F-4597-AE26-962F7E6A8F3A}">
      <dgm:prSet/>
      <dgm:spPr/>
      <dgm:t>
        <a:bodyPr/>
        <a:lstStyle/>
        <a:p>
          <a:r>
            <a:rPr lang="en-GB"/>
            <a:t>2. Judge can give guide as to what intention is; </a:t>
          </a:r>
          <a:endParaRPr lang="en-US"/>
        </a:p>
      </dgm:t>
    </dgm:pt>
    <dgm:pt modelId="{523503EE-AA15-4868-843F-44D24CE16DC3}" type="parTrans" cxnId="{72436206-32A5-4C21-80F3-F7B0C8A6941C}">
      <dgm:prSet/>
      <dgm:spPr/>
      <dgm:t>
        <a:bodyPr/>
        <a:lstStyle/>
        <a:p>
          <a:endParaRPr lang="en-US"/>
        </a:p>
      </dgm:t>
    </dgm:pt>
    <dgm:pt modelId="{7A09EEA5-58CA-4400-ACB9-B1FA1470C9DD}" type="sibTrans" cxnId="{72436206-32A5-4C21-80F3-F7B0C8A6941C}">
      <dgm:prSet/>
      <dgm:spPr/>
      <dgm:t>
        <a:bodyPr/>
        <a:lstStyle/>
        <a:p>
          <a:endParaRPr lang="en-US"/>
        </a:p>
      </dgm:t>
    </dgm:pt>
    <dgm:pt modelId="{7CE2F171-239E-446B-8BAB-4E6380818E20}">
      <dgm:prSet/>
      <dgm:spPr/>
      <dgm:t>
        <a:bodyPr/>
        <a:lstStyle/>
        <a:p>
          <a:r>
            <a:rPr lang="en-GB"/>
            <a:t>Thought virtually certain result. </a:t>
          </a:r>
          <a:endParaRPr lang="en-US"/>
        </a:p>
      </dgm:t>
    </dgm:pt>
    <dgm:pt modelId="{E1687CEC-D19E-455E-B777-D8CC3AE31DCA}" type="parTrans" cxnId="{80093226-930E-4544-B28E-C84B9D150BAD}">
      <dgm:prSet/>
      <dgm:spPr/>
      <dgm:t>
        <a:bodyPr/>
        <a:lstStyle/>
        <a:p>
          <a:endParaRPr lang="en-US"/>
        </a:p>
      </dgm:t>
    </dgm:pt>
    <dgm:pt modelId="{AB013415-570C-4874-AFE8-03AFDD5158C8}" type="sibTrans" cxnId="{80093226-930E-4544-B28E-C84B9D150BAD}">
      <dgm:prSet/>
      <dgm:spPr/>
      <dgm:t>
        <a:bodyPr/>
        <a:lstStyle/>
        <a:p>
          <a:endParaRPr lang="en-US"/>
        </a:p>
      </dgm:t>
    </dgm:pt>
    <dgm:pt modelId="{43A9F8FF-BFE2-4279-8190-115A452749E8}" type="pres">
      <dgm:prSet presAssocID="{B3CD966C-9A69-473C-866E-FA185FBC8253}" presName="diagram" presStyleCnt="0">
        <dgm:presLayoutVars>
          <dgm:dir/>
          <dgm:resizeHandles val="exact"/>
        </dgm:presLayoutVars>
      </dgm:prSet>
      <dgm:spPr/>
    </dgm:pt>
    <dgm:pt modelId="{71B5A2F8-CCE8-4C80-A25A-FF0288ABF96C}" type="pres">
      <dgm:prSet presAssocID="{C7DD24C9-7815-40EB-AAF9-9C6837DEA799}" presName="node" presStyleLbl="node1" presStyleIdx="0" presStyleCnt="7">
        <dgm:presLayoutVars>
          <dgm:bulletEnabled val="1"/>
        </dgm:presLayoutVars>
      </dgm:prSet>
      <dgm:spPr/>
    </dgm:pt>
    <dgm:pt modelId="{A6629F67-0B07-479E-932E-3373F0C8D471}" type="pres">
      <dgm:prSet presAssocID="{AED493D1-A2E5-4D3D-8E1C-8C83013FDC9C}" presName="sibTrans" presStyleCnt="0"/>
      <dgm:spPr/>
    </dgm:pt>
    <dgm:pt modelId="{07004035-D438-4CFF-A701-AEACA59B2445}" type="pres">
      <dgm:prSet presAssocID="{4AB832E3-4B69-4E59-84F4-8C8232C08DD9}" presName="node" presStyleLbl="node1" presStyleIdx="1" presStyleCnt="7">
        <dgm:presLayoutVars>
          <dgm:bulletEnabled val="1"/>
        </dgm:presLayoutVars>
      </dgm:prSet>
      <dgm:spPr/>
    </dgm:pt>
    <dgm:pt modelId="{0CB90F7A-6706-44D4-91C6-F808934D88D9}" type="pres">
      <dgm:prSet presAssocID="{09DD8BB2-4FFE-4533-BF96-73A70BFCA4BE}" presName="sibTrans" presStyleCnt="0"/>
      <dgm:spPr/>
    </dgm:pt>
    <dgm:pt modelId="{2AACBEC7-C1B8-4EFB-9297-B89509A7E081}" type="pres">
      <dgm:prSet presAssocID="{5184CBBF-2F28-4E01-8653-C5895FA844C8}" presName="node" presStyleLbl="node1" presStyleIdx="2" presStyleCnt="7">
        <dgm:presLayoutVars>
          <dgm:bulletEnabled val="1"/>
        </dgm:presLayoutVars>
      </dgm:prSet>
      <dgm:spPr/>
    </dgm:pt>
    <dgm:pt modelId="{EB481B46-5175-4434-91A8-87DFC26BE8F5}" type="pres">
      <dgm:prSet presAssocID="{D630D2C5-16AE-4B34-A429-1AE620F2269A}" presName="sibTrans" presStyleCnt="0"/>
      <dgm:spPr/>
    </dgm:pt>
    <dgm:pt modelId="{84021B51-C798-49BB-B9C0-B94CB2229AD4}" type="pres">
      <dgm:prSet presAssocID="{FCB28C8A-7ECB-4A92-AA3D-54D126C48104}" presName="node" presStyleLbl="node1" presStyleIdx="3" presStyleCnt="7">
        <dgm:presLayoutVars>
          <dgm:bulletEnabled val="1"/>
        </dgm:presLayoutVars>
      </dgm:prSet>
      <dgm:spPr/>
    </dgm:pt>
    <dgm:pt modelId="{34CF6D8C-DA6E-4796-83F7-F0A2B8311BED}" type="pres">
      <dgm:prSet presAssocID="{46D6FD6E-BD36-4B16-A503-A65452658CF9}" presName="sibTrans" presStyleCnt="0"/>
      <dgm:spPr/>
    </dgm:pt>
    <dgm:pt modelId="{9EBAA384-4278-4F3A-8342-2D20CB78F941}" type="pres">
      <dgm:prSet presAssocID="{A9274533-81C4-4ED7-B1F8-FD37F4080711}" presName="node" presStyleLbl="node1" presStyleIdx="4" presStyleCnt="7">
        <dgm:presLayoutVars>
          <dgm:bulletEnabled val="1"/>
        </dgm:presLayoutVars>
      </dgm:prSet>
      <dgm:spPr/>
    </dgm:pt>
    <dgm:pt modelId="{EE1B34B1-7DE1-4F3E-81FA-AA61F0A7C823}" type="pres">
      <dgm:prSet presAssocID="{75982F9C-F170-4B97-B649-8B4757D70D1C}" presName="sibTrans" presStyleCnt="0"/>
      <dgm:spPr/>
    </dgm:pt>
    <dgm:pt modelId="{D8B0FAFD-DE8A-4DA4-8C61-A852829E96C6}" type="pres">
      <dgm:prSet presAssocID="{52ABE6A7-336F-4597-AE26-962F7E6A8F3A}" presName="node" presStyleLbl="node1" presStyleIdx="5" presStyleCnt="7">
        <dgm:presLayoutVars>
          <dgm:bulletEnabled val="1"/>
        </dgm:presLayoutVars>
      </dgm:prSet>
      <dgm:spPr/>
    </dgm:pt>
    <dgm:pt modelId="{7CF13212-8C59-414F-9A77-4663383B0C3F}" type="pres">
      <dgm:prSet presAssocID="{7A09EEA5-58CA-4400-ACB9-B1FA1470C9DD}" presName="sibTrans" presStyleCnt="0"/>
      <dgm:spPr/>
    </dgm:pt>
    <dgm:pt modelId="{2B3DFB3C-4F84-4A6C-9203-5724E43A5773}" type="pres">
      <dgm:prSet presAssocID="{7CE2F171-239E-446B-8BAB-4E6380818E20}" presName="node" presStyleLbl="node1" presStyleIdx="6" presStyleCnt="7">
        <dgm:presLayoutVars>
          <dgm:bulletEnabled val="1"/>
        </dgm:presLayoutVars>
      </dgm:prSet>
      <dgm:spPr/>
    </dgm:pt>
  </dgm:ptLst>
  <dgm:cxnLst>
    <dgm:cxn modelId="{1F756C00-D40A-4328-8032-86753B6883E0}" type="presOf" srcId="{FCB28C8A-7ECB-4A92-AA3D-54D126C48104}" destId="{84021B51-C798-49BB-B9C0-B94CB2229AD4}" srcOrd="0" destOrd="0" presId="urn:microsoft.com/office/officeart/2005/8/layout/default"/>
    <dgm:cxn modelId="{D4084804-1781-4756-B8FD-BFA790B5DE3B}" type="presOf" srcId="{4AB832E3-4B69-4E59-84F4-8C8232C08DD9}" destId="{07004035-D438-4CFF-A701-AEACA59B2445}" srcOrd="0" destOrd="0" presId="urn:microsoft.com/office/officeart/2005/8/layout/default"/>
    <dgm:cxn modelId="{72436206-32A5-4C21-80F3-F7B0C8A6941C}" srcId="{B3CD966C-9A69-473C-866E-FA185FBC8253}" destId="{52ABE6A7-336F-4597-AE26-962F7E6A8F3A}" srcOrd="5" destOrd="0" parTransId="{523503EE-AA15-4868-843F-44D24CE16DC3}" sibTransId="{7A09EEA5-58CA-4400-ACB9-B1FA1470C9DD}"/>
    <dgm:cxn modelId="{80093226-930E-4544-B28E-C84B9D150BAD}" srcId="{B3CD966C-9A69-473C-866E-FA185FBC8253}" destId="{7CE2F171-239E-446B-8BAB-4E6380818E20}" srcOrd="6" destOrd="0" parTransId="{E1687CEC-D19E-455E-B777-D8CC3AE31DCA}" sibTransId="{AB013415-570C-4874-AFE8-03AFDD5158C8}"/>
    <dgm:cxn modelId="{80D55A29-6C66-4473-9169-3CB2B6D646B0}" type="presOf" srcId="{C7DD24C9-7815-40EB-AAF9-9C6837DEA799}" destId="{71B5A2F8-CCE8-4C80-A25A-FF0288ABF96C}" srcOrd="0" destOrd="0" presId="urn:microsoft.com/office/officeart/2005/8/layout/default"/>
    <dgm:cxn modelId="{05BB502B-2AA9-4BCA-AB97-4DD444869322}" srcId="{B3CD966C-9A69-473C-866E-FA185FBC8253}" destId="{FCB28C8A-7ECB-4A92-AA3D-54D126C48104}" srcOrd="3" destOrd="0" parTransId="{CD3646E8-D2DC-439B-B893-95C5C7A2CBD2}" sibTransId="{46D6FD6E-BD36-4B16-A503-A65452658CF9}"/>
    <dgm:cxn modelId="{C93F1C2E-6AFD-4920-A7B4-EBF5AC07F5E9}" srcId="{B3CD966C-9A69-473C-866E-FA185FBC8253}" destId="{4AB832E3-4B69-4E59-84F4-8C8232C08DD9}" srcOrd="1" destOrd="0" parTransId="{DE854AC9-E6B1-4606-B7D9-27FF2CCBF51E}" sibTransId="{09DD8BB2-4FFE-4533-BF96-73A70BFCA4BE}"/>
    <dgm:cxn modelId="{E821CA3E-E614-42AA-BCE4-DDF29E3BB328}" srcId="{B3CD966C-9A69-473C-866E-FA185FBC8253}" destId="{C7DD24C9-7815-40EB-AAF9-9C6837DEA799}" srcOrd="0" destOrd="0" parTransId="{2F50347D-8EB1-4C07-BF5E-546CA7832DDC}" sibTransId="{AED493D1-A2E5-4D3D-8E1C-8C83013FDC9C}"/>
    <dgm:cxn modelId="{4D460741-B8DA-466E-A22D-156B55DFF006}" type="presOf" srcId="{5184CBBF-2F28-4E01-8653-C5895FA844C8}" destId="{2AACBEC7-C1B8-4EFB-9297-B89509A7E081}" srcOrd="0" destOrd="0" presId="urn:microsoft.com/office/officeart/2005/8/layout/default"/>
    <dgm:cxn modelId="{933B5748-0984-483D-BEDB-425E0FFE9E94}" srcId="{B3CD966C-9A69-473C-866E-FA185FBC8253}" destId="{A9274533-81C4-4ED7-B1F8-FD37F4080711}" srcOrd="4" destOrd="0" parTransId="{8B284E58-4F9B-4874-93CD-EC8D4869FE94}" sibTransId="{75982F9C-F170-4B97-B649-8B4757D70D1C}"/>
    <dgm:cxn modelId="{6E1D5371-4BD6-4AC9-85BE-CDA4A098C1BD}" type="presOf" srcId="{7CE2F171-239E-446B-8BAB-4E6380818E20}" destId="{2B3DFB3C-4F84-4A6C-9203-5724E43A5773}" srcOrd="0" destOrd="0" presId="urn:microsoft.com/office/officeart/2005/8/layout/default"/>
    <dgm:cxn modelId="{900F6E73-B944-4025-B923-596F448EA8E3}" type="presOf" srcId="{B3CD966C-9A69-473C-866E-FA185FBC8253}" destId="{43A9F8FF-BFE2-4279-8190-115A452749E8}" srcOrd="0" destOrd="0" presId="urn:microsoft.com/office/officeart/2005/8/layout/default"/>
    <dgm:cxn modelId="{79E7D183-E665-4A47-8554-65DD72F79BFA}" srcId="{B3CD966C-9A69-473C-866E-FA185FBC8253}" destId="{5184CBBF-2F28-4E01-8653-C5895FA844C8}" srcOrd="2" destOrd="0" parTransId="{6AD41BE2-E385-4339-8DC4-C36A94833067}" sibTransId="{D630D2C5-16AE-4B34-A429-1AE620F2269A}"/>
    <dgm:cxn modelId="{E682B2B1-648C-4B70-86DF-7D5F71741DC7}" type="presOf" srcId="{52ABE6A7-336F-4597-AE26-962F7E6A8F3A}" destId="{D8B0FAFD-DE8A-4DA4-8C61-A852829E96C6}" srcOrd="0" destOrd="0" presId="urn:microsoft.com/office/officeart/2005/8/layout/default"/>
    <dgm:cxn modelId="{978CABCE-6B0E-4C8E-8A3C-7317C5C22AFA}" type="presOf" srcId="{A9274533-81C4-4ED7-B1F8-FD37F4080711}" destId="{9EBAA384-4278-4F3A-8342-2D20CB78F941}" srcOrd="0" destOrd="0" presId="urn:microsoft.com/office/officeart/2005/8/layout/default"/>
    <dgm:cxn modelId="{DE2B065B-B7FD-4E5B-92CE-60222DCF4537}" type="presParOf" srcId="{43A9F8FF-BFE2-4279-8190-115A452749E8}" destId="{71B5A2F8-CCE8-4C80-A25A-FF0288ABF96C}" srcOrd="0" destOrd="0" presId="urn:microsoft.com/office/officeart/2005/8/layout/default"/>
    <dgm:cxn modelId="{50CA7417-9416-4552-89B0-684DBF3352F1}" type="presParOf" srcId="{43A9F8FF-BFE2-4279-8190-115A452749E8}" destId="{A6629F67-0B07-479E-932E-3373F0C8D471}" srcOrd="1" destOrd="0" presId="urn:microsoft.com/office/officeart/2005/8/layout/default"/>
    <dgm:cxn modelId="{92DC40B8-BE6F-4183-913B-983C7AD7E6CE}" type="presParOf" srcId="{43A9F8FF-BFE2-4279-8190-115A452749E8}" destId="{07004035-D438-4CFF-A701-AEACA59B2445}" srcOrd="2" destOrd="0" presId="urn:microsoft.com/office/officeart/2005/8/layout/default"/>
    <dgm:cxn modelId="{6670EEA1-6A11-43C6-8829-4DADCB266408}" type="presParOf" srcId="{43A9F8FF-BFE2-4279-8190-115A452749E8}" destId="{0CB90F7A-6706-44D4-91C6-F808934D88D9}" srcOrd="3" destOrd="0" presId="urn:microsoft.com/office/officeart/2005/8/layout/default"/>
    <dgm:cxn modelId="{52717133-9D28-465E-B453-9DE9D2F60143}" type="presParOf" srcId="{43A9F8FF-BFE2-4279-8190-115A452749E8}" destId="{2AACBEC7-C1B8-4EFB-9297-B89509A7E081}" srcOrd="4" destOrd="0" presId="urn:microsoft.com/office/officeart/2005/8/layout/default"/>
    <dgm:cxn modelId="{09B0BB90-2445-4653-8193-C381D070AA19}" type="presParOf" srcId="{43A9F8FF-BFE2-4279-8190-115A452749E8}" destId="{EB481B46-5175-4434-91A8-87DFC26BE8F5}" srcOrd="5" destOrd="0" presId="urn:microsoft.com/office/officeart/2005/8/layout/default"/>
    <dgm:cxn modelId="{46CA0182-C97D-4E6D-8026-83ED0972FFD4}" type="presParOf" srcId="{43A9F8FF-BFE2-4279-8190-115A452749E8}" destId="{84021B51-C798-49BB-B9C0-B94CB2229AD4}" srcOrd="6" destOrd="0" presId="urn:microsoft.com/office/officeart/2005/8/layout/default"/>
    <dgm:cxn modelId="{5E094FCF-D7DB-41BB-BF5B-0159B283E0A8}" type="presParOf" srcId="{43A9F8FF-BFE2-4279-8190-115A452749E8}" destId="{34CF6D8C-DA6E-4796-83F7-F0A2B8311BED}" srcOrd="7" destOrd="0" presId="urn:microsoft.com/office/officeart/2005/8/layout/default"/>
    <dgm:cxn modelId="{04B254E0-FC2C-4B6F-B96F-BC095634D3EE}" type="presParOf" srcId="{43A9F8FF-BFE2-4279-8190-115A452749E8}" destId="{9EBAA384-4278-4F3A-8342-2D20CB78F941}" srcOrd="8" destOrd="0" presId="urn:microsoft.com/office/officeart/2005/8/layout/default"/>
    <dgm:cxn modelId="{5DCB986F-17D7-4980-BB99-B6B96A85F190}" type="presParOf" srcId="{43A9F8FF-BFE2-4279-8190-115A452749E8}" destId="{EE1B34B1-7DE1-4F3E-81FA-AA61F0A7C823}" srcOrd="9" destOrd="0" presId="urn:microsoft.com/office/officeart/2005/8/layout/default"/>
    <dgm:cxn modelId="{1FE1DB1A-13AC-4CBA-BB0B-C8513F96EDAB}" type="presParOf" srcId="{43A9F8FF-BFE2-4279-8190-115A452749E8}" destId="{D8B0FAFD-DE8A-4DA4-8C61-A852829E96C6}" srcOrd="10" destOrd="0" presId="urn:microsoft.com/office/officeart/2005/8/layout/default"/>
    <dgm:cxn modelId="{A145149B-C948-4B2C-A96D-70E46AE86187}" type="presParOf" srcId="{43A9F8FF-BFE2-4279-8190-115A452749E8}" destId="{7CF13212-8C59-414F-9A77-4663383B0C3F}" srcOrd="11" destOrd="0" presId="urn:microsoft.com/office/officeart/2005/8/layout/default"/>
    <dgm:cxn modelId="{85FC94E9-7641-4D7B-8C3D-0BC47535EF0F}" type="presParOf" srcId="{43A9F8FF-BFE2-4279-8190-115A452749E8}" destId="{2B3DFB3C-4F84-4A6C-9203-5724E43A5773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32D8FB8-71AA-4912-A9A6-BAC26E2F2E07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848E741-D5A3-4214-8741-6E38FA4C2DB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Subjective </a:t>
          </a:r>
          <a:endParaRPr lang="en-US"/>
        </a:p>
      </dgm:t>
    </dgm:pt>
    <dgm:pt modelId="{4F873934-DADC-458C-A1E1-D82CB9DF956E}" type="parTrans" cxnId="{7E2E5128-5001-400C-B2A3-26D6F08F5BB2}">
      <dgm:prSet/>
      <dgm:spPr/>
      <dgm:t>
        <a:bodyPr/>
        <a:lstStyle/>
        <a:p>
          <a:endParaRPr lang="en-US"/>
        </a:p>
      </dgm:t>
    </dgm:pt>
    <dgm:pt modelId="{045E0E1E-6857-44B3-87EB-52F97AF5A9E8}" type="sibTrans" cxnId="{7E2E5128-5001-400C-B2A3-26D6F08F5BB2}">
      <dgm:prSet/>
      <dgm:spPr/>
      <dgm:t>
        <a:bodyPr/>
        <a:lstStyle/>
        <a:p>
          <a:endParaRPr lang="en-US"/>
        </a:p>
      </dgm:t>
    </dgm:pt>
    <dgm:pt modelId="{B92AD205-8392-4727-B7F7-2E6C042DFC5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Objective </a:t>
          </a:r>
          <a:endParaRPr lang="en-US"/>
        </a:p>
      </dgm:t>
    </dgm:pt>
    <dgm:pt modelId="{4B1B66DB-A9C0-4402-9C79-7F0D41D0CAAF}" type="parTrans" cxnId="{968E802E-57DB-4688-AC9F-0E97F0E0C010}">
      <dgm:prSet/>
      <dgm:spPr/>
      <dgm:t>
        <a:bodyPr/>
        <a:lstStyle/>
        <a:p>
          <a:endParaRPr lang="en-US"/>
        </a:p>
      </dgm:t>
    </dgm:pt>
    <dgm:pt modelId="{8D266EB2-C666-45E9-BB1A-D3DC9A3CA047}" type="sibTrans" cxnId="{968E802E-57DB-4688-AC9F-0E97F0E0C010}">
      <dgm:prSet/>
      <dgm:spPr/>
      <dgm:t>
        <a:bodyPr/>
        <a:lstStyle/>
        <a:p>
          <a:endParaRPr lang="en-US"/>
        </a:p>
      </dgm:t>
    </dgm:pt>
    <dgm:pt modelId="{DA81DCBF-4FF3-4C9A-A05F-4B439B1472A8}" type="pres">
      <dgm:prSet presAssocID="{932D8FB8-71AA-4912-A9A6-BAC26E2F2E07}" presName="root" presStyleCnt="0">
        <dgm:presLayoutVars>
          <dgm:dir/>
          <dgm:resizeHandles val="exact"/>
        </dgm:presLayoutVars>
      </dgm:prSet>
      <dgm:spPr/>
    </dgm:pt>
    <dgm:pt modelId="{871677F2-2AE4-4D59-B1B1-EDC7A77E092E}" type="pres">
      <dgm:prSet presAssocID="{3848E741-D5A3-4214-8741-6E38FA4C2DBB}" presName="compNode" presStyleCnt="0"/>
      <dgm:spPr/>
    </dgm:pt>
    <dgm:pt modelId="{6D1AFBAE-F77D-4EC4-A2FC-EAA6326659DA}" type="pres">
      <dgm:prSet presAssocID="{3848E741-D5A3-4214-8741-6E38FA4C2DB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43FE9DD-3E6B-42C4-992B-93C5C536BB7D}" type="pres">
      <dgm:prSet presAssocID="{3848E741-D5A3-4214-8741-6E38FA4C2DBB}" presName="spaceRect" presStyleCnt="0"/>
      <dgm:spPr/>
    </dgm:pt>
    <dgm:pt modelId="{70D41549-C053-4CF0-B358-5647D304FB41}" type="pres">
      <dgm:prSet presAssocID="{3848E741-D5A3-4214-8741-6E38FA4C2DBB}" presName="textRect" presStyleLbl="revTx" presStyleIdx="0" presStyleCnt="2">
        <dgm:presLayoutVars>
          <dgm:chMax val="1"/>
          <dgm:chPref val="1"/>
        </dgm:presLayoutVars>
      </dgm:prSet>
      <dgm:spPr/>
    </dgm:pt>
    <dgm:pt modelId="{C6CF0E70-1D38-464E-A805-7BD45140E934}" type="pres">
      <dgm:prSet presAssocID="{045E0E1E-6857-44B3-87EB-52F97AF5A9E8}" presName="sibTrans" presStyleCnt="0"/>
      <dgm:spPr/>
    </dgm:pt>
    <dgm:pt modelId="{2E309432-8B62-49FB-AE02-5F990B8C1A91}" type="pres">
      <dgm:prSet presAssocID="{B92AD205-8392-4727-B7F7-2E6C042DFC57}" presName="compNode" presStyleCnt="0"/>
      <dgm:spPr/>
    </dgm:pt>
    <dgm:pt modelId="{B88B74A3-0246-42A4-9F44-26A44CD68A9A}" type="pres">
      <dgm:prSet presAssocID="{B92AD205-8392-4727-B7F7-2E6C042DFC5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rget Audience"/>
        </a:ext>
      </dgm:extLst>
    </dgm:pt>
    <dgm:pt modelId="{BFFE9A7E-A5E9-4059-B0A6-3CBE303A8356}" type="pres">
      <dgm:prSet presAssocID="{B92AD205-8392-4727-B7F7-2E6C042DFC57}" presName="spaceRect" presStyleCnt="0"/>
      <dgm:spPr/>
    </dgm:pt>
    <dgm:pt modelId="{B902F9C6-9C58-42D7-BC7A-B37E6E11EFC3}" type="pres">
      <dgm:prSet presAssocID="{B92AD205-8392-4727-B7F7-2E6C042DFC57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7E2E5128-5001-400C-B2A3-26D6F08F5BB2}" srcId="{932D8FB8-71AA-4912-A9A6-BAC26E2F2E07}" destId="{3848E741-D5A3-4214-8741-6E38FA4C2DBB}" srcOrd="0" destOrd="0" parTransId="{4F873934-DADC-458C-A1E1-D82CB9DF956E}" sibTransId="{045E0E1E-6857-44B3-87EB-52F97AF5A9E8}"/>
    <dgm:cxn modelId="{968E802E-57DB-4688-AC9F-0E97F0E0C010}" srcId="{932D8FB8-71AA-4912-A9A6-BAC26E2F2E07}" destId="{B92AD205-8392-4727-B7F7-2E6C042DFC57}" srcOrd="1" destOrd="0" parTransId="{4B1B66DB-A9C0-4402-9C79-7F0D41D0CAAF}" sibTransId="{8D266EB2-C666-45E9-BB1A-D3DC9A3CA047}"/>
    <dgm:cxn modelId="{98263FA9-7E3B-4B44-A7E1-4FA73F28806C}" type="presOf" srcId="{932D8FB8-71AA-4912-A9A6-BAC26E2F2E07}" destId="{DA81DCBF-4FF3-4C9A-A05F-4B439B1472A8}" srcOrd="0" destOrd="0" presId="urn:microsoft.com/office/officeart/2018/2/layout/IconLabelList"/>
    <dgm:cxn modelId="{092464D8-466C-46AA-A864-A10827FF18F9}" type="presOf" srcId="{B92AD205-8392-4727-B7F7-2E6C042DFC57}" destId="{B902F9C6-9C58-42D7-BC7A-B37E6E11EFC3}" srcOrd="0" destOrd="0" presId="urn:microsoft.com/office/officeart/2018/2/layout/IconLabelList"/>
    <dgm:cxn modelId="{88C244E3-7014-4022-AE8A-B1F92690BC94}" type="presOf" srcId="{3848E741-D5A3-4214-8741-6E38FA4C2DBB}" destId="{70D41549-C053-4CF0-B358-5647D304FB41}" srcOrd="0" destOrd="0" presId="urn:microsoft.com/office/officeart/2018/2/layout/IconLabelList"/>
    <dgm:cxn modelId="{E1665041-E97A-4F1A-AF4B-4A1C8E207BBC}" type="presParOf" srcId="{DA81DCBF-4FF3-4C9A-A05F-4B439B1472A8}" destId="{871677F2-2AE4-4D59-B1B1-EDC7A77E092E}" srcOrd="0" destOrd="0" presId="urn:microsoft.com/office/officeart/2018/2/layout/IconLabelList"/>
    <dgm:cxn modelId="{96D20D17-95EF-4131-978D-C7EAA6D4249C}" type="presParOf" srcId="{871677F2-2AE4-4D59-B1B1-EDC7A77E092E}" destId="{6D1AFBAE-F77D-4EC4-A2FC-EAA6326659DA}" srcOrd="0" destOrd="0" presId="urn:microsoft.com/office/officeart/2018/2/layout/IconLabelList"/>
    <dgm:cxn modelId="{FA342D7E-6F8A-483F-8507-DDAC93B811D5}" type="presParOf" srcId="{871677F2-2AE4-4D59-B1B1-EDC7A77E092E}" destId="{F43FE9DD-3E6B-42C4-992B-93C5C536BB7D}" srcOrd="1" destOrd="0" presId="urn:microsoft.com/office/officeart/2018/2/layout/IconLabelList"/>
    <dgm:cxn modelId="{082D1E34-860C-4084-8D1D-389DABA4A24A}" type="presParOf" srcId="{871677F2-2AE4-4D59-B1B1-EDC7A77E092E}" destId="{70D41549-C053-4CF0-B358-5647D304FB41}" srcOrd="2" destOrd="0" presId="urn:microsoft.com/office/officeart/2018/2/layout/IconLabelList"/>
    <dgm:cxn modelId="{A351873E-0DF3-42CB-853B-080A4E391A25}" type="presParOf" srcId="{DA81DCBF-4FF3-4C9A-A05F-4B439B1472A8}" destId="{C6CF0E70-1D38-464E-A805-7BD45140E934}" srcOrd="1" destOrd="0" presId="urn:microsoft.com/office/officeart/2018/2/layout/IconLabelList"/>
    <dgm:cxn modelId="{75494BED-96C3-4567-8C38-51573C586DCA}" type="presParOf" srcId="{DA81DCBF-4FF3-4C9A-A05F-4B439B1472A8}" destId="{2E309432-8B62-49FB-AE02-5F990B8C1A91}" srcOrd="2" destOrd="0" presId="urn:microsoft.com/office/officeart/2018/2/layout/IconLabelList"/>
    <dgm:cxn modelId="{52387101-0B6C-4BDC-B907-D577C36A2934}" type="presParOf" srcId="{2E309432-8B62-49FB-AE02-5F990B8C1A91}" destId="{B88B74A3-0246-42A4-9F44-26A44CD68A9A}" srcOrd="0" destOrd="0" presId="urn:microsoft.com/office/officeart/2018/2/layout/IconLabelList"/>
    <dgm:cxn modelId="{FF0158CA-2833-4FC3-B6AF-9C04D9017557}" type="presParOf" srcId="{2E309432-8B62-49FB-AE02-5F990B8C1A91}" destId="{BFFE9A7E-A5E9-4059-B0A6-3CBE303A8356}" srcOrd="1" destOrd="0" presId="urn:microsoft.com/office/officeart/2018/2/layout/IconLabelList"/>
    <dgm:cxn modelId="{2EBAC098-1784-4FD8-B636-72F9E94CAAD2}" type="presParOf" srcId="{2E309432-8B62-49FB-AE02-5F990B8C1A91}" destId="{B902F9C6-9C58-42D7-BC7A-B37E6E11EFC3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0FEBF53C-2F31-4DD6-951E-FC9CDBED10A0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C208B1D-08B9-4F78-A399-7B79FBB31EB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Dervies from the case of R v Cunningham [1957]. </a:t>
          </a:r>
          <a:endParaRPr lang="en-US"/>
        </a:p>
      </dgm:t>
    </dgm:pt>
    <dgm:pt modelId="{D88A6C56-5769-4EB5-94E5-6B00F34C19BE}" type="parTrans" cxnId="{5DB5EE39-7B0A-4FA0-BA3A-5723BDD78924}">
      <dgm:prSet/>
      <dgm:spPr/>
      <dgm:t>
        <a:bodyPr/>
        <a:lstStyle/>
        <a:p>
          <a:endParaRPr lang="en-US"/>
        </a:p>
      </dgm:t>
    </dgm:pt>
    <dgm:pt modelId="{6828CCA2-A7CF-451D-9108-FD077B91F4A1}" type="sibTrans" cxnId="{5DB5EE39-7B0A-4FA0-BA3A-5723BDD7892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21566BB-FC88-4D13-9379-949CA4354B0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1. Aware of the possibility of the result. </a:t>
          </a:r>
          <a:endParaRPr lang="en-US"/>
        </a:p>
      </dgm:t>
    </dgm:pt>
    <dgm:pt modelId="{75BA6FA4-C843-4CA6-AAB5-0375B60392A7}" type="parTrans" cxnId="{F15C80C1-D6A3-4620-B5D5-B226585ADFA7}">
      <dgm:prSet/>
      <dgm:spPr/>
      <dgm:t>
        <a:bodyPr/>
        <a:lstStyle/>
        <a:p>
          <a:endParaRPr lang="en-US"/>
        </a:p>
      </dgm:t>
    </dgm:pt>
    <dgm:pt modelId="{E6D5FBE7-336B-4413-8908-4F120147D356}" type="sibTrans" cxnId="{F15C80C1-D6A3-4620-B5D5-B226585ADFA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E4C445F-F64B-4D2C-9913-9B48D24C003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2. Reasonably decided to take that risk. </a:t>
          </a:r>
          <a:endParaRPr lang="en-US"/>
        </a:p>
      </dgm:t>
    </dgm:pt>
    <dgm:pt modelId="{FF8308A6-AE93-4948-B507-E0CE93553791}" type="parTrans" cxnId="{EAEBA13B-1C86-4A83-9B6A-BF40C43C4E6A}">
      <dgm:prSet/>
      <dgm:spPr/>
      <dgm:t>
        <a:bodyPr/>
        <a:lstStyle/>
        <a:p>
          <a:endParaRPr lang="en-US"/>
        </a:p>
      </dgm:t>
    </dgm:pt>
    <dgm:pt modelId="{2C321F6D-B8F0-4E7C-AE01-280A7B96ABAC}" type="sibTrans" cxnId="{EAEBA13B-1C86-4A83-9B6A-BF40C43C4E6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5A93E59-1CEA-46AE-99B9-9B897FE4C32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 v Brady [2006] – do not have to forsee an ‘’ obvious or significant risk’’. </a:t>
          </a:r>
          <a:endParaRPr lang="en-US"/>
        </a:p>
      </dgm:t>
    </dgm:pt>
    <dgm:pt modelId="{1F5CD25D-0D45-4672-8A42-BC332831AF22}" type="parTrans" cxnId="{BE782726-D6C2-49BC-ABE2-B51E74396900}">
      <dgm:prSet/>
      <dgm:spPr/>
      <dgm:t>
        <a:bodyPr/>
        <a:lstStyle/>
        <a:p>
          <a:endParaRPr lang="en-US"/>
        </a:p>
      </dgm:t>
    </dgm:pt>
    <dgm:pt modelId="{EBFA6017-96C1-4E69-9147-31C83BE8DA3E}" type="sibTrans" cxnId="{BE782726-D6C2-49BC-ABE2-B51E7439690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A28A6AF-8654-4AD0-AE7E-4FCA0D81EEE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Just have to be able to foresee it. </a:t>
          </a:r>
          <a:endParaRPr lang="en-US"/>
        </a:p>
      </dgm:t>
    </dgm:pt>
    <dgm:pt modelId="{55D051A8-5B81-44B2-B5A6-48DFD9B4B3C9}" type="parTrans" cxnId="{FB5AB686-1395-4E4A-AAEE-082677BA1646}">
      <dgm:prSet/>
      <dgm:spPr/>
      <dgm:t>
        <a:bodyPr/>
        <a:lstStyle/>
        <a:p>
          <a:endParaRPr lang="en-US"/>
        </a:p>
      </dgm:t>
    </dgm:pt>
    <dgm:pt modelId="{07B22E2D-136D-4271-A57D-776F716FCDAF}" type="sibTrans" cxnId="{FB5AB686-1395-4E4A-AAEE-082677BA1646}">
      <dgm:prSet/>
      <dgm:spPr/>
      <dgm:t>
        <a:bodyPr/>
        <a:lstStyle/>
        <a:p>
          <a:endParaRPr lang="en-US"/>
        </a:p>
      </dgm:t>
    </dgm:pt>
    <dgm:pt modelId="{32FD89D4-73F6-4510-8356-3C6556E6CDB8}" type="pres">
      <dgm:prSet presAssocID="{0FEBF53C-2F31-4DD6-951E-FC9CDBED10A0}" presName="root" presStyleCnt="0">
        <dgm:presLayoutVars>
          <dgm:dir/>
          <dgm:resizeHandles val="exact"/>
        </dgm:presLayoutVars>
      </dgm:prSet>
      <dgm:spPr/>
    </dgm:pt>
    <dgm:pt modelId="{133CE6F7-E09F-4AD1-B7FB-666ED3AB497B}" type="pres">
      <dgm:prSet presAssocID="{0FEBF53C-2F31-4DD6-951E-FC9CDBED10A0}" presName="container" presStyleCnt="0">
        <dgm:presLayoutVars>
          <dgm:dir/>
          <dgm:resizeHandles val="exact"/>
        </dgm:presLayoutVars>
      </dgm:prSet>
      <dgm:spPr/>
    </dgm:pt>
    <dgm:pt modelId="{668BB21B-E6AE-4378-97EB-8427959420C1}" type="pres">
      <dgm:prSet presAssocID="{2C208B1D-08B9-4F78-A399-7B79FBB31EB8}" presName="compNode" presStyleCnt="0"/>
      <dgm:spPr/>
    </dgm:pt>
    <dgm:pt modelId="{B1CD81B3-D593-4B49-8830-EE93AC545929}" type="pres">
      <dgm:prSet presAssocID="{2C208B1D-08B9-4F78-A399-7B79FBB31EB8}" presName="iconBgRect" presStyleLbl="bgShp" presStyleIdx="0" presStyleCnt="5"/>
      <dgm:spPr/>
    </dgm:pt>
    <dgm:pt modelId="{917700FA-3145-4084-A047-D6B2DE14419E}" type="pres">
      <dgm:prSet presAssocID="{2C208B1D-08B9-4F78-A399-7B79FBB31EB8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E3798B9A-E7F3-46FB-848E-B27F0105022A}" type="pres">
      <dgm:prSet presAssocID="{2C208B1D-08B9-4F78-A399-7B79FBB31EB8}" presName="spaceRect" presStyleCnt="0"/>
      <dgm:spPr/>
    </dgm:pt>
    <dgm:pt modelId="{B180F556-7914-48E5-A4E4-DAD8C514748E}" type="pres">
      <dgm:prSet presAssocID="{2C208B1D-08B9-4F78-A399-7B79FBB31EB8}" presName="textRect" presStyleLbl="revTx" presStyleIdx="0" presStyleCnt="5">
        <dgm:presLayoutVars>
          <dgm:chMax val="1"/>
          <dgm:chPref val="1"/>
        </dgm:presLayoutVars>
      </dgm:prSet>
      <dgm:spPr/>
    </dgm:pt>
    <dgm:pt modelId="{86850745-4688-40BA-BAD9-65B28A505ABB}" type="pres">
      <dgm:prSet presAssocID="{6828CCA2-A7CF-451D-9108-FD077B91F4A1}" presName="sibTrans" presStyleLbl="sibTrans2D1" presStyleIdx="0" presStyleCnt="0"/>
      <dgm:spPr/>
    </dgm:pt>
    <dgm:pt modelId="{EC7DABA2-C317-43D3-9851-4C20CF5125A5}" type="pres">
      <dgm:prSet presAssocID="{E21566BB-FC88-4D13-9379-949CA4354B08}" presName="compNode" presStyleCnt="0"/>
      <dgm:spPr/>
    </dgm:pt>
    <dgm:pt modelId="{CE0858BD-BA53-4D8E-9078-1C0486011A3E}" type="pres">
      <dgm:prSet presAssocID="{E21566BB-FC88-4D13-9379-949CA4354B08}" presName="iconBgRect" presStyleLbl="bgShp" presStyleIdx="1" presStyleCnt="5"/>
      <dgm:spPr/>
    </dgm:pt>
    <dgm:pt modelId="{C23A1257-879F-487B-925F-0C999F562291}" type="pres">
      <dgm:prSet presAssocID="{E21566BB-FC88-4D13-9379-949CA4354B08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tical disc"/>
        </a:ext>
      </dgm:extLst>
    </dgm:pt>
    <dgm:pt modelId="{A082CE13-F360-4CC3-9508-395D8C344115}" type="pres">
      <dgm:prSet presAssocID="{E21566BB-FC88-4D13-9379-949CA4354B08}" presName="spaceRect" presStyleCnt="0"/>
      <dgm:spPr/>
    </dgm:pt>
    <dgm:pt modelId="{6C334979-C053-4B1B-97F0-A80E34C7B73A}" type="pres">
      <dgm:prSet presAssocID="{E21566BB-FC88-4D13-9379-949CA4354B08}" presName="textRect" presStyleLbl="revTx" presStyleIdx="1" presStyleCnt="5">
        <dgm:presLayoutVars>
          <dgm:chMax val="1"/>
          <dgm:chPref val="1"/>
        </dgm:presLayoutVars>
      </dgm:prSet>
      <dgm:spPr/>
    </dgm:pt>
    <dgm:pt modelId="{F9FD6590-A60F-42EA-B54A-291478B0677A}" type="pres">
      <dgm:prSet presAssocID="{E6D5FBE7-336B-4413-8908-4F120147D356}" presName="sibTrans" presStyleLbl="sibTrans2D1" presStyleIdx="0" presStyleCnt="0"/>
      <dgm:spPr/>
    </dgm:pt>
    <dgm:pt modelId="{2432D116-A9B3-4835-BB88-261B6BA7E3B5}" type="pres">
      <dgm:prSet presAssocID="{AE4C445F-F64B-4D2C-9913-9B48D24C0031}" presName="compNode" presStyleCnt="0"/>
      <dgm:spPr/>
    </dgm:pt>
    <dgm:pt modelId="{62A41B61-9654-4FE9-82FD-AAFE8509A7EC}" type="pres">
      <dgm:prSet presAssocID="{AE4C445F-F64B-4D2C-9913-9B48D24C0031}" presName="iconBgRect" presStyleLbl="bgShp" presStyleIdx="2" presStyleCnt="5"/>
      <dgm:spPr/>
    </dgm:pt>
    <dgm:pt modelId="{764CFC33-2F38-4C37-9416-D01074232426}" type="pres">
      <dgm:prSet presAssocID="{AE4C445F-F64B-4D2C-9913-9B48D24C0031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EE3B1E73-5D7B-4086-AAAB-DEB707738631}" type="pres">
      <dgm:prSet presAssocID="{AE4C445F-F64B-4D2C-9913-9B48D24C0031}" presName="spaceRect" presStyleCnt="0"/>
      <dgm:spPr/>
    </dgm:pt>
    <dgm:pt modelId="{AFF21997-7DD8-420D-ADFA-D282F9F5A52B}" type="pres">
      <dgm:prSet presAssocID="{AE4C445F-F64B-4D2C-9913-9B48D24C0031}" presName="textRect" presStyleLbl="revTx" presStyleIdx="2" presStyleCnt="5">
        <dgm:presLayoutVars>
          <dgm:chMax val="1"/>
          <dgm:chPref val="1"/>
        </dgm:presLayoutVars>
      </dgm:prSet>
      <dgm:spPr/>
    </dgm:pt>
    <dgm:pt modelId="{890B261F-5309-4DB7-9A74-B5E3B685D53B}" type="pres">
      <dgm:prSet presAssocID="{2C321F6D-B8F0-4E7C-AE01-280A7B96ABAC}" presName="sibTrans" presStyleLbl="sibTrans2D1" presStyleIdx="0" presStyleCnt="0"/>
      <dgm:spPr/>
    </dgm:pt>
    <dgm:pt modelId="{1B7367C4-02C4-44C4-BC0B-4073C4632761}" type="pres">
      <dgm:prSet presAssocID="{85A93E59-1CEA-46AE-99B9-9B897FE4C325}" presName="compNode" presStyleCnt="0"/>
      <dgm:spPr/>
    </dgm:pt>
    <dgm:pt modelId="{83FEAAAC-1BDF-4A39-92A0-1553D1CDE03C}" type="pres">
      <dgm:prSet presAssocID="{85A93E59-1CEA-46AE-99B9-9B897FE4C325}" presName="iconBgRect" presStyleLbl="bgShp" presStyleIdx="3" presStyleCnt="5"/>
      <dgm:spPr/>
    </dgm:pt>
    <dgm:pt modelId="{01FB2AF2-A0C8-4663-B229-1CBADFD93C24}" type="pres">
      <dgm:prSet presAssocID="{85A93E59-1CEA-46AE-99B9-9B897FE4C32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FA0E9ACE-0179-45D2-B733-CB61C80FC7F2}" type="pres">
      <dgm:prSet presAssocID="{85A93E59-1CEA-46AE-99B9-9B897FE4C325}" presName="spaceRect" presStyleCnt="0"/>
      <dgm:spPr/>
    </dgm:pt>
    <dgm:pt modelId="{14CEF4C2-D452-4559-9F3D-9D4593F282E4}" type="pres">
      <dgm:prSet presAssocID="{85A93E59-1CEA-46AE-99B9-9B897FE4C325}" presName="textRect" presStyleLbl="revTx" presStyleIdx="3" presStyleCnt="5">
        <dgm:presLayoutVars>
          <dgm:chMax val="1"/>
          <dgm:chPref val="1"/>
        </dgm:presLayoutVars>
      </dgm:prSet>
      <dgm:spPr/>
    </dgm:pt>
    <dgm:pt modelId="{D79DE402-6268-4D1D-AFFA-589E4E844932}" type="pres">
      <dgm:prSet presAssocID="{EBFA6017-96C1-4E69-9147-31C83BE8DA3E}" presName="sibTrans" presStyleLbl="sibTrans2D1" presStyleIdx="0" presStyleCnt="0"/>
      <dgm:spPr/>
    </dgm:pt>
    <dgm:pt modelId="{4B36A804-6700-4FD5-9DB4-F490ABB9CC11}" type="pres">
      <dgm:prSet presAssocID="{CA28A6AF-8654-4AD0-AE7E-4FCA0D81EEE2}" presName="compNode" presStyleCnt="0"/>
      <dgm:spPr/>
    </dgm:pt>
    <dgm:pt modelId="{330E7137-F4E6-49DF-8F0C-59A7C3A6DDC1}" type="pres">
      <dgm:prSet presAssocID="{CA28A6AF-8654-4AD0-AE7E-4FCA0D81EEE2}" presName="iconBgRect" presStyleLbl="bgShp" presStyleIdx="4" presStyleCnt="5"/>
      <dgm:spPr/>
    </dgm:pt>
    <dgm:pt modelId="{CB45CC80-44BA-4B44-A726-2FA200F69D03}" type="pres">
      <dgm:prSet presAssocID="{CA28A6AF-8654-4AD0-AE7E-4FCA0D81EEE2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87C08EED-57A4-45E9-BAF1-4B5352169549}" type="pres">
      <dgm:prSet presAssocID="{CA28A6AF-8654-4AD0-AE7E-4FCA0D81EEE2}" presName="spaceRect" presStyleCnt="0"/>
      <dgm:spPr/>
    </dgm:pt>
    <dgm:pt modelId="{D8C54ADD-9CDB-4805-9574-8AF37AA557E3}" type="pres">
      <dgm:prSet presAssocID="{CA28A6AF-8654-4AD0-AE7E-4FCA0D81EEE2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FA861402-0B8C-45F8-9881-D50BF3E92B58}" type="presOf" srcId="{0FEBF53C-2F31-4DD6-951E-FC9CDBED10A0}" destId="{32FD89D4-73F6-4510-8356-3C6556E6CDB8}" srcOrd="0" destOrd="0" presId="urn:microsoft.com/office/officeart/2018/2/layout/IconCircleList"/>
    <dgm:cxn modelId="{0E300C15-6EB8-4FD7-A249-EE9F57147360}" type="presOf" srcId="{E6D5FBE7-336B-4413-8908-4F120147D356}" destId="{F9FD6590-A60F-42EA-B54A-291478B0677A}" srcOrd="0" destOrd="0" presId="urn:microsoft.com/office/officeart/2018/2/layout/IconCircleList"/>
    <dgm:cxn modelId="{BE782726-D6C2-49BC-ABE2-B51E74396900}" srcId="{0FEBF53C-2F31-4DD6-951E-FC9CDBED10A0}" destId="{85A93E59-1CEA-46AE-99B9-9B897FE4C325}" srcOrd="3" destOrd="0" parTransId="{1F5CD25D-0D45-4672-8A42-BC332831AF22}" sibTransId="{EBFA6017-96C1-4E69-9147-31C83BE8DA3E}"/>
    <dgm:cxn modelId="{78747526-5C10-40DE-9A23-F6FE32A75816}" type="presOf" srcId="{6828CCA2-A7CF-451D-9108-FD077B91F4A1}" destId="{86850745-4688-40BA-BAD9-65B28A505ABB}" srcOrd="0" destOrd="0" presId="urn:microsoft.com/office/officeart/2018/2/layout/IconCircleList"/>
    <dgm:cxn modelId="{5DB5EE39-7B0A-4FA0-BA3A-5723BDD78924}" srcId="{0FEBF53C-2F31-4DD6-951E-FC9CDBED10A0}" destId="{2C208B1D-08B9-4F78-A399-7B79FBB31EB8}" srcOrd="0" destOrd="0" parTransId="{D88A6C56-5769-4EB5-94E5-6B00F34C19BE}" sibTransId="{6828CCA2-A7CF-451D-9108-FD077B91F4A1}"/>
    <dgm:cxn modelId="{EAEBA13B-1C86-4A83-9B6A-BF40C43C4E6A}" srcId="{0FEBF53C-2F31-4DD6-951E-FC9CDBED10A0}" destId="{AE4C445F-F64B-4D2C-9913-9B48D24C0031}" srcOrd="2" destOrd="0" parTransId="{FF8308A6-AE93-4948-B507-E0CE93553791}" sibTransId="{2C321F6D-B8F0-4E7C-AE01-280A7B96ABAC}"/>
    <dgm:cxn modelId="{3569295C-33F9-410B-929F-73A963F99192}" type="presOf" srcId="{2C321F6D-B8F0-4E7C-AE01-280A7B96ABAC}" destId="{890B261F-5309-4DB7-9A74-B5E3B685D53B}" srcOrd="0" destOrd="0" presId="urn:microsoft.com/office/officeart/2018/2/layout/IconCircleList"/>
    <dgm:cxn modelId="{1D0F574F-831E-4FD2-9F7C-694EA1516A7D}" type="presOf" srcId="{85A93E59-1CEA-46AE-99B9-9B897FE4C325}" destId="{14CEF4C2-D452-4559-9F3D-9D4593F282E4}" srcOrd="0" destOrd="0" presId="urn:microsoft.com/office/officeart/2018/2/layout/IconCircleList"/>
    <dgm:cxn modelId="{FB5AB686-1395-4E4A-AAEE-082677BA1646}" srcId="{0FEBF53C-2F31-4DD6-951E-FC9CDBED10A0}" destId="{CA28A6AF-8654-4AD0-AE7E-4FCA0D81EEE2}" srcOrd="4" destOrd="0" parTransId="{55D051A8-5B81-44B2-B5A6-48DFD9B4B3C9}" sibTransId="{07B22E2D-136D-4271-A57D-776F716FCDAF}"/>
    <dgm:cxn modelId="{4E12F8A1-8E7E-4602-B24D-F4723A97E443}" type="presOf" srcId="{E21566BB-FC88-4D13-9379-949CA4354B08}" destId="{6C334979-C053-4B1B-97F0-A80E34C7B73A}" srcOrd="0" destOrd="0" presId="urn:microsoft.com/office/officeart/2018/2/layout/IconCircleList"/>
    <dgm:cxn modelId="{27EAF2B7-A0A4-412F-9205-225BFABA92BA}" type="presOf" srcId="{AE4C445F-F64B-4D2C-9913-9B48D24C0031}" destId="{AFF21997-7DD8-420D-ADFA-D282F9F5A52B}" srcOrd="0" destOrd="0" presId="urn:microsoft.com/office/officeart/2018/2/layout/IconCircleList"/>
    <dgm:cxn modelId="{ADE6D0B8-EDCA-4FDB-9538-E8F901C6B9C8}" type="presOf" srcId="{CA28A6AF-8654-4AD0-AE7E-4FCA0D81EEE2}" destId="{D8C54ADD-9CDB-4805-9574-8AF37AA557E3}" srcOrd="0" destOrd="0" presId="urn:microsoft.com/office/officeart/2018/2/layout/IconCircleList"/>
    <dgm:cxn modelId="{F15C80C1-D6A3-4620-B5D5-B226585ADFA7}" srcId="{0FEBF53C-2F31-4DD6-951E-FC9CDBED10A0}" destId="{E21566BB-FC88-4D13-9379-949CA4354B08}" srcOrd="1" destOrd="0" parTransId="{75BA6FA4-C843-4CA6-AAB5-0375B60392A7}" sibTransId="{E6D5FBE7-336B-4413-8908-4F120147D356}"/>
    <dgm:cxn modelId="{B21AE3C6-2B33-477F-8335-431B9AC3E04C}" type="presOf" srcId="{2C208B1D-08B9-4F78-A399-7B79FBB31EB8}" destId="{B180F556-7914-48E5-A4E4-DAD8C514748E}" srcOrd="0" destOrd="0" presId="urn:microsoft.com/office/officeart/2018/2/layout/IconCircleList"/>
    <dgm:cxn modelId="{C865FCFB-593A-4BD4-9E91-BB3AFB609191}" type="presOf" srcId="{EBFA6017-96C1-4E69-9147-31C83BE8DA3E}" destId="{D79DE402-6268-4D1D-AFFA-589E4E844932}" srcOrd="0" destOrd="0" presId="urn:microsoft.com/office/officeart/2018/2/layout/IconCircleList"/>
    <dgm:cxn modelId="{F6EC5321-E2F7-4928-9C58-360199A4F202}" type="presParOf" srcId="{32FD89D4-73F6-4510-8356-3C6556E6CDB8}" destId="{133CE6F7-E09F-4AD1-B7FB-666ED3AB497B}" srcOrd="0" destOrd="0" presId="urn:microsoft.com/office/officeart/2018/2/layout/IconCircleList"/>
    <dgm:cxn modelId="{893E0699-ECC1-4B0E-A234-EED1323FF25A}" type="presParOf" srcId="{133CE6F7-E09F-4AD1-B7FB-666ED3AB497B}" destId="{668BB21B-E6AE-4378-97EB-8427959420C1}" srcOrd="0" destOrd="0" presId="urn:microsoft.com/office/officeart/2018/2/layout/IconCircleList"/>
    <dgm:cxn modelId="{232E6C5B-6BA3-4B4F-A944-E7DF31302803}" type="presParOf" srcId="{668BB21B-E6AE-4378-97EB-8427959420C1}" destId="{B1CD81B3-D593-4B49-8830-EE93AC545929}" srcOrd="0" destOrd="0" presId="urn:microsoft.com/office/officeart/2018/2/layout/IconCircleList"/>
    <dgm:cxn modelId="{90CF9E68-C557-4909-ABC8-4CE57C77065E}" type="presParOf" srcId="{668BB21B-E6AE-4378-97EB-8427959420C1}" destId="{917700FA-3145-4084-A047-D6B2DE14419E}" srcOrd="1" destOrd="0" presId="urn:microsoft.com/office/officeart/2018/2/layout/IconCircleList"/>
    <dgm:cxn modelId="{7DDB2DC0-415C-4EB9-9EB0-0F8228E38024}" type="presParOf" srcId="{668BB21B-E6AE-4378-97EB-8427959420C1}" destId="{E3798B9A-E7F3-46FB-848E-B27F0105022A}" srcOrd="2" destOrd="0" presId="urn:microsoft.com/office/officeart/2018/2/layout/IconCircleList"/>
    <dgm:cxn modelId="{E573A2B7-5BF8-4CE6-8D41-593BFC913847}" type="presParOf" srcId="{668BB21B-E6AE-4378-97EB-8427959420C1}" destId="{B180F556-7914-48E5-A4E4-DAD8C514748E}" srcOrd="3" destOrd="0" presId="urn:microsoft.com/office/officeart/2018/2/layout/IconCircleList"/>
    <dgm:cxn modelId="{940D3F43-349E-4F85-AC7F-EA4F31454637}" type="presParOf" srcId="{133CE6F7-E09F-4AD1-B7FB-666ED3AB497B}" destId="{86850745-4688-40BA-BAD9-65B28A505ABB}" srcOrd="1" destOrd="0" presId="urn:microsoft.com/office/officeart/2018/2/layout/IconCircleList"/>
    <dgm:cxn modelId="{A014B37B-0DFD-411D-A7FE-A00276126894}" type="presParOf" srcId="{133CE6F7-E09F-4AD1-B7FB-666ED3AB497B}" destId="{EC7DABA2-C317-43D3-9851-4C20CF5125A5}" srcOrd="2" destOrd="0" presId="urn:microsoft.com/office/officeart/2018/2/layout/IconCircleList"/>
    <dgm:cxn modelId="{28FE986D-97CF-45ED-B9F9-A67F392006D6}" type="presParOf" srcId="{EC7DABA2-C317-43D3-9851-4C20CF5125A5}" destId="{CE0858BD-BA53-4D8E-9078-1C0486011A3E}" srcOrd="0" destOrd="0" presId="urn:microsoft.com/office/officeart/2018/2/layout/IconCircleList"/>
    <dgm:cxn modelId="{131C03EA-C45D-4EF5-92E5-6C3D49D0EBCB}" type="presParOf" srcId="{EC7DABA2-C317-43D3-9851-4C20CF5125A5}" destId="{C23A1257-879F-487B-925F-0C999F562291}" srcOrd="1" destOrd="0" presId="urn:microsoft.com/office/officeart/2018/2/layout/IconCircleList"/>
    <dgm:cxn modelId="{8F1A997C-C031-4680-871A-730C53F73A71}" type="presParOf" srcId="{EC7DABA2-C317-43D3-9851-4C20CF5125A5}" destId="{A082CE13-F360-4CC3-9508-395D8C344115}" srcOrd="2" destOrd="0" presId="urn:microsoft.com/office/officeart/2018/2/layout/IconCircleList"/>
    <dgm:cxn modelId="{D6D8559D-BCE8-4F76-861D-4DCC4DF509C1}" type="presParOf" srcId="{EC7DABA2-C317-43D3-9851-4C20CF5125A5}" destId="{6C334979-C053-4B1B-97F0-A80E34C7B73A}" srcOrd="3" destOrd="0" presId="urn:microsoft.com/office/officeart/2018/2/layout/IconCircleList"/>
    <dgm:cxn modelId="{ACFFB048-EECF-4CAE-A9D1-3A64B5F98858}" type="presParOf" srcId="{133CE6F7-E09F-4AD1-B7FB-666ED3AB497B}" destId="{F9FD6590-A60F-42EA-B54A-291478B0677A}" srcOrd="3" destOrd="0" presId="urn:microsoft.com/office/officeart/2018/2/layout/IconCircleList"/>
    <dgm:cxn modelId="{E712CEDC-3743-4FCC-BC3D-78C715270F2A}" type="presParOf" srcId="{133CE6F7-E09F-4AD1-B7FB-666ED3AB497B}" destId="{2432D116-A9B3-4835-BB88-261B6BA7E3B5}" srcOrd="4" destOrd="0" presId="urn:microsoft.com/office/officeart/2018/2/layout/IconCircleList"/>
    <dgm:cxn modelId="{8CFDB8DE-B178-4F6C-9EDA-F3292C1B1F62}" type="presParOf" srcId="{2432D116-A9B3-4835-BB88-261B6BA7E3B5}" destId="{62A41B61-9654-4FE9-82FD-AAFE8509A7EC}" srcOrd="0" destOrd="0" presId="urn:microsoft.com/office/officeart/2018/2/layout/IconCircleList"/>
    <dgm:cxn modelId="{C1B42849-80E1-450A-8938-1D882A87844F}" type="presParOf" srcId="{2432D116-A9B3-4835-BB88-261B6BA7E3B5}" destId="{764CFC33-2F38-4C37-9416-D01074232426}" srcOrd="1" destOrd="0" presId="urn:microsoft.com/office/officeart/2018/2/layout/IconCircleList"/>
    <dgm:cxn modelId="{0243EFFA-CB35-4741-A9A0-F299C177940E}" type="presParOf" srcId="{2432D116-A9B3-4835-BB88-261B6BA7E3B5}" destId="{EE3B1E73-5D7B-4086-AAAB-DEB707738631}" srcOrd="2" destOrd="0" presId="urn:microsoft.com/office/officeart/2018/2/layout/IconCircleList"/>
    <dgm:cxn modelId="{CEDC3FA2-B875-492A-8595-4BE5A2404712}" type="presParOf" srcId="{2432D116-A9B3-4835-BB88-261B6BA7E3B5}" destId="{AFF21997-7DD8-420D-ADFA-D282F9F5A52B}" srcOrd="3" destOrd="0" presId="urn:microsoft.com/office/officeart/2018/2/layout/IconCircleList"/>
    <dgm:cxn modelId="{BB9D33D2-5CFC-4F2A-BE47-AF7600CEF0E4}" type="presParOf" srcId="{133CE6F7-E09F-4AD1-B7FB-666ED3AB497B}" destId="{890B261F-5309-4DB7-9A74-B5E3B685D53B}" srcOrd="5" destOrd="0" presId="urn:microsoft.com/office/officeart/2018/2/layout/IconCircleList"/>
    <dgm:cxn modelId="{AE719F6D-5BFD-4846-98BE-0E6AE2F41772}" type="presParOf" srcId="{133CE6F7-E09F-4AD1-B7FB-666ED3AB497B}" destId="{1B7367C4-02C4-44C4-BC0B-4073C4632761}" srcOrd="6" destOrd="0" presId="urn:microsoft.com/office/officeart/2018/2/layout/IconCircleList"/>
    <dgm:cxn modelId="{29CE05E5-3178-4F46-B02E-56BC228872F2}" type="presParOf" srcId="{1B7367C4-02C4-44C4-BC0B-4073C4632761}" destId="{83FEAAAC-1BDF-4A39-92A0-1553D1CDE03C}" srcOrd="0" destOrd="0" presId="urn:microsoft.com/office/officeart/2018/2/layout/IconCircleList"/>
    <dgm:cxn modelId="{993F2EAD-EFD9-4015-9930-42952B465722}" type="presParOf" srcId="{1B7367C4-02C4-44C4-BC0B-4073C4632761}" destId="{01FB2AF2-A0C8-4663-B229-1CBADFD93C24}" srcOrd="1" destOrd="0" presId="urn:microsoft.com/office/officeart/2018/2/layout/IconCircleList"/>
    <dgm:cxn modelId="{E5C7EB34-ABDD-43E3-A790-E3B9FD85AD9F}" type="presParOf" srcId="{1B7367C4-02C4-44C4-BC0B-4073C4632761}" destId="{FA0E9ACE-0179-45D2-B733-CB61C80FC7F2}" srcOrd="2" destOrd="0" presId="urn:microsoft.com/office/officeart/2018/2/layout/IconCircleList"/>
    <dgm:cxn modelId="{2DC1D314-1677-4D51-BCFA-EA7E74969CA7}" type="presParOf" srcId="{1B7367C4-02C4-44C4-BC0B-4073C4632761}" destId="{14CEF4C2-D452-4559-9F3D-9D4593F282E4}" srcOrd="3" destOrd="0" presId="urn:microsoft.com/office/officeart/2018/2/layout/IconCircleList"/>
    <dgm:cxn modelId="{176F8E5A-6B1A-43EA-A5EF-52147AE88322}" type="presParOf" srcId="{133CE6F7-E09F-4AD1-B7FB-666ED3AB497B}" destId="{D79DE402-6268-4D1D-AFFA-589E4E844932}" srcOrd="7" destOrd="0" presId="urn:microsoft.com/office/officeart/2018/2/layout/IconCircleList"/>
    <dgm:cxn modelId="{5633F9C2-D384-480C-BA52-293B8B54D04A}" type="presParOf" srcId="{133CE6F7-E09F-4AD1-B7FB-666ED3AB497B}" destId="{4B36A804-6700-4FD5-9DB4-F490ABB9CC11}" srcOrd="8" destOrd="0" presId="urn:microsoft.com/office/officeart/2018/2/layout/IconCircleList"/>
    <dgm:cxn modelId="{EE42E60C-384F-4C1F-AAB6-5F98140D6E61}" type="presParOf" srcId="{4B36A804-6700-4FD5-9DB4-F490ABB9CC11}" destId="{330E7137-F4E6-49DF-8F0C-59A7C3A6DDC1}" srcOrd="0" destOrd="0" presId="urn:microsoft.com/office/officeart/2018/2/layout/IconCircleList"/>
    <dgm:cxn modelId="{EA635482-2D12-47EB-9728-ABCC99C8F1C4}" type="presParOf" srcId="{4B36A804-6700-4FD5-9DB4-F490ABB9CC11}" destId="{CB45CC80-44BA-4B44-A726-2FA200F69D03}" srcOrd="1" destOrd="0" presId="urn:microsoft.com/office/officeart/2018/2/layout/IconCircleList"/>
    <dgm:cxn modelId="{5E37B65E-47EF-45A9-A21F-DC21CB271F68}" type="presParOf" srcId="{4B36A804-6700-4FD5-9DB4-F490ABB9CC11}" destId="{87C08EED-57A4-45E9-BAF1-4B5352169549}" srcOrd="2" destOrd="0" presId="urn:microsoft.com/office/officeart/2018/2/layout/IconCircleList"/>
    <dgm:cxn modelId="{5D001BF5-1FB5-4378-8E96-9F25D8216F80}" type="presParOf" srcId="{4B36A804-6700-4FD5-9DB4-F490ABB9CC11}" destId="{D8C54ADD-9CDB-4805-9574-8AF37AA557E3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5506409-614F-456C-9F56-335E0D048921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1116189-A796-4101-A510-B90E89DF883D}">
      <dgm:prSet/>
      <dgm:spPr/>
      <dgm:t>
        <a:bodyPr/>
        <a:lstStyle/>
        <a:p>
          <a:r>
            <a:rPr lang="en-GB"/>
            <a:t>R v Caldwell [1982] </a:t>
          </a:r>
          <a:endParaRPr lang="en-US"/>
        </a:p>
      </dgm:t>
    </dgm:pt>
    <dgm:pt modelId="{8D998979-3088-4740-A2AA-DB9E8243AF98}" type="parTrans" cxnId="{23E6C137-BFEC-423A-AE4A-54799FA18FC9}">
      <dgm:prSet/>
      <dgm:spPr/>
      <dgm:t>
        <a:bodyPr/>
        <a:lstStyle/>
        <a:p>
          <a:endParaRPr lang="en-US"/>
        </a:p>
      </dgm:t>
    </dgm:pt>
    <dgm:pt modelId="{6C259244-9E0C-4F30-B6F8-0ED0E4EA1DD1}" type="sibTrans" cxnId="{23E6C137-BFEC-423A-AE4A-54799FA18FC9}">
      <dgm:prSet/>
      <dgm:spPr/>
      <dgm:t>
        <a:bodyPr/>
        <a:lstStyle/>
        <a:p>
          <a:endParaRPr lang="en-US"/>
        </a:p>
      </dgm:t>
    </dgm:pt>
    <dgm:pt modelId="{B5451544-C7F8-4F7E-B459-79B11947BDF0}">
      <dgm:prSet/>
      <dgm:spPr/>
      <dgm:t>
        <a:bodyPr/>
        <a:lstStyle/>
        <a:p>
          <a:r>
            <a:rPr lang="en-GB"/>
            <a:t>Reasonable man test- need to be compared to someone who is the same as you. </a:t>
          </a:r>
          <a:endParaRPr lang="en-US"/>
        </a:p>
      </dgm:t>
    </dgm:pt>
    <dgm:pt modelId="{DC0105E9-B94F-4363-B3FB-B4765097CF84}" type="parTrans" cxnId="{2A936750-293D-4E47-B121-95205CB1EAB0}">
      <dgm:prSet/>
      <dgm:spPr/>
      <dgm:t>
        <a:bodyPr/>
        <a:lstStyle/>
        <a:p>
          <a:endParaRPr lang="en-US"/>
        </a:p>
      </dgm:t>
    </dgm:pt>
    <dgm:pt modelId="{7C8F1A06-6D98-4DC9-93D0-A0F36F043495}" type="sibTrans" cxnId="{2A936750-293D-4E47-B121-95205CB1EAB0}">
      <dgm:prSet/>
      <dgm:spPr/>
      <dgm:t>
        <a:bodyPr/>
        <a:lstStyle/>
        <a:p>
          <a:endParaRPr lang="en-US"/>
        </a:p>
      </dgm:t>
    </dgm:pt>
    <dgm:pt modelId="{6CC9064C-DD2D-473A-AFA0-FD74607C1B57}">
      <dgm:prSet/>
      <dgm:spPr/>
      <dgm:t>
        <a:bodyPr/>
        <a:lstStyle/>
        <a:p>
          <a:r>
            <a:rPr lang="en-GB"/>
            <a:t>R v Elliott [1983] </a:t>
          </a:r>
          <a:endParaRPr lang="en-US"/>
        </a:p>
      </dgm:t>
    </dgm:pt>
    <dgm:pt modelId="{67CA2530-6DC1-4F99-B33E-95AE40A50195}" type="parTrans" cxnId="{2CBF53C8-1DF0-4BBD-98E8-3C7A41189470}">
      <dgm:prSet/>
      <dgm:spPr/>
      <dgm:t>
        <a:bodyPr/>
        <a:lstStyle/>
        <a:p>
          <a:endParaRPr lang="en-US"/>
        </a:p>
      </dgm:t>
    </dgm:pt>
    <dgm:pt modelId="{9AF3B232-AFD2-4150-9A07-12BF0952475E}" type="sibTrans" cxnId="{2CBF53C8-1DF0-4BBD-98E8-3C7A41189470}">
      <dgm:prSet/>
      <dgm:spPr/>
      <dgm:t>
        <a:bodyPr/>
        <a:lstStyle/>
        <a:p>
          <a:endParaRPr lang="en-US"/>
        </a:p>
      </dgm:t>
    </dgm:pt>
    <dgm:pt modelId="{5E32DA5B-F297-428B-A528-99F090173814}">
      <dgm:prSet/>
      <dgm:spPr/>
      <dgm:t>
        <a:bodyPr/>
        <a:lstStyle/>
        <a:p>
          <a:r>
            <a:rPr lang="en-GB"/>
            <a:t>However, there is a loophole. </a:t>
          </a:r>
          <a:endParaRPr lang="en-US"/>
        </a:p>
      </dgm:t>
    </dgm:pt>
    <dgm:pt modelId="{2D70FFB8-B4CB-453C-9046-75FB7AFE0911}" type="parTrans" cxnId="{F3504524-18FB-4817-90B8-1D2E21429FAC}">
      <dgm:prSet/>
      <dgm:spPr/>
      <dgm:t>
        <a:bodyPr/>
        <a:lstStyle/>
        <a:p>
          <a:endParaRPr lang="en-US"/>
        </a:p>
      </dgm:t>
    </dgm:pt>
    <dgm:pt modelId="{E6093E92-6556-439C-B6F3-D81386607BA7}" type="sibTrans" cxnId="{F3504524-18FB-4817-90B8-1D2E21429FAC}">
      <dgm:prSet/>
      <dgm:spPr/>
      <dgm:t>
        <a:bodyPr/>
        <a:lstStyle/>
        <a:p>
          <a:endParaRPr lang="en-US"/>
        </a:p>
      </dgm:t>
    </dgm:pt>
    <dgm:pt modelId="{A11676EC-4127-4CA2-8D87-108E5B585347}" type="pres">
      <dgm:prSet presAssocID="{F5506409-614F-456C-9F56-335E0D048921}" presName="linear" presStyleCnt="0">
        <dgm:presLayoutVars>
          <dgm:animLvl val="lvl"/>
          <dgm:resizeHandles val="exact"/>
        </dgm:presLayoutVars>
      </dgm:prSet>
      <dgm:spPr/>
    </dgm:pt>
    <dgm:pt modelId="{8BD85BF8-66F1-42A3-91B5-83258E900434}" type="pres">
      <dgm:prSet presAssocID="{51116189-A796-4101-A510-B90E89DF883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415FCE9-7E04-4C44-9144-61A65AA5C3DF}" type="pres">
      <dgm:prSet presAssocID="{6C259244-9E0C-4F30-B6F8-0ED0E4EA1DD1}" presName="spacer" presStyleCnt="0"/>
      <dgm:spPr/>
    </dgm:pt>
    <dgm:pt modelId="{8462CEFE-DDB9-47F1-AF3F-B332F000B056}" type="pres">
      <dgm:prSet presAssocID="{B5451544-C7F8-4F7E-B459-79B11947BDF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35699CA-94ED-4D6A-8D1E-9FC5F7398D37}" type="pres">
      <dgm:prSet presAssocID="{7C8F1A06-6D98-4DC9-93D0-A0F36F043495}" presName="spacer" presStyleCnt="0"/>
      <dgm:spPr/>
    </dgm:pt>
    <dgm:pt modelId="{5390BA34-5AEF-4CAB-A02B-6AFF7B07909E}" type="pres">
      <dgm:prSet presAssocID="{6CC9064C-DD2D-473A-AFA0-FD74607C1B57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C909CD1-B730-474C-931E-88E89F4494EA}" type="pres">
      <dgm:prSet presAssocID="{9AF3B232-AFD2-4150-9A07-12BF0952475E}" presName="spacer" presStyleCnt="0"/>
      <dgm:spPr/>
    </dgm:pt>
    <dgm:pt modelId="{9C9FBFAF-0DBB-4DFD-AEC6-2DE62E799747}" type="pres">
      <dgm:prSet presAssocID="{5E32DA5B-F297-428B-A528-99F09017381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BD0F5202-FE25-4945-BF3D-59D508AA9CAE}" type="presOf" srcId="{F5506409-614F-456C-9F56-335E0D048921}" destId="{A11676EC-4127-4CA2-8D87-108E5B585347}" srcOrd="0" destOrd="0" presId="urn:microsoft.com/office/officeart/2005/8/layout/vList2"/>
    <dgm:cxn modelId="{DEB8620A-10F1-4067-AD97-E12488D3699E}" type="presOf" srcId="{6CC9064C-DD2D-473A-AFA0-FD74607C1B57}" destId="{5390BA34-5AEF-4CAB-A02B-6AFF7B07909E}" srcOrd="0" destOrd="0" presId="urn:microsoft.com/office/officeart/2005/8/layout/vList2"/>
    <dgm:cxn modelId="{F3504524-18FB-4817-90B8-1D2E21429FAC}" srcId="{F5506409-614F-456C-9F56-335E0D048921}" destId="{5E32DA5B-F297-428B-A528-99F090173814}" srcOrd="3" destOrd="0" parTransId="{2D70FFB8-B4CB-453C-9046-75FB7AFE0911}" sibTransId="{E6093E92-6556-439C-B6F3-D81386607BA7}"/>
    <dgm:cxn modelId="{23E6C137-BFEC-423A-AE4A-54799FA18FC9}" srcId="{F5506409-614F-456C-9F56-335E0D048921}" destId="{51116189-A796-4101-A510-B90E89DF883D}" srcOrd="0" destOrd="0" parTransId="{8D998979-3088-4740-A2AA-DB9E8243AF98}" sibTransId="{6C259244-9E0C-4F30-B6F8-0ED0E4EA1DD1}"/>
    <dgm:cxn modelId="{2A936750-293D-4E47-B121-95205CB1EAB0}" srcId="{F5506409-614F-456C-9F56-335E0D048921}" destId="{B5451544-C7F8-4F7E-B459-79B11947BDF0}" srcOrd="1" destOrd="0" parTransId="{DC0105E9-B94F-4363-B3FB-B4765097CF84}" sibTransId="{7C8F1A06-6D98-4DC9-93D0-A0F36F043495}"/>
    <dgm:cxn modelId="{0FB109B1-7E30-49AA-ADC9-8B67567585D8}" type="presOf" srcId="{5E32DA5B-F297-428B-A528-99F090173814}" destId="{9C9FBFAF-0DBB-4DFD-AEC6-2DE62E799747}" srcOrd="0" destOrd="0" presId="urn:microsoft.com/office/officeart/2005/8/layout/vList2"/>
    <dgm:cxn modelId="{2CBF53C8-1DF0-4BBD-98E8-3C7A41189470}" srcId="{F5506409-614F-456C-9F56-335E0D048921}" destId="{6CC9064C-DD2D-473A-AFA0-FD74607C1B57}" srcOrd="2" destOrd="0" parTransId="{67CA2530-6DC1-4F99-B33E-95AE40A50195}" sibTransId="{9AF3B232-AFD2-4150-9A07-12BF0952475E}"/>
    <dgm:cxn modelId="{E400E7D0-8C0B-4662-9513-789057FF99D4}" type="presOf" srcId="{B5451544-C7F8-4F7E-B459-79B11947BDF0}" destId="{8462CEFE-DDB9-47F1-AF3F-B332F000B056}" srcOrd="0" destOrd="0" presId="urn:microsoft.com/office/officeart/2005/8/layout/vList2"/>
    <dgm:cxn modelId="{0480C2ED-3BB4-472B-AC24-43987D606175}" type="presOf" srcId="{51116189-A796-4101-A510-B90E89DF883D}" destId="{8BD85BF8-66F1-42A3-91B5-83258E900434}" srcOrd="0" destOrd="0" presId="urn:microsoft.com/office/officeart/2005/8/layout/vList2"/>
    <dgm:cxn modelId="{290629ED-B4DC-4F99-835A-2E7764F6CA44}" type="presParOf" srcId="{A11676EC-4127-4CA2-8D87-108E5B585347}" destId="{8BD85BF8-66F1-42A3-91B5-83258E900434}" srcOrd="0" destOrd="0" presId="urn:microsoft.com/office/officeart/2005/8/layout/vList2"/>
    <dgm:cxn modelId="{2E947E09-1CAA-4551-B4D8-2EEBF332E105}" type="presParOf" srcId="{A11676EC-4127-4CA2-8D87-108E5B585347}" destId="{C415FCE9-7E04-4C44-9144-61A65AA5C3DF}" srcOrd="1" destOrd="0" presId="urn:microsoft.com/office/officeart/2005/8/layout/vList2"/>
    <dgm:cxn modelId="{5B3FB95E-0831-44DA-8131-8AB5751AF20D}" type="presParOf" srcId="{A11676EC-4127-4CA2-8D87-108E5B585347}" destId="{8462CEFE-DDB9-47F1-AF3F-B332F000B056}" srcOrd="2" destOrd="0" presId="urn:microsoft.com/office/officeart/2005/8/layout/vList2"/>
    <dgm:cxn modelId="{33AB1ED3-B2BA-4212-8B2D-CCB16225253B}" type="presParOf" srcId="{A11676EC-4127-4CA2-8D87-108E5B585347}" destId="{B35699CA-94ED-4D6A-8D1E-9FC5F7398D37}" srcOrd="3" destOrd="0" presId="urn:microsoft.com/office/officeart/2005/8/layout/vList2"/>
    <dgm:cxn modelId="{E108FCFB-8E7B-4D52-8576-059680160026}" type="presParOf" srcId="{A11676EC-4127-4CA2-8D87-108E5B585347}" destId="{5390BA34-5AEF-4CAB-A02B-6AFF7B07909E}" srcOrd="4" destOrd="0" presId="urn:microsoft.com/office/officeart/2005/8/layout/vList2"/>
    <dgm:cxn modelId="{4EB91CA7-3873-457E-AB55-DABCCAD65BF5}" type="presParOf" srcId="{A11676EC-4127-4CA2-8D87-108E5B585347}" destId="{3C909CD1-B730-474C-931E-88E89F4494EA}" srcOrd="5" destOrd="0" presId="urn:microsoft.com/office/officeart/2005/8/layout/vList2"/>
    <dgm:cxn modelId="{94CE5556-6CC5-49A5-8DDF-201847DE1F37}" type="presParOf" srcId="{A11676EC-4127-4CA2-8D87-108E5B585347}" destId="{9C9FBFAF-0DBB-4DFD-AEC6-2DE62E79974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EA7FFDFB-2BEF-42EA-9C88-BB37F17EEFA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BA69EF2-1A38-4096-B463-060AC9738432}">
      <dgm:prSet/>
      <dgm:spPr/>
      <dgm:t>
        <a:bodyPr/>
        <a:lstStyle/>
        <a:p>
          <a:r>
            <a:rPr lang="en-GB"/>
            <a:t>Everything changed in 2003. </a:t>
          </a:r>
          <a:endParaRPr lang="en-US"/>
        </a:p>
      </dgm:t>
    </dgm:pt>
    <dgm:pt modelId="{D9277C77-CE8E-4BEA-8F02-9EE2E42798D3}" type="parTrans" cxnId="{DA5276E9-4714-433C-B9C4-17A0D03B6BFE}">
      <dgm:prSet/>
      <dgm:spPr/>
      <dgm:t>
        <a:bodyPr/>
        <a:lstStyle/>
        <a:p>
          <a:endParaRPr lang="en-US"/>
        </a:p>
      </dgm:t>
    </dgm:pt>
    <dgm:pt modelId="{5A3CC31A-0CD1-4E2E-A8CC-E92F063304C4}" type="sibTrans" cxnId="{DA5276E9-4714-433C-B9C4-17A0D03B6BFE}">
      <dgm:prSet/>
      <dgm:spPr/>
      <dgm:t>
        <a:bodyPr/>
        <a:lstStyle/>
        <a:p>
          <a:endParaRPr lang="en-US"/>
        </a:p>
      </dgm:t>
    </dgm:pt>
    <dgm:pt modelId="{36E35CE0-EFDC-45D2-8CD3-66F50FD34E74}">
      <dgm:prSet/>
      <dgm:spPr/>
      <dgm:t>
        <a:bodyPr/>
        <a:lstStyle/>
        <a:p>
          <a:r>
            <a:rPr lang="en-GB"/>
            <a:t>R v G [2003] </a:t>
          </a:r>
          <a:endParaRPr lang="en-US"/>
        </a:p>
      </dgm:t>
    </dgm:pt>
    <dgm:pt modelId="{0B21168E-14C5-4935-BC5F-7AFE0AEB183C}" type="parTrans" cxnId="{63F1DFE7-E2FF-443F-8A25-82227FE418DA}">
      <dgm:prSet/>
      <dgm:spPr/>
      <dgm:t>
        <a:bodyPr/>
        <a:lstStyle/>
        <a:p>
          <a:endParaRPr lang="en-US"/>
        </a:p>
      </dgm:t>
    </dgm:pt>
    <dgm:pt modelId="{71305D35-E93C-4BE9-B721-A29AA00FD586}" type="sibTrans" cxnId="{63F1DFE7-E2FF-443F-8A25-82227FE418DA}">
      <dgm:prSet/>
      <dgm:spPr/>
      <dgm:t>
        <a:bodyPr/>
        <a:lstStyle/>
        <a:p>
          <a:endParaRPr lang="en-US"/>
        </a:p>
      </dgm:t>
    </dgm:pt>
    <dgm:pt modelId="{1341FE88-F6F0-43ED-AD9D-F65B05325334}">
      <dgm:prSet/>
      <dgm:spPr/>
      <dgm:t>
        <a:bodyPr/>
        <a:lstStyle/>
        <a:p>
          <a:r>
            <a:rPr lang="en-GB"/>
            <a:t>The loophole in Caldwell no longer exists. </a:t>
          </a:r>
          <a:endParaRPr lang="en-US"/>
        </a:p>
      </dgm:t>
    </dgm:pt>
    <dgm:pt modelId="{78E3D99A-17DF-4418-9036-7FCFBC5B9EB6}" type="parTrans" cxnId="{B5A5EAB9-657D-412E-BCEF-1FAD27DB3D55}">
      <dgm:prSet/>
      <dgm:spPr/>
      <dgm:t>
        <a:bodyPr/>
        <a:lstStyle/>
        <a:p>
          <a:endParaRPr lang="en-US"/>
        </a:p>
      </dgm:t>
    </dgm:pt>
    <dgm:pt modelId="{2E296924-F012-4208-A3E1-4F881335FF64}" type="sibTrans" cxnId="{B5A5EAB9-657D-412E-BCEF-1FAD27DB3D55}">
      <dgm:prSet/>
      <dgm:spPr/>
      <dgm:t>
        <a:bodyPr/>
        <a:lstStyle/>
        <a:p>
          <a:endParaRPr lang="en-US"/>
        </a:p>
      </dgm:t>
    </dgm:pt>
    <dgm:pt modelId="{F34262F8-94B9-439D-A634-40E81B5C9EFE}" type="pres">
      <dgm:prSet presAssocID="{EA7FFDFB-2BEF-42EA-9C88-BB37F17EEFAE}" presName="linear" presStyleCnt="0">
        <dgm:presLayoutVars>
          <dgm:animLvl val="lvl"/>
          <dgm:resizeHandles val="exact"/>
        </dgm:presLayoutVars>
      </dgm:prSet>
      <dgm:spPr/>
    </dgm:pt>
    <dgm:pt modelId="{46DEB9F8-B95A-43AA-A741-133F26C02063}" type="pres">
      <dgm:prSet presAssocID="{8BA69EF2-1A38-4096-B463-060AC9738432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16BD84F-F2A6-431F-978A-F5A34E54E4B1}" type="pres">
      <dgm:prSet presAssocID="{5A3CC31A-0CD1-4E2E-A8CC-E92F063304C4}" presName="spacer" presStyleCnt="0"/>
      <dgm:spPr/>
    </dgm:pt>
    <dgm:pt modelId="{423CC6F3-174B-41D7-8F44-29CBF3172F42}" type="pres">
      <dgm:prSet presAssocID="{36E35CE0-EFDC-45D2-8CD3-66F50FD34E7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1EA276D9-5F80-4C6C-9F5D-586F67E771ED}" type="pres">
      <dgm:prSet presAssocID="{71305D35-E93C-4BE9-B721-A29AA00FD586}" presName="spacer" presStyleCnt="0"/>
      <dgm:spPr/>
    </dgm:pt>
    <dgm:pt modelId="{B493FB15-E517-4A47-93E8-3AEB9BEFCB69}" type="pres">
      <dgm:prSet presAssocID="{1341FE88-F6F0-43ED-AD9D-F65B0532533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F49D10D-D28E-471B-9C4B-49AE61947550}" type="presOf" srcId="{36E35CE0-EFDC-45D2-8CD3-66F50FD34E74}" destId="{423CC6F3-174B-41D7-8F44-29CBF3172F42}" srcOrd="0" destOrd="0" presId="urn:microsoft.com/office/officeart/2005/8/layout/vList2"/>
    <dgm:cxn modelId="{7EF19612-889C-4258-90A8-45572C1D05FF}" type="presOf" srcId="{EA7FFDFB-2BEF-42EA-9C88-BB37F17EEFAE}" destId="{F34262F8-94B9-439D-A634-40E81B5C9EFE}" srcOrd="0" destOrd="0" presId="urn:microsoft.com/office/officeart/2005/8/layout/vList2"/>
    <dgm:cxn modelId="{DA44D09E-7889-4ABC-9BEA-83B91320EBCA}" type="presOf" srcId="{1341FE88-F6F0-43ED-AD9D-F65B05325334}" destId="{B493FB15-E517-4A47-93E8-3AEB9BEFCB69}" srcOrd="0" destOrd="0" presId="urn:microsoft.com/office/officeart/2005/8/layout/vList2"/>
    <dgm:cxn modelId="{B5A5EAB9-657D-412E-BCEF-1FAD27DB3D55}" srcId="{EA7FFDFB-2BEF-42EA-9C88-BB37F17EEFAE}" destId="{1341FE88-F6F0-43ED-AD9D-F65B05325334}" srcOrd="2" destOrd="0" parTransId="{78E3D99A-17DF-4418-9036-7FCFBC5B9EB6}" sibTransId="{2E296924-F012-4208-A3E1-4F881335FF64}"/>
    <dgm:cxn modelId="{677CA6C0-EA5A-41DE-92D5-44A1CB66AEBB}" type="presOf" srcId="{8BA69EF2-1A38-4096-B463-060AC9738432}" destId="{46DEB9F8-B95A-43AA-A741-133F26C02063}" srcOrd="0" destOrd="0" presId="urn:microsoft.com/office/officeart/2005/8/layout/vList2"/>
    <dgm:cxn modelId="{63F1DFE7-E2FF-443F-8A25-82227FE418DA}" srcId="{EA7FFDFB-2BEF-42EA-9C88-BB37F17EEFAE}" destId="{36E35CE0-EFDC-45D2-8CD3-66F50FD34E74}" srcOrd="1" destOrd="0" parTransId="{0B21168E-14C5-4935-BC5F-7AFE0AEB183C}" sibTransId="{71305D35-E93C-4BE9-B721-A29AA00FD586}"/>
    <dgm:cxn modelId="{DA5276E9-4714-433C-B9C4-17A0D03B6BFE}" srcId="{EA7FFDFB-2BEF-42EA-9C88-BB37F17EEFAE}" destId="{8BA69EF2-1A38-4096-B463-060AC9738432}" srcOrd="0" destOrd="0" parTransId="{D9277C77-CE8E-4BEA-8F02-9EE2E42798D3}" sibTransId="{5A3CC31A-0CD1-4E2E-A8CC-E92F063304C4}"/>
    <dgm:cxn modelId="{A75F4151-F587-4EA1-9D48-2BB778C7CABF}" type="presParOf" srcId="{F34262F8-94B9-439D-A634-40E81B5C9EFE}" destId="{46DEB9F8-B95A-43AA-A741-133F26C02063}" srcOrd="0" destOrd="0" presId="urn:microsoft.com/office/officeart/2005/8/layout/vList2"/>
    <dgm:cxn modelId="{38F9E3A8-1145-4348-B4E3-8CF72DBDAAA3}" type="presParOf" srcId="{F34262F8-94B9-439D-A634-40E81B5C9EFE}" destId="{C16BD84F-F2A6-431F-978A-F5A34E54E4B1}" srcOrd="1" destOrd="0" presId="urn:microsoft.com/office/officeart/2005/8/layout/vList2"/>
    <dgm:cxn modelId="{97377B00-094B-45EE-A7B6-C8F95F1D86FE}" type="presParOf" srcId="{F34262F8-94B9-439D-A634-40E81B5C9EFE}" destId="{423CC6F3-174B-41D7-8F44-29CBF3172F42}" srcOrd="2" destOrd="0" presId="urn:microsoft.com/office/officeart/2005/8/layout/vList2"/>
    <dgm:cxn modelId="{26267015-7A78-43A6-BF7A-819F30E09DDE}" type="presParOf" srcId="{F34262F8-94B9-439D-A634-40E81B5C9EFE}" destId="{1EA276D9-5F80-4C6C-9F5D-586F67E771ED}" srcOrd="3" destOrd="0" presId="urn:microsoft.com/office/officeart/2005/8/layout/vList2"/>
    <dgm:cxn modelId="{648C6BC7-3FB9-4296-BB2E-BCFB3AE0DC97}" type="presParOf" srcId="{F34262F8-94B9-439D-A634-40E81B5C9EFE}" destId="{B493FB15-E517-4A47-93E8-3AEB9BEFCB6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F86C668-952D-418E-B04D-2AF5052487B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C4BD9D7-85E5-43AE-BCB1-F4FF43C49A03}">
      <dgm:prSet/>
      <dgm:spPr/>
      <dgm:t>
        <a:bodyPr/>
        <a:lstStyle/>
        <a:p>
          <a:r>
            <a:rPr lang="en-GB"/>
            <a:t>Expected conduct. </a:t>
          </a:r>
          <a:endParaRPr lang="en-US"/>
        </a:p>
      </dgm:t>
    </dgm:pt>
    <dgm:pt modelId="{FBDB9DAB-C865-4360-9C65-FF40FC282217}" type="parTrans" cxnId="{03173080-A2AA-4909-B172-00C03C07A7E3}">
      <dgm:prSet/>
      <dgm:spPr/>
      <dgm:t>
        <a:bodyPr/>
        <a:lstStyle/>
        <a:p>
          <a:endParaRPr lang="en-US"/>
        </a:p>
      </dgm:t>
    </dgm:pt>
    <dgm:pt modelId="{7D1F1311-FA74-4820-BF33-AC0F36ADC5C5}" type="sibTrans" cxnId="{03173080-A2AA-4909-B172-00C03C07A7E3}">
      <dgm:prSet/>
      <dgm:spPr/>
      <dgm:t>
        <a:bodyPr/>
        <a:lstStyle/>
        <a:p>
          <a:endParaRPr lang="en-US"/>
        </a:p>
      </dgm:t>
    </dgm:pt>
    <dgm:pt modelId="{7EFB79E2-79AB-45E4-B62C-E224E7B011AC}">
      <dgm:prSet/>
      <dgm:spPr/>
      <dgm:t>
        <a:bodyPr/>
        <a:lstStyle/>
        <a:p>
          <a:r>
            <a:rPr lang="en-GB"/>
            <a:t>Does not matter if they are aware of risk. </a:t>
          </a:r>
          <a:endParaRPr lang="en-US"/>
        </a:p>
      </dgm:t>
    </dgm:pt>
    <dgm:pt modelId="{5C99C14F-3F3A-4555-B98C-8FFA4F0490F9}" type="parTrans" cxnId="{192C7C59-208E-444B-B2B8-BF0F16301779}">
      <dgm:prSet/>
      <dgm:spPr/>
      <dgm:t>
        <a:bodyPr/>
        <a:lstStyle/>
        <a:p>
          <a:endParaRPr lang="en-US"/>
        </a:p>
      </dgm:t>
    </dgm:pt>
    <dgm:pt modelId="{030E86AC-BF18-4736-88F4-8384F1E449B7}" type="sibTrans" cxnId="{192C7C59-208E-444B-B2B8-BF0F16301779}">
      <dgm:prSet/>
      <dgm:spPr/>
      <dgm:t>
        <a:bodyPr/>
        <a:lstStyle/>
        <a:p>
          <a:endParaRPr lang="en-US"/>
        </a:p>
      </dgm:t>
    </dgm:pt>
    <dgm:pt modelId="{DC79194A-8296-4C79-819D-8C4D6935360A}">
      <dgm:prSet/>
      <dgm:spPr/>
      <dgm:t>
        <a:bodyPr/>
        <a:lstStyle/>
        <a:p>
          <a:r>
            <a:rPr lang="en-GB"/>
            <a:t>Judged by reasonable person of the same characteristics. </a:t>
          </a:r>
          <a:endParaRPr lang="en-US"/>
        </a:p>
      </dgm:t>
    </dgm:pt>
    <dgm:pt modelId="{453DF5AF-82D5-49A1-8E30-FD7DC9A60376}" type="parTrans" cxnId="{43865576-D4A6-4241-95F4-F4C4BC28D7E3}">
      <dgm:prSet/>
      <dgm:spPr/>
      <dgm:t>
        <a:bodyPr/>
        <a:lstStyle/>
        <a:p>
          <a:endParaRPr lang="en-US"/>
        </a:p>
      </dgm:t>
    </dgm:pt>
    <dgm:pt modelId="{AEF1EC7D-3CF5-4B28-96AE-F2EFE9951671}" type="sibTrans" cxnId="{43865576-D4A6-4241-95F4-F4C4BC28D7E3}">
      <dgm:prSet/>
      <dgm:spPr/>
      <dgm:t>
        <a:bodyPr/>
        <a:lstStyle/>
        <a:p>
          <a:endParaRPr lang="en-US"/>
        </a:p>
      </dgm:t>
    </dgm:pt>
    <dgm:pt modelId="{19622B6E-586E-4A20-AFAE-FE0CA105D917}">
      <dgm:prSet/>
      <dgm:spPr/>
      <dgm:t>
        <a:bodyPr/>
        <a:lstStyle/>
        <a:p>
          <a:r>
            <a:rPr lang="en-GB"/>
            <a:t>Different types. </a:t>
          </a:r>
          <a:endParaRPr lang="en-US"/>
        </a:p>
      </dgm:t>
    </dgm:pt>
    <dgm:pt modelId="{A06C94DB-0F13-474E-879D-1697882C9F04}" type="parTrans" cxnId="{92CA9685-ED50-4D73-B839-EB873E1B1CAA}">
      <dgm:prSet/>
      <dgm:spPr/>
      <dgm:t>
        <a:bodyPr/>
        <a:lstStyle/>
        <a:p>
          <a:endParaRPr lang="en-US"/>
        </a:p>
      </dgm:t>
    </dgm:pt>
    <dgm:pt modelId="{A1E1BFBB-DE66-49CB-B918-192DD262E709}" type="sibTrans" cxnId="{92CA9685-ED50-4D73-B839-EB873E1B1CAA}">
      <dgm:prSet/>
      <dgm:spPr/>
      <dgm:t>
        <a:bodyPr/>
        <a:lstStyle/>
        <a:p>
          <a:endParaRPr lang="en-US"/>
        </a:p>
      </dgm:t>
    </dgm:pt>
    <dgm:pt modelId="{22054167-8C9E-47F1-AD63-3BDD7B13E296}">
      <dgm:prSet/>
      <dgm:spPr/>
      <dgm:t>
        <a:bodyPr/>
        <a:lstStyle/>
        <a:p>
          <a:r>
            <a:rPr lang="en-GB"/>
            <a:t>Most serious is in cases of Manslaughter. </a:t>
          </a:r>
          <a:endParaRPr lang="en-US"/>
        </a:p>
      </dgm:t>
    </dgm:pt>
    <dgm:pt modelId="{D4EDCBD5-985F-4F7A-BDBE-2BDBA959376F}" type="parTrans" cxnId="{8CD50022-069B-4AD2-BFDC-7BA267A7B78F}">
      <dgm:prSet/>
      <dgm:spPr/>
      <dgm:t>
        <a:bodyPr/>
        <a:lstStyle/>
        <a:p>
          <a:endParaRPr lang="en-US"/>
        </a:p>
      </dgm:t>
    </dgm:pt>
    <dgm:pt modelId="{43FDCBFF-8D13-4454-B167-DDB66710DBA0}" type="sibTrans" cxnId="{8CD50022-069B-4AD2-BFDC-7BA267A7B78F}">
      <dgm:prSet/>
      <dgm:spPr/>
      <dgm:t>
        <a:bodyPr/>
        <a:lstStyle/>
        <a:p>
          <a:endParaRPr lang="en-US"/>
        </a:p>
      </dgm:t>
    </dgm:pt>
    <dgm:pt modelId="{2164901A-E71B-48DF-A238-DD96F9A3D70B}">
      <dgm:prSet/>
      <dgm:spPr/>
      <dgm:t>
        <a:bodyPr/>
        <a:lstStyle/>
        <a:p>
          <a:r>
            <a:rPr lang="en-GB"/>
            <a:t>R v Adomako [1994] is an example. </a:t>
          </a:r>
          <a:endParaRPr lang="en-US"/>
        </a:p>
      </dgm:t>
    </dgm:pt>
    <dgm:pt modelId="{F462478C-166B-4BA2-98A5-005666A2000D}" type="parTrans" cxnId="{A85015E1-D9E0-4ED8-8ABF-2D7F3873F1BD}">
      <dgm:prSet/>
      <dgm:spPr/>
      <dgm:t>
        <a:bodyPr/>
        <a:lstStyle/>
        <a:p>
          <a:endParaRPr lang="en-US"/>
        </a:p>
      </dgm:t>
    </dgm:pt>
    <dgm:pt modelId="{DAF923C9-4DF0-4332-985C-3B50572B4328}" type="sibTrans" cxnId="{A85015E1-D9E0-4ED8-8ABF-2D7F3873F1BD}">
      <dgm:prSet/>
      <dgm:spPr/>
      <dgm:t>
        <a:bodyPr/>
        <a:lstStyle/>
        <a:p>
          <a:endParaRPr lang="en-US"/>
        </a:p>
      </dgm:t>
    </dgm:pt>
    <dgm:pt modelId="{DC3B26B5-EEB5-435A-B7BE-8FE91C712EBC}" type="pres">
      <dgm:prSet presAssocID="{6F86C668-952D-418E-B04D-2AF5052487B7}" presName="linear" presStyleCnt="0">
        <dgm:presLayoutVars>
          <dgm:animLvl val="lvl"/>
          <dgm:resizeHandles val="exact"/>
        </dgm:presLayoutVars>
      </dgm:prSet>
      <dgm:spPr/>
    </dgm:pt>
    <dgm:pt modelId="{65126B21-7667-4FDC-9187-DC6A25A93045}" type="pres">
      <dgm:prSet presAssocID="{EC4BD9D7-85E5-43AE-BCB1-F4FF43C49A03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48E174AA-E854-4AF9-B1E4-5058653E50D0}" type="pres">
      <dgm:prSet presAssocID="{7D1F1311-FA74-4820-BF33-AC0F36ADC5C5}" presName="spacer" presStyleCnt="0"/>
      <dgm:spPr/>
    </dgm:pt>
    <dgm:pt modelId="{DCB33CB7-0D81-4CFE-8BBF-4289E1D1E5EC}" type="pres">
      <dgm:prSet presAssocID="{7EFB79E2-79AB-45E4-B62C-E224E7B011AC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D504B75D-AD3B-48B5-B270-0AC247E18F72}" type="pres">
      <dgm:prSet presAssocID="{030E86AC-BF18-4736-88F4-8384F1E449B7}" presName="spacer" presStyleCnt="0"/>
      <dgm:spPr/>
    </dgm:pt>
    <dgm:pt modelId="{12DDCBE7-CD2F-4981-9DE3-F3575BF67D7D}" type="pres">
      <dgm:prSet presAssocID="{DC79194A-8296-4C79-819D-8C4D6935360A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E6B8E1B8-4159-4C56-AAA2-1B90494025C0}" type="pres">
      <dgm:prSet presAssocID="{AEF1EC7D-3CF5-4B28-96AE-F2EFE9951671}" presName="spacer" presStyleCnt="0"/>
      <dgm:spPr/>
    </dgm:pt>
    <dgm:pt modelId="{577616C3-3E37-455D-BDF2-C1316D98028C}" type="pres">
      <dgm:prSet presAssocID="{19622B6E-586E-4A20-AFAE-FE0CA105D917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A0AAB0DB-B0AC-40CD-AA7D-4F99692D711C}" type="pres">
      <dgm:prSet presAssocID="{A1E1BFBB-DE66-49CB-B918-192DD262E709}" presName="spacer" presStyleCnt="0"/>
      <dgm:spPr/>
    </dgm:pt>
    <dgm:pt modelId="{71E16DB9-6EB9-4889-82CC-0B6AF867C38B}" type="pres">
      <dgm:prSet presAssocID="{22054167-8C9E-47F1-AD63-3BDD7B13E296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B92BB18-7A38-42AA-9107-9AD1F6818385}" type="pres">
      <dgm:prSet presAssocID="{43FDCBFF-8D13-4454-B167-DDB66710DBA0}" presName="spacer" presStyleCnt="0"/>
      <dgm:spPr/>
    </dgm:pt>
    <dgm:pt modelId="{343AD70C-F4BF-4E40-ADE0-5A241555ABC5}" type="pres">
      <dgm:prSet presAssocID="{2164901A-E71B-48DF-A238-DD96F9A3D70B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1D189E0F-B87E-491B-BF4C-8CF5941F770A}" type="presOf" srcId="{19622B6E-586E-4A20-AFAE-FE0CA105D917}" destId="{577616C3-3E37-455D-BDF2-C1316D98028C}" srcOrd="0" destOrd="0" presId="urn:microsoft.com/office/officeart/2005/8/layout/vList2"/>
    <dgm:cxn modelId="{133B9B1D-909C-491E-AF44-C2A74D7169BB}" type="presOf" srcId="{DC79194A-8296-4C79-819D-8C4D6935360A}" destId="{12DDCBE7-CD2F-4981-9DE3-F3575BF67D7D}" srcOrd="0" destOrd="0" presId="urn:microsoft.com/office/officeart/2005/8/layout/vList2"/>
    <dgm:cxn modelId="{8CD50022-069B-4AD2-BFDC-7BA267A7B78F}" srcId="{6F86C668-952D-418E-B04D-2AF5052487B7}" destId="{22054167-8C9E-47F1-AD63-3BDD7B13E296}" srcOrd="4" destOrd="0" parTransId="{D4EDCBD5-985F-4F7A-BDBE-2BDBA959376F}" sibTransId="{43FDCBFF-8D13-4454-B167-DDB66710DBA0}"/>
    <dgm:cxn modelId="{9B545541-5B86-4801-95E3-F1658775ED8F}" type="presOf" srcId="{2164901A-E71B-48DF-A238-DD96F9A3D70B}" destId="{343AD70C-F4BF-4E40-ADE0-5A241555ABC5}" srcOrd="0" destOrd="0" presId="urn:microsoft.com/office/officeart/2005/8/layout/vList2"/>
    <dgm:cxn modelId="{DA94BF6A-FFCE-403D-92CE-381D47264DD9}" type="presOf" srcId="{6F86C668-952D-418E-B04D-2AF5052487B7}" destId="{DC3B26B5-EEB5-435A-B7BE-8FE91C712EBC}" srcOrd="0" destOrd="0" presId="urn:microsoft.com/office/officeart/2005/8/layout/vList2"/>
    <dgm:cxn modelId="{43865576-D4A6-4241-95F4-F4C4BC28D7E3}" srcId="{6F86C668-952D-418E-B04D-2AF5052487B7}" destId="{DC79194A-8296-4C79-819D-8C4D6935360A}" srcOrd="2" destOrd="0" parTransId="{453DF5AF-82D5-49A1-8E30-FD7DC9A60376}" sibTransId="{AEF1EC7D-3CF5-4B28-96AE-F2EFE9951671}"/>
    <dgm:cxn modelId="{192C7C59-208E-444B-B2B8-BF0F16301779}" srcId="{6F86C668-952D-418E-B04D-2AF5052487B7}" destId="{7EFB79E2-79AB-45E4-B62C-E224E7B011AC}" srcOrd="1" destOrd="0" parTransId="{5C99C14F-3F3A-4555-B98C-8FFA4F0490F9}" sibTransId="{030E86AC-BF18-4736-88F4-8384F1E449B7}"/>
    <dgm:cxn modelId="{03173080-A2AA-4909-B172-00C03C07A7E3}" srcId="{6F86C668-952D-418E-B04D-2AF5052487B7}" destId="{EC4BD9D7-85E5-43AE-BCB1-F4FF43C49A03}" srcOrd="0" destOrd="0" parTransId="{FBDB9DAB-C865-4360-9C65-FF40FC282217}" sibTransId="{7D1F1311-FA74-4820-BF33-AC0F36ADC5C5}"/>
    <dgm:cxn modelId="{80827283-5D0F-4E44-81A1-508618DC1939}" type="presOf" srcId="{7EFB79E2-79AB-45E4-B62C-E224E7B011AC}" destId="{DCB33CB7-0D81-4CFE-8BBF-4289E1D1E5EC}" srcOrd="0" destOrd="0" presId="urn:microsoft.com/office/officeart/2005/8/layout/vList2"/>
    <dgm:cxn modelId="{92CA9685-ED50-4D73-B839-EB873E1B1CAA}" srcId="{6F86C668-952D-418E-B04D-2AF5052487B7}" destId="{19622B6E-586E-4A20-AFAE-FE0CA105D917}" srcOrd="3" destOrd="0" parTransId="{A06C94DB-0F13-474E-879D-1697882C9F04}" sibTransId="{A1E1BFBB-DE66-49CB-B918-192DD262E709}"/>
    <dgm:cxn modelId="{AC470397-43A3-4446-83FF-7E9BF7B49EAC}" type="presOf" srcId="{EC4BD9D7-85E5-43AE-BCB1-F4FF43C49A03}" destId="{65126B21-7667-4FDC-9187-DC6A25A93045}" srcOrd="0" destOrd="0" presId="urn:microsoft.com/office/officeart/2005/8/layout/vList2"/>
    <dgm:cxn modelId="{CF32B79C-ABD4-4E25-AA9D-39DF7AF0FCAB}" type="presOf" srcId="{22054167-8C9E-47F1-AD63-3BDD7B13E296}" destId="{71E16DB9-6EB9-4889-82CC-0B6AF867C38B}" srcOrd="0" destOrd="0" presId="urn:microsoft.com/office/officeart/2005/8/layout/vList2"/>
    <dgm:cxn modelId="{A85015E1-D9E0-4ED8-8ABF-2D7F3873F1BD}" srcId="{6F86C668-952D-418E-B04D-2AF5052487B7}" destId="{2164901A-E71B-48DF-A238-DD96F9A3D70B}" srcOrd="5" destOrd="0" parTransId="{F462478C-166B-4BA2-98A5-005666A2000D}" sibTransId="{DAF923C9-4DF0-4332-985C-3B50572B4328}"/>
    <dgm:cxn modelId="{545C339E-9310-4A15-8B52-509E0C00155C}" type="presParOf" srcId="{DC3B26B5-EEB5-435A-B7BE-8FE91C712EBC}" destId="{65126B21-7667-4FDC-9187-DC6A25A93045}" srcOrd="0" destOrd="0" presId="urn:microsoft.com/office/officeart/2005/8/layout/vList2"/>
    <dgm:cxn modelId="{E5069F44-8461-4F1F-BB3B-08B2295827DE}" type="presParOf" srcId="{DC3B26B5-EEB5-435A-B7BE-8FE91C712EBC}" destId="{48E174AA-E854-4AF9-B1E4-5058653E50D0}" srcOrd="1" destOrd="0" presId="urn:microsoft.com/office/officeart/2005/8/layout/vList2"/>
    <dgm:cxn modelId="{B7E57889-E3D1-422D-960D-73B3790A0F02}" type="presParOf" srcId="{DC3B26B5-EEB5-435A-B7BE-8FE91C712EBC}" destId="{DCB33CB7-0D81-4CFE-8BBF-4289E1D1E5EC}" srcOrd="2" destOrd="0" presId="urn:microsoft.com/office/officeart/2005/8/layout/vList2"/>
    <dgm:cxn modelId="{C59250B0-10FB-444F-914F-5721705BEAE8}" type="presParOf" srcId="{DC3B26B5-EEB5-435A-B7BE-8FE91C712EBC}" destId="{D504B75D-AD3B-48B5-B270-0AC247E18F72}" srcOrd="3" destOrd="0" presId="urn:microsoft.com/office/officeart/2005/8/layout/vList2"/>
    <dgm:cxn modelId="{EF6C83A2-2654-44D1-B106-CE4155044F4C}" type="presParOf" srcId="{DC3B26B5-EEB5-435A-B7BE-8FE91C712EBC}" destId="{12DDCBE7-CD2F-4981-9DE3-F3575BF67D7D}" srcOrd="4" destOrd="0" presId="urn:microsoft.com/office/officeart/2005/8/layout/vList2"/>
    <dgm:cxn modelId="{B155388D-CFE6-406A-970C-53E2FBA87C43}" type="presParOf" srcId="{DC3B26B5-EEB5-435A-B7BE-8FE91C712EBC}" destId="{E6B8E1B8-4159-4C56-AAA2-1B90494025C0}" srcOrd="5" destOrd="0" presId="urn:microsoft.com/office/officeart/2005/8/layout/vList2"/>
    <dgm:cxn modelId="{7A35F13F-D2E4-47CC-B6FC-840F8EBBEE4A}" type="presParOf" srcId="{DC3B26B5-EEB5-435A-B7BE-8FE91C712EBC}" destId="{577616C3-3E37-455D-BDF2-C1316D98028C}" srcOrd="6" destOrd="0" presId="urn:microsoft.com/office/officeart/2005/8/layout/vList2"/>
    <dgm:cxn modelId="{313EAEE2-D3F1-4127-BB1F-FD1C588A060A}" type="presParOf" srcId="{DC3B26B5-EEB5-435A-B7BE-8FE91C712EBC}" destId="{A0AAB0DB-B0AC-40CD-AA7D-4F99692D711C}" srcOrd="7" destOrd="0" presId="urn:microsoft.com/office/officeart/2005/8/layout/vList2"/>
    <dgm:cxn modelId="{7A1423BB-7941-4F43-83FC-B4451D7EF190}" type="presParOf" srcId="{DC3B26B5-EEB5-435A-B7BE-8FE91C712EBC}" destId="{71E16DB9-6EB9-4889-82CC-0B6AF867C38B}" srcOrd="8" destOrd="0" presId="urn:microsoft.com/office/officeart/2005/8/layout/vList2"/>
    <dgm:cxn modelId="{CFF6DB26-E16B-43E6-B4E0-7A8E3435A5E5}" type="presParOf" srcId="{DC3B26B5-EEB5-435A-B7BE-8FE91C712EBC}" destId="{3B92BB18-7A38-42AA-9107-9AD1F6818385}" srcOrd="9" destOrd="0" presId="urn:microsoft.com/office/officeart/2005/8/layout/vList2"/>
    <dgm:cxn modelId="{BF0DAA2E-5040-4E37-8EC9-417F8A766472}" type="presParOf" srcId="{DC3B26B5-EEB5-435A-B7BE-8FE91C712EBC}" destId="{343AD70C-F4BF-4E40-ADE0-5A241555ABC5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AAF850A2-8BC3-4C02-A474-A017739F13A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33720D2-5B6B-492E-AE10-1A95CCA64E16}">
      <dgm:prSet/>
      <dgm:spPr/>
      <dgm:t>
        <a:bodyPr/>
        <a:lstStyle/>
        <a:p>
          <a:r>
            <a:rPr lang="en-GB" dirty="0"/>
            <a:t>If we cannot establish MR because something did not get the intended outcome or for sawed outcome, we can use the offence of transferred malice. </a:t>
          </a:r>
          <a:endParaRPr lang="en-US" dirty="0"/>
        </a:p>
      </dgm:t>
    </dgm:pt>
    <dgm:pt modelId="{538D69BC-C958-45A0-98E8-B0A1D35EC056}" type="parTrans" cxnId="{5F79F4C8-560C-4DE9-A663-0869E07B1D6F}">
      <dgm:prSet/>
      <dgm:spPr/>
      <dgm:t>
        <a:bodyPr/>
        <a:lstStyle/>
        <a:p>
          <a:endParaRPr lang="en-US"/>
        </a:p>
      </dgm:t>
    </dgm:pt>
    <dgm:pt modelId="{1008FFDD-AFD7-48C6-A8D6-C366D286E97E}" type="sibTrans" cxnId="{5F79F4C8-560C-4DE9-A663-0869E07B1D6F}">
      <dgm:prSet/>
      <dgm:spPr/>
      <dgm:t>
        <a:bodyPr/>
        <a:lstStyle/>
        <a:p>
          <a:endParaRPr lang="en-US"/>
        </a:p>
      </dgm:t>
    </dgm:pt>
    <dgm:pt modelId="{8E52E4B7-0688-4D08-ACE3-0664AEEE81DC}">
      <dgm:prSet/>
      <dgm:spPr/>
      <dgm:t>
        <a:bodyPr/>
        <a:lstStyle/>
        <a:p>
          <a:r>
            <a:rPr lang="en-GB"/>
            <a:t>R v Latimer (1886) </a:t>
          </a:r>
          <a:endParaRPr lang="en-US"/>
        </a:p>
      </dgm:t>
    </dgm:pt>
    <dgm:pt modelId="{12441651-B744-41A1-AFDC-E27CFBB2D169}" type="parTrans" cxnId="{27A58DA8-1EED-4A41-B208-1018BA14F6C4}">
      <dgm:prSet/>
      <dgm:spPr/>
      <dgm:t>
        <a:bodyPr/>
        <a:lstStyle/>
        <a:p>
          <a:endParaRPr lang="en-US"/>
        </a:p>
      </dgm:t>
    </dgm:pt>
    <dgm:pt modelId="{40A0FD63-3362-49B0-9F0D-1FCDF42CC340}" type="sibTrans" cxnId="{27A58DA8-1EED-4A41-B208-1018BA14F6C4}">
      <dgm:prSet/>
      <dgm:spPr/>
      <dgm:t>
        <a:bodyPr/>
        <a:lstStyle/>
        <a:p>
          <a:endParaRPr lang="en-US"/>
        </a:p>
      </dgm:t>
    </dgm:pt>
    <dgm:pt modelId="{9115B576-B6CE-40D5-9F55-4CE744D14060}">
      <dgm:prSet/>
      <dgm:spPr/>
      <dgm:t>
        <a:bodyPr/>
        <a:lstStyle/>
        <a:p>
          <a:r>
            <a:rPr lang="en-GB"/>
            <a:t>Transfer the Mens rea of recklessness. </a:t>
          </a:r>
          <a:endParaRPr lang="en-US"/>
        </a:p>
      </dgm:t>
    </dgm:pt>
    <dgm:pt modelId="{BE7ECD4C-F7D3-4D34-8740-6798838FD0F1}" type="parTrans" cxnId="{340BD713-0425-4394-9ED6-6EC4B98B816C}">
      <dgm:prSet/>
      <dgm:spPr/>
      <dgm:t>
        <a:bodyPr/>
        <a:lstStyle/>
        <a:p>
          <a:endParaRPr lang="en-US"/>
        </a:p>
      </dgm:t>
    </dgm:pt>
    <dgm:pt modelId="{C800D267-770B-4334-AEE7-03ABC27ECA24}" type="sibTrans" cxnId="{340BD713-0425-4394-9ED6-6EC4B98B816C}">
      <dgm:prSet/>
      <dgm:spPr/>
      <dgm:t>
        <a:bodyPr/>
        <a:lstStyle/>
        <a:p>
          <a:endParaRPr lang="en-US"/>
        </a:p>
      </dgm:t>
    </dgm:pt>
    <dgm:pt modelId="{ADF6E5B8-0A1B-4B44-8166-E191AD5900BD}" type="pres">
      <dgm:prSet presAssocID="{AAF850A2-8BC3-4C02-A474-A017739F13A1}" presName="root" presStyleCnt="0">
        <dgm:presLayoutVars>
          <dgm:dir/>
          <dgm:resizeHandles val="exact"/>
        </dgm:presLayoutVars>
      </dgm:prSet>
      <dgm:spPr/>
    </dgm:pt>
    <dgm:pt modelId="{463317D8-7BA9-4987-BBC9-D8B8DF779637}" type="pres">
      <dgm:prSet presAssocID="{033720D2-5B6B-492E-AE10-1A95CCA64E16}" presName="compNode" presStyleCnt="0"/>
      <dgm:spPr/>
    </dgm:pt>
    <dgm:pt modelId="{B6B51F20-4559-48B3-9373-84D40E5F07C0}" type="pres">
      <dgm:prSet presAssocID="{033720D2-5B6B-492E-AE10-1A95CCA64E16}" presName="bgRect" presStyleLbl="bgShp" presStyleIdx="0" presStyleCnt="3"/>
      <dgm:spPr/>
    </dgm:pt>
    <dgm:pt modelId="{C4BEF9FF-BBEB-4A27-B681-E6BCB66E6E13}" type="pres">
      <dgm:prSet presAssocID="{033720D2-5B6B-492E-AE10-1A95CCA64E1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38F3F263-CBDD-4B00-9ED8-DB7E9C58E8F8}" type="pres">
      <dgm:prSet presAssocID="{033720D2-5B6B-492E-AE10-1A95CCA64E16}" presName="spaceRect" presStyleCnt="0"/>
      <dgm:spPr/>
    </dgm:pt>
    <dgm:pt modelId="{B830EF32-63C4-4F81-83F8-D22CDCEEBA69}" type="pres">
      <dgm:prSet presAssocID="{033720D2-5B6B-492E-AE10-1A95CCA64E16}" presName="parTx" presStyleLbl="revTx" presStyleIdx="0" presStyleCnt="3">
        <dgm:presLayoutVars>
          <dgm:chMax val="0"/>
          <dgm:chPref val="0"/>
        </dgm:presLayoutVars>
      </dgm:prSet>
      <dgm:spPr/>
    </dgm:pt>
    <dgm:pt modelId="{790C39F4-AB1A-4B99-A95F-22BBE030DFC9}" type="pres">
      <dgm:prSet presAssocID="{1008FFDD-AFD7-48C6-A8D6-C366D286E97E}" presName="sibTrans" presStyleCnt="0"/>
      <dgm:spPr/>
    </dgm:pt>
    <dgm:pt modelId="{C4D26A4F-7AB9-475D-9CFC-F3F51DD8AC20}" type="pres">
      <dgm:prSet presAssocID="{8E52E4B7-0688-4D08-ACE3-0664AEEE81DC}" presName="compNode" presStyleCnt="0"/>
      <dgm:spPr/>
    </dgm:pt>
    <dgm:pt modelId="{69DA9C09-2587-42A0-B651-93C735090192}" type="pres">
      <dgm:prSet presAssocID="{8E52E4B7-0688-4D08-ACE3-0664AEEE81DC}" presName="bgRect" presStyleLbl="bgShp" presStyleIdx="1" presStyleCnt="3"/>
      <dgm:spPr/>
    </dgm:pt>
    <dgm:pt modelId="{AF75C73E-68AA-49F5-8F34-5EAA9DA7141F}" type="pres">
      <dgm:prSet presAssocID="{8E52E4B7-0688-4D08-ACE3-0664AEEE81D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B3707589-1FF8-447D-A9BA-C0A92821B15B}" type="pres">
      <dgm:prSet presAssocID="{8E52E4B7-0688-4D08-ACE3-0664AEEE81DC}" presName="spaceRect" presStyleCnt="0"/>
      <dgm:spPr/>
    </dgm:pt>
    <dgm:pt modelId="{615A4BF1-8CAE-4A67-A6CB-3BA452F7AEB2}" type="pres">
      <dgm:prSet presAssocID="{8E52E4B7-0688-4D08-ACE3-0664AEEE81DC}" presName="parTx" presStyleLbl="revTx" presStyleIdx="1" presStyleCnt="3">
        <dgm:presLayoutVars>
          <dgm:chMax val="0"/>
          <dgm:chPref val="0"/>
        </dgm:presLayoutVars>
      </dgm:prSet>
      <dgm:spPr/>
    </dgm:pt>
    <dgm:pt modelId="{ABE87192-39D9-436D-8DA4-18D0C124E389}" type="pres">
      <dgm:prSet presAssocID="{40A0FD63-3362-49B0-9F0D-1FCDF42CC340}" presName="sibTrans" presStyleCnt="0"/>
      <dgm:spPr/>
    </dgm:pt>
    <dgm:pt modelId="{6D20E79C-6928-4CA2-B85B-CFBA1153585E}" type="pres">
      <dgm:prSet presAssocID="{9115B576-B6CE-40D5-9F55-4CE744D14060}" presName="compNode" presStyleCnt="0"/>
      <dgm:spPr/>
    </dgm:pt>
    <dgm:pt modelId="{592245F9-CFE9-481E-9259-2974150EF747}" type="pres">
      <dgm:prSet presAssocID="{9115B576-B6CE-40D5-9F55-4CE744D14060}" presName="bgRect" presStyleLbl="bgShp" presStyleIdx="2" presStyleCnt="3"/>
      <dgm:spPr/>
    </dgm:pt>
    <dgm:pt modelId="{9CFA293D-A390-4B3A-8C5C-3FB7988B6619}" type="pres">
      <dgm:prSet presAssocID="{9115B576-B6CE-40D5-9F55-4CE744D1406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5C22EF1F-2225-4CA4-AF8D-325ECC0B76A4}" type="pres">
      <dgm:prSet presAssocID="{9115B576-B6CE-40D5-9F55-4CE744D14060}" presName="spaceRect" presStyleCnt="0"/>
      <dgm:spPr/>
    </dgm:pt>
    <dgm:pt modelId="{EEF650F5-281A-4677-A593-D72E4D0BBECD}" type="pres">
      <dgm:prSet presAssocID="{9115B576-B6CE-40D5-9F55-4CE744D1406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340BD713-0425-4394-9ED6-6EC4B98B816C}" srcId="{AAF850A2-8BC3-4C02-A474-A017739F13A1}" destId="{9115B576-B6CE-40D5-9F55-4CE744D14060}" srcOrd="2" destOrd="0" parTransId="{BE7ECD4C-F7D3-4D34-8740-6798838FD0F1}" sibTransId="{C800D267-770B-4334-AEE7-03ABC27ECA24}"/>
    <dgm:cxn modelId="{F9979599-F92C-4FB1-A423-1C97EA1A6C89}" type="presOf" srcId="{AAF850A2-8BC3-4C02-A474-A017739F13A1}" destId="{ADF6E5B8-0A1B-4B44-8166-E191AD5900BD}" srcOrd="0" destOrd="0" presId="urn:microsoft.com/office/officeart/2018/2/layout/IconVerticalSolidList"/>
    <dgm:cxn modelId="{27A58DA8-1EED-4A41-B208-1018BA14F6C4}" srcId="{AAF850A2-8BC3-4C02-A474-A017739F13A1}" destId="{8E52E4B7-0688-4D08-ACE3-0664AEEE81DC}" srcOrd="1" destOrd="0" parTransId="{12441651-B744-41A1-AFDC-E27CFBB2D169}" sibTransId="{40A0FD63-3362-49B0-9F0D-1FCDF42CC340}"/>
    <dgm:cxn modelId="{B82124AB-C3CD-4A61-8D43-ACA83A36D075}" type="presOf" srcId="{9115B576-B6CE-40D5-9F55-4CE744D14060}" destId="{EEF650F5-281A-4677-A593-D72E4D0BBECD}" srcOrd="0" destOrd="0" presId="urn:microsoft.com/office/officeart/2018/2/layout/IconVerticalSolidList"/>
    <dgm:cxn modelId="{E6EFB5BC-75E3-4446-8D25-4175CC5A7BFD}" type="presOf" srcId="{8E52E4B7-0688-4D08-ACE3-0664AEEE81DC}" destId="{615A4BF1-8CAE-4A67-A6CB-3BA452F7AEB2}" srcOrd="0" destOrd="0" presId="urn:microsoft.com/office/officeart/2018/2/layout/IconVerticalSolidList"/>
    <dgm:cxn modelId="{5F79F4C8-560C-4DE9-A663-0869E07B1D6F}" srcId="{AAF850A2-8BC3-4C02-A474-A017739F13A1}" destId="{033720D2-5B6B-492E-AE10-1A95CCA64E16}" srcOrd="0" destOrd="0" parTransId="{538D69BC-C958-45A0-98E8-B0A1D35EC056}" sibTransId="{1008FFDD-AFD7-48C6-A8D6-C366D286E97E}"/>
    <dgm:cxn modelId="{355DFFD2-EF1B-4DE3-B30E-953BBEB5C7D8}" type="presOf" srcId="{033720D2-5B6B-492E-AE10-1A95CCA64E16}" destId="{B830EF32-63C4-4F81-83F8-D22CDCEEBA69}" srcOrd="0" destOrd="0" presId="urn:microsoft.com/office/officeart/2018/2/layout/IconVerticalSolidList"/>
    <dgm:cxn modelId="{4C1B6DC7-1484-470D-8D65-930257C7B64D}" type="presParOf" srcId="{ADF6E5B8-0A1B-4B44-8166-E191AD5900BD}" destId="{463317D8-7BA9-4987-BBC9-D8B8DF779637}" srcOrd="0" destOrd="0" presId="urn:microsoft.com/office/officeart/2018/2/layout/IconVerticalSolidList"/>
    <dgm:cxn modelId="{F03AB846-0EDF-4A56-9D8C-08722E1A5DDA}" type="presParOf" srcId="{463317D8-7BA9-4987-BBC9-D8B8DF779637}" destId="{B6B51F20-4559-48B3-9373-84D40E5F07C0}" srcOrd="0" destOrd="0" presId="urn:microsoft.com/office/officeart/2018/2/layout/IconVerticalSolidList"/>
    <dgm:cxn modelId="{5A3803E3-C8CD-42D4-8B23-BBDEA6BC9BA9}" type="presParOf" srcId="{463317D8-7BA9-4987-BBC9-D8B8DF779637}" destId="{C4BEF9FF-BBEB-4A27-B681-E6BCB66E6E13}" srcOrd="1" destOrd="0" presId="urn:microsoft.com/office/officeart/2018/2/layout/IconVerticalSolidList"/>
    <dgm:cxn modelId="{F7B40B16-2505-4DCF-8690-40C8C3FCAC65}" type="presParOf" srcId="{463317D8-7BA9-4987-BBC9-D8B8DF779637}" destId="{38F3F263-CBDD-4B00-9ED8-DB7E9C58E8F8}" srcOrd="2" destOrd="0" presId="urn:microsoft.com/office/officeart/2018/2/layout/IconVerticalSolidList"/>
    <dgm:cxn modelId="{CA739C5B-FDD8-46C4-9C65-2A4BBF7DC812}" type="presParOf" srcId="{463317D8-7BA9-4987-BBC9-D8B8DF779637}" destId="{B830EF32-63C4-4F81-83F8-D22CDCEEBA69}" srcOrd="3" destOrd="0" presId="urn:microsoft.com/office/officeart/2018/2/layout/IconVerticalSolidList"/>
    <dgm:cxn modelId="{5FEBBEE7-0982-4E36-951E-89665D1E6054}" type="presParOf" srcId="{ADF6E5B8-0A1B-4B44-8166-E191AD5900BD}" destId="{790C39F4-AB1A-4B99-A95F-22BBE030DFC9}" srcOrd="1" destOrd="0" presId="urn:microsoft.com/office/officeart/2018/2/layout/IconVerticalSolidList"/>
    <dgm:cxn modelId="{A33AD4CA-A185-4961-8932-92218F105D7C}" type="presParOf" srcId="{ADF6E5B8-0A1B-4B44-8166-E191AD5900BD}" destId="{C4D26A4F-7AB9-475D-9CFC-F3F51DD8AC20}" srcOrd="2" destOrd="0" presId="urn:microsoft.com/office/officeart/2018/2/layout/IconVerticalSolidList"/>
    <dgm:cxn modelId="{CC80E9B6-D965-4C14-941C-495EBD68B209}" type="presParOf" srcId="{C4D26A4F-7AB9-475D-9CFC-F3F51DD8AC20}" destId="{69DA9C09-2587-42A0-B651-93C735090192}" srcOrd="0" destOrd="0" presId="urn:microsoft.com/office/officeart/2018/2/layout/IconVerticalSolidList"/>
    <dgm:cxn modelId="{1B883492-4C2A-45CE-A7EF-79DDB42DBFF2}" type="presParOf" srcId="{C4D26A4F-7AB9-475D-9CFC-F3F51DD8AC20}" destId="{AF75C73E-68AA-49F5-8F34-5EAA9DA7141F}" srcOrd="1" destOrd="0" presId="urn:microsoft.com/office/officeart/2018/2/layout/IconVerticalSolidList"/>
    <dgm:cxn modelId="{D0522A76-2D83-4D08-8B62-C53F8E7BC16C}" type="presParOf" srcId="{C4D26A4F-7AB9-475D-9CFC-F3F51DD8AC20}" destId="{B3707589-1FF8-447D-A9BA-C0A92821B15B}" srcOrd="2" destOrd="0" presId="urn:microsoft.com/office/officeart/2018/2/layout/IconVerticalSolidList"/>
    <dgm:cxn modelId="{802FE8E4-BDE0-432C-9CD4-C77B0FA475AB}" type="presParOf" srcId="{C4D26A4F-7AB9-475D-9CFC-F3F51DD8AC20}" destId="{615A4BF1-8CAE-4A67-A6CB-3BA452F7AEB2}" srcOrd="3" destOrd="0" presId="urn:microsoft.com/office/officeart/2018/2/layout/IconVerticalSolidList"/>
    <dgm:cxn modelId="{E4AC22E4-9D73-4599-A9AA-E92EDDCE57C1}" type="presParOf" srcId="{ADF6E5B8-0A1B-4B44-8166-E191AD5900BD}" destId="{ABE87192-39D9-436D-8DA4-18D0C124E389}" srcOrd="3" destOrd="0" presId="urn:microsoft.com/office/officeart/2018/2/layout/IconVerticalSolidList"/>
    <dgm:cxn modelId="{ED95CD6A-8BB6-4D71-B810-5CAAD45B4B32}" type="presParOf" srcId="{ADF6E5B8-0A1B-4B44-8166-E191AD5900BD}" destId="{6D20E79C-6928-4CA2-B85B-CFBA1153585E}" srcOrd="4" destOrd="0" presId="urn:microsoft.com/office/officeart/2018/2/layout/IconVerticalSolidList"/>
    <dgm:cxn modelId="{63B0BDF5-004C-494F-9031-E32454948D53}" type="presParOf" srcId="{6D20E79C-6928-4CA2-B85B-CFBA1153585E}" destId="{592245F9-CFE9-481E-9259-2974150EF747}" srcOrd="0" destOrd="0" presId="urn:microsoft.com/office/officeart/2018/2/layout/IconVerticalSolidList"/>
    <dgm:cxn modelId="{C9CF8FBC-8B4F-4D30-A364-8271F304E0F4}" type="presParOf" srcId="{6D20E79C-6928-4CA2-B85B-CFBA1153585E}" destId="{9CFA293D-A390-4B3A-8C5C-3FB7988B6619}" srcOrd="1" destOrd="0" presId="urn:microsoft.com/office/officeart/2018/2/layout/IconVerticalSolidList"/>
    <dgm:cxn modelId="{360D6E06-BBA0-4A54-AF1F-77D867C99A56}" type="presParOf" srcId="{6D20E79C-6928-4CA2-B85B-CFBA1153585E}" destId="{5C22EF1F-2225-4CA4-AF8D-325ECC0B76A4}" srcOrd="2" destOrd="0" presId="urn:microsoft.com/office/officeart/2018/2/layout/IconVerticalSolidList"/>
    <dgm:cxn modelId="{380E40C1-E14E-45BB-97C6-C73255803BAF}" type="presParOf" srcId="{6D20E79C-6928-4CA2-B85B-CFBA1153585E}" destId="{EEF650F5-281A-4677-A593-D72E4D0BBEC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E894161F-B6C3-4933-AD63-9ACBE93175BE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D35457E-4517-46F3-AE0B-14B9D3EDD2E6}">
      <dgm:prSet/>
      <dgm:spPr/>
      <dgm:t>
        <a:bodyPr/>
        <a:lstStyle/>
        <a:p>
          <a:r>
            <a:rPr lang="en-GB"/>
            <a:t>Cannot use transferred malice if you commit a different offence to the one you have the Men’s rea for.</a:t>
          </a:r>
          <a:endParaRPr lang="en-US"/>
        </a:p>
      </dgm:t>
    </dgm:pt>
    <dgm:pt modelId="{8CA8F72B-361F-4BE1-9777-C3346C90C3C7}" type="parTrans" cxnId="{14A7EDAB-F6A6-4CEB-8CB8-5D0AD3802C5D}">
      <dgm:prSet/>
      <dgm:spPr/>
      <dgm:t>
        <a:bodyPr/>
        <a:lstStyle/>
        <a:p>
          <a:endParaRPr lang="en-US"/>
        </a:p>
      </dgm:t>
    </dgm:pt>
    <dgm:pt modelId="{8536DF8F-A642-4635-9D0D-252ED0A071B9}" type="sibTrans" cxnId="{14A7EDAB-F6A6-4CEB-8CB8-5D0AD3802C5D}">
      <dgm:prSet/>
      <dgm:spPr/>
      <dgm:t>
        <a:bodyPr/>
        <a:lstStyle/>
        <a:p>
          <a:endParaRPr lang="en-US"/>
        </a:p>
      </dgm:t>
    </dgm:pt>
    <dgm:pt modelId="{52244359-00DB-4D41-890B-D5FF71CB12B8}">
      <dgm:prSet/>
      <dgm:spPr/>
      <dgm:t>
        <a:bodyPr/>
        <a:lstStyle/>
        <a:p>
          <a:r>
            <a:rPr lang="en-GB"/>
            <a:t>R v Pembliton [1874] </a:t>
          </a:r>
          <a:endParaRPr lang="en-US"/>
        </a:p>
      </dgm:t>
    </dgm:pt>
    <dgm:pt modelId="{8E3ED77E-DD6C-4054-B89A-C25E7B47F098}" type="parTrans" cxnId="{292D900E-170A-436D-8D2F-D122FEA77461}">
      <dgm:prSet/>
      <dgm:spPr/>
      <dgm:t>
        <a:bodyPr/>
        <a:lstStyle/>
        <a:p>
          <a:endParaRPr lang="en-US"/>
        </a:p>
      </dgm:t>
    </dgm:pt>
    <dgm:pt modelId="{356C8603-E74C-4D22-802B-B5466EB2173C}" type="sibTrans" cxnId="{292D900E-170A-436D-8D2F-D122FEA77461}">
      <dgm:prSet/>
      <dgm:spPr/>
      <dgm:t>
        <a:bodyPr/>
        <a:lstStyle/>
        <a:p>
          <a:endParaRPr lang="en-US"/>
        </a:p>
      </dgm:t>
    </dgm:pt>
    <dgm:pt modelId="{DACD7FCC-862E-4873-BBDF-0DC243C7CCEB}">
      <dgm:prSet/>
      <dgm:spPr/>
      <dgm:t>
        <a:bodyPr/>
        <a:lstStyle/>
        <a:p>
          <a:r>
            <a:rPr lang="en-GB"/>
            <a:t>Can use transferred malice if a different person or object. </a:t>
          </a:r>
          <a:endParaRPr lang="en-US"/>
        </a:p>
      </dgm:t>
    </dgm:pt>
    <dgm:pt modelId="{0A927D7C-CB27-4317-9339-697556B20370}" type="parTrans" cxnId="{CAFF1D1B-98C4-4D05-AB22-15277549C498}">
      <dgm:prSet/>
      <dgm:spPr/>
      <dgm:t>
        <a:bodyPr/>
        <a:lstStyle/>
        <a:p>
          <a:endParaRPr lang="en-US"/>
        </a:p>
      </dgm:t>
    </dgm:pt>
    <dgm:pt modelId="{E1B2EB77-F330-49A0-A99F-D1E2ACB7163C}" type="sibTrans" cxnId="{CAFF1D1B-98C4-4D05-AB22-15277549C498}">
      <dgm:prSet/>
      <dgm:spPr/>
      <dgm:t>
        <a:bodyPr/>
        <a:lstStyle/>
        <a:p>
          <a:endParaRPr lang="en-US"/>
        </a:p>
      </dgm:t>
    </dgm:pt>
    <dgm:pt modelId="{FBCE4266-4C19-4FBF-BE6B-F16E85B58F99}">
      <dgm:prSet/>
      <dgm:spPr/>
      <dgm:t>
        <a:bodyPr/>
        <a:lstStyle/>
        <a:p>
          <a:r>
            <a:rPr lang="en-GB"/>
            <a:t>R V A-G’s Reference (No,3 of 1994) [1997] </a:t>
          </a:r>
          <a:endParaRPr lang="en-US"/>
        </a:p>
      </dgm:t>
    </dgm:pt>
    <dgm:pt modelId="{BFCB04BA-037C-4326-8428-044C534879B1}" type="parTrans" cxnId="{808F54CD-5881-410E-8B7E-CA9C1ADD58D7}">
      <dgm:prSet/>
      <dgm:spPr/>
      <dgm:t>
        <a:bodyPr/>
        <a:lstStyle/>
        <a:p>
          <a:endParaRPr lang="en-US"/>
        </a:p>
      </dgm:t>
    </dgm:pt>
    <dgm:pt modelId="{6C8BE33A-5EAD-4698-A8B9-01AD933A4556}" type="sibTrans" cxnId="{808F54CD-5881-410E-8B7E-CA9C1ADD58D7}">
      <dgm:prSet/>
      <dgm:spPr/>
      <dgm:t>
        <a:bodyPr/>
        <a:lstStyle/>
        <a:p>
          <a:endParaRPr lang="en-US"/>
        </a:p>
      </dgm:t>
    </dgm:pt>
    <dgm:pt modelId="{704E5A14-E1FD-4288-9FF9-BD27B312623D}" type="pres">
      <dgm:prSet presAssocID="{E894161F-B6C3-4933-AD63-9ACBE93175BE}" presName="outerComposite" presStyleCnt="0">
        <dgm:presLayoutVars>
          <dgm:chMax val="5"/>
          <dgm:dir/>
          <dgm:resizeHandles val="exact"/>
        </dgm:presLayoutVars>
      </dgm:prSet>
      <dgm:spPr/>
    </dgm:pt>
    <dgm:pt modelId="{DD092F8D-F3B6-4FB5-91AF-79ED333F6DAB}" type="pres">
      <dgm:prSet presAssocID="{E894161F-B6C3-4933-AD63-9ACBE93175BE}" presName="dummyMaxCanvas" presStyleCnt="0">
        <dgm:presLayoutVars/>
      </dgm:prSet>
      <dgm:spPr/>
    </dgm:pt>
    <dgm:pt modelId="{C2CB6BE5-3D54-4B45-A8C5-E2A0DBFDBDA7}" type="pres">
      <dgm:prSet presAssocID="{E894161F-B6C3-4933-AD63-9ACBE93175BE}" presName="FourNodes_1" presStyleLbl="node1" presStyleIdx="0" presStyleCnt="4">
        <dgm:presLayoutVars>
          <dgm:bulletEnabled val="1"/>
        </dgm:presLayoutVars>
      </dgm:prSet>
      <dgm:spPr/>
    </dgm:pt>
    <dgm:pt modelId="{BEF46854-B522-4B50-AFD2-4793C5502789}" type="pres">
      <dgm:prSet presAssocID="{E894161F-B6C3-4933-AD63-9ACBE93175BE}" presName="FourNodes_2" presStyleLbl="node1" presStyleIdx="1" presStyleCnt="4">
        <dgm:presLayoutVars>
          <dgm:bulletEnabled val="1"/>
        </dgm:presLayoutVars>
      </dgm:prSet>
      <dgm:spPr/>
    </dgm:pt>
    <dgm:pt modelId="{F38AA316-62C8-45ED-B925-C8905513B128}" type="pres">
      <dgm:prSet presAssocID="{E894161F-B6C3-4933-AD63-9ACBE93175BE}" presName="FourNodes_3" presStyleLbl="node1" presStyleIdx="2" presStyleCnt="4">
        <dgm:presLayoutVars>
          <dgm:bulletEnabled val="1"/>
        </dgm:presLayoutVars>
      </dgm:prSet>
      <dgm:spPr/>
    </dgm:pt>
    <dgm:pt modelId="{0FD5F17F-097A-476C-A1E1-B7E1A8A562C6}" type="pres">
      <dgm:prSet presAssocID="{E894161F-B6C3-4933-AD63-9ACBE93175BE}" presName="FourNodes_4" presStyleLbl="node1" presStyleIdx="3" presStyleCnt="4">
        <dgm:presLayoutVars>
          <dgm:bulletEnabled val="1"/>
        </dgm:presLayoutVars>
      </dgm:prSet>
      <dgm:spPr/>
    </dgm:pt>
    <dgm:pt modelId="{2D64B18B-7716-4869-A02C-837F9CDC72F9}" type="pres">
      <dgm:prSet presAssocID="{E894161F-B6C3-4933-AD63-9ACBE93175BE}" presName="FourConn_1-2" presStyleLbl="fgAccFollowNode1" presStyleIdx="0" presStyleCnt="3">
        <dgm:presLayoutVars>
          <dgm:bulletEnabled val="1"/>
        </dgm:presLayoutVars>
      </dgm:prSet>
      <dgm:spPr/>
    </dgm:pt>
    <dgm:pt modelId="{2A5351FD-1177-4030-BB74-660DB214FE04}" type="pres">
      <dgm:prSet presAssocID="{E894161F-B6C3-4933-AD63-9ACBE93175BE}" presName="FourConn_2-3" presStyleLbl="fgAccFollowNode1" presStyleIdx="1" presStyleCnt="3">
        <dgm:presLayoutVars>
          <dgm:bulletEnabled val="1"/>
        </dgm:presLayoutVars>
      </dgm:prSet>
      <dgm:spPr/>
    </dgm:pt>
    <dgm:pt modelId="{061A66C9-2F44-4918-AB2E-0E25B7F73747}" type="pres">
      <dgm:prSet presAssocID="{E894161F-B6C3-4933-AD63-9ACBE93175BE}" presName="FourConn_3-4" presStyleLbl="fgAccFollowNode1" presStyleIdx="2" presStyleCnt="3">
        <dgm:presLayoutVars>
          <dgm:bulletEnabled val="1"/>
        </dgm:presLayoutVars>
      </dgm:prSet>
      <dgm:spPr/>
    </dgm:pt>
    <dgm:pt modelId="{3E1DA61D-974E-4C19-8C4A-2193E57EEC2E}" type="pres">
      <dgm:prSet presAssocID="{E894161F-B6C3-4933-AD63-9ACBE93175BE}" presName="FourNodes_1_text" presStyleLbl="node1" presStyleIdx="3" presStyleCnt="4">
        <dgm:presLayoutVars>
          <dgm:bulletEnabled val="1"/>
        </dgm:presLayoutVars>
      </dgm:prSet>
      <dgm:spPr/>
    </dgm:pt>
    <dgm:pt modelId="{DFF95A34-8340-47BA-B0E7-27418D68731E}" type="pres">
      <dgm:prSet presAssocID="{E894161F-B6C3-4933-AD63-9ACBE93175BE}" presName="FourNodes_2_text" presStyleLbl="node1" presStyleIdx="3" presStyleCnt="4">
        <dgm:presLayoutVars>
          <dgm:bulletEnabled val="1"/>
        </dgm:presLayoutVars>
      </dgm:prSet>
      <dgm:spPr/>
    </dgm:pt>
    <dgm:pt modelId="{94715FD1-2DDF-493B-9BA6-1A19EA855F2D}" type="pres">
      <dgm:prSet presAssocID="{E894161F-B6C3-4933-AD63-9ACBE93175BE}" presName="FourNodes_3_text" presStyleLbl="node1" presStyleIdx="3" presStyleCnt="4">
        <dgm:presLayoutVars>
          <dgm:bulletEnabled val="1"/>
        </dgm:presLayoutVars>
      </dgm:prSet>
      <dgm:spPr/>
    </dgm:pt>
    <dgm:pt modelId="{B5B61EE3-7E40-4947-AE22-B089182B621D}" type="pres">
      <dgm:prSet presAssocID="{E894161F-B6C3-4933-AD63-9ACBE93175B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292D900E-170A-436D-8D2F-D122FEA77461}" srcId="{E894161F-B6C3-4933-AD63-9ACBE93175BE}" destId="{52244359-00DB-4D41-890B-D5FF71CB12B8}" srcOrd="1" destOrd="0" parTransId="{8E3ED77E-DD6C-4054-B89A-C25E7B47F098}" sibTransId="{356C8603-E74C-4D22-802B-B5466EB2173C}"/>
    <dgm:cxn modelId="{CAFF1D1B-98C4-4D05-AB22-15277549C498}" srcId="{E894161F-B6C3-4933-AD63-9ACBE93175BE}" destId="{DACD7FCC-862E-4873-BBDF-0DC243C7CCEB}" srcOrd="2" destOrd="0" parTransId="{0A927D7C-CB27-4317-9339-697556B20370}" sibTransId="{E1B2EB77-F330-49A0-A99F-D1E2ACB7163C}"/>
    <dgm:cxn modelId="{237A5B73-49A3-4E66-BDA2-5AC73C69B8C9}" type="presOf" srcId="{DACD7FCC-862E-4873-BBDF-0DC243C7CCEB}" destId="{F38AA316-62C8-45ED-B925-C8905513B128}" srcOrd="0" destOrd="0" presId="urn:microsoft.com/office/officeart/2005/8/layout/vProcess5"/>
    <dgm:cxn modelId="{74618190-1DE1-49D9-AF70-36C2E4824C2B}" type="presOf" srcId="{8536DF8F-A642-4635-9D0D-252ED0A071B9}" destId="{2D64B18B-7716-4869-A02C-837F9CDC72F9}" srcOrd="0" destOrd="0" presId="urn:microsoft.com/office/officeart/2005/8/layout/vProcess5"/>
    <dgm:cxn modelId="{CFF4DE96-1615-4BDA-BEC4-6355768F34E5}" type="presOf" srcId="{E894161F-B6C3-4933-AD63-9ACBE93175BE}" destId="{704E5A14-E1FD-4288-9FF9-BD27B312623D}" srcOrd="0" destOrd="0" presId="urn:microsoft.com/office/officeart/2005/8/layout/vProcess5"/>
    <dgm:cxn modelId="{DB16E59D-08BD-4C58-80E8-0F6C88BC05F9}" type="presOf" srcId="{0D35457E-4517-46F3-AE0B-14B9D3EDD2E6}" destId="{C2CB6BE5-3D54-4B45-A8C5-E2A0DBFDBDA7}" srcOrd="0" destOrd="0" presId="urn:microsoft.com/office/officeart/2005/8/layout/vProcess5"/>
    <dgm:cxn modelId="{E12E34AB-6A33-41EC-A082-6A065A708030}" type="presOf" srcId="{FBCE4266-4C19-4FBF-BE6B-F16E85B58F99}" destId="{0FD5F17F-097A-476C-A1E1-B7E1A8A562C6}" srcOrd="0" destOrd="0" presId="urn:microsoft.com/office/officeart/2005/8/layout/vProcess5"/>
    <dgm:cxn modelId="{14A7EDAB-F6A6-4CEB-8CB8-5D0AD3802C5D}" srcId="{E894161F-B6C3-4933-AD63-9ACBE93175BE}" destId="{0D35457E-4517-46F3-AE0B-14B9D3EDD2E6}" srcOrd="0" destOrd="0" parTransId="{8CA8F72B-361F-4BE1-9777-C3346C90C3C7}" sibTransId="{8536DF8F-A642-4635-9D0D-252ED0A071B9}"/>
    <dgm:cxn modelId="{EFAAFEB0-4E14-4BDC-BADD-DF2623F45F16}" type="presOf" srcId="{52244359-00DB-4D41-890B-D5FF71CB12B8}" destId="{DFF95A34-8340-47BA-B0E7-27418D68731E}" srcOrd="1" destOrd="0" presId="urn:microsoft.com/office/officeart/2005/8/layout/vProcess5"/>
    <dgm:cxn modelId="{3D5639C2-CAF0-4AC6-AFB7-46B23B248858}" type="presOf" srcId="{DACD7FCC-862E-4873-BBDF-0DC243C7CCEB}" destId="{94715FD1-2DDF-493B-9BA6-1A19EA855F2D}" srcOrd="1" destOrd="0" presId="urn:microsoft.com/office/officeart/2005/8/layout/vProcess5"/>
    <dgm:cxn modelId="{808F54CD-5881-410E-8B7E-CA9C1ADD58D7}" srcId="{E894161F-B6C3-4933-AD63-9ACBE93175BE}" destId="{FBCE4266-4C19-4FBF-BE6B-F16E85B58F99}" srcOrd="3" destOrd="0" parTransId="{BFCB04BA-037C-4326-8428-044C534879B1}" sibTransId="{6C8BE33A-5EAD-4698-A8B9-01AD933A4556}"/>
    <dgm:cxn modelId="{26CEFACD-F211-4A2C-9FE8-E8B643057BD4}" type="presOf" srcId="{E1B2EB77-F330-49A0-A99F-D1E2ACB7163C}" destId="{061A66C9-2F44-4918-AB2E-0E25B7F73747}" srcOrd="0" destOrd="0" presId="urn:microsoft.com/office/officeart/2005/8/layout/vProcess5"/>
    <dgm:cxn modelId="{E9D9AACE-092E-45FC-90C9-5BDF072BDBB5}" type="presOf" srcId="{FBCE4266-4C19-4FBF-BE6B-F16E85B58F99}" destId="{B5B61EE3-7E40-4947-AE22-B089182B621D}" srcOrd="1" destOrd="0" presId="urn:microsoft.com/office/officeart/2005/8/layout/vProcess5"/>
    <dgm:cxn modelId="{41051ADB-EDE0-4DA5-A048-D8547E5CB72F}" type="presOf" srcId="{356C8603-E74C-4D22-802B-B5466EB2173C}" destId="{2A5351FD-1177-4030-BB74-660DB214FE04}" srcOrd="0" destOrd="0" presId="urn:microsoft.com/office/officeart/2005/8/layout/vProcess5"/>
    <dgm:cxn modelId="{D906F6DD-3788-442C-86B3-FFCCC54263DD}" type="presOf" srcId="{0D35457E-4517-46F3-AE0B-14B9D3EDD2E6}" destId="{3E1DA61D-974E-4C19-8C4A-2193E57EEC2E}" srcOrd="1" destOrd="0" presId="urn:microsoft.com/office/officeart/2005/8/layout/vProcess5"/>
    <dgm:cxn modelId="{A7AD92ED-FECF-4DF1-83C0-BA5FB389916B}" type="presOf" srcId="{52244359-00DB-4D41-890B-D5FF71CB12B8}" destId="{BEF46854-B522-4B50-AFD2-4793C5502789}" srcOrd="0" destOrd="0" presId="urn:microsoft.com/office/officeart/2005/8/layout/vProcess5"/>
    <dgm:cxn modelId="{1B0E79A2-2A43-4674-A0A2-209502852164}" type="presParOf" srcId="{704E5A14-E1FD-4288-9FF9-BD27B312623D}" destId="{DD092F8D-F3B6-4FB5-91AF-79ED333F6DAB}" srcOrd="0" destOrd="0" presId="urn:microsoft.com/office/officeart/2005/8/layout/vProcess5"/>
    <dgm:cxn modelId="{D1C7AF4C-7688-4CA1-8E66-223B30DFFF03}" type="presParOf" srcId="{704E5A14-E1FD-4288-9FF9-BD27B312623D}" destId="{C2CB6BE5-3D54-4B45-A8C5-E2A0DBFDBDA7}" srcOrd="1" destOrd="0" presId="urn:microsoft.com/office/officeart/2005/8/layout/vProcess5"/>
    <dgm:cxn modelId="{A5E4B55E-B506-4044-9298-157A653A5F08}" type="presParOf" srcId="{704E5A14-E1FD-4288-9FF9-BD27B312623D}" destId="{BEF46854-B522-4B50-AFD2-4793C5502789}" srcOrd="2" destOrd="0" presId="urn:microsoft.com/office/officeart/2005/8/layout/vProcess5"/>
    <dgm:cxn modelId="{9B5188EF-0771-4371-931D-9AFE1A7F6338}" type="presParOf" srcId="{704E5A14-E1FD-4288-9FF9-BD27B312623D}" destId="{F38AA316-62C8-45ED-B925-C8905513B128}" srcOrd="3" destOrd="0" presId="urn:microsoft.com/office/officeart/2005/8/layout/vProcess5"/>
    <dgm:cxn modelId="{67F2D740-6066-4B90-86E6-71BBDC301968}" type="presParOf" srcId="{704E5A14-E1FD-4288-9FF9-BD27B312623D}" destId="{0FD5F17F-097A-476C-A1E1-B7E1A8A562C6}" srcOrd="4" destOrd="0" presId="urn:microsoft.com/office/officeart/2005/8/layout/vProcess5"/>
    <dgm:cxn modelId="{9B226A3C-D972-4D4B-8A2F-39BB857D0A05}" type="presParOf" srcId="{704E5A14-E1FD-4288-9FF9-BD27B312623D}" destId="{2D64B18B-7716-4869-A02C-837F9CDC72F9}" srcOrd="5" destOrd="0" presId="urn:microsoft.com/office/officeart/2005/8/layout/vProcess5"/>
    <dgm:cxn modelId="{34E7B1CE-954E-4DCA-BEC9-90C29DF7D572}" type="presParOf" srcId="{704E5A14-E1FD-4288-9FF9-BD27B312623D}" destId="{2A5351FD-1177-4030-BB74-660DB214FE04}" srcOrd="6" destOrd="0" presId="urn:microsoft.com/office/officeart/2005/8/layout/vProcess5"/>
    <dgm:cxn modelId="{FF74C794-A92C-4C36-83F7-0DC6B8EE1F9F}" type="presParOf" srcId="{704E5A14-E1FD-4288-9FF9-BD27B312623D}" destId="{061A66C9-2F44-4918-AB2E-0E25B7F73747}" srcOrd="7" destOrd="0" presId="urn:microsoft.com/office/officeart/2005/8/layout/vProcess5"/>
    <dgm:cxn modelId="{95FDA49C-EB6A-4B28-8C71-EAA07EAC6B7A}" type="presParOf" srcId="{704E5A14-E1FD-4288-9FF9-BD27B312623D}" destId="{3E1DA61D-974E-4C19-8C4A-2193E57EEC2E}" srcOrd="8" destOrd="0" presId="urn:microsoft.com/office/officeart/2005/8/layout/vProcess5"/>
    <dgm:cxn modelId="{A065AFCA-B10D-4B1C-A3F7-0618BC324229}" type="presParOf" srcId="{704E5A14-E1FD-4288-9FF9-BD27B312623D}" destId="{DFF95A34-8340-47BA-B0E7-27418D68731E}" srcOrd="9" destOrd="0" presId="urn:microsoft.com/office/officeart/2005/8/layout/vProcess5"/>
    <dgm:cxn modelId="{4897D335-5288-4A31-BB6D-9862F20D6FB9}" type="presParOf" srcId="{704E5A14-E1FD-4288-9FF9-BD27B312623D}" destId="{94715FD1-2DDF-493B-9BA6-1A19EA855F2D}" srcOrd="10" destOrd="0" presId="urn:microsoft.com/office/officeart/2005/8/layout/vProcess5"/>
    <dgm:cxn modelId="{6EC614D1-E15C-48F5-B0FD-DC85396A80F2}" type="presParOf" srcId="{704E5A14-E1FD-4288-9FF9-BD27B312623D}" destId="{B5B61EE3-7E40-4947-AE22-B089182B621D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7A735809-DEF6-4F09-87F3-BCE87A90E736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65B13A-5562-4424-ADBE-EED88D3DF2A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Can you list some strict liability offences. </a:t>
          </a:r>
          <a:endParaRPr lang="en-US"/>
        </a:p>
      </dgm:t>
    </dgm:pt>
    <dgm:pt modelId="{D88BBF97-952A-4BF1-87D7-4CF6064087C7}" type="parTrans" cxnId="{BE3AD8E8-20A3-4EEE-BADC-F21D7C1498E2}">
      <dgm:prSet/>
      <dgm:spPr/>
      <dgm:t>
        <a:bodyPr/>
        <a:lstStyle/>
        <a:p>
          <a:endParaRPr lang="en-US"/>
        </a:p>
      </dgm:t>
    </dgm:pt>
    <dgm:pt modelId="{C3360E86-4F15-4875-98A0-C28E48C2E9DF}" type="sibTrans" cxnId="{BE3AD8E8-20A3-4EEE-BADC-F21D7C1498E2}">
      <dgm:prSet/>
      <dgm:spPr/>
      <dgm:t>
        <a:bodyPr/>
        <a:lstStyle/>
        <a:p>
          <a:endParaRPr lang="en-US"/>
        </a:p>
      </dgm:t>
    </dgm:pt>
    <dgm:pt modelId="{ED44F7B3-27DE-4837-9A19-F1CF85E4BE3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Create a list and bring it to the workshop. </a:t>
          </a:r>
          <a:endParaRPr lang="en-US"/>
        </a:p>
      </dgm:t>
    </dgm:pt>
    <dgm:pt modelId="{D3C1A60F-013F-4CFD-B5B5-4685DECA5FFC}" type="parTrans" cxnId="{183BA513-EA00-4D64-901C-30A07A64F78E}">
      <dgm:prSet/>
      <dgm:spPr/>
      <dgm:t>
        <a:bodyPr/>
        <a:lstStyle/>
        <a:p>
          <a:endParaRPr lang="en-US"/>
        </a:p>
      </dgm:t>
    </dgm:pt>
    <dgm:pt modelId="{67C13056-D77E-4EB7-8700-721B071C47F5}" type="sibTrans" cxnId="{183BA513-EA00-4D64-901C-30A07A64F78E}">
      <dgm:prSet/>
      <dgm:spPr/>
      <dgm:t>
        <a:bodyPr/>
        <a:lstStyle/>
        <a:p>
          <a:endParaRPr lang="en-US"/>
        </a:p>
      </dgm:t>
    </dgm:pt>
    <dgm:pt modelId="{DD8E103F-7CD0-48AD-838F-A204AF86B607}" type="pres">
      <dgm:prSet presAssocID="{7A735809-DEF6-4F09-87F3-BCE87A90E736}" presName="root" presStyleCnt="0">
        <dgm:presLayoutVars>
          <dgm:dir/>
          <dgm:resizeHandles val="exact"/>
        </dgm:presLayoutVars>
      </dgm:prSet>
      <dgm:spPr/>
    </dgm:pt>
    <dgm:pt modelId="{121DC2E5-3C3D-4CA9-8B6F-A402E7B8DD2A}" type="pres">
      <dgm:prSet presAssocID="{2A65B13A-5562-4424-ADBE-EED88D3DF2A7}" presName="compNode" presStyleCnt="0"/>
      <dgm:spPr/>
    </dgm:pt>
    <dgm:pt modelId="{72BA0187-B34B-46E4-B6CC-315A8F23CA9A}" type="pres">
      <dgm:prSet presAssocID="{2A65B13A-5562-4424-ADBE-EED88D3DF2A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2C21F6D7-8FF5-4ADF-A78E-F2219FC907B6}" type="pres">
      <dgm:prSet presAssocID="{2A65B13A-5562-4424-ADBE-EED88D3DF2A7}" presName="spaceRect" presStyleCnt="0"/>
      <dgm:spPr/>
    </dgm:pt>
    <dgm:pt modelId="{344E30A8-1C84-4709-A2FE-8C59432EBD44}" type="pres">
      <dgm:prSet presAssocID="{2A65B13A-5562-4424-ADBE-EED88D3DF2A7}" presName="textRect" presStyleLbl="revTx" presStyleIdx="0" presStyleCnt="2">
        <dgm:presLayoutVars>
          <dgm:chMax val="1"/>
          <dgm:chPref val="1"/>
        </dgm:presLayoutVars>
      </dgm:prSet>
      <dgm:spPr/>
    </dgm:pt>
    <dgm:pt modelId="{3D30C3E3-702A-41A4-8454-BACBF34A7C08}" type="pres">
      <dgm:prSet presAssocID="{C3360E86-4F15-4875-98A0-C28E48C2E9DF}" presName="sibTrans" presStyleCnt="0"/>
      <dgm:spPr/>
    </dgm:pt>
    <dgm:pt modelId="{87F27094-EDB2-4F45-8E80-1C1630D4B34B}" type="pres">
      <dgm:prSet presAssocID="{ED44F7B3-27DE-4837-9A19-F1CF85E4BE3A}" presName="compNode" presStyleCnt="0"/>
      <dgm:spPr/>
    </dgm:pt>
    <dgm:pt modelId="{5CD56965-6D5D-41E4-8CF0-8890EF3D273B}" type="pres">
      <dgm:prSet presAssocID="{ED44F7B3-27DE-4837-9A19-F1CF85E4BE3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5A18C551-C637-4B3F-A877-78C48DF1AEA2}" type="pres">
      <dgm:prSet presAssocID="{ED44F7B3-27DE-4837-9A19-F1CF85E4BE3A}" presName="spaceRect" presStyleCnt="0"/>
      <dgm:spPr/>
    </dgm:pt>
    <dgm:pt modelId="{A56D24B9-D211-455C-A160-6F9515C35122}" type="pres">
      <dgm:prSet presAssocID="{ED44F7B3-27DE-4837-9A19-F1CF85E4BE3A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83BA513-EA00-4D64-901C-30A07A64F78E}" srcId="{7A735809-DEF6-4F09-87F3-BCE87A90E736}" destId="{ED44F7B3-27DE-4837-9A19-F1CF85E4BE3A}" srcOrd="1" destOrd="0" parTransId="{D3C1A60F-013F-4CFD-B5B5-4685DECA5FFC}" sibTransId="{67C13056-D77E-4EB7-8700-721B071C47F5}"/>
    <dgm:cxn modelId="{C54AFE26-E5A1-458D-9CAD-2DAA9558A207}" type="presOf" srcId="{2A65B13A-5562-4424-ADBE-EED88D3DF2A7}" destId="{344E30A8-1C84-4709-A2FE-8C59432EBD44}" srcOrd="0" destOrd="0" presId="urn:microsoft.com/office/officeart/2018/2/layout/IconLabelList"/>
    <dgm:cxn modelId="{A0AEEE4B-AD64-46F3-BB27-362C048483A6}" type="presOf" srcId="{ED44F7B3-27DE-4837-9A19-F1CF85E4BE3A}" destId="{A56D24B9-D211-455C-A160-6F9515C35122}" srcOrd="0" destOrd="0" presId="urn:microsoft.com/office/officeart/2018/2/layout/IconLabelList"/>
    <dgm:cxn modelId="{4BB7E2D1-C44C-4B5F-A6F7-C53B2E04DB2A}" type="presOf" srcId="{7A735809-DEF6-4F09-87F3-BCE87A90E736}" destId="{DD8E103F-7CD0-48AD-838F-A204AF86B607}" srcOrd="0" destOrd="0" presId="urn:microsoft.com/office/officeart/2018/2/layout/IconLabelList"/>
    <dgm:cxn modelId="{BE3AD8E8-20A3-4EEE-BADC-F21D7C1498E2}" srcId="{7A735809-DEF6-4F09-87F3-BCE87A90E736}" destId="{2A65B13A-5562-4424-ADBE-EED88D3DF2A7}" srcOrd="0" destOrd="0" parTransId="{D88BBF97-952A-4BF1-87D7-4CF6064087C7}" sibTransId="{C3360E86-4F15-4875-98A0-C28E48C2E9DF}"/>
    <dgm:cxn modelId="{65FFCC91-AF5A-47D7-906D-8CA089AE1DAA}" type="presParOf" srcId="{DD8E103F-7CD0-48AD-838F-A204AF86B607}" destId="{121DC2E5-3C3D-4CA9-8B6F-A402E7B8DD2A}" srcOrd="0" destOrd="0" presId="urn:microsoft.com/office/officeart/2018/2/layout/IconLabelList"/>
    <dgm:cxn modelId="{54A83B3F-531D-48D6-BC13-8A8DB06640EF}" type="presParOf" srcId="{121DC2E5-3C3D-4CA9-8B6F-A402E7B8DD2A}" destId="{72BA0187-B34B-46E4-B6CC-315A8F23CA9A}" srcOrd="0" destOrd="0" presId="urn:microsoft.com/office/officeart/2018/2/layout/IconLabelList"/>
    <dgm:cxn modelId="{A01789A0-B565-40CD-941A-6B74D6A039B4}" type="presParOf" srcId="{121DC2E5-3C3D-4CA9-8B6F-A402E7B8DD2A}" destId="{2C21F6D7-8FF5-4ADF-A78E-F2219FC907B6}" srcOrd="1" destOrd="0" presId="urn:microsoft.com/office/officeart/2018/2/layout/IconLabelList"/>
    <dgm:cxn modelId="{23413A98-421E-4A01-A00A-8031D0A97B8D}" type="presParOf" srcId="{121DC2E5-3C3D-4CA9-8B6F-A402E7B8DD2A}" destId="{344E30A8-1C84-4709-A2FE-8C59432EBD44}" srcOrd="2" destOrd="0" presId="urn:microsoft.com/office/officeart/2018/2/layout/IconLabelList"/>
    <dgm:cxn modelId="{9701754B-86D9-4E6D-A6DC-9A431BB6FAC5}" type="presParOf" srcId="{DD8E103F-7CD0-48AD-838F-A204AF86B607}" destId="{3D30C3E3-702A-41A4-8454-BACBF34A7C08}" srcOrd="1" destOrd="0" presId="urn:microsoft.com/office/officeart/2018/2/layout/IconLabelList"/>
    <dgm:cxn modelId="{847AE8E5-587D-435C-8D09-6050255F466C}" type="presParOf" srcId="{DD8E103F-7CD0-48AD-838F-A204AF86B607}" destId="{87F27094-EDB2-4F45-8E80-1C1630D4B34B}" srcOrd="2" destOrd="0" presId="urn:microsoft.com/office/officeart/2018/2/layout/IconLabelList"/>
    <dgm:cxn modelId="{3A900B52-7DD9-4809-93A7-DE9667B39B7D}" type="presParOf" srcId="{87F27094-EDB2-4F45-8E80-1C1630D4B34B}" destId="{5CD56965-6D5D-41E4-8CF0-8890EF3D273B}" srcOrd="0" destOrd="0" presId="urn:microsoft.com/office/officeart/2018/2/layout/IconLabelList"/>
    <dgm:cxn modelId="{6E7CC289-526B-4A28-AC0B-37A5797B2D79}" type="presParOf" srcId="{87F27094-EDB2-4F45-8E80-1C1630D4B34B}" destId="{5A18C551-C637-4B3F-A877-78C48DF1AEA2}" srcOrd="1" destOrd="0" presId="urn:microsoft.com/office/officeart/2018/2/layout/IconLabelList"/>
    <dgm:cxn modelId="{D2ADDBB9-EF0A-41B3-9936-32AB2115C2FF}" type="presParOf" srcId="{87F27094-EDB2-4F45-8E80-1C1630D4B34B}" destId="{A56D24B9-D211-455C-A160-6F9515C3512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66E1DDFE-9ACB-4001-AE58-4531BFE492FD}" type="doc">
      <dgm:prSet loTypeId="urn:microsoft.com/office/officeart/2005/8/layout/matrix3" loCatId="matrix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E6D12E4-587E-4EB9-9CD9-0521EAD77A8A}">
      <dgm:prSet/>
      <dgm:spPr/>
      <dgm:t>
        <a:bodyPr/>
        <a:lstStyle/>
        <a:p>
          <a:r>
            <a:rPr lang="en-GB"/>
            <a:t>Pharmaceutical Society of Great Britain v Storkwain [1986]</a:t>
          </a:r>
          <a:endParaRPr lang="en-US"/>
        </a:p>
      </dgm:t>
    </dgm:pt>
    <dgm:pt modelId="{383B61E4-26A1-4A3D-B600-CBCDD20425F5}" type="parTrans" cxnId="{0B9E0FD6-B70F-49D6-9156-685054980F7E}">
      <dgm:prSet/>
      <dgm:spPr/>
      <dgm:t>
        <a:bodyPr/>
        <a:lstStyle/>
        <a:p>
          <a:endParaRPr lang="en-US"/>
        </a:p>
      </dgm:t>
    </dgm:pt>
    <dgm:pt modelId="{3011F9A8-5BF9-454B-8853-9F4E4E3A9A69}" type="sibTrans" cxnId="{0B9E0FD6-B70F-49D6-9156-685054980F7E}">
      <dgm:prSet/>
      <dgm:spPr/>
      <dgm:t>
        <a:bodyPr/>
        <a:lstStyle/>
        <a:p>
          <a:endParaRPr lang="en-US"/>
        </a:p>
      </dgm:t>
    </dgm:pt>
    <dgm:pt modelId="{50AF42A0-C24B-424C-ADFD-46030EA35B28}">
      <dgm:prSet/>
      <dgm:spPr/>
      <dgm:t>
        <a:bodyPr/>
        <a:lstStyle/>
        <a:p>
          <a:r>
            <a:rPr lang="en-GB"/>
            <a:t>Callow v Tillstone [ 1900]. </a:t>
          </a:r>
          <a:endParaRPr lang="en-US"/>
        </a:p>
      </dgm:t>
    </dgm:pt>
    <dgm:pt modelId="{47F640E2-76C9-49B8-A731-D460EFD6F6A0}" type="parTrans" cxnId="{A300A46C-6755-4859-8C3A-2C5F64E04359}">
      <dgm:prSet/>
      <dgm:spPr/>
      <dgm:t>
        <a:bodyPr/>
        <a:lstStyle/>
        <a:p>
          <a:endParaRPr lang="en-US"/>
        </a:p>
      </dgm:t>
    </dgm:pt>
    <dgm:pt modelId="{611E628C-92BC-44BB-A4B5-28E2A577A100}" type="sibTrans" cxnId="{A300A46C-6755-4859-8C3A-2C5F64E04359}">
      <dgm:prSet/>
      <dgm:spPr/>
      <dgm:t>
        <a:bodyPr/>
        <a:lstStyle/>
        <a:p>
          <a:endParaRPr lang="en-US"/>
        </a:p>
      </dgm:t>
    </dgm:pt>
    <dgm:pt modelId="{121FED02-37B3-4E24-817E-412188EE0DC1}">
      <dgm:prSet/>
      <dgm:spPr/>
      <dgm:t>
        <a:bodyPr/>
        <a:lstStyle/>
        <a:p>
          <a:r>
            <a:rPr lang="en-GB"/>
            <a:t>R v Forbes [1865] </a:t>
          </a:r>
          <a:endParaRPr lang="en-US"/>
        </a:p>
      </dgm:t>
    </dgm:pt>
    <dgm:pt modelId="{026BE2F3-1A08-4DDF-97F9-2EB8D9FB64B0}" type="parTrans" cxnId="{7DE71AAC-D287-4C6F-B217-11AFC2627E14}">
      <dgm:prSet/>
      <dgm:spPr/>
      <dgm:t>
        <a:bodyPr/>
        <a:lstStyle/>
        <a:p>
          <a:endParaRPr lang="en-US"/>
        </a:p>
      </dgm:t>
    </dgm:pt>
    <dgm:pt modelId="{466967BD-4FCC-46D7-AB4C-D7B890E11721}" type="sibTrans" cxnId="{7DE71AAC-D287-4C6F-B217-11AFC2627E14}">
      <dgm:prSet/>
      <dgm:spPr/>
      <dgm:t>
        <a:bodyPr/>
        <a:lstStyle/>
        <a:p>
          <a:endParaRPr lang="en-US"/>
        </a:p>
      </dgm:t>
    </dgm:pt>
    <dgm:pt modelId="{2C123693-1B90-4391-BDB9-4807FBDA2DBC}">
      <dgm:prSet/>
      <dgm:spPr/>
      <dgm:t>
        <a:bodyPr/>
        <a:lstStyle/>
        <a:p>
          <a:r>
            <a:rPr lang="en-GB"/>
            <a:t>Can use a defence. </a:t>
          </a:r>
          <a:endParaRPr lang="en-US"/>
        </a:p>
      </dgm:t>
    </dgm:pt>
    <dgm:pt modelId="{DB51BC35-8BC8-4C76-862B-B66A6756605B}" type="parTrans" cxnId="{185B003C-AFEE-42BD-9A74-391554D578B0}">
      <dgm:prSet/>
      <dgm:spPr/>
      <dgm:t>
        <a:bodyPr/>
        <a:lstStyle/>
        <a:p>
          <a:endParaRPr lang="en-US"/>
        </a:p>
      </dgm:t>
    </dgm:pt>
    <dgm:pt modelId="{74649614-4326-4707-90C2-76F4D297268B}" type="sibTrans" cxnId="{185B003C-AFEE-42BD-9A74-391554D578B0}">
      <dgm:prSet/>
      <dgm:spPr/>
      <dgm:t>
        <a:bodyPr/>
        <a:lstStyle/>
        <a:p>
          <a:endParaRPr lang="en-US"/>
        </a:p>
      </dgm:t>
    </dgm:pt>
    <dgm:pt modelId="{8B653CFE-1625-4B66-A0E7-DBEBC32A712B}" type="pres">
      <dgm:prSet presAssocID="{66E1DDFE-9ACB-4001-AE58-4531BFE492FD}" presName="matrix" presStyleCnt="0">
        <dgm:presLayoutVars>
          <dgm:chMax val="1"/>
          <dgm:dir/>
          <dgm:resizeHandles val="exact"/>
        </dgm:presLayoutVars>
      </dgm:prSet>
      <dgm:spPr/>
    </dgm:pt>
    <dgm:pt modelId="{32086426-A45B-48BB-8F6F-C5506D42D7B0}" type="pres">
      <dgm:prSet presAssocID="{66E1DDFE-9ACB-4001-AE58-4531BFE492FD}" presName="diamond" presStyleLbl="bgShp" presStyleIdx="0" presStyleCnt="1"/>
      <dgm:spPr/>
    </dgm:pt>
    <dgm:pt modelId="{83DCD295-8993-432D-9AD3-930783DA2298}" type="pres">
      <dgm:prSet presAssocID="{66E1DDFE-9ACB-4001-AE58-4531BFE492FD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5AA989DB-EBE6-4EB2-874E-C5309ED2E57F}" type="pres">
      <dgm:prSet presAssocID="{66E1DDFE-9ACB-4001-AE58-4531BFE492FD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DD7CB911-3F58-4855-9D4C-F5B36BEC3733}" type="pres">
      <dgm:prSet presAssocID="{66E1DDFE-9ACB-4001-AE58-4531BFE492FD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27245B8B-1E94-488A-8CC7-6E99EC327FD1}" type="pres">
      <dgm:prSet presAssocID="{66E1DDFE-9ACB-4001-AE58-4531BFE492FD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185B003C-AFEE-42BD-9A74-391554D578B0}" srcId="{66E1DDFE-9ACB-4001-AE58-4531BFE492FD}" destId="{2C123693-1B90-4391-BDB9-4807FBDA2DBC}" srcOrd="3" destOrd="0" parTransId="{DB51BC35-8BC8-4C76-862B-B66A6756605B}" sibTransId="{74649614-4326-4707-90C2-76F4D297268B}"/>
    <dgm:cxn modelId="{7A10C75B-5770-4338-8A57-D4C6D5D4B10D}" type="presOf" srcId="{DE6D12E4-587E-4EB9-9CD9-0521EAD77A8A}" destId="{83DCD295-8993-432D-9AD3-930783DA2298}" srcOrd="0" destOrd="0" presId="urn:microsoft.com/office/officeart/2005/8/layout/matrix3"/>
    <dgm:cxn modelId="{A300A46C-6755-4859-8C3A-2C5F64E04359}" srcId="{66E1DDFE-9ACB-4001-AE58-4531BFE492FD}" destId="{50AF42A0-C24B-424C-ADFD-46030EA35B28}" srcOrd="1" destOrd="0" parTransId="{47F640E2-76C9-49B8-A731-D460EFD6F6A0}" sibTransId="{611E628C-92BC-44BB-A4B5-28E2A577A100}"/>
    <dgm:cxn modelId="{03562A50-25E4-457B-98CF-AFD158DF7D4B}" type="presOf" srcId="{66E1DDFE-9ACB-4001-AE58-4531BFE492FD}" destId="{8B653CFE-1625-4B66-A0E7-DBEBC32A712B}" srcOrd="0" destOrd="0" presId="urn:microsoft.com/office/officeart/2005/8/layout/matrix3"/>
    <dgm:cxn modelId="{7DE71AAC-D287-4C6F-B217-11AFC2627E14}" srcId="{66E1DDFE-9ACB-4001-AE58-4531BFE492FD}" destId="{121FED02-37B3-4E24-817E-412188EE0DC1}" srcOrd="2" destOrd="0" parTransId="{026BE2F3-1A08-4DDF-97F9-2EB8D9FB64B0}" sibTransId="{466967BD-4FCC-46D7-AB4C-D7B890E11721}"/>
    <dgm:cxn modelId="{6D64ECC9-4243-4E10-A206-513ACE9A8C72}" type="presOf" srcId="{50AF42A0-C24B-424C-ADFD-46030EA35B28}" destId="{5AA989DB-EBE6-4EB2-874E-C5309ED2E57F}" srcOrd="0" destOrd="0" presId="urn:microsoft.com/office/officeart/2005/8/layout/matrix3"/>
    <dgm:cxn modelId="{0B9E0FD6-B70F-49D6-9156-685054980F7E}" srcId="{66E1DDFE-9ACB-4001-AE58-4531BFE492FD}" destId="{DE6D12E4-587E-4EB9-9CD9-0521EAD77A8A}" srcOrd="0" destOrd="0" parTransId="{383B61E4-26A1-4A3D-B600-CBCDD20425F5}" sibTransId="{3011F9A8-5BF9-454B-8853-9F4E4E3A9A69}"/>
    <dgm:cxn modelId="{516748E2-0E67-49DD-86D1-489112CDB88B}" type="presOf" srcId="{121FED02-37B3-4E24-817E-412188EE0DC1}" destId="{DD7CB911-3F58-4855-9D4C-F5B36BEC3733}" srcOrd="0" destOrd="0" presId="urn:microsoft.com/office/officeart/2005/8/layout/matrix3"/>
    <dgm:cxn modelId="{34AF74E8-ACD7-46AE-9094-8DD78866E47A}" type="presOf" srcId="{2C123693-1B90-4391-BDB9-4807FBDA2DBC}" destId="{27245B8B-1E94-488A-8CC7-6E99EC327FD1}" srcOrd="0" destOrd="0" presId="urn:microsoft.com/office/officeart/2005/8/layout/matrix3"/>
    <dgm:cxn modelId="{AFF04ECE-0641-4017-A576-F71E1E652850}" type="presParOf" srcId="{8B653CFE-1625-4B66-A0E7-DBEBC32A712B}" destId="{32086426-A45B-48BB-8F6F-C5506D42D7B0}" srcOrd="0" destOrd="0" presId="urn:microsoft.com/office/officeart/2005/8/layout/matrix3"/>
    <dgm:cxn modelId="{D57BCB52-96AE-4594-A53A-1E6A7577F31E}" type="presParOf" srcId="{8B653CFE-1625-4B66-A0E7-DBEBC32A712B}" destId="{83DCD295-8993-432D-9AD3-930783DA2298}" srcOrd="1" destOrd="0" presId="urn:microsoft.com/office/officeart/2005/8/layout/matrix3"/>
    <dgm:cxn modelId="{D8BA53E2-B140-48E8-8494-32765B0D8528}" type="presParOf" srcId="{8B653CFE-1625-4B66-A0E7-DBEBC32A712B}" destId="{5AA989DB-EBE6-4EB2-874E-C5309ED2E57F}" srcOrd="2" destOrd="0" presId="urn:microsoft.com/office/officeart/2005/8/layout/matrix3"/>
    <dgm:cxn modelId="{972DF00E-4C2C-4324-8591-7AA14E179111}" type="presParOf" srcId="{8B653CFE-1625-4B66-A0E7-DBEBC32A712B}" destId="{DD7CB911-3F58-4855-9D4C-F5B36BEC3733}" srcOrd="3" destOrd="0" presId="urn:microsoft.com/office/officeart/2005/8/layout/matrix3"/>
    <dgm:cxn modelId="{9DC15AC9-0F4D-4A96-B615-766CE2EE850C}" type="presParOf" srcId="{8B653CFE-1625-4B66-A0E7-DBEBC32A712B}" destId="{27245B8B-1E94-488A-8CC7-6E99EC327FD1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4BEDAAEE-22B7-4E71-8BB0-39E5004D9DDE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AB588A2-3702-454A-ABF7-60F35FE632B7}">
      <dgm:prSet/>
      <dgm:spPr/>
      <dgm:t>
        <a:bodyPr/>
        <a:lstStyle/>
        <a:p>
          <a:r>
            <a:rPr lang="en-GB"/>
            <a:t>Define whether it is a common law or statutory offence. </a:t>
          </a:r>
          <a:endParaRPr lang="en-US"/>
        </a:p>
      </dgm:t>
    </dgm:pt>
    <dgm:pt modelId="{F22A658D-71D3-4331-9D1D-5A103CD05CC7}" type="parTrans" cxnId="{CE3399C6-2055-4C25-966C-9FF243CD9C99}">
      <dgm:prSet/>
      <dgm:spPr/>
      <dgm:t>
        <a:bodyPr/>
        <a:lstStyle/>
        <a:p>
          <a:endParaRPr lang="en-US"/>
        </a:p>
      </dgm:t>
    </dgm:pt>
    <dgm:pt modelId="{6AAFAA7D-6344-4155-A752-4B9534BF90BD}" type="sibTrans" cxnId="{CE3399C6-2055-4C25-966C-9FF243CD9C99}">
      <dgm:prSet/>
      <dgm:spPr/>
      <dgm:t>
        <a:bodyPr/>
        <a:lstStyle/>
        <a:p>
          <a:endParaRPr lang="en-US"/>
        </a:p>
      </dgm:t>
    </dgm:pt>
    <dgm:pt modelId="{52CD9E40-4347-47F3-B615-DAEDCB4C1355}">
      <dgm:prSet/>
      <dgm:spPr/>
      <dgm:t>
        <a:bodyPr/>
        <a:lstStyle/>
        <a:p>
          <a:r>
            <a:rPr lang="en-GB"/>
            <a:t>Common law – Presume that the Men’s rea is present. </a:t>
          </a:r>
          <a:endParaRPr lang="en-US"/>
        </a:p>
      </dgm:t>
    </dgm:pt>
    <dgm:pt modelId="{99D27259-5138-4C53-903B-F7821934957D}" type="parTrans" cxnId="{A49A21D3-CC1A-4B12-B432-F2F0FC22E9EC}">
      <dgm:prSet/>
      <dgm:spPr/>
      <dgm:t>
        <a:bodyPr/>
        <a:lstStyle/>
        <a:p>
          <a:endParaRPr lang="en-US"/>
        </a:p>
      </dgm:t>
    </dgm:pt>
    <dgm:pt modelId="{A92CB89A-69A3-4B3A-9BB3-74C181E03221}" type="sibTrans" cxnId="{A49A21D3-CC1A-4B12-B432-F2F0FC22E9EC}">
      <dgm:prSet/>
      <dgm:spPr/>
      <dgm:t>
        <a:bodyPr/>
        <a:lstStyle/>
        <a:p>
          <a:endParaRPr lang="en-US"/>
        </a:p>
      </dgm:t>
    </dgm:pt>
    <dgm:pt modelId="{5AFA4912-3494-4E0B-A36D-2D0D167CAA21}">
      <dgm:prSet/>
      <dgm:spPr/>
      <dgm:t>
        <a:bodyPr/>
        <a:lstStyle/>
        <a:p>
          <a:r>
            <a:rPr lang="en-GB"/>
            <a:t>Statutory offence – Has parliament said something.</a:t>
          </a:r>
          <a:endParaRPr lang="en-US"/>
        </a:p>
      </dgm:t>
    </dgm:pt>
    <dgm:pt modelId="{B42AE526-7403-4D90-B4F9-9DB1994930C0}" type="parTrans" cxnId="{2E300939-2089-4BEE-802C-7E23148D2FEA}">
      <dgm:prSet/>
      <dgm:spPr/>
      <dgm:t>
        <a:bodyPr/>
        <a:lstStyle/>
        <a:p>
          <a:endParaRPr lang="en-US"/>
        </a:p>
      </dgm:t>
    </dgm:pt>
    <dgm:pt modelId="{200975B8-026D-4FF8-8988-6582241AE9C9}" type="sibTrans" cxnId="{2E300939-2089-4BEE-802C-7E23148D2FEA}">
      <dgm:prSet/>
      <dgm:spPr/>
      <dgm:t>
        <a:bodyPr/>
        <a:lstStyle/>
        <a:p>
          <a:endParaRPr lang="en-US"/>
        </a:p>
      </dgm:t>
    </dgm:pt>
    <dgm:pt modelId="{E40BA1B8-3605-4A93-81C0-5BE9288A2103}">
      <dgm:prSet/>
      <dgm:spPr/>
      <dgm:t>
        <a:bodyPr/>
        <a:lstStyle/>
        <a:p>
          <a:r>
            <a:rPr lang="en-GB"/>
            <a:t>Also known as express intent.</a:t>
          </a:r>
          <a:endParaRPr lang="en-US"/>
        </a:p>
      </dgm:t>
    </dgm:pt>
    <dgm:pt modelId="{FF43DC46-740E-48F5-953C-193C28FEB2DC}" type="parTrans" cxnId="{36292BE8-A974-44A5-9BD1-844411E88B3D}">
      <dgm:prSet/>
      <dgm:spPr/>
      <dgm:t>
        <a:bodyPr/>
        <a:lstStyle/>
        <a:p>
          <a:endParaRPr lang="en-US"/>
        </a:p>
      </dgm:t>
    </dgm:pt>
    <dgm:pt modelId="{03B8CCB3-ACCB-41A7-83A1-EC15CA5D2582}" type="sibTrans" cxnId="{36292BE8-A974-44A5-9BD1-844411E88B3D}">
      <dgm:prSet/>
      <dgm:spPr/>
      <dgm:t>
        <a:bodyPr/>
        <a:lstStyle/>
        <a:p>
          <a:endParaRPr lang="en-US"/>
        </a:p>
      </dgm:t>
    </dgm:pt>
    <dgm:pt modelId="{C7FCFF9D-3AFA-427A-B6A8-1431F2632241}">
      <dgm:prSet/>
      <dgm:spPr/>
      <dgm:t>
        <a:bodyPr/>
        <a:lstStyle/>
        <a:p>
          <a:r>
            <a:rPr lang="en-GB"/>
            <a:t>‘’ Words implying MR’’. </a:t>
          </a:r>
          <a:endParaRPr lang="en-US"/>
        </a:p>
      </dgm:t>
    </dgm:pt>
    <dgm:pt modelId="{AEFB7145-8164-44D3-A400-3E9231FCEBC8}" type="parTrans" cxnId="{38ED37A7-5C86-4552-8191-ABF864CBC50B}">
      <dgm:prSet/>
      <dgm:spPr/>
      <dgm:t>
        <a:bodyPr/>
        <a:lstStyle/>
        <a:p>
          <a:endParaRPr lang="en-US"/>
        </a:p>
      </dgm:t>
    </dgm:pt>
    <dgm:pt modelId="{127E65EB-E5CC-41EB-AA7A-D974078D7D30}" type="sibTrans" cxnId="{38ED37A7-5C86-4552-8191-ABF864CBC50B}">
      <dgm:prSet/>
      <dgm:spPr/>
      <dgm:t>
        <a:bodyPr/>
        <a:lstStyle/>
        <a:p>
          <a:endParaRPr lang="en-US"/>
        </a:p>
      </dgm:t>
    </dgm:pt>
    <dgm:pt modelId="{A40EF6DE-BB6D-4762-BC79-50322716F3F2}">
      <dgm:prSet/>
      <dgm:spPr/>
      <dgm:t>
        <a:bodyPr/>
        <a:lstStyle/>
        <a:p>
          <a:r>
            <a:rPr lang="en-GB"/>
            <a:t>Presumption of MR. </a:t>
          </a:r>
          <a:endParaRPr lang="en-US"/>
        </a:p>
      </dgm:t>
    </dgm:pt>
    <dgm:pt modelId="{9B4C73F9-BC44-457A-8A9C-C93062611D98}" type="parTrans" cxnId="{B47E33E3-0BDE-43C6-B30D-BFA051B1EE92}">
      <dgm:prSet/>
      <dgm:spPr/>
      <dgm:t>
        <a:bodyPr/>
        <a:lstStyle/>
        <a:p>
          <a:endParaRPr lang="en-US"/>
        </a:p>
      </dgm:t>
    </dgm:pt>
    <dgm:pt modelId="{DAA4D04B-9C97-4F09-AF05-312F4CD132BF}" type="sibTrans" cxnId="{B47E33E3-0BDE-43C6-B30D-BFA051B1EE92}">
      <dgm:prSet/>
      <dgm:spPr/>
      <dgm:t>
        <a:bodyPr/>
        <a:lstStyle/>
        <a:p>
          <a:endParaRPr lang="en-US"/>
        </a:p>
      </dgm:t>
    </dgm:pt>
    <dgm:pt modelId="{568B5CE4-1A21-4988-A602-F7C167CFE01D}">
      <dgm:prSet/>
      <dgm:spPr/>
      <dgm:t>
        <a:bodyPr/>
        <a:lstStyle/>
        <a:p>
          <a:r>
            <a:rPr lang="en-GB"/>
            <a:t>Can be rebutted. </a:t>
          </a:r>
          <a:endParaRPr lang="en-US"/>
        </a:p>
      </dgm:t>
    </dgm:pt>
    <dgm:pt modelId="{9DBCACE0-620B-4F08-B6DB-37722A013AFE}" type="parTrans" cxnId="{53A20B7F-F725-44D4-B1CD-2021B2F573A8}">
      <dgm:prSet/>
      <dgm:spPr/>
      <dgm:t>
        <a:bodyPr/>
        <a:lstStyle/>
        <a:p>
          <a:endParaRPr lang="en-US"/>
        </a:p>
      </dgm:t>
    </dgm:pt>
    <dgm:pt modelId="{436726AB-C0E1-4AD4-9729-F3C9146D9ED5}" type="sibTrans" cxnId="{53A20B7F-F725-44D4-B1CD-2021B2F573A8}">
      <dgm:prSet/>
      <dgm:spPr/>
      <dgm:t>
        <a:bodyPr/>
        <a:lstStyle/>
        <a:p>
          <a:endParaRPr lang="en-US"/>
        </a:p>
      </dgm:t>
    </dgm:pt>
    <dgm:pt modelId="{01ED04DE-1495-4545-9B51-B97EF99D3D7E}" type="pres">
      <dgm:prSet presAssocID="{4BEDAAEE-22B7-4E71-8BB0-39E5004D9DDE}" presName="diagram" presStyleCnt="0">
        <dgm:presLayoutVars>
          <dgm:dir/>
          <dgm:resizeHandles val="exact"/>
        </dgm:presLayoutVars>
      </dgm:prSet>
      <dgm:spPr/>
    </dgm:pt>
    <dgm:pt modelId="{9C2BBC65-F7A9-4171-B1C9-85AA28D8D30A}" type="pres">
      <dgm:prSet presAssocID="{9AB588A2-3702-454A-ABF7-60F35FE632B7}" presName="node" presStyleLbl="node1" presStyleIdx="0" presStyleCnt="7">
        <dgm:presLayoutVars>
          <dgm:bulletEnabled val="1"/>
        </dgm:presLayoutVars>
      </dgm:prSet>
      <dgm:spPr/>
    </dgm:pt>
    <dgm:pt modelId="{30AD8992-DA1C-43DA-84EB-0EF81B67DA6D}" type="pres">
      <dgm:prSet presAssocID="{6AAFAA7D-6344-4155-A752-4B9534BF90BD}" presName="sibTrans" presStyleCnt="0"/>
      <dgm:spPr/>
    </dgm:pt>
    <dgm:pt modelId="{A073332E-785B-4C15-9BDF-F04D3D00EE61}" type="pres">
      <dgm:prSet presAssocID="{52CD9E40-4347-47F3-B615-DAEDCB4C1355}" presName="node" presStyleLbl="node1" presStyleIdx="1" presStyleCnt="7">
        <dgm:presLayoutVars>
          <dgm:bulletEnabled val="1"/>
        </dgm:presLayoutVars>
      </dgm:prSet>
      <dgm:spPr/>
    </dgm:pt>
    <dgm:pt modelId="{1FAC48B0-587E-4AD4-8A2E-B66317D7CE9D}" type="pres">
      <dgm:prSet presAssocID="{A92CB89A-69A3-4B3A-9BB3-74C181E03221}" presName="sibTrans" presStyleCnt="0"/>
      <dgm:spPr/>
    </dgm:pt>
    <dgm:pt modelId="{480F3FFA-2287-40DF-85DB-4FA8FBEF2AAA}" type="pres">
      <dgm:prSet presAssocID="{5AFA4912-3494-4E0B-A36D-2D0D167CAA21}" presName="node" presStyleLbl="node1" presStyleIdx="2" presStyleCnt="7">
        <dgm:presLayoutVars>
          <dgm:bulletEnabled val="1"/>
        </dgm:presLayoutVars>
      </dgm:prSet>
      <dgm:spPr/>
    </dgm:pt>
    <dgm:pt modelId="{1980F496-BD34-4B33-9604-FE3EEDCD424A}" type="pres">
      <dgm:prSet presAssocID="{200975B8-026D-4FF8-8988-6582241AE9C9}" presName="sibTrans" presStyleCnt="0"/>
      <dgm:spPr/>
    </dgm:pt>
    <dgm:pt modelId="{671492F0-394E-4D31-BD3A-3606E39D8C36}" type="pres">
      <dgm:prSet presAssocID="{E40BA1B8-3605-4A93-81C0-5BE9288A2103}" presName="node" presStyleLbl="node1" presStyleIdx="3" presStyleCnt="7">
        <dgm:presLayoutVars>
          <dgm:bulletEnabled val="1"/>
        </dgm:presLayoutVars>
      </dgm:prSet>
      <dgm:spPr/>
    </dgm:pt>
    <dgm:pt modelId="{8CADDEC4-CACD-4FA3-817A-1912E6D69528}" type="pres">
      <dgm:prSet presAssocID="{03B8CCB3-ACCB-41A7-83A1-EC15CA5D2582}" presName="sibTrans" presStyleCnt="0"/>
      <dgm:spPr/>
    </dgm:pt>
    <dgm:pt modelId="{3387DC80-3611-4F86-B826-05E4C941A520}" type="pres">
      <dgm:prSet presAssocID="{C7FCFF9D-3AFA-427A-B6A8-1431F2632241}" presName="node" presStyleLbl="node1" presStyleIdx="4" presStyleCnt="7">
        <dgm:presLayoutVars>
          <dgm:bulletEnabled val="1"/>
        </dgm:presLayoutVars>
      </dgm:prSet>
      <dgm:spPr/>
    </dgm:pt>
    <dgm:pt modelId="{340F15C2-6FCF-477D-AB1F-ECF234E6C32E}" type="pres">
      <dgm:prSet presAssocID="{127E65EB-E5CC-41EB-AA7A-D974078D7D30}" presName="sibTrans" presStyleCnt="0"/>
      <dgm:spPr/>
    </dgm:pt>
    <dgm:pt modelId="{D5D71570-DB38-422D-8C09-4561A7355F7A}" type="pres">
      <dgm:prSet presAssocID="{A40EF6DE-BB6D-4762-BC79-50322716F3F2}" presName="node" presStyleLbl="node1" presStyleIdx="5" presStyleCnt="7">
        <dgm:presLayoutVars>
          <dgm:bulletEnabled val="1"/>
        </dgm:presLayoutVars>
      </dgm:prSet>
      <dgm:spPr/>
    </dgm:pt>
    <dgm:pt modelId="{C855F8CB-D1A8-4920-B81E-A74ED215237D}" type="pres">
      <dgm:prSet presAssocID="{DAA4D04B-9C97-4F09-AF05-312F4CD132BF}" presName="sibTrans" presStyleCnt="0"/>
      <dgm:spPr/>
    </dgm:pt>
    <dgm:pt modelId="{7A577711-3FE9-4F5B-A554-8B1F33186334}" type="pres">
      <dgm:prSet presAssocID="{568B5CE4-1A21-4988-A602-F7C167CFE01D}" presName="node" presStyleLbl="node1" presStyleIdx="6" presStyleCnt="7">
        <dgm:presLayoutVars>
          <dgm:bulletEnabled val="1"/>
        </dgm:presLayoutVars>
      </dgm:prSet>
      <dgm:spPr/>
    </dgm:pt>
  </dgm:ptLst>
  <dgm:cxnLst>
    <dgm:cxn modelId="{2E300939-2089-4BEE-802C-7E23148D2FEA}" srcId="{4BEDAAEE-22B7-4E71-8BB0-39E5004D9DDE}" destId="{5AFA4912-3494-4E0B-A36D-2D0D167CAA21}" srcOrd="2" destOrd="0" parTransId="{B42AE526-7403-4D90-B4F9-9DB1994930C0}" sibTransId="{200975B8-026D-4FF8-8988-6582241AE9C9}"/>
    <dgm:cxn modelId="{3A998B44-C18F-44C7-9E8F-3BCAA64414C2}" type="presOf" srcId="{E40BA1B8-3605-4A93-81C0-5BE9288A2103}" destId="{671492F0-394E-4D31-BD3A-3606E39D8C36}" srcOrd="0" destOrd="0" presId="urn:microsoft.com/office/officeart/2005/8/layout/default"/>
    <dgm:cxn modelId="{25F8C946-3DEF-40DC-8C81-C6803CAC6432}" type="presOf" srcId="{A40EF6DE-BB6D-4762-BC79-50322716F3F2}" destId="{D5D71570-DB38-422D-8C09-4561A7355F7A}" srcOrd="0" destOrd="0" presId="urn:microsoft.com/office/officeart/2005/8/layout/default"/>
    <dgm:cxn modelId="{53A20B7F-F725-44D4-B1CD-2021B2F573A8}" srcId="{4BEDAAEE-22B7-4E71-8BB0-39E5004D9DDE}" destId="{568B5CE4-1A21-4988-A602-F7C167CFE01D}" srcOrd="6" destOrd="0" parTransId="{9DBCACE0-620B-4F08-B6DB-37722A013AFE}" sibTransId="{436726AB-C0E1-4AD4-9729-F3C9146D9ED5}"/>
    <dgm:cxn modelId="{2627F684-ABA3-4EE0-A6F4-66E2E3380666}" type="presOf" srcId="{568B5CE4-1A21-4988-A602-F7C167CFE01D}" destId="{7A577711-3FE9-4F5B-A554-8B1F33186334}" srcOrd="0" destOrd="0" presId="urn:microsoft.com/office/officeart/2005/8/layout/default"/>
    <dgm:cxn modelId="{BFF57AA6-99FF-4D74-815E-208827A1BD4B}" type="presOf" srcId="{C7FCFF9D-3AFA-427A-B6A8-1431F2632241}" destId="{3387DC80-3611-4F86-B826-05E4C941A520}" srcOrd="0" destOrd="0" presId="urn:microsoft.com/office/officeart/2005/8/layout/default"/>
    <dgm:cxn modelId="{38ED37A7-5C86-4552-8191-ABF864CBC50B}" srcId="{4BEDAAEE-22B7-4E71-8BB0-39E5004D9DDE}" destId="{C7FCFF9D-3AFA-427A-B6A8-1431F2632241}" srcOrd="4" destOrd="0" parTransId="{AEFB7145-8164-44D3-A400-3E9231FCEBC8}" sibTransId="{127E65EB-E5CC-41EB-AA7A-D974078D7D30}"/>
    <dgm:cxn modelId="{24C1F3AD-12F6-4D4C-8DF4-8EED5B9401B2}" type="presOf" srcId="{5AFA4912-3494-4E0B-A36D-2D0D167CAA21}" destId="{480F3FFA-2287-40DF-85DB-4FA8FBEF2AAA}" srcOrd="0" destOrd="0" presId="urn:microsoft.com/office/officeart/2005/8/layout/default"/>
    <dgm:cxn modelId="{39EF11AE-6454-42DA-8340-D1C5FA53065A}" type="presOf" srcId="{52CD9E40-4347-47F3-B615-DAEDCB4C1355}" destId="{A073332E-785B-4C15-9BDF-F04D3D00EE61}" srcOrd="0" destOrd="0" presId="urn:microsoft.com/office/officeart/2005/8/layout/default"/>
    <dgm:cxn modelId="{CE3399C6-2055-4C25-966C-9FF243CD9C99}" srcId="{4BEDAAEE-22B7-4E71-8BB0-39E5004D9DDE}" destId="{9AB588A2-3702-454A-ABF7-60F35FE632B7}" srcOrd="0" destOrd="0" parTransId="{F22A658D-71D3-4331-9D1D-5A103CD05CC7}" sibTransId="{6AAFAA7D-6344-4155-A752-4B9534BF90BD}"/>
    <dgm:cxn modelId="{C4ECE4CF-4B33-4FC4-ACCA-1C5451319CFD}" type="presOf" srcId="{9AB588A2-3702-454A-ABF7-60F35FE632B7}" destId="{9C2BBC65-F7A9-4171-B1C9-85AA28D8D30A}" srcOrd="0" destOrd="0" presId="urn:microsoft.com/office/officeart/2005/8/layout/default"/>
    <dgm:cxn modelId="{A49A21D3-CC1A-4B12-B432-F2F0FC22E9EC}" srcId="{4BEDAAEE-22B7-4E71-8BB0-39E5004D9DDE}" destId="{52CD9E40-4347-47F3-B615-DAEDCB4C1355}" srcOrd="1" destOrd="0" parTransId="{99D27259-5138-4C53-903B-F7821934957D}" sibTransId="{A92CB89A-69A3-4B3A-9BB3-74C181E03221}"/>
    <dgm:cxn modelId="{B47E33E3-0BDE-43C6-B30D-BFA051B1EE92}" srcId="{4BEDAAEE-22B7-4E71-8BB0-39E5004D9DDE}" destId="{A40EF6DE-BB6D-4762-BC79-50322716F3F2}" srcOrd="5" destOrd="0" parTransId="{9B4C73F9-BC44-457A-8A9C-C93062611D98}" sibTransId="{DAA4D04B-9C97-4F09-AF05-312F4CD132BF}"/>
    <dgm:cxn modelId="{36292BE8-A974-44A5-9BD1-844411E88B3D}" srcId="{4BEDAAEE-22B7-4E71-8BB0-39E5004D9DDE}" destId="{E40BA1B8-3605-4A93-81C0-5BE9288A2103}" srcOrd="3" destOrd="0" parTransId="{FF43DC46-740E-48F5-953C-193C28FEB2DC}" sibTransId="{03B8CCB3-ACCB-41A7-83A1-EC15CA5D2582}"/>
    <dgm:cxn modelId="{F70477F2-EAFA-4ADB-9CCE-5CF70C8351A4}" type="presOf" srcId="{4BEDAAEE-22B7-4E71-8BB0-39E5004D9DDE}" destId="{01ED04DE-1495-4545-9B51-B97EF99D3D7E}" srcOrd="0" destOrd="0" presId="urn:microsoft.com/office/officeart/2005/8/layout/default"/>
    <dgm:cxn modelId="{0A119794-D283-482A-AA22-2188690932B9}" type="presParOf" srcId="{01ED04DE-1495-4545-9B51-B97EF99D3D7E}" destId="{9C2BBC65-F7A9-4171-B1C9-85AA28D8D30A}" srcOrd="0" destOrd="0" presId="urn:microsoft.com/office/officeart/2005/8/layout/default"/>
    <dgm:cxn modelId="{A12AB579-DAE9-4E60-B306-02E0070A2755}" type="presParOf" srcId="{01ED04DE-1495-4545-9B51-B97EF99D3D7E}" destId="{30AD8992-DA1C-43DA-84EB-0EF81B67DA6D}" srcOrd="1" destOrd="0" presId="urn:microsoft.com/office/officeart/2005/8/layout/default"/>
    <dgm:cxn modelId="{21D83EEF-3B8A-447B-A426-20DEA6A2D741}" type="presParOf" srcId="{01ED04DE-1495-4545-9B51-B97EF99D3D7E}" destId="{A073332E-785B-4C15-9BDF-F04D3D00EE61}" srcOrd="2" destOrd="0" presId="urn:microsoft.com/office/officeart/2005/8/layout/default"/>
    <dgm:cxn modelId="{0A1238D7-5575-4010-BC0E-F750DFCD0C9D}" type="presParOf" srcId="{01ED04DE-1495-4545-9B51-B97EF99D3D7E}" destId="{1FAC48B0-587E-4AD4-8A2E-B66317D7CE9D}" srcOrd="3" destOrd="0" presId="urn:microsoft.com/office/officeart/2005/8/layout/default"/>
    <dgm:cxn modelId="{9F995AFB-4E72-43F9-8AEE-0C2A9C2169C4}" type="presParOf" srcId="{01ED04DE-1495-4545-9B51-B97EF99D3D7E}" destId="{480F3FFA-2287-40DF-85DB-4FA8FBEF2AAA}" srcOrd="4" destOrd="0" presId="urn:microsoft.com/office/officeart/2005/8/layout/default"/>
    <dgm:cxn modelId="{80DCF510-2B2A-4E7F-AFAC-A602A9EF92F5}" type="presParOf" srcId="{01ED04DE-1495-4545-9B51-B97EF99D3D7E}" destId="{1980F496-BD34-4B33-9604-FE3EEDCD424A}" srcOrd="5" destOrd="0" presId="urn:microsoft.com/office/officeart/2005/8/layout/default"/>
    <dgm:cxn modelId="{11E02279-C5B2-4C09-8083-3A2F4FACCB41}" type="presParOf" srcId="{01ED04DE-1495-4545-9B51-B97EF99D3D7E}" destId="{671492F0-394E-4D31-BD3A-3606E39D8C36}" srcOrd="6" destOrd="0" presId="urn:microsoft.com/office/officeart/2005/8/layout/default"/>
    <dgm:cxn modelId="{2B4F6F01-D8F5-4FEA-B59A-73D547A3DEF1}" type="presParOf" srcId="{01ED04DE-1495-4545-9B51-B97EF99D3D7E}" destId="{8CADDEC4-CACD-4FA3-817A-1912E6D69528}" srcOrd="7" destOrd="0" presId="urn:microsoft.com/office/officeart/2005/8/layout/default"/>
    <dgm:cxn modelId="{E5E799F4-96FA-42FB-B604-1ECE2BEA33F5}" type="presParOf" srcId="{01ED04DE-1495-4545-9B51-B97EF99D3D7E}" destId="{3387DC80-3611-4F86-B826-05E4C941A520}" srcOrd="8" destOrd="0" presId="urn:microsoft.com/office/officeart/2005/8/layout/default"/>
    <dgm:cxn modelId="{328C8CC5-1F56-416C-9315-C73FE36580B0}" type="presParOf" srcId="{01ED04DE-1495-4545-9B51-B97EF99D3D7E}" destId="{340F15C2-6FCF-477D-AB1F-ECF234E6C32E}" srcOrd="9" destOrd="0" presId="urn:microsoft.com/office/officeart/2005/8/layout/default"/>
    <dgm:cxn modelId="{3ECE9C38-0B49-4E97-B9DF-C123AC056EDE}" type="presParOf" srcId="{01ED04DE-1495-4545-9B51-B97EF99D3D7E}" destId="{D5D71570-DB38-422D-8C09-4561A7355F7A}" srcOrd="10" destOrd="0" presId="urn:microsoft.com/office/officeart/2005/8/layout/default"/>
    <dgm:cxn modelId="{D1D115A5-86BE-4DCB-B3F4-158F4B071097}" type="presParOf" srcId="{01ED04DE-1495-4545-9B51-B97EF99D3D7E}" destId="{C855F8CB-D1A8-4920-B81E-A74ED215237D}" srcOrd="11" destOrd="0" presId="urn:microsoft.com/office/officeart/2005/8/layout/default"/>
    <dgm:cxn modelId="{C9142039-516C-4953-9FAD-7334358CFAD2}" type="presParOf" srcId="{01ED04DE-1495-4545-9B51-B97EF99D3D7E}" destId="{7A577711-3FE9-4F5B-A554-8B1F33186334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0A95A1CF-D643-4DF2-913F-E92258C416BA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9579172-4EB9-427F-AB24-3AEB1ECA04D1}">
      <dgm:prSet/>
      <dgm:spPr/>
      <dgm:t>
        <a:bodyPr/>
        <a:lstStyle/>
        <a:p>
          <a:r>
            <a:rPr lang="en-GB"/>
            <a:t>- Allow someone to prove that they did not know or suspect the circumstances element. </a:t>
          </a:r>
          <a:endParaRPr lang="en-US"/>
        </a:p>
      </dgm:t>
    </dgm:pt>
    <dgm:pt modelId="{E3F3B5E4-6EFA-426A-9F8A-20CBD21B8131}" type="parTrans" cxnId="{4D787563-36D1-408A-8924-2F55AAE90765}">
      <dgm:prSet/>
      <dgm:spPr/>
      <dgm:t>
        <a:bodyPr/>
        <a:lstStyle/>
        <a:p>
          <a:endParaRPr lang="en-US"/>
        </a:p>
      </dgm:t>
    </dgm:pt>
    <dgm:pt modelId="{6F79EC57-CC39-4D8A-A2E8-A5F57DC955A6}" type="sibTrans" cxnId="{4D787563-36D1-408A-8924-2F55AAE90765}">
      <dgm:prSet/>
      <dgm:spPr/>
      <dgm:t>
        <a:bodyPr/>
        <a:lstStyle/>
        <a:p>
          <a:endParaRPr lang="en-US"/>
        </a:p>
      </dgm:t>
    </dgm:pt>
    <dgm:pt modelId="{EB9368A6-0773-4BE4-9BE3-06AC67EC45E6}">
      <dgm:prSet/>
      <dgm:spPr/>
      <dgm:t>
        <a:bodyPr/>
        <a:lstStyle/>
        <a:p>
          <a:r>
            <a:rPr lang="en-GB"/>
            <a:t>Must take Due diligence. </a:t>
          </a:r>
          <a:endParaRPr lang="en-US"/>
        </a:p>
      </dgm:t>
    </dgm:pt>
    <dgm:pt modelId="{D32E34D5-A926-41DA-B5A0-97B17EF8C2C1}" type="parTrans" cxnId="{B66AD180-4367-4C4C-8B35-07A4F93B5921}">
      <dgm:prSet/>
      <dgm:spPr/>
      <dgm:t>
        <a:bodyPr/>
        <a:lstStyle/>
        <a:p>
          <a:endParaRPr lang="en-US"/>
        </a:p>
      </dgm:t>
    </dgm:pt>
    <dgm:pt modelId="{0D9C5F82-3A88-4327-A133-36D9D57515F6}" type="sibTrans" cxnId="{B66AD180-4367-4C4C-8B35-07A4F93B5921}">
      <dgm:prSet/>
      <dgm:spPr/>
      <dgm:t>
        <a:bodyPr/>
        <a:lstStyle/>
        <a:p>
          <a:endParaRPr lang="en-US"/>
        </a:p>
      </dgm:t>
    </dgm:pt>
    <dgm:pt modelId="{1E58C02C-8585-4312-9551-A87C34D1DAC3}" type="pres">
      <dgm:prSet presAssocID="{0A95A1CF-D643-4DF2-913F-E92258C416BA}" presName="outerComposite" presStyleCnt="0">
        <dgm:presLayoutVars>
          <dgm:chMax val="5"/>
          <dgm:dir/>
          <dgm:resizeHandles val="exact"/>
        </dgm:presLayoutVars>
      </dgm:prSet>
      <dgm:spPr/>
    </dgm:pt>
    <dgm:pt modelId="{773A1273-05D9-40D0-AE8F-6E16C6F0FB41}" type="pres">
      <dgm:prSet presAssocID="{0A95A1CF-D643-4DF2-913F-E92258C416BA}" presName="dummyMaxCanvas" presStyleCnt="0">
        <dgm:presLayoutVars/>
      </dgm:prSet>
      <dgm:spPr/>
    </dgm:pt>
    <dgm:pt modelId="{AE2DE662-41FB-406D-8B0D-C5B8A66159B5}" type="pres">
      <dgm:prSet presAssocID="{0A95A1CF-D643-4DF2-913F-E92258C416BA}" presName="TwoNodes_1" presStyleLbl="node1" presStyleIdx="0" presStyleCnt="2">
        <dgm:presLayoutVars>
          <dgm:bulletEnabled val="1"/>
        </dgm:presLayoutVars>
      </dgm:prSet>
      <dgm:spPr/>
    </dgm:pt>
    <dgm:pt modelId="{EB03DAC8-F5DE-4F86-B5C2-58C3530E98F3}" type="pres">
      <dgm:prSet presAssocID="{0A95A1CF-D643-4DF2-913F-E92258C416BA}" presName="TwoNodes_2" presStyleLbl="node1" presStyleIdx="1" presStyleCnt="2">
        <dgm:presLayoutVars>
          <dgm:bulletEnabled val="1"/>
        </dgm:presLayoutVars>
      </dgm:prSet>
      <dgm:spPr/>
    </dgm:pt>
    <dgm:pt modelId="{12B5E83D-DA99-4234-95D2-12AF6238C277}" type="pres">
      <dgm:prSet presAssocID="{0A95A1CF-D643-4DF2-913F-E92258C416BA}" presName="TwoConn_1-2" presStyleLbl="fgAccFollowNode1" presStyleIdx="0" presStyleCnt="1">
        <dgm:presLayoutVars>
          <dgm:bulletEnabled val="1"/>
        </dgm:presLayoutVars>
      </dgm:prSet>
      <dgm:spPr/>
    </dgm:pt>
    <dgm:pt modelId="{2E32F992-DEAA-4010-B90F-EE5F035D4B9B}" type="pres">
      <dgm:prSet presAssocID="{0A95A1CF-D643-4DF2-913F-E92258C416BA}" presName="TwoNodes_1_text" presStyleLbl="node1" presStyleIdx="1" presStyleCnt="2">
        <dgm:presLayoutVars>
          <dgm:bulletEnabled val="1"/>
        </dgm:presLayoutVars>
      </dgm:prSet>
      <dgm:spPr/>
    </dgm:pt>
    <dgm:pt modelId="{28D47B35-0311-49F8-B3FE-361474DAE1D6}" type="pres">
      <dgm:prSet presAssocID="{0A95A1CF-D643-4DF2-913F-E92258C416BA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B1A16B1C-E5D5-4B12-B3AB-D49E6B8520D4}" type="presOf" srcId="{EB9368A6-0773-4BE4-9BE3-06AC67EC45E6}" destId="{28D47B35-0311-49F8-B3FE-361474DAE1D6}" srcOrd="1" destOrd="0" presId="urn:microsoft.com/office/officeart/2005/8/layout/vProcess5"/>
    <dgm:cxn modelId="{BC53BA27-E057-4195-9506-7E371AFB70C1}" type="presOf" srcId="{6F79EC57-CC39-4D8A-A2E8-A5F57DC955A6}" destId="{12B5E83D-DA99-4234-95D2-12AF6238C277}" srcOrd="0" destOrd="0" presId="urn:microsoft.com/office/officeart/2005/8/layout/vProcess5"/>
    <dgm:cxn modelId="{DA882234-DE70-4113-95F1-5D9BEB6FD23D}" type="presOf" srcId="{0A95A1CF-D643-4DF2-913F-E92258C416BA}" destId="{1E58C02C-8585-4312-9551-A87C34D1DAC3}" srcOrd="0" destOrd="0" presId="urn:microsoft.com/office/officeart/2005/8/layout/vProcess5"/>
    <dgm:cxn modelId="{4D787563-36D1-408A-8924-2F55AAE90765}" srcId="{0A95A1CF-D643-4DF2-913F-E92258C416BA}" destId="{C9579172-4EB9-427F-AB24-3AEB1ECA04D1}" srcOrd="0" destOrd="0" parTransId="{E3F3B5E4-6EFA-426A-9F8A-20CBD21B8131}" sibTransId="{6F79EC57-CC39-4D8A-A2E8-A5F57DC955A6}"/>
    <dgm:cxn modelId="{B66AD180-4367-4C4C-8B35-07A4F93B5921}" srcId="{0A95A1CF-D643-4DF2-913F-E92258C416BA}" destId="{EB9368A6-0773-4BE4-9BE3-06AC67EC45E6}" srcOrd="1" destOrd="0" parTransId="{D32E34D5-A926-41DA-B5A0-97B17EF8C2C1}" sibTransId="{0D9C5F82-3A88-4327-A133-36D9D57515F6}"/>
    <dgm:cxn modelId="{FE013C88-CACE-4B77-A4E1-A42AF7BE47D9}" type="presOf" srcId="{C9579172-4EB9-427F-AB24-3AEB1ECA04D1}" destId="{2E32F992-DEAA-4010-B90F-EE5F035D4B9B}" srcOrd="1" destOrd="0" presId="urn:microsoft.com/office/officeart/2005/8/layout/vProcess5"/>
    <dgm:cxn modelId="{1EA546A9-88A0-4FE3-A56E-60B002D6F82C}" type="presOf" srcId="{C9579172-4EB9-427F-AB24-3AEB1ECA04D1}" destId="{AE2DE662-41FB-406D-8B0D-C5B8A66159B5}" srcOrd="0" destOrd="0" presId="urn:microsoft.com/office/officeart/2005/8/layout/vProcess5"/>
    <dgm:cxn modelId="{B1A158F8-1486-4CCE-B798-40F7B8D8349C}" type="presOf" srcId="{EB9368A6-0773-4BE4-9BE3-06AC67EC45E6}" destId="{EB03DAC8-F5DE-4F86-B5C2-58C3530E98F3}" srcOrd="0" destOrd="0" presId="urn:microsoft.com/office/officeart/2005/8/layout/vProcess5"/>
    <dgm:cxn modelId="{27664F89-9589-4E53-B5DB-14C4036D8748}" type="presParOf" srcId="{1E58C02C-8585-4312-9551-A87C34D1DAC3}" destId="{773A1273-05D9-40D0-AE8F-6E16C6F0FB41}" srcOrd="0" destOrd="0" presId="urn:microsoft.com/office/officeart/2005/8/layout/vProcess5"/>
    <dgm:cxn modelId="{7CABAC5B-EE13-47C8-A593-08C9A94D27BC}" type="presParOf" srcId="{1E58C02C-8585-4312-9551-A87C34D1DAC3}" destId="{AE2DE662-41FB-406D-8B0D-C5B8A66159B5}" srcOrd="1" destOrd="0" presId="urn:microsoft.com/office/officeart/2005/8/layout/vProcess5"/>
    <dgm:cxn modelId="{ABEEB2E3-E4AD-4924-9462-FE3B65C47391}" type="presParOf" srcId="{1E58C02C-8585-4312-9551-A87C34D1DAC3}" destId="{EB03DAC8-F5DE-4F86-B5C2-58C3530E98F3}" srcOrd="2" destOrd="0" presId="urn:microsoft.com/office/officeart/2005/8/layout/vProcess5"/>
    <dgm:cxn modelId="{7D40B65E-A838-48E7-B1CA-959D7B309D22}" type="presParOf" srcId="{1E58C02C-8585-4312-9551-A87C34D1DAC3}" destId="{12B5E83D-DA99-4234-95D2-12AF6238C277}" srcOrd="3" destOrd="0" presId="urn:microsoft.com/office/officeart/2005/8/layout/vProcess5"/>
    <dgm:cxn modelId="{6D85FC17-04FB-4F85-9272-D85331C9902E}" type="presParOf" srcId="{1E58C02C-8585-4312-9551-A87C34D1DAC3}" destId="{2E32F992-DEAA-4010-B90F-EE5F035D4B9B}" srcOrd="4" destOrd="0" presId="urn:microsoft.com/office/officeart/2005/8/layout/vProcess5"/>
    <dgm:cxn modelId="{8D449251-9957-47E3-8338-7586B57D304E}" type="presParOf" srcId="{1E58C02C-8585-4312-9551-A87C34D1DAC3}" destId="{28D47B35-0311-49F8-B3FE-361474DAE1D6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22E82F-D7AA-41A6-934E-3739309A71FA}">
      <dsp:nvSpPr>
        <dsp:cNvPr id="0" name=""/>
        <dsp:cNvSpPr/>
      </dsp:nvSpPr>
      <dsp:spPr>
        <a:xfrm>
          <a:off x="0" y="108156"/>
          <a:ext cx="4092594" cy="239557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The aim of today’s session is to introduce students to the principle of Men’s rea. </a:t>
          </a:r>
          <a:endParaRPr lang="en-US" sz="2800" kern="1200"/>
        </a:p>
      </dsp:txBody>
      <dsp:txXfrm>
        <a:off x="116942" y="225098"/>
        <a:ext cx="3858710" cy="2161690"/>
      </dsp:txXfrm>
    </dsp:sp>
    <dsp:sp modelId="{476286FE-722B-483D-B513-A76B2A7A3301}">
      <dsp:nvSpPr>
        <dsp:cNvPr id="0" name=""/>
        <dsp:cNvSpPr/>
      </dsp:nvSpPr>
      <dsp:spPr>
        <a:xfrm>
          <a:off x="0" y="2584371"/>
          <a:ext cx="4092594" cy="2395574"/>
        </a:xfrm>
        <a:prstGeom prst="roundRect">
          <a:avLst/>
        </a:prstGeom>
        <a:solidFill>
          <a:schemeClr val="accent2">
            <a:hueOff val="-1492244"/>
            <a:satOff val="-683"/>
            <a:lumOff val="68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By the end of today’s session students should be able to demonstrate their understanding of the Mens rea principle. </a:t>
          </a:r>
          <a:endParaRPr lang="en-US" sz="2800" kern="1200"/>
        </a:p>
      </dsp:txBody>
      <dsp:txXfrm>
        <a:off x="116942" y="2701313"/>
        <a:ext cx="3858710" cy="216169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5C1694-E73C-4C84-8E35-A099BC80A84C}">
      <dsp:nvSpPr>
        <dsp:cNvPr id="0" name=""/>
        <dsp:cNvSpPr/>
      </dsp:nvSpPr>
      <dsp:spPr>
        <a:xfrm>
          <a:off x="0" y="45762"/>
          <a:ext cx="10287000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Intention. </a:t>
          </a:r>
          <a:endParaRPr lang="en-US" sz="2400" kern="1200"/>
        </a:p>
      </dsp:txBody>
      <dsp:txXfrm>
        <a:off x="28100" y="73862"/>
        <a:ext cx="10230800" cy="519439"/>
      </dsp:txXfrm>
    </dsp:sp>
    <dsp:sp modelId="{4867198C-EA7F-4591-8A2D-B7DCDE04A7A1}">
      <dsp:nvSpPr>
        <dsp:cNvPr id="0" name=""/>
        <dsp:cNvSpPr/>
      </dsp:nvSpPr>
      <dsp:spPr>
        <a:xfrm>
          <a:off x="0" y="690522"/>
          <a:ext cx="10287000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Not defined by statute. </a:t>
          </a:r>
          <a:endParaRPr lang="en-US" sz="2400" kern="1200"/>
        </a:p>
      </dsp:txBody>
      <dsp:txXfrm>
        <a:off x="28100" y="718622"/>
        <a:ext cx="10230800" cy="519439"/>
      </dsp:txXfrm>
    </dsp:sp>
    <dsp:sp modelId="{279BB3D9-9371-41E8-91C9-217612AE96C2}">
      <dsp:nvSpPr>
        <dsp:cNvPr id="0" name=""/>
        <dsp:cNvSpPr/>
      </dsp:nvSpPr>
      <dsp:spPr>
        <a:xfrm>
          <a:off x="0" y="1335282"/>
          <a:ext cx="10287000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Even if intended a good outcome, you can still commit a crime. </a:t>
          </a:r>
          <a:endParaRPr lang="en-US" sz="2400" kern="1200"/>
        </a:p>
      </dsp:txBody>
      <dsp:txXfrm>
        <a:off x="28100" y="1363382"/>
        <a:ext cx="10230800" cy="519439"/>
      </dsp:txXfrm>
    </dsp:sp>
    <dsp:sp modelId="{546CB925-BBAD-4159-95CC-D6A552C7258A}">
      <dsp:nvSpPr>
        <dsp:cNvPr id="0" name=""/>
        <dsp:cNvSpPr/>
      </dsp:nvSpPr>
      <dsp:spPr>
        <a:xfrm>
          <a:off x="0" y="1980042"/>
          <a:ext cx="10287000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 v Yip Chiu-Cheng [ 1995]. </a:t>
          </a:r>
          <a:endParaRPr lang="en-US" sz="2400" kern="1200"/>
        </a:p>
      </dsp:txBody>
      <dsp:txXfrm>
        <a:off x="28100" y="2008142"/>
        <a:ext cx="10230800" cy="519439"/>
      </dsp:txXfrm>
    </dsp:sp>
    <dsp:sp modelId="{7B87948E-55BD-4C0E-9316-FB3FD71D4C92}">
      <dsp:nvSpPr>
        <dsp:cNvPr id="0" name=""/>
        <dsp:cNvSpPr/>
      </dsp:nvSpPr>
      <dsp:spPr>
        <a:xfrm>
          <a:off x="0" y="2624802"/>
          <a:ext cx="10287000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Re A (Child) [2000] </a:t>
          </a:r>
          <a:endParaRPr lang="en-US" sz="2400" kern="1200"/>
        </a:p>
      </dsp:txBody>
      <dsp:txXfrm>
        <a:off x="28100" y="2652902"/>
        <a:ext cx="10230800" cy="519439"/>
      </dsp:txXfrm>
    </dsp:sp>
    <dsp:sp modelId="{DF3AA68B-8AB0-4F2F-81C6-C6FB5EA3945A}">
      <dsp:nvSpPr>
        <dsp:cNvPr id="0" name=""/>
        <dsp:cNvSpPr/>
      </dsp:nvSpPr>
      <dsp:spPr>
        <a:xfrm>
          <a:off x="0" y="3269562"/>
          <a:ext cx="10287000" cy="57563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Important to establish the motive of the individual. </a:t>
          </a:r>
          <a:endParaRPr lang="en-US" sz="2400" kern="1200"/>
        </a:p>
      </dsp:txBody>
      <dsp:txXfrm>
        <a:off x="28100" y="3297662"/>
        <a:ext cx="10230800" cy="5194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67474F-A29C-4125-997D-72044991DB2B}">
      <dsp:nvSpPr>
        <dsp:cNvPr id="0" name=""/>
        <dsp:cNvSpPr/>
      </dsp:nvSpPr>
      <dsp:spPr>
        <a:xfrm>
          <a:off x="0" y="452"/>
          <a:ext cx="10287000" cy="1057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1C430B-3336-4D55-9B80-DD5CFF20EB41}">
      <dsp:nvSpPr>
        <dsp:cNvPr id="0" name=""/>
        <dsp:cNvSpPr/>
      </dsp:nvSpPr>
      <dsp:spPr>
        <a:xfrm>
          <a:off x="319958" y="238437"/>
          <a:ext cx="581743" cy="5817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2602C8-4F80-4BB7-97F5-F23463611A7E}">
      <dsp:nvSpPr>
        <dsp:cNvPr id="0" name=""/>
        <dsp:cNvSpPr/>
      </dsp:nvSpPr>
      <dsp:spPr>
        <a:xfrm>
          <a:off x="1221660" y="452"/>
          <a:ext cx="9065339" cy="1057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941" tIns="111941" rIns="111941" bIns="11194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Direct intention- aim, desire and purpose to create the result they want. </a:t>
          </a:r>
          <a:endParaRPr lang="en-US" sz="2500" kern="1200"/>
        </a:p>
      </dsp:txBody>
      <dsp:txXfrm>
        <a:off x="1221660" y="452"/>
        <a:ext cx="9065339" cy="1057714"/>
      </dsp:txXfrm>
    </dsp:sp>
    <dsp:sp modelId="{F7D584B4-8F43-4930-98D8-3671F68104E1}">
      <dsp:nvSpPr>
        <dsp:cNvPr id="0" name=""/>
        <dsp:cNvSpPr/>
      </dsp:nvSpPr>
      <dsp:spPr>
        <a:xfrm>
          <a:off x="0" y="1322595"/>
          <a:ext cx="10287000" cy="1057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9E6D1C-41A7-4F20-A254-401738EB2CCB}">
      <dsp:nvSpPr>
        <dsp:cNvPr id="0" name=""/>
        <dsp:cNvSpPr/>
      </dsp:nvSpPr>
      <dsp:spPr>
        <a:xfrm>
          <a:off x="319958" y="1560580"/>
          <a:ext cx="581743" cy="5817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8481F9-607D-4E93-AE69-3E0919CFD9FA}">
      <dsp:nvSpPr>
        <dsp:cNvPr id="0" name=""/>
        <dsp:cNvSpPr/>
      </dsp:nvSpPr>
      <dsp:spPr>
        <a:xfrm>
          <a:off x="1221660" y="1322595"/>
          <a:ext cx="9065339" cy="1057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941" tIns="111941" rIns="111941" bIns="11194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Not difficult to identify direct intention. </a:t>
          </a:r>
          <a:endParaRPr lang="en-US" sz="2500" kern="1200"/>
        </a:p>
      </dsp:txBody>
      <dsp:txXfrm>
        <a:off x="1221660" y="1322595"/>
        <a:ext cx="9065339" cy="1057714"/>
      </dsp:txXfrm>
    </dsp:sp>
    <dsp:sp modelId="{234F2E59-F367-4910-BC36-DB5FD21BB1D5}">
      <dsp:nvSpPr>
        <dsp:cNvPr id="0" name=""/>
        <dsp:cNvSpPr/>
      </dsp:nvSpPr>
      <dsp:spPr>
        <a:xfrm>
          <a:off x="0" y="2644738"/>
          <a:ext cx="10287000" cy="1057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A3C2A6-654A-4FC0-8B44-C35FEB54040F}">
      <dsp:nvSpPr>
        <dsp:cNvPr id="0" name=""/>
        <dsp:cNvSpPr/>
      </dsp:nvSpPr>
      <dsp:spPr>
        <a:xfrm>
          <a:off x="319958" y="2882724"/>
          <a:ext cx="581743" cy="5817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5C1D84C-2B5B-43A0-9B69-DD1CB75DA820}">
      <dsp:nvSpPr>
        <dsp:cNvPr id="0" name=""/>
        <dsp:cNvSpPr/>
      </dsp:nvSpPr>
      <dsp:spPr>
        <a:xfrm>
          <a:off x="1221660" y="2644738"/>
          <a:ext cx="9065339" cy="1057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941" tIns="111941" rIns="111941" bIns="11194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 v Moloney [1985] </a:t>
          </a:r>
          <a:endParaRPr lang="en-US" sz="2500" kern="1200"/>
        </a:p>
      </dsp:txBody>
      <dsp:txXfrm>
        <a:off x="1221660" y="2644738"/>
        <a:ext cx="9065339" cy="105771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5380DB-C8EE-43DD-925F-32EF31E919CD}">
      <dsp:nvSpPr>
        <dsp:cNvPr id="0" name=""/>
        <dsp:cNvSpPr/>
      </dsp:nvSpPr>
      <dsp:spPr>
        <a:xfrm>
          <a:off x="2192764" y="989867"/>
          <a:ext cx="47367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367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16996" y="1033066"/>
        <a:ext cx="25213" cy="5042"/>
      </dsp:txXfrm>
    </dsp:sp>
    <dsp:sp modelId="{CEAE302C-4241-45FF-A102-F035B4F82174}">
      <dsp:nvSpPr>
        <dsp:cNvPr id="0" name=""/>
        <dsp:cNvSpPr/>
      </dsp:nvSpPr>
      <dsp:spPr>
        <a:xfrm>
          <a:off x="2046" y="377832"/>
          <a:ext cx="2192517" cy="13155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435" tIns="112772" rIns="107435" bIns="112772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Indirect intention. </a:t>
          </a:r>
          <a:endParaRPr lang="en-US" sz="1900" kern="1200"/>
        </a:p>
      </dsp:txBody>
      <dsp:txXfrm>
        <a:off x="2046" y="377832"/>
        <a:ext cx="2192517" cy="1315510"/>
      </dsp:txXfrm>
    </dsp:sp>
    <dsp:sp modelId="{32425258-8BE6-4F0F-B64D-966F2BA06111}">
      <dsp:nvSpPr>
        <dsp:cNvPr id="0" name=""/>
        <dsp:cNvSpPr/>
      </dsp:nvSpPr>
      <dsp:spPr>
        <a:xfrm>
          <a:off x="4889560" y="989867"/>
          <a:ext cx="47367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367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13793" y="1033066"/>
        <a:ext cx="25213" cy="5042"/>
      </dsp:txXfrm>
    </dsp:sp>
    <dsp:sp modelId="{FCDB06A5-499C-49CC-9C8B-6BC0151E938C}">
      <dsp:nvSpPr>
        <dsp:cNvPr id="0" name=""/>
        <dsp:cNvSpPr/>
      </dsp:nvSpPr>
      <dsp:spPr>
        <a:xfrm>
          <a:off x="2698843" y="377832"/>
          <a:ext cx="2192517" cy="13155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435" tIns="112772" rIns="107435" bIns="112772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No direct intention. </a:t>
          </a:r>
          <a:endParaRPr lang="en-US" sz="1900" kern="1200"/>
        </a:p>
      </dsp:txBody>
      <dsp:txXfrm>
        <a:off x="2698843" y="377832"/>
        <a:ext cx="2192517" cy="1315510"/>
      </dsp:txXfrm>
    </dsp:sp>
    <dsp:sp modelId="{4D24DEC5-D807-4291-9AA3-589083E192C7}">
      <dsp:nvSpPr>
        <dsp:cNvPr id="0" name=""/>
        <dsp:cNvSpPr/>
      </dsp:nvSpPr>
      <dsp:spPr>
        <a:xfrm>
          <a:off x="7586356" y="989867"/>
          <a:ext cx="47367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367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810589" y="1033066"/>
        <a:ext cx="25213" cy="5042"/>
      </dsp:txXfrm>
    </dsp:sp>
    <dsp:sp modelId="{02772F2D-305E-41B4-BE91-724EEE8412AB}">
      <dsp:nvSpPr>
        <dsp:cNvPr id="0" name=""/>
        <dsp:cNvSpPr/>
      </dsp:nvSpPr>
      <dsp:spPr>
        <a:xfrm>
          <a:off x="5395639" y="377832"/>
          <a:ext cx="2192517" cy="13155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435" tIns="112772" rIns="107435" bIns="112772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But did they know that it was virtually certain (the outcome). </a:t>
          </a:r>
          <a:endParaRPr lang="en-US" sz="1900" kern="1200"/>
        </a:p>
      </dsp:txBody>
      <dsp:txXfrm>
        <a:off x="5395639" y="377832"/>
        <a:ext cx="2192517" cy="1315510"/>
      </dsp:txXfrm>
    </dsp:sp>
    <dsp:sp modelId="{9758DEDD-056A-4A34-97E4-671A03293257}">
      <dsp:nvSpPr>
        <dsp:cNvPr id="0" name=""/>
        <dsp:cNvSpPr/>
      </dsp:nvSpPr>
      <dsp:spPr>
        <a:xfrm>
          <a:off x="1098305" y="1691543"/>
          <a:ext cx="8090388" cy="473678"/>
        </a:xfrm>
        <a:custGeom>
          <a:avLst/>
          <a:gdLst/>
          <a:ahLst/>
          <a:cxnLst/>
          <a:rect l="0" t="0" r="0" b="0"/>
          <a:pathLst>
            <a:path>
              <a:moveTo>
                <a:pt x="8090388" y="0"/>
              </a:moveTo>
              <a:lnTo>
                <a:pt x="8090388" y="253939"/>
              </a:lnTo>
              <a:lnTo>
                <a:pt x="0" y="253939"/>
              </a:lnTo>
              <a:lnTo>
                <a:pt x="0" y="473678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940847" y="1925861"/>
        <a:ext cx="405304" cy="5042"/>
      </dsp:txXfrm>
    </dsp:sp>
    <dsp:sp modelId="{1D911ACD-9611-46B2-A1D5-8B5CE0ED3B05}">
      <dsp:nvSpPr>
        <dsp:cNvPr id="0" name=""/>
        <dsp:cNvSpPr/>
      </dsp:nvSpPr>
      <dsp:spPr>
        <a:xfrm>
          <a:off x="8092435" y="377832"/>
          <a:ext cx="2192517" cy="13155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435" tIns="112772" rIns="107435" bIns="112772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‘’D appreciated the facts’’</a:t>
          </a:r>
          <a:endParaRPr lang="en-US" sz="1900" kern="1200"/>
        </a:p>
      </dsp:txBody>
      <dsp:txXfrm>
        <a:off x="8092435" y="377832"/>
        <a:ext cx="2192517" cy="1315510"/>
      </dsp:txXfrm>
    </dsp:sp>
    <dsp:sp modelId="{58865FC5-43FD-4782-9A42-13A3B72D5073}">
      <dsp:nvSpPr>
        <dsp:cNvPr id="0" name=""/>
        <dsp:cNvSpPr/>
      </dsp:nvSpPr>
      <dsp:spPr>
        <a:xfrm>
          <a:off x="2192764" y="2809657"/>
          <a:ext cx="47367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367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416996" y="2852855"/>
        <a:ext cx="25213" cy="5042"/>
      </dsp:txXfrm>
    </dsp:sp>
    <dsp:sp modelId="{9581F088-9E1F-4947-8422-E1416974AD57}">
      <dsp:nvSpPr>
        <dsp:cNvPr id="0" name=""/>
        <dsp:cNvSpPr/>
      </dsp:nvSpPr>
      <dsp:spPr>
        <a:xfrm>
          <a:off x="2046" y="2197621"/>
          <a:ext cx="2192517" cy="13155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435" tIns="112772" rIns="107435" bIns="112772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 case that established indirect intention is; </a:t>
          </a:r>
          <a:endParaRPr lang="en-US" sz="1900" kern="1200"/>
        </a:p>
      </dsp:txBody>
      <dsp:txXfrm>
        <a:off x="2046" y="2197621"/>
        <a:ext cx="2192517" cy="1315510"/>
      </dsp:txXfrm>
    </dsp:sp>
    <dsp:sp modelId="{E5171995-6349-4D34-B8F1-F20B3863F946}">
      <dsp:nvSpPr>
        <dsp:cNvPr id="0" name=""/>
        <dsp:cNvSpPr/>
      </dsp:nvSpPr>
      <dsp:spPr>
        <a:xfrm>
          <a:off x="4889560" y="2809657"/>
          <a:ext cx="47367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367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113793" y="2852855"/>
        <a:ext cx="25213" cy="5042"/>
      </dsp:txXfrm>
    </dsp:sp>
    <dsp:sp modelId="{88D93EC7-EAD2-4AD5-9321-32B2DC76B53C}">
      <dsp:nvSpPr>
        <dsp:cNvPr id="0" name=""/>
        <dsp:cNvSpPr/>
      </dsp:nvSpPr>
      <dsp:spPr>
        <a:xfrm>
          <a:off x="2698843" y="2197621"/>
          <a:ext cx="2192517" cy="13155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435" tIns="112772" rIns="107435" bIns="112772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R v Woollin [1998] </a:t>
          </a:r>
          <a:endParaRPr lang="en-US" sz="1900" kern="1200" dirty="0"/>
        </a:p>
      </dsp:txBody>
      <dsp:txXfrm>
        <a:off x="2698843" y="2197621"/>
        <a:ext cx="2192517" cy="1315510"/>
      </dsp:txXfrm>
    </dsp:sp>
    <dsp:sp modelId="{33673E41-7535-4E05-A390-68BDDC5822E2}">
      <dsp:nvSpPr>
        <dsp:cNvPr id="0" name=""/>
        <dsp:cNvSpPr/>
      </dsp:nvSpPr>
      <dsp:spPr>
        <a:xfrm>
          <a:off x="5395639" y="2197621"/>
          <a:ext cx="2192517" cy="131551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435" tIns="112772" rIns="107435" bIns="112772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Could they see that that could/ would be the outcome. </a:t>
          </a:r>
          <a:endParaRPr lang="en-US" sz="1900" kern="1200"/>
        </a:p>
      </dsp:txBody>
      <dsp:txXfrm>
        <a:off x="5395639" y="2197621"/>
        <a:ext cx="2192517" cy="13155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A28DAF-B75F-4522-9611-CD1DDA1E2384}">
      <dsp:nvSpPr>
        <dsp:cNvPr id="0" name=""/>
        <dsp:cNvSpPr/>
      </dsp:nvSpPr>
      <dsp:spPr>
        <a:xfrm>
          <a:off x="0" y="0"/>
          <a:ext cx="7920990" cy="70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courts need to consider; </a:t>
          </a:r>
          <a:endParaRPr lang="en-US" sz="1800" kern="1200"/>
        </a:p>
      </dsp:txBody>
      <dsp:txXfrm>
        <a:off x="20513" y="20513"/>
        <a:ext cx="7083288" cy="659347"/>
      </dsp:txXfrm>
    </dsp:sp>
    <dsp:sp modelId="{C4E62297-66B2-4E08-A576-759E81E9A068}">
      <dsp:nvSpPr>
        <dsp:cNvPr id="0" name=""/>
        <dsp:cNvSpPr/>
      </dsp:nvSpPr>
      <dsp:spPr>
        <a:xfrm>
          <a:off x="591502" y="797647"/>
          <a:ext cx="7920990" cy="70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1. Was death or serious harm virtually certain to result from the defendant’s conduct? </a:t>
          </a:r>
          <a:endParaRPr lang="en-US" sz="1800" kern="1200"/>
        </a:p>
      </dsp:txBody>
      <dsp:txXfrm>
        <a:off x="612015" y="818160"/>
        <a:ext cx="6833218" cy="659347"/>
      </dsp:txXfrm>
    </dsp:sp>
    <dsp:sp modelId="{E14AFDC0-8F94-401F-948C-885786D3272B}">
      <dsp:nvSpPr>
        <dsp:cNvPr id="0" name=""/>
        <dsp:cNvSpPr/>
      </dsp:nvSpPr>
      <dsp:spPr>
        <a:xfrm>
          <a:off x="1183005" y="1595295"/>
          <a:ext cx="7920990" cy="70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We look at the reasonable man test. (Objective test)</a:t>
          </a:r>
          <a:endParaRPr lang="en-US" sz="1800" kern="1200"/>
        </a:p>
      </dsp:txBody>
      <dsp:txXfrm>
        <a:off x="1203518" y="1615808"/>
        <a:ext cx="6833218" cy="659347"/>
      </dsp:txXfrm>
    </dsp:sp>
    <dsp:sp modelId="{E5110391-C625-4D9F-AD93-6E305AEF2AFE}">
      <dsp:nvSpPr>
        <dsp:cNvPr id="0" name=""/>
        <dsp:cNvSpPr/>
      </dsp:nvSpPr>
      <dsp:spPr>
        <a:xfrm>
          <a:off x="1774507" y="2392943"/>
          <a:ext cx="7920990" cy="70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2. Did the defendant appreciate that death or serious injury was virtually certain to result from their acts? </a:t>
          </a:r>
          <a:endParaRPr lang="en-US" sz="1800" kern="1200"/>
        </a:p>
      </dsp:txBody>
      <dsp:txXfrm>
        <a:off x="1795020" y="2413456"/>
        <a:ext cx="6833218" cy="659347"/>
      </dsp:txXfrm>
    </dsp:sp>
    <dsp:sp modelId="{CD183EDF-F88E-4F68-9A2A-A811723F5DF9}">
      <dsp:nvSpPr>
        <dsp:cNvPr id="0" name=""/>
        <dsp:cNvSpPr/>
      </dsp:nvSpPr>
      <dsp:spPr>
        <a:xfrm>
          <a:off x="2366010" y="3190591"/>
          <a:ext cx="7920990" cy="70037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We consider the individual only and no one else. (Subjective test).</a:t>
          </a:r>
          <a:endParaRPr lang="en-US" sz="1800" kern="1200"/>
        </a:p>
      </dsp:txBody>
      <dsp:txXfrm>
        <a:off x="2386523" y="3211104"/>
        <a:ext cx="6833218" cy="659347"/>
      </dsp:txXfrm>
    </dsp:sp>
    <dsp:sp modelId="{83AD8E50-B56D-4975-9240-E07E5DAB0C46}">
      <dsp:nvSpPr>
        <dsp:cNvPr id="0" name=""/>
        <dsp:cNvSpPr/>
      </dsp:nvSpPr>
      <dsp:spPr>
        <a:xfrm>
          <a:off x="7465747" y="511661"/>
          <a:ext cx="455242" cy="45524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7568176" y="511661"/>
        <a:ext cx="250384" cy="342570"/>
      </dsp:txXfrm>
    </dsp:sp>
    <dsp:sp modelId="{A7BAF787-7769-445E-AAC6-22D70C5F5DFE}">
      <dsp:nvSpPr>
        <dsp:cNvPr id="0" name=""/>
        <dsp:cNvSpPr/>
      </dsp:nvSpPr>
      <dsp:spPr>
        <a:xfrm>
          <a:off x="8057249" y="1309309"/>
          <a:ext cx="455242" cy="45524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159678" y="1309309"/>
        <a:ext cx="250384" cy="342570"/>
      </dsp:txXfrm>
    </dsp:sp>
    <dsp:sp modelId="{3EB328C7-16F8-413A-8395-3A7AA1528DC1}">
      <dsp:nvSpPr>
        <dsp:cNvPr id="0" name=""/>
        <dsp:cNvSpPr/>
      </dsp:nvSpPr>
      <dsp:spPr>
        <a:xfrm>
          <a:off x="8648752" y="2095284"/>
          <a:ext cx="455242" cy="45524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8751181" y="2095284"/>
        <a:ext cx="250384" cy="342570"/>
      </dsp:txXfrm>
    </dsp:sp>
    <dsp:sp modelId="{9EE0D160-670B-4F42-BFBF-DF33D50E77FA}">
      <dsp:nvSpPr>
        <dsp:cNvPr id="0" name=""/>
        <dsp:cNvSpPr/>
      </dsp:nvSpPr>
      <dsp:spPr>
        <a:xfrm>
          <a:off x="9240254" y="2900714"/>
          <a:ext cx="455242" cy="455242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100" kern="1200"/>
        </a:p>
      </dsp:txBody>
      <dsp:txXfrm>
        <a:off x="9342683" y="2900714"/>
        <a:ext cx="250384" cy="34257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35DAAD-7815-4EE0-B798-B0046DFC0899}">
      <dsp:nvSpPr>
        <dsp:cNvPr id="0" name=""/>
        <dsp:cNvSpPr/>
      </dsp:nvSpPr>
      <dsp:spPr>
        <a:xfrm>
          <a:off x="0" y="0"/>
          <a:ext cx="7920990" cy="66652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Even if the two questions are answered the jury can still find that they did not hold the Mens Rea for the offence. </a:t>
          </a:r>
          <a:endParaRPr lang="en-US" sz="1700" kern="1200"/>
        </a:p>
      </dsp:txBody>
      <dsp:txXfrm>
        <a:off x="19522" y="19522"/>
        <a:ext cx="7123776" cy="627478"/>
      </dsp:txXfrm>
    </dsp:sp>
    <dsp:sp modelId="{6ED999AE-29E2-472C-9CD9-15FB94FD4118}">
      <dsp:nvSpPr>
        <dsp:cNvPr id="0" name=""/>
        <dsp:cNvSpPr/>
      </dsp:nvSpPr>
      <dsp:spPr>
        <a:xfrm>
          <a:off x="591502" y="759095"/>
          <a:ext cx="7920990" cy="666522"/>
        </a:xfrm>
        <a:prstGeom prst="roundRect">
          <a:avLst>
            <a:gd name="adj" fmla="val 10000"/>
          </a:avLst>
        </a:prstGeom>
        <a:solidFill>
          <a:schemeClr val="accent2">
            <a:hueOff val="-373061"/>
            <a:satOff val="-171"/>
            <a:lumOff val="171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term virtually certain is important because it means that the intention (indirect) is not confused with recklessness. </a:t>
          </a:r>
          <a:endParaRPr lang="en-US" sz="1700" kern="1200"/>
        </a:p>
      </dsp:txBody>
      <dsp:txXfrm>
        <a:off x="611024" y="778617"/>
        <a:ext cx="6857203" cy="627478"/>
      </dsp:txXfrm>
    </dsp:sp>
    <dsp:sp modelId="{271CC66E-D3BC-4557-B999-503F4717D4D8}">
      <dsp:nvSpPr>
        <dsp:cNvPr id="0" name=""/>
        <dsp:cNvSpPr/>
      </dsp:nvSpPr>
      <dsp:spPr>
        <a:xfrm>
          <a:off x="1183005" y="1518191"/>
          <a:ext cx="7920990" cy="666522"/>
        </a:xfrm>
        <a:prstGeom prst="roundRect">
          <a:avLst>
            <a:gd name="adj" fmla="val 10000"/>
          </a:avLst>
        </a:prstGeom>
        <a:solidFill>
          <a:schemeClr val="accent2">
            <a:hueOff val="-746122"/>
            <a:satOff val="-341"/>
            <a:lumOff val="343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MD [ 2004] aim or purpose not of the intended crime. </a:t>
          </a:r>
          <a:endParaRPr lang="en-US" sz="1700" kern="1200"/>
        </a:p>
      </dsp:txBody>
      <dsp:txXfrm>
        <a:off x="1202527" y="1537713"/>
        <a:ext cx="6857203" cy="627478"/>
      </dsp:txXfrm>
    </dsp:sp>
    <dsp:sp modelId="{AA8D6B6F-F57F-4673-8566-03D48270E69E}">
      <dsp:nvSpPr>
        <dsp:cNvPr id="0" name=""/>
        <dsp:cNvSpPr/>
      </dsp:nvSpPr>
      <dsp:spPr>
        <a:xfrm>
          <a:off x="1774507" y="2277286"/>
          <a:ext cx="7920990" cy="666522"/>
        </a:xfrm>
        <a:prstGeom prst="roundRect">
          <a:avLst>
            <a:gd name="adj" fmla="val 10000"/>
          </a:avLst>
        </a:prstGeom>
        <a:solidFill>
          <a:schemeClr val="accent2">
            <a:hueOff val="-1119183"/>
            <a:satOff val="-512"/>
            <a:lumOff val="51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R. (on the application of Charles) v Criminal Cases Review Commission [2017]</a:t>
          </a:r>
          <a:endParaRPr lang="en-US" sz="1700" kern="1200"/>
        </a:p>
      </dsp:txBody>
      <dsp:txXfrm>
        <a:off x="1794029" y="2296808"/>
        <a:ext cx="6857203" cy="627478"/>
      </dsp:txXfrm>
    </dsp:sp>
    <dsp:sp modelId="{6A7CCEDA-E687-431E-ACFF-3605C081A1E4}">
      <dsp:nvSpPr>
        <dsp:cNvPr id="0" name=""/>
        <dsp:cNvSpPr/>
      </dsp:nvSpPr>
      <dsp:spPr>
        <a:xfrm>
          <a:off x="2366010" y="3036382"/>
          <a:ext cx="7920990" cy="666522"/>
        </a:xfrm>
        <a:prstGeom prst="roundRect">
          <a:avLst>
            <a:gd name="adj" fmla="val 10000"/>
          </a:avLst>
        </a:prstGeom>
        <a:solidFill>
          <a:schemeClr val="accent2">
            <a:hueOff val="-1492244"/>
            <a:satOff val="-683"/>
            <a:lumOff val="68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Mathews and Alleyne [2003]</a:t>
          </a:r>
          <a:r>
            <a:rPr lang="en-GB" sz="1700" b="0" kern="1200"/>
            <a:t>.</a:t>
          </a:r>
          <a:endParaRPr lang="en-US" sz="1700" kern="1200"/>
        </a:p>
      </dsp:txBody>
      <dsp:txXfrm>
        <a:off x="2385532" y="3055904"/>
        <a:ext cx="6857203" cy="627478"/>
      </dsp:txXfrm>
    </dsp:sp>
    <dsp:sp modelId="{5351D5F7-16DD-4E51-945F-22AEFED7ECBA}">
      <dsp:nvSpPr>
        <dsp:cNvPr id="0" name=""/>
        <dsp:cNvSpPr/>
      </dsp:nvSpPr>
      <dsp:spPr>
        <a:xfrm>
          <a:off x="7487750" y="486932"/>
          <a:ext cx="433239" cy="43323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7585229" y="486932"/>
        <a:ext cx="238281" cy="326012"/>
      </dsp:txXfrm>
    </dsp:sp>
    <dsp:sp modelId="{24BAF4C3-5527-4651-A8B7-420693BE83FE}">
      <dsp:nvSpPr>
        <dsp:cNvPr id="0" name=""/>
        <dsp:cNvSpPr/>
      </dsp:nvSpPr>
      <dsp:spPr>
        <a:xfrm>
          <a:off x="8079252" y="1246027"/>
          <a:ext cx="433239" cy="43323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671346"/>
            <a:satOff val="431"/>
            <a:lumOff val="37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671346"/>
              <a:satOff val="431"/>
              <a:lumOff val="37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176731" y="1246027"/>
        <a:ext cx="238281" cy="326012"/>
      </dsp:txXfrm>
    </dsp:sp>
    <dsp:sp modelId="{EEBC5E42-F650-4E3D-B893-773727C48190}">
      <dsp:nvSpPr>
        <dsp:cNvPr id="0" name=""/>
        <dsp:cNvSpPr/>
      </dsp:nvSpPr>
      <dsp:spPr>
        <a:xfrm>
          <a:off x="8670755" y="1994014"/>
          <a:ext cx="433239" cy="43323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342692"/>
            <a:satOff val="862"/>
            <a:lumOff val="75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342692"/>
              <a:satOff val="862"/>
              <a:lumOff val="75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8768234" y="1994014"/>
        <a:ext cx="238281" cy="326012"/>
      </dsp:txXfrm>
    </dsp:sp>
    <dsp:sp modelId="{7B6A567D-4E0F-4F6C-AD8C-CD4B72680E7B}">
      <dsp:nvSpPr>
        <dsp:cNvPr id="0" name=""/>
        <dsp:cNvSpPr/>
      </dsp:nvSpPr>
      <dsp:spPr>
        <a:xfrm>
          <a:off x="9262257" y="2760515"/>
          <a:ext cx="433239" cy="43323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014037"/>
            <a:satOff val="1293"/>
            <a:lumOff val="112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014037"/>
              <a:satOff val="1293"/>
              <a:lumOff val="112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/>
        </a:p>
      </dsp:txBody>
      <dsp:txXfrm>
        <a:off x="9359736" y="2760515"/>
        <a:ext cx="238281" cy="32601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B5A2F8-CCE8-4C80-A25A-FF0288ABF96C}">
      <dsp:nvSpPr>
        <dsp:cNvPr id="0" name=""/>
        <dsp:cNvSpPr/>
      </dsp:nvSpPr>
      <dsp:spPr>
        <a:xfrm>
          <a:off x="3013" y="297352"/>
          <a:ext cx="2390923" cy="143455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Oblique/indirect intention is included in other offences. </a:t>
          </a:r>
          <a:endParaRPr lang="en-US" sz="1900" kern="1200"/>
        </a:p>
      </dsp:txBody>
      <dsp:txXfrm>
        <a:off x="3013" y="297352"/>
        <a:ext cx="2390923" cy="1434554"/>
      </dsp:txXfrm>
    </dsp:sp>
    <dsp:sp modelId="{07004035-D438-4CFF-A701-AEACA59B2445}">
      <dsp:nvSpPr>
        <dsp:cNvPr id="0" name=""/>
        <dsp:cNvSpPr/>
      </dsp:nvSpPr>
      <dsp:spPr>
        <a:xfrm>
          <a:off x="2633029" y="297352"/>
          <a:ext cx="2390923" cy="143455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Is it wrong to find someone guilty of intention if they did not intend that result. </a:t>
          </a:r>
          <a:endParaRPr lang="en-US" sz="1900" kern="1200"/>
        </a:p>
      </dsp:txBody>
      <dsp:txXfrm>
        <a:off x="2633029" y="297352"/>
        <a:ext cx="2390923" cy="1434554"/>
      </dsp:txXfrm>
    </dsp:sp>
    <dsp:sp modelId="{2AACBEC7-C1B8-4EFB-9297-B89509A7E081}">
      <dsp:nvSpPr>
        <dsp:cNvPr id="0" name=""/>
        <dsp:cNvSpPr/>
      </dsp:nvSpPr>
      <dsp:spPr>
        <a:xfrm>
          <a:off x="5263046" y="297352"/>
          <a:ext cx="2390923" cy="143455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Law commission is 2006 explained that; </a:t>
          </a:r>
          <a:endParaRPr lang="en-US" sz="1900" kern="1200"/>
        </a:p>
      </dsp:txBody>
      <dsp:txXfrm>
        <a:off x="5263046" y="297352"/>
        <a:ext cx="2390923" cy="1434554"/>
      </dsp:txXfrm>
    </dsp:sp>
    <dsp:sp modelId="{84021B51-C798-49BB-B9C0-B94CB2229AD4}">
      <dsp:nvSpPr>
        <dsp:cNvPr id="0" name=""/>
        <dsp:cNvSpPr/>
      </dsp:nvSpPr>
      <dsp:spPr>
        <a:xfrm>
          <a:off x="7893062" y="297352"/>
          <a:ext cx="2390923" cy="143455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 the offence of murder an individual should only hold the Men’s rea if; </a:t>
          </a:r>
          <a:endParaRPr lang="en-US" sz="1900" kern="1200"/>
        </a:p>
      </dsp:txBody>
      <dsp:txXfrm>
        <a:off x="7893062" y="297352"/>
        <a:ext cx="2390923" cy="1434554"/>
      </dsp:txXfrm>
    </dsp:sp>
    <dsp:sp modelId="{9EBAA384-4278-4F3A-8342-2D20CB78F941}">
      <dsp:nvSpPr>
        <dsp:cNvPr id="0" name=""/>
        <dsp:cNvSpPr/>
      </dsp:nvSpPr>
      <dsp:spPr>
        <a:xfrm>
          <a:off x="1318021" y="1970998"/>
          <a:ext cx="2390923" cy="143455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1. Acted in order to bring it about. </a:t>
          </a:r>
          <a:endParaRPr lang="en-US" sz="1900" kern="1200"/>
        </a:p>
      </dsp:txBody>
      <dsp:txXfrm>
        <a:off x="1318021" y="1970998"/>
        <a:ext cx="2390923" cy="1434554"/>
      </dsp:txXfrm>
    </dsp:sp>
    <dsp:sp modelId="{D8B0FAFD-DE8A-4DA4-8C61-A852829E96C6}">
      <dsp:nvSpPr>
        <dsp:cNvPr id="0" name=""/>
        <dsp:cNvSpPr/>
      </dsp:nvSpPr>
      <dsp:spPr>
        <a:xfrm>
          <a:off x="3948038" y="1970998"/>
          <a:ext cx="2390923" cy="143455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2. Judge can give guide as to what intention is; </a:t>
          </a:r>
          <a:endParaRPr lang="en-US" sz="1900" kern="1200"/>
        </a:p>
      </dsp:txBody>
      <dsp:txXfrm>
        <a:off x="3948038" y="1970998"/>
        <a:ext cx="2390923" cy="1434554"/>
      </dsp:txXfrm>
    </dsp:sp>
    <dsp:sp modelId="{2B3DFB3C-4F84-4A6C-9203-5724E43A5773}">
      <dsp:nvSpPr>
        <dsp:cNvPr id="0" name=""/>
        <dsp:cNvSpPr/>
      </dsp:nvSpPr>
      <dsp:spPr>
        <a:xfrm>
          <a:off x="6578054" y="1970998"/>
          <a:ext cx="2390923" cy="143455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Thought virtually certain result. </a:t>
          </a:r>
          <a:endParaRPr lang="en-US" sz="1900" kern="1200"/>
        </a:p>
      </dsp:txBody>
      <dsp:txXfrm>
        <a:off x="6578054" y="1970998"/>
        <a:ext cx="2390923" cy="143455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1AFBAE-F77D-4EC4-A2FC-EAA6326659DA}">
      <dsp:nvSpPr>
        <dsp:cNvPr id="0" name=""/>
        <dsp:cNvSpPr/>
      </dsp:nvSpPr>
      <dsp:spPr>
        <a:xfrm>
          <a:off x="1633500" y="378200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D41549-C053-4CF0-B358-5647D304FB41}">
      <dsp:nvSpPr>
        <dsp:cNvPr id="0" name=""/>
        <dsp:cNvSpPr/>
      </dsp:nvSpPr>
      <dsp:spPr>
        <a:xfrm>
          <a:off x="445500" y="2792764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20891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Subjective </a:t>
          </a:r>
          <a:endParaRPr lang="en-US" sz="4700" kern="1200"/>
        </a:p>
      </dsp:txBody>
      <dsp:txXfrm>
        <a:off x="445500" y="2792764"/>
        <a:ext cx="4320000" cy="720000"/>
      </dsp:txXfrm>
    </dsp:sp>
    <dsp:sp modelId="{B88B74A3-0246-42A4-9F44-26A44CD68A9A}">
      <dsp:nvSpPr>
        <dsp:cNvPr id="0" name=""/>
        <dsp:cNvSpPr/>
      </dsp:nvSpPr>
      <dsp:spPr>
        <a:xfrm>
          <a:off x="6709500" y="378200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02F9C6-9C58-42D7-BC7A-B37E6E11EFC3}">
      <dsp:nvSpPr>
        <dsp:cNvPr id="0" name=""/>
        <dsp:cNvSpPr/>
      </dsp:nvSpPr>
      <dsp:spPr>
        <a:xfrm>
          <a:off x="5521500" y="2792764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20891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700" kern="1200"/>
            <a:t>Objective </a:t>
          </a:r>
          <a:endParaRPr lang="en-US" sz="4700" kern="1200"/>
        </a:p>
      </dsp:txBody>
      <dsp:txXfrm>
        <a:off x="5521500" y="2792764"/>
        <a:ext cx="4320000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CD81B3-D593-4B49-8830-EE93AC545929}">
      <dsp:nvSpPr>
        <dsp:cNvPr id="0" name=""/>
        <dsp:cNvSpPr/>
      </dsp:nvSpPr>
      <dsp:spPr>
        <a:xfrm>
          <a:off x="14461" y="725505"/>
          <a:ext cx="889245" cy="88924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7700FA-3145-4084-A047-D6B2DE14419E}">
      <dsp:nvSpPr>
        <dsp:cNvPr id="0" name=""/>
        <dsp:cNvSpPr/>
      </dsp:nvSpPr>
      <dsp:spPr>
        <a:xfrm>
          <a:off x="201203" y="912246"/>
          <a:ext cx="515762" cy="5157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80F556-7914-48E5-A4E4-DAD8C514748E}">
      <dsp:nvSpPr>
        <dsp:cNvPr id="0" name=""/>
        <dsp:cNvSpPr/>
      </dsp:nvSpPr>
      <dsp:spPr>
        <a:xfrm>
          <a:off x="1094259" y="725505"/>
          <a:ext cx="2096077" cy="8892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Dervies from the case of R v Cunningham [1957]. </a:t>
          </a:r>
          <a:endParaRPr lang="en-US" sz="1400" kern="1200"/>
        </a:p>
      </dsp:txBody>
      <dsp:txXfrm>
        <a:off x="1094259" y="725505"/>
        <a:ext cx="2096077" cy="889245"/>
      </dsp:txXfrm>
    </dsp:sp>
    <dsp:sp modelId="{CE0858BD-BA53-4D8E-9078-1C0486011A3E}">
      <dsp:nvSpPr>
        <dsp:cNvPr id="0" name=""/>
        <dsp:cNvSpPr/>
      </dsp:nvSpPr>
      <dsp:spPr>
        <a:xfrm>
          <a:off x="3555562" y="725505"/>
          <a:ext cx="889245" cy="88924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3A1257-879F-487B-925F-0C999F562291}">
      <dsp:nvSpPr>
        <dsp:cNvPr id="0" name=""/>
        <dsp:cNvSpPr/>
      </dsp:nvSpPr>
      <dsp:spPr>
        <a:xfrm>
          <a:off x="3742303" y="912246"/>
          <a:ext cx="515762" cy="5157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334979-C053-4B1B-97F0-A80E34C7B73A}">
      <dsp:nvSpPr>
        <dsp:cNvPr id="0" name=""/>
        <dsp:cNvSpPr/>
      </dsp:nvSpPr>
      <dsp:spPr>
        <a:xfrm>
          <a:off x="4635360" y="725505"/>
          <a:ext cx="2096077" cy="8892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1. Aware of the possibility of the result. </a:t>
          </a:r>
          <a:endParaRPr lang="en-US" sz="1400" kern="1200"/>
        </a:p>
      </dsp:txBody>
      <dsp:txXfrm>
        <a:off x="4635360" y="725505"/>
        <a:ext cx="2096077" cy="889245"/>
      </dsp:txXfrm>
    </dsp:sp>
    <dsp:sp modelId="{62A41B61-9654-4FE9-82FD-AAFE8509A7EC}">
      <dsp:nvSpPr>
        <dsp:cNvPr id="0" name=""/>
        <dsp:cNvSpPr/>
      </dsp:nvSpPr>
      <dsp:spPr>
        <a:xfrm>
          <a:off x="7096663" y="725505"/>
          <a:ext cx="889245" cy="88924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4CFC33-2F38-4C37-9416-D01074232426}">
      <dsp:nvSpPr>
        <dsp:cNvPr id="0" name=""/>
        <dsp:cNvSpPr/>
      </dsp:nvSpPr>
      <dsp:spPr>
        <a:xfrm>
          <a:off x="7283404" y="912246"/>
          <a:ext cx="515762" cy="5157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F21997-7DD8-420D-ADFA-D282F9F5A52B}">
      <dsp:nvSpPr>
        <dsp:cNvPr id="0" name=""/>
        <dsp:cNvSpPr/>
      </dsp:nvSpPr>
      <dsp:spPr>
        <a:xfrm>
          <a:off x="8176460" y="725505"/>
          <a:ext cx="2096077" cy="8892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2. Reasonably decided to take that risk. </a:t>
          </a:r>
          <a:endParaRPr lang="en-US" sz="1400" kern="1200"/>
        </a:p>
      </dsp:txBody>
      <dsp:txXfrm>
        <a:off x="8176460" y="725505"/>
        <a:ext cx="2096077" cy="889245"/>
      </dsp:txXfrm>
    </dsp:sp>
    <dsp:sp modelId="{83FEAAAC-1BDF-4A39-92A0-1553D1CDE03C}">
      <dsp:nvSpPr>
        <dsp:cNvPr id="0" name=""/>
        <dsp:cNvSpPr/>
      </dsp:nvSpPr>
      <dsp:spPr>
        <a:xfrm>
          <a:off x="14461" y="2276214"/>
          <a:ext cx="889245" cy="88924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FB2AF2-A0C8-4663-B229-1CBADFD93C24}">
      <dsp:nvSpPr>
        <dsp:cNvPr id="0" name=""/>
        <dsp:cNvSpPr/>
      </dsp:nvSpPr>
      <dsp:spPr>
        <a:xfrm>
          <a:off x="201203" y="2462955"/>
          <a:ext cx="515762" cy="51576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CEF4C2-D452-4559-9F3D-9D4593F282E4}">
      <dsp:nvSpPr>
        <dsp:cNvPr id="0" name=""/>
        <dsp:cNvSpPr/>
      </dsp:nvSpPr>
      <dsp:spPr>
        <a:xfrm>
          <a:off x="1094259" y="2276214"/>
          <a:ext cx="2096077" cy="8892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 v Brady [2006] – do not have to forsee an ‘’ obvious or significant risk’’. </a:t>
          </a:r>
          <a:endParaRPr lang="en-US" sz="1400" kern="1200"/>
        </a:p>
      </dsp:txBody>
      <dsp:txXfrm>
        <a:off x="1094259" y="2276214"/>
        <a:ext cx="2096077" cy="889245"/>
      </dsp:txXfrm>
    </dsp:sp>
    <dsp:sp modelId="{330E7137-F4E6-49DF-8F0C-59A7C3A6DDC1}">
      <dsp:nvSpPr>
        <dsp:cNvPr id="0" name=""/>
        <dsp:cNvSpPr/>
      </dsp:nvSpPr>
      <dsp:spPr>
        <a:xfrm>
          <a:off x="3555562" y="2276214"/>
          <a:ext cx="889245" cy="88924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45CC80-44BA-4B44-A726-2FA200F69D03}">
      <dsp:nvSpPr>
        <dsp:cNvPr id="0" name=""/>
        <dsp:cNvSpPr/>
      </dsp:nvSpPr>
      <dsp:spPr>
        <a:xfrm>
          <a:off x="3742303" y="2462955"/>
          <a:ext cx="515762" cy="51576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C54ADD-9CDB-4805-9574-8AF37AA557E3}">
      <dsp:nvSpPr>
        <dsp:cNvPr id="0" name=""/>
        <dsp:cNvSpPr/>
      </dsp:nvSpPr>
      <dsp:spPr>
        <a:xfrm>
          <a:off x="4635360" y="2276214"/>
          <a:ext cx="2096077" cy="8892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Just have to be able to foresee it. </a:t>
          </a:r>
          <a:endParaRPr lang="en-US" sz="1400" kern="1200"/>
        </a:p>
      </dsp:txBody>
      <dsp:txXfrm>
        <a:off x="4635360" y="2276214"/>
        <a:ext cx="2096077" cy="889245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BD85BF8-66F1-42A3-91B5-83258E900434}">
      <dsp:nvSpPr>
        <dsp:cNvPr id="0" name=""/>
        <dsp:cNvSpPr/>
      </dsp:nvSpPr>
      <dsp:spPr>
        <a:xfrm>
          <a:off x="0" y="8537"/>
          <a:ext cx="4092594" cy="122023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 v Caldwell [1982] </a:t>
          </a:r>
          <a:endParaRPr lang="en-US" sz="2200" kern="1200"/>
        </a:p>
      </dsp:txBody>
      <dsp:txXfrm>
        <a:off x="59567" y="68104"/>
        <a:ext cx="3973460" cy="1101102"/>
      </dsp:txXfrm>
    </dsp:sp>
    <dsp:sp modelId="{8462CEFE-DDB9-47F1-AF3F-B332F000B056}">
      <dsp:nvSpPr>
        <dsp:cNvPr id="0" name=""/>
        <dsp:cNvSpPr/>
      </dsp:nvSpPr>
      <dsp:spPr>
        <a:xfrm>
          <a:off x="0" y="1292134"/>
          <a:ext cx="4092594" cy="1220236"/>
        </a:xfrm>
        <a:prstGeom prst="roundRect">
          <a:avLst/>
        </a:prstGeom>
        <a:solidFill>
          <a:schemeClr val="accent2">
            <a:hueOff val="-497415"/>
            <a:satOff val="-228"/>
            <a:lumOff val="22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Reasonable man test- need to be compared to someone who is the same as you. </a:t>
          </a:r>
          <a:endParaRPr lang="en-US" sz="2200" kern="1200"/>
        </a:p>
      </dsp:txBody>
      <dsp:txXfrm>
        <a:off x="59567" y="1351701"/>
        <a:ext cx="3973460" cy="1101102"/>
      </dsp:txXfrm>
    </dsp:sp>
    <dsp:sp modelId="{5390BA34-5AEF-4CAB-A02B-6AFF7B07909E}">
      <dsp:nvSpPr>
        <dsp:cNvPr id="0" name=""/>
        <dsp:cNvSpPr/>
      </dsp:nvSpPr>
      <dsp:spPr>
        <a:xfrm>
          <a:off x="0" y="2575731"/>
          <a:ext cx="4092594" cy="1220236"/>
        </a:xfrm>
        <a:prstGeom prst="roundRect">
          <a:avLst/>
        </a:prstGeom>
        <a:solidFill>
          <a:schemeClr val="accent2">
            <a:hueOff val="-994829"/>
            <a:satOff val="-455"/>
            <a:lumOff val="45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 v Elliott [1983] </a:t>
          </a:r>
          <a:endParaRPr lang="en-US" sz="2200" kern="1200"/>
        </a:p>
      </dsp:txBody>
      <dsp:txXfrm>
        <a:off x="59567" y="2635298"/>
        <a:ext cx="3973460" cy="1101102"/>
      </dsp:txXfrm>
    </dsp:sp>
    <dsp:sp modelId="{9C9FBFAF-0DBB-4DFD-AEC6-2DE62E799747}">
      <dsp:nvSpPr>
        <dsp:cNvPr id="0" name=""/>
        <dsp:cNvSpPr/>
      </dsp:nvSpPr>
      <dsp:spPr>
        <a:xfrm>
          <a:off x="0" y="3859328"/>
          <a:ext cx="4092594" cy="1220236"/>
        </a:xfrm>
        <a:prstGeom prst="roundRect">
          <a:avLst/>
        </a:prstGeom>
        <a:solidFill>
          <a:schemeClr val="accent2">
            <a:hueOff val="-1492244"/>
            <a:satOff val="-683"/>
            <a:lumOff val="68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However, there is a loophole. </a:t>
          </a:r>
          <a:endParaRPr lang="en-US" sz="2200" kern="1200"/>
        </a:p>
      </dsp:txBody>
      <dsp:txXfrm>
        <a:off x="59567" y="3918895"/>
        <a:ext cx="3973460" cy="110110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DEB9F8-B95A-43AA-A741-133F26C02063}">
      <dsp:nvSpPr>
        <dsp:cNvPr id="0" name=""/>
        <dsp:cNvSpPr/>
      </dsp:nvSpPr>
      <dsp:spPr>
        <a:xfrm>
          <a:off x="0" y="235752"/>
          <a:ext cx="10287000" cy="10553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Everything changed in 2003. </a:t>
          </a:r>
          <a:endParaRPr lang="en-US" sz="4400" kern="1200"/>
        </a:p>
      </dsp:txBody>
      <dsp:txXfrm>
        <a:off x="51517" y="287269"/>
        <a:ext cx="10183966" cy="952306"/>
      </dsp:txXfrm>
    </dsp:sp>
    <dsp:sp modelId="{423CC6F3-174B-41D7-8F44-29CBF3172F42}">
      <dsp:nvSpPr>
        <dsp:cNvPr id="0" name=""/>
        <dsp:cNvSpPr/>
      </dsp:nvSpPr>
      <dsp:spPr>
        <a:xfrm>
          <a:off x="0" y="1417812"/>
          <a:ext cx="10287000" cy="10553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R v G [2003] </a:t>
          </a:r>
          <a:endParaRPr lang="en-US" sz="4400" kern="1200"/>
        </a:p>
      </dsp:txBody>
      <dsp:txXfrm>
        <a:off x="51517" y="1469329"/>
        <a:ext cx="10183966" cy="952306"/>
      </dsp:txXfrm>
    </dsp:sp>
    <dsp:sp modelId="{B493FB15-E517-4A47-93E8-3AEB9BEFCB69}">
      <dsp:nvSpPr>
        <dsp:cNvPr id="0" name=""/>
        <dsp:cNvSpPr/>
      </dsp:nvSpPr>
      <dsp:spPr>
        <a:xfrm>
          <a:off x="0" y="2599872"/>
          <a:ext cx="10287000" cy="10553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/>
            <a:t>The loophole in Caldwell no longer exists. </a:t>
          </a:r>
          <a:endParaRPr lang="en-US" sz="4400" kern="1200"/>
        </a:p>
      </dsp:txBody>
      <dsp:txXfrm>
        <a:off x="51517" y="2651389"/>
        <a:ext cx="10183966" cy="95230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126B21-7667-4FDC-9187-DC6A25A93045}">
      <dsp:nvSpPr>
        <dsp:cNvPr id="0" name=""/>
        <dsp:cNvSpPr/>
      </dsp:nvSpPr>
      <dsp:spPr>
        <a:xfrm>
          <a:off x="0" y="61513"/>
          <a:ext cx="4092594" cy="77951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Expected conduct. </a:t>
          </a:r>
          <a:endParaRPr lang="en-US" sz="2000" kern="1200"/>
        </a:p>
      </dsp:txBody>
      <dsp:txXfrm>
        <a:off x="38053" y="99566"/>
        <a:ext cx="4016488" cy="703406"/>
      </dsp:txXfrm>
    </dsp:sp>
    <dsp:sp modelId="{DCB33CB7-0D81-4CFE-8BBF-4289E1D1E5EC}">
      <dsp:nvSpPr>
        <dsp:cNvPr id="0" name=""/>
        <dsp:cNvSpPr/>
      </dsp:nvSpPr>
      <dsp:spPr>
        <a:xfrm>
          <a:off x="0" y="898626"/>
          <a:ext cx="4092594" cy="779512"/>
        </a:xfrm>
        <a:prstGeom prst="roundRect">
          <a:avLst/>
        </a:prstGeom>
        <a:solidFill>
          <a:schemeClr val="accent2">
            <a:hueOff val="-298449"/>
            <a:satOff val="-137"/>
            <a:lumOff val="137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Does not matter if they are aware of risk. </a:t>
          </a:r>
          <a:endParaRPr lang="en-US" sz="2000" kern="1200"/>
        </a:p>
      </dsp:txBody>
      <dsp:txXfrm>
        <a:off x="38053" y="936679"/>
        <a:ext cx="4016488" cy="703406"/>
      </dsp:txXfrm>
    </dsp:sp>
    <dsp:sp modelId="{12DDCBE7-CD2F-4981-9DE3-F3575BF67D7D}">
      <dsp:nvSpPr>
        <dsp:cNvPr id="0" name=""/>
        <dsp:cNvSpPr/>
      </dsp:nvSpPr>
      <dsp:spPr>
        <a:xfrm>
          <a:off x="0" y="1735739"/>
          <a:ext cx="4092594" cy="779512"/>
        </a:xfrm>
        <a:prstGeom prst="roundRect">
          <a:avLst/>
        </a:prstGeom>
        <a:solidFill>
          <a:schemeClr val="accent2">
            <a:hueOff val="-596897"/>
            <a:satOff val="-273"/>
            <a:lumOff val="274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Judged by reasonable person of the same characteristics. </a:t>
          </a:r>
          <a:endParaRPr lang="en-US" sz="2000" kern="1200"/>
        </a:p>
      </dsp:txBody>
      <dsp:txXfrm>
        <a:off x="38053" y="1773792"/>
        <a:ext cx="4016488" cy="703406"/>
      </dsp:txXfrm>
    </dsp:sp>
    <dsp:sp modelId="{577616C3-3E37-455D-BDF2-C1316D98028C}">
      <dsp:nvSpPr>
        <dsp:cNvPr id="0" name=""/>
        <dsp:cNvSpPr/>
      </dsp:nvSpPr>
      <dsp:spPr>
        <a:xfrm>
          <a:off x="0" y="2572851"/>
          <a:ext cx="4092594" cy="779512"/>
        </a:xfrm>
        <a:prstGeom prst="roundRect">
          <a:avLst/>
        </a:prstGeom>
        <a:solidFill>
          <a:schemeClr val="accent2">
            <a:hueOff val="-895346"/>
            <a:satOff val="-410"/>
            <a:lumOff val="411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Different types. </a:t>
          </a:r>
          <a:endParaRPr lang="en-US" sz="2000" kern="1200"/>
        </a:p>
      </dsp:txBody>
      <dsp:txXfrm>
        <a:off x="38053" y="2610904"/>
        <a:ext cx="4016488" cy="703406"/>
      </dsp:txXfrm>
    </dsp:sp>
    <dsp:sp modelId="{71E16DB9-6EB9-4889-82CC-0B6AF867C38B}">
      <dsp:nvSpPr>
        <dsp:cNvPr id="0" name=""/>
        <dsp:cNvSpPr/>
      </dsp:nvSpPr>
      <dsp:spPr>
        <a:xfrm>
          <a:off x="0" y="3409964"/>
          <a:ext cx="4092594" cy="779512"/>
        </a:xfrm>
        <a:prstGeom prst="roundRect">
          <a:avLst/>
        </a:prstGeom>
        <a:solidFill>
          <a:schemeClr val="accent2">
            <a:hueOff val="-1193795"/>
            <a:satOff val="-546"/>
            <a:lumOff val="54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Most serious is in cases of Manslaughter. </a:t>
          </a:r>
          <a:endParaRPr lang="en-US" sz="2000" kern="1200"/>
        </a:p>
      </dsp:txBody>
      <dsp:txXfrm>
        <a:off x="38053" y="3448017"/>
        <a:ext cx="4016488" cy="703406"/>
      </dsp:txXfrm>
    </dsp:sp>
    <dsp:sp modelId="{343AD70C-F4BF-4E40-ADE0-5A241555ABC5}">
      <dsp:nvSpPr>
        <dsp:cNvPr id="0" name=""/>
        <dsp:cNvSpPr/>
      </dsp:nvSpPr>
      <dsp:spPr>
        <a:xfrm>
          <a:off x="0" y="4247076"/>
          <a:ext cx="4092594" cy="779512"/>
        </a:xfrm>
        <a:prstGeom prst="roundRect">
          <a:avLst/>
        </a:prstGeom>
        <a:solidFill>
          <a:schemeClr val="accent2">
            <a:hueOff val="-1492244"/>
            <a:satOff val="-683"/>
            <a:lumOff val="68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 v Adomako [1994] is an example. </a:t>
          </a:r>
          <a:endParaRPr lang="en-US" sz="2000" kern="1200"/>
        </a:p>
      </dsp:txBody>
      <dsp:txXfrm>
        <a:off x="38053" y="4285129"/>
        <a:ext cx="4016488" cy="703406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B51F20-4559-48B3-9373-84D40E5F07C0}">
      <dsp:nvSpPr>
        <dsp:cNvPr id="0" name=""/>
        <dsp:cNvSpPr/>
      </dsp:nvSpPr>
      <dsp:spPr>
        <a:xfrm>
          <a:off x="0" y="452"/>
          <a:ext cx="10287000" cy="1057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BEF9FF-BBEB-4A27-B681-E6BCB66E6E13}">
      <dsp:nvSpPr>
        <dsp:cNvPr id="0" name=""/>
        <dsp:cNvSpPr/>
      </dsp:nvSpPr>
      <dsp:spPr>
        <a:xfrm>
          <a:off x="319958" y="238437"/>
          <a:ext cx="581743" cy="58174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30EF32-63C4-4F81-83F8-D22CDCEEBA69}">
      <dsp:nvSpPr>
        <dsp:cNvPr id="0" name=""/>
        <dsp:cNvSpPr/>
      </dsp:nvSpPr>
      <dsp:spPr>
        <a:xfrm>
          <a:off x="1221660" y="452"/>
          <a:ext cx="9065339" cy="1057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941" tIns="111941" rIns="111941" bIns="11194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If we cannot establish MR because something did not get the intended outcome or for sawed outcome, we can use the offence of transferred malice. </a:t>
          </a:r>
          <a:endParaRPr lang="en-US" sz="2100" kern="1200" dirty="0"/>
        </a:p>
      </dsp:txBody>
      <dsp:txXfrm>
        <a:off x="1221660" y="452"/>
        <a:ext cx="9065339" cy="1057714"/>
      </dsp:txXfrm>
    </dsp:sp>
    <dsp:sp modelId="{69DA9C09-2587-42A0-B651-93C735090192}">
      <dsp:nvSpPr>
        <dsp:cNvPr id="0" name=""/>
        <dsp:cNvSpPr/>
      </dsp:nvSpPr>
      <dsp:spPr>
        <a:xfrm>
          <a:off x="0" y="1322595"/>
          <a:ext cx="10287000" cy="1057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75C73E-68AA-49F5-8F34-5EAA9DA7141F}">
      <dsp:nvSpPr>
        <dsp:cNvPr id="0" name=""/>
        <dsp:cNvSpPr/>
      </dsp:nvSpPr>
      <dsp:spPr>
        <a:xfrm>
          <a:off x="319958" y="1560580"/>
          <a:ext cx="581743" cy="58174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5A4BF1-8CAE-4A67-A6CB-3BA452F7AEB2}">
      <dsp:nvSpPr>
        <dsp:cNvPr id="0" name=""/>
        <dsp:cNvSpPr/>
      </dsp:nvSpPr>
      <dsp:spPr>
        <a:xfrm>
          <a:off x="1221660" y="1322595"/>
          <a:ext cx="9065339" cy="1057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941" tIns="111941" rIns="111941" bIns="11194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 v Latimer (1886) </a:t>
          </a:r>
          <a:endParaRPr lang="en-US" sz="2100" kern="1200"/>
        </a:p>
      </dsp:txBody>
      <dsp:txXfrm>
        <a:off x="1221660" y="1322595"/>
        <a:ext cx="9065339" cy="1057714"/>
      </dsp:txXfrm>
    </dsp:sp>
    <dsp:sp modelId="{592245F9-CFE9-481E-9259-2974150EF747}">
      <dsp:nvSpPr>
        <dsp:cNvPr id="0" name=""/>
        <dsp:cNvSpPr/>
      </dsp:nvSpPr>
      <dsp:spPr>
        <a:xfrm>
          <a:off x="0" y="2644738"/>
          <a:ext cx="10287000" cy="105771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FA293D-A390-4B3A-8C5C-3FB7988B6619}">
      <dsp:nvSpPr>
        <dsp:cNvPr id="0" name=""/>
        <dsp:cNvSpPr/>
      </dsp:nvSpPr>
      <dsp:spPr>
        <a:xfrm>
          <a:off x="319958" y="2882724"/>
          <a:ext cx="581743" cy="58174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F650F5-281A-4677-A593-D72E4D0BBECD}">
      <dsp:nvSpPr>
        <dsp:cNvPr id="0" name=""/>
        <dsp:cNvSpPr/>
      </dsp:nvSpPr>
      <dsp:spPr>
        <a:xfrm>
          <a:off x="1221660" y="2644738"/>
          <a:ext cx="9065339" cy="1057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1941" tIns="111941" rIns="111941" bIns="11194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Transfer the Mens rea of recklessness. </a:t>
          </a:r>
          <a:endParaRPr lang="en-US" sz="2100" kern="1200"/>
        </a:p>
      </dsp:txBody>
      <dsp:txXfrm>
        <a:off x="1221660" y="2644738"/>
        <a:ext cx="9065339" cy="1057714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CB6BE5-3D54-4B45-A8C5-E2A0DBFDBDA7}">
      <dsp:nvSpPr>
        <dsp:cNvPr id="0" name=""/>
        <dsp:cNvSpPr/>
      </dsp:nvSpPr>
      <dsp:spPr>
        <a:xfrm>
          <a:off x="0" y="0"/>
          <a:ext cx="8229600" cy="81463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Cannot use transferred malice if you commit a different offence to the one you have the Men’s rea for.</a:t>
          </a:r>
          <a:endParaRPr lang="en-US" sz="2100" kern="1200"/>
        </a:p>
      </dsp:txBody>
      <dsp:txXfrm>
        <a:off x="23860" y="23860"/>
        <a:ext cx="7281703" cy="766919"/>
      </dsp:txXfrm>
    </dsp:sp>
    <dsp:sp modelId="{BEF46854-B522-4B50-AFD2-4793C5502789}">
      <dsp:nvSpPr>
        <dsp:cNvPr id="0" name=""/>
        <dsp:cNvSpPr/>
      </dsp:nvSpPr>
      <dsp:spPr>
        <a:xfrm>
          <a:off x="689229" y="962755"/>
          <a:ext cx="8229600" cy="814639"/>
        </a:xfrm>
        <a:prstGeom prst="roundRect">
          <a:avLst>
            <a:gd name="adj" fmla="val 10000"/>
          </a:avLst>
        </a:prstGeom>
        <a:solidFill>
          <a:schemeClr val="accent2">
            <a:hueOff val="-497415"/>
            <a:satOff val="-228"/>
            <a:lumOff val="22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 v Pembliton [1874] </a:t>
          </a:r>
          <a:endParaRPr lang="en-US" sz="2100" kern="1200"/>
        </a:p>
      </dsp:txBody>
      <dsp:txXfrm>
        <a:off x="713089" y="986615"/>
        <a:ext cx="6963135" cy="766919"/>
      </dsp:txXfrm>
    </dsp:sp>
    <dsp:sp modelId="{F38AA316-62C8-45ED-B925-C8905513B128}">
      <dsp:nvSpPr>
        <dsp:cNvPr id="0" name=""/>
        <dsp:cNvSpPr/>
      </dsp:nvSpPr>
      <dsp:spPr>
        <a:xfrm>
          <a:off x="1368171" y="1925510"/>
          <a:ext cx="8229600" cy="814639"/>
        </a:xfrm>
        <a:prstGeom prst="roundRect">
          <a:avLst>
            <a:gd name="adj" fmla="val 10000"/>
          </a:avLst>
        </a:prstGeom>
        <a:solidFill>
          <a:schemeClr val="accent2">
            <a:hueOff val="-994829"/>
            <a:satOff val="-455"/>
            <a:lumOff val="45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Can use transferred malice if a different person or object. </a:t>
          </a:r>
          <a:endParaRPr lang="en-US" sz="2100" kern="1200"/>
        </a:p>
      </dsp:txBody>
      <dsp:txXfrm>
        <a:off x="1392031" y="1949370"/>
        <a:ext cx="6973422" cy="766919"/>
      </dsp:txXfrm>
    </dsp:sp>
    <dsp:sp modelId="{0FD5F17F-097A-476C-A1E1-B7E1A8A562C6}">
      <dsp:nvSpPr>
        <dsp:cNvPr id="0" name=""/>
        <dsp:cNvSpPr/>
      </dsp:nvSpPr>
      <dsp:spPr>
        <a:xfrm>
          <a:off x="2057399" y="2888265"/>
          <a:ext cx="8229600" cy="814639"/>
        </a:xfrm>
        <a:prstGeom prst="roundRect">
          <a:avLst>
            <a:gd name="adj" fmla="val 10000"/>
          </a:avLst>
        </a:prstGeom>
        <a:solidFill>
          <a:schemeClr val="accent2">
            <a:hueOff val="-1492244"/>
            <a:satOff val="-683"/>
            <a:lumOff val="68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 V A-G’s Reference (No,3 of 1994) [1997] </a:t>
          </a:r>
          <a:endParaRPr lang="en-US" sz="2100" kern="1200"/>
        </a:p>
      </dsp:txBody>
      <dsp:txXfrm>
        <a:off x="2081259" y="2912125"/>
        <a:ext cx="6963135" cy="766919"/>
      </dsp:txXfrm>
    </dsp:sp>
    <dsp:sp modelId="{2D64B18B-7716-4869-A02C-837F9CDC72F9}">
      <dsp:nvSpPr>
        <dsp:cNvPr id="0" name=""/>
        <dsp:cNvSpPr/>
      </dsp:nvSpPr>
      <dsp:spPr>
        <a:xfrm>
          <a:off x="7700084" y="623939"/>
          <a:ext cx="529515" cy="52951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819225" y="623939"/>
        <a:ext cx="291233" cy="398460"/>
      </dsp:txXfrm>
    </dsp:sp>
    <dsp:sp modelId="{2A5351FD-1177-4030-BB74-660DB214FE04}">
      <dsp:nvSpPr>
        <dsp:cNvPr id="0" name=""/>
        <dsp:cNvSpPr/>
      </dsp:nvSpPr>
      <dsp:spPr>
        <a:xfrm>
          <a:off x="8389313" y="1586694"/>
          <a:ext cx="529515" cy="52951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007019"/>
            <a:satOff val="646"/>
            <a:lumOff val="563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007019"/>
              <a:satOff val="646"/>
              <a:lumOff val="56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508454" y="1586694"/>
        <a:ext cx="291233" cy="398460"/>
      </dsp:txXfrm>
    </dsp:sp>
    <dsp:sp modelId="{061A66C9-2F44-4918-AB2E-0E25B7F73747}">
      <dsp:nvSpPr>
        <dsp:cNvPr id="0" name=""/>
        <dsp:cNvSpPr/>
      </dsp:nvSpPr>
      <dsp:spPr>
        <a:xfrm>
          <a:off x="9068255" y="2549450"/>
          <a:ext cx="529515" cy="52951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2014037"/>
            <a:satOff val="1293"/>
            <a:lumOff val="112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2014037"/>
              <a:satOff val="1293"/>
              <a:lumOff val="112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9187396" y="2549450"/>
        <a:ext cx="291233" cy="39846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BA0187-B34B-46E4-B6CC-315A8F23CA9A}">
      <dsp:nvSpPr>
        <dsp:cNvPr id="0" name=""/>
        <dsp:cNvSpPr/>
      </dsp:nvSpPr>
      <dsp:spPr>
        <a:xfrm>
          <a:off x="1633500" y="378200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4E30A8-1C84-4709-A2FE-8C59432EBD44}">
      <dsp:nvSpPr>
        <dsp:cNvPr id="0" name=""/>
        <dsp:cNvSpPr/>
      </dsp:nvSpPr>
      <dsp:spPr>
        <a:xfrm>
          <a:off x="445500" y="2792764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Can you list some strict liability offences. </a:t>
          </a:r>
          <a:endParaRPr lang="en-US" sz="2300" kern="1200"/>
        </a:p>
      </dsp:txBody>
      <dsp:txXfrm>
        <a:off x="445500" y="2792764"/>
        <a:ext cx="4320000" cy="720000"/>
      </dsp:txXfrm>
    </dsp:sp>
    <dsp:sp modelId="{5CD56965-6D5D-41E4-8CF0-8890EF3D273B}">
      <dsp:nvSpPr>
        <dsp:cNvPr id="0" name=""/>
        <dsp:cNvSpPr/>
      </dsp:nvSpPr>
      <dsp:spPr>
        <a:xfrm>
          <a:off x="6709500" y="378200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6D24B9-D211-455C-A160-6F9515C35122}">
      <dsp:nvSpPr>
        <dsp:cNvPr id="0" name=""/>
        <dsp:cNvSpPr/>
      </dsp:nvSpPr>
      <dsp:spPr>
        <a:xfrm>
          <a:off x="5521500" y="2792764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Create a list and bring it to the workshop. </a:t>
          </a:r>
          <a:endParaRPr lang="en-US" sz="2300" kern="1200"/>
        </a:p>
      </dsp:txBody>
      <dsp:txXfrm>
        <a:off x="5521500" y="2792764"/>
        <a:ext cx="4320000" cy="720000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086426-A45B-48BB-8F6F-C5506D42D7B0}">
      <dsp:nvSpPr>
        <dsp:cNvPr id="0" name=""/>
        <dsp:cNvSpPr/>
      </dsp:nvSpPr>
      <dsp:spPr>
        <a:xfrm>
          <a:off x="0" y="500559"/>
          <a:ext cx="4199181" cy="4199181"/>
        </a:xfrm>
        <a:prstGeom prst="diamond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DCD295-8993-432D-9AD3-930783DA2298}">
      <dsp:nvSpPr>
        <dsp:cNvPr id="0" name=""/>
        <dsp:cNvSpPr/>
      </dsp:nvSpPr>
      <dsp:spPr>
        <a:xfrm>
          <a:off x="398922" y="899481"/>
          <a:ext cx="1637680" cy="1637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Pharmaceutical Society of Great Britain v Storkwain [1986]</a:t>
          </a:r>
          <a:endParaRPr lang="en-US" sz="1500" kern="1200"/>
        </a:p>
      </dsp:txBody>
      <dsp:txXfrm>
        <a:off x="478867" y="979426"/>
        <a:ext cx="1477790" cy="1477790"/>
      </dsp:txXfrm>
    </dsp:sp>
    <dsp:sp modelId="{5AA989DB-EBE6-4EB2-874E-C5309ED2E57F}">
      <dsp:nvSpPr>
        <dsp:cNvPr id="0" name=""/>
        <dsp:cNvSpPr/>
      </dsp:nvSpPr>
      <dsp:spPr>
        <a:xfrm>
          <a:off x="2162578" y="899481"/>
          <a:ext cx="1637680" cy="1637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Callow v Tillstone [ 1900]. </a:t>
          </a:r>
          <a:endParaRPr lang="en-US" sz="1500" kern="1200"/>
        </a:p>
      </dsp:txBody>
      <dsp:txXfrm>
        <a:off x="2242523" y="979426"/>
        <a:ext cx="1477790" cy="1477790"/>
      </dsp:txXfrm>
    </dsp:sp>
    <dsp:sp modelId="{DD7CB911-3F58-4855-9D4C-F5B36BEC3733}">
      <dsp:nvSpPr>
        <dsp:cNvPr id="0" name=""/>
        <dsp:cNvSpPr/>
      </dsp:nvSpPr>
      <dsp:spPr>
        <a:xfrm>
          <a:off x="398922" y="2663137"/>
          <a:ext cx="1637680" cy="1637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 v Forbes [1865] </a:t>
          </a:r>
          <a:endParaRPr lang="en-US" sz="1500" kern="1200"/>
        </a:p>
      </dsp:txBody>
      <dsp:txXfrm>
        <a:off x="478867" y="2743082"/>
        <a:ext cx="1477790" cy="1477790"/>
      </dsp:txXfrm>
    </dsp:sp>
    <dsp:sp modelId="{27245B8B-1E94-488A-8CC7-6E99EC327FD1}">
      <dsp:nvSpPr>
        <dsp:cNvPr id="0" name=""/>
        <dsp:cNvSpPr/>
      </dsp:nvSpPr>
      <dsp:spPr>
        <a:xfrm>
          <a:off x="2162578" y="2663137"/>
          <a:ext cx="1637680" cy="1637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Can use a defence. </a:t>
          </a:r>
          <a:endParaRPr lang="en-US" sz="1500" kern="1200"/>
        </a:p>
      </dsp:txBody>
      <dsp:txXfrm>
        <a:off x="2242523" y="2743082"/>
        <a:ext cx="1477790" cy="1477790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2BBC65-F7A9-4171-B1C9-85AA28D8D30A}">
      <dsp:nvSpPr>
        <dsp:cNvPr id="0" name=""/>
        <dsp:cNvSpPr/>
      </dsp:nvSpPr>
      <dsp:spPr>
        <a:xfrm>
          <a:off x="3013" y="391382"/>
          <a:ext cx="2390923" cy="14345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Define whether it is a common law or statutory offence. </a:t>
          </a:r>
          <a:endParaRPr lang="en-US" sz="2200" kern="1200"/>
        </a:p>
      </dsp:txBody>
      <dsp:txXfrm>
        <a:off x="3013" y="391382"/>
        <a:ext cx="2390923" cy="1434554"/>
      </dsp:txXfrm>
    </dsp:sp>
    <dsp:sp modelId="{A073332E-785B-4C15-9BDF-F04D3D00EE61}">
      <dsp:nvSpPr>
        <dsp:cNvPr id="0" name=""/>
        <dsp:cNvSpPr/>
      </dsp:nvSpPr>
      <dsp:spPr>
        <a:xfrm>
          <a:off x="2633029" y="391382"/>
          <a:ext cx="2390923" cy="14345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Common law – Presume that the Men’s rea is present. </a:t>
          </a:r>
          <a:endParaRPr lang="en-US" sz="2200" kern="1200"/>
        </a:p>
      </dsp:txBody>
      <dsp:txXfrm>
        <a:off x="2633029" y="391382"/>
        <a:ext cx="2390923" cy="1434554"/>
      </dsp:txXfrm>
    </dsp:sp>
    <dsp:sp modelId="{480F3FFA-2287-40DF-85DB-4FA8FBEF2AAA}">
      <dsp:nvSpPr>
        <dsp:cNvPr id="0" name=""/>
        <dsp:cNvSpPr/>
      </dsp:nvSpPr>
      <dsp:spPr>
        <a:xfrm>
          <a:off x="5263046" y="391382"/>
          <a:ext cx="2390923" cy="14345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Statutory offence – Has parliament said something.</a:t>
          </a:r>
          <a:endParaRPr lang="en-US" sz="2200" kern="1200"/>
        </a:p>
      </dsp:txBody>
      <dsp:txXfrm>
        <a:off x="5263046" y="391382"/>
        <a:ext cx="2390923" cy="1434554"/>
      </dsp:txXfrm>
    </dsp:sp>
    <dsp:sp modelId="{671492F0-394E-4D31-BD3A-3606E39D8C36}">
      <dsp:nvSpPr>
        <dsp:cNvPr id="0" name=""/>
        <dsp:cNvSpPr/>
      </dsp:nvSpPr>
      <dsp:spPr>
        <a:xfrm>
          <a:off x="7893062" y="391382"/>
          <a:ext cx="2390923" cy="14345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Also known as express intent.</a:t>
          </a:r>
          <a:endParaRPr lang="en-US" sz="2200" kern="1200"/>
        </a:p>
      </dsp:txBody>
      <dsp:txXfrm>
        <a:off x="7893062" y="391382"/>
        <a:ext cx="2390923" cy="1434554"/>
      </dsp:txXfrm>
    </dsp:sp>
    <dsp:sp modelId="{3387DC80-3611-4F86-B826-05E4C941A520}">
      <dsp:nvSpPr>
        <dsp:cNvPr id="0" name=""/>
        <dsp:cNvSpPr/>
      </dsp:nvSpPr>
      <dsp:spPr>
        <a:xfrm>
          <a:off x="1318021" y="2065028"/>
          <a:ext cx="2390923" cy="14345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‘’ Words implying MR’’. </a:t>
          </a:r>
          <a:endParaRPr lang="en-US" sz="2200" kern="1200"/>
        </a:p>
      </dsp:txBody>
      <dsp:txXfrm>
        <a:off x="1318021" y="2065028"/>
        <a:ext cx="2390923" cy="1434554"/>
      </dsp:txXfrm>
    </dsp:sp>
    <dsp:sp modelId="{D5D71570-DB38-422D-8C09-4561A7355F7A}">
      <dsp:nvSpPr>
        <dsp:cNvPr id="0" name=""/>
        <dsp:cNvSpPr/>
      </dsp:nvSpPr>
      <dsp:spPr>
        <a:xfrm>
          <a:off x="3948038" y="2065028"/>
          <a:ext cx="2390923" cy="14345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Presumption of MR. </a:t>
          </a:r>
          <a:endParaRPr lang="en-US" sz="2200" kern="1200"/>
        </a:p>
      </dsp:txBody>
      <dsp:txXfrm>
        <a:off x="3948038" y="2065028"/>
        <a:ext cx="2390923" cy="1434554"/>
      </dsp:txXfrm>
    </dsp:sp>
    <dsp:sp modelId="{7A577711-3FE9-4F5B-A554-8B1F33186334}">
      <dsp:nvSpPr>
        <dsp:cNvPr id="0" name=""/>
        <dsp:cNvSpPr/>
      </dsp:nvSpPr>
      <dsp:spPr>
        <a:xfrm>
          <a:off x="6578054" y="2065028"/>
          <a:ext cx="2390923" cy="143455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Can be rebutted. </a:t>
          </a:r>
          <a:endParaRPr lang="en-US" sz="2200" kern="1200"/>
        </a:p>
      </dsp:txBody>
      <dsp:txXfrm>
        <a:off x="6578054" y="2065028"/>
        <a:ext cx="2390923" cy="1434554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2DE662-41FB-406D-8B0D-C5B8A66159B5}">
      <dsp:nvSpPr>
        <dsp:cNvPr id="0" name=""/>
        <dsp:cNvSpPr/>
      </dsp:nvSpPr>
      <dsp:spPr>
        <a:xfrm>
          <a:off x="0" y="0"/>
          <a:ext cx="8743950" cy="166630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- Allow someone to prove that they did not know or suspect the circumstances element. </a:t>
          </a:r>
          <a:endParaRPr lang="en-US" sz="3200" kern="1200"/>
        </a:p>
      </dsp:txBody>
      <dsp:txXfrm>
        <a:off x="48804" y="48804"/>
        <a:ext cx="7021692" cy="1568699"/>
      </dsp:txXfrm>
    </dsp:sp>
    <dsp:sp modelId="{EB03DAC8-F5DE-4F86-B5C2-58C3530E98F3}">
      <dsp:nvSpPr>
        <dsp:cNvPr id="0" name=""/>
        <dsp:cNvSpPr/>
      </dsp:nvSpPr>
      <dsp:spPr>
        <a:xfrm>
          <a:off x="1543049" y="2036597"/>
          <a:ext cx="8743950" cy="1666307"/>
        </a:xfrm>
        <a:prstGeom prst="roundRect">
          <a:avLst>
            <a:gd name="adj" fmla="val 10000"/>
          </a:avLst>
        </a:prstGeom>
        <a:solidFill>
          <a:schemeClr val="accent2">
            <a:hueOff val="-1492244"/>
            <a:satOff val="-683"/>
            <a:lumOff val="68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Must take Due diligence. </a:t>
          </a:r>
          <a:endParaRPr lang="en-US" sz="3200" kern="1200"/>
        </a:p>
      </dsp:txBody>
      <dsp:txXfrm>
        <a:off x="1591853" y="2085401"/>
        <a:ext cx="6020192" cy="1568699"/>
      </dsp:txXfrm>
    </dsp:sp>
    <dsp:sp modelId="{12B5E83D-DA99-4234-95D2-12AF6238C277}">
      <dsp:nvSpPr>
        <dsp:cNvPr id="0" name=""/>
        <dsp:cNvSpPr/>
      </dsp:nvSpPr>
      <dsp:spPr>
        <a:xfrm>
          <a:off x="7660850" y="1309902"/>
          <a:ext cx="1083099" cy="1083099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904547" y="1309902"/>
        <a:ext cx="595705" cy="8150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CECD60-2DC1-4F0A-94ED-2DF569A22B6B}" type="datetimeFigureOut">
              <a:rPr lang="en-GB" smtClean="0"/>
              <a:t>23/05/2023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34DBF4-94E5-4693-A62C-D156557767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02713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Authorise carmen’s </a:t>
            </a:r>
            <a:r>
              <a:rPr lang="en-GB" dirty="0" err="1"/>
              <a:t>cioabanu’s</a:t>
            </a:r>
            <a:r>
              <a:rPr lang="en-GB" dirty="0"/>
              <a:t> absence.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34DBF4-94E5-4693-A62C-D156557767D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1745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 [2003] </a:t>
            </a:r>
          </a:p>
          <a:p>
            <a:endParaRPr lang="en-GB" dirty="0"/>
          </a:p>
          <a:p>
            <a:r>
              <a:rPr lang="en-GB"/>
              <a:t>Unjustifiable risk.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E34DBF4-94E5-4693-A62C-D156557767D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5829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AD96F2-02BD-E71F-EFBD-14FECCF2D3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7172325" cy="3152251"/>
          </a:xfrm>
        </p:spPr>
        <p:txBody>
          <a:bodyPr anchor="b">
            <a:normAutofit/>
          </a:bodyPr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E90113-E8E1-4E48-41BC-583802BFC9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0137"/>
            <a:ext cx="7172325" cy="112236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AC7EE5-BFF0-D779-4261-E239DB450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5/23/2023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789492-34ED-FE24-4F29-E4C8F5497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B0C886-7F1E-7BC1-9A9E-B24C2AC2F0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C74AEE6-9CA7-5247-DC34-99634247DF50}"/>
              </a:ext>
            </a:extLst>
          </p:cNvPr>
          <p:cNvCxnSpPr>
            <a:cxnSpLocks/>
          </p:cNvCxnSpPr>
          <p:nvPr/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770239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532FD-157B-437C-E9D5-B66E8B3B19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90A51-A7E8-7A6A-5FD0-F9B250BE41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78C8B8-F999-7D95-435D-17CE6ACCDC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5/23/2023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427265-C89C-937F-1DA3-F377F6877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6EB89E-4530-3632-3485-F481DB042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44798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8056A-761D-1DBC-276A-2A46D153C0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1613" y="1355763"/>
            <a:ext cx="6972300" cy="2255794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3904B3-6AC1-19D5-3EAE-2009A3B4C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4000" y="4921820"/>
            <a:ext cx="5524500" cy="1150934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A2A86D-493D-5BF6-8AA6-F1231E3BAE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5/23/2023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CCCD76-6623-164A-7BFA-207AFA0576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A64312-1F20-5486-62B0-A8BB8829D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703F1C9-9114-4426-6F07-F7FF9CCD5FC4}"/>
              </a:ext>
            </a:extLst>
          </p:cNvPr>
          <p:cNvCxnSpPr>
            <a:cxnSpLocks/>
          </p:cNvCxnSpPr>
          <p:nvPr/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099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CFC4C-4D16-E5A8-F934-8B158F6F27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BDE54-F935-945D-3E4F-B659695E84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52500" y="2286002"/>
            <a:ext cx="5067300" cy="389096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8F3710-E06B-05DE-937A-C92E52569E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286001"/>
            <a:ext cx="5067300" cy="389096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302EFD-42D3-11C1-677E-0E478B93F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5/23/2023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4C2F08-0D93-B14B-6106-2925DF3E16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A5DE81-F2AB-CCB9-8B68-5E4F31011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52257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2D81B-4E36-1511-E9A7-8FB931B41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1004888"/>
            <a:ext cx="10287000" cy="90011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FA73DE-183B-9473-20AD-2D3BFED8439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1" y="2085959"/>
            <a:ext cx="4886325" cy="590566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70FB3D-60AC-DEF2-4472-31B4E076CB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52501" y="3048001"/>
            <a:ext cx="4886325" cy="322263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6E5BDB-B29C-788F-E2FB-6C154E8FE8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53174" y="2085959"/>
            <a:ext cx="4886325" cy="590566"/>
          </a:xfrm>
        </p:spPr>
        <p:txBody>
          <a:bodyPr anchor="b">
            <a:normAutofit/>
          </a:bodyPr>
          <a:lstStyle>
            <a:lvl1pPr marL="0" indent="0">
              <a:buNone/>
              <a:defRPr sz="1800" b="0" cap="all" spc="300" baseline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13FF49-3276-24CA-BC81-FA92C0A930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53174" y="3048000"/>
            <a:ext cx="4886325" cy="322263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8FA1C8-C196-9BE1-F603-3FC17EDD9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5/23/2023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B79692-E142-E1D7-AD17-30C5F1365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C90FCF2-7B78-2A2A-F878-58335FEA3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C2D0356-1ECF-682B-F87A-811BDD28B2CB}"/>
              </a:ext>
            </a:extLst>
          </p:cNvPr>
          <p:cNvCxnSpPr>
            <a:cxnSpLocks/>
          </p:cNvCxnSpPr>
          <p:nvPr/>
        </p:nvCxnSpPr>
        <p:spPr>
          <a:xfrm>
            <a:off x="1052513" y="287681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906CA06-9701-E645-C0A5-594B227B288F}"/>
              </a:ext>
            </a:extLst>
          </p:cNvPr>
          <p:cNvCxnSpPr>
            <a:cxnSpLocks/>
          </p:cNvCxnSpPr>
          <p:nvPr/>
        </p:nvCxnSpPr>
        <p:spPr>
          <a:xfrm>
            <a:off x="6435725" y="287681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29350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4214DA-C0D4-E152-7F42-F6352C961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914400"/>
            <a:ext cx="9715500" cy="9906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EC2AA04-1E84-460C-F560-A228F930F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5/23/2023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AB260E-3910-7D1B-5074-24F5F0AB5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2020F1-A878-9B80-6B4F-7D71406BBF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1224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7652D6-7AE9-3E3B-5C1B-2B4399B150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5/23/2023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A7127E-2A63-6F45-4C40-8358436307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56FB79-D9D1-5381-0019-E24F8B4DA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92494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C23B5-7DA9-0E4F-DA39-4624DB8A2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369065"/>
            <a:ext cx="3266536" cy="2312979"/>
          </a:xfrm>
        </p:spPr>
        <p:txBody>
          <a:bodyPr anchor="b">
            <a:no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A5E77-518A-1FB9-B473-E19CADE046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4423" y="987425"/>
            <a:ext cx="5615077" cy="4873625"/>
          </a:xfrm>
        </p:spPr>
        <p:txBody>
          <a:bodyPr anchor="ctr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65344F-7D06-2406-D113-D24587835D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0" y="3947801"/>
            <a:ext cx="3266536" cy="2382838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2BE708-BAD0-A0A6-9332-9D2179E673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5/23/2023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A70050-9362-4EC4-6B73-3A38445B71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CDA991-8608-CAB4-33FA-03D380D2F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10345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7B837-332D-9100-E007-7DE279481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3999" y="1385457"/>
            <a:ext cx="3312543" cy="2304288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E0DE983-0B0E-07CC-8C57-4EA529E27D1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24423" y="957263"/>
            <a:ext cx="5372189" cy="49625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CAB867-3FC6-5007-61B0-D9B7E5B0CE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24000" y="3958315"/>
            <a:ext cx="3312542" cy="1961473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C7E0F-BFE1-7134-163B-B777970B76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5/23/2023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395D0B-4F98-F3BE-FB23-22D8C5D41F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FB2E3D-2188-B7A9-0ECE-9781473584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8471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F4143-3C41-D626-8F64-36A9C9F1A6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914400"/>
            <a:ext cx="9962791" cy="990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52C4FB-B560-A0FC-6435-952981BC9A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52500" y="2285997"/>
            <a:ext cx="9962791" cy="38909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7CEC4F-0A90-11E2-E43E-B9E765AFBD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5/23/2023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B2A5B4-1D77-B0AC-49E7-CAE9556B1C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396EF9-2FDA-8E87-D546-8840CEBF03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7718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085AB7-38B3-7F80-0B2D-7960F56375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24513" y="1052423"/>
            <a:ext cx="1771292" cy="491705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ADBDC3-E9EA-8699-B2E4-4C7784455BA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06414" y="1052424"/>
            <a:ext cx="7873043" cy="491705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1DBEDE-3A67-6FCA-25F3-B91F7C82E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0D92BC-42A9-434B-8530-ADBF4485E407}" type="datetimeFigureOut">
              <a:rPr lang="en-US" smtClean="0"/>
              <a:t>5/23/2023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9EFF51-4318-20EA-3A3A-8FE203B1A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CD9703-5BAD-DE95-98D9-0F30E7C09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289F9E-9962-4B7B-BA18-A15907CCC6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19042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5258B98-3BD5-0A20-B0E7-944EAEB2654A}"/>
              </a:ext>
            </a:extLst>
          </p:cNvPr>
          <p:cNvSpPr/>
          <p:nvPr/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404C1-E8A5-65FC-C068-21EA0397E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757238"/>
            <a:ext cx="10287000" cy="11477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DCFD78-F171-BA47-AAF3-C6EB75F94C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0" y="2285997"/>
            <a:ext cx="10287000" cy="38909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965A77-B1AB-D608-A6C5-F0F99B6913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68087" y="4756249"/>
            <a:ext cx="24763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9D0D92BC-42A9-434B-8530-ADBF4485E407}" type="datetimeFigureOut">
              <a:rPr lang="en-US" smtClean="0"/>
              <a:pPr/>
              <a:t>5/23/2023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DE34E5-5E9B-7786-05B5-B93241EE2F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589519" y="1758059"/>
            <a:ext cx="243344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5CD4B-611E-32FA-419D-326099EEF3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39542" y="3246437"/>
            <a:ext cx="5333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 cap="all" baseline="0">
                <a:solidFill>
                  <a:schemeClr val="tx1"/>
                </a:solidFill>
                <a:latin typeface="+mj-lt"/>
              </a:defRPr>
            </a:lvl1pPr>
          </a:lstStyle>
          <a:p>
            <a:fld id="{A0289F9E-9962-4B7B-BA18-A15907CCC6B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31847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86" r:id="rId7"/>
    <p:sldLayoutId id="2147483675" r:id="rId8"/>
    <p:sldLayoutId id="2147483676" r:id="rId9"/>
    <p:sldLayoutId id="2147483677" r:id="rId10"/>
    <p:sldLayoutId id="2147483679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56032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521208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39496" indent="0" algn="l" defTabSz="914400" rtl="0" eaLnBrk="1" latinLnBrk="0" hangingPunct="1">
        <a:lnSpc>
          <a:spcPct val="120000"/>
        </a:lnSpc>
        <a:spcBef>
          <a:spcPts val="500"/>
        </a:spcBef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832104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hyperlink" Target="https://gohealthytips.blogspot.com/2014/11/7-tips-how-to-increase-your-brain-intelligence.html" TargetMode="Externa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Relationship Id="rId9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.xml"/><Relationship Id="rId9" Type="http://schemas.microsoft.com/office/2007/relationships/diagramDrawing" Target="../diagrams/drawing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8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Layout" Target="../diagrams/layout8.xml"/><Relationship Id="rId5" Type="http://schemas.openxmlformats.org/officeDocument/2006/relationships/diagramData" Target="../diagrams/data8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8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9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0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Relationship Id="rId9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1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Relationship Id="rId9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Relationship Id="rId9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3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diagramQuickStyle" Target="../diagrams/quickStyle13.xml"/><Relationship Id="rId5" Type="http://schemas.openxmlformats.org/officeDocument/2006/relationships/diagramLayout" Target="../diagrams/layout13.xml"/><Relationship Id="rId4" Type="http://schemas.openxmlformats.org/officeDocument/2006/relationships/diagramData" Target="../diagrams/data13.xml"/><Relationship Id="rId9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4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diagramQuickStyle" Target="../diagrams/quickStyle14.xml"/><Relationship Id="rId5" Type="http://schemas.openxmlformats.org/officeDocument/2006/relationships/diagramLayout" Target="../diagrams/layout14.xml"/><Relationship Id="rId4" Type="http://schemas.openxmlformats.org/officeDocument/2006/relationships/diagramData" Target="../diagrams/data14.xml"/><Relationship Id="rId9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5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diagramQuickStyle" Target="../diagrams/quickStyle15.xml"/><Relationship Id="rId5" Type="http://schemas.openxmlformats.org/officeDocument/2006/relationships/diagramLayout" Target="../diagrams/layout15.xml"/><Relationship Id="rId4" Type="http://schemas.openxmlformats.org/officeDocument/2006/relationships/diagramData" Target="../diagrams/data15.xml"/><Relationship Id="rId9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6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diagramQuickStyle" Target="../diagrams/quickStyle16.xml"/><Relationship Id="rId5" Type="http://schemas.openxmlformats.org/officeDocument/2006/relationships/diagramLayout" Target="../diagrams/layout16.xml"/><Relationship Id="rId4" Type="http://schemas.openxmlformats.org/officeDocument/2006/relationships/diagramData" Target="../diagrams/data16.xml"/><Relationship Id="rId9" Type="http://schemas.openxmlformats.org/officeDocument/2006/relationships/image" Target="../media/image2.png"/></Relationships>
</file>

<file path=ppt/slides/_rels/slide2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7.xml"/><Relationship Id="rId2" Type="http://schemas.microsoft.com/office/2007/relationships/media" Target="../media/media21.m4a"/><Relationship Id="rId1" Type="http://schemas.openxmlformats.org/officeDocument/2006/relationships/audio" Target="NULL" TargetMode="External"/><Relationship Id="rId6" Type="http://schemas.openxmlformats.org/officeDocument/2006/relationships/diagramQuickStyle" Target="../diagrams/quickStyle17.xml"/><Relationship Id="rId5" Type="http://schemas.openxmlformats.org/officeDocument/2006/relationships/diagramLayout" Target="../diagrams/layout17.xml"/><Relationship Id="rId4" Type="http://schemas.openxmlformats.org/officeDocument/2006/relationships/diagramData" Target="../diagrams/data17.xml"/><Relationship Id="rId9" Type="http://schemas.openxmlformats.org/officeDocument/2006/relationships/image" Target="../media/image2.png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8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6" Type="http://schemas.openxmlformats.org/officeDocument/2006/relationships/diagramQuickStyle" Target="../diagrams/quickStyle18.xml"/><Relationship Id="rId5" Type="http://schemas.openxmlformats.org/officeDocument/2006/relationships/diagramLayout" Target="../diagrams/layout18.xml"/><Relationship Id="rId4" Type="http://schemas.openxmlformats.org/officeDocument/2006/relationships/diagramData" Target="../diagrams/data18.xml"/><Relationship Id="rId9" Type="http://schemas.openxmlformats.org/officeDocument/2006/relationships/image" Target="../media/image2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image" Target="../media/image2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image" Target="../media/image2.png"/><Relationship Id="rId5" Type="http://schemas.openxmlformats.org/officeDocument/2006/relationships/image" Target="../media/image37.svg"/><Relationship Id="rId4" Type="http://schemas.openxmlformats.org/officeDocument/2006/relationships/image" Target="../media/image3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760E4C7-47B8-4356-ABCA-CC9C79E2D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aint in motion from the bottom of the view">
            <a:extLst>
              <a:ext uri="{FF2B5EF4-FFF2-40B4-BE49-F238E27FC236}">
                <a16:creationId xmlns:a16="http://schemas.microsoft.com/office/drawing/2014/main" id="{08478853-B5F0-200E-1792-7EF19A0EE14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</a:blip>
          <a:srcRect t="12811"/>
          <a:stretch/>
        </p:blipFill>
        <p:spPr>
          <a:xfrm>
            <a:off x="20" y="1571"/>
            <a:ext cx="12191980" cy="6856429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F0586C3-A19F-D214-ABDE-30AD5B666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17342" y="1250342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20000"/>
                </a:schemeClr>
              </a:gs>
              <a:gs pos="7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957D94-7137-A410-E9B2-1407419CFB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28161" y="2211978"/>
            <a:ext cx="3535679" cy="1425728"/>
          </a:xfrm>
        </p:spPr>
        <p:txBody>
          <a:bodyPr anchor="b">
            <a:normAutofit/>
          </a:bodyPr>
          <a:lstStyle/>
          <a:p>
            <a:pPr algn="ctr"/>
            <a:r>
              <a:rPr lang="en-GB" sz="3600" i="1" u="sng" dirty="0" err="1"/>
              <a:t>Mens</a:t>
            </a:r>
            <a:r>
              <a:rPr lang="en-GB" sz="3600" i="1" u="sng" dirty="0"/>
              <a:t> Rea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9AA118-68C6-E75C-2FDB-0FBA733A4B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0" y="4249360"/>
            <a:ext cx="3048000" cy="87758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By Zita Draper 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14C5C93-B9E9-4392-ADCF-ABF21209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10423" y="395468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946B2EC-1B38-7F7E-85ED-BCEB96C070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182045" y="6130506"/>
            <a:ext cx="498894" cy="4988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3651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118"/>
    </mc:Choice>
    <mc:Fallback xmlns="">
      <p:transition spd="slow" advTm="51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11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DAD064D-86F0-42ED-B520-996898579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7F8CB1-3BA9-4F61-C7C3-82F5DC855E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1694" y="762001"/>
            <a:ext cx="4231343" cy="1141004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Content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83DE4F2-E127-9EB5-D502-A101EED16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53" y="0"/>
            <a:ext cx="6095999" cy="6858000"/>
          </a:xfrm>
          <a:prstGeom prst="rect">
            <a:avLst/>
          </a:prstGeom>
          <a:gradFill>
            <a:gsLst>
              <a:gs pos="20000">
                <a:schemeClr val="accent1">
                  <a:lumMod val="60000"/>
                  <a:lumOff val="40000"/>
                  <a:alpha val="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B4D081D-BEB0-F616-C78E-B76F0370B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4" y="1251602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Graphic 4" descr="Storytelling outline">
            <a:extLst>
              <a:ext uri="{FF2B5EF4-FFF2-40B4-BE49-F238E27FC236}">
                <a16:creationId xmlns:a16="http://schemas.microsoft.com/office/drawing/2014/main" id="{8881B7F5-3D28-DDA1-5294-CAAC80473F5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697699" y="2083552"/>
            <a:ext cx="2690895" cy="269089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ABF372-7408-1DAF-4446-99D70E8D4B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33937" y="2291542"/>
            <a:ext cx="4219148" cy="3810000"/>
          </a:xfrm>
        </p:spPr>
        <p:txBody>
          <a:bodyPr>
            <a:normAutofit/>
          </a:bodyPr>
          <a:lstStyle/>
          <a:p>
            <a:r>
              <a:rPr lang="en-GB" dirty="0"/>
              <a:t>Aims and Learning Objectives. </a:t>
            </a:r>
            <a:endParaRPr lang="en-GB"/>
          </a:p>
          <a:p>
            <a:r>
              <a:rPr lang="en-GB" dirty="0"/>
              <a:t>Elements of an offence. </a:t>
            </a:r>
            <a:endParaRPr lang="en-GB"/>
          </a:p>
          <a:p>
            <a:r>
              <a:rPr lang="en-GB" dirty="0" err="1"/>
              <a:t>Mens</a:t>
            </a:r>
            <a:r>
              <a:rPr lang="en-GB" dirty="0"/>
              <a:t> Rea. </a:t>
            </a:r>
            <a:endParaRPr lang="en-GB"/>
          </a:p>
          <a:p>
            <a:r>
              <a:rPr lang="en-GB" dirty="0"/>
              <a:t>Examples. </a:t>
            </a:r>
            <a:endParaRPr lang="en-GB"/>
          </a:p>
          <a:p>
            <a:r>
              <a:rPr lang="en-GB" dirty="0"/>
              <a:t>Summary. </a:t>
            </a:r>
            <a:endParaRPr lang="en-GB"/>
          </a:p>
          <a:p>
            <a:r>
              <a:rPr lang="en-GB" dirty="0"/>
              <a:t>Thank you, any questions?</a:t>
            </a:r>
            <a:endParaRPr lang="en-GB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BE7F40D-1801-7108-965A-C761BF1F14A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63037" y="5959229"/>
            <a:ext cx="739182" cy="739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7615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060"/>
    </mc:Choice>
    <mc:Fallback xmlns="">
      <p:transition spd="slow" advTm="210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06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9D51C6D-A440-71F4-45C3-86809652E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9" cy="6858000"/>
          </a:xfrm>
          <a:prstGeom prst="rect">
            <a:avLst/>
          </a:prstGeom>
          <a:gradFill>
            <a:gsLst>
              <a:gs pos="20000">
                <a:schemeClr val="accent1">
                  <a:lumMod val="60000"/>
                  <a:lumOff val="40000"/>
                  <a:alpha val="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99FA5DBC-93F5-A63F-41A3-8C0F26EE5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341" y="1251602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6FF783-54C2-2914-F7FD-C4A5EA90C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828" y="2286000"/>
            <a:ext cx="3643951" cy="2286000"/>
          </a:xfrm>
        </p:spPr>
        <p:txBody>
          <a:bodyPr anchor="ctr">
            <a:normAutofit/>
          </a:bodyPr>
          <a:lstStyle/>
          <a:p>
            <a:pPr algn="ctr"/>
            <a:r>
              <a:rPr lang="en-GB" i="1" u="sng"/>
              <a:t>Aims and LEARNING objectives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DE97C8FC-1D3C-CFE1-EA72-D56AE2A0B0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8403313"/>
              </p:ext>
            </p:extLst>
          </p:nvPr>
        </p:nvGraphicFramePr>
        <p:xfrm>
          <a:off x="7048500" y="886352"/>
          <a:ext cx="4092594" cy="50881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F9F2CC6-7F06-4276-C8D1-7495FB9B3F7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80476" y="6090249"/>
            <a:ext cx="533400" cy="53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5725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763"/>
    </mc:Choice>
    <mc:Fallback xmlns="">
      <p:transition spd="slow" advTm="177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76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5258B98-3BD5-0A20-B0E7-944EAEB265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510612"/>
            <a:ext cx="12192000" cy="334738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C74AEE6-9CA7-5247-DC34-99634247DF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638300" y="459663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760E4C7-47B8-4356-ABCA-CC9C79E2D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invertebrate, mollusk&#10;&#10;Description automatically generated">
            <a:extLst>
              <a:ext uri="{FF2B5EF4-FFF2-40B4-BE49-F238E27FC236}">
                <a16:creationId xmlns:a16="http://schemas.microsoft.com/office/drawing/2014/main" id="{7CDA4748-BE38-90E4-8FB4-FEFA6FF359D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b="1338"/>
          <a:stretch/>
        </p:blipFill>
        <p:spPr>
          <a:xfrm>
            <a:off x="20" y="1571"/>
            <a:ext cx="12191980" cy="6856429"/>
          </a:xfrm>
          <a:prstGeom prst="rect">
            <a:avLst/>
          </a:pr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3F0586C3-A19F-D214-ABDE-30AD5B6669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17342" y="1250342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20000"/>
                </a:schemeClr>
              </a:gs>
              <a:gs pos="7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5624B1-EFEC-8AD4-E468-09C8DBF39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8161" y="2211978"/>
            <a:ext cx="3535679" cy="142572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i="1" u="sng"/>
              <a:t>Men's Rea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C32C6B-FB12-99DE-509D-3790324B7A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0" y="4249360"/>
            <a:ext cx="3048000" cy="87758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dirty="0"/>
              <a:t>Guilty mind 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14C5C93-B9E9-4392-ADCF-ABF21209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10423" y="3954687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46C0F99-EA50-6F6E-6262-B4CFB17D0A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48204" y="5739442"/>
            <a:ext cx="792192" cy="792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0168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3529"/>
    </mc:Choice>
    <mc:Fallback xmlns="">
      <p:transition spd="slow" advTm="335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52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C86F7-92B2-3591-61F1-D8F520CEB3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i="1" u="sng" dirty="0"/>
              <a:t>What is the MENS REA?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F2D5F1-0ACF-D94F-8B7F-EC1F989F526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52500" y="2285997"/>
          <a:ext cx="10287000" cy="38909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9DE3764-29AA-385C-EC27-EF085D677D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92657" y="6078747"/>
            <a:ext cx="642668" cy="6426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9141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0837"/>
    </mc:Choice>
    <mc:Fallback xmlns="">
      <p:transition spd="slow" advTm="2408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083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F385FD-B360-BA35-16EB-D346150D9F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762001"/>
            <a:ext cx="9144000" cy="869092"/>
          </a:xfrm>
        </p:spPr>
        <p:txBody>
          <a:bodyPr>
            <a:normAutofit/>
          </a:bodyPr>
          <a:lstStyle/>
          <a:p>
            <a:pPr algn="ctr"/>
            <a:r>
              <a:rPr lang="en-GB" sz="4400" i="1" u="sng" dirty="0"/>
              <a:t>Different types of intention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25D2F4-7A0E-ACA7-3A97-AEE028D25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37234"/>
            <a:ext cx="12192000" cy="312031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82430B6-CCF2-08D3-03C8-E74E765193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3544639"/>
              </p:ext>
            </p:extLst>
          </p:nvPr>
        </p:nvGraphicFramePr>
        <p:xfrm>
          <a:off x="952500" y="2393094"/>
          <a:ext cx="10287000" cy="37029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BA64EAA-7558-6DFB-E342-71724D3CA6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61668" y="5957977"/>
            <a:ext cx="654170" cy="6541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0571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232"/>
    </mc:Choice>
    <mc:Fallback xmlns="">
      <p:transition spd="slow" advTm="752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52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A0624-BF2B-B124-83FB-11B6014FD4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i="1" u="sng" dirty="0"/>
              <a:t>Oblique intention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6F0DC302-D3E3-0531-5D3A-B08C370D1EB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52500" y="2285997"/>
          <a:ext cx="10287000" cy="38909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 descr="Icon&#10;&#10;Description automatically generated">
            <a:hlinkClick r:id="" action="ppaction://media"/>
            <a:extLst>
              <a:ext uri="{FF2B5EF4-FFF2-40B4-BE49-F238E27FC236}">
                <a16:creationId xmlns:a16="http://schemas.microsoft.com/office/drawing/2014/main" id="{999A6D82-4CB0-DC1A-29B3-69633336B7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86906" y="6206706"/>
            <a:ext cx="520460" cy="520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0841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382"/>
    </mc:Choice>
    <mc:Fallback xmlns="">
      <p:transition spd="slow" advTm="1143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438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AD6DB-7687-142C-7A83-08177408E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i="1" u="sng" dirty="0"/>
              <a:t>Woollin test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91C1EC3-2B39-22C4-B9D5-70B276A5680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52500" y="2285997"/>
          <a:ext cx="10287000" cy="38909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 descr="Icon&#10;&#10;Description automatically generated">
            <a:hlinkClick r:id="" action="ppaction://media"/>
            <a:extLst>
              <a:ext uri="{FF2B5EF4-FFF2-40B4-BE49-F238E27FC236}">
                <a16:creationId xmlns:a16="http://schemas.microsoft.com/office/drawing/2014/main" id="{1C1DF5DB-B06B-2F23-5065-338B6E9845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02342" y="5685503"/>
            <a:ext cx="852948" cy="852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9860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977"/>
    </mc:Choice>
    <mc:Fallback xmlns="">
      <p:transition spd="slow" advTm="8997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9977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E45037-0B28-ED68-B9B4-ACC742E08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762001"/>
            <a:ext cx="9144000" cy="869092"/>
          </a:xfrm>
        </p:spPr>
        <p:txBody>
          <a:bodyPr>
            <a:normAutofit/>
          </a:bodyPr>
          <a:lstStyle/>
          <a:p>
            <a:pPr algn="ctr"/>
            <a:r>
              <a:rPr lang="en-GB" sz="3600" i="1" u="sng" dirty="0"/>
              <a:t>Will we then find the Men’s Rea?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25D2F4-7A0E-ACA7-3A97-AEE028D25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37234"/>
            <a:ext cx="12192000" cy="312031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C573125-C79A-C124-6363-8186BAC679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2636166"/>
              </p:ext>
            </p:extLst>
          </p:nvPr>
        </p:nvGraphicFramePr>
        <p:xfrm>
          <a:off x="952500" y="2393094"/>
          <a:ext cx="10287000" cy="37029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03B5C85-F32E-7665-2385-0F7975CDB2A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90292" y="5581184"/>
            <a:ext cx="892098" cy="8920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05519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4639"/>
    </mc:Choice>
    <mc:Fallback xmlns="">
      <p:transition spd="slow" advTm="1646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463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E5F7D-217B-2B8C-9320-4F97CCD9B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96995"/>
            <a:ext cx="9144000" cy="869092"/>
          </a:xfrm>
        </p:spPr>
        <p:txBody>
          <a:bodyPr>
            <a:noAutofit/>
          </a:bodyPr>
          <a:lstStyle/>
          <a:p>
            <a:pPr algn="ctr">
              <a:lnSpc>
                <a:spcPct val="110000"/>
              </a:lnSpc>
            </a:pPr>
            <a:r>
              <a:rPr lang="en-GB" sz="3200" i="1" u="sng" dirty="0"/>
              <a:t>Does this area of law need to be reformed?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25D2F4-7A0E-ACA7-3A97-AEE028D25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37234"/>
            <a:ext cx="12192000" cy="312031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24891D7-4B98-8D1A-2CBF-4658ED7106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24811274"/>
              </p:ext>
            </p:extLst>
          </p:nvPr>
        </p:nvGraphicFramePr>
        <p:xfrm>
          <a:off x="952500" y="2393094"/>
          <a:ext cx="10287000" cy="37029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067BFE6-A276-DD8A-7D52-9015BDD429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34174" y="5564459"/>
            <a:ext cx="1113039" cy="1113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19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496"/>
    </mc:Choice>
    <mc:Fallback xmlns="">
      <p:transition spd="slow" advTm="1004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49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D9F45-A976-2EFE-F425-4FB32E88A8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400" i="1" u="sng" dirty="0"/>
              <a:t>Recklessness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3D7CF3-831F-F7D7-7F73-898DD66EFC3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52500" y="2285997"/>
          <a:ext cx="10287000" cy="38909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8FF4D69-9ECB-89DB-D83C-0511AD1117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267628" y="5796891"/>
            <a:ext cx="684871" cy="684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7571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030"/>
    </mc:Choice>
    <mc:Fallback xmlns="">
      <p:transition spd="slow" advTm="620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03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99A62-9A05-BB8A-6EB0-73957C6F5D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i="1" u="sng" dirty="0"/>
              <a:t>Subjective recklessness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F7B124-6C85-0C2C-CE05-DDD7E2048C4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52500" y="2285997"/>
          <a:ext cx="10287000" cy="38909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CB98135-FE2F-959F-23B7-8B1A236927A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464111" y="5612373"/>
            <a:ext cx="976777" cy="976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7750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0689"/>
    </mc:Choice>
    <mc:Fallback xmlns="">
      <p:transition spd="slow" advTm="1106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68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9D51C6D-A440-71F4-45C3-86809652E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9" cy="6858000"/>
          </a:xfrm>
          <a:prstGeom prst="rect">
            <a:avLst/>
          </a:prstGeom>
          <a:gradFill>
            <a:gsLst>
              <a:gs pos="20000">
                <a:schemeClr val="accent1">
                  <a:lumMod val="60000"/>
                  <a:lumOff val="40000"/>
                  <a:alpha val="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99FA5DBC-93F5-A63F-41A3-8C0F26EE5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341" y="1251602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14DEAD-2949-D360-69A9-F66D871312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828" y="2286000"/>
            <a:ext cx="3643951" cy="2286000"/>
          </a:xfrm>
        </p:spPr>
        <p:txBody>
          <a:bodyPr anchor="ctr">
            <a:normAutofit/>
          </a:bodyPr>
          <a:lstStyle/>
          <a:p>
            <a:pPr algn="ctr"/>
            <a:r>
              <a:rPr lang="en-GB" i="1" u="sng"/>
              <a:t>Objective recklessness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8B29398-5993-6489-FF99-13105211CA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85749578"/>
              </p:ext>
            </p:extLst>
          </p:nvPr>
        </p:nvGraphicFramePr>
        <p:xfrm>
          <a:off x="7048500" y="886352"/>
          <a:ext cx="4092594" cy="50881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164EB8C-5DB0-DC5C-B1F9-8A9736FB77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33814" y="5820104"/>
            <a:ext cx="917091" cy="917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855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0560"/>
    </mc:Choice>
    <mc:Fallback xmlns="">
      <p:transition spd="slow" advTm="1105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56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33011-558A-4F26-34F1-58E9162FC6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i="1" u="sng" dirty="0"/>
              <a:t>Reform in 2003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2383DFB-83C3-F25D-A198-E2456A7F64F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52500" y="2285997"/>
          <a:ext cx="10287000" cy="38909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8BCFDC2-3D53-8F10-DEDB-69CFBA088B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56116" y="5843239"/>
            <a:ext cx="815897" cy="815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0433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6280"/>
    </mc:Choice>
    <mc:Fallback xmlns="">
      <p:transition spd="slow" advTm="2162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628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9D51C6D-A440-71F4-45C3-86809652E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9" cy="6858000"/>
          </a:xfrm>
          <a:prstGeom prst="rect">
            <a:avLst/>
          </a:prstGeom>
          <a:gradFill>
            <a:gsLst>
              <a:gs pos="20000">
                <a:schemeClr val="accent1">
                  <a:lumMod val="60000"/>
                  <a:lumOff val="40000"/>
                  <a:alpha val="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99FA5DBC-93F5-A63F-41A3-8C0F26EE5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341" y="1251602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B58DFA-7726-59CA-88ED-230916BFCF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828" y="2286000"/>
            <a:ext cx="3643951" cy="2286000"/>
          </a:xfrm>
        </p:spPr>
        <p:txBody>
          <a:bodyPr anchor="ctr">
            <a:normAutofit/>
          </a:bodyPr>
          <a:lstStyle/>
          <a:p>
            <a:pPr algn="ctr"/>
            <a:r>
              <a:rPr lang="en-GB" i="1" u="sng"/>
              <a:t>Negligence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2F682F-70C7-A2CF-BF10-E8586B6E94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4242854"/>
              </p:ext>
            </p:extLst>
          </p:nvPr>
        </p:nvGraphicFramePr>
        <p:xfrm>
          <a:off x="7048500" y="886352"/>
          <a:ext cx="4092594" cy="50881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991C3C4-CFBD-94E8-0D32-9A903A5F70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12233" y="5633224"/>
            <a:ext cx="992459" cy="992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0923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6071"/>
    </mc:Choice>
    <mc:Fallback xmlns="">
      <p:transition spd="slow" advTm="1260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607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48B245-C981-913D-7D78-249997D97A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762001"/>
            <a:ext cx="9144000" cy="869092"/>
          </a:xfrm>
        </p:spPr>
        <p:txBody>
          <a:bodyPr>
            <a:normAutofit/>
          </a:bodyPr>
          <a:lstStyle/>
          <a:p>
            <a:pPr algn="ctr"/>
            <a:r>
              <a:rPr lang="en-GB" i="1" u="sng"/>
              <a:t>Transferred malice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25D2F4-7A0E-ACA7-3A97-AEE028D25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37234"/>
            <a:ext cx="12192000" cy="312031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9052B1-B416-9FFC-0303-64E952D7BEF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71398512"/>
              </p:ext>
            </p:extLst>
          </p:nvPr>
        </p:nvGraphicFramePr>
        <p:xfrm>
          <a:off x="952500" y="2393094"/>
          <a:ext cx="10287000" cy="37029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08DD6FE-F4C1-DFDC-8FB8-0E710F77D5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245326" y="6095999"/>
            <a:ext cx="609377" cy="609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3153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0465"/>
    </mc:Choice>
    <mc:Fallback xmlns="">
      <p:transition spd="slow" advTm="1204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46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16B097-1FAC-80D5-EA2B-AF24AD6D1D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762001"/>
            <a:ext cx="9144000" cy="869092"/>
          </a:xfrm>
        </p:spPr>
        <p:txBody>
          <a:bodyPr>
            <a:normAutofit/>
          </a:bodyPr>
          <a:lstStyle/>
          <a:p>
            <a:pPr algn="ctr"/>
            <a:r>
              <a:rPr lang="en-GB" sz="4400" i="1" u="sng" dirty="0"/>
              <a:t>Continued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25D2F4-7A0E-ACA7-3A97-AEE028D25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37234"/>
            <a:ext cx="12192000" cy="312031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C72C065-2085-E55A-E600-F28E3AF1A5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5441511"/>
              </p:ext>
            </p:extLst>
          </p:nvPr>
        </p:nvGraphicFramePr>
        <p:xfrm>
          <a:off x="952500" y="2393094"/>
          <a:ext cx="10287000" cy="37029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2144160-EC60-42A7-DD77-7380F2EC8C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75888" y="5752635"/>
            <a:ext cx="739233" cy="739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9252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4745"/>
    </mc:Choice>
    <mc:Fallback xmlns="">
      <p:transition spd="slow" advTm="1047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74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C3333D-EC44-6169-C768-8725A67889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i="1" u="sng" dirty="0"/>
              <a:t>Strict liability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1B766-48B0-9253-532A-5EE904CFE7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Were the Men's rea does not need to be present. </a:t>
            </a:r>
          </a:p>
          <a:p>
            <a:endParaRPr lang="en-GB" dirty="0"/>
          </a:p>
          <a:p>
            <a:r>
              <a:rPr lang="en-GB" dirty="0"/>
              <a:t>Committed voluntarily. </a:t>
            </a:r>
          </a:p>
          <a:p>
            <a:endParaRPr lang="en-GB" dirty="0"/>
          </a:p>
          <a:p>
            <a:r>
              <a:rPr lang="en-GB" dirty="0"/>
              <a:t>‘’ Quasi criminal’’. </a:t>
            </a:r>
          </a:p>
          <a:p>
            <a:endParaRPr lang="en-GB" dirty="0"/>
          </a:p>
          <a:p>
            <a:r>
              <a:rPr lang="en-GB" dirty="0"/>
              <a:t>Examples include not having an MOT on your car.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8F671CB-E0FE-7014-7F9E-8E5DA9C2B2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21179" y="5555071"/>
            <a:ext cx="1091381" cy="1091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7734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681"/>
    </mc:Choice>
    <mc:Fallback xmlns="">
      <p:transition spd="slow" advTm="406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68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7C094B-54BB-2817-90F9-D5D28462C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Activity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CDF00E6F-9319-A0F6-2B27-2E4E3880315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52500" y="2285997"/>
          <a:ext cx="10287000" cy="38909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 descr="Icon&#10;&#10;Description automatically generated">
            <a:hlinkClick r:id="" action="ppaction://media"/>
            <a:extLst>
              <a:ext uri="{FF2B5EF4-FFF2-40B4-BE49-F238E27FC236}">
                <a16:creationId xmlns:a16="http://schemas.microsoft.com/office/drawing/2014/main" id="{DEEA68ED-D103-B7FB-33B9-BD238EA318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435751" y="6176962"/>
            <a:ext cx="635480" cy="635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997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873"/>
    </mc:Choice>
    <mc:Fallback xmlns="">
      <p:transition spd="slow" advTm="128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87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9D51C6D-A440-71F4-45C3-86809652E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5999" cy="6858000"/>
          </a:xfrm>
          <a:prstGeom prst="rect">
            <a:avLst/>
          </a:prstGeom>
          <a:gradFill>
            <a:gsLst>
              <a:gs pos="20000">
                <a:schemeClr val="accent1">
                  <a:lumMod val="60000"/>
                  <a:lumOff val="40000"/>
                  <a:alpha val="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11BEF7-B7F9-D569-824C-E0CF8443E2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7828" y="1905000"/>
            <a:ext cx="3643951" cy="3026028"/>
          </a:xfrm>
        </p:spPr>
        <p:txBody>
          <a:bodyPr anchor="ctr">
            <a:normAutofit/>
          </a:bodyPr>
          <a:lstStyle/>
          <a:p>
            <a:pPr algn="ctr"/>
            <a:r>
              <a:rPr lang="en-GB" sz="4400" i="1" u="sng" dirty="0"/>
              <a:t>Strict liability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A2369E-AB03-467B-C44A-2AA9413CB2A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3790312"/>
              </p:ext>
            </p:extLst>
          </p:nvPr>
        </p:nvGraphicFramePr>
        <p:xfrm>
          <a:off x="7040319" y="835862"/>
          <a:ext cx="4199181" cy="52002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95C276B-779C-C3B2-37FD-E22B67483E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67990" y="5609063"/>
            <a:ext cx="1016620" cy="1016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2713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939"/>
    </mc:Choice>
    <mc:Fallback xmlns="">
      <p:transition spd="slow" advTm="609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93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40A65-59E5-6B02-FC2B-C9666D2D0A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i="1" u="sng" dirty="0"/>
              <a:t>How do we establish strict liability?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5E8AAB9-F144-D248-1C36-D7993582863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952500" y="2285997"/>
          <a:ext cx="10287000" cy="38909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5D37772-EF59-40B8-6098-8C0AC4F25FED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10890.6757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12234" y="5780629"/>
            <a:ext cx="640266" cy="640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644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6272"/>
    </mc:Choice>
    <mc:Fallback xmlns="">
      <p:transition spd="slow" advTm="4162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538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C8B38D4-9D92-4608-A16B-260E8CC213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F4E4FE-A68E-6AAA-1263-331723B755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762001"/>
            <a:ext cx="9144000" cy="869092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800" i="1" u="sng" dirty="0"/>
              <a:t>2023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25D2F4-7A0E-ACA7-3A97-AEE028D257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37234"/>
            <a:ext cx="12192000" cy="3120318"/>
          </a:xfrm>
          <a:prstGeom prst="rect">
            <a:avLst/>
          </a:prstGeom>
          <a:gradFill>
            <a:gsLst>
              <a:gs pos="14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B2FD80-F1B7-E8C2-98E4-505CB34D4C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4798293"/>
              </p:ext>
            </p:extLst>
          </p:nvPr>
        </p:nvGraphicFramePr>
        <p:xfrm>
          <a:off x="952500" y="2393094"/>
          <a:ext cx="10287000" cy="37029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5DC2273-F9B8-78EF-FC4F-FDA9B62485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323384" y="5642517"/>
            <a:ext cx="916259" cy="916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704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3183"/>
    </mc:Choice>
    <mc:Fallback xmlns="">
      <p:transition spd="slow" advTm="1731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318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DAD064D-86F0-42ED-B520-996898579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0BBA97-6140-8108-1A22-451C96720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31694" y="762001"/>
            <a:ext cx="4231343" cy="1141004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Summary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83DE4F2-E127-9EB5-D502-A101EED16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53" y="0"/>
            <a:ext cx="6095999" cy="6858000"/>
          </a:xfrm>
          <a:prstGeom prst="rect">
            <a:avLst/>
          </a:prstGeom>
          <a:gradFill>
            <a:gsLst>
              <a:gs pos="20000">
                <a:schemeClr val="accent1">
                  <a:lumMod val="60000"/>
                  <a:lumOff val="40000"/>
                  <a:alpha val="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B4D081D-BEB0-F616-C78E-B76F0370B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4" y="1251602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Graphic 4" descr="Storytelling outline">
            <a:extLst>
              <a:ext uri="{FF2B5EF4-FFF2-40B4-BE49-F238E27FC236}">
                <a16:creationId xmlns:a16="http://schemas.microsoft.com/office/drawing/2014/main" id="{683942DF-8962-DCAB-E181-9AE24C7DED8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697699" y="2083552"/>
            <a:ext cx="2690895" cy="269089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AF9AF-90EC-6257-C7A2-9FC4ECB5CB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33937" y="2291542"/>
            <a:ext cx="4219148" cy="3810000"/>
          </a:xfrm>
        </p:spPr>
        <p:txBody>
          <a:bodyPr>
            <a:normAutofit/>
          </a:bodyPr>
          <a:lstStyle/>
          <a:p>
            <a:r>
              <a:rPr lang="en-GB"/>
              <a:t>In order to prove an offence you must prove; </a:t>
            </a:r>
          </a:p>
          <a:p>
            <a:r>
              <a:rPr lang="en-GB"/>
              <a:t>Actus Reus – Guilty Act </a:t>
            </a:r>
          </a:p>
          <a:p>
            <a:r>
              <a:rPr lang="en-GB" err="1"/>
              <a:t>Mens</a:t>
            </a:r>
            <a:r>
              <a:rPr lang="en-GB"/>
              <a:t> Rea- Guilty Mind</a:t>
            </a:r>
          </a:p>
          <a:p>
            <a:r>
              <a:rPr lang="en-GB"/>
              <a:t>No defence. </a:t>
            </a:r>
          </a:p>
          <a:p>
            <a:r>
              <a:rPr lang="en-GB"/>
              <a:t>Criminal liability. 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F97B78A-8FC5-CB71-149A-9E441B2E1C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15659" y="6101542"/>
            <a:ext cx="585367" cy="585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6237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3090"/>
    </mc:Choice>
    <mc:Fallback xmlns="">
      <p:transition spd="slow" advTm="230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09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760E4C7-47B8-4356-ABCA-CC9C79E2D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80228E6-18B1-B562-27EA-5DCA23F087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9342" y="1245304"/>
            <a:ext cx="4357316" cy="4357316"/>
          </a:xfrm>
          <a:custGeom>
            <a:avLst/>
            <a:gdLst>
              <a:gd name="connsiteX0" fmla="*/ 2178658 w 4357316"/>
              <a:gd name="connsiteY0" fmla="*/ 0 h 4357316"/>
              <a:gd name="connsiteX1" fmla="*/ 4357316 w 4357316"/>
              <a:gd name="connsiteY1" fmla="*/ 2178658 h 4357316"/>
              <a:gd name="connsiteX2" fmla="*/ 2178658 w 4357316"/>
              <a:gd name="connsiteY2" fmla="*/ 4357316 h 4357316"/>
              <a:gd name="connsiteX3" fmla="*/ 0 w 4357316"/>
              <a:gd name="connsiteY3" fmla="*/ 2178658 h 4357316"/>
              <a:gd name="connsiteX4" fmla="*/ 2178658 w 4357316"/>
              <a:gd name="connsiteY4" fmla="*/ 0 h 435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357316" h="4357316">
                <a:moveTo>
                  <a:pt x="2178658" y="0"/>
                </a:moveTo>
                <a:cubicBezTo>
                  <a:pt x="3381898" y="0"/>
                  <a:pt x="4357316" y="975418"/>
                  <a:pt x="4357316" y="2178658"/>
                </a:cubicBezTo>
                <a:cubicBezTo>
                  <a:pt x="4357316" y="3381898"/>
                  <a:pt x="3381898" y="4357316"/>
                  <a:pt x="2178658" y="4357316"/>
                </a:cubicBezTo>
                <a:cubicBezTo>
                  <a:pt x="975418" y="4357316"/>
                  <a:pt x="0" y="3381898"/>
                  <a:pt x="0" y="2178658"/>
                </a:cubicBezTo>
                <a:cubicBezTo>
                  <a:pt x="0" y="975418"/>
                  <a:pt x="975418" y="0"/>
                  <a:pt x="2178658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  <a:alpha val="0"/>
                </a:schemeClr>
              </a:gs>
              <a:gs pos="70000">
                <a:schemeClr val="accent1">
                  <a:lumMod val="60000"/>
                  <a:lumOff val="40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F745A137-4DD1-C6C0-FBB4-B9F0AC379F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7368" y="2194879"/>
            <a:ext cx="3814854" cy="1459453"/>
          </a:xfrm>
        </p:spPr>
        <p:txBody>
          <a:bodyPr anchor="b">
            <a:normAutofit/>
          </a:bodyPr>
          <a:lstStyle/>
          <a:p>
            <a:pPr algn="ctr"/>
            <a:r>
              <a:rPr lang="en-GB">
                <a:solidFill>
                  <a:srgbClr val="000000"/>
                </a:solidFill>
              </a:rPr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376EB87-3FD9-5606-24EA-CDE8B75C98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249360"/>
            <a:ext cx="3048000" cy="877585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000000"/>
                </a:solidFill>
              </a:rPr>
              <a:t>Any Questions?</a:t>
            </a:r>
          </a:p>
        </p:txBody>
      </p:sp>
      <p:pic>
        <p:nvPicPr>
          <p:cNvPr id="9" name="Graphic 8" descr="Handshake">
            <a:extLst>
              <a:ext uri="{FF2B5EF4-FFF2-40B4-BE49-F238E27FC236}">
                <a16:creationId xmlns:a16="http://schemas.microsoft.com/office/drawing/2014/main" id="{26CBBA17-956E-FB80-86B9-2E7C394D7C5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6096001" y="857725"/>
            <a:ext cx="5132472" cy="5132472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C627FBB-F6B5-B421-7967-9DE1D453EE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562423" y="3951426"/>
            <a:ext cx="971155" cy="0"/>
          </a:xfrm>
          <a:prstGeom prst="line">
            <a:avLst/>
          </a:prstGeom>
          <a:ln w="31750">
            <a:solidFill>
              <a:srgbClr val="0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64DD746-ECC6-EF90-BCE1-AF52581115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227162" y="6038491"/>
            <a:ext cx="705928" cy="705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864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061"/>
    </mc:Choice>
    <mc:Fallback xmlns="">
      <p:transition spd="slow" advTm="120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6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AfterglowVTI">
  <a:themeElements>
    <a:clrScheme name="AnalogousFromLightSeedLeftStep">
      <a:dk1>
        <a:srgbClr val="000000"/>
      </a:dk1>
      <a:lt1>
        <a:srgbClr val="FFFFFF"/>
      </a:lt1>
      <a:dk2>
        <a:srgbClr val="312441"/>
      </a:dk2>
      <a:lt2>
        <a:srgbClr val="E2E8E6"/>
      </a:lt2>
      <a:accent1>
        <a:srgbClr val="EE6E96"/>
      </a:accent1>
      <a:accent2>
        <a:srgbClr val="EB4EC0"/>
      </a:accent2>
      <a:accent3>
        <a:srgbClr val="DC6EEE"/>
      </a:accent3>
      <a:accent4>
        <a:srgbClr val="924EEB"/>
      </a:accent4>
      <a:accent5>
        <a:srgbClr val="716EEE"/>
      </a:accent5>
      <a:accent6>
        <a:srgbClr val="4E8CEB"/>
      </a:accent6>
      <a:hlink>
        <a:srgbClr val="568F7D"/>
      </a:hlink>
      <a:folHlink>
        <a:srgbClr val="7F7F7F"/>
      </a:folHlink>
    </a:clrScheme>
    <a:fontScheme name="Trade Gothic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fterglowVTI" id="{804DBEB7-1920-4C72-A0CB-091339F1875F}" vid="{D4C59F5A-9ECA-4C96-BDFD-0606A75324E3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0</TotalTime>
  <Words>916</Words>
  <Application>Microsoft Office PowerPoint</Application>
  <PresentationFormat>Widescreen</PresentationFormat>
  <Paragraphs>128</Paragraphs>
  <Slides>24</Slides>
  <Notes>2</Notes>
  <HiddenSlides>0</HiddenSlides>
  <MMClips>24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Calibri</vt:lpstr>
      <vt:lpstr>Trade Gothic Next Cond</vt:lpstr>
      <vt:lpstr>Trade Gothic Next Light</vt:lpstr>
      <vt:lpstr>AfterglowVTI</vt:lpstr>
      <vt:lpstr>Mens Rea </vt:lpstr>
      <vt:lpstr>Content</vt:lpstr>
      <vt:lpstr>Aims and LEARNING objectives</vt:lpstr>
      <vt:lpstr>Men's Rea</vt:lpstr>
      <vt:lpstr>What is the MENS REA?</vt:lpstr>
      <vt:lpstr>Different types of intention</vt:lpstr>
      <vt:lpstr>Oblique intention</vt:lpstr>
      <vt:lpstr>Woollin test</vt:lpstr>
      <vt:lpstr>Will we then find the Men’s Rea?</vt:lpstr>
      <vt:lpstr>Does this area of law need to be reformed?</vt:lpstr>
      <vt:lpstr>Recklessness</vt:lpstr>
      <vt:lpstr>Subjective recklessness</vt:lpstr>
      <vt:lpstr>Objective recklessness</vt:lpstr>
      <vt:lpstr>Reform in 2003</vt:lpstr>
      <vt:lpstr>Negligence </vt:lpstr>
      <vt:lpstr>Transferred malice</vt:lpstr>
      <vt:lpstr>Continued</vt:lpstr>
      <vt:lpstr>Strict liability</vt:lpstr>
      <vt:lpstr>Activity</vt:lpstr>
      <vt:lpstr>Strict liability</vt:lpstr>
      <vt:lpstr>How do we establish strict liability?</vt:lpstr>
      <vt:lpstr>2023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Mens Rea </dc:title>
  <dc:creator>Zita Draper</dc:creator>
  <cp:lastModifiedBy>Zita Draper</cp:lastModifiedBy>
  <cp:revision>1</cp:revision>
  <dcterms:created xsi:type="dcterms:W3CDTF">2023-02-08T21:06:06Z</dcterms:created>
  <dcterms:modified xsi:type="dcterms:W3CDTF">2023-05-23T14:26:58Z</dcterms:modified>
</cp:coreProperties>
</file>