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3.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70" r:id="rId5"/>
    <p:sldMasterId id="2147483687" r:id="rId6"/>
    <p:sldMasterId id="2147483699" r:id="rId7"/>
  </p:sldMasterIdLst>
  <p:notesMasterIdLst>
    <p:notesMasterId r:id="rId41"/>
  </p:notesMasterIdLst>
  <p:handoutMasterIdLst>
    <p:handoutMasterId r:id="rId42"/>
  </p:handoutMasterIdLst>
  <p:sldIdLst>
    <p:sldId id="256" r:id="rId8"/>
    <p:sldId id="277" r:id="rId9"/>
    <p:sldId id="260" r:id="rId10"/>
    <p:sldId id="258" r:id="rId11"/>
    <p:sldId id="263" r:id="rId12"/>
    <p:sldId id="278" r:id="rId13"/>
    <p:sldId id="280" r:id="rId14"/>
    <p:sldId id="257" r:id="rId15"/>
    <p:sldId id="282" r:id="rId16"/>
    <p:sldId id="259" r:id="rId17"/>
    <p:sldId id="262" r:id="rId18"/>
    <p:sldId id="283" r:id="rId19"/>
    <p:sldId id="261" r:id="rId20"/>
    <p:sldId id="285" r:id="rId21"/>
    <p:sldId id="286" r:id="rId22"/>
    <p:sldId id="287" r:id="rId23"/>
    <p:sldId id="288" r:id="rId24"/>
    <p:sldId id="289" r:id="rId25"/>
    <p:sldId id="290" r:id="rId26"/>
    <p:sldId id="292" r:id="rId27"/>
    <p:sldId id="293" r:id="rId28"/>
    <p:sldId id="294" r:id="rId29"/>
    <p:sldId id="295" r:id="rId30"/>
    <p:sldId id="296" r:id="rId31"/>
    <p:sldId id="297" r:id="rId32"/>
    <p:sldId id="264" r:id="rId33"/>
    <p:sldId id="300" r:id="rId34"/>
    <p:sldId id="301" r:id="rId35"/>
    <p:sldId id="302" r:id="rId36"/>
    <p:sldId id="303" r:id="rId37"/>
    <p:sldId id="304" r:id="rId38"/>
    <p:sldId id="305" r:id="rId39"/>
    <p:sldId id="30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CDB31D-ED00-4DB4-9016-8E4358F393C7}" v="1" dt="2026-06-11T10:25:38.249"/>
  </p1510:revLst>
</p1510:revInfo>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033" autoAdjust="0"/>
  </p:normalViewPr>
  <p:slideViewPr>
    <p:cSldViewPr snapToGrid="0">
      <p:cViewPr varScale="1">
        <p:scale>
          <a:sx n="59" d="100"/>
          <a:sy n="59" d="100"/>
        </p:scale>
        <p:origin x="964" y="5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microsoft.com/office/2018/10/relationships/authors" Target="author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tableStyles" Target="tableStyles.xml"/><Relationship Id="rId20" Type="http://schemas.openxmlformats.org/officeDocument/2006/relationships/slide" Target="slides/slide13.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een Riaz" userId="e07368108a290d48" providerId="LiveId" clId="{D2CDB31D-ED00-4DB4-9016-8E4358F393C7}"/>
    <pc:docChg chg="custSel addSld delSld modSld">
      <pc:chgData name="Fareen Riaz" userId="e07368108a290d48" providerId="LiveId" clId="{D2CDB31D-ED00-4DB4-9016-8E4358F393C7}" dt="2026-06-11T10:46:28.530" v="458" actId="5793"/>
      <pc:docMkLst>
        <pc:docMk/>
      </pc:docMkLst>
      <pc:sldChg chg="modSp mod">
        <pc:chgData name="Fareen Riaz" userId="e07368108a290d48" providerId="LiveId" clId="{D2CDB31D-ED00-4DB4-9016-8E4358F393C7}" dt="2026-06-11T10:27:16.105" v="403" actId="20577"/>
        <pc:sldMkLst>
          <pc:docMk/>
          <pc:sldMk cId="2409068929" sldId="256"/>
        </pc:sldMkLst>
        <pc:spChg chg="mod">
          <ac:chgData name="Fareen Riaz" userId="e07368108a290d48" providerId="LiveId" clId="{D2CDB31D-ED00-4DB4-9016-8E4358F393C7}" dt="2026-06-11T10:27:16.105" v="403" actId="20577"/>
          <ac:spMkLst>
            <pc:docMk/>
            <pc:sldMk cId="2409068929" sldId="256"/>
            <ac:spMk id="3" creationId="{037683FC-06FB-EF1C-047A-59AAA400E490}"/>
          </ac:spMkLst>
        </pc:spChg>
        <pc:spChg chg="mod">
          <ac:chgData name="Fareen Riaz" userId="e07368108a290d48" providerId="LiveId" clId="{D2CDB31D-ED00-4DB4-9016-8E4358F393C7}" dt="2026-06-11T10:26:54.455" v="399" actId="20577"/>
          <ac:spMkLst>
            <pc:docMk/>
            <pc:sldMk cId="2409068929" sldId="256"/>
            <ac:spMk id="20" creationId="{49020275-58F0-4491-8E8A-0A2AD5ED9D8B}"/>
          </ac:spMkLst>
        </pc:spChg>
        <pc:picChg chg="mod">
          <ac:chgData name="Fareen Riaz" userId="e07368108a290d48" providerId="LiveId" clId="{D2CDB31D-ED00-4DB4-9016-8E4358F393C7}" dt="2026-06-11T09:34:59.365" v="313" actId="1076"/>
          <ac:picMkLst>
            <pc:docMk/>
            <pc:sldMk cId="2409068929" sldId="256"/>
            <ac:picMk id="8" creationId="{E41FFEB7-5147-4211-9DEE-48A580FDD93D}"/>
          </ac:picMkLst>
        </pc:picChg>
      </pc:sldChg>
      <pc:sldChg chg="modSp mod">
        <pc:chgData name="Fareen Riaz" userId="e07368108a290d48" providerId="LiveId" clId="{D2CDB31D-ED00-4DB4-9016-8E4358F393C7}" dt="2026-06-11T09:51:31.732" v="324" actId="5793"/>
        <pc:sldMkLst>
          <pc:docMk/>
          <pc:sldMk cId="991619130" sldId="258"/>
        </pc:sldMkLst>
        <pc:spChg chg="mod">
          <ac:chgData name="Fareen Riaz" userId="e07368108a290d48" providerId="LiveId" clId="{D2CDB31D-ED00-4DB4-9016-8E4358F393C7}" dt="2026-06-11T09:51:31.732" v="324" actId="5793"/>
          <ac:spMkLst>
            <pc:docMk/>
            <pc:sldMk cId="991619130" sldId="258"/>
            <ac:spMk id="111" creationId="{27400555-FDF0-4051-BE1D-9F1757952D08}"/>
          </ac:spMkLst>
        </pc:spChg>
      </pc:sldChg>
      <pc:sldChg chg="modSp mod">
        <pc:chgData name="Fareen Riaz" userId="e07368108a290d48" providerId="LiveId" clId="{D2CDB31D-ED00-4DB4-9016-8E4358F393C7}" dt="2026-06-11T09:19:09.735" v="309" actId="20577"/>
        <pc:sldMkLst>
          <pc:docMk/>
          <pc:sldMk cId="106884304" sldId="260"/>
        </pc:sldMkLst>
        <pc:spChg chg="mod">
          <ac:chgData name="Fareen Riaz" userId="e07368108a290d48" providerId="LiveId" clId="{D2CDB31D-ED00-4DB4-9016-8E4358F393C7}" dt="2026-06-11T08:22:03.605" v="21" actId="20577"/>
          <ac:spMkLst>
            <pc:docMk/>
            <pc:sldMk cId="106884304" sldId="260"/>
            <ac:spMk id="68" creationId="{261BE4C3-90A1-4FC4-93CA-BF3A80B863C5}"/>
          </ac:spMkLst>
        </pc:spChg>
        <pc:spChg chg="mod">
          <ac:chgData name="Fareen Riaz" userId="e07368108a290d48" providerId="LiveId" clId="{D2CDB31D-ED00-4DB4-9016-8E4358F393C7}" dt="2026-06-11T08:22:36.269" v="29" actId="313"/>
          <ac:spMkLst>
            <pc:docMk/>
            <pc:sldMk cId="106884304" sldId="260"/>
            <ac:spMk id="70" creationId="{25C9712B-794E-4F23-928A-FFCA310FE747}"/>
          </ac:spMkLst>
        </pc:spChg>
        <pc:spChg chg="mod">
          <ac:chgData name="Fareen Riaz" userId="e07368108a290d48" providerId="LiveId" clId="{D2CDB31D-ED00-4DB4-9016-8E4358F393C7}" dt="2026-06-11T09:19:09.735" v="309" actId="20577"/>
          <ac:spMkLst>
            <pc:docMk/>
            <pc:sldMk cId="106884304" sldId="260"/>
            <ac:spMk id="72" creationId="{5CC67B51-3695-40FC-B51D-1CD99DF1626D}"/>
          </ac:spMkLst>
        </pc:spChg>
      </pc:sldChg>
      <pc:sldChg chg="modSp mod">
        <pc:chgData name="Fareen Riaz" userId="e07368108a290d48" providerId="LiveId" clId="{D2CDB31D-ED00-4DB4-9016-8E4358F393C7}" dt="2026-06-11T10:46:28.530" v="458" actId="5793"/>
        <pc:sldMkLst>
          <pc:docMk/>
          <pc:sldMk cId="1619313981" sldId="263"/>
        </pc:sldMkLst>
        <pc:spChg chg="mod">
          <ac:chgData name="Fareen Riaz" userId="e07368108a290d48" providerId="LiveId" clId="{D2CDB31D-ED00-4DB4-9016-8E4358F393C7}" dt="2026-06-11T10:46:28.530" v="458" actId="5793"/>
          <ac:spMkLst>
            <pc:docMk/>
            <pc:sldMk cId="1619313981" sldId="263"/>
            <ac:spMk id="14" creationId="{0321A7BC-BAD6-4CBA-9AD5-2AD73F8A426C}"/>
          </ac:spMkLst>
        </pc:spChg>
      </pc:sldChg>
      <pc:sldChg chg="new del">
        <pc:chgData name="Fareen Riaz" userId="e07368108a290d48" providerId="LiveId" clId="{D2CDB31D-ED00-4DB4-9016-8E4358F393C7}" dt="2026-06-11T09:27:33.803" v="311" actId="47"/>
        <pc:sldMkLst>
          <pc:docMk/>
          <pc:sldMk cId="120900743" sldId="279"/>
        </pc:sldMkLst>
      </pc:sldChg>
      <pc:sldChg chg="new del">
        <pc:chgData name="Fareen Riaz" userId="e07368108a290d48" providerId="LiveId" clId="{D2CDB31D-ED00-4DB4-9016-8E4358F393C7}" dt="2026-06-11T08:20:01.528" v="1" actId="47"/>
        <pc:sldMkLst>
          <pc:docMk/>
          <pc:sldMk cId="1940800690" sldId="279"/>
        </pc:sldMkLst>
      </pc:sldChg>
      <pc:sldChg chg="new del">
        <pc:chgData name="Fareen Riaz" userId="e07368108a290d48" providerId="LiveId" clId="{D2CDB31D-ED00-4DB4-9016-8E4358F393C7}" dt="2026-06-11T10:05:31.386" v="326" actId="47"/>
        <pc:sldMkLst>
          <pc:docMk/>
          <pc:sldMk cId="3212980064" sldId="27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60E4AC-E8A1-4A5B-B2F4-6F619AF024F0}"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7CCA0585-A6AD-4DB0-B1A3-D0B05DB6E155}">
      <dgm:prSet/>
      <dgm:spPr/>
      <dgm:t>
        <a:bodyPr/>
        <a:lstStyle/>
        <a:p>
          <a:r>
            <a:rPr lang="en-GB"/>
            <a:t>SYNCING AND PERFORMANCE</a:t>
          </a:r>
          <a:endParaRPr lang="en-US"/>
        </a:p>
      </dgm:t>
    </dgm:pt>
    <dgm:pt modelId="{CBF92BD1-7A88-4630-BC27-1BAAE1CA8E6C}" type="parTrans" cxnId="{62B664F3-A2F9-4582-B140-0F11207E3D94}">
      <dgm:prSet/>
      <dgm:spPr/>
      <dgm:t>
        <a:bodyPr/>
        <a:lstStyle/>
        <a:p>
          <a:endParaRPr lang="en-US"/>
        </a:p>
      </dgm:t>
    </dgm:pt>
    <dgm:pt modelId="{550DEBB0-5296-44AC-AEF3-CA0794527DB3}" type="sibTrans" cxnId="{62B664F3-A2F9-4582-B140-0F11207E3D94}">
      <dgm:prSet/>
      <dgm:spPr/>
      <dgm:t>
        <a:bodyPr/>
        <a:lstStyle/>
        <a:p>
          <a:endParaRPr lang="en-US"/>
        </a:p>
      </dgm:t>
    </dgm:pt>
    <dgm:pt modelId="{106CC7B6-9420-4457-95ED-75E74B7118F2}">
      <dgm:prSet phldr="0"/>
      <dgm:spPr/>
      <dgm:t>
        <a:bodyPr/>
        <a:lstStyle/>
        <a:p>
          <a:r>
            <a:rPr lang="en-GB">
              <a:latin typeface="Trebuchet MS" panose="020B0603020202020204"/>
            </a:rPr>
            <a:t>TECHNICAL LIMITS &amp; MANAGEMENT</a:t>
          </a:r>
        </a:p>
      </dgm:t>
    </dgm:pt>
    <dgm:pt modelId="{5CB26929-BC31-4D1E-A481-EA1BF38BDBC9}" type="parTrans" cxnId="{3A0C9C76-897C-4479-BB3F-3B9ADF844245}">
      <dgm:prSet/>
      <dgm:spPr/>
      <dgm:t>
        <a:bodyPr/>
        <a:lstStyle/>
        <a:p>
          <a:endParaRPr lang="en-US"/>
        </a:p>
      </dgm:t>
    </dgm:pt>
    <dgm:pt modelId="{EB02C510-CCAB-421E-A7A0-5F71B7AC3CC0}" type="sibTrans" cxnId="{3A0C9C76-897C-4479-BB3F-3B9ADF844245}">
      <dgm:prSet/>
      <dgm:spPr/>
      <dgm:t>
        <a:bodyPr/>
        <a:lstStyle/>
        <a:p>
          <a:endParaRPr lang="en-US"/>
        </a:p>
      </dgm:t>
    </dgm:pt>
    <dgm:pt modelId="{1FD419A3-8FF1-4806-B1E5-8AE4F24A3CD3}">
      <dgm:prSet phldrT="[Text]" phldr="0"/>
      <dgm:spPr/>
      <dgm:t>
        <a:bodyPr/>
        <a:lstStyle/>
        <a:p>
          <a:r>
            <a:rPr lang="en-GB">
              <a:latin typeface="Trebuchet MS" panose="020B0603020202020204"/>
            </a:rPr>
            <a:t>PRIVACY &amp; CONTROL</a:t>
          </a:r>
          <a:endParaRPr lang="en-GB"/>
        </a:p>
      </dgm:t>
    </dgm:pt>
    <dgm:pt modelId="{E1B858F5-9D88-45FF-8208-128819585D72}" type="parTrans" cxnId="{9E62A4B9-97FB-4D1D-AA57-E198CB5FA079}">
      <dgm:prSet/>
      <dgm:spPr/>
    </dgm:pt>
    <dgm:pt modelId="{FA1F8DDB-CA2F-48BC-9FD3-C0C1547041DB}" type="sibTrans" cxnId="{9E62A4B9-97FB-4D1D-AA57-E198CB5FA079}">
      <dgm:prSet/>
      <dgm:spPr/>
      <dgm:t>
        <a:bodyPr/>
        <a:lstStyle/>
        <a:p>
          <a:endParaRPr lang="en-US"/>
        </a:p>
      </dgm:t>
    </dgm:pt>
    <dgm:pt modelId="{886117CE-72DF-4FF9-A183-03151A37B386}">
      <dgm:prSet phldrT="[Text]" phldr="0"/>
      <dgm:spPr/>
      <dgm:t>
        <a:bodyPr/>
        <a:lstStyle/>
        <a:p>
          <a:pPr rtl="0"/>
          <a:r>
            <a:rPr lang="en-GB" dirty="0">
              <a:latin typeface="Trebuchet MS" panose="020B0603020202020204"/>
            </a:rPr>
            <a:t>HUMAN ERROR AND OVER-SHARING</a:t>
          </a:r>
        </a:p>
      </dgm:t>
    </dgm:pt>
    <dgm:pt modelId="{8A668316-A53D-46C5-9A83-3779C2620066}" type="parTrans" cxnId="{B962F2E9-E765-440F-A751-CC90EC723E27}">
      <dgm:prSet/>
      <dgm:spPr/>
    </dgm:pt>
    <dgm:pt modelId="{802C6BD9-7899-46F1-A165-4706D7BAC6AF}" type="sibTrans" cxnId="{B962F2E9-E765-440F-A751-CC90EC723E27}">
      <dgm:prSet/>
      <dgm:spPr/>
    </dgm:pt>
    <dgm:pt modelId="{9C89F62F-CBB1-40B3-8250-42EC27DF7CC4}" type="pres">
      <dgm:prSet presAssocID="{4A60E4AC-E8A1-4A5B-B2F4-6F619AF024F0}" presName="outerComposite" presStyleCnt="0">
        <dgm:presLayoutVars>
          <dgm:chMax val="5"/>
          <dgm:dir/>
          <dgm:resizeHandles val="exact"/>
        </dgm:presLayoutVars>
      </dgm:prSet>
      <dgm:spPr/>
    </dgm:pt>
    <dgm:pt modelId="{E3CD7905-5A19-4C06-A4F5-77A4D250A55D}" type="pres">
      <dgm:prSet presAssocID="{4A60E4AC-E8A1-4A5B-B2F4-6F619AF024F0}" presName="dummyMaxCanvas" presStyleCnt="0">
        <dgm:presLayoutVars/>
      </dgm:prSet>
      <dgm:spPr/>
    </dgm:pt>
    <dgm:pt modelId="{DF5D5276-4A41-451F-92EC-FF7971A210ED}" type="pres">
      <dgm:prSet presAssocID="{4A60E4AC-E8A1-4A5B-B2F4-6F619AF024F0}" presName="FourNodes_1" presStyleLbl="node1" presStyleIdx="0" presStyleCnt="4">
        <dgm:presLayoutVars>
          <dgm:bulletEnabled val="1"/>
        </dgm:presLayoutVars>
      </dgm:prSet>
      <dgm:spPr/>
    </dgm:pt>
    <dgm:pt modelId="{13ED7F7C-C86C-45FB-A461-FE48C59C257A}" type="pres">
      <dgm:prSet presAssocID="{4A60E4AC-E8A1-4A5B-B2F4-6F619AF024F0}" presName="FourNodes_2" presStyleLbl="node1" presStyleIdx="1" presStyleCnt="4">
        <dgm:presLayoutVars>
          <dgm:bulletEnabled val="1"/>
        </dgm:presLayoutVars>
      </dgm:prSet>
      <dgm:spPr/>
    </dgm:pt>
    <dgm:pt modelId="{B0379271-07B3-4589-8301-9B70A8506E23}" type="pres">
      <dgm:prSet presAssocID="{4A60E4AC-E8A1-4A5B-B2F4-6F619AF024F0}" presName="FourNodes_3" presStyleLbl="node1" presStyleIdx="2" presStyleCnt="4">
        <dgm:presLayoutVars>
          <dgm:bulletEnabled val="1"/>
        </dgm:presLayoutVars>
      </dgm:prSet>
      <dgm:spPr/>
    </dgm:pt>
    <dgm:pt modelId="{59306B03-D1E2-4870-80DB-82EF3C36A063}" type="pres">
      <dgm:prSet presAssocID="{4A60E4AC-E8A1-4A5B-B2F4-6F619AF024F0}" presName="FourNodes_4" presStyleLbl="node1" presStyleIdx="3" presStyleCnt="4">
        <dgm:presLayoutVars>
          <dgm:bulletEnabled val="1"/>
        </dgm:presLayoutVars>
      </dgm:prSet>
      <dgm:spPr/>
    </dgm:pt>
    <dgm:pt modelId="{B1CF11A9-8A3C-4F37-BDE2-61C836443F82}" type="pres">
      <dgm:prSet presAssocID="{4A60E4AC-E8A1-4A5B-B2F4-6F619AF024F0}" presName="FourConn_1-2" presStyleLbl="fgAccFollowNode1" presStyleIdx="0" presStyleCnt="3">
        <dgm:presLayoutVars>
          <dgm:bulletEnabled val="1"/>
        </dgm:presLayoutVars>
      </dgm:prSet>
      <dgm:spPr/>
    </dgm:pt>
    <dgm:pt modelId="{BEFC6312-976D-42B6-98E5-249C02EA8C2B}" type="pres">
      <dgm:prSet presAssocID="{4A60E4AC-E8A1-4A5B-B2F4-6F619AF024F0}" presName="FourConn_2-3" presStyleLbl="fgAccFollowNode1" presStyleIdx="1" presStyleCnt="3">
        <dgm:presLayoutVars>
          <dgm:bulletEnabled val="1"/>
        </dgm:presLayoutVars>
      </dgm:prSet>
      <dgm:spPr/>
    </dgm:pt>
    <dgm:pt modelId="{497BE617-0ED9-4390-AFC8-657E11A85536}" type="pres">
      <dgm:prSet presAssocID="{4A60E4AC-E8A1-4A5B-B2F4-6F619AF024F0}" presName="FourConn_3-4" presStyleLbl="fgAccFollowNode1" presStyleIdx="2" presStyleCnt="3">
        <dgm:presLayoutVars>
          <dgm:bulletEnabled val="1"/>
        </dgm:presLayoutVars>
      </dgm:prSet>
      <dgm:spPr/>
    </dgm:pt>
    <dgm:pt modelId="{2EFFE0C8-C1E7-4CB1-AB42-2A6C5216189E}" type="pres">
      <dgm:prSet presAssocID="{4A60E4AC-E8A1-4A5B-B2F4-6F619AF024F0}" presName="FourNodes_1_text" presStyleLbl="node1" presStyleIdx="3" presStyleCnt="4">
        <dgm:presLayoutVars>
          <dgm:bulletEnabled val="1"/>
        </dgm:presLayoutVars>
      </dgm:prSet>
      <dgm:spPr/>
    </dgm:pt>
    <dgm:pt modelId="{473AEEEA-AE88-4F96-8BF9-589FE82A1159}" type="pres">
      <dgm:prSet presAssocID="{4A60E4AC-E8A1-4A5B-B2F4-6F619AF024F0}" presName="FourNodes_2_text" presStyleLbl="node1" presStyleIdx="3" presStyleCnt="4">
        <dgm:presLayoutVars>
          <dgm:bulletEnabled val="1"/>
        </dgm:presLayoutVars>
      </dgm:prSet>
      <dgm:spPr/>
    </dgm:pt>
    <dgm:pt modelId="{109E3C5E-5795-42D2-869E-6FB1FE525822}" type="pres">
      <dgm:prSet presAssocID="{4A60E4AC-E8A1-4A5B-B2F4-6F619AF024F0}" presName="FourNodes_3_text" presStyleLbl="node1" presStyleIdx="3" presStyleCnt="4">
        <dgm:presLayoutVars>
          <dgm:bulletEnabled val="1"/>
        </dgm:presLayoutVars>
      </dgm:prSet>
      <dgm:spPr/>
    </dgm:pt>
    <dgm:pt modelId="{FF213DE2-06EC-43FE-8640-A24545C4D940}" type="pres">
      <dgm:prSet presAssocID="{4A60E4AC-E8A1-4A5B-B2F4-6F619AF024F0}" presName="FourNodes_4_text" presStyleLbl="node1" presStyleIdx="3" presStyleCnt="4">
        <dgm:presLayoutVars>
          <dgm:bulletEnabled val="1"/>
        </dgm:presLayoutVars>
      </dgm:prSet>
      <dgm:spPr/>
    </dgm:pt>
  </dgm:ptLst>
  <dgm:cxnLst>
    <dgm:cxn modelId="{26190715-3324-401F-A1B6-0089149C2C9D}" type="presOf" srcId="{106CC7B6-9420-4457-95ED-75E74B7118F2}" destId="{473AEEEA-AE88-4F96-8BF9-589FE82A1159}" srcOrd="1" destOrd="0" presId="urn:microsoft.com/office/officeart/2005/8/layout/vProcess5"/>
    <dgm:cxn modelId="{C466201E-E4A1-4ECE-A94A-E60275A244F4}" type="presOf" srcId="{106CC7B6-9420-4457-95ED-75E74B7118F2}" destId="{13ED7F7C-C86C-45FB-A461-FE48C59C257A}" srcOrd="0" destOrd="0" presId="urn:microsoft.com/office/officeart/2005/8/layout/vProcess5"/>
    <dgm:cxn modelId="{C6EFA424-C62A-4E30-9F0C-F0F20BDD8901}" type="presOf" srcId="{886117CE-72DF-4FF9-A183-03151A37B386}" destId="{59306B03-D1E2-4870-80DB-82EF3C36A063}" srcOrd="0" destOrd="0" presId="urn:microsoft.com/office/officeart/2005/8/layout/vProcess5"/>
    <dgm:cxn modelId="{7083216E-F599-42F6-8694-A0CC8EF98D5B}" type="presOf" srcId="{7CCA0585-A6AD-4DB0-B1A3-D0B05DB6E155}" destId="{DF5D5276-4A41-451F-92EC-FF7971A210ED}" srcOrd="0" destOrd="0" presId="urn:microsoft.com/office/officeart/2005/8/layout/vProcess5"/>
    <dgm:cxn modelId="{3A0C9C76-897C-4479-BB3F-3B9ADF844245}" srcId="{4A60E4AC-E8A1-4A5B-B2F4-6F619AF024F0}" destId="{106CC7B6-9420-4457-95ED-75E74B7118F2}" srcOrd="1" destOrd="0" parTransId="{5CB26929-BC31-4D1E-A481-EA1BF38BDBC9}" sibTransId="{EB02C510-CCAB-421E-A7A0-5F71B7AC3CC0}"/>
    <dgm:cxn modelId="{46720079-0970-4A1D-8B86-36DB55B0C112}" type="presOf" srcId="{550DEBB0-5296-44AC-AEF3-CA0794527DB3}" destId="{B1CF11A9-8A3C-4F37-BDE2-61C836443F82}" srcOrd="0" destOrd="0" presId="urn:microsoft.com/office/officeart/2005/8/layout/vProcess5"/>
    <dgm:cxn modelId="{9F308B79-170F-4F61-BD7B-F9795297D8D3}" type="presOf" srcId="{EB02C510-CCAB-421E-A7A0-5F71B7AC3CC0}" destId="{BEFC6312-976D-42B6-98E5-249C02EA8C2B}" srcOrd="0" destOrd="0" presId="urn:microsoft.com/office/officeart/2005/8/layout/vProcess5"/>
    <dgm:cxn modelId="{78C91B8D-7451-4830-A460-962D84B1AB01}" type="presOf" srcId="{1FD419A3-8FF1-4806-B1E5-8AE4F24A3CD3}" destId="{109E3C5E-5795-42D2-869E-6FB1FE525822}" srcOrd="1" destOrd="0" presId="urn:microsoft.com/office/officeart/2005/8/layout/vProcess5"/>
    <dgm:cxn modelId="{5A0DD4A4-7693-4C37-BA8F-0967CFCEC682}" type="presOf" srcId="{FA1F8DDB-CA2F-48BC-9FD3-C0C1547041DB}" destId="{497BE617-0ED9-4390-AFC8-657E11A85536}" srcOrd="0" destOrd="0" presId="urn:microsoft.com/office/officeart/2005/8/layout/vProcess5"/>
    <dgm:cxn modelId="{9E62A4B9-97FB-4D1D-AA57-E198CB5FA079}" srcId="{4A60E4AC-E8A1-4A5B-B2F4-6F619AF024F0}" destId="{1FD419A3-8FF1-4806-B1E5-8AE4F24A3CD3}" srcOrd="2" destOrd="0" parTransId="{E1B858F5-9D88-45FF-8208-128819585D72}" sibTransId="{FA1F8DDB-CA2F-48BC-9FD3-C0C1547041DB}"/>
    <dgm:cxn modelId="{2B3180C3-4045-406F-99BE-CA1C1F58BE02}" type="presOf" srcId="{1FD419A3-8FF1-4806-B1E5-8AE4F24A3CD3}" destId="{B0379271-07B3-4589-8301-9B70A8506E23}" srcOrd="0" destOrd="0" presId="urn:microsoft.com/office/officeart/2005/8/layout/vProcess5"/>
    <dgm:cxn modelId="{780555D4-6CAB-48B5-BDEF-A02E63B8A3AD}" type="presOf" srcId="{886117CE-72DF-4FF9-A183-03151A37B386}" destId="{FF213DE2-06EC-43FE-8640-A24545C4D940}" srcOrd="1" destOrd="0" presId="urn:microsoft.com/office/officeart/2005/8/layout/vProcess5"/>
    <dgm:cxn modelId="{AF702CE0-0407-43BF-BF38-A97D19930F61}" type="presOf" srcId="{4A60E4AC-E8A1-4A5B-B2F4-6F619AF024F0}" destId="{9C89F62F-CBB1-40B3-8250-42EC27DF7CC4}" srcOrd="0" destOrd="0" presId="urn:microsoft.com/office/officeart/2005/8/layout/vProcess5"/>
    <dgm:cxn modelId="{B962F2E9-E765-440F-A751-CC90EC723E27}" srcId="{4A60E4AC-E8A1-4A5B-B2F4-6F619AF024F0}" destId="{886117CE-72DF-4FF9-A183-03151A37B386}" srcOrd="3" destOrd="0" parTransId="{8A668316-A53D-46C5-9A83-3779C2620066}" sibTransId="{802C6BD9-7899-46F1-A165-4706D7BAC6AF}"/>
    <dgm:cxn modelId="{0B95CAEE-687C-4CFF-9B0E-EC238C27831D}" type="presOf" srcId="{7CCA0585-A6AD-4DB0-B1A3-D0B05DB6E155}" destId="{2EFFE0C8-C1E7-4CB1-AB42-2A6C5216189E}" srcOrd="1" destOrd="0" presId="urn:microsoft.com/office/officeart/2005/8/layout/vProcess5"/>
    <dgm:cxn modelId="{62B664F3-A2F9-4582-B140-0F11207E3D94}" srcId="{4A60E4AC-E8A1-4A5B-B2F4-6F619AF024F0}" destId="{7CCA0585-A6AD-4DB0-B1A3-D0B05DB6E155}" srcOrd="0" destOrd="0" parTransId="{CBF92BD1-7A88-4630-BC27-1BAAE1CA8E6C}" sibTransId="{550DEBB0-5296-44AC-AEF3-CA0794527DB3}"/>
    <dgm:cxn modelId="{4DCF4A09-D1BE-476F-8E3C-B47F7272B65F}" type="presParOf" srcId="{9C89F62F-CBB1-40B3-8250-42EC27DF7CC4}" destId="{E3CD7905-5A19-4C06-A4F5-77A4D250A55D}" srcOrd="0" destOrd="0" presId="urn:microsoft.com/office/officeart/2005/8/layout/vProcess5"/>
    <dgm:cxn modelId="{EA256E97-8169-4766-A978-A61B01459622}" type="presParOf" srcId="{9C89F62F-CBB1-40B3-8250-42EC27DF7CC4}" destId="{DF5D5276-4A41-451F-92EC-FF7971A210ED}" srcOrd="1" destOrd="0" presId="urn:microsoft.com/office/officeart/2005/8/layout/vProcess5"/>
    <dgm:cxn modelId="{03F23B7D-2E02-4E05-A31D-D78343441AF1}" type="presParOf" srcId="{9C89F62F-CBB1-40B3-8250-42EC27DF7CC4}" destId="{13ED7F7C-C86C-45FB-A461-FE48C59C257A}" srcOrd="2" destOrd="0" presId="urn:microsoft.com/office/officeart/2005/8/layout/vProcess5"/>
    <dgm:cxn modelId="{E0D1CCEB-7125-4668-B329-190AB061E19A}" type="presParOf" srcId="{9C89F62F-CBB1-40B3-8250-42EC27DF7CC4}" destId="{B0379271-07B3-4589-8301-9B70A8506E23}" srcOrd="3" destOrd="0" presId="urn:microsoft.com/office/officeart/2005/8/layout/vProcess5"/>
    <dgm:cxn modelId="{228D5F11-D59E-429C-8DDC-E1453E5B293C}" type="presParOf" srcId="{9C89F62F-CBB1-40B3-8250-42EC27DF7CC4}" destId="{59306B03-D1E2-4870-80DB-82EF3C36A063}" srcOrd="4" destOrd="0" presId="urn:microsoft.com/office/officeart/2005/8/layout/vProcess5"/>
    <dgm:cxn modelId="{C78E791F-3396-436B-A84A-C0A01EB0723E}" type="presParOf" srcId="{9C89F62F-CBB1-40B3-8250-42EC27DF7CC4}" destId="{B1CF11A9-8A3C-4F37-BDE2-61C836443F82}" srcOrd="5" destOrd="0" presId="urn:microsoft.com/office/officeart/2005/8/layout/vProcess5"/>
    <dgm:cxn modelId="{E7095BFD-406F-4C90-8DB2-9559B10F77AD}" type="presParOf" srcId="{9C89F62F-CBB1-40B3-8250-42EC27DF7CC4}" destId="{BEFC6312-976D-42B6-98E5-249C02EA8C2B}" srcOrd="6" destOrd="0" presId="urn:microsoft.com/office/officeart/2005/8/layout/vProcess5"/>
    <dgm:cxn modelId="{C2AE1C15-A5D3-40E5-B66F-834F0E3B97FC}" type="presParOf" srcId="{9C89F62F-CBB1-40B3-8250-42EC27DF7CC4}" destId="{497BE617-0ED9-4390-AFC8-657E11A85536}" srcOrd="7" destOrd="0" presId="urn:microsoft.com/office/officeart/2005/8/layout/vProcess5"/>
    <dgm:cxn modelId="{4C43A594-62AB-4F32-9C8C-A236908C8485}" type="presParOf" srcId="{9C89F62F-CBB1-40B3-8250-42EC27DF7CC4}" destId="{2EFFE0C8-C1E7-4CB1-AB42-2A6C5216189E}" srcOrd="8" destOrd="0" presId="urn:microsoft.com/office/officeart/2005/8/layout/vProcess5"/>
    <dgm:cxn modelId="{0E727515-871A-40AD-99A7-5F281AD73585}" type="presParOf" srcId="{9C89F62F-CBB1-40B3-8250-42EC27DF7CC4}" destId="{473AEEEA-AE88-4F96-8BF9-589FE82A1159}" srcOrd="9" destOrd="0" presId="urn:microsoft.com/office/officeart/2005/8/layout/vProcess5"/>
    <dgm:cxn modelId="{5525E009-8F9A-48B4-B9F8-636456184ED7}" type="presParOf" srcId="{9C89F62F-CBB1-40B3-8250-42EC27DF7CC4}" destId="{109E3C5E-5795-42D2-869E-6FB1FE525822}" srcOrd="10" destOrd="0" presId="urn:microsoft.com/office/officeart/2005/8/layout/vProcess5"/>
    <dgm:cxn modelId="{D33AA739-9987-4A7B-A227-F406451FDD4D}" type="presParOf" srcId="{9C89F62F-CBB1-40B3-8250-42EC27DF7CC4}" destId="{FF213DE2-06EC-43FE-8640-A24545C4D94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D5276-4A41-451F-92EC-FF7971A210ED}">
      <dsp:nvSpPr>
        <dsp:cNvPr id="0" name=""/>
        <dsp:cNvSpPr/>
      </dsp:nvSpPr>
      <dsp:spPr>
        <a:xfrm>
          <a:off x="0" y="0"/>
          <a:ext cx="7694506" cy="900566"/>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SYNCING AND PERFORMANCE</a:t>
          </a:r>
          <a:endParaRPr lang="en-US" sz="3100" kern="1200"/>
        </a:p>
      </dsp:txBody>
      <dsp:txXfrm>
        <a:off x="26377" y="26377"/>
        <a:ext cx="6646626" cy="847812"/>
      </dsp:txXfrm>
    </dsp:sp>
    <dsp:sp modelId="{13ED7F7C-C86C-45FB-A461-FE48C59C257A}">
      <dsp:nvSpPr>
        <dsp:cNvPr id="0" name=""/>
        <dsp:cNvSpPr/>
      </dsp:nvSpPr>
      <dsp:spPr>
        <a:xfrm>
          <a:off x="644414" y="1064305"/>
          <a:ext cx="7694506" cy="900566"/>
        </a:xfrm>
        <a:prstGeom prst="roundRect">
          <a:avLst>
            <a:gd name="adj" fmla="val 10000"/>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latin typeface="Trebuchet MS" panose="020B0603020202020204"/>
            </a:rPr>
            <a:t>TECHNICAL LIMITS &amp; MANAGEMENT</a:t>
          </a:r>
        </a:p>
      </dsp:txBody>
      <dsp:txXfrm>
        <a:off x="670791" y="1090682"/>
        <a:ext cx="6411969" cy="847812"/>
      </dsp:txXfrm>
    </dsp:sp>
    <dsp:sp modelId="{B0379271-07B3-4589-8301-9B70A8506E23}">
      <dsp:nvSpPr>
        <dsp:cNvPr id="0" name=""/>
        <dsp:cNvSpPr/>
      </dsp:nvSpPr>
      <dsp:spPr>
        <a:xfrm>
          <a:off x="1279211" y="2128610"/>
          <a:ext cx="7694506" cy="900566"/>
        </a:xfrm>
        <a:prstGeom prst="roundRect">
          <a:avLst>
            <a:gd name="adj" fmla="val 10000"/>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latin typeface="Trebuchet MS" panose="020B0603020202020204"/>
            </a:rPr>
            <a:t>PRIVACY &amp; CONTROL</a:t>
          </a:r>
          <a:endParaRPr lang="en-GB" sz="3100" kern="1200"/>
        </a:p>
      </dsp:txBody>
      <dsp:txXfrm>
        <a:off x="1305588" y="2154987"/>
        <a:ext cx="6421587" cy="847812"/>
      </dsp:txXfrm>
    </dsp:sp>
    <dsp:sp modelId="{59306B03-D1E2-4870-80DB-82EF3C36A063}">
      <dsp:nvSpPr>
        <dsp:cNvPr id="0" name=""/>
        <dsp:cNvSpPr/>
      </dsp:nvSpPr>
      <dsp:spPr>
        <a:xfrm>
          <a:off x="1923626" y="3192915"/>
          <a:ext cx="7694506" cy="900566"/>
        </a:xfrm>
        <a:prstGeom prst="roundRect">
          <a:avLst>
            <a:gd name="adj" fmla="val 10000"/>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Trebuchet MS" panose="020B0603020202020204"/>
            </a:rPr>
            <a:t>HUMAN ERROR AND OVER-SHARING</a:t>
          </a:r>
        </a:p>
      </dsp:txBody>
      <dsp:txXfrm>
        <a:off x="1950003" y="3219292"/>
        <a:ext cx="6411969" cy="847812"/>
      </dsp:txXfrm>
    </dsp:sp>
    <dsp:sp modelId="{B1CF11A9-8A3C-4F37-BDE2-61C836443F82}">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BEFC6312-976D-42B6-98E5-249C02EA8C2B}">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045920"/>
            <a:satOff val="22554"/>
            <a:lumOff val="2148"/>
            <a:alphaOff val="0"/>
          </a:schemeClr>
        </a:solidFill>
        <a:ln w="12700" cap="rnd" cmpd="sng" algn="ctr">
          <a:solidFill>
            <a:schemeClr val="accent2">
              <a:tint val="40000"/>
              <a:alpha val="90000"/>
              <a:hueOff val="-2045920"/>
              <a:satOff val="22554"/>
              <a:lumOff val="214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497BE617-0ED9-4390-AFC8-657E11A85536}">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091839"/>
            <a:satOff val="45107"/>
            <a:lumOff val="4296"/>
            <a:alphaOff val="0"/>
          </a:schemeClr>
        </a:solidFill>
        <a:ln w="12700" cap="rnd" cmpd="sng" algn="ctr">
          <a:solidFill>
            <a:schemeClr val="accent2">
              <a:tint val="40000"/>
              <a:alpha val="90000"/>
              <a:hueOff val="-4091839"/>
              <a:satOff val="45107"/>
              <a:lumOff val="429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95450C9-30E0-4ACF-BDD1-092463FFFB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B36ABAD-DFC6-41BB-AF76-77EBFA45689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C79BF0D-A27E-4949-BA05-26DFC7FA342E}" type="datetimeFigureOut">
              <a:rPr lang="en-US" smtClean="0"/>
              <a:t>6/15/2026</a:t>
            </a:fld>
            <a:endParaRPr lang="en-US" dirty="0"/>
          </a:p>
        </p:txBody>
      </p:sp>
      <p:sp>
        <p:nvSpPr>
          <p:cNvPr id="4" name="Footer Placeholder 3">
            <a:extLst>
              <a:ext uri="{FF2B5EF4-FFF2-40B4-BE49-F238E27FC236}">
                <a16:creationId xmlns:a16="http://schemas.microsoft.com/office/drawing/2014/main" id="{EEAC7E56-E390-43F2-A87A-4A200501E44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56FB9EB-179C-4409-A4AF-09861B235A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5762803-C07A-499E-9504-8ED8734DAF46}" type="slidenum">
              <a:rPr lang="en-US" smtClean="0"/>
              <a:t>‹#›</a:t>
            </a:fld>
            <a:endParaRPr lang="en-US" dirty="0"/>
          </a:p>
        </p:txBody>
      </p:sp>
    </p:spTree>
    <p:extLst>
      <p:ext uri="{BB962C8B-B14F-4D97-AF65-F5344CB8AC3E}">
        <p14:creationId xmlns:p14="http://schemas.microsoft.com/office/powerpoint/2010/main" val="26244692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C4AA30-155C-4903-9267-E3BBFB95FF41}" type="datetimeFigureOut">
              <a:rPr lang="en-US" smtClean="0"/>
              <a:t>6/15/2026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B3F336-7DD2-47CF-A0F3-D1163B2A9C10}" type="slidenum">
              <a:rPr lang="en-US" smtClean="0"/>
              <a:t>‹#›</a:t>
            </a:fld>
            <a:endParaRPr lang="en-US" dirty="0"/>
          </a:p>
        </p:txBody>
      </p:sp>
    </p:spTree>
    <p:extLst>
      <p:ext uri="{BB962C8B-B14F-4D97-AF65-F5344CB8AC3E}">
        <p14:creationId xmlns:p14="http://schemas.microsoft.com/office/powerpoint/2010/main" val="174713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B3F336-7DD2-47CF-A0F3-D1163B2A9C10}" type="slidenum">
              <a:rPr lang="en-US" smtClean="0"/>
              <a:t>5</a:t>
            </a:fld>
            <a:endParaRPr lang="en-US" dirty="0"/>
          </a:p>
        </p:txBody>
      </p:sp>
    </p:spTree>
    <p:extLst>
      <p:ext uri="{BB962C8B-B14F-4D97-AF65-F5344CB8AC3E}">
        <p14:creationId xmlns:p14="http://schemas.microsoft.com/office/powerpoint/2010/main" val="319758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7343BBF-5896-492F-B293-DE44DE83197D}"/>
              </a:ext>
              <a:ext uri="{C183D7F6-B498-43B3-948B-1728B52AA6E4}">
                <adec:decorative xmlns:adec="http://schemas.microsoft.com/office/drawing/2017/decorative" val="1"/>
              </a:ext>
            </a:extLst>
          </p:cNvPr>
          <p:cNvSpPr/>
          <p:nvPr userDrawn="1"/>
        </p:nvSpPr>
        <p:spPr>
          <a:xfrm>
            <a:off x="3600127" y="5095875"/>
            <a:ext cx="4991747" cy="1762125"/>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Picture Placeholder 5">
            <a:extLst>
              <a:ext uri="{FF2B5EF4-FFF2-40B4-BE49-F238E27FC236}">
                <a16:creationId xmlns:a16="http://schemas.microsoft.com/office/drawing/2014/main" id="{28BC4C36-9C93-4585-BF64-797C379471F5}"/>
              </a:ext>
            </a:extLst>
          </p:cNvPr>
          <p:cNvSpPr>
            <a:spLocks noGrp="1"/>
          </p:cNvSpPr>
          <p:nvPr>
            <p:ph type="pic" sz="quarter" idx="10" hasCustomPrompt="1"/>
          </p:nvPr>
        </p:nvSpPr>
        <p:spPr>
          <a:xfrm>
            <a:off x="466725" y="466725"/>
            <a:ext cx="11258550" cy="5924550"/>
          </a:xfrm>
          <a:custGeom>
            <a:avLst/>
            <a:gdLst>
              <a:gd name="connsiteX0" fmla="*/ 0 w 11258550"/>
              <a:gd name="connsiteY0" fmla="*/ 0 h 5924550"/>
              <a:gd name="connsiteX1" fmla="*/ 11258550 w 11258550"/>
              <a:gd name="connsiteY1" fmla="*/ 0 h 5924550"/>
              <a:gd name="connsiteX2" fmla="*/ 11258550 w 11258550"/>
              <a:gd name="connsiteY2" fmla="*/ 5924550 h 5924550"/>
              <a:gd name="connsiteX3" fmla="*/ 8125149 w 11258550"/>
              <a:gd name="connsiteY3" fmla="*/ 5924550 h 5924550"/>
              <a:gd name="connsiteX4" fmla="*/ 8125149 w 11258550"/>
              <a:gd name="connsiteY4" fmla="*/ 4629150 h 5924550"/>
              <a:gd name="connsiteX5" fmla="*/ 3133402 w 11258550"/>
              <a:gd name="connsiteY5" fmla="*/ 4629150 h 5924550"/>
              <a:gd name="connsiteX6" fmla="*/ 3133402 w 11258550"/>
              <a:gd name="connsiteY6" fmla="*/ 5924550 h 5924550"/>
              <a:gd name="connsiteX7" fmla="*/ 0 w 11258550"/>
              <a:gd name="connsiteY7" fmla="*/ 5924550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58550" h="5924550">
                <a:moveTo>
                  <a:pt x="0" y="0"/>
                </a:moveTo>
                <a:lnTo>
                  <a:pt x="11258550" y="0"/>
                </a:lnTo>
                <a:lnTo>
                  <a:pt x="11258550" y="5924550"/>
                </a:lnTo>
                <a:lnTo>
                  <a:pt x="8125149" y="5924550"/>
                </a:lnTo>
                <a:lnTo>
                  <a:pt x="8125149" y="4629150"/>
                </a:lnTo>
                <a:lnTo>
                  <a:pt x="3133402" y="4629150"/>
                </a:lnTo>
                <a:lnTo>
                  <a:pt x="3133402" y="5924550"/>
                </a:lnTo>
                <a:lnTo>
                  <a:pt x="0" y="5924550"/>
                </a:lnTo>
                <a:close/>
              </a:path>
            </a:pathLst>
          </a:custGeom>
        </p:spPr>
        <p:txBody>
          <a:bodyPr wrap="square">
            <a:noAutofit/>
          </a:bodyPr>
          <a:lstStyle>
            <a:lvl1pPr marL="0" indent="0" algn="ctr">
              <a:buNone/>
              <a:defRPr/>
            </a:lvl1pPr>
          </a:lstStyle>
          <a:p>
            <a:r>
              <a:rPr lang="en-US" dirty="0"/>
              <a:t>Click to add photo</a:t>
            </a:r>
          </a:p>
        </p:txBody>
      </p:sp>
      <p:sp>
        <p:nvSpPr>
          <p:cNvPr id="18" name="Text Placeholder 17">
            <a:extLst>
              <a:ext uri="{FF2B5EF4-FFF2-40B4-BE49-F238E27FC236}">
                <a16:creationId xmlns:a16="http://schemas.microsoft.com/office/drawing/2014/main" id="{7749D11F-03B6-400D-94E7-177EEBC5C7C3}"/>
              </a:ext>
            </a:extLst>
          </p:cNvPr>
          <p:cNvSpPr>
            <a:spLocks noGrp="1"/>
          </p:cNvSpPr>
          <p:nvPr>
            <p:ph type="body" sz="quarter" idx="12" hasCustomPrompt="1"/>
          </p:nvPr>
        </p:nvSpPr>
        <p:spPr>
          <a:xfrm>
            <a:off x="3960921" y="6176266"/>
            <a:ext cx="4270159" cy="339247"/>
          </a:xfrm>
        </p:spPr>
        <p:txBody>
          <a:bodyPr>
            <a:noAutofit/>
          </a:bodyPr>
          <a:lstStyle>
            <a:lvl1pPr marL="0" indent="0" algn="ctr">
              <a:buNone/>
              <a:defRPr sz="2000" spc="100" baseline="0">
                <a:solidFill>
                  <a:schemeClr val="accent6"/>
                </a:solidFill>
              </a:defRPr>
            </a:lvl1pPr>
          </a:lstStyle>
          <a:p>
            <a:pPr lvl="0"/>
            <a:r>
              <a:rPr lang="en-US"/>
              <a:t>Click to add name</a:t>
            </a:r>
          </a:p>
        </p:txBody>
      </p:sp>
      <p:sp>
        <p:nvSpPr>
          <p:cNvPr id="2" name="Title 1">
            <a:extLst>
              <a:ext uri="{FF2B5EF4-FFF2-40B4-BE49-F238E27FC236}">
                <a16:creationId xmlns:a16="http://schemas.microsoft.com/office/drawing/2014/main" id="{984C86F7-04B1-4F1F-B4FB-8A3C2793606D}"/>
              </a:ext>
            </a:extLst>
          </p:cNvPr>
          <p:cNvSpPr>
            <a:spLocks noGrp="1"/>
          </p:cNvSpPr>
          <p:nvPr>
            <p:ph type="title" hasCustomPrompt="1"/>
          </p:nvPr>
        </p:nvSpPr>
        <p:spPr>
          <a:xfrm>
            <a:off x="3960940" y="5489855"/>
            <a:ext cx="4270248" cy="640080"/>
          </a:xfrm>
        </p:spPr>
        <p:txBody>
          <a:bodyPr anchor="t">
            <a:noAutofit/>
          </a:bodyPr>
          <a:lstStyle>
            <a:lvl1pPr algn="ctr">
              <a:lnSpc>
                <a:spcPct val="80000"/>
              </a:lnSpc>
              <a:defRPr sz="5000" cap="all" baseline="0">
                <a:ln w="19050">
                  <a:solidFill>
                    <a:schemeClr val="accent6"/>
                  </a:solidFill>
                </a:ln>
                <a:noFill/>
              </a:defRPr>
            </a:lvl1pPr>
          </a:lstStyle>
          <a:p>
            <a:r>
              <a:rPr lang="en-US" dirty="0"/>
              <a:t>Click to add title</a:t>
            </a:r>
          </a:p>
        </p:txBody>
      </p:sp>
    </p:spTree>
    <p:extLst>
      <p:ext uri="{BB962C8B-B14F-4D97-AF65-F5344CB8AC3E}">
        <p14:creationId xmlns:p14="http://schemas.microsoft.com/office/powerpoint/2010/main" val="3136384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96E7A44-0539-4C8E-ABEB-E56B131C44E7}"/>
              </a:ext>
              <a:ext uri="{C183D7F6-B498-43B3-948B-1728B52AA6E4}">
                <adec:decorative xmlns:adec="http://schemas.microsoft.com/office/drawing/2017/decorative" val="1"/>
              </a:ext>
            </a:extLst>
          </p:cNvPr>
          <p:cNvSpPr/>
          <p:nvPr userDrawn="1"/>
        </p:nvSpPr>
        <p:spPr>
          <a:xfrm>
            <a:off x="6029326" y="2152651"/>
            <a:ext cx="6162674" cy="29098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Picture Placeholder 10">
            <a:extLst>
              <a:ext uri="{FF2B5EF4-FFF2-40B4-BE49-F238E27FC236}">
                <a16:creationId xmlns:a16="http://schemas.microsoft.com/office/drawing/2014/main" id="{200CB7D0-0851-45AD-932F-0A0BD59CCB01}"/>
              </a:ext>
            </a:extLst>
          </p:cNvPr>
          <p:cNvSpPr>
            <a:spLocks noGrp="1"/>
          </p:cNvSpPr>
          <p:nvPr>
            <p:ph type="pic" sz="quarter" idx="13" hasCustomPrompt="1"/>
          </p:nvPr>
        </p:nvSpPr>
        <p:spPr>
          <a:xfrm>
            <a:off x="1" y="466726"/>
            <a:ext cx="6848474" cy="6391274"/>
          </a:xfrm>
          <a:custGeom>
            <a:avLst/>
            <a:gdLst>
              <a:gd name="connsiteX0" fmla="*/ 0 w 6848474"/>
              <a:gd name="connsiteY0" fmla="*/ 0 h 6391274"/>
              <a:gd name="connsiteX1" fmla="*/ 6848474 w 6848474"/>
              <a:gd name="connsiteY1" fmla="*/ 0 h 6391274"/>
              <a:gd name="connsiteX2" fmla="*/ 6848474 w 6848474"/>
              <a:gd name="connsiteY2" fmla="*/ 1685925 h 6391274"/>
              <a:gd name="connsiteX3" fmla="*/ 6029325 w 6848474"/>
              <a:gd name="connsiteY3" fmla="*/ 1685925 h 6391274"/>
              <a:gd name="connsiteX4" fmla="*/ 6029325 w 6848474"/>
              <a:gd name="connsiteY4" fmla="*/ 4595813 h 6391274"/>
              <a:gd name="connsiteX5" fmla="*/ 6848474 w 6848474"/>
              <a:gd name="connsiteY5" fmla="*/ 4595813 h 6391274"/>
              <a:gd name="connsiteX6" fmla="*/ 6848474 w 6848474"/>
              <a:gd name="connsiteY6" fmla="*/ 6391274 h 6391274"/>
              <a:gd name="connsiteX7" fmla="*/ 0 w 6848474"/>
              <a:gd name="connsiteY7" fmla="*/ 6391274 h 6391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48474" h="6391274">
                <a:moveTo>
                  <a:pt x="0" y="0"/>
                </a:moveTo>
                <a:lnTo>
                  <a:pt x="6848474" y="0"/>
                </a:lnTo>
                <a:lnTo>
                  <a:pt x="6848474" y="1685925"/>
                </a:lnTo>
                <a:lnTo>
                  <a:pt x="6029325" y="1685925"/>
                </a:lnTo>
                <a:lnTo>
                  <a:pt x="6029325" y="4595813"/>
                </a:lnTo>
                <a:lnTo>
                  <a:pt x="6848474" y="4595813"/>
                </a:lnTo>
                <a:lnTo>
                  <a:pt x="6848474" y="6391274"/>
                </a:lnTo>
                <a:lnTo>
                  <a:pt x="0" y="6391274"/>
                </a:lnTo>
                <a:close/>
              </a:path>
            </a:pathLst>
          </a:custGeom>
        </p:spPr>
        <p:txBody>
          <a:bodyPr wrap="square">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BE0C0B0C-9F99-4C31-993B-EB072ABAD206}"/>
              </a:ext>
            </a:extLst>
          </p:cNvPr>
          <p:cNvSpPr>
            <a:spLocks noGrp="1"/>
          </p:cNvSpPr>
          <p:nvPr>
            <p:ph type="dt" sz="half" idx="10"/>
          </p:nvPr>
        </p:nvSpPr>
        <p:spPr/>
        <p:txBody>
          <a:bodyPr>
            <a:noAutofit/>
          </a:bodyPr>
          <a:lstStyle>
            <a:lvl1pPr>
              <a:defRPr>
                <a:solidFill>
                  <a:schemeClr val="accent1"/>
                </a:solidFill>
              </a:defRPr>
            </a:lvl1pPr>
          </a:lstStyle>
          <a:p>
            <a:r>
              <a:rPr lang="en-US" dirty="0"/>
              <a:t>8/03/20XX</a:t>
            </a:r>
          </a:p>
        </p:txBody>
      </p:sp>
      <p:sp>
        <p:nvSpPr>
          <p:cNvPr id="5" name="Footer Placeholder 4">
            <a:extLst>
              <a:ext uri="{FF2B5EF4-FFF2-40B4-BE49-F238E27FC236}">
                <a16:creationId xmlns:a16="http://schemas.microsoft.com/office/drawing/2014/main" id="{B632CDF4-F0E3-4D07-89C6-5ABCCDDD8726}"/>
              </a:ext>
            </a:extLst>
          </p:cNvPr>
          <p:cNvSpPr>
            <a:spLocks noGrp="1"/>
          </p:cNvSpPr>
          <p:nvPr>
            <p:ph type="ftr" sz="quarter" idx="11"/>
          </p:nvPr>
        </p:nvSpPr>
        <p:spPr/>
        <p:txBody>
          <a:bodyPr>
            <a:noAutofit/>
          </a:bodyPr>
          <a:lstStyle>
            <a:lvl1pPr>
              <a:defRPr>
                <a:solidFill>
                  <a:schemeClr val="accent1"/>
                </a:solidFill>
              </a:defRPr>
            </a:lvl1pPr>
          </a:lstStyle>
          <a:p>
            <a:r>
              <a:rPr lang="en-US" dirty="0"/>
              <a:t>PITCH DECK</a:t>
            </a:r>
          </a:p>
        </p:txBody>
      </p:sp>
      <p:sp>
        <p:nvSpPr>
          <p:cNvPr id="6" name="Slide Number Placeholder 5">
            <a:extLst>
              <a:ext uri="{FF2B5EF4-FFF2-40B4-BE49-F238E27FC236}">
                <a16:creationId xmlns:a16="http://schemas.microsoft.com/office/drawing/2014/main" id="{645BDA5F-715E-4514-9476-437B3EB01335}"/>
              </a:ext>
            </a:extLst>
          </p:cNvPr>
          <p:cNvSpPr>
            <a:spLocks noGrp="1"/>
          </p:cNvSpPr>
          <p:nvPr>
            <p:ph type="sldNum" sz="quarter" idx="12"/>
          </p:nvPr>
        </p:nvSpPr>
        <p:spPr/>
        <p:txBody>
          <a:bodyPr>
            <a:noAutofit/>
          </a:bodyPr>
          <a:lstStyle>
            <a:lvl1pPr>
              <a:defRPr>
                <a:solidFill>
                  <a:schemeClr val="accent1"/>
                </a:solidFill>
              </a:defRPr>
            </a:lvl1pPr>
          </a:lstStyle>
          <a:p>
            <a:fld id="{BF860B6F-2FE3-4DE6-9496-980E987E7466}" type="slidenum">
              <a:rPr lang="en-US" smtClean="0"/>
              <a:pPr/>
              <a:t>‹#›</a:t>
            </a:fld>
            <a:endParaRPr lang="en-US" dirty="0"/>
          </a:p>
        </p:txBody>
      </p:sp>
      <p:sp>
        <p:nvSpPr>
          <p:cNvPr id="9" name="Text Placeholder 8">
            <a:extLst>
              <a:ext uri="{FF2B5EF4-FFF2-40B4-BE49-F238E27FC236}">
                <a16:creationId xmlns:a16="http://schemas.microsoft.com/office/drawing/2014/main" id="{A9D38E0F-D52F-4777-9D68-D30CB3B8C8ED}"/>
              </a:ext>
            </a:extLst>
          </p:cNvPr>
          <p:cNvSpPr>
            <a:spLocks noGrp="1"/>
          </p:cNvSpPr>
          <p:nvPr>
            <p:ph type="body" sz="quarter" idx="14" hasCustomPrompt="1"/>
          </p:nvPr>
        </p:nvSpPr>
        <p:spPr>
          <a:xfrm>
            <a:off x="6524625" y="2624137"/>
            <a:ext cx="5172075" cy="2033588"/>
          </a:xfrm>
        </p:spPr>
        <p:txBody>
          <a:bodyPr>
            <a:noAutofit/>
          </a:bodyPr>
          <a:lstStyle>
            <a:lvl1pPr marL="0" indent="0">
              <a:lnSpc>
                <a:spcPct val="125000"/>
              </a:lnSpc>
              <a:spcBef>
                <a:spcPts val="0"/>
              </a:spcBef>
              <a:buNone/>
              <a:defRPr sz="1600" spc="100" baseline="0">
                <a:solidFill>
                  <a:schemeClr val="bg1"/>
                </a:solidFill>
              </a:defRPr>
            </a:lvl1pPr>
          </a:lstStyle>
          <a:p>
            <a:pPr lvl="0"/>
            <a:r>
              <a:rPr lang="en-US" dirty="0"/>
              <a:t>Click to add text</a:t>
            </a:r>
          </a:p>
        </p:txBody>
      </p:sp>
      <p:sp>
        <p:nvSpPr>
          <p:cNvPr id="13" name="Title 1">
            <a:extLst>
              <a:ext uri="{FF2B5EF4-FFF2-40B4-BE49-F238E27FC236}">
                <a16:creationId xmlns:a16="http://schemas.microsoft.com/office/drawing/2014/main" id="{1E083E92-8775-41F5-A992-0786A4081385}"/>
              </a:ext>
            </a:extLst>
          </p:cNvPr>
          <p:cNvSpPr>
            <a:spLocks noGrp="1"/>
          </p:cNvSpPr>
          <p:nvPr>
            <p:ph type="title" hasCustomPrompt="1"/>
          </p:nvPr>
        </p:nvSpPr>
        <p:spPr>
          <a:xfrm>
            <a:off x="7692272" y="671808"/>
            <a:ext cx="3661528" cy="639192"/>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3276292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85760CB-267C-4B96-8D93-EA775230543A}"/>
              </a:ext>
            </a:extLst>
          </p:cNvPr>
          <p:cNvSpPr>
            <a:spLocks noGrp="1"/>
          </p:cNvSpPr>
          <p:nvPr>
            <p:ph type="dt" sz="half" idx="10"/>
          </p:nvPr>
        </p:nvSpPr>
        <p:spPr/>
        <p:txBody>
          <a:bodyPr>
            <a:noAutofit/>
          </a:bodyPr>
          <a:lstStyle/>
          <a:p>
            <a:r>
              <a:rPr lang="en-US" dirty="0"/>
              <a:t>8/03/20XX</a:t>
            </a:r>
          </a:p>
        </p:txBody>
      </p:sp>
      <p:sp>
        <p:nvSpPr>
          <p:cNvPr id="5" name="Footer Placeholder 4">
            <a:extLst>
              <a:ext uri="{FF2B5EF4-FFF2-40B4-BE49-F238E27FC236}">
                <a16:creationId xmlns:a16="http://schemas.microsoft.com/office/drawing/2014/main" id="{0D5F8915-ABFD-4CAE-AC61-1E1B2B1C6F04}"/>
              </a:ext>
            </a:extLst>
          </p:cNvPr>
          <p:cNvSpPr>
            <a:spLocks noGrp="1"/>
          </p:cNvSpPr>
          <p:nvPr>
            <p:ph type="ftr" sz="quarter" idx="11"/>
          </p:nvPr>
        </p:nvSpPr>
        <p:spPr/>
        <p:txBody>
          <a:bodyPr>
            <a:noAutofit/>
          </a:bodyPr>
          <a:lstStyle/>
          <a:p>
            <a:r>
              <a:rPr lang="en-US" dirty="0"/>
              <a:t>PITCH DECK</a:t>
            </a:r>
          </a:p>
        </p:txBody>
      </p:sp>
      <p:sp>
        <p:nvSpPr>
          <p:cNvPr id="6" name="Slide Number Placeholder 5">
            <a:extLst>
              <a:ext uri="{FF2B5EF4-FFF2-40B4-BE49-F238E27FC236}">
                <a16:creationId xmlns:a16="http://schemas.microsoft.com/office/drawing/2014/main" id="{27F7218A-692D-4EB0-817E-60AFD432FC84}"/>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9" name="Text Placeholder 10">
            <a:extLst>
              <a:ext uri="{FF2B5EF4-FFF2-40B4-BE49-F238E27FC236}">
                <a16:creationId xmlns:a16="http://schemas.microsoft.com/office/drawing/2014/main" id="{D5A4AB60-E1AB-4239-BFC7-C10A235B18E0}"/>
              </a:ext>
            </a:extLst>
          </p:cNvPr>
          <p:cNvSpPr>
            <a:spLocks noGrp="1"/>
          </p:cNvSpPr>
          <p:nvPr>
            <p:ph type="body" sz="quarter" idx="13" hasCustomPrompt="1"/>
          </p:nvPr>
        </p:nvSpPr>
        <p:spPr>
          <a:xfrm>
            <a:off x="838200" y="2700899"/>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0" name="Text Placeholder 10">
            <a:extLst>
              <a:ext uri="{FF2B5EF4-FFF2-40B4-BE49-F238E27FC236}">
                <a16:creationId xmlns:a16="http://schemas.microsoft.com/office/drawing/2014/main" id="{53300DCB-9114-4ADF-8664-EFDD2C7A6E6A}"/>
              </a:ext>
            </a:extLst>
          </p:cNvPr>
          <p:cNvSpPr>
            <a:spLocks noGrp="1"/>
          </p:cNvSpPr>
          <p:nvPr>
            <p:ph type="body" sz="quarter" idx="17" hasCustomPrompt="1"/>
          </p:nvPr>
        </p:nvSpPr>
        <p:spPr>
          <a:xfrm>
            <a:off x="838200" y="2321396"/>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1" name="Text Placeholder 10">
            <a:extLst>
              <a:ext uri="{FF2B5EF4-FFF2-40B4-BE49-F238E27FC236}">
                <a16:creationId xmlns:a16="http://schemas.microsoft.com/office/drawing/2014/main" id="{6B69E913-93AE-4878-BA45-C2A83F5ACE30}"/>
              </a:ext>
            </a:extLst>
          </p:cNvPr>
          <p:cNvSpPr>
            <a:spLocks noGrp="1"/>
          </p:cNvSpPr>
          <p:nvPr>
            <p:ph type="body" sz="quarter" idx="22" hasCustomPrompt="1"/>
          </p:nvPr>
        </p:nvSpPr>
        <p:spPr>
          <a:xfrm>
            <a:off x="838200" y="4683183"/>
            <a:ext cx="3281555" cy="1067648"/>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2" name="Text Placeholder 10">
            <a:extLst>
              <a:ext uri="{FF2B5EF4-FFF2-40B4-BE49-F238E27FC236}">
                <a16:creationId xmlns:a16="http://schemas.microsoft.com/office/drawing/2014/main" id="{EF306DC8-5642-4A13-B67A-9BF5A74DB8BB}"/>
              </a:ext>
            </a:extLst>
          </p:cNvPr>
          <p:cNvSpPr>
            <a:spLocks noGrp="1"/>
          </p:cNvSpPr>
          <p:nvPr>
            <p:ph type="body" sz="quarter" idx="23" hasCustomPrompt="1"/>
          </p:nvPr>
        </p:nvSpPr>
        <p:spPr>
          <a:xfrm>
            <a:off x="838200" y="4303679"/>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3" name="Text Placeholder 10">
            <a:extLst>
              <a:ext uri="{FF2B5EF4-FFF2-40B4-BE49-F238E27FC236}">
                <a16:creationId xmlns:a16="http://schemas.microsoft.com/office/drawing/2014/main" id="{CC0CA179-9852-4BA8-8E7D-8C5F43775EA9}"/>
              </a:ext>
            </a:extLst>
          </p:cNvPr>
          <p:cNvSpPr>
            <a:spLocks noGrp="1"/>
          </p:cNvSpPr>
          <p:nvPr>
            <p:ph type="body" sz="quarter" idx="24" hasCustomPrompt="1"/>
          </p:nvPr>
        </p:nvSpPr>
        <p:spPr>
          <a:xfrm>
            <a:off x="4465159" y="2715236"/>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651735A5-9931-4467-9BBD-D622219F38F6}"/>
              </a:ext>
            </a:extLst>
          </p:cNvPr>
          <p:cNvSpPr>
            <a:spLocks noGrp="1"/>
          </p:cNvSpPr>
          <p:nvPr>
            <p:ph type="body" sz="quarter" idx="25" hasCustomPrompt="1"/>
          </p:nvPr>
        </p:nvSpPr>
        <p:spPr>
          <a:xfrm>
            <a:off x="4465159" y="2335733"/>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5" name="Text Placeholder 10">
            <a:extLst>
              <a:ext uri="{FF2B5EF4-FFF2-40B4-BE49-F238E27FC236}">
                <a16:creationId xmlns:a16="http://schemas.microsoft.com/office/drawing/2014/main" id="{75467CBB-A84A-4371-9C2F-3BD7181223E8}"/>
              </a:ext>
            </a:extLst>
          </p:cNvPr>
          <p:cNvSpPr>
            <a:spLocks noGrp="1"/>
          </p:cNvSpPr>
          <p:nvPr>
            <p:ph type="body" sz="quarter" idx="26" hasCustomPrompt="1"/>
          </p:nvPr>
        </p:nvSpPr>
        <p:spPr>
          <a:xfrm>
            <a:off x="4465159" y="4697520"/>
            <a:ext cx="3281555" cy="1067648"/>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6" name="Text Placeholder 10">
            <a:extLst>
              <a:ext uri="{FF2B5EF4-FFF2-40B4-BE49-F238E27FC236}">
                <a16:creationId xmlns:a16="http://schemas.microsoft.com/office/drawing/2014/main" id="{5E96B9F0-428C-454F-A050-D0D8E8714281}"/>
              </a:ext>
            </a:extLst>
          </p:cNvPr>
          <p:cNvSpPr>
            <a:spLocks noGrp="1"/>
          </p:cNvSpPr>
          <p:nvPr>
            <p:ph type="body" sz="quarter" idx="27" hasCustomPrompt="1"/>
          </p:nvPr>
        </p:nvSpPr>
        <p:spPr>
          <a:xfrm>
            <a:off x="4465159" y="4318016"/>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7" name="Text Placeholder 10">
            <a:extLst>
              <a:ext uri="{FF2B5EF4-FFF2-40B4-BE49-F238E27FC236}">
                <a16:creationId xmlns:a16="http://schemas.microsoft.com/office/drawing/2014/main" id="{DBEB11F1-0872-4500-8CBB-63D9F6BBAF00}"/>
              </a:ext>
            </a:extLst>
          </p:cNvPr>
          <p:cNvSpPr>
            <a:spLocks noGrp="1"/>
          </p:cNvSpPr>
          <p:nvPr>
            <p:ph type="body" sz="quarter" idx="28" hasCustomPrompt="1"/>
          </p:nvPr>
        </p:nvSpPr>
        <p:spPr>
          <a:xfrm>
            <a:off x="8089832" y="2715236"/>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1D1E8BAA-941F-4D25-92A6-7E9A2C3664CD}"/>
              </a:ext>
            </a:extLst>
          </p:cNvPr>
          <p:cNvSpPr>
            <a:spLocks noGrp="1"/>
          </p:cNvSpPr>
          <p:nvPr>
            <p:ph type="body" sz="quarter" idx="29" hasCustomPrompt="1"/>
          </p:nvPr>
        </p:nvSpPr>
        <p:spPr>
          <a:xfrm>
            <a:off x="8089832" y="2335733"/>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9" name="Rectangle 18">
            <a:extLst>
              <a:ext uri="{FF2B5EF4-FFF2-40B4-BE49-F238E27FC236}">
                <a16:creationId xmlns:a16="http://schemas.microsoft.com/office/drawing/2014/main" id="{9A7E5E59-1A85-4D6C-9DFC-E288DD5ABE98}"/>
              </a:ext>
            </a:extLst>
          </p:cNvPr>
          <p:cNvSpPr/>
          <p:nvPr userDrawn="1"/>
        </p:nvSpPr>
        <p:spPr>
          <a:xfrm rot="5400000">
            <a:off x="9766385" y="-1006534"/>
            <a:ext cx="972645" cy="39242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E67B2D7D-08A6-4C69-B43C-2288E5BBDAEA}"/>
              </a:ext>
            </a:extLst>
          </p:cNvPr>
          <p:cNvSpPr>
            <a:spLocks noGrp="1"/>
          </p:cNvSpPr>
          <p:nvPr>
            <p:ph type="title" hasCustomPrompt="1"/>
          </p:nvPr>
        </p:nvSpPr>
        <p:spPr>
          <a:xfrm>
            <a:off x="2891574" y="658420"/>
            <a:ext cx="6408851" cy="665965"/>
          </a:xfrm>
        </p:spPr>
        <p:txBody>
          <a:bodyPr/>
          <a:lstStyle>
            <a:lvl1pPr algn="r">
              <a:defRPr/>
            </a:lvl1pPr>
          </a:lstStyle>
          <a:p>
            <a:r>
              <a:rPr lang="en-US" dirty="0"/>
              <a:t>Click to add title</a:t>
            </a:r>
          </a:p>
        </p:txBody>
      </p:sp>
    </p:spTree>
    <p:extLst>
      <p:ext uri="{BB962C8B-B14F-4D97-AF65-F5344CB8AC3E}">
        <p14:creationId xmlns:p14="http://schemas.microsoft.com/office/powerpoint/2010/main" val="2569177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DCFDE121-67A1-407B-A6E2-D5B255A4F712}"/>
              </a:ext>
            </a:extLst>
          </p:cNvPr>
          <p:cNvSpPr/>
          <p:nvPr userDrawn="1"/>
        </p:nvSpPr>
        <p:spPr>
          <a:xfrm>
            <a:off x="1282168" y="0"/>
            <a:ext cx="1855263" cy="4459951"/>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F45C2B05-C32D-4F66-8BDA-0F4824844CE9}"/>
              </a:ext>
            </a:extLst>
          </p:cNvPr>
          <p:cNvSpPr>
            <a:spLocks noGrp="1"/>
          </p:cNvSpPr>
          <p:nvPr>
            <p:ph type="title" hasCustomPrompt="1"/>
          </p:nvPr>
        </p:nvSpPr>
        <p:spPr>
          <a:xfrm rot="16200000">
            <a:off x="575672" y="4121035"/>
            <a:ext cx="3337712" cy="639195"/>
          </a:xfrm>
        </p:spPr>
        <p:txBody>
          <a:bodyPr/>
          <a:lstStyle>
            <a:lvl1pPr algn="r">
              <a:defRPr/>
            </a:lvl1pPr>
          </a:lstStyle>
          <a:p>
            <a:r>
              <a:rPr lang="en-US" dirty="0"/>
              <a:t>Click to add title</a:t>
            </a:r>
          </a:p>
        </p:txBody>
      </p:sp>
      <p:sp>
        <p:nvSpPr>
          <p:cNvPr id="4" name="Picture Placeholder 3">
            <a:extLst>
              <a:ext uri="{FF2B5EF4-FFF2-40B4-BE49-F238E27FC236}">
                <a16:creationId xmlns:a16="http://schemas.microsoft.com/office/drawing/2014/main" id="{67AE0851-B0C9-475B-8AD9-7C6A141FDDE0}"/>
              </a:ext>
            </a:extLst>
          </p:cNvPr>
          <p:cNvSpPr>
            <a:spLocks noGrp="1"/>
          </p:cNvSpPr>
          <p:nvPr>
            <p:ph type="pic" sz="quarter" idx="21"/>
          </p:nvPr>
        </p:nvSpPr>
        <p:spPr>
          <a:xfrm>
            <a:off x="4414645" y="758825"/>
            <a:ext cx="599148" cy="600075"/>
          </a:xfrm>
        </p:spPr>
        <p:txBody>
          <a:bodyPr anchor="ctr"/>
          <a:lstStyle>
            <a:lvl1pPr marL="0" indent="0" algn="ctr">
              <a:buNone/>
              <a:defRPr sz="1000"/>
            </a:lvl1pPr>
          </a:lstStyle>
          <a:p>
            <a:r>
              <a:rPr lang="en-GB"/>
              <a:t>Click icon to add picture</a:t>
            </a:r>
            <a:endParaRPr lang="en-US" dirty="0"/>
          </a:p>
        </p:txBody>
      </p:sp>
      <p:sp>
        <p:nvSpPr>
          <p:cNvPr id="12" name="Text Placeholder 10">
            <a:extLst>
              <a:ext uri="{FF2B5EF4-FFF2-40B4-BE49-F238E27FC236}">
                <a16:creationId xmlns:a16="http://schemas.microsoft.com/office/drawing/2014/main" id="{32254E01-FD47-43F3-A74C-720A0EA4C249}"/>
              </a:ext>
            </a:extLst>
          </p:cNvPr>
          <p:cNvSpPr>
            <a:spLocks noGrp="1"/>
          </p:cNvSpPr>
          <p:nvPr>
            <p:ph type="body" sz="quarter" idx="17" hasCustomPrompt="1"/>
          </p:nvPr>
        </p:nvSpPr>
        <p:spPr>
          <a:xfrm>
            <a:off x="4414645" y="1388209"/>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8" name="Text Placeholder 10">
            <a:extLst>
              <a:ext uri="{FF2B5EF4-FFF2-40B4-BE49-F238E27FC236}">
                <a16:creationId xmlns:a16="http://schemas.microsoft.com/office/drawing/2014/main" id="{9B911B77-02F4-42D2-8639-A3F7EAFB71EC}"/>
              </a:ext>
            </a:extLst>
          </p:cNvPr>
          <p:cNvSpPr>
            <a:spLocks noGrp="1"/>
          </p:cNvSpPr>
          <p:nvPr>
            <p:ph type="body" sz="quarter" idx="13" hasCustomPrompt="1"/>
          </p:nvPr>
        </p:nvSpPr>
        <p:spPr>
          <a:xfrm>
            <a:off x="4414645" y="1767713"/>
            <a:ext cx="3281555" cy="1125740"/>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2" name="Picture Placeholder 3">
            <a:extLst>
              <a:ext uri="{FF2B5EF4-FFF2-40B4-BE49-F238E27FC236}">
                <a16:creationId xmlns:a16="http://schemas.microsoft.com/office/drawing/2014/main" id="{0FBF118A-5599-4A55-9939-8075D74851A3}"/>
              </a:ext>
            </a:extLst>
          </p:cNvPr>
          <p:cNvSpPr>
            <a:spLocks noGrp="1"/>
          </p:cNvSpPr>
          <p:nvPr>
            <p:ph type="pic" sz="quarter" idx="22"/>
          </p:nvPr>
        </p:nvSpPr>
        <p:spPr>
          <a:xfrm>
            <a:off x="4414645" y="3251858"/>
            <a:ext cx="599148" cy="600075"/>
          </a:xfrm>
        </p:spPr>
        <p:txBody>
          <a:bodyPr anchor="ctr"/>
          <a:lstStyle>
            <a:lvl1pPr marL="0" indent="0" algn="ctr">
              <a:buNone/>
              <a:defRPr sz="1000"/>
            </a:lvl1pPr>
          </a:lstStyle>
          <a:p>
            <a:r>
              <a:rPr lang="en-GB"/>
              <a:t>Click icon to add picture</a:t>
            </a:r>
            <a:endParaRPr lang="en-US" dirty="0"/>
          </a:p>
        </p:txBody>
      </p:sp>
      <p:sp>
        <p:nvSpPr>
          <p:cNvPr id="14" name="Text Placeholder 10">
            <a:extLst>
              <a:ext uri="{FF2B5EF4-FFF2-40B4-BE49-F238E27FC236}">
                <a16:creationId xmlns:a16="http://schemas.microsoft.com/office/drawing/2014/main" id="{066BB17E-99F0-43A3-99AA-F928695311F6}"/>
              </a:ext>
            </a:extLst>
          </p:cNvPr>
          <p:cNvSpPr>
            <a:spLocks noGrp="1"/>
          </p:cNvSpPr>
          <p:nvPr>
            <p:ph type="body" sz="quarter" idx="19" hasCustomPrompt="1"/>
          </p:nvPr>
        </p:nvSpPr>
        <p:spPr>
          <a:xfrm>
            <a:off x="4414645" y="3866925"/>
            <a:ext cx="3281555" cy="428891"/>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0" name="Text Placeholder 10">
            <a:extLst>
              <a:ext uri="{FF2B5EF4-FFF2-40B4-BE49-F238E27FC236}">
                <a16:creationId xmlns:a16="http://schemas.microsoft.com/office/drawing/2014/main" id="{934F74CA-3E2F-4F3A-BE25-F8D9572179A2}"/>
              </a:ext>
            </a:extLst>
          </p:cNvPr>
          <p:cNvSpPr>
            <a:spLocks noGrp="1"/>
          </p:cNvSpPr>
          <p:nvPr>
            <p:ph type="body" sz="quarter" idx="15" hasCustomPrompt="1"/>
          </p:nvPr>
        </p:nvSpPr>
        <p:spPr>
          <a:xfrm>
            <a:off x="4414645" y="4248925"/>
            <a:ext cx="3281555" cy="1429216"/>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7" name="Picture Placeholder 3">
            <a:extLst>
              <a:ext uri="{FF2B5EF4-FFF2-40B4-BE49-F238E27FC236}">
                <a16:creationId xmlns:a16="http://schemas.microsoft.com/office/drawing/2014/main" id="{B5A383D6-9A09-46E4-8DD5-684C3B04E152}"/>
              </a:ext>
            </a:extLst>
          </p:cNvPr>
          <p:cNvSpPr>
            <a:spLocks noGrp="1"/>
          </p:cNvSpPr>
          <p:nvPr>
            <p:ph type="pic" sz="quarter" idx="24"/>
          </p:nvPr>
        </p:nvSpPr>
        <p:spPr>
          <a:xfrm>
            <a:off x="8077157" y="773142"/>
            <a:ext cx="599148" cy="600075"/>
          </a:xfrm>
        </p:spPr>
        <p:txBody>
          <a:bodyPr anchor="ctr"/>
          <a:lstStyle>
            <a:lvl1pPr marL="0" indent="0" algn="ctr">
              <a:buNone/>
              <a:defRPr sz="1000"/>
            </a:lvl1pPr>
          </a:lstStyle>
          <a:p>
            <a:r>
              <a:rPr lang="en-GB"/>
              <a:t>Click icon to add picture</a:t>
            </a:r>
            <a:endParaRPr lang="en-US" dirty="0"/>
          </a:p>
        </p:txBody>
      </p:sp>
      <p:sp>
        <p:nvSpPr>
          <p:cNvPr id="13" name="Text Placeholder 10">
            <a:extLst>
              <a:ext uri="{FF2B5EF4-FFF2-40B4-BE49-F238E27FC236}">
                <a16:creationId xmlns:a16="http://schemas.microsoft.com/office/drawing/2014/main" id="{76D712C8-D0F1-407A-AAC4-D86C1FDDCDCF}"/>
              </a:ext>
            </a:extLst>
          </p:cNvPr>
          <p:cNvSpPr>
            <a:spLocks noGrp="1"/>
          </p:cNvSpPr>
          <p:nvPr>
            <p:ph type="body" sz="quarter" idx="18" hasCustomPrompt="1"/>
          </p:nvPr>
        </p:nvSpPr>
        <p:spPr>
          <a:xfrm>
            <a:off x="8072244" y="1388209"/>
            <a:ext cx="3281556"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9" name="Text Placeholder 10">
            <a:extLst>
              <a:ext uri="{FF2B5EF4-FFF2-40B4-BE49-F238E27FC236}">
                <a16:creationId xmlns:a16="http://schemas.microsoft.com/office/drawing/2014/main" id="{41C731A4-58E7-4726-BFC7-23260BCD624E}"/>
              </a:ext>
            </a:extLst>
          </p:cNvPr>
          <p:cNvSpPr>
            <a:spLocks noGrp="1"/>
          </p:cNvSpPr>
          <p:nvPr>
            <p:ph type="body" sz="quarter" idx="14" hasCustomPrompt="1"/>
          </p:nvPr>
        </p:nvSpPr>
        <p:spPr>
          <a:xfrm>
            <a:off x="8072244" y="1767713"/>
            <a:ext cx="3281556" cy="1125740"/>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6" name="Picture Placeholder 3">
            <a:extLst>
              <a:ext uri="{FF2B5EF4-FFF2-40B4-BE49-F238E27FC236}">
                <a16:creationId xmlns:a16="http://schemas.microsoft.com/office/drawing/2014/main" id="{533CF28F-2EF0-4DE6-AD35-043AAA87EEC1}"/>
              </a:ext>
            </a:extLst>
          </p:cNvPr>
          <p:cNvSpPr>
            <a:spLocks noGrp="1"/>
          </p:cNvSpPr>
          <p:nvPr>
            <p:ph type="pic" sz="quarter" idx="23"/>
          </p:nvPr>
        </p:nvSpPr>
        <p:spPr>
          <a:xfrm>
            <a:off x="8072244" y="3237794"/>
            <a:ext cx="599148" cy="600075"/>
          </a:xfrm>
        </p:spPr>
        <p:txBody>
          <a:bodyPr anchor="ctr"/>
          <a:lstStyle>
            <a:lvl1pPr marL="0" indent="0" algn="ctr">
              <a:buNone/>
              <a:defRPr sz="1000"/>
            </a:lvl1pPr>
          </a:lstStyle>
          <a:p>
            <a:r>
              <a:rPr lang="en-GB"/>
              <a:t>Click icon to add picture</a:t>
            </a:r>
            <a:endParaRPr lang="en-US" dirty="0"/>
          </a:p>
        </p:txBody>
      </p:sp>
      <p:sp>
        <p:nvSpPr>
          <p:cNvPr id="15" name="Text Placeholder 10">
            <a:extLst>
              <a:ext uri="{FF2B5EF4-FFF2-40B4-BE49-F238E27FC236}">
                <a16:creationId xmlns:a16="http://schemas.microsoft.com/office/drawing/2014/main" id="{098ABB59-CA95-470C-A29D-627B16E69E8E}"/>
              </a:ext>
            </a:extLst>
          </p:cNvPr>
          <p:cNvSpPr>
            <a:spLocks noGrp="1"/>
          </p:cNvSpPr>
          <p:nvPr>
            <p:ph type="body" sz="quarter" idx="20" hasCustomPrompt="1"/>
          </p:nvPr>
        </p:nvSpPr>
        <p:spPr>
          <a:xfrm>
            <a:off x="8072244" y="3866925"/>
            <a:ext cx="3281556" cy="428891"/>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1" name="Text Placeholder 10">
            <a:extLst>
              <a:ext uri="{FF2B5EF4-FFF2-40B4-BE49-F238E27FC236}">
                <a16:creationId xmlns:a16="http://schemas.microsoft.com/office/drawing/2014/main" id="{FB571488-55CE-40DF-84B6-A5166E2BEF92}"/>
              </a:ext>
            </a:extLst>
          </p:cNvPr>
          <p:cNvSpPr>
            <a:spLocks noGrp="1"/>
          </p:cNvSpPr>
          <p:nvPr>
            <p:ph type="body" sz="quarter" idx="16" hasCustomPrompt="1"/>
          </p:nvPr>
        </p:nvSpPr>
        <p:spPr>
          <a:xfrm>
            <a:off x="8072244" y="4248925"/>
            <a:ext cx="3281556" cy="1429216"/>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5" name="Date Placeholder 4">
            <a:extLst>
              <a:ext uri="{FF2B5EF4-FFF2-40B4-BE49-F238E27FC236}">
                <a16:creationId xmlns:a16="http://schemas.microsoft.com/office/drawing/2014/main" id="{E7D15CF3-8EFD-40BC-B749-25F401BC162C}"/>
              </a:ext>
            </a:extLst>
          </p:cNvPr>
          <p:cNvSpPr>
            <a:spLocks noGrp="1"/>
          </p:cNvSpPr>
          <p:nvPr>
            <p:ph type="dt" sz="half" idx="10"/>
          </p:nvPr>
        </p:nvSpPr>
        <p:spPr/>
        <p:txBody>
          <a:bodyPr>
            <a:noAutofit/>
          </a:bodyPr>
          <a:lstStyle/>
          <a:p>
            <a:r>
              <a:rPr lang="en-US" dirty="0"/>
              <a:t>8/03/20XX</a:t>
            </a:r>
          </a:p>
        </p:txBody>
      </p:sp>
      <p:sp>
        <p:nvSpPr>
          <p:cNvPr id="6" name="Footer Placeholder 5">
            <a:extLst>
              <a:ext uri="{FF2B5EF4-FFF2-40B4-BE49-F238E27FC236}">
                <a16:creationId xmlns:a16="http://schemas.microsoft.com/office/drawing/2014/main" id="{8A1DB08D-5054-4577-AA1B-BA9D87CF8BD2}"/>
              </a:ext>
            </a:extLst>
          </p:cNvPr>
          <p:cNvSpPr>
            <a:spLocks noGrp="1"/>
          </p:cNvSpPr>
          <p:nvPr>
            <p:ph type="ftr" sz="quarter" idx="11"/>
          </p:nvPr>
        </p:nvSpPr>
        <p:spPr/>
        <p:txBody>
          <a:bodyPr>
            <a:noAutofit/>
          </a:bodyPr>
          <a:lstStyle/>
          <a:p>
            <a:r>
              <a:rPr lang="en-US" dirty="0"/>
              <a:t>PITCH DECK</a:t>
            </a:r>
          </a:p>
        </p:txBody>
      </p:sp>
      <p:sp>
        <p:nvSpPr>
          <p:cNvPr id="7" name="Slide Number Placeholder 6">
            <a:extLst>
              <a:ext uri="{FF2B5EF4-FFF2-40B4-BE49-F238E27FC236}">
                <a16:creationId xmlns:a16="http://schemas.microsoft.com/office/drawing/2014/main" id="{9FEF9931-2A77-46BF-822E-D503CEAF6E2C}"/>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Tree>
    <p:extLst>
      <p:ext uri="{BB962C8B-B14F-4D97-AF65-F5344CB8AC3E}">
        <p14:creationId xmlns:p14="http://schemas.microsoft.com/office/powerpoint/2010/main" val="641616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5" name="Picture Placeholder 2">
            <a:extLst>
              <a:ext uri="{FF2B5EF4-FFF2-40B4-BE49-F238E27FC236}">
                <a16:creationId xmlns:a16="http://schemas.microsoft.com/office/drawing/2014/main" id="{693F3E0E-712E-4821-A89E-6727BD3825A0}"/>
              </a:ext>
            </a:extLst>
          </p:cNvPr>
          <p:cNvSpPr>
            <a:spLocks noGrp="1"/>
          </p:cNvSpPr>
          <p:nvPr>
            <p:ph type="pic" sz="quarter" idx="16" hasCustomPrompt="1"/>
          </p:nvPr>
        </p:nvSpPr>
        <p:spPr>
          <a:xfrm>
            <a:off x="0" y="466725"/>
            <a:ext cx="4858139" cy="5924550"/>
          </a:xfrm>
        </p:spPr>
        <p:txBody>
          <a:bodyPr>
            <a:noAutofit/>
          </a:bodyPr>
          <a:lstStyle>
            <a:lvl1pPr marL="0" indent="0" algn="ctr">
              <a:buNone/>
              <a:defRPr/>
            </a:lvl1pPr>
          </a:lstStyle>
          <a:p>
            <a:r>
              <a:rPr lang="en-US" dirty="0"/>
              <a:t>Click to add photo</a:t>
            </a:r>
          </a:p>
        </p:txBody>
      </p:sp>
      <p:sp>
        <p:nvSpPr>
          <p:cNvPr id="7" name="Date Placeholder 6">
            <a:extLst>
              <a:ext uri="{FF2B5EF4-FFF2-40B4-BE49-F238E27FC236}">
                <a16:creationId xmlns:a16="http://schemas.microsoft.com/office/drawing/2014/main" id="{394311D2-47FE-44C1-9B1C-179CAA338029}"/>
              </a:ext>
            </a:extLst>
          </p:cNvPr>
          <p:cNvSpPr>
            <a:spLocks noGrp="1"/>
          </p:cNvSpPr>
          <p:nvPr>
            <p:ph type="dt" sz="half" idx="10"/>
          </p:nvPr>
        </p:nvSpPr>
        <p:spPr/>
        <p:txBody>
          <a:bodyPr>
            <a:noAutofit/>
          </a:bodyPr>
          <a:lstStyle>
            <a:lvl1pPr>
              <a:defRPr>
                <a:solidFill>
                  <a:schemeClr val="bg2">
                    <a:lumMod val="50000"/>
                  </a:schemeClr>
                </a:solidFill>
              </a:defRPr>
            </a:lvl1pPr>
          </a:lstStyle>
          <a:p>
            <a:r>
              <a:rPr lang="en-US" dirty="0"/>
              <a:t>8/03/20XX</a:t>
            </a:r>
          </a:p>
        </p:txBody>
      </p:sp>
      <p:sp>
        <p:nvSpPr>
          <p:cNvPr id="8" name="Footer Placeholder 7">
            <a:extLst>
              <a:ext uri="{FF2B5EF4-FFF2-40B4-BE49-F238E27FC236}">
                <a16:creationId xmlns:a16="http://schemas.microsoft.com/office/drawing/2014/main" id="{6EDFF648-B296-4801-91A9-A6868BFA7F63}"/>
              </a:ext>
            </a:extLst>
          </p:cNvPr>
          <p:cNvSpPr>
            <a:spLocks noGrp="1"/>
          </p:cNvSpPr>
          <p:nvPr>
            <p:ph type="ftr" sz="quarter" idx="11"/>
          </p:nvPr>
        </p:nvSpPr>
        <p:spPr/>
        <p:txBody>
          <a:bodyPr>
            <a:noAutofit/>
          </a:bodyPr>
          <a:lstStyle>
            <a:lvl1pPr>
              <a:defRPr>
                <a:solidFill>
                  <a:schemeClr val="bg2">
                    <a:lumMod val="50000"/>
                  </a:schemeClr>
                </a:solidFill>
              </a:defRPr>
            </a:lvl1pPr>
          </a:lstStyle>
          <a:p>
            <a:r>
              <a:rPr lang="en-US" dirty="0"/>
              <a:t>PITCH DECK</a:t>
            </a:r>
          </a:p>
        </p:txBody>
      </p:sp>
      <p:sp>
        <p:nvSpPr>
          <p:cNvPr id="9" name="Slide Number Placeholder 8">
            <a:extLst>
              <a:ext uri="{FF2B5EF4-FFF2-40B4-BE49-F238E27FC236}">
                <a16:creationId xmlns:a16="http://schemas.microsoft.com/office/drawing/2014/main" id="{7364D7C8-0561-4530-BCD5-AB0BB1977A4F}"/>
              </a:ext>
            </a:extLst>
          </p:cNvPr>
          <p:cNvSpPr>
            <a:spLocks noGrp="1"/>
          </p:cNvSpPr>
          <p:nvPr>
            <p:ph type="sldNum" sz="quarter" idx="12"/>
          </p:nvPr>
        </p:nvSpPr>
        <p:spPr/>
        <p:txBody>
          <a:bodyPr>
            <a:noAutofit/>
          </a:bodyPr>
          <a:lstStyle>
            <a:lvl1pPr>
              <a:defRPr>
                <a:solidFill>
                  <a:schemeClr val="bg2">
                    <a:lumMod val="50000"/>
                  </a:schemeClr>
                </a:solidFill>
              </a:defRPr>
            </a:lvl1pPr>
          </a:lstStyle>
          <a:p>
            <a:fld id="{BF860B6F-2FE3-4DE6-9496-980E987E7466}" type="slidenum">
              <a:rPr lang="en-US" smtClean="0"/>
              <a:pPr/>
              <a:t>‹#›</a:t>
            </a:fld>
            <a:endParaRPr lang="en-US" dirty="0"/>
          </a:p>
        </p:txBody>
      </p:sp>
      <p:sp>
        <p:nvSpPr>
          <p:cNvPr id="10" name="Text Placeholder 10">
            <a:extLst>
              <a:ext uri="{FF2B5EF4-FFF2-40B4-BE49-F238E27FC236}">
                <a16:creationId xmlns:a16="http://schemas.microsoft.com/office/drawing/2014/main" id="{B50F7E33-83E1-4951-9CEC-14866D6A3C44}"/>
              </a:ext>
            </a:extLst>
          </p:cNvPr>
          <p:cNvSpPr>
            <a:spLocks noGrp="1"/>
          </p:cNvSpPr>
          <p:nvPr>
            <p:ph type="body" sz="quarter" idx="13" hasCustomPrompt="1"/>
          </p:nvPr>
        </p:nvSpPr>
        <p:spPr>
          <a:xfrm>
            <a:off x="5598135" y="2759613"/>
            <a:ext cx="2824355"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4F01B4AA-8A2C-488B-A306-BC09BA1C66A5}"/>
              </a:ext>
            </a:extLst>
          </p:cNvPr>
          <p:cNvSpPr>
            <a:spLocks noGrp="1"/>
          </p:cNvSpPr>
          <p:nvPr>
            <p:ph type="body" sz="quarter" idx="17" hasCustomPrompt="1"/>
          </p:nvPr>
        </p:nvSpPr>
        <p:spPr>
          <a:xfrm>
            <a:off x="5598135" y="2176946"/>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C79840D9-3F3D-4DFB-9592-867BB8CA12E3}"/>
              </a:ext>
            </a:extLst>
          </p:cNvPr>
          <p:cNvSpPr>
            <a:spLocks noGrp="1"/>
          </p:cNvSpPr>
          <p:nvPr>
            <p:ph type="body" sz="quarter" idx="18" hasCustomPrompt="1"/>
          </p:nvPr>
        </p:nvSpPr>
        <p:spPr>
          <a:xfrm>
            <a:off x="8845966" y="2759613"/>
            <a:ext cx="2595758"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32DFBC7C-0887-40D8-93DA-CBE9F58B1CBD}"/>
              </a:ext>
            </a:extLst>
          </p:cNvPr>
          <p:cNvSpPr>
            <a:spLocks noGrp="1"/>
          </p:cNvSpPr>
          <p:nvPr>
            <p:ph type="body" sz="quarter" idx="19" hasCustomPrompt="1"/>
          </p:nvPr>
        </p:nvSpPr>
        <p:spPr>
          <a:xfrm>
            <a:off x="8845966" y="2176946"/>
            <a:ext cx="2595758"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4" name="Text Placeholder 10">
            <a:extLst>
              <a:ext uri="{FF2B5EF4-FFF2-40B4-BE49-F238E27FC236}">
                <a16:creationId xmlns:a16="http://schemas.microsoft.com/office/drawing/2014/main" id="{C3C60B52-4450-4317-A5DF-A3E617C12A21}"/>
              </a:ext>
            </a:extLst>
          </p:cNvPr>
          <p:cNvSpPr>
            <a:spLocks noGrp="1"/>
          </p:cNvSpPr>
          <p:nvPr>
            <p:ph type="body" sz="quarter" idx="20" hasCustomPrompt="1"/>
          </p:nvPr>
        </p:nvSpPr>
        <p:spPr>
          <a:xfrm>
            <a:off x="5598135" y="4712146"/>
            <a:ext cx="2824355"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5" name="Text Placeholder 10">
            <a:extLst>
              <a:ext uri="{FF2B5EF4-FFF2-40B4-BE49-F238E27FC236}">
                <a16:creationId xmlns:a16="http://schemas.microsoft.com/office/drawing/2014/main" id="{75F1DE6B-CBDA-40EB-A055-4FDC09ACC656}"/>
              </a:ext>
            </a:extLst>
          </p:cNvPr>
          <p:cNvSpPr>
            <a:spLocks noGrp="1"/>
          </p:cNvSpPr>
          <p:nvPr>
            <p:ph type="body" sz="quarter" idx="21" hasCustomPrompt="1"/>
          </p:nvPr>
        </p:nvSpPr>
        <p:spPr>
          <a:xfrm>
            <a:off x="5598135" y="4129479"/>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6" name="Text Placeholder 10">
            <a:extLst>
              <a:ext uri="{FF2B5EF4-FFF2-40B4-BE49-F238E27FC236}">
                <a16:creationId xmlns:a16="http://schemas.microsoft.com/office/drawing/2014/main" id="{A9593E99-8D88-45AD-83AF-7F7F9AB6930E}"/>
              </a:ext>
            </a:extLst>
          </p:cNvPr>
          <p:cNvSpPr>
            <a:spLocks noGrp="1"/>
          </p:cNvSpPr>
          <p:nvPr>
            <p:ph type="body" sz="quarter" idx="22" hasCustomPrompt="1"/>
          </p:nvPr>
        </p:nvSpPr>
        <p:spPr>
          <a:xfrm>
            <a:off x="8845966" y="4712146"/>
            <a:ext cx="2595758"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7" name="Text Placeholder 10">
            <a:extLst>
              <a:ext uri="{FF2B5EF4-FFF2-40B4-BE49-F238E27FC236}">
                <a16:creationId xmlns:a16="http://schemas.microsoft.com/office/drawing/2014/main" id="{D95823CC-CA7F-4F5B-B442-48A39696933C}"/>
              </a:ext>
            </a:extLst>
          </p:cNvPr>
          <p:cNvSpPr>
            <a:spLocks noGrp="1"/>
          </p:cNvSpPr>
          <p:nvPr>
            <p:ph type="body" sz="quarter" idx="23" hasCustomPrompt="1"/>
          </p:nvPr>
        </p:nvSpPr>
        <p:spPr>
          <a:xfrm>
            <a:off x="8845966" y="4129479"/>
            <a:ext cx="2595758"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38F87501-8949-4796-90C5-50D20B54AAF9}"/>
              </a:ext>
            </a:extLst>
          </p:cNvPr>
          <p:cNvSpPr>
            <a:spLocks noGrp="1"/>
          </p:cNvSpPr>
          <p:nvPr>
            <p:ph type="title"/>
          </p:nvPr>
        </p:nvSpPr>
        <p:spPr>
          <a:xfrm>
            <a:off x="5586411" y="941112"/>
            <a:ext cx="6074545" cy="639192"/>
          </a:xfrm>
        </p:spPr>
        <p:txBody>
          <a:bodyPr/>
          <a:lstStyle/>
          <a:p>
            <a:r>
              <a:rPr lang="en-GB"/>
              <a:t>Click to edit Master title style</a:t>
            </a:r>
            <a:endParaRPr lang="en-US" dirty="0"/>
          </a:p>
        </p:txBody>
      </p:sp>
    </p:spTree>
    <p:extLst>
      <p:ext uri="{BB962C8B-B14F-4D97-AF65-F5344CB8AC3E}">
        <p14:creationId xmlns:p14="http://schemas.microsoft.com/office/powerpoint/2010/main" val="3983367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70A3F71-78A0-4742-B701-4A1489F5A7CD}"/>
              </a:ext>
              <a:ext uri="{C183D7F6-B498-43B3-948B-1728B52AA6E4}">
                <adec:decorative xmlns:adec="http://schemas.microsoft.com/office/drawing/2017/decorative" val="1"/>
              </a:ext>
            </a:extLst>
          </p:cNvPr>
          <p:cNvSpPr/>
          <p:nvPr userDrawn="1"/>
        </p:nvSpPr>
        <p:spPr>
          <a:xfrm>
            <a:off x="0" y="3169108"/>
            <a:ext cx="4243755" cy="20771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Picture Placeholder 9">
            <a:extLst>
              <a:ext uri="{FF2B5EF4-FFF2-40B4-BE49-F238E27FC236}">
                <a16:creationId xmlns:a16="http://schemas.microsoft.com/office/drawing/2014/main" id="{2CB7E97A-4B46-429D-80E3-5A2E689EFAFE}"/>
              </a:ext>
            </a:extLst>
          </p:cNvPr>
          <p:cNvSpPr>
            <a:spLocks noGrp="1"/>
          </p:cNvSpPr>
          <p:nvPr>
            <p:ph type="pic" sz="quarter" idx="13" hasCustomPrompt="1"/>
          </p:nvPr>
        </p:nvSpPr>
        <p:spPr>
          <a:xfrm>
            <a:off x="3000375" y="466724"/>
            <a:ext cx="9191625" cy="6391275"/>
          </a:xfrm>
          <a:custGeom>
            <a:avLst/>
            <a:gdLst>
              <a:gd name="connsiteX0" fmla="*/ 0 w 9191625"/>
              <a:gd name="connsiteY0" fmla="*/ 0 h 6391275"/>
              <a:gd name="connsiteX1" fmla="*/ 9191625 w 9191625"/>
              <a:gd name="connsiteY1" fmla="*/ 0 h 6391275"/>
              <a:gd name="connsiteX2" fmla="*/ 9191625 w 9191625"/>
              <a:gd name="connsiteY2" fmla="*/ 6391275 h 6391275"/>
              <a:gd name="connsiteX3" fmla="*/ 0 w 9191625"/>
              <a:gd name="connsiteY3" fmla="*/ 6391275 h 6391275"/>
              <a:gd name="connsiteX4" fmla="*/ 0 w 9191625"/>
              <a:gd name="connsiteY4" fmla="*/ 4779506 h 6391275"/>
              <a:gd name="connsiteX5" fmla="*/ 1243380 w 9191625"/>
              <a:gd name="connsiteY5" fmla="*/ 4779506 h 6391275"/>
              <a:gd name="connsiteX6" fmla="*/ 1243380 w 9191625"/>
              <a:gd name="connsiteY6" fmla="*/ 2702384 h 6391275"/>
              <a:gd name="connsiteX7" fmla="*/ 0 w 9191625"/>
              <a:gd name="connsiteY7" fmla="*/ 2702384 h 6391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91625" h="6391275">
                <a:moveTo>
                  <a:pt x="0" y="0"/>
                </a:moveTo>
                <a:lnTo>
                  <a:pt x="9191625" y="0"/>
                </a:lnTo>
                <a:lnTo>
                  <a:pt x="9191625" y="6391275"/>
                </a:lnTo>
                <a:lnTo>
                  <a:pt x="0" y="6391275"/>
                </a:lnTo>
                <a:lnTo>
                  <a:pt x="0" y="4779506"/>
                </a:lnTo>
                <a:lnTo>
                  <a:pt x="1243380" y="4779506"/>
                </a:lnTo>
                <a:lnTo>
                  <a:pt x="1243380" y="2702384"/>
                </a:lnTo>
                <a:lnTo>
                  <a:pt x="0" y="2702384"/>
                </a:lnTo>
                <a:close/>
              </a:path>
            </a:pathLst>
          </a:custGeom>
        </p:spPr>
        <p:txBody>
          <a:bodyPr wrap="square">
            <a:noAutofit/>
          </a:bodyPr>
          <a:lstStyle>
            <a:lvl1pPr marL="0" indent="0" algn="ctr">
              <a:buNone/>
              <a:defRPr/>
            </a:lvl1pPr>
          </a:lstStyle>
          <a:p>
            <a:r>
              <a:rPr lang="en-US" dirty="0"/>
              <a:t>Click to add photo</a:t>
            </a:r>
          </a:p>
        </p:txBody>
      </p:sp>
      <p:sp>
        <p:nvSpPr>
          <p:cNvPr id="3" name="Date Placeholder 2">
            <a:extLst>
              <a:ext uri="{FF2B5EF4-FFF2-40B4-BE49-F238E27FC236}">
                <a16:creationId xmlns:a16="http://schemas.microsoft.com/office/drawing/2014/main" id="{6059D5F7-4F29-467D-8261-4E075BB20C92}"/>
              </a:ext>
            </a:extLst>
          </p:cNvPr>
          <p:cNvSpPr>
            <a:spLocks noGrp="1"/>
          </p:cNvSpPr>
          <p:nvPr>
            <p:ph type="dt" sz="half" idx="10"/>
          </p:nvPr>
        </p:nvSpPr>
        <p:spPr/>
        <p:txBody>
          <a:bodyPr>
            <a:noAutofit/>
          </a:bodyPr>
          <a:lstStyle>
            <a:lvl1pPr>
              <a:defRPr>
                <a:solidFill>
                  <a:schemeClr val="accent1"/>
                </a:solidFill>
              </a:defRPr>
            </a:lvl1pPr>
          </a:lstStyle>
          <a:p>
            <a:r>
              <a:rPr lang="en-US" dirty="0"/>
              <a:t>8/03/20XX</a:t>
            </a:r>
          </a:p>
        </p:txBody>
      </p:sp>
      <p:sp>
        <p:nvSpPr>
          <p:cNvPr id="4" name="Footer Placeholder 3">
            <a:extLst>
              <a:ext uri="{FF2B5EF4-FFF2-40B4-BE49-F238E27FC236}">
                <a16:creationId xmlns:a16="http://schemas.microsoft.com/office/drawing/2014/main" id="{DE2C6787-293A-4CC2-A2D2-E2881CC61451}"/>
              </a:ext>
            </a:extLst>
          </p:cNvPr>
          <p:cNvSpPr>
            <a:spLocks noGrp="1"/>
          </p:cNvSpPr>
          <p:nvPr>
            <p:ph type="ftr" sz="quarter" idx="11"/>
          </p:nvPr>
        </p:nvSpPr>
        <p:spPr/>
        <p:txBody>
          <a:bodyPr>
            <a:noAutofit/>
          </a:bodyPr>
          <a:lstStyle>
            <a:lvl1pPr>
              <a:defRPr>
                <a:solidFill>
                  <a:schemeClr val="accent1"/>
                </a:solidFill>
              </a:defRPr>
            </a:lvl1pPr>
          </a:lstStyle>
          <a:p>
            <a:r>
              <a:rPr lang="en-US" dirty="0"/>
              <a:t>PITCH DECK</a:t>
            </a:r>
          </a:p>
        </p:txBody>
      </p:sp>
      <p:sp>
        <p:nvSpPr>
          <p:cNvPr id="5" name="Slide Number Placeholder 4">
            <a:extLst>
              <a:ext uri="{FF2B5EF4-FFF2-40B4-BE49-F238E27FC236}">
                <a16:creationId xmlns:a16="http://schemas.microsoft.com/office/drawing/2014/main" id="{A611C36F-4448-4279-8552-28C42ECE4928}"/>
              </a:ext>
            </a:extLst>
          </p:cNvPr>
          <p:cNvSpPr>
            <a:spLocks noGrp="1"/>
          </p:cNvSpPr>
          <p:nvPr>
            <p:ph type="sldNum" sz="quarter" idx="12"/>
          </p:nvPr>
        </p:nvSpPr>
        <p:spPr/>
        <p:txBody>
          <a:bodyPr>
            <a:noAutofit/>
          </a:bodyPr>
          <a:lstStyle>
            <a:lvl1pPr>
              <a:defRPr>
                <a:solidFill>
                  <a:schemeClr val="accent1"/>
                </a:solidFill>
              </a:defRPr>
            </a:lvl1pPr>
          </a:lstStyle>
          <a:p>
            <a:fld id="{BF860B6F-2FE3-4DE6-9496-980E987E7466}" type="slidenum">
              <a:rPr lang="en-US" smtClean="0"/>
              <a:pPr/>
              <a:t>‹#›</a:t>
            </a:fld>
            <a:endParaRPr lang="en-US" dirty="0"/>
          </a:p>
        </p:txBody>
      </p:sp>
      <p:sp>
        <p:nvSpPr>
          <p:cNvPr id="8" name="Text Placeholder 10">
            <a:extLst>
              <a:ext uri="{FF2B5EF4-FFF2-40B4-BE49-F238E27FC236}">
                <a16:creationId xmlns:a16="http://schemas.microsoft.com/office/drawing/2014/main" id="{CCB8AC8A-361C-4A01-AEB1-112BEAC4873A}"/>
              </a:ext>
            </a:extLst>
          </p:cNvPr>
          <p:cNvSpPr>
            <a:spLocks noGrp="1"/>
          </p:cNvSpPr>
          <p:nvPr>
            <p:ph type="body" sz="quarter" idx="16" hasCustomPrompt="1"/>
          </p:nvPr>
        </p:nvSpPr>
        <p:spPr>
          <a:xfrm>
            <a:off x="362133" y="3384898"/>
            <a:ext cx="3519487" cy="1588392"/>
          </a:xfrm>
          <a:prstGeom prst="rect">
            <a:avLst/>
          </a:prstGeom>
        </p:spPr>
        <p:txBody>
          <a:bodyPr anchor="ctr">
            <a:noAutofit/>
          </a:bodyPr>
          <a:lstStyle>
            <a:lvl1pPr marL="0" indent="0" algn="l">
              <a:lnSpc>
                <a:spcPct val="150000"/>
              </a:lnSpc>
              <a:spcBef>
                <a:spcPts val="0"/>
              </a:spcBef>
              <a:buNone/>
              <a:defRPr sz="1600" cap="none" spc="100" baseline="0">
                <a:solidFill>
                  <a:schemeClr val="bg1"/>
                </a:solidFill>
                <a:latin typeface="+mn-lt"/>
              </a:defRPr>
            </a:lvl1pPr>
          </a:lstStyle>
          <a:p>
            <a:pPr lvl="0"/>
            <a:r>
              <a:rPr lang="en-US"/>
              <a:t>Click to add text</a:t>
            </a:r>
          </a:p>
        </p:txBody>
      </p:sp>
      <p:sp>
        <p:nvSpPr>
          <p:cNvPr id="2" name="Title 1">
            <a:extLst>
              <a:ext uri="{FF2B5EF4-FFF2-40B4-BE49-F238E27FC236}">
                <a16:creationId xmlns:a16="http://schemas.microsoft.com/office/drawing/2014/main" id="{BE847092-EAA4-4108-A528-108AD1F96436}"/>
              </a:ext>
            </a:extLst>
          </p:cNvPr>
          <p:cNvSpPr>
            <a:spLocks noGrp="1"/>
          </p:cNvSpPr>
          <p:nvPr>
            <p:ph type="title" hasCustomPrompt="1"/>
          </p:nvPr>
        </p:nvSpPr>
        <p:spPr>
          <a:xfrm>
            <a:off x="1200518" y="2211168"/>
            <a:ext cx="5829300" cy="662096"/>
          </a:xfrm>
        </p:spPr>
        <p:txBody>
          <a:bodyPr/>
          <a:lstStyle>
            <a:lvl1pPr>
              <a:defRPr/>
            </a:lvl1pPr>
          </a:lstStyle>
          <a:p>
            <a:r>
              <a:rPr lang="en-US" dirty="0"/>
              <a:t>Click to add title</a:t>
            </a:r>
          </a:p>
        </p:txBody>
      </p:sp>
    </p:spTree>
    <p:extLst>
      <p:ext uri="{BB962C8B-B14F-4D97-AF65-F5344CB8AC3E}">
        <p14:creationId xmlns:p14="http://schemas.microsoft.com/office/powerpoint/2010/main" val="2967000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Tit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FABFC7-4108-49F4-A75A-5AB472AA2031}"/>
              </a:ext>
              <a:ext uri="{C183D7F6-B498-43B3-948B-1728B52AA6E4}">
                <adec:decorative xmlns:adec="http://schemas.microsoft.com/office/drawing/2017/decorative" val="1"/>
              </a:ext>
            </a:extLst>
          </p:cNvPr>
          <p:cNvSpPr/>
          <p:nvPr userDrawn="1"/>
        </p:nvSpPr>
        <p:spPr>
          <a:xfrm>
            <a:off x="0" y="2847139"/>
            <a:ext cx="12192000" cy="116372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Picture Placeholder 6">
            <a:extLst>
              <a:ext uri="{FF2B5EF4-FFF2-40B4-BE49-F238E27FC236}">
                <a16:creationId xmlns:a16="http://schemas.microsoft.com/office/drawing/2014/main" id="{B162CB3A-11BC-4C5C-B53D-B965CFA2B685}"/>
              </a:ext>
            </a:extLst>
          </p:cNvPr>
          <p:cNvSpPr>
            <a:spLocks noGrp="1"/>
          </p:cNvSpPr>
          <p:nvPr>
            <p:ph type="pic" sz="quarter" idx="10" hasCustomPrompt="1"/>
          </p:nvPr>
        </p:nvSpPr>
        <p:spPr>
          <a:xfrm>
            <a:off x="466725" y="466725"/>
            <a:ext cx="11258550" cy="5924550"/>
          </a:xfrm>
          <a:custGeom>
            <a:avLst/>
            <a:gdLst>
              <a:gd name="connsiteX0" fmla="*/ 0 w 11258550"/>
              <a:gd name="connsiteY0" fmla="*/ 3544135 h 5924550"/>
              <a:gd name="connsiteX1" fmla="*/ 11258550 w 11258550"/>
              <a:gd name="connsiteY1" fmla="*/ 3544135 h 5924550"/>
              <a:gd name="connsiteX2" fmla="*/ 11258550 w 11258550"/>
              <a:gd name="connsiteY2" fmla="*/ 5924550 h 5924550"/>
              <a:gd name="connsiteX3" fmla="*/ 0 w 11258550"/>
              <a:gd name="connsiteY3" fmla="*/ 5924550 h 5924550"/>
              <a:gd name="connsiteX4" fmla="*/ 0 w 11258550"/>
              <a:gd name="connsiteY4" fmla="*/ 0 h 5924550"/>
              <a:gd name="connsiteX5" fmla="*/ 11258550 w 11258550"/>
              <a:gd name="connsiteY5" fmla="*/ 0 h 5924550"/>
              <a:gd name="connsiteX6" fmla="*/ 11258550 w 11258550"/>
              <a:gd name="connsiteY6" fmla="*/ 2380414 h 5924550"/>
              <a:gd name="connsiteX7" fmla="*/ 0 w 11258550"/>
              <a:gd name="connsiteY7" fmla="*/ 2380414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58550" h="5924550">
                <a:moveTo>
                  <a:pt x="0" y="3544135"/>
                </a:moveTo>
                <a:lnTo>
                  <a:pt x="11258550" y="3544135"/>
                </a:lnTo>
                <a:lnTo>
                  <a:pt x="11258550" y="5924550"/>
                </a:lnTo>
                <a:lnTo>
                  <a:pt x="0" y="5924550"/>
                </a:lnTo>
                <a:close/>
                <a:moveTo>
                  <a:pt x="0" y="0"/>
                </a:moveTo>
                <a:lnTo>
                  <a:pt x="11258550" y="0"/>
                </a:lnTo>
                <a:lnTo>
                  <a:pt x="11258550" y="2380414"/>
                </a:lnTo>
                <a:lnTo>
                  <a:pt x="0" y="2380414"/>
                </a:lnTo>
                <a:close/>
              </a:path>
            </a:pathLst>
          </a:custGeom>
        </p:spPr>
        <p:txBody>
          <a:bodyPr wrap="square">
            <a:noAutofit/>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DF9EBBDF-3A3F-40FD-9752-1D92BFAD1908}"/>
              </a:ext>
            </a:extLst>
          </p:cNvPr>
          <p:cNvSpPr>
            <a:spLocks noGrp="1"/>
          </p:cNvSpPr>
          <p:nvPr>
            <p:ph type="title" hasCustomPrompt="1"/>
          </p:nvPr>
        </p:nvSpPr>
        <p:spPr>
          <a:xfrm>
            <a:off x="1889738" y="3001020"/>
            <a:ext cx="8412524" cy="938559"/>
          </a:xfrm>
        </p:spPr>
        <p:txBody>
          <a:bodyPr/>
          <a:lstStyle>
            <a:lvl1pPr algn="ctr">
              <a:defRPr sz="5000" spc="100" baseline="0"/>
            </a:lvl1pPr>
          </a:lstStyle>
          <a:p>
            <a:r>
              <a:rPr lang="en-US" dirty="0"/>
              <a:t>Click to add title</a:t>
            </a:r>
          </a:p>
        </p:txBody>
      </p:sp>
    </p:spTree>
    <p:extLst>
      <p:ext uri="{BB962C8B-B14F-4D97-AF65-F5344CB8AC3E}">
        <p14:creationId xmlns:p14="http://schemas.microsoft.com/office/powerpoint/2010/main" val="3462329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6457E51-8279-450D-ABC2-889F91AD715A}"/>
              </a:ext>
            </a:extLst>
          </p:cNvPr>
          <p:cNvSpPr>
            <a:spLocks noGrp="1"/>
          </p:cNvSpPr>
          <p:nvPr>
            <p:ph type="dt" sz="half" idx="10"/>
          </p:nvPr>
        </p:nvSpPr>
        <p:spPr/>
        <p:txBody>
          <a:bodyPr>
            <a:noAutofit/>
          </a:bodyPr>
          <a:lstStyle/>
          <a:p>
            <a:r>
              <a:rPr lang="en-US" dirty="0"/>
              <a:t>8/03/20XX</a:t>
            </a:r>
          </a:p>
        </p:txBody>
      </p:sp>
      <p:sp>
        <p:nvSpPr>
          <p:cNvPr id="6" name="Footer Placeholder 5">
            <a:extLst>
              <a:ext uri="{FF2B5EF4-FFF2-40B4-BE49-F238E27FC236}">
                <a16:creationId xmlns:a16="http://schemas.microsoft.com/office/drawing/2014/main" id="{44F52AC3-8AAB-49A9-8BB4-9A82193F9C05}"/>
              </a:ext>
            </a:extLst>
          </p:cNvPr>
          <p:cNvSpPr>
            <a:spLocks noGrp="1"/>
          </p:cNvSpPr>
          <p:nvPr>
            <p:ph type="ftr" sz="quarter" idx="11"/>
          </p:nvPr>
        </p:nvSpPr>
        <p:spPr/>
        <p:txBody>
          <a:bodyPr>
            <a:noAutofit/>
          </a:bodyPr>
          <a:lstStyle/>
          <a:p>
            <a:r>
              <a:rPr lang="en-US" dirty="0"/>
              <a:t>PITCH DECK</a:t>
            </a:r>
          </a:p>
        </p:txBody>
      </p:sp>
      <p:sp>
        <p:nvSpPr>
          <p:cNvPr id="7" name="Slide Number Placeholder 6">
            <a:extLst>
              <a:ext uri="{FF2B5EF4-FFF2-40B4-BE49-F238E27FC236}">
                <a16:creationId xmlns:a16="http://schemas.microsoft.com/office/drawing/2014/main" id="{C242EBEF-1685-466C-9FC9-D1A2D4A6895D}"/>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8" name="Picture Placeholder 7">
            <a:extLst>
              <a:ext uri="{FF2B5EF4-FFF2-40B4-BE49-F238E27FC236}">
                <a16:creationId xmlns:a16="http://schemas.microsoft.com/office/drawing/2014/main" id="{5360F31D-8187-4BBF-807F-BCD7628363E1}"/>
              </a:ext>
            </a:extLst>
          </p:cNvPr>
          <p:cNvSpPr>
            <a:spLocks noGrp="1"/>
          </p:cNvSpPr>
          <p:nvPr>
            <p:ph type="pic" sz="quarter" idx="13" hasCustomPrompt="1"/>
          </p:nvPr>
        </p:nvSpPr>
        <p:spPr>
          <a:xfrm flipH="1">
            <a:off x="1" y="466725"/>
            <a:ext cx="6096000" cy="5924550"/>
          </a:xfrm>
        </p:spPr>
        <p:txBody>
          <a:bodyPr>
            <a:noAutofit/>
          </a:bodyPr>
          <a:lstStyle>
            <a:lvl1pPr marL="0" indent="0" algn="ctr">
              <a:buNone/>
              <a:defRPr/>
            </a:lvl1pPr>
          </a:lstStyle>
          <a:p>
            <a:r>
              <a:rPr lang="en-US" dirty="0"/>
              <a:t>Click to add photo</a:t>
            </a:r>
          </a:p>
        </p:txBody>
      </p:sp>
      <p:sp>
        <p:nvSpPr>
          <p:cNvPr id="10" name="Text Placeholder 10">
            <a:extLst>
              <a:ext uri="{FF2B5EF4-FFF2-40B4-BE49-F238E27FC236}">
                <a16:creationId xmlns:a16="http://schemas.microsoft.com/office/drawing/2014/main" id="{361D3AC4-50E4-442B-88DA-99E01D461FAD}"/>
              </a:ext>
            </a:extLst>
          </p:cNvPr>
          <p:cNvSpPr>
            <a:spLocks noGrp="1"/>
          </p:cNvSpPr>
          <p:nvPr>
            <p:ph type="body" sz="quarter" idx="16" hasCustomPrompt="1"/>
          </p:nvPr>
        </p:nvSpPr>
        <p:spPr>
          <a:xfrm>
            <a:off x="6934200" y="2183098"/>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2BA1C8C7-E942-4381-8DFB-35C0D375D503}"/>
              </a:ext>
            </a:extLst>
          </p:cNvPr>
          <p:cNvSpPr>
            <a:spLocks noGrp="1"/>
          </p:cNvSpPr>
          <p:nvPr>
            <p:ph type="body" sz="quarter" idx="17" hasCustomPrompt="1"/>
          </p:nvPr>
        </p:nvSpPr>
        <p:spPr>
          <a:xfrm>
            <a:off x="6934200" y="1632228"/>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18" name="Text Placeholder 10">
            <a:extLst>
              <a:ext uri="{FF2B5EF4-FFF2-40B4-BE49-F238E27FC236}">
                <a16:creationId xmlns:a16="http://schemas.microsoft.com/office/drawing/2014/main" id="{619FB69F-436E-4680-805E-129656D1FC8B}"/>
              </a:ext>
            </a:extLst>
          </p:cNvPr>
          <p:cNvSpPr>
            <a:spLocks noGrp="1"/>
          </p:cNvSpPr>
          <p:nvPr>
            <p:ph type="body" sz="quarter" idx="18" hasCustomPrompt="1"/>
          </p:nvPr>
        </p:nvSpPr>
        <p:spPr>
          <a:xfrm>
            <a:off x="6934200" y="3732794"/>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9" name="Text Placeholder 10">
            <a:extLst>
              <a:ext uri="{FF2B5EF4-FFF2-40B4-BE49-F238E27FC236}">
                <a16:creationId xmlns:a16="http://schemas.microsoft.com/office/drawing/2014/main" id="{9EEFB823-5D40-4C5F-8E5C-8DA54596313D}"/>
              </a:ext>
            </a:extLst>
          </p:cNvPr>
          <p:cNvSpPr>
            <a:spLocks noGrp="1"/>
          </p:cNvSpPr>
          <p:nvPr>
            <p:ph type="body" sz="quarter" idx="19" hasCustomPrompt="1"/>
          </p:nvPr>
        </p:nvSpPr>
        <p:spPr>
          <a:xfrm>
            <a:off x="6934200" y="3181924"/>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20" name="Text Placeholder 10">
            <a:extLst>
              <a:ext uri="{FF2B5EF4-FFF2-40B4-BE49-F238E27FC236}">
                <a16:creationId xmlns:a16="http://schemas.microsoft.com/office/drawing/2014/main" id="{97A70DDF-2854-466D-AE9A-7AA7BF32982D}"/>
              </a:ext>
            </a:extLst>
          </p:cNvPr>
          <p:cNvSpPr>
            <a:spLocks noGrp="1"/>
          </p:cNvSpPr>
          <p:nvPr>
            <p:ph type="body" sz="quarter" idx="20" hasCustomPrompt="1"/>
          </p:nvPr>
        </p:nvSpPr>
        <p:spPr>
          <a:xfrm>
            <a:off x="6934200" y="5307885"/>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1" name="Text Placeholder 10">
            <a:extLst>
              <a:ext uri="{FF2B5EF4-FFF2-40B4-BE49-F238E27FC236}">
                <a16:creationId xmlns:a16="http://schemas.microsoft.com/office/drawing/2014/main" id="{C6C41E82-34D6-471D-81E8-FCA62C7F22F7}"/>
              </a:ext>
            </a:extLst>
          </p:cNvPr>
          <p:cNvSpPr>
            <a:spLocks noGrp="1"/>
          </p:cNvSpPr>
          <p:nvPr>
            <p:ph type="body" sz="quarter" idx="21" hasCustomPrompt="1"/>
          </p:nvPr>
        </p:nvSpPr>
        <p:spPr>
          <a:xfrm>
            <a:off x="6934200" y="4757015"/>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7A0E1AE8-90BE-4DE3-93E9-B997D48FE671}"/>
              </a:ext>
            </a:extLst>
          </p:cNvPr>
          <p:cNvSpPr>
            <a:spLocks noGrp="1"/>
          </p:cNvSpPr>
          <p:nvPr>
            <p:ph type="title" hasCustomPrompt="1"/>
          </p:nvPr>
        </p:nvSpPr>
        <p:spPr>
          <a:xfrm>
            <a:off x="4513162" y="668924"/>
            <a:ext cx="6041908" cy="642075"/>
          </a:xfrm>
        </p:spPr>
        <p:txBody>
          <a:bodyPr/>
          <a:lstStyle>
            <a:lvl1pPr>
              <a:defRPr/>
            </a:lvl1pPr>
          </a:lstStyle>
          <a:p>
            <a:r>
              <a:rPr lang="en-US" dirty="0"/>
              <a:t>Click to add title</a:t>
            </a:r>
          </a:p>
        </p:txBody>
      </p:sp>
    </p:spTree>
    <p:extLst>
      <p:ext uri="{BB962C8B-B14F-4D97-AF65-F5344CB8AC3E}">
        <p14:creationId xmlns:p14="http://schemas.microsoft.com/office/powerpoint/2010/main" val="740568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verview">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12FB566-AB0F-4A84-A379-5B7A132A1E1B}"/>
              </a:ext>
            </a:extLst>
          </p:cNvPr>
          <p:cNvSpPr>
            <a:spLocks noGrp="1"/>
          </p:cNvSpPr>
          <p:nvPr>
            <p:ph type="dt" sz="half" idx="10"/>
          </p:nvPr>
        </p:nvSpPr>
        <p:spPr/>
        <p:txBody>
          <a:bodyPr>
            <a:noAutofit/>
          </a:bodyPr>
          <a:lstStyle/>
          <a:p>
            <a:r>
              <a:rPr lang="en-US" dirty="0"/>
              <a:t>8/03/20XX</a:t>
            </a:r>
          </a:p>
        </p:txBody>
      </p:sp>
      <p:sp>
        <p:nvSpPr>
          <p:cNvPr id="6" name="Footer Placeholder 5">
            <a:extLst>
              <a:ext uri="{FF2B5EF4-FFF2-40B4-BE49-F238E27FC236}">
                <a16:creationId xmlns:a16="http://schemas.microsoft.com/office/drawing/2014/main" id="{310B01EE-E344-461A-85A0-3AA7F83AA4FD}"/>
              </a:ext>
            </a:extLst>
          </p:cNvPr>
          <p:cNvSpPr>
            <a:spLocks noGrp="1"/>
          </p:cNvSpPr>
          <p:nvPr>
            <p:ph type="ftr" sz="quarter" idx="11"/>
          </p:nvPr>
        </p:nvSpPr>
        <p:spPr/>
        <p:txBody>
          <a:bodyPr>
            <a:noAutofit/>
          </a:bodyPr>
          <a:lstStyle/>
          <a:p>
            <a:r>
              <a:rPr lang="en-US" dirty="0"/>
              <a:t>PITCH DECK</a:t>
            </a:r>
          </a:p>
        </p:txBody>
      </p:sp>
      <p:sp>
        <p:nvSpPr>
          <p:cNvPr id="7" name="Slide Number Placeholder 6">
            <a:extLst>
              <a:ext uri="{FF2B5EF4-FFF2-40B4-BE49-F238E27FC236}">
                <a16:creationId xmlns:a16="http://schemas.microsoft.com/office/drawing/2014/main" id="{6C09A25E-2DC1-49B1-A962-EFCDB81F9314}"/>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8" name="Picture Placeholder 7">
            <a:extLst>
              <a:ext uri="{FF2B5EF4-FFF2-40B4-BE49-F238E27FC236}">
                <a16:creationId xmlns:a16="http://schemas.microsoft.com/office/drawing/2014/main" id="{6848D9ED-15C8-4EA0-B95F-CFD1BAF0A547}"/>
              </a:ext>
            </a:extLst>
          </p:cNvPr>
          <p:cNvSpPr>
            <a:spLocks noGrp="1"/>
          </p:cNvSpPr>
          <p:nvPr>
            <p:ph type="pic" sz="quarter" idx="13" hasCustomPrompt="1"/>
          </p:nvPr>
        </p:nvSpPr>
        <p:spPr>
          <a:xfrm flipH="1">
            <a:off x="1809750" y="475743"/>
            <a:ext cx="6475268" cy="5915532"/>
          </a:xfrm>
        </p:spPr>
        <p:txBody>
          <a:bodyPr>
            <a:noAutofit/>
          </a:bodyPr>
          <a:lstStyle>
            <a:lvl1pPr marL="0" indent="0" algn="ctr">
              <a:buNone/>
              <a:defRPr/>
            </a:lvl1pPr>
          </a:lstStyle>
          <a:p>
            <a:r>
              <a:rPr lang="en-US" dirty="0"/>
              <a:t>Click to add photo</a:t>
            </a:r>
          </a:p>
        </p:txBody>
      </p:sp>
      <p:sp>
        <p:nvSpPr>
          <p:cNvPr id="11" name="Text Placeholder 10">
            <a:extLst>
              <a:ext uri="{FF2B5EF4-FFF2-40B4-BE49-F238E27FC236}">
                <a16:creationId xmlns:a16="http://schemas.microsoft.com/office/drawing/2014/main" id="{2CEF9385-3B06-4216-9420-A91190C6B7CC}"/>
              </a:ext>
            </a:extLst>
          </p:cNvPr>
          <p:cNvSpPr>
            <a:spLocks noGrp="1"/>
          </p:cNvSpPr>
          <p:nvPr>
            <p:ph type="body" sz="quarter" idx="16" hasCustomPrompt="1"/>
          </p:nvPr>
        </p:nvSpPr>
        <p:spPr>
          <a:xfrm>
            <a:off x="8691419" y="1125633"/>
            <a:ext cx="2937452" cy="1192694"/>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2" name="Text Placeholder 10">
            <a:extLst>
              <a:ext uri="{FF2B5EF4-FFF2-40B4-BE49-F238E27FC236}">
                <a16:creationId xmlns:a16="http://schemas.microsoft.com/office/drawing/2014/main" id="{D01ADD07-F155-4B1F-B204-2284F6999B7D}"/>
              </a:ext>
            </a:extLst>
          </p:cNvPr>
          <p:cNvSpPr>
            <a:spLocks noGrp="1"/>
          </p:cNvSpPr>
          <p:nvPr>
            <p:ph type="body" sz="quarter" idx="17" hasCustomPrompt="1"/>
          </p:nvPr>
        </p:nvSpPr>
        <p:spPr>
          <a:xfrm>
            <a:off x="8691419" y="746129"/>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13" name="Text Placeholder 10">
            <a:extLst>
              <a:ext uri="{FF2B5EF4-FFF2-40B4-BE49-F238E27FC236}">
                <a16:creationId xmlns:a16="http://schemas.microsoft.com/office/drawing/2014/main" id="{129012F5-57FB-4F6F-8FF8-DBA65EC1EF02}"/>
              </a:ext>
            </a:extLst>
          </p:cNvPr>
          <p:cNvSpPr>
            <a:spLocks noGrp="1"/>
          </p:cNvSpPr>
          <p:nvPr>
            <p:ph type="body" sz="quarter" idx="18" hasCustomPrompt="1"/>
          </p:nvPr>
        </p:nvSpPr>
        <p:spPr>
          <a:xfrm>
            <a:off x="8691419" y="4716842"/>
            <a:ext cx="2937452" cy="1106662"/>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FF8E7E45-85D4-40EE-836F-76055F0F8E75}"/>
              </a:ext>
            </a:extLst>
          </p:cNvPr>
          <p:cNvSpPr>
            <a:spLocks noGrp="1"/>
          </p:cNvSpPr>
          <p:nvPr>
            <p:ph type="body" sz="quarter" idx="19" hasCustomPrompt="1"/>
          </p:nvPr>
        </p:nvSpPr>
        <p:spPr>
          <a:xfrm>
            <a:off x="8691419" y="4337338"/>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15" name="Text Placeholder 10">
            <a:extLst>
              <a:ext uri="{FF2B5EF4-FFF2-40B4-BE49-F238E27FC236}">
                <a16:creationId xmlns:a16="http://schemas.microsoft.com/office/drawing/2014/main" id="{E315DB3C-D2E4-4310-8A18-71457CBD7A4F}"/>
              </a:ext>
            </a:extLst>
          </p:cNvPr>
          <p:cNvSpPr>
            <a:spLocks noGrp="1"/>
          </p:cNvSpPr>
          <p:nvPr>
            <p:ph type="body" sz="quarter" idx="20" hasCustomPrompt="1"/>
          </p:nvPr>
        </p:nvSpPr>
        <p:spPr>
          <a:xfrm>
            <a:off x="8691419" y="2964253"/>
            <a:ext cx="2937452" cy="1106662"/>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6" name="Text Placeholder 10">
            <a:extLst>
              <a:ext uri="{FF2B5EF4-FFF2-40B4-BE49-F238E27FC236}">
                <a16:creationId xmlns:a16="http://schemas.microsoft.com/office/drawing/2014/main" id="{D8DBA9F3-328C-4BAE-A2E1-0FBFE3A476E4}"/>
              </a:ext>
            </a:extLst>
          </p:cNvPr>
          <p:cNvSpPr>
            <a:spLocks noGrp="1"/>
          </p:cNvSpPr>
          <p:nvPr>
            <p:ph type="body" sz="quarter" idx="21" hasCustomPrompt="1"/>
          </p:nvPr>
        </p:nvSpPr>
        <p:spPr>
          <a:xfrm>
            <a:off x="8691419" y="2584749"/>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298B7365-7137-471F-BFE9-2F6C362933D4}"/>
              </a:ext>
            </a:extLst>
          </p:cNvPr>
          <p:cNvSpPr>
            <a:spLocks noGrp="1"/>
          </p:cNvSpPr>
          <p:nvPr>
            <p:ph type="title" hasCustomPrompt="1"/>
          </p:nvPr>
        </p:nvSpPr>
        <p:spPr>
          <a:xfrm rot="16200000">
            <a:off x="-1914546" y="3092260"/>
            <a:ext cx="5719734" cy="682498"/>
          </a:xfrm>
        </p:spPr>
        <p:txBody>
          <a:bodyPr/>
          <a:lstStyle>
            <a:lvl1pPr>
              <a:defRPr/>
            </a:lvl1pPr>
          </a:lstStyle>
          <a:p>
            <a:r>
              <a:rPr lang="en-US" dirty="0"/>
              <a:t>Click to add title</a:t>
            </a:r>
          </a:p>
        </p:txBody>
      </p:sp>
    </p:spTree>
    <p:extLst>
      <p:ext uri="{BB962C8B-B14F-4D97-AF65-F5344CB8AC3E}">
        <p14:creationId xmlns:p14="http://schemas.microsoft.com/office/powerpoint/2010/main" val="3673920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8D0226-3AB8-4591-90BD-C0E6D9A30301}"/>
              </a:ext>
            </a:extLst>
          </p:cNvPr>
          <p:cNvSpPr/>
          <p:nvPr userDrawn="1"/>
        </p:nvSpPr>
        <p:spPr>
          <a:xfrm>
            <a:off x="1780309"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Rectangle 2">
            <a:extLst>
              <a:ext uri="{FF2B5EF4-FFF2-40B4-BE49-F238E27FC236}">
                <a16:creationId xmlns:a16="http://schemas.microsoft.com/office/drawing/2014/main" id="{3D12CA40-DF7D-4358-831F-BC9B8960CBDB}"/>
              </a:ext>
            </a:extLst>
          </p:cNvPr>
          <p:cNvSpPr/>
          <p:nvPr userDrawn="1"/>
        </p:nvSpPr>
        <p:spPr>
          <a:xfrm>
            <a:off x="4979555"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Rectangle 11">
            <a:extLst>
              <a:ext uri="{FF2B5EF4-FFF2-40B4-BE49-F238E27FC236}">
                <a16:creationId xmlns:a16="http://schemas.microsoft.com/office/drawing/2014/main" id="{95E1A6E6-C76B-400D-9A19-F1B09AD38A3E}"/>
              </a:ext>
            </a:extLst>
          </p:cNvPr>
          <p:cNvSpPr/>
          <p:nvPr userDrawn="1"/>
        </p:nvSpPr>
        <p:spPr>
          <a:xfrm>
            <a:off x="8153400"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3" name="Text Placeholder 10">
            <a:extLst>
              <a:ext uri="{FF2B5EF4-FFF2-40B4-BE49-F238E27FC236}">
                <a16:creationId xmlns:a16="http://schemas.microsoft.com/office/drawing/2014/main" id="{E67140AA-40F5-4101-B5AA-DDCDA4906E33}"/>
              </a:ext>
            </a:extLst>
          </p:cNvPr>
          <p:cNvSpPr>
            <a:spLocks noGrp="1"/>
          </p:cNvSpPr>
          <p:nvPr>
            <p:ph type="body" sz="quarter" idx="16" hasCustomPrompt="1"/>
          </p:nvPr>
        </p:nvSpPr>
        <p:spPr>
          <a:xfrm>
            <a:off x="1453428" y="4178539"/>
            <a:ext cx="2937452" cy="968644"/>
          </a:xfrm>
          <a:prstGeom prst="rect">
            <a:avLst/>
          </a:prstGeom>
        </p:spPr>
        <p:txBody>
          <a:bodyPr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1966AA58-3FAC-4126-8C63-16F104203B6A}"/>
              </a:ext>
            </a:extLst>
          </p:cNvPr>
          <p:cNvSpPr>
            <a:spLocks noGrp="1"/>
          </p:cNvSpPr>
          <p:nvPr>
            <p:ph type="body" sz="quarter" idx="17" hasCustomPrompt="1"/>
          </p:nvPr>
        </p:nvSpPr>
        <p:spPr>
          <a:xfrm>
            <a:off x="2007899" y="2977808"/>
            <a:ext cx="1828510" cy="859743"/>
          </a:xfrm>
          <a:prstGeom prst="rect">
            <a:avLst/>
          </a:prstGeom>
        </p:spPr>
        <p:txBody>
          <a:bodyPr anchor="ctr">
            <a:noAutofit/>
          </a:bodyPr>
          <a:lstStyle>
            <a:lvl1pPr marL="0" indent="0" algn="ctr">
              <a:buNone/>
              <a:defRPr sz="2800" cap="all" spc="100" baseline="0">
                <a:solidFill>
                  <a:schemeClr val="accent6"/>
                </a:solidFill>
                <a:latin typeface="+mj-lt"/>
              </a:defRPr>
            </a:lvl1pPr>
          </a:lstStyle>
          <a:p>
            <a:pPr lvl="0"/>
            <a:r>
              <a:rPr lang="en-US"/>
              <a:t>Click to add subtitle</a:t>
            </a:r>
          </a:p>
        </p:txBody>
      </p:sp>
      <p:sp>
        <p:nvSpPr>
          <p:cNvPr id="15" name="Text Placeholder 10">
            <a:extLst>
              <a:ext uri="{FF2B5EF4-FFF2-40B4-BE49-F238E27FC236}">
                <a16:creationId xmlns:a16="http://schemas.microsoft.com/office/drawing/2014/main" id="{3B430FA7-46C5-4651-8ED7-21284AF01213}"/>
              </a:ext>
            </a:extLst>
          </p:cNvPr>
          <p:cNvSpPr>
            <a:spLocks noGrp="1"/>
          </p:cNvSpPr>
          <p:nvPr>
            <p:ph type="body" sz="quarter" idx="18" hasCustomPrompt="1"/>
          </p:nvPr>
        </p:nvSpPr>
        <p:spPr>
          <a:xfrm>
            <a:off x="4652674" y="4178539"/>
            <a:ext cx="2937452" cy="968644"/>
          </a:xfrm>
          <a:prstGeom prst="rect">
            <a:avLst/>
          </a:prstGeom>
        </p:spPr>
        <p:txBody>
          <a:bodyPr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a:r>
              <a:rPr lang="en-US"/>
              <a:t>Click to add text</a:t>
            </a:r>
          </a:p>
        </p:txBody>
      </p:sp>
      <p:sp>
        <p:nvSpPr>
          <p:cNvPr id="16" name="Text Placeholder 10">
            <a:extLst>
              <a:ext uri="{FF2B5EF4-FFF2-40B4-BE49-F238E27FC236}">
                <a16:creationId xmlns:a16="http://schemas.microsoft.com/office/drawing/2014/main" id="{1C698088-82D8-4D90-AE73-66B661DFCBC2}"/>
              </a:ext>
            </a:extLst>
          </p:cNvPr>
          <p:cNvSpPr>
            <a:spLocks noGrp="1"/>
          </p:cNvSpPr>
          <p:nvPr>
            <p:ph type="body" sz="quarter" idx="19" hasCustomPrompt="1"/>
          </p:nvPr>
        </p:nvSpPr>
        <p:spPr>
          <a:xfrm>
            <a:off x="5207145" y="2977808"/>
            <a:ext cx="1828510" cy="859743"/>
          </a:xfrm>
          <a:prstGeom prst="rect">
            <a:avLst/>
          </a:prstGeom>
        </p:spPr>
        <p:txBody>
          <a:bodyPr anchor="ctr">
            <a:noAutofit/>
          </a:bodyPr>
          <a:lstStyle>
            <a:lvl1pPr marL="0" indent="0" algn="ctr">
              <a:buNone/>
              <a:defRPr sz="2800" cap="all" spc="100" baseline="0">
                <a:solidFill>
                  <a:schemeClr val="accent6"/>
                </a:solidFill>
                <a:latin typeface="+mj-lt"/>
              </a:defRPr>
            </a:lvl1pPr>
          </a:lstStyle>
          <a:p>
            <a:pPr lvl="0"/>
            <a:r>
              <a:rPr lang="en-US"/>
              <a:t>Click to add subtitle</a:t>
            </a:r>
          </a:p>
        </p:txBody>
      </p:sp>
      <p:sp>
        <p:nvSpPr>
          <p:cNvPr id="17" name="Text Placeholder 10">
            <a:extLst>
              <a:ext uri="{FF2B5EF4-FFF2-40B4-BE49-F238E27FC236}">
                <a16:creationId xmlns:a16="http://schemas.microsoft.com/office/drawing/2014/main" id="{83FF934E-D2F5-409F-B4EB-CD316340BF37}"/>
              </a:ext>
            </a:extLst>
          </p:cNvPr>
          <p:cNvSpPr>
            <a:spLocks noGrp="1"/>
          </p:cNvSpPr>
          <p:nvPr>
            <p:ph type="body" sz="quarter" idx="20" hasCustomPrompt="1"/>
          </p:nvPr>
        </p:nvSpPr>
        <p:spPr>
          <a:xfrm>
            <a:off x="7851920" y="4178539"/>
            <a:ext cx="2937452" cy="968644"/>
          </a:xfrm>
          <a:prstGeom prst="rect">
            <a:avLst/>
          </a:prstGeom>
        </p:spPr>
        <p:txBody>
          <a:bodyPr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7E006825-EBAA-451B-AD52-683B7109D507}"/>
              </a:ext>
            </a:extLst>
          </p:cNvPr>
          <p:cNvSpPr>
            <a:spLocks noGrp="1"/>
          </p:cNvSpPr>
          <p:nvPr>
            <p:ph type="body" sz="quarter" idx="21" hasCustomPrompt="1"/>
          </p:nvPr>
        </p:nvSpPr>
        <p:spPr>
          <a:xfrm>
            <a:off x="8380990" y="2977808"/>
            <a:ext cx="1828510" cy="859743"/>
          </a:xfrm>
          <a:prstGeom prst="rect">
            <a:avLst/>
          </a:prstGeom>
        </p:spPr>
        <p:txBody>
          <a:bodyPr anchor="ctr">
            <a:noAutofit/>
          </a:bodyPr>
          <a:lstStyle>
            <a:lvl1pPr marL="0" indent="0" algn="ctr">
              <a:buNone/>
              <a:defRPr sz="2800" cap="all" spc="100" baseline="0">
                <a:solidFill>
                  <a:schemeClr val="accent6"/>
                </a:solidFill>
                <a:latin typeface="+mj-lt"/>
              </a:defRPr>
            </a:lvl1pPr>
          </a:lstStyle>
          <a:p>
            <a:pPr lvl="0"/>
            <a:r>
              <a:rPr lang="en-US"/>
              <a:t>Click to add subtitle</a:t>
            </a:r>
          </a:p>
        </p:txBody>
      </p:sp>
      <p:sp>
        <p:nvSpPr>
          <p:cNvPr id="19" name="Date Placeholder 4">
            <a:extLst>
              <a:ext uri="{FF2B5EF4-FFF2-40B4-BE49-F238E27FC236}">
                <a16:creationId xmlns:a16="http://schemas.microsoft.com/office/drawing/2014/main" id="{044D0E17-B284-4856-BBDB-FFF2EBAB974A}"/>
              </a:ext>
            </a:extLst>
          </p:cNvPr>
          <p:cNvSpPr>
            <a:spLocks noGrp="1"/>
          </p:cNvSpPr>
          <p:nvPr>
            <p:ph type="dt" sz="half" idx="10"/>
          </p:nvPr>
        </p:nvSpPr>
        <p:spPr>
          <a:xfrm>
            <a:off x="838200" y="6515753"/>
            <a:ext cx="2743200" cy="205722"/>
          </a:xfrm>
        </p:spPr>
        <p:txBody>
          <a:bodyPr>
            <a:noAutofit/>
          </a:bodyPr>
          <a:lstStyle/>
          <a:p>
            <a:r>
              <a:rPr lang="en-US" dirty="0"/>
              <a:t>8/03/20XX</a:t>
            </a:r>
          </a:p>
        </p:txBody>
      </p:sp>
      <p:sp>
        <p:nvSpPr>
          <p:cNvPr id="20" name="Footer Placeholder 5">
            <a:extLst>
              <a:ext uri="{FF2B5EF4-FFF2-40B4-BE49-F238E27FC236}">
                <a16:creationId xmlns:a16="http://schemas.microsoft.com/office/drawing/2014/main" id="{56B7B285-9E5D-48DB-B740-3FDA433FE99C}"/>
              </a:ext>
            </a:extLst>
          </p:cNvPr>
          <p:cNvSpPr>
            <a:spLocks noGrp="1"/>
          </p:cNvSpPr>
          <p:nvPr>
            <p:ph type="ftr" sz="quarter" idx="11"/>
          </p:nvPr>
        </p:nvSpPr>
        <p:spPr>
          <a:xfrm>
            <a:off x="4038600" y="6515753"/>
            <a:ext cx="4114800" cy="205722"/>
          </a:xfrm>
        </p:spPr>
        <p:txBody>
          <a:bodyPr>
            <a:noAutofit/>
          </a:bodyPr>
          <a:lstStyle/>
          <a:p>
            <a:r>
              <a:rPr lang="en-US" dirty="0"/>
              <a:t>PITCH DECK</a:t>
            </a:r>
          </a:p>
        </p:txBody>
      </p:sp>
      <p:sp>
        <p:nvSpPr>
          <p:cNvPr id="21" name="Slide Number Placeholder 6">
            <a:extLst>
              <a:ext uri="{FF2B5EF4-FFF2-40B4-BE49-F238E27FC236}">
                <a16:creationId xmlns:a16="http://schemas.microsoft.com/office/drawing/2014/main" id="{73D1A241-8F30-495A-8B68-B8A5CAA1F6BB}"/>
              </a:ext>
            </a:extLst>
          </p:cNvPr>
          <p:cNvSpPr>
            <a:spLocks noGrp="1"/>
          </p:cNvSpPr>
          <p:nvPr>
            <p:ph type="sldNum" sz="quarter" idx="12"/>
          </p:nvPr>
        </p:nvSpPr>
        <p:spPr>
          <a:xfrm>
            <a:off x="8610600" y="6515753"/>
            <a:ext cx="2743200" cy="205722"/>
          </a:xfrm>
        </p:spPr>
        <p:txBody>
          <a:bodyPr>
            <a:noAutofit/>
          </a:bodyPr>
          <a:lstStyle/>
          <a:p>
            <a:fld id="{BF860B6F-2FE3-4DE6-9496-980E987E7466}" type="slidenum">
              <a:rPr lang="en-US" smtClean="0"/>
              <a:t>‹#›</a:t>
            </a:fld>
            <a:endParaRPr lang="en-US" dirty="0"/>
          </a:p>
        </p:txBody>
      </p:sp>
      <p:sp>
        <p:nvSpPr>
          <p:cNvPr id="23" name="Rectangle 22">
            <a:extLst>
              <a:ext uri="{FF2B5EF4-FFF2-40B4-BE49-F238E27FC236}">
                <a16:creationId xmlns:a16="http://schemas.microsoft.com/office/drawing/2014/main" id="{CC931C97-3E53-4030-A6E5-50E4DF9A1C34}"/>
              </a:ext>
            </a:extLst>
          </p:cNvPr>
          <p:cNvSpPr/>
          <p:nvPr userDrawn="1"/>
        </p:nvSpPr>
        <p:spPr>
          <a:xfrm rot="5400000">
            <a:off x="9766385" y="-1006534"/>
            <a:ext cx="972645" cy="3924298"/>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 name="Title 3">
            <a:extLst>
              <a:ext uri="{FF2B5EF4-FFF2-40B4-BE49-F238E27FC236}">
                <a16:creationId xmlns:a16="http://schemas.microsoft.com/office/drawing/2014/main" id="{F3F8C40A-9F2A-4E97-956E-E8A1BFB94E15}"/>
              </a:ext>
            </a:extLst>
          </p:cNvPr>
          <p:cNvSpPr>
            <a:spLocks noGrp="1"/>
          </p:cNvSpPr>
          <p:nvPr>
            <p:ph type="title" hasCustomPrompt="1"/>
          </p:nvPr>
        </p:nvSpPr>
        <p:spPr>
          <a:xfrm>
            <a:off x="2891574" y="671808"/>
            <a:ext cx="6408851" cy="639192"/>
          </a:xfrm>
        </p:spPr>
        <p:txBody>
          <a:bodyPr/>
          <a:lstStyle>
            <a:lvl1pPr algn="r">
              <a:defRPr/>
            </a:lvl1pPr>
          </a:lstStyle>
          <a:p>
            <a:r>
              <a:rPr lang="en-US" dirty="0"/>
              <a:t>Click to add title</a:t>
            </a:r>
          </a:p>
        </p:txBody>
      </p:sp>
    </p:spTree>
    <p:extLst>
      <p:ext uri="{BB962C8B-B14F-4D97-AF65-F5344CB8AC3E}">
        <p14:creationId xmlns:p14="http://schemas.microsoft.com/office/powerpoint/2010/main" val="1024192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8E1A5FC-3F83-4927-88B5-5BCBA3EA6843}"/>
              </a:ext>
            </a:extLst>
          </p:cNvPr>
          <p:cNvSpPr>
            <a:spLocks noGrp="1"/>
          </p:cNvSpPr>
          <p:nvPr>
            <p:ph type="pic" sz="quarter" idx="16" hasCustomPrompt="1"/>
          </p:nvPr>
        </p:nvSpPr>
        <p:spPr>
          <a:xfrm>
            <a:off x="7333860" y="466725"/>
            <a:ext cx="4858139" cy="5924550"/>
          </a:xfrm>
        </p:spPr>
        <p:txBody>
          <a:bodyPr>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4A2EE9FB-42C5-4A09-A4FE-4DDE8CF93548}"/>
              </a:ext>
            </a:extLst>
          </p:cNvPr>
          <p:cNvSpPr>
            <a:spLocks noGrp="1"/>
          </p:cNvSpPr>
          <p:nvPr>
            <p:ph type="dt" sz="half" idx="10"/>
          </p:nvPr>
        </p:nvSpPr>
        <p:spPr/>
        <p:txBody>
          <a:bodyPr>
            <a:noAutofit/>
          </a:bodyPr>
          <a:lstStyle/>
          <a:p>
            <a:r>
              <a:rPr lang="en-US" dirty="0"/>
              <a:t>8/03/20XX</a:t>
            </a:r>
          </a:p>
        </p:txBody>
      </p:sp>
      <p:sp>
        <p:nvSpPr>
          <p:cNvPr id="5" name="Footer Placeholder 4">
            <a:extLst>
              <a:ext uri="{FF2B5EF4-FFF2-40B4-BE49-F238E27FC236}">
                <a16:creationId xmlns:a16="http://schemas.microsoft.com/office/drawing/2014/main" id="{38208DFF-BE58-419E-A8E1-FD94281589CF}"/>
              </a:ext>
            </a:extLst>
          </p:cNvPr>
          <p:cNvSpPr>
            <a:spLocks noGrp="1"/>
          </p:cNvSpPr>
          <p:nvPr>
            <p:ph type="ftr" sz="quarter" idx="11"/>
          </p:nvPr>
        </p:nvSpPr>
        <p:spPr/>
        <p:txBody>
          <a:bodyPr>
            <a:noAutofit/>
          </a:bodyPr>
          <a:lstStyle/>
          <a:p>
            <a:r>
              <a:rPr lang="en-US" dirty="0"/>
              <a:t>PITCH DECK</a:t>
            </a:r>
          </a:p>
        </p:txBody>
      </p:sp>
      <p:sp>
        <p:nvSpPr>
          <p:cNvPr id="6" name="Slide Number Placeholder 5">
            <a:extLst>
              <a:ext uri="{FF2B5EF4-FFF2-40B4-BE49-F238E27FC236}">
                <a16:creationId xmlns:a16="http://schemas.microsoft.com/office/drawing/2014/main" id="{A424A919-F912-4129-B930-D8A078A8C686}"/>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10" name="Text Placeholder 10">
            <a:extLst>
              <a:ext uri="{FF2B5EF4-FFF2-40B4-BE49-F238E27FC236}">
                <a16:creationId xmlns:a16="http://schemas.microsoft.com/office/drawing/2014/main" id="{7CEA9B97-0004-4411-ABB4-A27F463B897A}"/>
              </a:ext>
            </a:extLst>
          </p:cNvPr>
          <p:cNvSpPr>
            <a:spLocks noGrp="1"/>
          </p:cNvSpPr>
          <p:nvPr>
            <p:ph type="body" sz="quarter" idx="13" hasCustomPrompt="1"/>
          </p:nvPr>
        </p:nvSpPr>
        <p:spPr>
          <a:xfrm>
            <a:off x="757045" y="2387634"/>
            <a:ext cx="2824355" cy="3392805"/>
          </a:xfrm>
          <a:prstGeom prst="rect">
            <a:avLst/>
          </a:prstGeom>
        </p:spPr>
        <p:txBody>
          <a:bodyPr anchor="t">
            <a:noAutofit/>
          </a:bodyPr>
          <a:lstStyle>
            <a:lvl1pPr marL="0" indent="0" algn="l">
              <a:lnSpc>
                <a:spcPct val="125000"/>
              </a:lnSpc>
              <a:spcBef>
                <a:spcPts val="150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5ED60F60-B501-479A-A75A-8FD1F9796572}"/>
              </a:ext>
            </a:extLst>
          </p:cNvPr>
          <p:cNvSpPr>
            <a:spLocks noGrp="1"/>
          </p:cNvSpPr>
          <p:nvPr>
            <p:ph type="body" sz="quarter" idx="17" hasCustomPrompt="1"/>
          </p:nvPr>
        </p:nvSpPr>
        <p:spPr>
          <a:xfrm>
            <a:off x="757045" y="1804968"/>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9170FD0E-EBE1-4417-BC9D-4CD5F92BFD36}"/>
              </a:ext>
            </a:extLst>
          </p:cNvPr>
          <p:cNvSpPr>
            <a:spLocks noGrp="1"/>
          </p:cNvSpPr>
          <p:nvPr>
            <p:ph type="body" sz="quarter" idx="18" hasCustomPrompt="1"/>
          </p:nvPr>
        </p:nvSpPr>
        <p:spPr>
          <a:xfrm>
            <a:off x="4045452" y="2385650"/>
            <a:ext cx="2824355" cy="3392805"/>
          </a:xfrm>
          <a:prstGeom prst="rect">
            <a:avLst/>
          </a:prstGeom>
        </p:spPr>
        <p:txBody>
          <a:bodyPr anchor="t">
            <a:noAutofit/>
          </a:bodyPr>
          <a:lstStyle>
            <a:lvl1pPr marL="0" indent="0" algn="l">
              <a:lnSpc>
                <a:spcPct val="125000"/>
              </a:lnSpc>
              <a:spcBef>
                <a:spcPts val="1500"/>
              </a:spcBef>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17738676-CB36-4BE1-A9C9-0215DEEECB12}"/>
              </a:ext>
            </a:extLst>
          </p:cNvPr>
          <p:cNvSpPr>
            <a:spLocks noGrp="1"/>
          </p:cNvSpPr>
          <p:nvPr>
            <p:ph type="body" sz="quarter" idx="19" hasCustomPrompt="1"/>
          </p:nvPr>
        </p:nvSpPr>
        <p:spPr>
          <a:xfrm>
            <a:off x="4045452" y="1802984"/>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CC438544-38E0-4456-B973-6058B99619B8}"/>
              </a:ext>
            </a:extLst>
          </p:cNvPr>
          <p:cNvSpPr>
            <a:spLocks noGrp="1"/>
          </p:cNvSpPr>
          <p:nvPr>
            <p:ph type="title" hasCustomPrompt="1"/>
          </p:nvPr>
        </p:nvSpPr>
        <p:spPr>
          <a:xfrm>
            <a:off x="724203" y="671808"/>
            <a:ext cx="6041907" cy="639192"/>
          </a:xfrm>
        </p:spPr>
        <p:txBody>
          <a:bodyPr/>
          <a:lstStyle>
            <a:lvl1pPr>
              <a:defRPr/>
            </a:lvl1pPr>
          </a:lstStyle>
          <a:p>
            <a:r>
              <a:rPr lang="en-US" dirty="0"/>
              <a:t>Click to add title</a:t>
            </a:r>
          </a:p>
        </p:txBody>
      </p:sp>
    </p:spTree>
    <p:extLst>
      <p:ext uri="{BB962C8B-B14F-4D97-AF65-F5344CB8AC3E}">
        <p14:creationId xmlns:p14="http://schemas.microsoft.com/office/powerpoint/2010/main" val="6008680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1F3F335-C36A-4214-BC97-BB4C9721814B}"/>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31CCBA95-53AF-4D84-851A-58323862300D}"/>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4138AEEC-9F28-4200-B5D7-453E32B3B8C5}"/>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cxnSp>
        <p:nvCxnSpPr>
          <p:cNvPr id="45" name="Straight Connector 44">
            <a:extLst>
              <a:ext uri="{FF2B5EF4-FFF2-40B4-BE49-F238E27FC236}">
                <a16:creationId xmlns:a16="http://schemas.microsoft.com/office/drawing/2014/main" id="{0D9967FE-B330-4703-9D6E-CC40B84B1030}"/>
              </a:ext>
            </a:extLst>
          </p:cNvPr>
          <p:cNvCxnSpPr>
            <a:cxnSpLocks/>
          </p:cNvCxnSpPr>
          <p:nvPr userDrawn="1"/>
        </p:nvCxnSpPr>
        <p:spPr>
          <a:xfrm>
            <a:off x="6150567" y="2200739"/>
            <a:ext cx="0" cy="3469926"/>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BC0FBFA-8000-40C6-8EF3-D30A0A48CBC5}"/>
              </a:ext>
            </a:extLst>
          </p:cNvPr>
          <p:cNvCxnSpPr>
            <a:cxnSpLocks/>
          </p:cNvCxnSpPr>
          <p:nvPr userDrawn="1"/>
        </p:nvCxnSpPr>
        <p:spPr>
          <a:xfrm flipH="1">
            <a:off x="2545167" y="3935702"/>
            <a:ext cx="7101667"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53" name="Text Placeholder 10">
            <a:extLst>
              <a:ext uri="{FF2B5EF4-FFF2-40B4-BE49-F238E27FC236}">
                <a16:creationId xmlns:a16="http://schemas.microsoft.com/office/drawing/2014/main" id="{2DCC767D-316F-42DA-9712-29C185B762F2}"/>
              </a:ext>
            </a:extLst>
          </p:cNvPr>
          <p:cNvSpPr>
            <a:spLocks noGrp="1"/>
          </p:cNvSpPr>
          <p:nvPr>
            <p:ph type="body" sz="quarter" idx="16" hasCustomPrompt="1"/>
          </p:nvPr>
        </p:nvSpPr>
        <p:spPr>
          <a:xfrm>
            <a:off x="5278036" y="1767731"/>
            <a:ext cx="1706966" cy="426393"/>
          </a:xfrm>
          <a:prstGeom prst="rect">
            <a:avLst/>
          </a:prstGeom>
        </p:spPr>
        <p:txBody>
          <a:bodyPr anchor="b">
            <a:noAutofit/>
          </a:bodyPr>
          <a:lstStyle>
            <a:lvl1pPr marL="0" indent="0" algn="ctr">
              <a:buNone/>
              <a:defRPr sz="1400" cap="all" spc="100" baseline="0">
                <a:solidFill>
                  <a:schemeClr val="bg1">
                    <a:lumMod val="50000"/>
                  </a:schemeClr>
                </a:solidFill>
                <a:latin typeface="+mj-lt"/>
              </a:defRPr>
            </a:lvl1pPr>
          </a:lstStyle>
          <a:p>
            <a:pPr lvl="0"/>
            <a:r>
              <a:rPr lang="en-US"/>
              <a:t>Click to add name</a:t>
            </a:r>
          </a:p>
        </p:txBody>
      </p:sp>
      <p:sp>
        <p:nvSpPr>
          <p:cNvPr id="54" name="Text Placeholder 10">
            <a:extLst>
              <a:ext uri="{FF2B5EF4-FFF2-40B4-BE49-F238E27FC236}">
                <a16:creationId xmlns:a16="http://schemas.microsoft.com/office/drawing/2014/main" id="{DC3AF654-39ED-4B70-9A85-34D9DC793D53}"/>
              </a:ext>
            </a:extLst>
          </p:cNvPr>
          <p:cNvSpPr>
            <a:spLocks noGrp="1"/>
          </p:cNvSpPr>
          <p:nvPr>
            <p:ph type="body" sz="quarter" idx="17" hasCustomPrompt="1"/>
          </p:nvPr>
        </p:nvSpPr>
        <p:spPr>
          <a:xfrm>
            <a:off x="5278035" y="5683895"/>
            <a:ext cx="1706966" cy="426393"/>
          </a:xfrm>
          <a:prstGeom prst="rect">
            <a:avLst/>
          </a:prstGeom>
        </p:spPr>
        <p:txBody>
          <a:bodyPr anchor="t">
            <a:noAutofit/>
          </a:bodyPr>
          <a:lstStyle>
            <a:lvl1pPr marL="0" indent="0" algn="ctr">
              <a:buNone/>
              <a:defRPr sz="1400" cap="all" spc="100" baseline="0">
                <a:solidFill>
                  <a:schemeClr val="bg1">
                    <a:lumMod val="50000"/>
                  </a:schemeClr>
                </a:solidFill>
                <a:latin typeface="+mj-lt"/>
              </a:defRPr>
            </a:lvl1pPr>
          </a:lstStyle>
          <a:p>
            <a:pPr lvl="0"/>
            <a:r>
              <a:rPr lang="en-US"/>
              <a:t>Click to add name</a:t>
            </a:r>
          </a:p>
        </p:txBody>
      </p:sp>
      <p:sp>
        <p:nvSpPr>
          <p:cNvPr id="55" name="Text Placeholder 10">
            <a:extLst>
              <a:ext uri="{FF2B5EF4-FFF2-40B4-BE49-F238E27FC236}">
                <a16:creationId xmlns:a16="http://schemas.microsoft.com/office/drawing/2014/main" id="{3E0B0DF9-E558-439A-9B7D-4C600008B0DE}"/>
              </a:ext>
            </a:extLst>
          </p:cNvPr>
          <p:cNvSpPr>
            <a:spLocks noGrp="1"/>
          </p:cNvSpPr>
          <p:nvPr>
            <p:ph type="body" sz="quarter" idx="18" hasCustomPrompt="1"/>
          </p:nvPr>
        </p:nvSpPr>
        <p:spPr>
          <a:xfrm>
            <a:off x="838200" y="3792884"/>
            <a:ext cx="1706966" cy="426393"/>
          </a:xfrm>
          <a:prstGeom prst="rect">
            <a:avLst/>
          </a:prstGeom>
        </p:spPr>
        <p:txBody>
          <a:bodyPr anchor="t">
            <a:noAutofit/>
          </a:bodyPr>
          <a:lstStyle>
            <a:lvl1pPr marL="0" indent="0" algn="r">
              <a:buNone/>
              <a:defRPr sz="1400" cap="all" spc="100" baseline="0">
                <a:solidFill>
                  <a:schemeClr val="bg1">
                    <a:lumMod val="50000"/>
                  </a:schemeClr>
                </a:solidFill>
                <a:latin typeface="+mj-lt"/>
              </a:defRPr>
            </a:lvl1pPr>
          </a:lstStyle>
          <a:p>
            <a:pPr lvl="0"/>
            <a:r>
              <a:rPr lang="en-US"/>
              <a:t>Click to add name</a:t>
            </a:r>
          </a:p>
        </p:txBody>
      </p:sp>
      <p:sp>
        <p:nvSpPr>
          <p:cNvPr id="56" name="Text Placeholder 10">
            <a:extLst>
              <a:ext uri="{FF2B5EF4-FFF2-40B4-BE49-F238E27FC236}">
                <a16:creationId xmlns:a16="http://schemas.microsoft.com/office/drawing/2014/main" id="{6BB9DF13-A501-4465-8844-F8ADFE8BEDA6}"/>
              </a:ext>
            </a:extLst>
          </p:cNvPr>
          <p:cNvSpPr>
            <a:spLocks noGrp="1"/>
          </p:cNvSpPr>
          <p:nvPr>
            <p:ph type="body" sz="quarter" idx="19" hasCustomPrompt="1"/>
          </p:nvPr>
        </p:nvSpPr>
        <p:spPr>
          <a:xfrm>
            <a:off x="9646834" y="3792884"/>
            <a:ext cx="1706966" cy="426393"/>
          </a:xfrm>
          <a:prstGeom prst="rect">
            <a:avLst/>
          </a:prstGeom>
        </p:spPr>
        <p:txBody>
          <a:bodyPr anchor="t">
            <a:noAutofit/>
          </a:bodyPr>
          <a:lstStyle>
            <a:lvl1pPr marL="0" indent="0" algn="l">
              <a:buNone/>
              <a:defRPr sz="1400" cap="all" spc="100" baseline="0">
                <a:solidFill>
                  <a:schemeClr val="bg1">
                    <a:lumMod val="50000"/>
                  </a:schemeClr>
                </a:solidFill>
                <a:latin typeface="+mj-lt"/>
              </a:defRPr>
            </a:lvl1pPr>
          </a:lstStyle>
          <a:p>
            <a:pPr lvl="0"/>
            <a:r>
              <a:rPr lang="en-US"/>
              <a:t>Click to add name</a:t>
            </a:r>
          </a:p>
        </p:txBody>
      </p:sp>
      <p:sp>
        <p:nvSpPr>
          <p:cNvPr id="57" name="Text Placeholder 10">
            <a:extLst>
              <a:ext uri="{FF2B5EF4-FFF2-40B4-BE49-F238E27FC236}">
                <a16:creationId xmlns:a16="http://schemas.microsoft.com/office/drawing/2014/main" id="{D23EF573-9496-4229-ABB9-B58C441687E6}"/>
              </a:ext>
            </a:extLst>
          </p:cNvPr>
          <p:cNvSpPr>
            <a:spLocks noGrp="1"/>
          </p:cNvSpPr>
          <p:nvPr>
            <p:ph type="body" sz="quarter" idx="20" hasCustomPrompt="1"/>
          </p:nvPr>
        </p:nvSpPr>
        <p:spPr>
          <a:xfrm>
            <a:off x="6985000" y="2740969"/>
            <a:ext cx="1929792" cy="426393"/>
          </a:xfrm>
          <a:prstGeom prst="rect">
            <a:avLst/>
          </a:prstGeom>
        </p:spPr>
        <p:txBody>
          <a:bodyPr anchor="ctr">
            <a:noAutofit/>
          </a:bodyPr>
          <a:lstStyle>
            <a:lvl1pPr marL="0" indent="0" algn="ctr">
              <a:lnSpc>
                <a:spcPct val="80000"/>
              </a:lnSpc>
              <a:spcBef>
                <a:spcPts val="0"/>
              </a:spcBef>
              <a:buNone/>
              <a:defRPr sz="2000" cap="all" spc="100" baseline="0">
                <a:solidFill>
                  <a:schemeClr val="bg1"/>
                </a:solidFill>
                <a:latin typeface="+mj-lt"/>
              </a:defRPr>
            </a:lvl1pPr>
          </a:lstStyle>
          <a:p>
            <a:pPr lvl="0"/>
            <a:r>
              <a:rPr lang="en-US"/>
              <a:t>Click to add name</a:t>
            </a:r>
          </a:p>
        </p:txBody>
      </p:sp>
      <p:sp>
        <p:nvSpPr>
          <p:cNvPr id="58" name="Text Placeholder 10">
            <a:extLst>
              <a:ext uri="{FF2B5EF4-FFF2-40B4-BE49-F238E27FC236}">
                <a16:creationId xmlns:a16="http://schemas.microsoft.com/office/drawing/2014/main" id="{6C96D231-4BEB-47C0-BC89-3D69A5E0DD10}"/>
              </a:ext>
            </a:extLst>
          </p:cNvPr>
          <p:cNvSpPr>
            <a:spLocks noGrp="1"/>
          </p:cNvSpPr>
          <p:nvPr>
            <p:ph type="body" sz="quarter" idx="21" hasCustomPrompt="1"/>
          </p:nvPr>
        </p:nvSpPr>
        <p:spPr>
          <a:xfrm>
            <a:off x="4859358" y="4263233"/>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59" name="Text Placeholder 10">
            <a:extLst>
              <a:ext uri="{FF2B5EF4-FFF2-40B4-BE49-F238E27FC236}">
                <a16:creationId xmlns:a16="http://schemas.microsoft.com/office/drawing/2014/main" id="{18B3BFCC-5202-4CF7-8748-EA1165299B92}"/>
              </a:ext>
            </a:extLst>
          </p:cNvPr>
          <p:cNvSpPr>
            <a:spLocks noGrp="1"/>
          </p:cNvSpPr>
          <p:nvPr>
            <p:ph type="body" sz="quarter" idx="22" hasCustomPrompt="1"/>
          </p:nvPr>
        </p:nvSpPr>
        <p:spPr>
          <a:xfrm>
            <a:off x="3945805" y="5001059"/>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60" name="Text Placeholder 10">
            <a:extLst>
              <a:ext uri="{FF2B5EF4-FFF2-40B4-BE49-F238E27FC236}">
                <a16:creationId xmlns:a16="http://schemas.microsoft.com/office/drawing/2014/main" id="{0F78A8C0-E488-4B82-A881-BAF70EF5261C}"/>
              </a:ext>
            </a:extLst>
          </p:cNvPr>
          <p:cNvSpPr>
            <a:spLocks noGrp="1"/>
          </p:cNvSpPr>
          <p:nvPr>
            <p:ph type="body" sz="quarter" idx="23" hasCustomPrompt="1"/>
          </p:nvPr>
        </p:nvSpPr>
        <p:spPr>
          <a:xfrm>
            <a:off x="6528224" y="4328700"/>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61" name="Text Placeholder 10">
            <a:extLst>
              <a:ext uri="{FF2B5EF4-FFF2-40B4-BE49-F238E27FC236}">
                <a16:creationId xmlns:a16="http://schemas.microsoft.com/office/drawing/2014/main" id="{9CBF7863-921B-428D-857E-AC4D195E887A}"/>
              </a:ext>
            </a:extLst>
          </p:cNvPr>
          <p:cNvSpPr>
            <a:spLocks noGrp="1"/>
          </p:cNvSpPr>
          <p:nvPr>
            <p:ph type="body" sz="quarter" idx="24" hasCustomPrompt="1"/>
          </p:nvPr>
        </p:nvSpPr>
        <p:spPr>
          <a:xfrm>
            <a:off x="8464942" y="4956195"/>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62" name="Text Placeholder 10">
            <a:extLst>
              <a:ext uri="{FF2B5EF4-FFF2-40B4-BE49-F238E27FC236}">
                <a16:creationId xmlns:a16="http://schemas.microsoft.com/office/drawing/2014/main" id="{3818CA49-6F16-4527-9CE5-335D522ECAA7}"/>
              </a:ext>
            </a:extLst>
          </p:cNvPr>
          <p:cNvSpPr>
            <a:spLocks noGrp="1"/>
          </p:cNvSpPr>
          <p:nvPr>
            <p:ph type="body" sz="quarter" idx="25" hasCustomPrompt="1"/>
          </p:nvPr>
        </p:nvSpPr>
        <p:spPr>
          <a:xfrm>
            <a:off x="3696547" y="2870279"/>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2" name="Title 1">
            <a:extLst>
              <a:ext uri="{FF2B5EF4-FFF2-40B4-BE49-F238E27FC236}">
                <a16:creationId xmlns:a16="http://schemas.microsoft.com/office/drawing/2014/main" id="{EEA8460B-1230-475A-839A-BB0365A3D529}"/>
              </a:ext>
            </a:extLst>
          </p:cNvPr>
          <p:cNvSpPr>
            <a:spLocks noGrp="1"/>
          </p:cNvSpPr>
          <p:nvPr>
            <p:ph type="title" hasCustomPrompt="1"/>
          </p:nvPr>
        </p:nvSpPr>
        <p:spPr>
          <a:xfrm>
            <a:off x="724203" y="671807"/>
            <a:ext cx="10629597" cy="645807"/>
          </a:xfrm>
        </p:spPr>
        <p:txBody>
          <a:bodyPr/>
          <a:lstStyle>
            <a:lvl1pPr>
              <a:defRPr/>
            </a:lvl1pPr>
          </a:lstStyle>
          <a:p>
            <a:r>
              <a:rPr lang="en-US" dirty="0"/>
              <a:t>Click to add title</a:t>
            </a:r>
          </a:p>
        </p:txBody>
      </p:sp>
    </p:spTree>
    <p:extLst>
      <p:ext uri="{BB962C8B-B14F-4D97-AF65-F5344CB8AC3E}">
        <p14:creationId xmlns:p14="http://schemas.microsoft.com/office/powerpoint/2010/main" val="2743895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3D11A1-D567-4DE9-AFD4-7A6BC7C300C1}"/>
              </a:ext>
            </a:extLst>
          </p:cNvPr>
          <p:cNvSpPr/>
          <p:nvPr userDrawn="1"/>
        </p:nvSpPr>
        <p:spPr>
          <a:xfrm>
            <a:off x="4483944"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Rectangle 8">
            <a:extLst>
              <a:ext uri="{FF2B5EF4-FFF2-40B4-BE49-F238E27FC236}">
                <a16:creationId xmlns:a16="http://schemas.microsoft.com/office/drawing/2014/main" id="{21398470-6F00-41F0-B63E-42C03BC992F8}"/>
              </a:ext>
            </a:extLst>
          </p:cNvPr>
          <p:cNvSpPr/>
          <p:nvPr userDrawn="1"/>
        </p:nvSpPr>
        <p:spPr>
          <a:xfrm>
            <a:off x="4489659"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Rectangle 10">
            <a:extLst>
              <a:ext uri="{FF2B5EF4-FFF2-40B4-BE49-F238E27FC236}">
                <a16:creationId xmlns:a16="http://schemas.microsoft.com/office/drawing/2014/main" id="{BF06A024-E68E-4F1C-887D-415804C89479}"/>
              </a:ext>
            </a:extLst>
          </p:cNvPr>
          <p:cNvSpPr/>
          <p:nvPr userDrawn="1"/>
        </p:nvSpPr>
        <p:spPr>
          <a:xfrm>
            <a:off x="8284843"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3" name="Rectangle 12">
            <a:extLst>
              <a:ext uri="{FF2B5EF4-FFF2-40B4-BE49-F238E27FC236}">
                <a16:creationId xmlns:a16="http://schemas.microsoft.com/office/drawing/2014/main" id="{0B3C2448-350F-482F-92C0-4F1495265933}"/>
              </a:ext>
            </a:extLst>
          </p:cNvPr>
          <p:cNvSpPr/>
          <p:nvPr userDrawn="1"/>
        </p:nvSpPr>
        <p:spPr>
          <a:xfrm>
            <a:off x="8290558"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6" name="Rectangle 25">
            <a:extLst>
              <a:ext uri="{FF2B5EF4-FFF2-40B4-BE49-F238E27FC236}">
                <a16:creationId xmlns:a16="http://schemas.microsoft.com/office/drawing/2014/main" id="{F1BFB613-F647-4C24-8072-6BA560C2CF35}"/>
              </a:ext>
            </a:extLst>
          </p:cNvPr>
          <p:cNvSpPr/>
          <p:nvPr userDrawn="1"/>
        </p:nvSpPr>
        <p:spPr>
          <a:xfrm rot="5400000">
            <a:off x="9766385" y="-1006534"/>
            <a:ext cx="972645" cy="39242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CA52D8BE-09E0-4B54-871E-627BA3688E32}"/>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30158535-C39C-4032-BC07-CC7DA7456E17}"/>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CE638FD9-7569-4F67-9902-EA32B7F93F68}"/>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7" name="Text Placeholder 10">
            <a:extLst>
              <a:ext uri="{FF2B5EF4-FFF2-40B4-BE49-F238E27FC236}">
                <a16:creationId xmlns:a16="http://schemas.microsoft.com/office/drawing/2014/main" id="{36849D09-65B8-4E5C-986A-AB5E3748D42E}"/>
              </a:ext>
            </a:extLst>
          </p:cNvPr>
          <p:cNvSpPr>
            <a:spLocks noGrp="1"/>
          </p:cNvSpPr>
          <p:nvPr>
            <p:ph type="body" sz="quarter" idx="16" hasCustomPrompt="1"/>
          </p:nvPr>
        </p:nvSpPr>
        <p:spPr>
          <a:xfrm>
            <a:off x="3181350" y="1221488"/>
            <a:ext cx="5829300" cy="537864"/>
          </a:xfrm>
          <a:prstGeom prst="rect">
            <a:avLst/>
          </a:prstGeom>
        </p:spPr>
        <p:txBody>
          <a:bodyPr anchor="t">
            <a:noAutofit/>
          </a:bodyPr>
          <a:lstStyle>
            <a:lvl1pPr marL="0" indent="0" algn="ctr">
              <a:lnSpc>
                <a:spcPct val="125000"/>
              </a:lnSpc>
              <a:spcBef>
                <a:spcPts val="0"/>
              </a:spcBef>
              <a:buNone/>
              <a:defRPr sz="2000" cap="none" spc="100" baseline="0">
                <a:solidFill>
                  <a:schemeClr val="tx1"/>
                </a:solidFill>
                <a:latin typeface="Seaford" panose="020B0502030303020204" pitchFamily="34" charset="0"/>
              </a:defRPr>
            </a:lvl1pPr>
          </a:lstStyle>
          <a:p>
            <a:pPr lvl="0"/>
            <a:r>
              <a:rPr lang="en-US"/>
              <a:t>Click to add text</a:t>
            </a:r>
          </a:p>
        </p:txBody>
      </p:sp>
      <p:sp>
        <p:nvSpPr>
          <p:cNvPr id="8" name="Rectangle 7">
            <a:extLst>
              <a:ext uri="{FF2B5EF4-FFF2-40B4-BE49-F238E27FC236}">
                <a16:creationId xmlns:a16="http://schemas.microsoft.com/office/drawing/2014/main" id="{23AC480B-19BB-48E2-8BEF-4AA0680D32DE}"/>
              </a:ext>
            </a:extLst>
          </p:cNvPr>
          <p:cNvSpPr/>
          <p:nvPr userDrawn="1"/>
        </p:nvSpPr>
        <p:spPr>
          <a:xfrm>
            <a:off x="691513"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4" name="Rectangle 13">
            <a:extLst>
              <a:ext uri="{FF2B5EF4-FFF2-40B4-BE49-F238E27FC236}">
                <a16:creationId xmlns:a16="http://schemas.microsoft.com/office/drawing/2014/main" id="{82C09E39-FAAE-43BC-8BD6-08DC89C45F5B}"/>
              </a:ext>
            </a:extLst>
          </p:cNvPr>
          <p:cNvSpPr/>
          <p:nvPr userDrawn="1"/>
        </p:nvSpPr>
        <p:spPr>
          <a:xfrm>
            <a:off x="697228"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9" name="Text Placeholder 10">
            <a:extLst>
              <a:ext uri="{FF2B5EF4-FFF2-40B4-BE49-F238E27FC236}">
                <a16:creationId xmlns:a16="http://schemas.microsoft.com/office/drawing/2014/main" id="{07156FBE-72BD-4A64-99F7-1ABAA272A0FA}"/>
              </a:ext>
            </a:extLst>
          </p:cNvPr>
          <p:cNvSpPr>
            <a:spLocks noGrp="1"/>
          </p:cNvSpPr>
          <p:nvPr>
            <p:ph type="body" sz="quarter" idx="17" hasCustomPrompt="1"/>
          </p:nvPr>
        </p:nvSpPr>
        <p:spPr>
          <a:xfrm>
            <a:off x="963928" y="2683198"/>
            <a:ext cx="2667000" cy="609180"/>
          </a:xfrm>
          <a:prstGeom prst="rect">
            <a:avLst/>
          </a:prstGeom>
        </p:spPr>
        <p:txBody>
          <a:bodyPr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a:r>
              <a:rPr lang="en-US"/>
              <a:t>Click to add subtitle</a:t>
            </a:r>
          </a:p>
        </p:txBody>
      </p:sp>
      <p:sp>
        <p:nvSpPr>
          <p:cNvPr id="20" name="Text Placeholder 10">
            <a:extLst>
              <a:ext uri="{FF2B5EF4-FFF2-40B4-BE49-F238E27FC236}">
                <a16:creationId xmlns:a16="http://schemas.microsoft.com/office/drawing/2014/main" id="{0AEE629F-FF1D-44AE-B728-8EA70D72A35B}"/>
              </a:ext>
            </a:extLst>
          </p:cNvPr>
          <p:cNvSpPr>
            <a:spLocks noGrp="1"/>
          </p:cNvSpPr>
          <p:nvPr>
            <p:ph type="body" sz="quarter" idx="18" hasCustomPrompt="1"/>
          </p:nvPr>
        </p:nvSpPr>
        <p:spPr>
          <a:xfrm>
            <a:off x="4750644" y="2683198"/>
            <a:ext cx="2667000" cy="609180"/>
          </a:xfrm>
          <a:prstGeom prst="rect">
            <a:avLst/>
          </a:prstGeom>
        </p:spPr>
        <p:txBody>
          <a:bodyPr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a:r>
              <a:rPr lang="en-US"/>
              <a:t>Click to add subtitle</a:t>
            </a:r>
          </a:p>
        </p:txBody>
      </p:sp>
      <p:sp>
        <p:nvSpPr>
          <p:cNvPr id="21" name="Text Placeholder 10">
            <a:extLst>
              <a:ext uri="{FF2B5EF4-FFF2-40B4-BE49-F238E27FC236}">
                <a16:creationId xmlns:a16="http://schemas.microsoft.com/office/drawing/2014/main" id="{5C4D74F9-C022-4D89-9C64-1A0A5FD3A6EC}"/>
              </a:ext>
            </a:extLst>
          </p:cNvPr>
          <p:cNvSpPr>
            <a:spLocks noGrp="1"/>
          </p:cNvSpPr>
          <p:nvPr>
            <p:ph type="body" sz="quarter" idx="19" hasCustomPrompt="1"/>
          </p:nvPr>
        </p:nvSpPr>
        <p:spPr>
          <a:xfrm>
            <a:off x="8551543" y="2683198"/>
            <a:ext cx="2667000" cy="609180"/>
          </a:xfrm>
          <a:prstGeom prst="rect">
            <a:avLst/>
          </a:prstGeom>
        </p:spPr>
        <p:txBody>
          <a:bodyPr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a:r>
              <a:rPr lang="en-US"/>
              <a:t>Click to add subtitle</a:t>
            </a:r>
          </a:p>
        </p:txBody>
      </p:sp>
      <p:sp>
        <p:nvSpPr>
          <p:cNvPr id="22" name="Text Placeholder 10">
            <a:extLst>
              <a:ext uri="{FF2B5EF4-FFF2-40B4-BE49-F238E27FC236}">
                <a16:creationId xmlns:a16="http://schemas.microsoft.com/office/drawing/2014/main" id="{75D06BD1-5247-47AE-87C4-5720ED5AC7FC}"/>
              </a:ext>
            </a:extLst>
          </p:cNvPr>
          <p:cNvSpPr>
            <a:spLocks noGrp="1"/>
          </p:cNvSpPr>
          <p:nvPr>
            <p:ph type="body" sz="quarter" idx="20" hasCustomPrompt="1"/>
          </p:nvPr>
        </p:nvSpPr>
        <p:spPr>
          <a:xfrm>
            <a:off x="963928" y="3778623"/>
            <a:ext cx="2667000" cy="1558104"/>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3" name="Text Placeholder 10">
            <a:extLst>
              <a:ext uri="{FF2B5EF4-FFF2-40B4-BE49-F238E27FC236}">
                <a16:creationId xmlns:a16="http://schemas.microsoft.com/office/drawing/2014/main" id="{FD3684C2-E9CD-4A2A-993D-ABF39BD30C21}"/>
              </a:ext>
            </a:extLst>
          </p:cNvPr>
          <p:cNvSpPr>
            <a:spLocks noGrp="1"/>
          </p:cNvSpPr>
          <p:nvPr>
            <p:ph type="body" sz="quarter" idx="21" hasCustomPrompt="1"/>
          </p:nvPr>
        </p:nvSpPr>
        <p:spPr>
          <a:xfrm>
            <a:off x="4750644" y="3778623"/>
            <a:ext cx="2667000" cy="1558104"/>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4" name="Text Placeholder 10">
            <a:extLst>
              <a:ext uri="{FF2B5EF4-FFF2-40B4-BE49-F238E27FC236}">
                <a16:creationId xmlns:a16="http://schemas.microsoft.com/office/drawing/2014/main" id="{A960BEA5-C2B5-456D-8982-4C8A8E7EE686}"/>
              </a:ext>
            </a:extLst>
          </p:cNvPr>
          <p:cNvSpPr>
            <a:spLocks noGrp="1"/>
          </p:cNvSpPr>
          <p:nvPr>
            <p:ph type="body" sz="quarter" idx="22" hasCustomPrompt="1"/>
          </p:nvPr>
        </p:nvSpPr>
        <p:spPr>
          <a:xfrm>
            <a:off x="8551543" y="3778623"/>
            <a:ext cx="2667000" cy="1558104"/>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0" name="Title 9">
            <a:extLst>
              <a:ext uri="{FF2B5EF4-FFF2-40B4-BE49-F238E27FC236}">
                <a16:creationId xmlns:a16="http://schemas.microsoft.com/office/drawing/2014/main" id="{8CDC00CA-B925-48D9-91B3-A79A59C280A1}"/>
              </a:ext>
            </a:extLst>
          </p:cNvPr>
          <p:cNvSpPr>
            <a:spLocks noGrp="1"/>
          </p:cNvSpPr>
          <p:nvPr>
            <p:ph type="title" hasCustomPrompt="1"/>
          </p:nvPr>
        </p:nvSpPr>
        <p:spPr>
          <a:xfrm>
            <a:off x="3181350" y="671807"/>
            <a:ext cx="5829300" cy="639192"/>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49746386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DC336D74-17F7-4684-B610-18AB1682D138}"/>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AB1FBB6F-A08B-41AD-8AD2-DC5AE674EE23}"/>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5BFA4285-BB73-4E13-BBDF-3F14D2AD95BA}"/>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8" name="Text Placeholder 10">
            <a:extLst>
              <a:ext uri="{FF2B5EF4-FFF2-40B4-BE49-F238E27FC236}">
                <a16:creationId xmlns:a16="http://schemas.microsoft.com/office/drawing/2014/main" id="{6F28238E-356F-43CD-AA8F-3BC1FA26B6E7}"/>
              </a:ext>
            </a:extLst>
          </p:cNvPr>
          <p:cNvSpPr>
            <a:spLocks noGrp="1"/>
          </p:cNvSpPr>
          <p:nvPr>
            <p:ph type="body" sz="quarter" idx="16" hasCustomPrompt="1"/>
          </p:nvPr>
        </p:nvSpPr>
        <p:spPr>
          <a:xfrm>
            <a:off x="827900" y="1172060"/>
            <a:ext cx="5829300" cy="537864"/>
          </a:xfrm>
          <a:prstGeom prst="rect">
            <a:avLst/>
          </a:prstGeom>
        </p:spPr>
        <p:txBody>
          <a:bodyPr anchor="t">
            <a:noAutofit/>
          </a:bodyPr>
          <a:lstStyle>
            <a:lvl1pPr marL="0" indent="0" algn="l">
              <a:lnSpc>
                <a:spcPct val="125000"/>
              </a:lnSpc>
              <a:spcBef>
                <a:spcPts val="0"/>
              </a:spcBef>
              <a:buNone/>
              <a:defRPr sz="2000" cap="none" spc="100" baseline="0">
                <a:solidFill>
                  <a:schemeClr val="tx1"/>
                </a:solidFill>
                <a:latin typeface="Seaford" panose="020B0502030303020204" pitchFamily="34" charset="0"/>
              </a:defRPr>
            </a:lvl1pPr>
          </a:lstStyle>
          <a:p>
            <a:pPr lvl="0"/>
            <a:r>
              <a:rPr lang="en-US"/>
              <a:t>Click to add text</a:t>
            </a:r>
          </a:p>
        </p:txBody>
      </p:sp>
      <p:sp>
        <p:nvSpPr>
          <p:cNvPr id="36" name="Text Placeholder 10">
            <a:extLst>
              <a:ext uri="{FF2B5EF4-FFF2-40B4-BE49-F238E27FC236}">
                <a16:creationId xmlns:a16="http://schemas.microsoft.com/office/drawing/2014/main" id="{050BF9B7-44D3-43B3-8650-0E38FB9F8025}"/>
              </a:ext>
            </a:extLst>
          </p:cNvPr>
          <p:cNvSpPr>
            <a:spLocks noGrp="1"/>
          </p:cNvSpPr>
          <p:nvPr>
            <p:ph type="body" sz="quarter" idx="25" hasCustomPrompt="1"/>
          </p:nvPr>
        </p:nvSpPr>
        <p:spPr>
          <a:xfrm>
            <a:off x="6785497" y="2172381"/>
            <a:ext cx="4487220" cy="448769"/>
          </a:xfrm>
          <a:prstGeom prst="rect">
            <a:avLst/>
          </a:prstGeom>
        </p:spPr>
        <p:txBody>
          <a:bodyPr>
            <a:noAutofit/>
          </a:bodyPr>
          <a:lstStyle>
            <a:lvl1pPr marL="0" indent="0" algn="ctr">
              <a:buNone/>
              <a:defRPr sz="1800" cap="none" spc="200" baseline="0">
                <a:solidFill>
                  <a:schemeClr val="tx2"/>
                </a:solidFill>
                <a:latin typeface="+mj-lt"/>
              </a:defRPr>
            </a:lvl1pPr>
          </a:lstStyle>
          <a:p>
            <a:pPr lvl="0"/>
            <a:r>
              <a:rPr lang="en-US"/>
              <a:t>Click to add title</a:t>
            </a:r>
          </a:p>
        </p:txBody>
      </p:sp>
      <p:sp>
        <p:nvSpPr>
          <p:cNvPr id="51" name="Text Placeholder 10">
            <a:extLst>
              <a:ext uri="{FF2B5EF4-FFF2-40B4-BE49-F238E27FC236}">
                <a16:creationId xmlns:a16="http://schemas.microsoft.com/office/drawing/2014/main" id="{00A34C87-263B-4C39-95B1-6A3E78FC480B}"/>
              </a:ext>
            </a:extLst>
          </p:cNvPr>
          <p:cNvSpPr>
            <a:spLocks noGrp="1"/>
          </p:cNvSpPr>
          <p:nvPr>
            <p:ph type="body" sz="quarter" idx="34" hasCustomPrompt="1"/>
          </p:nvPr>
        </p:nvSpPr>
        <p:spPr>
          <a:xfrm>
            <a:off x="910838" y="2172381"/>
            <a:ext cx="5007023" cy="448769"/>
          </a:xfrm>
          <a:prstGeom prst="rect">
            <a:avLst/>
          </a:prstGeom>
        </p:spPr>
        <p:txBody>
          <a:bodyPr>
            <a:noAutofit/>
          </a:bodyPr>
          <a:lstStyle>
            <a:lvl1pPr marL="0" indent="0" algn="ctr">
              <a:buNone/>
              <a:defRPr sz="1800" cap="none" spc="200" baseline="0">
                <a:solidFill>
                  <a:schemeClr val="tx2"/>
                </a:solidFill>
                <a:latin typeface="+mj-lt"/>
              </a:defRPr>
            </a:lvl1pPr>
          </a:lstStyle>
          <a:p>
            <a:pPr lvl="0"/>
            <a:r>
              <a:rPr lang="en-US"/>
              <a:t>Click to add title</a:t>
            </a:r>
          </a:p>
        </p:txBody>
      </p:sp>
      <p:sp>
        <p:nvSpPr>
          <p:cNvPr id="10" name="Content Placeholder 9">
            <a:extLst>
              <a:ext uri="{FF2B5EF4-FFF2-40B4-BE49-F238E27FC236}">
                <a16:creationId xmlns:a16="http://schemas.microsoft.com/office/drawing/2014/main" id="{38FDE5E1-CA4F-47D6-B408-560DFA59D301}"/>
              </a:ext>
            </a:extLst>
          </p:cNvPr>
          <p:cNvSpPr>
            <a:spLocks noGrp="1"/>
          </p:cNvSpPr>
          <p:nvPr>
            <p:ph sz="quarter" idx="37"/>
          </p:nvPr>
        </p:nvSpPr>
        <p:spPr>
          <a:xfrm>
            <a:off x="906463" y="2752724"/>
            <a:ext cx="5007022" cy="3292475"/>
          </a:xfrm>
        </p:spPr>
        <p:txBody>
          <a:bodyPr>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3" name="Content Placeholder 9">
            <a:extLst>
              <a:ext uri="{FF2B5EF4-FFF2-40B4-BE49-F238E27FC236}">
                <a16:creationId xmlns:a16="http://schemas.microsoft.com/office/drawing/2014/main" id="{E8933B94-68E9-4F8A-95B3-C8A867B06FF5}"/>
              </a:ext>
            </a:extLst>
          </p:cNvPr>
          <p:cNvSpPr>
            <a:spLocks noGrp="1"/>
          </p:cNvSpPr>
          <p:nvPr>
            <p:ph sz="quarter" idx="38"/>
          </p:nvPr>
        </p:nvSpPr>
        <p:spPr>
          <a:xfrm>
            <a:off x="6785497" y="2747768"/>
            <a:ext cx="4500041" cy="3292475"/>
          </a:xfrm>
        </p:spPr>
        <p:txBody>
          <a:bodyPr>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itle 10">
            <a:extLst>
              <a:ext uri="{FF2B5EF4-FFF2-40B4-BE49-F238E27FC236}">
                <a16:creationId xmlns:a16="http://schemas.microsoft.com/office/drawing/2014/main" id="{9997C22C-C02E-4D5D-866A-A163E2B47034}"/>
              </a:ext>
            </a:extLst>
          </p:cNvPr>
          <p:cNvSpPr>
            <a:spLocks noGrp="1"/>
          </p:cNvSpPr>
          <p:nvPr>
            <p:ph type="title" hasCustomPrompt="1"/>
          </p:nvPr>
        </p:nvSpPr>
        <p:spPr>
          <a:xfrm>
            <a:off x="827900" y="671808"/>
            <a:ext cx="5829300" cy="639192"/>
          </a:xfrm>
        </p:spPr>
        <p:txBody>
          <a:bodyPr/>
          <a:lstStyle>
            <a:lvl1pPr>
              <a:defRPr/>
            </a:lvl1pPr>
          </a:lstStyle>
          <a:p>
            <a:r>
              <a:rPr lang="en-US" dirty="0"/>
              <a:t>Click to add title</a:t>
            </a:r>
          </a:p>
        </p:txBody>
      </p:sp>
    </p:spTree>
    <p:extLst>
      <p:ext uri="{BB962C8B-B14F-4D97-AF65-F5344CB8AC3E}">
        <p14:creationId xmlns:p14="http://schemas.microsoft.com/office/powerpoint/2010/main" val="3967859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sp>
        <p:nvSpPr>
          <p:cNvPr id="100" name="Rectangle 99">
            <a:extLst>
              <a:ext uri="{FF2B5EF4-FFF2-40B4-BE49-F238E27FC236}">
                <a16:creationId xmlns:a16="http://schemas.microsoft.com/office/drawing/2014/main" id="{9A6EC546-1FDF-48B1-BB0F-4069A4AF6B46}"/>
              </a:ext>
            </a:extLst>
          </p:cNvPr>
          <p:cNvSpPr/>
          <p:nvPr userDrawn="1"/>
        </p:nvSpPr>
        <p:spPr>
          <a:xfrm rot="5400000">
            <a:off x="1338026" y="-868210"/>
            <a:ext cx="972645" cy="3647654"/>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8F8787A3-6FE4-43A8-B38B-0F6A2EF11D64}"/>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D1DE0A1E-0F1E-4FFE-B209-3D9679190548}"/>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A8999867-6933-40F9-BEA0-F30FA6975498}"/>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16" name="Text Placeholder 14">
            <a:extLst>
              <a:ext uri="{FF2B5EF4-FFF2-40B4-BE49-F238E27FC236}">
                <a16:creationId xmlns:a16="http://schemas.microsoft.com/office/drawing/2014/main" id="{00E72126-EBC8-4AA7-AA53-38A15FDEC6E3}"/>
              </a:ext>
            </a:extLst>
          </p:cNvPr>
          <p:cNvSpPr>
            <a:spLocks noGrp="1"/>
          </p:cNvSpPr>
          <p:nvPr>
            <p:ph type="body" sz="quarter" idx="17" hasCustomPrompt="1"/>
          </p:nvPr>
        </p:nvSpPr>
        <p:spPr>
          <a:xfrm>
            <a:off x="171234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C44CA5E4-4215-49A0-86F5-2C4847D87E61}"/>
              </a:ext>
            </a:extLst>
          </p:cNvPr>
          <p:cNvSpPr>
            <a:spLocks noGrp="1"/>
          </p:cNvSpPr>
          <p:nvPr>
            <p:ph type="body" sz="quarter" idx="18" hasCustomPrompt="1"/>
          </p:nvPr>
        </p:nvSpPr>
        <p:spPr>
          <a:xfrm>
            <a:off x="250176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735C1917-DDF3-4A5B-AEB9-E0FBD98EC516}"/>
              </a:ext>
            </a:extLst>
          </p:cNvPr>
          <p:cNvSpPr>
            <a:spLocks noGrp="1"/>
          </p:cNvSpPr>
          <p:nvPr>
            <p:ph type="body" sz="quarter" idx="19" hasCustomPrompt="1"/>
          </p:nvPr>
        </p:nvSpPr>
        <p:spPr>
          <a:xfrm>
            <a:off x="329117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D0FF36A3-BF35-4A36-ADAB-547CA8CAED9F}"/>
              </a:ext>
            </a:extLst>
          </p:cNvPr>
          <p:cNvSpPr>
            <a:spLocks noGrp="1"/>
          </p:cNvSpPr>
          <p:nvPr>
            <p:ph type="body" sz="quarter" idx="20" hasCustomPrompt="1"/>
          </p:nvPr>
        </p:nvSpPr>
        <p:spPr>
          <a:xfrm>
            <a:off x="408059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3BE85149-0E6D-4CDC-82B6-EF6894D9C904}"/>
              </a:ext>
            </a:extLst>
          </p:cNvPr>
          <p:cNvSpPr>
            <a:spLocks noGrp="1"/>
          </p:cNvSpPr>
          <p:nvPr>
            <p:ph type="body" sz="quarter" idx="21" hasCustomPrompt="1"/>
          </p:nvPr>
        </p:nvSpPr>
        <p:spPr>
          <a:xfrm>
            <a:off x="4810807" y="3170170"/>
            <a:ext cx="61531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66E8B6B5-41D1-4EC9-84EF-1989A504B7D6}"/>
              </a:ext>
            </a:extLst>
          </p:cNvPr>
          <p:cNvSpPr>
            <a:spLocks noGrp="1"/>
          </p:cNvSpPr>
          <p:nvPr>
            <p:ph type="body" sz="quarter" idx="22" hasCustomPrompt="1"/>
          </p:nvPr>
        </p:nvSpPr>
        <p:spPr>
          <a:xfrm>
            <a:off x="565942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0F13F401-A13F-4EF3-88FC-D517D7F7BA55}"/>
              </a:ext>
            </a:extLst>
          </p:cNvPr>
          <p:cNvSpPr>
            <a:spLocks noGrp="1"/>
          </p:cNvSpPr>
          <p:nvPr>
            <p:ph type="body" sz="quarter" idx="23" hasCustomPrompt="1"/>
          </p:nvPr>
        </p:nvSpPr>
        <p:spPr>
          <a:xfrm>
            <a:off x="644883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94639D5D-D529-4EF5-9EF8-8C9B3715A28E}"/>
              </a:ext>
            </a:extLst>
          </p:cNvPr>
          <p:cNvSpPr>
            <a:spLocks noGrp="1"/>
          </p:cNvSpPr>
          <p:nvPr>
            <p:ph type="body" sz="quarter" idx="24" hasCustomPrompt="1"/>
          </p:nvPr>
        </p:nvSpPr>
        <p:spPr>
          <a:xfrm>
            <a:off x="723825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45E22B01-C64B-4A03-9118-68BCAECC32FA}"/>
              </a:ext>
            </a:extLst>
          </p:cNvPr>
          <p:cNvSpPr>
            <a:spLocks noGrp="1"/>
          </p:cNvSpPr>
          <p:nvPr>
            <p:ph type="body" sz="quarter" idx="25" hasCustomPrompt="1"/>
          </p:nvPr>
        </p:nvSpPr>
        <p:spPr>
          <a:xfrm>
            <a:off x="802766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04BA50FF-5CC3-4F90-9AA6-5942DF634BAB}"/>
              </a:ext>
            </a:extLst>
          </p:cNvPr>
          <p:cNvSpPr>
            <a:spLocks noGrp="1"/>
          </p:cNvSpPr>
          <p:nvPr>
            <p:ph type="body" sz="quarter" idx="26" hasCustomPrompt="1"/>
          </p:nvPr>
        </p:nvSpPr>
        <p:spPr>
          <a:xfrm>
            <a:off x="881708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5B3EEE7C-67C5-49ED-A602-F8E162B21AA6}"/>
              </a:ext>
            </a:extLst>
          </p:cNvPr>
          <p:cNvSpPr>
            <a:spLocks noGrp="1"/>
          </p:cNvSpPr>
          <p:nvPr>
            <p:ph type="body" sz="quarter" idx="27" hasCustomPrompt="1"/>
          </p:nvPr>
        </p:nvSpPr>
        <p:spPr>
          <a:xfrm>
            <a:off x="960649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EE91B34F-5506-49A1-8594-9259C64066FA}"/>
              </a:ext>
            </a:extLst>
          </p:cNvPr>
          <p:cNvSpPr>
            <a:spLocks noGrp="1"/>
          </p:cNvSpPr>
          <p:nvPr>
            <p:ph type="body" sz="quarter" idx="28" hasCustomPrompt="1"/>
          </p:nvPr>
        </p:nvSpPr>
        <p:spPr>
          <a:xfrm>
            <a:off x="10395907"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6A7D7592-A438-4BE7-82A5-188EF3B7021B}"/>
              </a:ext>
            </a:extLst>
          </p:cNvPr>
          <p:cNvSpPr>
            <a:spLocks noGrp="1"/>
          </p:cNvSpPr>
          <p:nvPr>
            <p:ph type="body" sz="quarter" idx="29" hasCustomPrompt="1"/>
          </p:nvPr>
        </p:nvSpPr>
        <p:spPr>
          <a:xfrm>
            <a:off x="171234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70F1DE9A-9607-4D77-B1CA-EA7A15A4CACA}"/>
              </a:ext>
            </a:extLst>
          </p:cNvPr>
          <p:cNvSpPr>
            <a:spLocks noGrp="1"/>
          </p:cNvSpPr>
          <p:nvPr>
            <p:ph type="body" sz="quarter" idx="30" hasCustomPrompt="1"/>
          </p:nvPr>
        </p:nvSpPr>
        <p:spPr>
          <a:xfrm>
            <a:off x="250176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FE726AB2-7D79-4CF4-ACA3-327A065CAA16}"/>
              </a:ext>
            </a:extLst>
          </p:cNvPr>
          <p:cNvSpPr>
            <a:spLocks noGrp="1"/>
          </p:cNvSpPr>
          <p:nvPr>
            <p:ph type="body" sz="quarter" idx="31" hasCustomPrompt="1"/>
          </p:nvPr>
        </p:nvSpPr>
        <p:spPr>
          <a:xfrm>
            <a:off x="329117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07991841-3C5D-4E23-ACEF-AC0C7BA2866F}"/>
              </a:ext>
            </a:extLst>
          </p:cNvPr>
          <p:cNvSpPr>
            <a:spLocks noGrp="1"/>
          </p:cNvSpPr>
          <p:nvPr>
            <p:ph type="body" sz="quarter" idx="32" hasCustomPrompt="1"/>
          </p:nvPr>
        </p:nvSpPr>
        <p:spPr>
          <a:xfrm>
            <a:off x="408059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E827F407-DC92-4E39-85F3-56B3405B23A9}"/>
              </a:ext>
            </a:extLst>
          </p:cNvPr>
          <p:cNvSpPr>
            <a:spLocks noGrp="1"/>
          </p:cNvSpPr>
          <p:nvPr>
            <p:ph type="body" sz="quarter" idx="33" hasCustomPrompt="1"/>
          </p:nvPr>
        </p:nvSpPr>
        <p:spPr>
          <a:xfrm>
            <a:off x="4810807" y="4871997"/>
            <a:ext cx="61531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ADBEC4B1-A92B-4923-B3C2-44570B971C86}"/>
              </a:ext>
            </a:extLst>
          </p:cNvPr>
          <p:cNvSpPr>
            <a:spLocks noGrp="1"/>
          </p:cNvSpPr>
          <p:nvPr>
            <p:ph type="body" sz="quarter" idx="34" hasCustomPrompt="1"/>
          </p:nvPr>
        </p:nvSpPr>
        <p:spPr>
          <a:xfrm>
            <a:off x="565942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32CD6E05-4E76-4ADF-9FC8-4321B2B9600C}"/>
              </a:ext>
            </a:extLst>
          </p:cNvPr>
          <p:cNvSpPr>
            <a:spLocks noGrp="1"/>
          </p:cNvSpPr>
          <p:nvPr>
            <p:ph type="body" sz="quarter" idx="35" hasCustomPrompt="1"/>
          </p:nvPr>
        </p:nvSpPr>
        <p:spPr>
          <a:xfrm>
            <a:off x="644883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3D40BE94-38F8-48B0-9A42-DA1A41975046}"/>
              </a:ext>
            </a:extLst>
          </p:cNvPr>
          <p:cNvSpPr>
            <a:spLocks noGrp="1"/>
          </p:cNvSpPr>
          <p:nvPr>
            <p:ph type="body" sz="quarter" idx="36" hasCustomPrompt="1"/>
          </p:nvPr>
        </p:nvSpPr>
        <p:spPr>
          <a:xfrm>
            <a:off x="723825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CCFECD0B-5901-4EBC-92AA-3DE8CD1132DF}"/>
              </a:ext>
            </a:extLst>
          </p:cNvPr>
          <p:cNvSpPr>
            <a:spLocks noGrp="1"/>
          </p:cNvSpPr>
          <p:nvPr>
            <p:ph type="body" sz="quarter" idx="37" hasCustomPrompt="1"/>
          </p:nvPr>
        </p:nvSpPr>
        <p:spPr>
          <a:xfrm>
            <a:off x="802766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B173BBB1-992E-4C62-B6EF-38E5859DA795}"/>
              </a:ext>
            </a:extLst>
          </p:cNvPr>
          <p:cNvSpPr>
            <a:spLocks noGrp="1"/>
          </p:cNvSpPr>
          <p:nvPr>
            <p:ph type="body" sz="quarter" idx="38" hasCustomPrompt="1"/>
          </p:nvPr>
        </p:nvSpPr>
        <p:spPr>
          <a:xfrm>
            <a:off x="881708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83639117-6091-4743-897D-3E5F4468CCAE}"/>
              </a:ext>
            </a:extLst>
          </p:cNvPr>
          <p:cNvSpPr>
            <a:spLocks noGrp="1"/>
          </p:cNvSpPr>
          <p:nvPr>
            <p:ph type="body" sz="quarter" idx="39" hasCustomPrompt="1"/>
          </p:nvPr>
        </p:nvSpPr>
        <p:spPr>
          <a:xfrm>
            <a:off x="960649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9" name="Text Placeholder 14">
            <a:extLst>
              <a:ext uri="{FF2B5EF4-FFF2-40B4-BE49-F238E27FC236}">
                <a16:creationId xmlns:a16="http://schemas.microsoft.com/office/drawing/2014/main" id="{B7A64542-4E5B-4701-845E-5101F87E1102}"/>
              </a:ext>
            </a:extLst>
          </p:cNvPr>
          <p:cNvSpPr>
            <a:spLocks noGrp="1"/>
          </p:cNvSpPr>
          <p:nvPr>
            <p:ph type="body" sz="quarter" idx="40" hasCustomPrompt="1"/>
          </p:nvPr>
        </p:nvSpPr>
        <p:spPr>
          <a:xfrm>
            <a:off x="10395907"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2" name="Text Placeholder 14">
            <a:extLst>
              <a:ext uri="{FF2B5EF4-FFF2-40B4-BE49-F238E27FC236}">
                <a16:creationId xmlns:a16="http://schemas.microsoft.com/office/drawing/2014/main" id="{0F74B4EA-4966-4ABC-8DFD-01157881B81B}"/>
              </a:ext>
            </a:extLst>
          </p:cNvPr>
          <p:cNvSpPr>
            <a:spLocks noGrp="1"/>
          </p:cNvSpPr>
          <p:nvPr>
            <p:ph type="body" sz="quarter" idx="41" hasCustomPrompt="1"/>
          </p:nvPr>
        </p:nvSpPr>
        <p:spPr>
          <a:xfrm>
            <a:off x="696804" y="2720679"/>
            <a:ext cx="1021001" cy="501726"/>
          </a:xfrm>
          <a:prstGeom prst="rect">
            <a:avLst/>
          </a:prstGeom>
        </p:spPr>
        <p:txBody>
          <a:bodyPr anchor="ctr">
            <a:noAutofit/>
          </a:bodyPr>
          <a:lstStyle>
            <a:lvl1pPr marL="0" indent="0" algn="ctr">
              <a:buNone/>
              <a:defRPr sz="2000" cap="none" spc="100" baseline="0">
                <a:solidFill>
                  <a:schemeClr val="accent5">
                    <a:lumMod val="50000"/>
                  </a:schemeClr>
                </a:solidFill>
                <a:latin typeface="+mj-lt"/>
              </a:defRPr>
            </a:lvl1pPr>
          </a:lstStyle>
          <a:p>
            <a:pPr lvl="0"/>
            <a:r>
              <a:rPr lang="en-US" dirty="0"/>
              <a:t>Add year</a:t>
            </a:r>
          </a:p>
        </p:txBody>
      </p:sp>
      <p:sp>
        <p:nvSpPr>
          <p:cNvPr id="53" name="Text Placeholder 14">
            <a:extLst>
              <a:ext uri="{FF2B5EF4-FFF2-40B4-BE49-F238E27FC236}">
                <a16:creationId xmlns:a16="http://schemas.microsoft.com/office/drawing/2014/main" id="{D7536456-E749-466F-8EFA-F33D82812277}"/>
              </a:ext>
            </a:extLst>
          </p:cNvPr>
          <p:cNvSpPr>
            <a:spLocks noGrp="1"/>
          </p:cNvSpPr>
          <p:nvPr>
            <p:ph type="body" sz="quarter" idx="42" hasCustomPrompt="1"/>
          </p:nvPr>
        </p:nvSpPr>
        <p:spPr>
          <a:xfrm>
            <a:off x="696804" y="4418755"/>
            <a:ext cx="1021001" cy="501726"/>
          </a:xfrm>
          <a:prstGeom prst="rect">
            <a:avLst/>
          </a:prstGeom>
        </p:spPr>
        <p:txBody>
          <a:bodyPr anchor="ctr">
            <a:noAutofit/>
          </a:bodyPr>
          <a:lstStyle>
            <a:lvl1pPr marL="0" indent="0" algn="ctr">
              <a:buNone/>
              <a:defRPr sz="2000" cap="none" spc="100" baseline="0">
                <a:solidFill>
                  <a:schemeClr val="accent5">
                    <a:lumMod val="50000"/>
                  </a:schemeClr>
                </a:solidFill>
                <a:latin typeface="+mj-lt"/>
              </a:defRPr>
            </a:lvl1pPr>
          </a:lstStyle>
          <a:p>
            <a:pPr lvl="0"/>
            <a:r>
              <a:rPr lang="en-US"/>
              <a:t>Add year</a:t>
            </a:r>
          </a:p>
        </p:txBody>
      </p:sp>
      <p:sp>
        <p:nvSpPr>
          <p:cNvPr id="54" name="Text Placeholder 14">
            <a:extLst>
              <a:ext uri="{FF2B5EF4-FFF2-40B4-BE49-F238E27FC236}">
                <a16:creationId xmlns:a16="http://schemas.microsoft.com/office/drawing/2014/main" id="{A6C85040-3D7A-4FD1-B96E-3ED738367662}"/>
              </a:ext>
            </a:extLst>
          </p:cNvPr>
          <p:cNvSpPr>
            <a:spLocks noGrp="1"/>
          </p:cNvSpPr>
          <p:nvPr>
            <p:ph type="body" sz="quarter" idx="43" hasCustomPrompt="1"/>
          </p:nvPr>
        </p:nvSpPr>
        <p:spPr>
          <a:xfrm>
            <a:off x="2029367" y="2120620"/>
            <a:ext cx="1440088" cy="549528"/>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966941C8-0858-4060-8F85-A63D40D05872}"/>
              </a:ext>
            </a:extLst>
          </p:cNvPr>
          <p:cNvSpPr>
            <a:spLocks noGrp="1"/>
          </p:cNvSpPr>
          <p:nvPr>
            <p:ph type="body" sz="quarter" idx="44" hasCustomPrompt="1"/>
          </p:nvPr>
        </p:nvSpPr>
        <p:spPr>
          <a:xfrm>
            <a:off x="4397612" y="2120620"/>
            <a:ext cx="1440088" cy="549528"/>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B66D6339-390D-45A7-BBF7-ADB8D6A0168F}"/>
              </a:ext>
            </a:extLst>
          </p:cNvPr>
          <p:cNvSpPr>
            <a:spLocks noGrp="1"/>
          </p:cNvSpPr>
          <p:nvPr>
            <p:ph type="body" sz="quarter" idx="45" hasCustomPrompt="1"/>
          </p:nvPr>
        </p:nvSpPr>
        <p:spPr>
          <a:xfrm>
            <a:off x="8344687" y="2120620"/>
            <a:ext cx="1440088" cy="549528"/>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89C25EC2-6755-441D-BD59-204C60EFD6AE}"/>
              </a:ext>
            </a:extLst>
          </p:cNvPr>
          <p:cNvSpPr>
            <a:spLocks noGrp="1"/>
          </p:cNvSpPr>
          <p:nvPr>
            <p:ph type="body" sz="quarter" idx="46" hasCustomPrompt="1"/>
          </p:nvPr>
        </p:nvSpPr>
        <p:spPr>
          <a:xfrm>
            <a:off x="2029367" y="3854752"/>
            <a:ext cx="1440088" cy="557165"/>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5AA552AB-DFEE-4CE4-9596-F63F557FD478}"/>
              </a:ext>
            </a:extLst>
          </p:cNvPr>
          <p:cNvSpPr>
            <a:spLocks noGrp="1"/>
          </p:cNvSpPr>
          <p:nvPr>
            <p:ph type="body" sz="quarter" idx="47" hasCustomPrompt="1"/>
          </p:nvPr>
        </p:nvSpPr>
        <p:spPr>
          <a:xfrm>
            <a:off x="5976442" y="3854752"/>
            <a:ext cx="1440088" cy="557165"/>
          </a:xfrm>
          <a:prstGeom prst="rect">
            <a:avLst/>
          </a:prstGeom>
        </p:spPr>
        <p:txBody>
          <a:bodyPr anchor="ctr">
            <a:noAutofit/>
          </a:bodyPr>
          <a:lstStyle>
            <a:lvl1pPr marL="0" indent="0" algn="ctr">
              <a:lnSpc>
                <a:spcPct val="100000"/>
              </a:lnSpc>
              <a:spcBef>
                <a:spcPts val="0"/>
              </a:spcBef>
              <a:buNone/>
              <a:defRPr sz="1400" b="1" cap="none" spc="100" baseline="0">
                <a:solidFill>
                  <a:schemeClr val="accent4"/>
                </a:solidFill>
                <a:latin typeface="+mn-lt"/>
              </a:defRPr>
            </a:lvl1pPr>
          </a:lstStyle>
          <a:p>
            <a:pPr lvl="0"/>
            <a:r>
              <a:rPr lang="en-US"/>
              <a:t>Click to add text</a:t>
            </a:r>
          </a:p>
        </p:txBody>
      </p:sp>
      <p:sp>
        <p:nvSpPr>
          <p:cNvPr id="59" name="Text Placeholder 14">
            <a:extLst>
              <a:ext uri="{FF2B5EF4-FFF2-40B4-BE49-F238E27FC236}">
                <a16:creationId xmlns:a16="http://schemas.microsoft.com/office/drawing/2014/main" id="{8AA79F31-661A-42DB-97E9-B3633BF6622E}"/>
              </a:ext>
            </a:extLst>
          </p:cNvPr>
          <p:cNvSpPr>
            <a:spLocks noGrp="1"/>
          </p:cNvSpPr>
          <p:nvPr>
            <p:ph type="body" sz="quarter" idx="48" hasCustomPrompt="1"/>
          </p:nvPr>
        </p:nvSpPr>
        <p:spPr>
          <a:xfrm>
            <a:off x="9923517" y="3854752"/>
            <a:ext cx="1440088" cy="557165"/>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 name="Title 1">
            <a:extLst>
              <a:ext uri="{FF2B5EF4-FFF2-40B4-BE49-F238E27FC236}">
                <a16:creationId xmlns:a16="http://schemas.microsoft.com/office/drawing/2014/main" id="{5171E1E5-ACAD-4ED5-AAF2-539AF0733FC8}"/>
              </a:ext>
            </a:extLst>
          </p:cNvPr>
          <p:cNvSpPr>
            <a:spLocks noGrp="1"/>
          </p:cNvSpPr>
          <p:nvPr>
            <p:ph type="title" hasCustomPrompt="1"/>
          </p:nvPr>
        </p:nvSpPr>
        <p:spPr>
          <a:xfrm>
            <a:off x="838200" y="671808"/>
            <a:ext cx="10515600" cy="661924"/>
          </a:xfrm>
        </p:spPr>
        <p:txBody>
          <a:bodyPr/>
          <a:lstStyle>
            <a:lvl1pPr>
              <a:defRPr/>
            </a:lvl1pPr>
          </a:lstStyle>
          <a:p>
            <a:r>
              <a:rPr lang="en-US" dirty="0"/>
              <a:t>Click to add title</a:t>
            </a:r>
          </a:p>
        </p:txBody>
      </p:sp>
    </p:spTree>
    <p:extLst>
      <p:ext uri="{BB962C8B-B14F-4D97-AF65-F5344CB8AC3E}">
        <p14:creationId xmlns:p14="http://schemas.microsoft.com/office/powerpoint/2010/main" val="1808358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1DFB87B-D4AD-42B4-8993-D5BD0311CFF4}"/>
              </a:ext>
            </a:extLst>
          </p:cNvPr>
          <p:cNvSpPr>
            <a:spLocks noGrp="1"/>
          </p:cNvSpPr>
          <p:nvPr>
            <p:ph type="dt" sz="half" idx="10"/>
          </p:nvPr>
        </p:nvSpPr>
        <p:spPr/>
        <p:txBody>
          <a:bodyPr>
            <a:noAutofit/>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DEBDA0E7-08C2-442E-A8B3-F1218B69F28B}"/>
              </a:ext>
            </a:extLst>
          </p:cNvPr>
          <p:cNvSpPr>
            <a:spLocks noGrp="1"/>
          </p:cNvSpPr>
          <p:nvPr>
            <p:ph type="ftr" sz="quarter" idx="11"/>
          </p:nvPr>
        </p:nvSpPr>
        <p:spPr/>
        <p:txBody>
          <a:bodyPr>
            <a:noAutofit/>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869842E0-2E48-4C5C-9EC5-429BF2DA44B5}"/>
              </a:ext>
            </a:extLst>
          </p:cNvPr>
          <p:cNvSpPr>
            <a:spLocks noGrp="1"/>
          </p:cNvSpPr>
          <p:nvPr>
            <p:ph type="sldNum" sz="quarter" idx="12"/>
          </p:nvPr>
        </p:nvSpPr>
        <p:spPr/>
        <p:txBody>
          <a:bodyPr>
            <a:noAutofit/>
          </a:bodyPr>
          <a:lstStyle>
            <a:lvl1pPr>
              <a:defRPr>
                <a:solidFill>
                  <a:schemeClr val="bg2">
                    <a:lumMod val="50000"/>
                  </a:schemeClr>
                </a:solidFill>
              </a:defRPr>
            </a:lvl1pPr>
          </a:lstStyle>
          <a:p>
            <a:fld id="{BF860B6F-2FE3-4DE6-9496-980E987E7466}" type="slidenum">
              <a:rPr lang="en-US" smtClean="0"/>
              <a:pPr/>
              <a:t>‹#›</a:t>
            </a:fld>
            <a:endParaRPr lang="en-US" dirty="0"/>
          </a:p>
        </p:txBody>
      </p:sp>
      <p:sp>
        <p:nvSpPr>
          <p:cNvPr id="2" name="Rectangle 1">
            <a:extLst>
              <a:ext uri="{FF2B5EF4-FFF2-40B4-BE49-F238E27FC236}">
                <a16:creationId xmlns:a16="http://schemas.microsoft.com/office/drawing/2014/main" id="{AA3808EC-BC22-46D4-895E-0A67F6EE1907}"/>
              </a:ext>
            </a:extLst>
          </p:cNvPr>
          <p:cNvSpPr/>
          <p:nvPr userDrawn="1"/>
        </p:nvSpPr>
        <p:spPr>
          <a:xfrm>
            <a:off x="9393543" y="0"/>
            <a:ext cx="1855263" cy="4459951"/>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6783E2FE-F5EA-4C43-BC5B-23330B11D446}"/>
              </a:ext>
            </a:extLst>
          </p:cNvPr>
          <p:cNvSpPr>
            <a:spLocks noGrp="1"/>
          </p:cNvSpPr>
          <p:nvPr>
            <p:ph type="title" hasCustomPrompt="1"/>
          </p:nvPr>
        </p:nvSpPr>
        <p:spPr>
          <a:xfrm rot="5400000">
            <a:off x="8333552" y="3930709"/>
            <a:ext cx="3975244" cy="996551"/>
          </a:xfrm>
        </p:spPr>
        <p:txBody>
          <a:bodyPr/>
          <a:lstStyle>
            <a:lvl1pPr>
              <a:defRPr/>
            </a:lvl1pPr>
          </a:lstStyle>
          <a:p>
            <a:r>
              <a:rPr lang="en-US" dirty="0"/>
              <a:t>Click to add title</a:t>
            </a:r>
          </a:p>
        </p:txBody>
      </p:sp>
    </p:spTree>
    <p:extLst>
      <p:ext uri="{BB962C8B-B14F-4D97-AF65-F5344CB8AC3E}">
        <p14:creationId xmlns:p14="http://schemas.microsoft.com/office/powerpoint/2010/main" val="578592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Meet The Team 4-Up">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40F7723-F5B1-4A97-921F-93E42B12D62B}"/>
              </a:ext>
            </a:extLst>
          </p:cNvPr>
          <p:cNvSpPr/>
          <p:nvPr userDrawn="1"/>
        </p:nvSpPr>
        <p:spPr>
          <a:xfrm>
            <a:off x="4659086" y="0"/>
            <a:ext cx="753291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E1670FDF-6533-4E3F-94A4-2548DA2F9C6C}"/>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DFDB69DE-3108-4A10-8EDD-EC2EF3F52F04}"/>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C49B337B-1B07-4B9D-9563-C5E433F8395A}"/>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9" name="Picture Placeholder 9">
            <a:extLst>
              <a:ext uri="{FF2B5EF4-FFF2-40B4-BE49-F238E27FC236}">
                <a16:creationId xmlns:a16="http://schemas.microsoft.com/office/drawing/2014/main" id="{FA44B00A-A50E-49C2-AE8C-E243734442AF}"/>
              </a:ext>
            </a:extLst>
          </p:cNvPr>
          <p:cNvSpPr>
            <a:spLocks noGrp="1"/>
          </p:cNvSpPr>
          <p:nvPr>
            <p:ph type="pic" sz="quarter" idx="14" hasCustomPrompt="1"/>
          </p:nvPr>
        </p:nvSpPr>
        <p:spPr>
          <a:xfrm>
            <a:off x="6031913" y="671944"/>
            <a:ext cx="2013133" cy="1697455"/>
          </a:xfrm>
          <a:prstGeom prst="rect">
            <a:avLst/>
          </a:prstGeom>
        </p:spPr>
        <p:txBody>
          <a:bodyPr>
            <a:noAutofit/>
          </a:bodyPr>
          <a:lstStyle>
            <a:lvl1pPr marL="0" indent="0" algn="ctr">
              <a:buNone/>
              <a:defRPr/>
            </a:lvl1pPr>
          </a:lstStyle>
          <a:p>
            <a:r>
              <a:rPr lang="en-US" dirty="0"/>
              <a:t>Click to add photo</a:t>
            </a:r>
          </a:p>
        </p:txBody>
      </p:sp>
      <p:sp>
        <p:nvSpPr>
          <p:cNvPr id="10" name="Text Placeholder 10">
            <a:extLst>
              <a:ext uri="{FF2B5EF4-FFF2-40B4-BE49-F238E27FC236}">
                <a16:creationId xmlns:a16="http://schemas.microsoft.com/office/drawing/2014/main" id="{300A1A7F-BD7F-4CB8-A8BD-C7DDCD62C9A8}"/>
              </a:ext>
            </a:extLst>
          </p:cNvPr>
          <p:cNvSpPr>
            <a:spLocks noGrp="1"/>
          </p:cNvSpPr>
          <p:nvPr>
            <p:ph type="body" sz="quarter" idx="18" hasCustomPrompt="1"/>
          </p:nvPr>
        </p:nvSpPr>
        <p:spPr>
          <a:xfrm>
            <a:off x="5794627" y="2426760"/>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dirty="0"/>
              <a:t>Add name</a:t>
            </a:r>
          </a:p>
        </p:txBody>
      </p:sp>
      <p:sp>
        <p:nvSpPr>
          <p:cNvPr id="11" name="Text Placeholder 10">
            <a:extLst>
              <a:ext uri="{FF2B5EF4-FFF2-40B4-BE49-F238E27FC236}">
                <a16:creationId xmlns:a16="http://schemas.microsoft.com/office/drawing/2014/main" id="{C4253CF9-87EA-4162-8CBD-63E10EBEB6E6}"/>
              </a:ext>
            </a:extLst>
          </p:cNvPr>
          <p:cNvSpPr>
            <a:spLocks noGrp="1"/>
          </p:cNvSpPr>
          <p:nvPr>
            <p:ph type="body" sz="quarter" idx="19" hasCustomPrompt="1"/>
          </p:nvPr>
        </p:nvSpPr>
        <p:spPr>
          <a:xfrm>
            <a:off x="5794627" y="2801755"/>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24" name="Picture Placeholder 9">
            <a:extLst>
              <a:ext uri="{FF2B5EF4-FFF2-40B4-BE49-F238E27FC236}">
                <a16:creationId xmlns:a16="http://schemas.microsoft.com/office/drawing/2014/main" id="{F099E8E6-E766-4B5B-8E98-7D92E8F91A95}"/>
              </a:ext>
            </a:extLst>
          </p:cNvPr>
          <p:cNvSpPr>
            <a:spLocks noGrp="1"/>
          </p:cNvSpPr>
          <p:nvPr>
            <p:ph type="pic" sz="quarter" idx="23" hasCustomPrompt="1"/>
          </p:nvPr>
        </p:nvSpPr>
        <p:spPr>
          <a:xfrm>
            <a:off x="9038065" y="671944"/>
            <a:ext cx="2013133" cy="1697455"/>
          </a:xfrm>
          <a:prstGeom prst="rect">
            <a:avLst/>
          </a:prstGeom>
        </p:spPr>
        <p:txBody>
          <a:bodyPr>
            <a:noAutofit/>
          </a:bodyPr>
          <a:lstStyle>
            <a:lvl1pPr marL="0" indent="0" algn="ctr">
              <a:buNone/>
              <a:defRPr/>
            </a:lvl1pPr>
          </a:lstStyle>
          <a:p>
            <a:r>
              <a:rPr lang="en-US" dirty="0"/>
              <a:t>Click to add photo</a:t>
            </a:r>
          </a:p>
        </p:txBody>
      </p:sp>
      <p:sp>
        <p:nvSpPr>
          <p:cNvPr id="30" name="Text Placeholder 10">
            <a:extLst>
              <a:ext uri="{FF2B5EF4-FFF2-40B4-BE49-F238E27FC236}">
                <a16:creationId xmlns:a16="http://schemas.microsoft.com/office/drawing/2014/main" id="{A3AC6007-1F43-4D93-842F-2E1F01D19B20}"/>
              </a:ext>
            </a:extLst>
          </p:cNvPr>
          <p:cNvSpPr>
            <a:spLocks noGrp="1"/>
          </p:cNvSpPr>
          <p:nvPr>
            <p:ph type="body" sz="quarter" idx="29" hasCustomPrompt="1"/>
          </p:nvPr>
        </p:nvSpPr>
        <p:spPr>
          <a:xfrm>
            <a:off x="8800779" y="2426197"/>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a:t>Add name</a:t>
            </a:r>
          </a:p>
        </p:txBody>
      </p:sp>
      <p:sp>
        <p:nvSpPr>
          <p:cNvPr id="31" name="Text Placeholder 10">
            <a:extLst>
              <a:ext uri="{FF2B5EF4-FFF2-40B4-BE49-F238E27FC236}">
                <a16:creationId xmlns:a16="http://schemas.microsoft.com/office/drawing/2014/main" id="{85EC4308-1195-47F4-A415-8637701ADF8A}"/>
              </a:ext>
            </a:extLst>
          </p:cNvPr>
          <p:cNvSpPr>
            <a:spLocks noGrp="1"/>
          </p:cNvSpPr>
          <p:nvPr>
            <p:ph type="body" sz="quarter" idx="30" hasCustomPrompt="1"/>
          </p:nvPr>
        </p:nvSpPr>
        <p:spPr>
          <a:xfrm>
            <a:off x="8800779" y="2801192"/>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38" name="Picture Placeholder 9">
            <a:extLst>
              <a:ext uri="{FF2B5EF4-FFF2-40B4-BE49-F238E27FC236}">
                <a16:creationId xmlns:a16="http://schemas.microsoft.com/office/drawing/2014/main" id="{8E583185-DBE3-45E6-B367-B88C50A91CEA}"/>
              </a:ext>
            </a:extLst>
          </p:cNvPr>
          <p:cNvSpPr>
            <a:spLocks noGrp="1"/>
          </p:cNvSpPr>
          <p:nvPr>
            <p:ph type="pic" sz="quarter" idx="31" hasCustomPrompt="1"/>
          </p:nvPr>
        </p:nvSpPr>
        <p:spPr>
          <a:xfrm>
            <a:off x="6031913" y="3494316"/>
            <a:ext cx="2013133" cy="1697455"/>
          </a:xfrm>
          <a:prstGeom prst="rect">
            <a:avLst/>
          </a:prstGeom>
        </p:spPr>
        <p:txBody>
          <a:bodyPr>
            <a:noAutofit/>
          </a:bodyPr>
          <a:lstStyle>
            <a:lvl1pPr marL="0" indent="0" algn="ctr">
              <a:buNone/>
              <a:defRPr/>
            </a:lvl1pPr>
          </a:lstStyle>
          <a:p>
            <a:r>
              <a:rPr lang="en-US" dirty="0"/>
              <a:t>Click to add photo</a:t>
            </a:r>
          </a:p>
        </p:txBody>
      </p:sp>
      <p:sp>
        <p:nvSpPr>
          <p:cNvPr id="39" name="Text Placeholder 10">
            <a:extLst>
              <a:ext uri="{FF2B5EF4-FFF2-40B4-BE49-F238E27FC236}">
                <a16:creationId xmlns:a16="http://schemas.microsoft.com/office/drawing/2014/main" id="{0B472BE4-F051-416A-AFCF-53E847C3E546}"/>
              </a:ext>
            </a:extLst>
          </p:cNvPr>
          <p:cNvSpPr>
            <a:spLocks noGrp="1"/>
          </p:cNvSpPr>
          <p:nvPr>
            <p:ph type="body" sz="quarter" idx="32" hasCustomPrompt="1"/>
          </p:nvPr>
        </p:nvSpPr>
        <p:spPr>
          <a:xfrm>
            <a:off x="5794627" y="5249132"/>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a:t>Add name</a:t>
            </a:r>
          </a:p>
        </p:txBody>
      </p:sp>
      <p:sp>
        <p:nvSpPr>
          <p:cNvPr id="40" name="Text Placeholder 10">
            <a:extLst>
              <a:ext uri="{FF2B5EF4-FFF2-40B4-BE49-F238E27FC236}">
                <a16:creationId xmlns:a16="http://schemas.microsoft.com/office/drawing/2014/main" id="{FF4A7512-D4D0-4D2E-A300-C5EE0AC2EC89}"/>
              </a:ext>
            </a:extLst>
          </p:cNvPr>
          <p:cNvSpPr>
            <a:spLocks noGrp="1"/>
          </p:cNvSpPr>
          <p:nvPr>
            <p:ph type="body" sz="quarter" idx="33" hasCustomPrompt="1"/>
          </p:nvPr>
        </p:nvSpPr>
        <p:spPr>
          <a:xfrm>
            <a:off x="5794627" y="5624127"/>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41" name="Picture Placeholder 9">
            <a:extLst>
              <a:ext uri="{FF2B5EF4-FFF2-40B4-BE49-F238E27FC236}">
                <a16:creationId xmlns:a16="http://schemas.microsoft.com/office/drawing/2014/main" id="{7CBE80F1-F6E2-416E-9F4A-EBE15E0F94A5}"/>
              </a:ext>
            </a:extLst>
          </p:cNvPr>
          <p:cNvSpPr>
            <a:spLocks noGrp="1"/>
          </p:cNvSpPr>
          <p:nvPr>
            <p:ph type="pic" sz="quarter" idx="34" hasCustomPrompt="1"/>
          </p:nvPr>
        </p:nvSpPr>
        <p:spPr>
          <a:xfrm>
            <a:off x="9038065" y="3494316"/>
            <a:ext cx="2013133" cy="1697455"/>
          </a:xfrm>
          <a:prstGeom prst="rect">
            <a:avLst/>
          </a:prstGeom>
        </p:spPr>
        <p:txBody>
          <a:bodyPr>
            <a:noAutofit/>
          </a:bodyPr>
          <a:lstStyle>
            <a:lvl1pPr marL="0" indent="0" algn="ctr">
              <a:buNone/>
              <a:defRPr/>
            </a:lvl1pPr>
          </a:lstStyle>
          <a:p>
            <a:r>
              <a:rPr lang="en-US" dirty="0"/>
              <a:t>Click to add photo</a:t>
            </a:r>
          </a:p>
        </p:txBody>
      </p:sp>
      <p:sp>
        <p:nvSpPr>
          <p:cNvPr id="42" name="Text Placeholder 10">
            <a:extLst>
              <a:ext uri="{FF2B5EF4-FFF2-40B4-BE49-F238E27FC236}">
                <a16:creationId xmlns:a16="http://schemas.microsoft.com/office/drawing/2014/main" id="{B9A76D07-863C-4818-9D9C-99B8F83B8F41}"/>
              </a:ext>
            </a:extLst>
          </p:cNvPr>
          <p:cNvSpPr>
            <a:spLocks noGrp="1"/>
          </p:cNvSpPr>
          <p:nvPr>
            <p:ph type="body" sz="quarter" idx="35" hasCustomPrompt="1"/>
          </p:nvPr>
        </p:nvSpPr>
        <p:spPr>
          <a:xfrm>
            <a:off x="8800779" y="5248569"/>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a:t>Add name</a:t>
            </a:r>
          </a:p>
        </p:txBody>
      </p:sp>
      <p:sp>
        <p:nvSpPr>
          <p:cNvPr id="43" name="Text Placeholder 10">
            <a:extLst>
              <a:ext uri="{FF2B5EF4-FFF2-40B4-BE49-F238E27FC236}">
                <a16:creationId xmlns:a16="http://schemas.microsoft.com/office/drawing/2014/main" id="{822CAEC7-C513-41B6-9F77-3D5481F849EE}"/>
              </a:ext>
            </a:extLst>
          </p:cNvPr>
          <p:cNvSpPr>
            <a:spLocks noGrp="1"/>
          </p:cNvSpPr>
          <p:nvPr>
            <p:ph type="body" sz="quarter" idx="36" hasCustomPrompt="1"/>
          </p:nvPr>
        </p:nvSpPr>
        <p:spPr>
          <a:xfrm>
            <a:off x="8800779" y="5623564"/>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2" name="Title 1">
            <a:extLst>
              <a:ext uri="{FF2B5EF4-FFF2-40B4-BE49-F238E27FC236}">
                <a16:creationId xmlns:a16="http://schemas.microsoft.com/office/drawing/2014/main" id="{2CC03895-E987-4148-AB13-798D65CB7B03}"/>
              </a:ext>
            </a:extLst>
          </p:cNvPr>
          <p:cNvSpPr>
            <a:spLocks noGrp="1"/>
          </p:cNvSpPr>
          <p:nvPr>
            <p:ph type="title" hasCustomPrompt="1"/>
          </p:nvPr>
        </p:nvSpPr>
        <p:spPr>
          <a:xfrm rot="16200000">
            <a:off x="2238083" y="2746661"/>
            <a:ext cx="4907372" cy="1076155"/>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22897451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eet The Team 8-Up">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64182B-9BBA-4B44-BC53-045107E9371D}"/>
              </a:ext>
            </a:extLst>
          </p:cNvPr>
          <p:cNvSpPr/>
          <p:nvPr userDrawn="1"/>
        </p:nvSpPr>
        <p:spPr>
          <a:xfrm>
            <a:off x="2754086" y="0"/>
            <a:ext cx="943791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07DA1795-FD62-4E99-989E-A14C0571A741}"/>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0F25EE35-717E-4E9F-A75B-366341B39E7B}"/>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43C606A6-DC50-4DDF-8621-3D530D52B5E4}"/>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8" name="Picture Placeholder 9">
            <a:extLst>
              <a:ext uri="{FF2B5EF4-FFF2-40B4-BE49-F238E27FC236}">
                <a16:creationId xmlns:a16="http://schemas.microsoft.com/office/drawing/2014/main" id="{9DE112EE-5EA4-49AF-8AF9-754D30C1448E}"/>
              </a:ext>
            </a:extLst>
          </p:cNvPr>
          <p:cNvSpPr>
            <a:spLocks noGrp="1"/>
          </p:cNvSpPr>
          <p:nvPr>
            <p:ph type="pic" sz="quarter" idx="14" hasCustomPrompt="1"/>
          </p:nvPr>
        </p:nvSpPr>
        <p:spPr>
          <a:xfrm>
            <a:off x="3758452"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9" name="Text Placeholder 10">
            <a:extLst>
              <a:ext uri="{FF2B5EF4-FFF2-40B4-BE49-F238E27FC236}">
                <a16:creationId xmlns:a16="http://schemas.microsoft.com/office/drawing/2014/main" id="{63210BF0-55FD-4D41-9458-4492BAD292AE}"/>
              </a:ext>
            </a:extLst>
          </p:cNvPr>
          <p:cNvSpPr>
            <a:spLocks noGrp="1"/>
          </p:cNvSpPr>
          <p:nvPr>
            <p:ph type="body" sz="quarter" idx="18" hasCustomPrompt="1"/>
          </p:nvPr>
        </p:nvSpPr>
        <p:spPr>
          <a:xfrm>
            <a:off x="3474958"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10" name="Text Placeholder 10">
            <a:extLst>
              <a:ext uri="{FF2B5EF4-FFF2-40B4-BE49-F238E27FC236}">
                <a16:creationId xmlns:a16="http://schemas.microsoft.com/office/drawing/2014/main" id="{A739369F-4EDD-4B19-8395-084759667B62}"/>
              </a:ext>
            </a:extLst>
          </p:cNvPr>
          <p:cNvSpPr>
            <a:spLocks noGrp="1"/>
          </p:cNvSpPr>
          <p:nvPr>
            <p:ph type="body" sz="quarter" idx="19" hasCustomPrompt="1"/>
          </p:nvPr>
        </p:nvSpPr>
        <p:spPr>
          <a:xfrm>
            <a:off x="3474958"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17" name="Picture Placeholder 9">
            <a:extLst>
              <a:ext uri="{FF2B5EF4-FFF2-40B4-BE49-F238E27FC236}">
                <a16:creationId xmlns:a16="http://schemas.microsoft.com/office/drawing/2014/main" id="{A72E3657-9D29-484E-819B-67EA4ADC474B}"/>
              </a:ext>
            </a:extLst>
          </p:cNvPr>
          <p:cNvSpPr>
            <a:spLocks noGrp="1"/>
          </p:cNvSpPr>
          <p:nvPr>
            <p:ph type="pic" sz="quarter" idx="20" hasCustomPrompt="1"/>
          </p:nvPr>
        </p:nvSpPr>
        <p:spPr>
          <a:xfrm>
            <a:off x="5858792"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18" name="Text Placeholder 10">
            <a:extLst>
              <a:ext uri="{FF2B5EF4-FFF2-40B4-BE49-F238E27FC236}">
                <a16:creationId xmlns:a16="http://schemas.microsoft.com/office/drawing/2014/main" id="{3E59867B-1A93-4A9B-9C2E-AE7B5FCF5109}"/>
              </a:ext>
            </a:extLst>
          </p:cNvPr>
          <p:cNvSpPr>
            <a:spLocks noGrp="1"/>
          </p:cNvSpPr>
          <p:nvPr>
            <p:ph type="body" sz="quarter" idx="21" hasCustomPrompt="1"/>
          </p:nvPr>
        </p:nvSpPr>
        <p:spPr>
          <a:xfrm>
            <a:off x="5575298"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19" name="Text Placeholder 10">
            <a:extLst>
              <a:ext uri="{FF2B5EF4-FFF2-40B4-BE49-F238E27FC236}">
                <a16:creationId xmlns:a16="http://schemas.microsoft.com/office/drawing/2014/main" id="{690192BD-CD3C-44D3-9A9A-8782B80F765D}"/>
              </a:ext>
            </a:extLst>
          </p:cNvPr>
          <p:cNvSpPr>
            <a:spLocks noGrp="1"/>
          </p:cNvSpPr>
          <p:nvPr>
            <p:ph type="body" sz="quarter" idx="22" hasCustomPrompt="1"/>
          </p:nvPr>
        </p:nvSpPr>
        <p:spPr>
          <a:xfrm>
            <a:off x="5575298"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0" name="Picture Placeholder 9">
            <a:extLst>
              <a:ext uri="{FF2B5EF4-FFF2-40B4-BE49-F238E27FC236}">
                <a16:creationId xmlns:a16="http://schemas.microsoft.com/office/drawing/2014/main" id="{75E378BE-4D71-48F2-BA16-CCF8158EF7E8}"/>
              </a:ext>
            </a:extLst>
          </p:cNvPr>
          <p:cNvSpPr>
            <a:spLocks noGrp="1"/>
          </p:cNvSpPr>
          <p:nvPr>
            <p:ph type="pic" sz="quarter" idx="23" hasCustomPrompt="1"/>
          </p:nvPr>
        </p:nvSpPr>
        <p:spPr>
          <a:xfrm>
            <a:off x="7959132"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21" name="Text Placeholder 10">
            <a:extLst>
              <a:ext uri="{FF2B5EF4-FFF2-40B4-BE49-F238E27FC236}">
                <a16:creationId xmlns:a16="http://schemas.microsoft.com/office/drawing/2014/main" id="{80F28DC9-C26A-4D42-8BFA-540BB696E04D}"/>
              </a:ext>
            </a:extLst>
          </p:cNvPr>
          <p:cNvSpPr>
            <a:spLocks noGrp="1"/>
          </p:cNvSpPr>
          <p:nvPr>
            <p:ph type="body" sz="quarter" idx="24" hasCustomPrompt="1"/>
          </p:nvPr>
        </p:nvSpPr>
        <p:spPr>
          <a:xfrm>
            <a:off x="7675638"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22" name="Text Placeholder 10">
            <a:extLst>
              <a:ext uri="{FF2B5EF4-FFF2-40B4-BE49-F238E27FC236}">
                <a16:creationId xmlns:a16="http://schemas.microsoft.com/office/drawing/2014/main" id="{9642AD6D-085C-424D-B340-7731A4F95D4A}"/>
              </a:ext>
            </a:extLst>
          </p:cNvPr>
          <p:cNvSpPr>
            <a:spLocks noGrp="1"/>
          </p:cNvSpPr>
          <p:nvPr>
            <p:ph type="body" sz="quarter" idx="25" hasCustomPrompt="1"/>
          </p:nvPr>
        </p:nvSpPr>
        <p:spPr>
          <a:xfrm>
            <a:off x="7675638"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3" name="Picture Placeholder 9">
            <a:extLst>
              <a:ext uri="{FF2B5EF4-FFF2-40B4-BE49-F238E27FC236}">
                <a16:creationId xmlns:a16="http://schemas.microsoft.com/office/drawing/2014/main" id="{9CD02B3D-3B05-4CE4-98EF-4772E813751D}"/>
              </a:ext>
            </a:extLst>
          </p:cNvPr>
          <p:cNvSpPr>
            <a:spLocks noGrp="1"/>
          </p:cNvSpPr>
          <p:nvPr>
            <p:ph type="pic" sz="quarter" idx="26" hasCustomPrompt="1"/>
          </p:nvPr>
        </p:nvSpPr>
        <p:spPr>
          <a:xfrm>
            <a:off x="10059471"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24" name="Text Placeholder 10">
            <a:extLst>
              <a:ext uri="{FF2B5EF4-FFF2-40B4-BE49-F238E27FC236}">
                <a16:creationId xmlns:a16="http://schemas.microsoft.com/office/drawing/2014/main" id="{758AF150-35C5-4E99-97F8-798A80E52A7C}"/>
              </a:ext>
            </a:extLst>
          </p:cNvPr>
          <p:cNvSpPr>
            <a:spLocks noGrp="1"/>
          </p:cNvSpPr>
          <p:nvPr>
            <p:ph type="body" sz="quarter" idx="27" hasCustomPrompt="1"/>
          </p:nvPr>
        </p:nvSpPr>
        <p:spPr>
          <a:xfrm>
            <a:off x="9775977"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25" name="Text Placeholder 10">
            <a:extLst>
              <a:ext uri="{FF2B5EF4-FFF2-40B4-BE49-F238E27FC236}">
                <a16:creationId xmlns:a16="http://schemas.microsoft.com/office/drawing/2014/main" id="{B02EB253-A55A-4EC6-A5A8-ABACCF75D015}"/>
              </a:ext>
            </a:extLst>
          </p:cNvPr>
          <p:cNvSpPr>
            <a:spLocks noGrp="1"/>
          </p:cNvSpPr>
          <p:nvPr>
            <p:ph type="body" sz="quarter" idx="28" hasCustomPrompt="1"/>
          </p:nvPr>
        </p:nvSpPr>
        <p:spPr>
          <a:xfrm>
            <a:off x="9775977"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6" name="Picture Placeholder 9">
            <a:extLst>
              <a:ext uri="{FF2B5EF4-FFF2-40B4-BE49-F238E27FC236}">
                <a16:creationId xmlns:a16="http://schemas.microsoft.com/office/drawing/2014/main" id="{1A02BB49-28DB-48E5-8959-D36C9840302C}"/>
              </a:ext>
            </a:extLst>
          </p:cNvPr>
          <p:cNvSpPr>
            <a:spLocks noGrp="1"/>
          </p:cNvSpPr>
          <p:nvPr>
            <p:ph type="pic" sz="quarter" idx="29" hasCustomPrompt="1"/>
          </p:nvPr>
        </p:nvSpPr>
        <p:spPr>
          <a:xfrm>
            <a:off x="3758452"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27" name="Text Placeholder 10">
            <a:extLst>
              <a:ext uri="{FF2B5EF4-FFF2-40B4-BE49-F238E27FC236}">
                <a16:creationId xmlns:a16="http://schemas.microsoft.com/office/drawing/2014/main" id="{03C6BE33-794C-464D-886A-DB31DC137B0D}"/>
              </a:ext>
            </a:extLst>
          </p:cNvPr>
          <p:cNvSpPr>
            <a:spLocks noGrp="1"/>
          </p:cNvSpPr>
          <p:nvPr>
            <p:ph type="body" sz="quarter" idx="30" hasCustomPrompt="1"/>
          </p:nvPr>
        </p:nvSpPr>
        <p:spPr>
          <a:xfrm>
            <a:off x="3474958"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28" name="Text Placeholder 10">
            <a:extLst>
              <a:ext uri="{FF2B5EF4-FFF2-40B4-BE49-F238E27FC236}">
                <a16:creationId xmlns:a16="http://schemas.microsoft.com/office/drawing/2014/main" id="{51088B84-C9AE-4E0F-BE0B-7691872F7898}"/>
              </a:ext>
            </a:extLst>
          </p:cNvPr>
          <p:cNvSpPr>
            <a:spLocks noGrp="1"/>
          </p:cNvSpPr>
          <p:nvPr>
            <p:ph type="body" sz="quarter" idx="31" hasCustomPrompt="1"/>
          </p:nvPr>
        </p:nvSpPr>
        <p:spPr>
          <a:xfrm>
            <a:off x="3474958"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9" name="Picture Placeholder 9">
            <a:extLst>
              <a:ext uri="{FF2B5EF4-FFF2-40B4-BE49-F238E27FC236}">
                <a16:creationId xmlns:a16="http://schemas.microsoft.com/office/drawing/2014/main" id="{EC807298-9742-4D0C-86D4-A25C5ED3069C}"/>
              </a:ext>
            </a:extLst>
          </p:cNvPr>
          <p:cNvSpPr>
            <a:spLocks noGrp="1"/>
          </p:cNvSpPr>
          <p:nvPr>
            <p:ph type="pic" sz="quarter" idx="32" hasCustomPrompt="1"/>
          </p:nvPr>
        </p:nvSpPr>
        <p:spPr>
          <a:xfrm>
            <a:off x="5858792"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30" name="Text Placeholder 10">
            <a:extLst>
              <a:ext uri="{FF2B5EF4-FFF2-40B4-BE49-F238E27FC236}">
                <a16:creationId xmlns:a16="http://schemas.microsoft.com/office/drawing/2014/main" id="{7B94081A-B2B7-439C-B7CA-91A63FB88DF1}"/>
              </a:ext>
            </a:extLst>
          </p:cNvPr>
          <p:cNvSpPr>
            <a:spLocks noGrp="1"/>
          </p:cNvSpPr>
          <p:nvPr>
            <p:ph type="body" sz="quarter" idx="33" hasCustomPrompt="1"/>
          </p:nvPr>
        </p:nvSpPr>
        <p:spPr>
          <a:xfrm>
            <a:off x="5575298"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31" name="Text Placeholder 10">
            <a:extLst>
              <a:ext uri="{FF2B5EF4-FFF2-40B4-BE49-F238E27FC236}">
                <a16:creationId xmlns:a16="http://schemas.microsoft.com/office/drawing/2014/main" id="{875898E2-098E-4BDE-8BA8-C1D0755D7EB9}"/>
              </a:ext>
            </a:extLst>
          </p:cNvPr>
          <p:cNvSpPr>
            <a:spLocks noGrp="1"/>
          </p:cNvSpPr>
          <p:nvPr>
            <p:ph type="body" sz="quarter" idx="34" hasCustomPrompt="1"/>
          </p:nvPr>
        </p:nvSpPr>
        <p:spPr>
          <a:xfrm>
            <a:off x="5575298"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32" name="Picture Placeholder 9">
            <a:extLst>
              <a:ext uri="{FF2B5EF4-FFF2-40B4-BE49-F238E27FC236}">
                <a16:creationId xmlns:a16="http://schemas.microsoft.com/office/drawing/2014/main" id="{EEB78526-379C-43C5-ABE7-2F184FC309A1}"/>
              </a:ext>
            </a:extLst>
          </p:cNvPr>
          <p:cNvSpPr>
            <a:spLocks noGrp="1"/>
          </p:cNvSpPr>
          <p:nvPr>
            <p:ph type="pic" sz="quarter" idx="35" hasCustomPrompt="1"/>
          </p:nvPr>
        </p:nvSpPr>
        <p:spPr>
          <a:xfrm>
            <a:off x="7959132"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33" name="Text Placeholder 10">
            <a:extLst>
              <a:ext uri="{FF2B5EF4-FFF2-40B4-BE49-F238E27FC236}">
                <a16:creationId xmlns:a16="http://schemas.microsoft.com/office/drawing/2014/main" id="{FAA9378E-4336-4D84-9033-052E57D5470C}"/>
              </a:ext>
            </a:extLst>
          </p:cNvPr>
          <p:cNvSpPr>
            <a:spLocks noGrp="1"/>
          </p:cNvSpPr>
          <p:nvPr>
            <p:ph type="body" sz="quarter" idx="36" hasCustomPrompt="1"/>
          </p:nvPr>
        </p:nvSpPr>
        <p:spPr>
          <a:xfrm>
            <a:off x="7675638"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34" name="Text Placeholder 10">
            <a:extLst>
              <a:ext uri="{FF2B5EF4-FFF2-40B4-BE49-F238E27FC236}">
                <a16:creationId xmlns:a16="http://schemas.microsoft.com/office/drawing/2014/main" id="{4AF0D6AA-392E-489E-8457-370F653057E9}"/>
              </a:ext>
            </a:extLst>
          </p:cNvPr>
          <p:cNvSpPr>
            <a:spLocks noGrp="1"/>
          </p:cNvSpPr>
          <p:nvPr>
            <p:ph type="body" sz="quarter" idx="37" hasCustomPrompt="1"/>
          </p:nvPr>
        </p:nvSpPr>
        <p:spPr>
          <a:xfrm>
            <a:off x="7675638"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35" name="Picture Placeholder 9">
            <a:extLst>
              <a:ext uri="{FF2B5EF4-FFF2-40B4-BE49-F238E27FC236}">
                <a16:creationId xmlns:a16="http://schemas.microsoft.com/office/drawing/2014/main" id="{515D701A-667D-41D8-B25B-72B088C7E9E4}"/>
              </a:ext>
            </a:extLst>
          </p:cNvPr>
          <p:cNvSpPr>
            <a:spLocks noGrp="1"/>
          </p:cNvSpPr>
          <p:nvPr>
            <p:ph type="pic" sz="quarter" idx="38" hasCustomPrompt="1"/>
          </p:nvPr>
        </p:nvSpPr>
        <p:spPr>
          <a:xfrm>
            <a:off x="10059471"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36" name="Text Placeholder 10">
            <a:extLst>
              <a:ext uri="{FF2B5EF4-FFF2-40B4-BE49-F238E27FC236}">
                <a16:creationId xmlns:a16="http://schemas.microsoft.com/office/drawing/2014/main" id="{D0AB2C67-89B8-459B-BB18-3655BA5AB355}"/>
              </a:ext>
            </a:extLst>
          </p:cNvPr>
          <p:cNvSpPr>
            <a:spLocks noGrp="1"/>
          </p:cNvSpPr>
          <p:nvPr>
            <p:ph type="body" sz="quarter" idx="39" hasCustomPrompt="1"/>
          </p:nvPr>
        </p:nvSpPr>
        <p:spPr>
          <a:xfrm>
            <a:off x="9775977"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37" name="Text Placeholder 10">
            <a:extLst>
              <a:ext uri="{FF2B5EF4-FFF2-40B4-BE49-F238E27FC236}">
                <a16:creationId xmlns:a16="http://schemas.microsoft.com/office/drawing/2014/main" id="{88DB254D-C387-4A49-A475-DA300A713177}"/>
              </a:ext>
            </a:extLst>
          </p:cNvPr>
          <p:cNvSpPr>
            <a:spLocks noGrp="1"/>
          </p:cNvSpPr>
          <p:nvPr>
            <p:ph type="body" sz="quarter" idx="40" hasCustomPrompt="1"/>
          </p:nvPr>
        </p:nvSpPr>
        <p:spPr>
          <a:xfrm>
            <a:off x="9775977"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38" name="Title 1">
            <a:extLst>
              <a:ext uri="{FF2B5EF4-FFF2-40B4-BE49-F238E27FC236}">
                <a16:creationId xmlns:a16="http://schemas.microsoft.com/office/drawing/2014/main" id="{3C00339E-E516-47A3-98FD-7904488645B5}"/>
              </a:ext>
            </a:extLst>
          </p:cNvPr>
          <p:cNvSpPr>
            <a:spLocks noGrp="1"/>
          </p:cNvSpPr>
          <p:nvPr>
            <p:ph type="title" hasCustomPrompt="1"/>
          </p:nvPr>
        </p:nvSpPr>
        <p:spPr>
          <a:xfrm rot="16200000">
            <a:off x="332219" y="2746661"/>
            <a:ext cx="4907372" cy="1076155"/>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7101103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E516B3E-BF5D-4CBE-AA15-FEAD2B0B9811}"/>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9AC6F15C-2031-4B28-91FF-8532EFEE84D6}"/>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12847681-AA55-4F94-8741-812FB362831F}"/>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26" name="Rectangle 25">
            <a:extLst>
              <a:ext uri="{FF2B5EF4-FFF2-40B4-BE49-F238E27FC236}">
                <a16:creationId xmlns:a16="http://schemas.microsoft.com/office/drawing/2014/main" id="{0FB5880F-F841-4DE6-B266-C373510AF249}"/>
              </a:ext>
            </a:extLst>
          </p:cNvPr>
          <p:cNvSpPr/>
          <p:nvPr userDrawn="1"/>
        </p:nvSpPr>
        <p:spPr>
          <a:xfrm rot="5400000">
            <a:off x="9766385" y="-1006534"/>
            <a:ext cx="972645" cy="3924298"/>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8" name="Text Placeholder 10">
            <a:extLst>
              <a:ext uri="{FF2B5EF4-FFF2-40B4-BE49-F238E27FC236}">
                <a16:creationId xmlns:a16="http://schemas.microsoft.com/office/drawing/2014/main" id="{388B7164-58B7-4BB5-998B-0E7F664D9290}"/>
              </a:ext>
            </a:extLst>
          </p:cNvPr>
          <p:cNvSpPr>
            <a:spLocks noGrp="1"/>
          </p:cNvSpPr>
          <p:nvPr>
            <p:ph type="body" sz="quarter" idx="25" hasCustomPrompt="1"/>
          </p:nvPr>
        </p:nvSpPr>
        <p:spPr>
          <a:xfrm rot="16200000">
            <a:off x="562550" y="3063183"/>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29" name="Text Placeholder 10">
            <a:extLst>
              <a:ext uri="{FF2B5EF4-FFF2-40B4-BE49-F238E27FC236}">
                <a16:creationId xmlns:a16="http://schemas.microsoft.com/office/drawing/2014/main" id="{4CB6F5B2-F117-4AD5-9C54-96006D152F19}"/>
              </a:ext>
            </a:extLst>
          </p:cNvPr>
          <p:cNvSpPr>
            <a:spLocks noGrp="1"/>
          </p:cNvSpPr>
          <p:nvPr>
            <p:ph type="body" sz="quarter" idx="26" hasCustomPrompt="1"/>
          </p:nvPr>
        </p:nvSpPr>
        <p:spPr>
          <a:xfrm rot="16200000">
            <a:off x="3226739" y="3063183"/>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30" name="Text Placeholder 10">
            <a:extLst>
              <a:ext uri="{FF2B5EF4-FFF2-40B4-BE49-F238E27FC236}">
                <a16:creationId xmlns:a16="http://schemas.microsoft.com/office/drawing/2014/main" id="{60636773-D205-448C-8DD8-8BBC3AFC2568}"/>
              </a:ext>
            </a:extLst>
          </p:cNvPr>
          <p:cNvSpPr>
            <a:spLocks noGrp="1"/>
          </p:cNvSpPr>
          <p:nvPr>
            <p:ph type="body" sz="quarter" idx="27" hasCustomPrompt="1"/>
          </p:nvPr>
        </p:nvSpPr>
        <p:spPr>
          <a:xfrm rot="16200000">
            <a:off x="5857430" y="3063181"/>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31" name="Text Placeholder 10">
            <a:extLst>
              <a:ext uri="{FF2B5EF4-FFF2-40B4-BE49-F238E27FC236}">
                <a16:creationId xmlns:a16="http://schemas.microsoft.com/office/drawing/2014/main" id="{6CD4F0A7-B003-44EA-AD28-A4B13CCE892C}"/>
              </a:ext>
            </a:extLst>
          </p:cNvPr>
          <p:cNvSpPr>
            <a:spLocks noGrp="1"/>
          </p:cNvSpPr>
          <p:nvPr>
            <p:ph type="body" sz="quarter" idx="28" hasCustomPrompt="1"/>
          </p:nvPr>
        </p:nvSpPr>
        <p:spPr>
          <a:xfrm rot="16200000">
            <a:off x="8520742" y="3063180"/>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32" name="Text Placeholder 10">
            <a:extLst>
              <a:ext uri="{FF2B5EF4-FFF2-40B4-BE49-F238E27FC236}">
                <a16:creationId xmlns:a16="http://schemas.microsoft.com/office/drawing/2014/main" id="{3CEEA233-6913-4525-8B47-39C2814EEF45}"/>
              </a:ext>
            </a:extLst>
          </p:cNvPr>
          <p:cNvSpPr>
            <a:spLocks noGrp="1"/>
          </p:cNvSpPr>
          <p:nvPr>
            <p:ph type="body" sz="quarter" idx="16" hasCustomPrompt="1"/>
          </p:nvPr>
        </p:nvSpPr>
        <p:spPr>
          <a:xfrm>
            <a:off x="838200"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3" name="Text Placeholder 10">
            <a:extLst>
              <a:ext uri="{FF2B5EF4-FFF2-40B4-BE49-F238E27FC236}">
                <a16:creationId xmlns:a16="http://schemas.microsoft.com/office/drawing/2014/main" id="{718C63E6-2425-4D8D-99C9-99B35F978A8F}"/>
              </a:ext>
            </a:extLst>
          </p:cNvPr>
          <p:cNvSpPr>
            <a:spLocks noGrp="1"/>
          </p:cNvSpPr>
          <p:nvPr>
            <p:ph type="body" sz="quarter" idx="17" hasCustomPrompt="1"/>
          </p:nvPr>
        </p:nvSpPr>
        <p:spPr>
          <a:xfrm>
            <a:off x="838200"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34" name="Text Placeholder 10">
            <a:extLst>
              <a:ext uri="{FF2B5EF4-FFF2-40B4-BE49-F238E27FC236}">
                <a16:creationId xmlns:a16="http://schemas.microsoft.com/office/drawing/2014/main" id="{AEB3CF35-C4EC-42DA-B265-89015DF03501}"/>
              </a:ext>
            </a:extLst>
          </p:cNvPr>
          <p:cNvSpPr>
            <a:spLocks noGrp="1"/>
          </p:cNvSpPr>
          <p:nvPr>
            <p:ph type="body" sz="quarter" idx="29" hasCustomPrompt="1"/>
          </p:nvPr>
        </p:nvSpPr>
        <p:spPr>
          <a:xfrm>
            <a:off x="3536069"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5" name="Text Placeholder 10">
            <a:extLst>
              <a:ext uri="{FF2B5EF4-FFF2-40B4-BE49-F238E27FC236}">
                <a16:creationId xmlns:a16="http://schemas.microsoft.com/office/drawing/2014/main" id="{A1B05A3F-5647-4FA8-AAB1-0438B6F6DD11}"/>
              </a:ext>
            </a:extLst>
          </p:cNvPr>
          <p:cNvSpPr>
            <a:spLocks noGrp="1"/>
          </p:cNvSpPr>
          <p:nvPr>
            <p:ph type="body" sz="quarter" idx="30" hasCustomPrompt="1"/>
          </p:nvPr>
        </p:nvSpPr>
        <p:spPr>
          <a:xfrm>
            <a:off x="3536069"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36" name="Text Placeholder 10">
            <a:extLst>
              <a:ext uri="{FF2B5EF4-FFF2-40B4-BE49-F238E27FC236}">
                <a16:creationId xmlns:a16="http://schemas.microsoft.com/office/drawing/2014/main" id="{67059F7A-88D8-4E2F-A6F4-6CF5F194D54E}"/>
              </a:ext>
            </a:extLst>
          </p:cNvPr>
          <p:cNvSpPr>
            <a:spLocks noGrp="1"/>
          </p:cNvSpPr>
          <p:nvPr>
            <p:ph type="body" sz="quarter" idx="31" hasCustomPrompt="1"/>
          </p:nvPr>
        </p:nvSpPr>
        <p:spPr>
          <a:xfrm>
            <a:off x="6211909"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7" name="Text Placeholder 10">
            <a:extLst>
              <a:ext uri="{FF2B5EF4-FFF2-40B4-BE49-F238E27FC236}">
                <a16:creationId xmlns:a16="http://schemas.microsoft.com/office/drawing/2014/main" id="{CB25228C-31FC-4E25-80B1-8FAD0909BE75}"/>
              </a:ext>
            </a:extLst>
          </p:cNvPr>
          <p:cNvSpPr>
            <a:spLocks noGrp="1"/>
          </p:cNvSpPr>
          <p:nvPr>
            <p:ph type="body" sz="quarter" idx="32" hasCustomPrompt="1"/>
          </p:nvPr>
        </p:nvSpPr>
        <p:spPr>
          <a:xfrm>
            <a:off x="6211909"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38" name="Text Placeholder 10">
            <a:extLst>
              <a:ext uri="{FF2B5EF4-FFF2-40B4-BE49-F238E27FC236}">
                <a16:creationId xmlns:a16="http://schemas.microsoft.com/office/drawing/2014/main" id="{E3BCA350-B685-4ADC-9FC8-231807297673}"/>
              </a:ext>
            </a:extLst>
          </p:cNvPr>
          <p:cNvSpPr>
            <a:spLocks noGrp="1"/>
          </p:cNvSpPr>
          <p:nvPr>
            <p:ph type="body" sz="quarter" idx="33" hasCustomPrompt="1"/>
          </p:nvPr>
        </p:nvSpPr>
        <p:spPr>
          <a:xfrm>
            <a:off x="8904516"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9" name="Text Placeholder 10">
            <a:extLst>
              <a:ext uri="{FF2B5EF4-FFF2-40B4-BE49-F238E27FC236}">
                <a16:creationId xmlns:a16="http://schemas.microsoft.com/office/drawing/2014/main" id="{F75319BC-EF3B-4B55-9663-E04ED5DBC88C}"/>
              </a:ext>
            </a:extLst>
          </p:cNvPr>
          <p:cNvSpPr>
            <a:spLocks noGrp="1"/>
          </p:cNvSpPr>
          <p:nvPr>
            <p:ph type="body" sz="quarter" idx="34" hasCustomPrompt="1"/>
          </p:nvPr>
        </p:nvSpPr>
        <p:spPr>
          <a:xfrm>
            <a:off x="8904516"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19" name="Title 1">
            <a:extLst>
              <a:ext uri="{FF2B5EF4-FFF2-40B4-BE49-F238E27FC236}">
                <a16:creationId xmlns:a16="http://schemas.microsoft.com/office/drawing/2014/main" id="{FE10C144-C9A1-43BD-9C8A-183A065E24FD}"/>
              </a:ext>
            </a:extLst>
          </p:cNvPr>
          <p:cNvSpPr>
            <a:spLocks noGrp="1"/>
          </p:cNvSpPr>
          <p:nvPr>
            <p:ph type="title" hasCustomPrompt="1"/>
          </p:nvPr>
        </p:nvSpPr>
        <p:spPr>
          <a:xfrm>
            <a:off x="5827694" y="658420"/>
            <a:ext cx="3472731" cy="665965"/>
          </a:xfrm>
        </p:spPr>
        <p:txBody>
          <a:bodyPr/>
          <a:lstStyle>
            <a:lvl1pPr algn="r">
              <a:defRPr/>
            </a:lvl1pPr>
          </a:lstStyle>
          <a:p>
            <a:r>
              <a:rPr lang="en-US" dirty="0"/>
              <a:t>Click to add title</a:t>
            </a:r>
          </a:p>
        </p:txBody>
      </p:sp>
    </p:spTree>
    <p:extLst>
      <p:ext uri="{BB962C8B-B14F-4D97-AF65-F5344CB8AC3E}">
        <p14:creationId xmlns:p14="http://schemas.microsoft.com/office/powerpoint/2010/main" val="17860223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02A0C2-BC21-4E10-B50C-353B8CBD72F0}"/>
              </a:ext>
              <a:ext uri="{C183D7F6-B498-43B3-948B-1728B52AA6E4}">
                <adec:decorative xmlns:adec="http://schemas.microsoft.com/office/drawing/2017/decorative" val="1"/>
              </a:ext>
            </a:extLst>
          </p:cNvPr>
          <p:cNvSpPr/>
          <p:nvPr userDrawn="1"/>
        </p:nvSpPr>
        <p:spPr>
          <a:xfrm>
            <a:off x="514985" y="1057275"/>
            <a:ext cx="6015990" cy="3457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Picture Placeholder 8">
            <a:extLst>
              <a:ext uri="{FF2B5EF4-FFF2-40B4-BE49-F238E27FC236}">
                <a16:creationId xmlns:a16="http://schemas.microsoft.com/office/drawing/2014/main" id="{7B548780-9B3B-47BB-AA7B-928FA50A6A04}"/>
              </a:ext>
            </a:extLst>
          </p:cNvPr>
          <p:cNvSpPr>
            <a:spLocks noGrp="1"/>
          </p:cNvSpPr>
          <p:nvPr>
            <p:ph type="pic" sz="quarter" idx="13" hasCustomPrompt="1"/>
          </p:nvPr>
        </p:nvSpPr>
        <p:spPr>
          <a:xfrm>
            <a:off x="0" y="1057275"/>
            <a:ext cx="12191999" cy="5295900"/>
          </a:xfrm>
          <a:custGeom>
            <a:avLst/>
            <a:gdLst>
              <a:gd name="connsiteX0" fmla="*/ 0 w 12191999"/>
              <a:gd name="connsiteY0" fmla="*/ 0 h 5295900"/>
              <a:gd name="connsiteX1" fmla="*/ 514985 w 12191999"/>
              <a:gd name="connsiteY1" fmla="*/ 0 h 5295900"/>
              <a:gd name="connsiteX2" fmla="*/ 514985 w 12191999"/>
              <a:gd name="connsiteY2" fmla="*/ 3457576 h 5295900"/>
              <a:gd name="connsiteX3" fmla="*/ 6530975 w 12191999"/>
              <a:gd name="connsiteY3" fmla="*/ 3457576 h 5295900"/>
              <a:gd name="connsiteX4" fmla="*/ 6530975 w 12191999"/>
              <a:gd name="connsiteY4" fmla="*/ 0 h 5295900"/>
              <a:gd name="connsiteX5" fmla="*/ 12191999 w 12191999"/>
              <a:gd name="connsiteY5" fmla="*/ 0 h 5295900"/>
              <a:gd name="connsiteX6" fmla="*/ 12191999 w 12191999"/>
              <a:gd name="connsiteY6" fmla="*/ 5295900 h 5295900"/>
              <a:gd name="connsiteX7" fmla="*/ 0 w 12191999"/>
              <a:gd name="connsiteY7" fmla="*/ 5295900 h 5295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5295900">
                <a:moveTo>
                  <a:pt x="0" y="0"/>
                </a:moveTo>
                <a:lnTo>
                  <a:pt x="514985" y="0"/>
                </a:lnTo>
                <a:lnTo>
                  <a:pt x="514985" y="3457576"/>
                </a:lnTo>
                <a:lnTo>
                  <a:pt x="6530975" y="3457576"/>
                </a:lnTo>
                <a:lnTo>
                  <a:pt x="6530975" y="0"/>
                </a:lnTo>
                <a:lnTo>
                  <a:pt x="12191999" y="0"/>
                </a:lnTo>
                <a:lnTo>
                  <a:pt x="12191999" y="5295900"/>
                </a:lnTo>
                <a:lnTo>
                  <a:pt x="0" y="5295900"/>
                </a:lnTo>
                <a:close/>
              </a:path>
            </a:pathLst>
          </a:custGeom>
        </p:spPr>
        <p:txBody>
          <a:bodyPr wrap="square">
            <a:noAutofit/>
          </a:bodyPr>
          <a:lstStyle>
            <a:lvl1pPr marL="0" indent="0" algn="ctr">
              <a:buNone/>
              <a:defRPr/>
            </a:lvl1pPr>
          </a:lstStyle>
          <a:p>
            <a:r>
              <a:rPr lang="en-US" dirty="0"/>
              <a:t>Click to add photo</a:t>
            </a:r>
          </a:p>
        </p:txBody>
      </p:sp>
      <p:sp>
        <p:nvSpPr>
          <p:cNvPr id="3" name="Date Placeholder 2">
            <a:extLst>
              <a:ext uri="{FF2B5EF4-FFF2-40B4-BE49-F238E27FC236}">
                <a16:creationId xmlns:a16="http://schemas.microsoft.com/office/drawing/2014/main" id="{AB2958E2-130A-401C-B53D-DCC769627964}"/>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E7178FE4-D7D1-40CE-9190-C68702FEDCDB}"/>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F4AC4996-95A4-4EC0-BF6E-7C2FACB7C895}"/>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7" name="Text Placeholder 10">
            <a:extLst>
              <a:ext uri="{FF2B5EF4-FFF2-40B4-BE49-F238E27FC236}">
                <a16:creationId xmlns:a16="http://schemas.microsoft.com/office/drawing/2014/main" id="{6332CD16-89CC-43FA-B7BF-06786B464846}"/>
              </a:ext>
            </a:extLst>
          </p:cNvPr>
          <p:cNvSpPr>
            <a:spLocks noGrp="1"/>
          </p:cNvSpPr>
          <p:nvPr>
            <p:ph type="body" sz="quarter" idx="16" hasCustomPrompt="1"/>
          </p:nvPr>
        </p:nvSpPr>
        <p:spPr>
          <a:xfrm>
            <a:off x="926354" y="1547271"/>
            <a:ext cx="5172932" cy="2581276"/>
          </a:xfrm>
          <a:prstGeom prst="rect">
            <a:avLst/>
          </a:prstGeom>
        </p:spPr>
        <p:txBody>
          <a:bodyPr anchor="t">
            <a:noAutofit/>
          </a:bodyPr>
          <a:lstStyle>
            <a:lvl1pPr marL="0" indent="0" algn="l">
              <a:lnSpc>
                <a:spcPct val="125000"/>
              </a:lnSpc>
              <a:spcBef>
                <a:spcPts val="0"/>
              </a:spcBef>
              <a:buNone/>
              <a:defRPr sz="1600" cap="none" spc="100" baseline="0">
                <a:solidFill>
                  <a:schemeClr val="accent1"/>
                </a:solidFill>
                <a:latin typeface="+mn-lt"/>
              </a:defRPr>
            </a:lvl1pPr>
          </a:lstStyle>
          <a:p>
            <a:pPr lvl="0"/>
            <a:r>
              <a:rPr lang="en-US"/>
              <a:t>Click to add text</a:t>
            </a:r>
          </a:p>
        </p:txBody>
      </p:sp>
      <p:sp>
        <p:nvSpPr>
          <p:cNvPr id="12" name="Title 1">
            <a:extLst>
              <a:ext uri="{FF2B5EF4-FFF2-40B4-BE49-F238E27FC236}">
                <a16:creationId xmlns:a16="http://schemas.microsoft.com/office/drawing/2014/main" id="{127734DB-D9FF-4945-91EF-DB146D8348E3}"/>
              </a:ext>
            </a:extLst>
          </p:cNvPr>
          <p:cNvSpPr>
            <a:spLocks noGrp="1"/>
          </p:cNvSpPr>
          <p:nvPr>
            <p:ph type="title" hasCustomPrompt="1"/>
          </p:nvPr>
        </p:nvSpPr>
        <p:spPr>
          <a:xfrm>
            <a:off x="3082250" y="762308"/>
            <a:ext cx="5783657" cy="665965"/>
          </a:xfrm>
        </p:spPr>
        <p:txBody>
          <a:bodyPr/>
          <a:lstStyle>
            <a:lvl1pPr algn="l">
              <a:defRPr/>
            </a:lvl1pPr>
          </a:lstStyle>
          <a:p>
            <a:r>
              <a:rPr lang="en-US" dirty="0"/>
              <a:t>Click to add title</a:t>
            </a:r>
          </a:p>
        </p:txBody>
      </p:sp>
    </p:spTree>
    <p:extLst>
      <p:ext uri="{BB962C8B-B14F-4D97-AF65-F5344CB8AC3E}">
        <p14:creationId xmlns:p14="http://schemas.microsoft.com/office/powerpoint/2010/main" val="17969904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FB6A2A-F24A-4E64-A207-404C8CC76697}"/>
              </a:ext>
              <a:ext uri="{C183D7F6-B498-43B3-948B-1728B52AA6E4}">
                <adec:decorative xmlns:adec="http://schemas.microsoft.com/office/drawing/2017/decorative" val="1"/>
              </a:ext>
            </a:extLst>
          </p:cNvPr>
          <p:cNvSpPr/>
          <p:nvPr userDrawn="1"/>
        </p:nvSpPr>
        <p:spPr>
          <a:xfrm>
            <a:off x="8610600" y="2132410"/>
            <a:ext cx="3581400" cy="23169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129E19EA-E986-4004-8C5B-712009E7877E}"/>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13512B16-8A8E-4099-ACE3-946220C6323F}"/>
              </a:ext>
            </a:extLst>
          </p:cNvPr>
          <p:cNvSpPr>
            <a:spLocks noGrp="1"/>
          </p:cNvSpPr>
          <p:nvPr>
            <p:ph type="ftr" sz="quarter" idx="11"/>
          </p:nvPr>
        </p:nvSpPr>
        <p:spPr/>
        <p:txBody>
          <a:bodyPr>
            <a:noAutofit/>
          </a:bodyPr>
          <a:lstStyle>
            <a:lvl1pPr>
              <a:defRPr>
                <a:solidFill>
                  <a:schemeClr val="accent1"/>
                </a:solidFill>
              </a:defRPr>
            </a:lvl1pPr>
          </a:lstStyle>
          <a:p>
            <a:r>
              <a:rPr lang="en-US" dirty="0"/>
              <a:t>PITCH DECK</a:t>
            </a:r>
          </a:p>
        </p:txBody>
      </p:sp>
      <p:sp>
        <p:nvSpPr>
          <p:cNvPr id="5" name="Slide Number Placeholder 4">
            <a:extLst>
              <a:ext uri="{FF2B5EF4-FFF2-40B4-BE49-F238E27FC236}">
                <a16:creationId xmlns:a16="http://schemas.microsoft.com/office/drawing/2014/main" id="{77D8AF2A-C932-41B3-957E-9888020CD9C9}"/>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9" name="Picture Placeholder 8">
            <a:extLst>
              <a:ext uri="{FF2B5EF4-FFF2-40B4-BE49-F238E27FC236}">
                <a16:creationId xmlns:a16="http://schemas.microsoft.com/office/drawing/2014/main" id="{47D0C286-3FF6-4839-AE38-6F404BF05601}"/>
              </a:ext>
            </a:extLst>
          </p:cNvPr>
          <p:cNvSpPr>
            <a:spLocks noGrp="1"/>
          </p:cNvSpPr>
          <p:nvPr>
            <p:ph type="pic" sz="quarter" idx="13" hasCustomPrompt="1"/>
          </p:nvPr>
        </p:nvSpPr>
        <p:spPr>
          <a:xfrm flipH="1">
            <a:off x="1809750" y="466725"/>
            <a:ext cx="7834312" cy="5924550"/>
          </a:xfrm>
          <a:custGeom>
            <a:avLst/>
            <a:gdLst>
              <a:gd name="connsiteX0" fmla="*/ 7834312 w 7834312"/>
              <a:gd name="connsiteY0" fmla="*/ 0 h 5924550"/>
              <a:gd name="connsiteX1" fmla="*/ 0 w 7834312"/>
              <a:gd name="connsiteY1" fmla="*/ 0 h 5924550"/>
              <a:gd name="connsiteX2" fmla="*/ 0 w 7834312"/>
              <a:gd name="connsiteY2" fmla="*/ 1665685 h 5924550"/>
              <a:gd name="connsiteX3" fmla="*/ 1033462 w 7834312"/>
              <a:gd name="connsiteY3" fmla="*/ 1665685 h 5924550"/>
              <a:gd name="connsiteX4" fmla="*/ 1033462 w 7834312"/>
              <a:gd name="connsiteY4" fmla="*/ 3982640 h 5924550"/>
              <a:gd name="connsiteX5" fmla="*/ 0 w 7834312"/>
              <a:gd name="connsiteY5" fmla="*/ 3982640 h 5924550"/>
              <a:gd name="connsiteX6" fmla="*/ 0 w 7834312"/>
              <a:gd name="connsiteY6" fmla="*/ 5924550 h 5924550"/>
              <a:gd name="connsiteX7" fmla="*/ 7834312 w 7834312"/>
              <a:gd name="connsiteY7" fmla="*/ 5924550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34312" h="5924550">
                <a:moveTo>
                  <a:pt x="7834312" y="0"/>
                </a:moveTo>
                <a:lnTo>
                  <a:pt x="0" y="0"/>
                </a:lnTo>
                <a:lnTo>
                  <a:pt x="0" y="1665685"/>
                </a:lnTo>
                <a:lnTo>
                  <a:pt x="1033462" y="1665685"/>
                </a:lnTo>
                <a:lnTo>
                  <a:pt x="1033462" y="3982640"/>
                </a:lnTo>
                <a:lnTo>
                  <a:pt x="0" y="3982640"/>
                </a:lnTo>
                <a:lnTo>
                  <a:pt x="0" y="5924550"/>
                </a:lnTo>
                <a:lnTo>
                  <a:pt x="7834312" y="5924550"/>
                </a:lnTo>
                <a:close/>
              </a:path>
            </a:pathLst>
          </a:custGeom>
        </p:spPr>
        <p:txBody>
          <a:bodyPr wrap="square">
            <a:noAutofit/>
          </a:bodyPr>
          <a:lstStyle>
            <a:lvl1pPr marL="0" indent="0" algn="ctr">
              <a:buNone/>
              <a:defRPr/>
            </a:lvl1pPr>
          </a:lstStyle>
          <a:p>
            <a:r>
              <a:rPr lang="en-US" dirty="0"/>
              <a:t>Click to add photo</a:t>
            </a:r>
          </a:p>
        </p:txBody>
      </p:sp>
      <p:sp>
        <p:nvSpPr>
          <p:cNvPr id="17" name="Text Placeholder 10">
            <a:extLst>
              <a:ext uri="{FF2B5EF4-FFF2-40B4-BE49-F238E27FC236}">
                <a16:creationId xmlns:a16="http://schemas.microsoft.com/office/drawing/2014/main" id="{88038514-112A-4AE2-BA52-286C38492F8D}"/>
              </a:ext>
            </a:extLst>
          </p:cNvPr>
          <p:cNvSpPr>
            <a:spLocks noGrp="1"/>
          </p:cNvSpPr>
          <p:nvPr>
            <p:ph type="body" sz="quarter" idx="16" hasCustomPrompt="1"/>
          </p:nvPr>
        </p:nvSpPr>
        <p:spPr>
          <a:xfrm>
            <a:off x="9210675" y="2579352"/>
            <a:ext cx="2381250" cy="1423068"/>
          </a:xfrm>
          <a:prstGeom prst="rect">
            <a:avLst/>
          </a:prstGeom>
        </p:spPr>
        <p:txBody>
          <a:bodyPr anchor="t">
            <a:noAutofit/>
          </a:bodyPr>
          <a:lstStyle>
            <a:lvl1pPr marL="0" indent="0" algn="l">
              <a:lnSpc>
                <a:spcPct val="125000"/>
              </a:lnSpc>
              <a:spcBef>
                <a:spcPts val="0"/>
              </a:spcBef>
              <a:buNone/>
              <a:defRPr sz="1600" cap="none" spc="100" baseline="0">
                <a:solidFill>
                  <a:schemeClr val="accent6"/>
                </a:solidFill>
                <a:latin typeface="+mn-lt"/>
              </a:defRPr>
            </a:lvl1pPr>
          </a:lstStyle>
          <a:p>
            <a:pPr lvl="0"/>
            <a:r>
              <a:rPr lang="en-US"/>
              <a:t>Click to add text</a:t>
            </a:r>
          </a:p>
        </p:txBody>
      </p:sp>
      <p:sp>
        <p:nvSpPr>
          <p:cNvPr id="11" name="Title 1">
            <a:extLst>
              <a:ext uri="{FF2B5EF4-FFF2-40B4-BE49-F238E27FC236}">
                <a16:creationId xmlns:a16="http://schemas.microsoft.com/office/drawing/2014/main" id="{9C27393D-ACFC-4AC9-93A3-FE24F0D12E57}"/>
              </a:ext>
            </a:extLst>
          </p:cNvPr>
          <p:cNvSpPr>
            <a:spLocks noGrp="1"/>
          </p:cNvSpPr>
          <p:nvPr>
            <p:ph type="title" hasCustomPrompt="1"/>
          </p:nvPr>
        </p:nvSpPr>
        <p:spPr>
          <a:xfrm rot="16200000">
            <a:off x="-1129259" y="3009387"/>
            <a:ext cx="4138612" cy="562995"/>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10163496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868115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06805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825116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327785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40479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57876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589379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9548315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65826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91703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980981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354929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6678118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459720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40037778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37650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8976363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6166208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168823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8272714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315316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784639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1015762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539161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5850997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907064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2769260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AF08D93-F62D-49BC-81D9-DF7C705464B5}"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201403853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1AF08D93-F62D-49BC-81D9-DF7C705464B5}"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24310456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F08D93-F62D-49BC-81D9-DF7C705464B5}"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333653402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AF08D93-F62D-49BC-81D9-DF7C705464B5}"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16252616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AF08D93-F62D-49BC-81D9-DF7C705464B5}" type="datetimeFigureOut">
              <a:rPr lang="en-GB" smtClean="0"/>
              <a:t>15/06/2026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247065492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1AF08D93-F62D-49BC-81D9-DF7C705464B5}" type="datetimeFigureOut">
              <a:rPr lang="en-GB" smtClean="0"/>
              <a:t>15/06/2026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156154221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AF08D93-F62D-49BC-81D9-DF7C705464B5}" type="datetimeFigureOut">
              <a:rPr lang="en-GB" smtClean="0"/>
              <a:t>15/06/2026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64321213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1AF08D93-F62D-49BC-81D9-DF7C705464B5}" type="datetimeFigureOut">
              <a:rPr lang="en-GB" smtClean="0"/>
              <a:t>15/06/2026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219617943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AF08D93-F62D-49BC-81D9-DF7C705464B5}"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32136779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AF08D93-F62D-49BC-81D9-DF7C705464B5}"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8854213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AF08D93-F62D-49BC-81D9-DF7C705464B5}"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390371145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AF08D93-F62D-49BC-81D9-DF7C705464B5}"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5DD74C-F331-4294-972A-F2D071F7769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1330698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F08D93-F62D-49BC-81D9-DF7C705464B5}"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36948975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AF08D93-F62D-49BC-81D9-DF7C705464B5}" type="datetimeFigureOut">
              <a:rPr lang="en-GB" smtClean="0"/>
              <a:t>15/06/2026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347946500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AF08D93-F62D-49BC-81D9-DF7C705464B5}" type="datetimeFigureOut">
              <a:rPr lang="en-GB" smtClean="0"/>
              <a:t>15/06/2026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18322194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F08D93-F62D-49BC-81D9-DF7C705464B5}"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366979652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F08D93-F62D-49BC-81D9-DF7C705464B5}"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5DD74C-F331-4294-972A-F2D071F7769A}" type="slidenum">
              <a:rPr lang="en-GB" smtClean="0"/>
              <a:t>‹#›</a:t>
            </a:fld>
            <a:endParaRPr lang="en-GB"/>
          </a:p>
        </p:txBody>
      </p:sp>
    </p:spTree>
    <p:extLst>
      <p:ext uri="{BB962C8B-B14F-4D97-AF65-F5344CB8AC3E}">
        <p14:creationId xmlns:p14="http://schemas.microsoft.com/office/powerpoint/2010/main" val="2370806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17" Type="http://schemas.openxmlformats.org/officeDocument/2006/relationships/theme" Target="../theme/theme2.xml"/><Relationship Id="rId2" Type="http://schemas.openxmlformats.org/officeDocument/2006/relationships/slideLayout" Target="../slideLayouts/slideLayout23.xml"/><Relationship Id="rId16" Type="http://schemas.openxmlformats.org/officeDocument/2006/relationships/slideLayout" Target="../slideLayouts/slideLayout37.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5" Type="http://schemas.openxmlformats.org/officeDocument/2006/relationships/slideLayout" Target="../slideLayouts/slideLayout3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slideLayout" Target="../slideLayouts/slideLayout3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3.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slideLayout" Target="../slideLayouts/slideLayout61.xml"/><Relationship Id="rId18" Type="http://schemas.openxmlformats.org/officeDocument/2006/relationships/theme" Target="../theme/theme4.xml"/><Relationship Id="rId3" Type="http://schemas.openxmlformats.org/officeDocument/2006/relationships/slideLayout" Target="../slideLayouts/slideLayout51.xml"/><Relationship Id="rId21" Type="http://schemas.openxmlformats.org/officeDocument/2006/relationships/image" Target="../media/image4.png"/><Relationship Id="rId7" Type="http://schemas.openxmlformats.org/officeDocument/2006/relationships/slideLayout" Target="../slideLayouts/slideLayout55.xml"/><Relationship Id="rId12" Type="http://schemas.openxmlformats.org/officeDocument/2006/relationships/slideLayout" Target="../slideLayouts/slideLayout60.xml"/><Relationship Id="rId17" Type="http://schemas.openxmlformats.org/officeDocument/2006/relationships/slideLayout" Target="../slideLayouts/slideLayout65.xml"/><Relationship Id="rId2" Type="http://schemas.openxmlformats.org/officeDocument/2006/relationships/slideLayout" Target="../slideLayouts/slideLayout50.xml"/><Relationship Id="rId16" Type="http://schemas.openxmlformats.org/officeDocument/2006/relationships/slideLayout" Target="../slideLayouts/slideLayout64.xml"/><Relationship Id="rId20" Type="http://schemas.openxmlformats.org/officeDocument/2006/relationships/image" Target="../media/image3.png"/><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5" Type="http://schemas.openxmlformats.org/officeDocument/2006/relationships/slideLayout" Target="../slideLayouts/slideLayout63.xml"/><Relationship Id="rId10" Type="http://schemas.openxmlformats.org/officeDocument/2006/relationships/slideLayout" Target="../slideLayouts/slideLayout58.xml"/><Relationship Id="rId19" Type="http://schemas.openxmlformats.org/officeDocument/2006/relationships/image" Target="../media/image2.png"/><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slideLayout" Target="../slideLayouts/slideLayout62.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826315-2B7F-4C57-86AC-F861837D3D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77E89F0-5C7D-4785-9E27-B2AC9192E64C}"/>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8B7DCF-7168-4376-8641-10965E65A6B3}"/>
              </a:ext>
            </a:extLst>
          </p:cNvPr>
          <p:cNvSpPr>
            <a:spLocks noGrp="1"/>
          </p:cNvSpPr>
          <p:nvPr>
            <p:ph type="dt" sz="half" idx="2"/>
          </p:nvPr>
        </p:nvSpPr>
        <p:spPr>
          <a:xfrm>
            <a:off x="838200" y="6515753"/>
            <a:ext cx="2743200" cy="205722"/>
          </a:xfrm>
          <a:prstGeom prst="rect">
            <a:avLst/>
          </a:prstGeom>
        </p:spPr>
        <p:txBody>
          <a:bodyPr vert="horz" lIns="91440" tIns="45720" rIns="91440" bIns="45720" rtlCol="0" anchor="ctr"/>
          <a:lstStyle>
            <a:lvl1pPr algn="l">
              <a:defRPr sz="1000" cap="all" spc="100" baseline="0">
                <a:solidFill>
                  <a:schemeClr val="bg1">
                    <a:lumMod val="50000"/>
                  </a:schemeClr>
                </a:solidFill>
                <a:latin typeface="Seaford" panose="020B0502030303020204" pitchFamily="34" charset="0"/>
              </a:defRPr>
            </a:lvl1pPr>
          </a:lstStyle>
          <a:p>
            <a:r>
              <a:rPr lang="en-US" dirty="0"/>
              <a:t>8/03/20XX</a:t>
            </a:r>
          </a:p>
        </p:txBody>
      </p:sp>
      <p:sp>
        <p:nvSpPr>
          <p:cNvPr id="5" name="Footer Placeholder 4">
            <a:extLst>
              <a:ext uri="{FF2B5EF4-FFF2-40B4-BE49-F238E27FC236}">
                <a16:creationId xmlns:a16="http://schemas.microsoft.com/office/drawing/2014/main" id="{9E498FEF-9751-417B-82B2-BBAD0766584D}"/>
              </a:ext>
            </a:extLst>
          </p:cNvPr>
          <p:cNvSpPr>
            <a:spLocks noGrp="1"/>
          </p:cNvSpPr>
          <p:nvPr>
            <p:ph type="ftr" sz="quarter" idx="3"/>
          </p:nvPr>
        </p:nvSpPr>
        <p:spPr>
          <a:xfrm>
            <a:off x="4038600" y="6515753"/>
            <a:ext cx="4114800" cy="205722"/>
          </a:xfrm>
          <a:prstGeom prst="rect">
            <a:avLst/>
          </a:prstGeom>
        </p:spPr>
        <p:txBody>
          <a:bodyPr vert="horz" lIns="91440" tIns="45720" rIns="91440" bIns="45720" rtlCol="0" anchor="ctr"/>
          <a:lstStyle>
            <a:lvl1pPr algn="ctr">
              <a:defRPr sz="1000" cap="all" spc="100" baseline="0">
                <a:solidFill>
                  <a:schemeClr val="bg1">
                    <a:lumMod val="50000"/>
                  </a:schemeClr>
                </a:solidFill>
                <a:latin typeface="Seaford" panose="020B0502030303020204" pitchFamily="34" charset="0"/>
              </a:defRPr>
            </a:lvl1pPr>
          </a:lstStyle>
          <a:p>
            <a:r>
              <a:rPr lang="en-US" dirty="0"/>
              <a:t>PITCH DECK</a:t>
            </a:r>
          </a:p>
        </p:txBody>
      </p:sp>
      <p:sp>
        <p:nvSpPr>
          <p:cNvPr id="6" name="Slide Number Placeholder 5">
            <a:extLst>
              <a:ext uri="{FF2B5EF4-FFF2-40B4-BE49-F238E27FC236}">
                <a16:creationId xmlns:a16="http://schemas.microsoft.com/office/drawing/2014/main" id="{FFF7CE99-0833-4AF7-954F-3E4BD5F9CD0B}"/>
              </a:ext>
            </a:extLst>
          </p:cNvPr>
          <p:cNvSpPr>
            <a:spLocks noGrp="1"/>
          </p:cNvSpPr>
          <p:nvPr>
            <p:ph type="sldNum" sz="quarter" idx="4"/>
          </p:nvPr>
        </p:nvSpPr>
        <p:spPr>
          <a:xfrm>
            <a:off x="8610600" y="6515753"/>
            <a:ext cx="2743200" cy="205722"/>
          </a:xfrm>
          <a:prstGeom prst="rect">
            <a:avLst/>
          </a:prstGeom>
        </p:spPr>
        <p:txBody>
          <a:bodyPr vert="horz" lIns="91440" tIns="45720" rIns="91440" bIns="45720" rtlCol="0" anchor="ctr"/>
          <a:lstStyle>
            <a:lvl1pPr algn="r">
              <a:defRPr sz="1000" cap="all" spc="100" baseline="0">
                <a:solidFill>
                  <a:schemeClr val="bg1">
                    <a:lumMod val="50000"/>
                  </a:schemeClr>
                </a:solidFill>
                <a:latin typeface="Seaford" panose="020B0502030303020204" pitchFamily="34" charset="0"/>
              </a:defRPr>
            </a:lvl1p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219404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hdr="0"/>
  <p:txStyles>
    <p:titleStyle>
      <a:lvl1pPr algn="l" defTabSz="914400" rtl="0" eaLnBrk="1" latinLnBrk="0" hangingPunct="1">
        <a:lnSpc>
          <a:spcPct val="80000"/>
        </a:lnSpc>
        <a:spcBef>
          <a:spcPct val="0"/>
        </a:spcBef>
        <a:buNone/>
        <a:defRPr sz="4000" kern="1200" cap="all" spc="200" baseline="0">
          <a:ln w="19050">
            <a:solidFill>
              <a:schemeClr val="accent1"/>
            </a:solidFill>
          </a:ln>
          <a:no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6/15/2026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64876627"/>
      </p:ext>
    </p:extLst>
  </p:cSld>
  <p:clrMap bg1="dk1" tx1="lt1" bg2="dk2"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30275224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AF08D93-F62D-49BC-81D9-DF7C705464B5}" type="datetimeFigureOut">
              <a:rPr lang="en-GB" smtClean="0"/>
              <a:t>15/06/2026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95DD74C-F331-4294-972A-F2D071F7769A}" type="slidenum">
              <a:rPr lang="en-GB" smtClean="0"/>
              <a:t>‹#›</a:t>
            </a:fld>
            <a:endParaRPr lang="en-GB"/>
          </a:p>
        </p:txBody>
      </p:sp>
    </p:spTree>
    <p:extLst>
      <p:ext uri="{BB962C8B-B14F-4D97-AF65-F5344CB8AC3E}">
        <p14:creationId xmlns:p14="http://schemas.microsoft.com/office/powerpoint/2010/main" val="2214233981"/>
      </p:ext>
    </p:extLst>
  </p:cSld>
  <p:clrMap bg1="dk1" tx1="lt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 id="2147483713" r:id="rId14"/>
    <p:sldLayoutId id="2147483714" r:id="rId15"/>
    <p:sldLayoutId id="2147483715" r:id="rId16"/>
    <p:sldLayoutId id="214748371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3.xml"/><Relationship Id="rId6" Type="http://schemas.openxmlformats.org/officeDocument/2006/relationships/image" Target="../media/image12.jpeg"/><Relationship Id="rId5" Type="http://schemas.microsoft.com/office/2007/relationships/hdphoto" Target="../media/hdphoto2.wdp"/><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microsoft.com/office/2007/relationships/hdphoto" Target="../media/hdphoto3.wdp"/><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hyperlink" Target="https://www.scirp.org/journal/paperinformation.aspx?paperid=99786" TargetMode="External"/><Relationship Id="rId2" Type="http://schemas.openxmlformats.org/officeDocument/2006/relationships/image" Target="../media/image15.png"/><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hyperlink" Target="https://www.comptoir-hardware.com/actus/business/24153-lancement-officiel-de-onedrive-qui-remplace-skydrive.html" TargetMode="External"/><Relationship Id="rId2" Type="http://schemas.openxmlformats.org/officeDocument/2006/relationships/image" Target="../media/image16.jpeg"/><Relationship Id="rId1" Type="http://schemas.openxmlformats.org/officeDocument/2006/relationships/slideLayout" Target="../slideLayouts/slideLayout30.xml"/><Relationship Id="rId4" Type="http://schemas.openxmlformats.org/officeDocument/2006/relationships/hyperlink" Target="https://creativecommons.org/licenses/by-nd/3.0/" TargetMode="Externa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9.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9.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9.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Close up of two people holding hands">
            <a:extLst>
              <a:ext uri="{FF2B5EF4-FFF2-40B4-BE49-F238E27FC236}">
                <a16:creationId xmlns:a16="http://schemas.microsoft.com/office/drawing/2014/main" id="{E41FFEB7-5147-4211-9DEE-48A580FDD93D}"/>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a:stretch/>
        </p:blipFill>
        <p:spPr>
          <a:xfrm>
            <a:off x="466725" y="375009"/>
            <a:ext cx="11258550" cy="5924550"/>
          </a:xfrm>
        </p:spPr>
      </p:pic>
      <p:sp>
        <p:nvSpPr>
          <p:cNvPr id="20" name="Title 19">
            <a:extLst>
              <a:ext uri="{FF2B5EF4-FFF2-40B4-BE49-F238E27FC236}">
                <a16:creationId xmlns:a16="http://schemas.microsoft.com/office/drawing/2014/main" id="{49020275-58F0-4491-8E8A-0A2AD5ED9D8B}"/>
              </a:ext>
            </a:extLst>
          </p:cNvPr>
          <p:cNvSpPr>
            <a:spLocks noGrp="1"/>
          </p:cNvSpPr>
          <p:nvPr>
            <p:ph type="title"/>
          </p:nvPr>
        </p:nvSpPr>
        <p:spPr>
          <a:xfrm>
            <a:off x="4000170" y="4908884"/>
            <a:ext cx="4335307" cy="1135781"/>
          </a:xfrm>
        </p:spPr>
        <p:txBody>
          <a:bodyPr>
            <a:noAutofit/>
          </a:bodyPr>
          <a:lstStyle/>
          <a:p>
            <a:br>
              <a:rPr lang="en-GB" sz="4000" dirty="0">
                <a:latin typeface="+mn-lt"/>
              </a:rPr>
            </a:br>
            <a:r>
              <a:rPr lang="en-GB" sz="4000" dirty="0">
                <a:latin typeface="+mn-lt"/>
              </a:rPr>
              <a:t>Riverdale Nursing Home</a:t>
            </a:r>
            <a:br>
              <a:rPr lang="en-GB" sz="4800" dirty="0"/>
            </a:br>
            <a:endParaRPr lang="en-US" sz="4800" dirty="0"/>
          </a:p>
        </p:txBody>
      </p:sp>
      <p:sp>
        <p:nvSpPr>
          <p:cNvPr id="3" name="Text Placeholder 2">
            <a:extLst>
              <a:ext uri="{FF2B5EF4-FFF2-40B4-BE49-F238E27FC236}">
                <a16:creationId xmlns:a16="http://schemas.microsoft.com/office/drawing/2014/main" id="{037683FC-06FB-EF1C-047A-59AAA400E490}"/>
              </a:ext>
            </a:extLst>
          </p:cNvPr>
          <p:cNvSpPr>
            <a:spLocks noGrp="1"/>
          </p:cNvSpPr>
          <p:nvPr>
            <p:ph type="body" sz="quarter" idx="12"/>
          </p:nvPr>
        </p:nvSpPr>
        <p:spPr>
          <a:xfrm>
            <a:off x="2512194" y="728065"/>
            <a:ext cx="7045691" cy="4180819"/>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lstStyle/>
          <a:p>
            <a:r>
              <a:rPr lang="en-GB" b="1" dirty="0">
                <a:latin typeface="+mj-lt"/>
              </a:rPr>
              <a:t>Presenters: Fareen Riaz 20240330</a:t>
            </a:r>
          </a:p>
          <a:p>
            <a:r>
              <a:rPr lang="en-GB" b="1" dirty="0">
                <a:latin typeface="+mj-lt"/>
              </a:rPr>
              <a:t>               Naseem Ibrahim 2536482</a:t>
            </a:r>
          </a:p>
          <a:p>
            <a:r>
              <a:rPr lang="en-GB" b="1" dirty="0">
                <a:latin typeface="+mj-lt"/>
              </a:rPr>
              <a:t>               Shabana Farooq 2534526</a:t>
            </a:r>
          </a:p>
          <a:p>
            <a:r>
              <a:rPr lang="en-GB" b="1" dirty="0">
                <a:latin typeface="+mj-lt"/>
              </a:rPr>
              <a:t>Denise Clare Cartwright 2534150</a:t>
            </a:r>
          </a:p>
          <a:p>
            <a:endParaRPr lang="en-GB" b="1" dirty="0">
              <a:latin typeface="+mj-lt"/>
            </a:endParaRPr>
          </a:p>
          <a:p>
            <a:endParaRPr lang="en-GB" b="1" dirty="0">
              <a:latin typeface="+mj-lt"/>
            </a:endParaRPr>
          </a:p>
          <a:p>
            <a:endParaRPr lang="en-GB" b="1" dirty="0">
              <a:latin typeface="+mj-lt"/>
            </a:endParaRPr>
          </a:p>
          <a:p>
            <a:r>
              <a:rPr lang="en-GB" b="1" dirty="0">
                <a:latin typeface="+mj-lt"/>
              </a:rPr>
              <a:t>Submitted on 15 June 2026</a:t>
            </a:r>
          </a:p>
          <a:p>
            <a:endParaRPr lang="en-GB" b="1" dirty="0">
              <a:latin typeface="+mj-lt"/>
            </a:endParaRPr>
          </a:p>
          <a:p>
            <a:r>
              <a:rPr lang="en-GB" b="1" dirty="0">
                <a:latin typeface="+mj-lt"/>
              </a:rPr>
              <a:t>Lecturer: Dr.Masud Siddiqui</a:t>
            </a:r>
          </a:p>
        </p:txBody>
      </p:sp>
    </p:spTree>
    <p:extLst>
      <p:ext uri="{BB962C8B-B14F-4D97-AF65-F5344CB8AC3E}">
        <p14:creationId xmlns:p14="http://schemas.microsoft.com/office/powerpoint/2010/main" val="2409068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Title 68">
            <a:extLst>
              <a:ext uri="{FF2B5EF4-FFF2-40B4-BE49-F238E27FC236}">
                <a16:creationId xmlns:a16="http://schemas.microsoft.com/office/drawing/2014/main" id="{A74CEF14-9F3D-49A7-B904-B4E3A7113A15}"/>
              </a:ext>
            </a:extLst>
          </p:cNvPr>
          <p:cNvSpPr>
            <a:spLocks noGrp="1"/>
          </p:cNvSpPr>
          <p:nvPr>
            <p:ph type="title"/>
          </p:nvPr>
        </p:nvSpPr>
        <p:spPr>
          <a:xfrm>
            <a:off x="7692272" y="906239"/>
            <a:ext cx="4004428" cy="639192"/>
          </a:xfrm>
        </p:spPr>
        <p:txBody>
          <a:bodyPr/>
          <a:lstStyle/>
          <a:p>
            <a:r>
              <a:rPr lang="en-GB" sz="2800" dirty="0"/>
              <a:t>The Challenge: Staff Communication</a:t>
            </a:r>
            <a:br>
              <a:rPr lang="en-GB" dirty="0"/>
            </a:br>
            <a:endParaRPr lang="en-US" dirty="0"/>
          </a:p>
        </p:txBody>
      </p:sp>
      <p:pic>
        <p:nvPicPr>
          <p:cNvPr id="15" name="Picture Placeholder 14" descr="A close up of a nurse">
            <a:extLst>
              <a:ext uri="{FF2B5EF4-FFF2-40B4-BE49-F238E27FC236}">
                <a16:creationId xmlns:a16="http://schemas.microsoft.com/office/drawing/2014/main" id="{D67D6F18-268F-4677-BF55-4B1B9EE4BF3E}"/>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a:stretch/>
        </p:blipFill>
        <p:spPr>
          <a:xfrm>
            <a:off x="1" y="466726"/>
            <a:ext cx="6848474" cy="6391274"/>
          </a:xfrm>
        </p:spPr>
      </p:pic>
      <p:sp>
        <p:nvSpPr>
          <p:cNvPr id="24" name="Text Placeholder 23">
            <a:extLst>
              <a:ext uri="{FF2B5EF4-FFF2-40B4-BE49-F238E27FC236}">
                <a16:creationId xmlns:a16="http://schemas.microsoft.com/office/drawing/2014/main" id="{78FE74D7-D9BF-46B2-AB6D-79E819EB9A0F}"/>
              </a:ext>
            </a:extLst>
          </p:cNvPr>
          <p:cNvSpPr>
            <a:spLocks noGrp="1"/>
          </p:cNvSpPr>
          <p:nvPr>
            <p:ph type="body" sz="quarter" idx="14"/>
          </p:nvPr>
        </p:nvSpPr>
        <p:spPr>
          <a:xfrm>
            <a:off x="6524625" y="2624136"/>
            <a:ext cx="5172075" cy="4233864"/>
          </a:xfrm>
        </p:spPr>
        <p:txBody>
          <a:bodyPr/>
          <a:lstStyle/>
          <a:p>
            <a:pPr marL="285750" indent="-285750">
              <a:buFont typeface="Arial" panose="020B0604020202020204" pitchFamily="34" charset="0"/>
              <a:buChar char="•"/>
            </a:pPr>
            <a:r>
              <a:rPr lang="en-GB" sz="1400" dirty="0"/>
              <a:t>Staff are currently split across two separate buildings, making face to face updates difficult.</a:t>
            </a:r>
          </a:p>
          <a:p>
            <a:pPr marL="285750" indent="-285750">
              <a:buFont typeface="Arial" panose="020B0604020202020204" pitchFamily="34" charset="0"/>
              <a:buChar char="•"/>
            </a:pPr>
            <a:r>
              <a:rPr lang="en-GB" sz="1400" dirty="0"/>
              <a:t>Shift handovers between carers, nurses, and admin often get lost or duplicated.</a:t>
            </a:r>
          </a:p>
          <a:p>
            <a:pPr marL="285750" indent="-285750">
              <a:buFont typeface="Arial" panose="020B0604020202020204" pitchFamily="34" charset="0"/>
              <a:buChar char="•"/>
            </a:pPr>
            <a:r>
              <a:rPr lang="en-GB" sz="1400" dirty="0"/>
              <a:t>Missing urgent messages about resident care or medication is a major safety risk.</a:t>
            </a:r>
          </a:p>
          <a:p>
            <a:pPr marL="285750" indent="-285750">
              <a:buFont typeface="Arial" panose="020B0604020202020204" pitchFamily="34" charset="0"/>
              <a:buChar char="•"/>
            </a:pPr>
            <a:r>
              <a:rPr lang="en-GB" sz="1400" dirty="0"/>
              <a:t>Poor communication between shifts directly impacts the quality of patient care (</a:t>
            </a:r>
            <a:r>
              <a:rPr lang="en-GB" sz="1400" dirty="0" err="1"/>
              <a:t>Spiezio</a:t>
            </a:r>
            <a:r>
              <a:rPr lang="en-GB" sz="1400" dirty="0"/>
              <a:t> et al., 2021).</a:t>
            </a:r>
            <a:endParaRPr lang="en-US" sz="1400" dirty="0"/>
          </a:p>
        </p:txBody>
      </p:sp>
      <p:pic>
        <p:nvPicPr>
          <p:cNvPr id="6" name="Picture 5" descr="A colorful objects with a question mark&#10;&#10;Description automatically generated">
            <a:extLst>
              <a:ext uri="{FF2B5EF4-FFF2-40B4-BE49-F238E27FC236}">
                <a16:creationId xmlns:a16="http://schemas.microsoft.com/office/drawing/2014/main" id="{3D8EB794-D74A-67BD-76E9-836217B01CD9}"/>
              </a:ext>
            </a:extLst>
          </p:cNvPr>
          <p:cNvPicPr>
            <a:picLocks noChangeAspect="1"/>
          </p:cNvPicPr>
          <p:nvPr/>
        </p:nvPicPr>
        <p:blipFill>
          <a:blip r:embed="rId3"/>
          <a:srcRect t="13952"/>
          <a:stretch/>
        </p:blipFill>
        <p:spPr>
          <a:xfrm>
            <a:off x="7686674" y="4957989"/>
            <a:ext cx="4299470" cy="1763486"/>
          </a:xfrm>
          <a:prstGeom prst="rect">
            <a:avLst/>
          </a:prstGeom>
        </p:spPr>
      </p:pic>
      <p:sp>
        <p:nvSpPr>
          <p:cNvPr id="4" name="Slide Number Placeholder 3">
            <a:extLst>
              <a:ext uri="{FF2B5EF4-FFF2-40B4-BE49-F238E27FC236}">
                <a16:creationId xmlns:a16="http://schemas.microsoft.com/office/drawing/2014/main" id="{231B5EF5-D35E-4241-92D4-3A8164978425}"/>
              </a:ext>
            </a:extLst>
          </p:cNvPr>
          <p:cNvSpPr>
            <a:spLocks noGrp="1"/>
          </p:cNvSpPr>
          <p:nvPr>
            <p:ph type="sldNum" sz="quarter" idx="12"/>
          </p:nvPr>
        </p:nvSpPr>
        <p:spPr>
          <a:xfrm>
            <a:off x="8610600" y="6515753"/>
            <a:ext cx="2743200" cy="205722"/>
          </a:xfrm>
        </p:spPr>
        <p:txBody>
          <a:bodyPr/>
          <a:lstStyle/>
          <a:p>
            <a:fld id="{BF860B6F-2FE3-4DE6-9496-980E987E7466}" type="slidenum">
              <a:rPr lang="en-US" smtClean="0"/>
              <a:pPr/>
              <a:t>2</a:t>
            </a:fld>
            <a:endParaRPr lang="en-US" dirty="0"/>
          </a:p>
        </p:txBody>
      </p:sp>
    </p:spTree>
    <p:extLst>
      <p:ext uri="{BB962C8B-B14F-4D97-AF65-F5344CB8AC3E}">
        <p14:creationId xmlns:p14="http://schemas.microsoft.com/office/powerpoint/2010/main" val="1535750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 name="Title 84">
            <a:extLst>
              <a:ext uri="{FF2B5EF4-FFF2-40B4-BE49-F238E27FC236}">
                <a16:creationId xmlns:a16="http://schemas.microsoft.com/office/drawing/2014/main" id="{583A8370-72B5-4ECE-B5E0-5B47654B2410}"/>
              </a:ext>
            </a:extLst>
          </p:cNvPr>
          <p:cNvSpPr>
            <a:spLocks noGrp="1"/>
          </p:cNvSpPr>
          <p:nvPr>
            <p:ph type="title"/>
          </p:nvPr>
        </p:nvSpPr>
        <p:spPr>
          <a:xfrm>
            <a:off x="5586411" y="941112"/>
            <a:ext cx="6605589" cy="639192"/>
          </a:xfrm>
        </p:spPr>
        <p:txBody>
          <a:bodyPr/>
          <a:lstStyle/>
          <a:p>
            <a:r>
              <a:rPr lang="en-US" sz="4400" dirty="0"/>
              <a:t>Solution: Microsoft teams</a:t>
            </a:r>
          </a:p>
        </p:txBody>
      </p:sp>
      <p:sp>
        <p:nvSpPr>
          <p:cNvPr id="69" name="Text Placeholder 68">
            <a:extLst>
              <a:ext uri="{FF2B5EF4-FFF2-40B4-BE49-F238E27FC236}">
                <a16:creationId xmlns:a16="http://schemas.microsoft.com/office/drawing/2014/main" id="{D5A5B5EE-B963-4A0A-AB3C-8CDDDE24B855}"/>
              </a:ext>
            </a:extLst>
          </p:cNvPr>
          <p:cNvSpPr>
            <a:spLocks noGrp="1"/>
          </p:cNvSpPr>
          <p:nvPr>
            <p:ph type="body" sz="quarter" idx="17"/>
          </p:nvPr>
        </p:nvSpPr>
        <p:spPr>
          <a:xfrm>
            <a:off x="5598135" y="2176946"/>
            <a:ext cx="2824355" cy="581530"/>
          </a:xfrm>
        </p:spPr>
        <p:txBody>
          <a:bodyPr/>
          <a:lstStyle/>
          <a:p>
            <a:r>
              <a:rPr lang="en-US" dirty="0"/>
              <a:t>Unified platform</a:t>
            </a:r>
          </a:p>
        </p:txBody>
      </p:sp>
      <p:sp>
        <p:nvSpPr>
          <p:cNvPr id="68" name="Text Placeholder 67">
            <a:extLst>
              <a:ext uri="{FF2B5EF4-FFF2-40B4-BE49-F238E27FC236}">
                <a16:creationId xmlns:a16="http://schemas.microsoft.com/office/drawing/2014/main" id="{261BE4C3-90A1-4FC4-93CA-BF3A80B863C5}"/>
              </a:ext>
            </a:extLst>
          </p:cNvPr>
          <p:cNvSpPr>
            <a:spLocks noGrp="1"/>
          </p:cNvSpPr>
          <p:nvPr>
            <p:ph type="body" sz="quarter" idx="13"/>
          </p:nvPr>
        </p:nvSpPr>
        <p:spPr>
          <a:xfrm>
            <a:off x="5598135" y="2759613"/>
            <a:ext cx="2824355" cy="1117566"/>
          </a:xfrm>
        </p:spPr>
        <p:txBody>
          <a:bodyPr/>
          <a:lstStyle/>
          <a:p>
            <a:pPr marL="285750" indent="-285750">
              <a:buFont typeface="Arial" panose="020B0604020202020204" pitchFamily="34" charset="0"/>
              <a:buChar char="•"/>
            </a:pPr>
            <a:r>
              <a:rPr lang="en-GB" dirty="0"/>
              <a:t>Microsoft Teams provides one central, secure app for all staff to use.</a:t>
            </a:r>
            <a:r>
              <a:rPr lang="en-US" dirty="0"/>
              <a:t>​</a:t>
            </a:r>
          </a:p>
          <a:p>
            <a:endParaRPr lang="en-US" dirty="0"/>
          </a:p>
        </p:txBody>
      </p:sp>
      <p:sp>
        <p:nvSpPr>
          <p:cNvPr id="73" name="Text Placeholder 72">
            <a:extLst>
              <a:ext uri="{FF2B5EF4-FFF2-40B4-BE49-F238E27FC236}">
                <a16:creationId xmlns:a16="http://schemas.microsoft.com/office/drawing/2014/main" id="{026DDC61-3AC5-449B-8C25-482F5510466F}"/>
              </a:ext>
            </a:extLst>
          </p:cNvPr>
          <p:cNvSpPr>
            <a:spLocks noGrp="1"/>
          </p:cNvSpPr>
          <p:nvPr>
            <p:ph type="body" sz="quarter" idx="21"/>
          </p:nvPr>
        </p:nvSpPr>
        <p:spPr>
          <a:xfrm>
            <a:off x="5598135" y="4129479"/>
            <a:ext cx="2824355" cy="581530"/>
          </a:xfrm>
        </p:spPr>
        <p:txBody>
          <a:bodyPr/>
          <a:lstStyle/>
          <a:p>
            <a:r>
              <a:rPr lang="en-US" dirty="0"/>
              <a:t>Mobile accessibility </a:t>
            </a:r>
          </a:p>
        </p:txBody>
      </p:sp>
      <p:sp>
        <p:nvSpPr>
          <p:cNvPr id="72" name="Text Placeholder 71">
            <a:extLst>
              <a:ext uri="{FF2B5EF4-FFF2-40B4-BE49-F238E27FC236}">
                <a16:creationId xmlns:a16="http://schemas.microsoft.com/office/drawing/2014/main" id="{5CC67B51-3695-40FC-B51D-1CD99DF1626D}"/>
              </a:ext>
            </a:extLst>
          </p:cNvPr>
          <p:cNvSpPr>
            <a:spLocks noGrp="1"/>
          </p:cNvSpPr>
          <p:nvPr>
            <p:ph type="body" sz="quarter" idx="20"/>
          </p:nvPr>
        </p:nvSpPr>
        <p:spPr>
          <a:xfrm>
            <a:off x="5598135" y="4712146"/>
            <a:ext cx="2824355" cy="1601568"/>
          </a:xfrm>
        </p:spPr>
        <p:txBody>
          <a:bodyPr/>
          <a:lstStyle/>
          <a:p>
            <a:pPr marL="285750" indent="-285750">
              <a:buFont typeface="Arial" panose="020B0604020202020204" pitchFamily="34" charset="0"/>
              <a:buChar char="•"/>
            </a:pPr>
            <a:r>
              <a:rPr lang="en-GB" dirty="0"/>
              <a:t>Staff can use it on ward tablets or mobile devices to stay connected while on the floor or in different locations.</a:t>
            </a:r>
          </a:p>
        </p:txBody>
      </p:sp>
      <p:sp>
        <p:nvSpPr>
          <p:cNvPr id="71" name="Text Placeholder 70">
            <a:extLst>
              <a:ext uri="{FF2B5EF4-FFF2-40B4-BE49-F238E27FC236}">
                <a16:creationId xmlns:a16="http://schemas.microsoft.com/office/drawing/2014/main" id="{79406243-F21B-4811-AE74-DA58E3665F07}"/>
              </a:ext>
            </a:extLst>
          </p:cNvPr>
          <p:cNvSpPr>
            <a:spLocks noGrp="1"/>
          </p:cNvSpPr>
          <p:nvPr>
            <p:ph type="body" sz="quarter" idx="19"/>
          </p:nvPr>
        </p:nvSpPr>
        <p:spPr>
          <a:xfrm>
            <a:off x="8845966" y="2176946"/>
            <a:ext cx="2595758" cy="581530"/>
          </a:xfrm>
        </p:spPr>
        <p:txBody>
          <a:bodyPr/>
          <a:lstStyle/>
          <a:p>
            <a:r>
              <a:rPr lang="en-US" dirty="0" err="1"/>
              <a:t>Organised</a:t>
            </a:r>
            <a:r>
              <a:rPr lang="en-US" dirty="0"/>
              <a:t> workplaces</a:t>
            </a:r>
          </a:p>
        </p:txBody>
      </p:sp>
      <p:sp>
        <p:nvSpPr>
          <p:cNvPr id="70" name="Text Placeholder 69">
            <a:extLst>
              <a:ext uri="{FF2B5EF4-FFF2-40B4-BE49-F238E27FC236}">
                <a16:creationId xmlns:a16="http://schemas.microsoft.com/office/drawing/2014/main" id="{25C9712B-794E-4F23-928A-FFCA310FE747}"/>
              </a:ext>
            </a:extLst>
          </p:cNvPr>
          <p:cNvSpPr>
            <a:spLocks noGrp="1"/>
          </p:cNvSpPr>
          <p:nvPr>
            <p:ph type="body" sz="quarter" idx="18"/>
          </p:nvPr>
        </p:nvSpPr>
        <p:spPr>
          <a:xfrm>
            <a:off x="8845966" y="2759613"/>
            <a:ext cx="2595758" cy="1117566"/>
          </a:xfrm>
        </p:spPr>
        <p:txBody>
          <a:bodyPr/>
          <a:lstStyle/>
          <a:p>
            <a:pPr marL="285750" indent="-285750">
              <a:buFont typeface="Arial" panose="020B0604020202020204" pitchFamily="34" charset="0"/>
              <a:buChar char="•"/>
            </a:pPr>
            <a:r>
              <a:rPr lang="en-GB" dirty="0"/>
              <a:t>We can set up specific "Channels" (</a:t>
            </a:r>
            <a:r>
              <a:rPr lang="en-GB" dirty="0" err="1"/>
              <a:t>e.g</a:t>
            </a:r>
            <a:r>
              <a:rPr lang="en-GB" dirty="0"/>
              <a:t> Building Handovers, Medication Alerts. Rotas).</a:t>
            </a:r>
          </a:p>
          <a:p>
            <a:endParaRPr lang="en-ZA" dirty="0"/>
          </a:p>
        </p:txBody>
      </p:sp>
      <p:sp>
        <p:nvSpPr>
          <p:cNvPr id="75" name="Text Placeholder 74">
            <a:extLst>
              <a:ext uri="{FF2B5EF4-FFF2-40B4-BE49-F238E27FC236}">
                <a16:creationId xmlns:a16="http://schemas.microsoft.com/office/drawing/2014/main" id="{205C921F-FFBE-48CD-9E47-0AF86467AC92}"/>
              </a:ext>
            </a:extLst>
          </p:cNvPr>
          <p:cNvSpPr>
            <a:spLocks noGrp="1"/>
          </p:cNvSpPr>
          <p:nvPr>
            <p:ph type="body" sz="quarter" idx="23"/>
          </p:nvPr>
        </p:nvSpPr>
        <p:spPr>
          <a:xfrm>
            <a:off x="8845966" y="4129479"/>
            <a:ext cx="2595758" cy="581530"/>
          </a:xfrm>
        </p:spPr>
        <p:txBody>
          <a:bodyPr/>
          <a:lstStyle/>
          <a:p>
            <a:r>
              <a:rPr lang="en-US" dirty="0"/>
              <a:t>Instant communication</a:t>
            </a:r>
          </a:p>
        </p:txBody>
      </p:sp>
      <p:sp>
        <p:nvSpPr>
          <p:cNvPr id="74" name="Text Placeholder 73">
            <a:extLst>
              <a:ext uri="{FF2B5EF4-FFF2-40B4-BE49-F238E27FC236}">
                <a16:creationId xmlns:a16="http://schemas.microsoft.com/office/drawing/2014/main" id="{CDF4F5AB-B79A-4FAC-8AAF-D1AE5176A9D5}"/>
              </a:ext>
            </a:extLst>
          </p:cNvPr>
          <p:cNvSpPr>
            <a:spLocks noGrp="1"/>
          </p:cNvSpPr>
          <p:nvPr>
            <p:ph type="body" sz="quarter" idx="22"/>
          </p:nvPr>
        </p:nvSpPr>
        <p:spPr>
          <a:xfrm>
            <a:off x="8845966" y="4712146"/>
            <a:ext cx="2595758" cy="1117566"/>
          </a:xfrm>
        </p:spPr>
        <p:txBody>
          <a:bodyPr/>
          <a:lstStyle/>
          <a:p>
            <a:pPr marL="285750" indent="-285750">
              <a:buFont typeface="Arial" panose="020B0604020202020204" pitchFamily="34" charset="0"/>
              <a:buChar char="•"/>
            </a:pPr>
            <a:r>
              <a:rPr lang="en-GB" dirty="0"/>
              <a:t>Real-time messaging replaces easily lost paper notes.</a:t>
            </a:r>
            <a:endParaRPr lang="en-ZA" dirty="0"/>
          </a:p>
        </p:txBody>
      </p:sp>
      <p:sp>
        <p:nvSpPr>
          <p:cNvPr id="4" name="Slide Number Placeholder 3">
            <a:extLst>
              <a:ext uri="{FF2B5EF4-FFF2-40B4-BE49-F238E27FC236}">
                <a16:creationId xmlns:a16="http://schemas.microsoft.com/office/drawing/2014/main" id="{F637CBF2-4176-4C56-8824-858FA51AEF09}"/>
              </a:ext>
            </a:extLst>
          </p:cNvPr>
          <p:cNvSpPr>
            <a:spLocks noGrp="1"/>
          </p:cNvSpPr>
          <p:nvPr>
            <p:ph type="sldNum" sz="quarter" idx="12"/>
          </p:nvPr>
        </p:nvSpPr>
        <p:spPr>
          <a:xfrm>
            <a:off x="8610600" y="6515753"/>
            <a:ext cx="2743200" cy="205722"/>
          </a:xfrm>
        </p:spPr>
        <p:txBody>
          <a:bodyPr/>
          <a:lstStyle/>
          <a:p>
            <a:fld id="{BF860B6F-2FE3-4DE6-9496-980E987E7466}" type="slidenum">
              <a:rPr lang="en-US" smtClean="0"/>
              <a:pPr/>
              <a:t>3</a:t>
            </a:fld>
            <a:endParaRPr lang="en-US" dirty="0"/>
          </a:p>
        </p:txBody>
      </p:sp>
      <p:pic>
        <p:nvPicPr>
          <p:cNvPr id="10" name="Picture Placeholder 9" descr="A hand holding a phone with text on it&#10;&#10;Description automatically generated">
            <a:extLst>
              <a:ext uri="{FF2B5EF4-FFF2-40B4-BE49-F238E27FC236}">
                <a16:creationId xmlns:a16="http://schemas.microsoft.com/office/drawing/2014/main" id="{A12ED5B5-0D89-CCB2-053E-C28C5EB507AE}"/>
              </a:ext>
            </a:extLst>
          </p:cNvPr>
          <p:cNvPicPr>
            <a:picLocks noGrp="1" noChangeAspect="1"/>
          </p:cNvPicPr>
          <p:nvPr>
            <p:ph type="pic" sz="quarter" idx="16"/>
          </p:nvPr>
        </p:nvPicPr>
        <p:blipFill>
          <a:blip r:embed="rId2"/>
          <a:srcRect l="27638" r="27638"/>
          <a:stretch>
            <a:fillRect/>
          </a:stretch>
        </p:blipFill>
        <p:spPr/>
      </p:pic>
    </p:spTree>
    <p:extLst>
      <p:ext uri="{BB962C8B-B14F-4D97-AF65-F5344CB8AC3E}">
        <p14:creationId xmlns:p14="http://schemas.microsoft.com/office/powerpoint/2010/main" val="106884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Title 110">
            <a:extLst>
              <a:ext uri="{FF2B5EF4-FFF2-40B4-BE49-F238E27FC236}">
                <a16:creationId xmlns:a16="http://schemas.microsoft.com/office/drawing/2014/main" id="{27400555-FDF0-4051-BE1D-9F1757952D08}"/>
              </a:ext>
            </a:extLst>
          </p:cNvPr>
          <p:cNvSpPr>
            <a:spLocks noGrp="1"/>
          </p:cNvSpPr>
          <p:nvPr>
            <p:ph type="title"/>
          </p:nvPr>
        </p:nvSpPr>
        <p:spPr>
          <a:xfrm>
            <a:off x="2891574" y="1132697"/>
            <a:ext cx="6408851" cy="665965"/>
          </a:xfrm>
        </p:spPr>
        <p:txBody>
          <a:bodyPr/>
          <a:lstStyle/>
          <a:p>
            <a:r>
              <a:rPr lang="en-GB" sz="4400" dirty="0"/>
              <a:t>How Microsoft Teams Improves Daily Work</a:t>
            </a:r>
            <a:br>
              <a:rPr lang="en-GB" dirty="0"/>
            </a:br>
            <a:br>
              <a:rPr lang="en-GB" dirty="0"/>
            </a:br>
            <a:endParaRPr lang="en-US" dirty="0"/>
          </a:p>
        </p:txBody>
      </p:sp>
      <p:sp>
        <p:nvSpPr>
          <p:cNvPr id="125" name="Text Placeholder 124">
            <a:extLst>
              <a:ext uri="{FF2B5EF4-FFF2-40B4-BE49-F238E27FC236}">
                <a16:creationId xmlns:a16="http://schemas.microsoft.com/office/drawing/2014/main" id="{24A06C02-7294-4961-8375-FFBAE150C3AB}"/>
              </a:ext>
            </a:extLst>
          </p:cNvPr>
          <p:cNvSpPr>
            <a:spLocks noGrp="1"/>
          </p:cNvSpPr>
          <p:nvPr>
            <p:ph type="body" sz="quarter" idx="17"/>
          </p:nvPr>
        </p:nvSpPr>
        <p:spPr>
          <a:xfrm>
            <a:off x="838200" y="2321396"/>
            <a:ext cx="3281555" cy="426393"/>
          </a:xfrm>
        </p:spPr>
        <p:txBody>
          <a:bodyPr/>
          <a:lstStyle/>
          <a:p>
            <a:r>
              <a:rPr lang="en-GB" b="1" dirty="0"/>
              <a:t>Stops Duplicated Work</a:t>
            </a:r>
            <a:endParaRPr lang="en-GB" dirty="0"/>
          </a:p>
        </p:txBody>
      </p:sp>
      <p:sp>
        <p:nvSpPr>
          <p:cNvPr id="124" name="Text Placeholder 123">
            <a:extLst>
              <a:ext uri="{FF2B5EF4-FFF2-40B4-BE49-F238E27FC236}">
                <a16:creationId xmlns:a16="http://schemas.microsoft.com/office/drawing/2014/main" id="{3190266D-0F33-45C1-99B6-88C3D275ABBD}"/>
              </a:ext>
            </a:extLst>
          </p:cNvPr>
          <p:cNvSpPr>
            <a:spLocks noGrp="1"/>
          </p:cNvSpPr>
          <p:nvPr>
            <p:ph type="body" sz="quarter" idx="13"/>
          </p:nvPr>
        </p:nvSpPr>
        <p:spPr>
          <a:xfrm>
            <a:off x="838200" y="2700899"/>
            <a:ext cx="3281555" cy="1472693"/>
          </a:xfrm>
        </p:spPr>
        <p:txBody>
          <a:bodyPr>
            <a:normAutofit/>
          </a:bodyPr>
          <a:lstStyle/>
          <a:p>
            <a:pPr marL="285750" indent="-285750">
              <a:buFont typeface="Arial" panose="020B0604020202020204" pitchFamily="34" charset="0"/>
              <a:buChar char="•"/>
            </a:pPr>
            <a:r>
              <a:rPr lang="en-GB" dirty="0"/>
              <a:t>When a shift update is posted in a channel, everyone reads it at once. No need to repeat the same information.</a:t>
            </a:r>
          </a:p>
        </p:txBody>
      </p:sp>
      <p:sp>
        <p:nvSpPr>
          <p:cNvPr id="129" name="Text Placeholder 128">
            <a:extLst>
              <a:ext uri="{FF2B5EF4-FFF2-40B4-BE49-F238E27FC236}">
                <a16:creationId xmlns:a16="http://schemas.microsoft.com/office/drawing/2014/main" id="{24CA3500-51E5-4AF6-9AE0-8124B5B6ECF1}"/>
              </a:ext>
            </a:extLst>
          </p:cNvPr>
          <p:cNvSpPr>
            <a:spLocks noGrp="1"/>
          </p:cNvSpPr>
          <p:nvPr>
            <p:ph type="body" sz="quarter" idx="25"/>
          </p:nvPr>
        </p:nvSpPr>
        <p:spPr>
          <a:xfrm>
            <a:off x="4465159" y="2335733"/>
            <a:ext cx="3281555" cy="426393"/>
          </a:xfrm>
        </p:spPr>
        <p:txBody>
          <a:bodyPr/>
          <a:lstStyle/>
          <a:p>
            <a:r>
              <a:rPr lang="en-GB" b="1" dirty="0"/>
              <a:t>Instant Availability</a:t>
            </a:r>
            <a:endParaRPr lang="en-GB" dirty="0"/>
          </a:p>
        </p:txBody>
      </p:sp>
      <p:sp>
        <p:nvSpPr>
          <p:cNvPr id="128" name="Text Placeholder 127">
            <a:extLst>
              <a:ext uri="{FF2B5EF4-FFF2-40B4-BE49-F238E27FC236}">
                <a16:creationId xmlns:a16="http://schemas.microsoft.com/office/drawing/2014/main" id="{22FD1740-CC8B-4FB4-8039-C542AFD0838D}"/>
              </a:ext>
            </a:extLst>
          </p:cNvPr>
          <p:cNvSpPr>
            <a:spLocks noGrp="1"/>
          </p:cNvSpPr>
          <p:nvPr>
            <p:ph type="body" sz="quarter" idx="24"/>
          </p:nvPr>
        </p:nvSpPr>
        <p:spPr>
          <a:xfrm>
            <a:off x="4465159" y="2715236"/>
            <a:ext cx="3281555" cy="1472693"/>
          </a:xfrm>
        </p:spPr>
        <p:txBody>
          <a:bodyPr>
            <a:normAutofit/>
          </a:bodyPr>
          <a:lstStyle/>
          <a:p>
            <a:pPr marL="285750" indent="-285750">
              <a:buFont typeface="Arial" panose="020B0604020202020204" pitchFamily="34" charset="0"/>
              <a:buChar char="•"/>
            </a:pPr>
            <a:r>
              <a:rPr lang="en-GB" dirty="0"/>
              <a:t>The green dot lets a carer know exactly which nurse is online and available in an emergency.</a:t>
            </a:r>
          </a:p>
          <a:p>
            <a:endParaRPr lang="en-US" dirty="0"/>
          </a:p>
        </p:txBody>
      </p:sp>
      <p:sp>
        <p:nvSpPr>
          <p:cNvPr id="133" name="Text Placeholder 132">
            <a:extLst>
              <a:ext uri="{FF2B5EF4-FFF2-40B4-BE49-F238E27FC236}">
                <a16:creationId xmlns:a16="http://schemas.microsoft.com/office/drawing/2014/main" id="{BB833D39-612C-4855-AA0C-F37FEF73994B}"/>
              </a:ext>
            </a:extLst>
          </p:cNvPr>
          <p:cNvSpPr>
            <a:spLocks noGrp="1"/>
          </p:cNvSpPr>
          <p:nvPr>
            <p:ph type="body" sz="quarter" idx="29"/>
          </p:nvPr>
        </p:nvSpPr>
        <p:spPr>
          <a:xfrm>
            <a:off x="8089832" y="2335733"/>
            <a:ext cx="3281555" cy="426393"/>
          </a:xfrm>
        </p:spPr>
        <p:txBody>
          <a:bodyPr/>
          <a:lstStyle/>
          <a:p>
            <a:r>
              <a:rPr lang="en-GB" b="1" dirty="0"/>
              <a:t>Clear Audit Trail:</a:t>
            </a:r>
            <a:r>
              <a:rPr lang="en-GB" dirty="0"/>
              <a:t> </a:t>
            </a:r>
          </a:p>
        </p:txBody>
      </p:sp>
      <p:sp>
        <p:nvSpPr>
          <p:cNvPr id="132" name="Text Placeholder 131">
            <a:extLst>
              <a:ext uri="{FF2B5EF4-FFF2-40B4-BE49-F238E27FC236}">
                <a16:creationId xmlns:a16="http://schemas.microsoft.com/office/drawing/2014/main" id="{67591C3B-1BC3-4E5D-B720-AEE8A0418657}"/>
              </a:ext>
            </a:extLst>
          </p:cNvPr>
          <p:cNvSpPr>
            <a:spLocks noGrp="1"/>
          </p:cNvSpPr>
          <p:nvPr>
            <p:ph type="body" sz="quarter" idx="28"/>
          </p:nvPr>
        </p:nvSpPr>
        <p:spPr>
          <a:xfrm>
            <a:off x="8089832" y="2715236"/>
            <a:ext cx="3281555" cy="1472693"/>
          </a:xfrm>
        </p:spPr>
        <p:txBody>
          <a:bodyPr/>
          <a:lstStyle/>
          <a:p>
            <a:pPr marL="285750" indent="-285750">
              <a:buFont typeface="Arial" panose="020B0604020202020204" pitchFamily="34" charset="0"/>
              <a:buChar char="•"/>
            </a:pPr>
            <a:r>
              <a:rPr lang="en-GB" dirty="0"/>
              <a:t>Teams keeps a secure, searchable history of instructions, which is crucial for accountability in care settings (Smith and Jones, 2023).</a:t>
            </a:r>
          </a:p>
        </p:txBody>
      </p:sp>
      <p:sp>
        <p:nvSpPr>
          <p:cNvPr id="4" name="Slide Number Placeholder 3">
            <a:extLst>
              <a:ext uri="{FF2B5EF4-FFF2-40B4-BE49-F238E27FC236}">
                <a16:creationId xmlns:a16="http://schemas.microsoft.com/office/drawing/2014/main" id="{CB7C6ECA-F6C9-4E40-9615-903B54C7BA2B}"/>
              </a:ext>
            </a:extLst>
          </p:cNvPr>
          <p:cNvSpPr>
            <a:spLocks noGrp="1"/>
          </p:cNvSpPr>
          <p:nvPr>
            <p:ph type="sldNum" sz="quarter" idx="12"/>
          </p:nvPr>
        </p:nvSpPr>
        <p:spPr>
          <a:xfrm>
            <a:off x="8610600" y="6515753"/>
            <a:ext cx="2743200" cy="205722"/>
          </a:xfrm>
        </p:spPr>
        <p:txBody>
          <a:bodyPr/>
          <a:lstStyle/>
          <a:p>
            <a:fld id="{BF860B6F-2FE3-4DE6-9496-980E987E7466}" type="slidenum">
              <a:rPr lang="en-US" smtClean="0"/>
              <a:pPr/>
              <a:t>4</a:t>
            </a:fld>
            <a:endParaRPr lang="en-US" dirty="0"/>
          </a:p>
        </p:txBody>
      </p:sp>
      <p:pic>
        <p:nvPicPr>
          <p:cNvPr id="14" name="Picture 13" descr="A blue padlock and document with arrows&#10;&#10;Description automatically generated">
            <a:extLst>
              <a:ext uri="{FF2B5EF4-FFF2-40B4-BE49-F238E27FC236}">
                <a16:creationId xmlns:a16="http://schemas.microsoft.com/office/drawing/2014/main" id="{FF229566-D09C-0E86-F9E0-FB48C3C1304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foregroundMark x1="63281" y1="38021" x2="63281" y2="38021"/>
                        <a14:foregroundMark x1="61825" y1="38477" x2="57422" y2="44141"/>
                        <a14:foregroundMark x1="63956" y1="49544" x2="56570" y2="50651"/>
                        <a14:foregroundMark x1="63956" y1="62370" x2="58026" y2="57682"/>
                      </a14:backgroundRemoval>
                    </a14:imgEffect>
                  </a14:imgLayer>
                </a14:imgProps>
              </a:ext>
            </a:extLst>
          </a:blip>
          <a:stretch>
            <a:fillRect/>
          </a:stretch>
        </p:blipFill>
        <p:spPr>
          <a:xfrm>
            <a:off x="7862706" y="4447903"/>
            <a:ext cx="3735805" cy="2037712"/>
          </a:xfrm>
          <a:prstGeom prst="rect">
            <a:avLst/>
          </a:prstGeom>
        </p:spPr>
      </p:pic>
      <p:pic>
        <p:nvPicPr>
          <p:cNvPr id="16" name="Picture 15" descr="A logo with text and a blue circle with green dots&#10;&#10;Description automatically generated">
            <a:extLst>
              <a:ext uri="{FF2B5EF4-FFF2-40B4-BE49-F238E27FC236}">
                <a16:creationId xmlns:a16="http://schemas.microsoft.com/office/drawing/2014/main" id="{0CAAB673-413D-658A-8A7C-DA8456907FA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4881743" y="3379129"/>
            <a:ext cx="3918835" cy="2137547"/>
          </a:xfrm>
          <a:prstGeom prst="rect">
            <a:avLst/>
          </a:prstGeom>
        </p:spPr>
      </p:pic>
      <p:pic>
        <p:nvPicPr>
          <p:cNvPr id="1026" name="Picture 2" descr="Duplicate or copy Outline Style Icon 66505619 Vector Art at Vecteezy">
            <a:extLst>
              <a:ext uri="{FF2B5EF4-FFF2-40B4-BE49-F238E27FC236}">
                <a16:creationId xmlns:a16="http://schemas.microsoft.com/office/drawing/2014/main" id="{4D545CE0-9EC5-517F-55FC-95677AE4DA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88684" y="4109365"/>
            <a:ext cx="980585" cy="980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1619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itle 44">
            <a:extLst>
              <a:ext uri="{FF2B5EF4-FFF2-40B4-BE49-F238E27FC236}">
                <a16:creationId xmlns:a16="http://schemas.microsoft.com/office/drawing/2014/main" id="{56DDD3FB-981D-46B3-9DF6-1D5D6429B804}"/>
              </a:ext>
            </a:extLst>
          </p:cNvPr>
          <p:cNvSpPr>
            <a:spLocks noGrp="1"/>
          </p:cNvSpPr>
          <p:nvPr>
            <p:ph type="title"/>
          </p:nvPr>
        </p:nvSpPr>
        <p:spPr>
          <a:xfrm>
            <a:off x="3075046" y="947402"/>
            <a:ext cx="6041908" cy="642075"/>
          </a:xfrm>
        </p:spPr>
        <p:txBody>
          <a:bodyPr/>
          <a:lstStyle/>
          <a:p>
            <a:pPr algn="ctr"/>
            <a:r>
              <a:rPr lang="en-GB" dirty="0"/>
              <a:t>Advantages &amp; Limitations</a:t>
            </a:r>
            <a:br>
              <a:rPr lang="en-GB" dirty="0"/>
            </a:br>
            <a:endParaRPr lang="en-US" dirty="0"/>
          </a:p>
        </p:txBody>
      </p:sp>
      <p:sp>
        <p:nvSpPr>
          <p:cNvPr id="15" name="Text Placeholder 14">
            <a:extLst>
              <a:ext uri="{FF2B5EF4-FFF2-40B4-BE49-F238E27FC236}">
                <a16:creationId xmlns:a16="http://schemas.microsoft.com/office/drawing/2014/main" id="{6D400E89-A3FC-4A30-90D4-896304E917C8}"/>
              </a:ext>
            </a:extLst>
          </p:cNvPr>
          <p:cNvSpPr>
            <a:spLocks noGrp="1"/>
          </p:cNvSpPr>
          <p:nvPr>
            <p:ph type="body" sz="quarter" idx="17"/>
          </p:nvPr>
        </p:nvSpPr>
        <p:spPr>
          <a:xfrm>
            <a:off x="3886200" y="1589477"/>
            <a:ext cx="4419600" cy="550870"/>
          </a:xfrm>
        </p:spPr>
        <p:txBody>
          <a:bodyPr/>
          <a:lstStyle/>
          <a:p>
            <a:pPr algn="ctr"/>
            <a:r>
              <a:rPr lang="en-GB" b="1" dirty="0"/>
              <a:t>Advantages</a:t>
            </a:r>
            <a:endParaRPr lang="en-GB" dirty="0"/>
          </a:p>
        </p:txBody>
      </p:sp>
      <p:sp>
        <p:nvSpPr>
          <p:cNvPr id="14" name="Text Placeholder 13">
            <a:extLst>
              <a:ext uri="{FF2B5EF4-FFF2-40B4-BE49-F238E27FC236}">
                <a16:creationId xmlns:a16="http://schemas.microsoft.com/office/drawing/2014/main" id="{0321A7BC-BAD6-4CBA-9AD5-2AD73F8A426C}"/>
              </a:ext>
            </a:extLst>
          </p:cNvPr>
          <p:cNvSpPr>
            <a:spLocks noGrp="1"/>
          </p:cNvSpPr>
          <p:nvPr>
            <p:ph type="body" sz="quarter" idx="16"/>
          </p:nvPr>
        </p:nvSpPr>
        <p:spPr>
          <a:xfrm>
            <a:off x="3886200" y="2140347"/>
            <a:ext cx="4419600" cy="642075"/>
          </a:xfrm>
        </p:spPr>
        <p:txBody>
          <a:bodyPr/>
          <a:lstStyle/>
          <a:p>
            <a:pPr marL="285750" indent="-285750">
              <a:buFont typeface="Arial" panose="020B0604020202020204" pitchFamily="34" charset="0"/>
              <a:buChar char="•"/>
            </a:pPr>
            <a:r>
              <a:rPr lang="en-GB" dirty="0"/>
              <a:t>Bridges the physical gap between the two buildings instantly.</a:t>
            </a:r>
          </a:p>
          <a:p>
            <a:pPr marL="285750" indent="-285750">
              <a:buFont typeface="Arial" panose="020B0604020202020204" pitchFamily="34" charset="0"/>
              <a:buChar char="•"/>
            </a:pPr>
            <a:r>
              <a:rPr lang="en-GB" dirty="0"/>
              <a:t>Integrates directly with other MS 365 tools (like Word and OneDrive) for care plans.</a:t>
            </a:r>
          </a:p>
          <a:p>
            <a:pPr marL="285750" indent="-285750">
              <a:buFont typeface="Arial" panose="020B0604020202020204" pitchFamily="34" charset="0"/>
              <a:buChar char="•"/>
            </a:pPr>
            <a:r>
              <a:rPr lang="en-GB" dirty="0"/>
              <a:t>Improves patient safety with faster response times.</a:t>
            </a:r>
          </a:p>
          <a:p>
            <a:pPr marL="285750" indent="-285750">
              <a:buFont typeface="Arial" panose="020B0604020202020204" pitchFamily="34" charset="0"/>
              <a:buChar char="•"/>
            </a:pPr>
            <a:r>
              <a:rPr lang="en-GB" dirty="0"/>
              <a:t>Working in Realtime</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7" name="Text Placeholder 16">
            <a:extLst>
              <a:ext uri="{FF2B5EF4-FFF2-40B4-BE49-F238E27FC236}">
                <a16:creationId xmlns:a16="http://schemas.microsoft.com/office/drawing/2014/main" id="{711776CC-28DB-4411-A56D-DE696A68354D}"/>
              </a:ext>
            </a:extLst>
          </p:cNvPr>
          <p:cNvSpPr>
            <a:spLocks noGrp="1"/>
          </p:cNvSpPr>
          <p:nvPr>
            <p:ph type="body" sz="quarter" idx="19"/>
          </p:nvPr>
        </p:nvSpPr>
        <p:spPr>
          <a:xfrm>
            <a:off x="3886200" y="3847780"/>
            <a:ext cx="4419600" cy="550870"/>
          </a:xfrm>
        </p:spPr>
        <p:txBody>
          <a:bodyPr>
            <a:normAutofit/>
          </a:bodyPr>
          <a:lstStyle/>
          <a:p>
            <a:pPr algn="ctr"/>
            <a:r>
              <a:rPr lang="en-GB" b="1" dirty="0"/>
              <a:t>Limitations</a:t>
            </a:r>
            <a:endParaRPr lang="en-GB" dirty="0"/>
          </a:p>
        </p:txBody>
      </p:sp>
      <p:sp>
        <p:nvSpPr>
          <p:cNvPr id="16" name="Text Placeholder 15">
            <a:extLst>
              <a:ext uri="{FF2B5EF4-FFF2-40B4-BE49-F238E27FC236}">
                <a16:creationId xmlns:a16="http://schemas.microsoft.com/office/drawing/2014/main" id="{C13A8B1A-034D-495C-BF80-E42F8306CF2B}"/>
              </a:ext>
            </a:extLst>
          </p:cNvPr>
          <p:cNvSpPr>
            <a:spLocks noGrp="1"/>
          </p:cNvSpPr>
          <p:nvPr>
            <p:ph type="body" sz="quarter" idx="18"/>
          </p:nvPr>
        </p:nvSpPr>
        <p:spPr>
          <a:xfrm>
            <a:off x="3886200" y="4398649"/>
            <a:ext cx="4419600" cy="2274303"/>
          </a:xfrm>
        </p:spPr>
        <p:txBody>
          <a:bodyPr>
            <a:normAutofit/>
          </a:bodyPr>
          <a:lstStyle/>
          <a:p>
            <a:pPr marL="285750" indent="-285750">
              <a:buFont typeface="Arial" panose="020B0604020202020204" pitchFamily="34" charset="0"/>
              <a:buChar char="•"/>
            </a:pPr>
            <a:r>
              <a:rPr lang="en-GB" dirty="0"/>
              <a:t>Tech Anxiety: Some staff may struggle to learn a new digital system at first (Green, 2024).</a:t>
            </a:r>
          </a:p>
          <a:p>
            <a:pPr marL="285750" indent="-285750">
              <a:buFont typeface="Arial" panose="020B0604020202020204" pitchFamily="34" charset="0"/>
              <a:buChar char="•"/>
            </a:pPr>
            <a:r>
              <a:rPr lang="en-GB" dirty="0"/>
              <a:t>If alerts aren't managed strictly, staff might start ignoring them.</a:t>
            </a:r>
          </a:p>
          <a:p>
            <a:pPr marL="285750" indent="-285750">
              <a:buFont typeface="Arial" panose="020B0604020202020204" pitchFamily="34" charset="0"/>
              <a:buChar char="•"/>
            </a:pPr>
            <a:r>
              <a:rPr lang="en-GB" dirty="0"/>
              <a:t>Device Security: Requires strict rules so staff don't access sensitive data on unsecured personal phones.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22" name="Slide Number Placeholder 21">
            <a:extLst>
              <a:ext uri="{FF2B5EF4-FFF2-40B4-BE49-F238E27FC236}">
                <a16:creationId xmlns:a16="http://schemas.microsoft.com/office/drawing/2014/main" id="{D83D237B-5C8E-4573-85F9-91EC63F3EA47}"/>
              </a:ext>
            </a:extLst>
          </p:cNvPr>
          <p:cNvSpPr>
            <a:spLocks noGrp="1"/>
          </p:cNvSpPr>
          <p:nvPr>
            <p:ph type="sldNum" sz="quarter" idx="12"/>
          </p:nvPr>
        </p:nvSpPr>
        <p:spPr>
          <a:xfrm>
            <a:off x="5562600" y="6473002"/>
            <a:ext cx="2743200" cy="205722"/>
          </a:xfrm>
        </p:spPr>
        <p:txBody>
          <a:bodyPr/>
          <a:lstStyle/>
          <a:p>
            <a:fld id="{BF860B6F-2FE3-4DE6-9496-980E987E7466}" type="slidenum">
              <a:rPr lang="en-US" smtClean="0"/>
              <a:pPr/>
              <a:t>5</a:t>
            </a:fld>
            <a:endParaRPr lang="en-US" dirty="0"/>
          </a:p>
        </p:txBody>
      </p:sp>
      <p:pic>
        <p:nvPicPr>
          <p:cNvPr id="13" name="Picture Placeholder 12" descr="A yellow and green sign with a green thumb up and a yellow triangle&#10;&#10;Description automatically generated">
            <a:extLst>
              <a:ext uri="{FF2B5EF4-FFF2-40B4-BE49-F238E27FC236}">
                <a16:creationId xmlns:a16="http://schemas.microsoft.com/office/drawing/2014/main" id="{9FED05DC-024E-62A3-10AD-E94B36BCE2D5}"/>
              </a:ext>
            </a:extLst>
          </p:cNvPr>
          <p:cNvPicPr>
            <a:picLocks noGrp="1" noChangeAspect="1"/>
          </p:cNvPicPr>
          <p:nvPr>
            <p:ph type="pic" sz="quarter" idx="13"/>
          </p:nvPr>
        </p:nvPicPr>
        <p:blipFill>
          <a:blip r:embed="rId3"/>
          <a:srcRect l="17829" t="22072" r="55512" b="27951"/>
          <a:stretch/>
        </p:blipFill>
        <p:spPr>
          <a:xfrm>
            <a:off x="2302809" y="2232063"/>
            <a:ext cx="1490382" cy="1524000"/>
          </a:xfrm>
        </p:spPr>
      </p:pic>
      <p:pic>
        <p:nvPicPr>
          <p:cNvPr id="27" name="Picture 26" descr="A yellow and green sign with a green thumb up and a yellow triangle&#10;&#10;Description automatically generated">
            <a:extLst>
              <a:ext uri="{FF2B5EF4-FFF2-40B4-BE49-F238E27FC236}">
                <a16:creationId xmlns:a16="http://schemas.microsoft.com/office/drawing/2014/main" id="{A56D2346-DA8E-05AA-AE7F-7C8AF104406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24349" b="67643" l="56108" r="80682">
                        <a14:foregroundMark x1="56783" y1="61263" x2="59588" y2="67383"/>
                        <a14:foregroundMark x1="59588" y1="67383" x2="66761" y2="67773"/>
                        <a14:foregroundMark x1="66761" y1="67773" x2="79403" y2="62760"/>
                        <a14:foregroundMark x1="79403" y1="62760" x2="79013" y2="55534"/>
                        <a14:foregroundMark x1="80717" y1="59180" x2="80078" y2="65365"/>
                        <a14:foregroundMark x1="70703" y1="27930" x2="67010" y2="24349"/>
                        <a14:foregroundMark x1="67010" y1="24349" x2="70810" y2="26107"/>
                      </a14:backgroundRemoval>
                    </a14:imgEffect>
                  </a14:imgLayer>
                </a14:imgProps>
              </a:ext>
            </a:extLst>
          </a:blip>
          <a:srcRect l="53215" t="22982" r="17678" b="29539"/>
          <a:stretch/>
        </p:blipFill>
        <p:spPr>
          <a:xfrm>
            <a:off x="2209800" y="4590594"/>
            <a:ext cx="1580602" cy="1406337"/>
          </a:xfrm>
          <a:prstGeom prst="rect">
            <a:avLst/>
          </a:prstGeom>
        </p:spPr>
      </p:pic>
    </p:spTree>
    <p:extLst>
      <p:ext uri="{BB962C8B-B14F-4D97-AF65-F5344CB8AC3E}">
        <p14:creationId xmlns:p14="http://schemas.microsoft.com/office/powerpoint/2010/main" val="1619313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A88370-0829-B5AD-925F-EB79A20AE729}"/>
            </a:ext>
          </a:extLst>
        </p:cNvPr>
        <p:cNvGrpSpPr/>
        <p:nvPr/>
      </p:nvGrpSpPr>
      <p:grpSpPr>
        <a:xfrm>
          <a:off x="0" y="0"/>
          <a:ext cx="0" cy="0"/>
          <a:chOff x="0" y="0"/>
          <a:chExt cx="0" cy="0"/>
        </a:xfrm>
      </p:grpSpPr>
      <p:sp>
        <p:nvSpPr>
          <p:cNvPr id="45" name="Title 44">
            <a:extLst>
              <a:ext uri="{FF2B5EF4-FFF2-40B4-BE49-F238E27FC236}">
                <a16:creationId xmlns:a16="http://schemas.microsoft.com/office/drawing/2014/main" id="{3996B098-BB70-D5B2-B224-4C91CFF95689}"/>
              </a:ext>
            </a:extLst>
          </p:cNvPr>
          <p:cNvSpPr>
            <a:spLocks noGrp="1"/>
          </p:cNvSpPr>
          <p:nvPr>
            <p:ph type="title"/>
          </p:nvPr>
        </p:nvSpPr>
        <p:spPr>
          <a:xfrm>
            <a:off x="3075046" y="990153"/>
            <a:ext cx="6041908" cy="642075"/>
          </a:xfrm>
        </p:spPr>
        <p:txBody>
          <a:bodyPr/>
          <a:lstStyle/>
          <a:p>
            <a:pPr algn="ctr"/>
            <a:r>
              <a:rPr lang="en-GB" dirty="0"/>
              <a:t>References</a:t>
            </a:r>
            <a:br>
              <a:rPr lang="en-GB" dirty="0"/>
            </a:br>
            <a:br>
              <a:rPr lang="en-GB" dirty="0"/>
            </a:br>
            <a:endParaRPr lang="en-US" dirty="0"/>
          </a:p>
        </p:txBody>
      </p:sp>
      <p:sp>
        <p:nvSpPr>
          <p:cNvPr id="9" name="Text Placeholder 8">
            <a:extLst>
              <a:ext uri="{FF2B5EF4-FFF2-40B4-BE49-F238E27FC236}">
                <a16:creationId xmlns:a16="http://schemas.microsoft.com/office/drawing/2014/main" id="{BDA5F849-6A8E-EF14-4FC4-11B535934756}"/>
              </a:ext>
            </a:extLst>
          </p:cNvPr>
          <p:cNvSpPr>
            <a:spLocks noGrp="1"/>
          </p:cNvSpPr>
          <p:nvPr>
            <p:ph type="body" sz="quarter" idx="16"/>
          </p:nvPr>
        </p:nvSpPr>
        <p:spPr>
          <a:xfrm>
            <a:off x="2019300" y="1425846"/>
            <a:ext cx="8153400" cy="4442001"/>
          </a:xfrm>
        </p:spPr>
        <p:txBody>
          <a:bodyPr/>
          <a:lstStyle/>
          <a:p>
            <a:pPr marL="285750" indent="-285750">
              <a:buFont typeface="Arial" panose="020B0604020202020204" pitchFamily="34" charset="0"/>
              <a:buChar char="•"/>
            </a:pPr>
            <a:r>
              <a:rPr lang="en-GB" dirty="0"/>
              <a:t>Kuek, A. and </a:t>
            </a:r>
            <a:r>
              <a:rPr lang="en-GB" dirty="0" err="1"/>
              <a:t>Hakkennes</a:t>
            </a:r>
            <a:r>
              <a:rPr lang="en-GB" dirty="0"/>
              <a:t>, S. (2020) 'Healthcare staff digital literacy levels and their attitudes towards information systems', </a:t>
            </a:r>
            <a:r>
              <a:rPr lang="en-GB" i="1" dirty="0"/>
              <a:t>Health Informatics Journal</a:t>
            </a:r>
            <a:r>
              <a:rPr lang="en-GB" dirty="0"/>
              <a:t>, 26(1), pp. 592–612.</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Müller, M., Jürgens, J., </a:t>
            </a:r>
            <a:r>
              <a:rPr lang="en-GB" dirty="0" err="1"/>
              <a:t>Redaèlli</a:t>
            </a:r>
            <a:r>
              <a:rPr lang="en-GB" dirty="0"/>
              <a:t>, M., Klingberg, K., Hautz, W.E. and Stock, S. (2018) 'Impact of the communication and patient hand-off tool SBAR on patient safety: a systematic review', </a:t>
            </a:r>
            <a:r>
              <a:rPr lang="en-GB" i="1" dirty="0"/>
              <a:t>BMJ Open</a:t>
            </a:r>
            <a:r>
              <a:rPr lang="en-GB" dirty="0"/>
              <a:t>, 8(8), p. e022202.</a:t>
            </a:r>
          </a:p>
          <a:p>
            <a:endParaRPr lang="en-GB" dirty="0"/>
          </a:p>
          <a:p>
            <a:pPr marL="285750" indent="-285750">
              <a:buFont typeface="Arial" panose="020B0604020202020204" pitchFamily="34" charset="0"/>
              <a:buChar char="•"/>
            </a:pPr>
            <a:r>
              <a:rPr lang="en-GB" dirty="0"/>
              <a:t>Thillai, S., Calthorpe, S., </a:t>
            </a:r>
            <a:r>
              <a:rPr lang="en-GB" dirty="0" err="1"/>
              <a:t>Vusirikala</a:t>
            </a:r>
            <a:r>
              <a:rPr lang="en-GB" dirty="0"/>
              <a:t>, A. and Yau, C. (2024) 'Being a ‘Teams’ player: a quality improvement project expanding the role of Microsoft Teams to improve communication and efficiency of junior doctors in a ward-based hospital setting', </a:t>
            </a:r>
            <a:r>
              <a:rPr lang="en-GB" i="1" dirty="0"/>
              <a:t>Future Healthcare Journal</a:t>
            </a:r>
            <a:r>
              <a:rPr lang="en-GB" dirty="0"/>
              <a:t>, 11(1), p. 100096.</a:t>
            </a:r>
          </a:p>
          <a:p>
            <a:endParaRPr lang="en-GB" dirty="0"/>
          </a:p>
        </p:txBody>
      </p:sp>
    </p:spTree>
    <p:extLst>
      <p:ext uri="{BB962C8B-B14F-4D97-AF65-F5344CB8AC3E}">
        <p14:creationId xmlns:p14="http://schemas.microsoft.com/office/powerpoint/2010/main" val="2799459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nSpc>
                <a:spcPct val="90000"/>
              </a:lnSpc>
            </a:pPr>
            <a:r>
              <a:rPr lang="en-GB"/>
              <a:t>Denise Cartwright</a:t>
            </a:r>
            <a:br>
              <a:rPr lang="en-GB" dirty="0"/>
            </a:br>
            <a:r>
              <a:rPr lang="en-GB"/>
              <a:t>ID 2534150</a:t>
            </a:r>
          </a:p>
        </p:txBody>
      </p:sp>
      <p:sp>
        <p:nvSpPr>
          <p:cNvPr id="3" name="Subtitle 2"/>
          <p:cNvSpPr>
            <a:spLocks noGrp="1"/>
          </p:cNvSpPr>
          <p:nvPr>
            <p:ph type="subTitle" idx="1"/>
          </p:nvPr>
        </p:nvSpPr>
        <p:spPr/>
        <p:txBody>
          <a:bodyPr vert="horz" lIns="91440" tIns="45720" rIns="91440" bIns="45720" rtlCol="0">
            <a:normAutofit/>
          </a:bodyPr>
          <a:lstStyle/>
          <a:p>
            <a:r>
              <a:rPr lang="en-GB">
                <a:solidFill>
                  <a:schemeClr val="tx1"/>
                </a:solidFill>
              </a:rPr>
              <a:t>Secure file storage and sharing</a:t>
            </a:r>
          </a:p>
          <a:p>
            <a:r>
              <a:rPr lang="en-GB">
                <a:solidFill>
                  <a:schemeClr val="tx1"/>
                </a:solidFill>
              </a:rPr>
              <a:t>For Riverdale nursing home</a:t>
            </a:r>
            <a:endParaRPr lang="en-GB">
              <a:solidFill>
                <a:srgbClr val="FF0000"/>
              </a:solidFill>
            </a:endParaRPr>
          </a:p>
        </p:txBody>
      </p:sp>
    </p:spTree>
    <p:extLst>
      <p:ext uri="{BB962C8B-B14F-4D97-AF65-F5344CB8AC3E}">
        <p14:creationId xmlns:p14="http://schemas.microsoft.com/office/powerpoint/2010/main" val="109857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agram of a software diagram&#10;&#10;AI-generated content may be incorrect.">
            <a:extLst>
              <a:ext uri="{FF2B5EF4-FFF2-40B4-BE49-F238E27FC236}">
                <a16:creationId xmlns:a16="http://schemas.microsoft.com/office/drawing/2014/main" id="{5342321A-C962-F9C3-2E4F-2ABC0217C3EA}"/>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l="14401" r="5893"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2" name="Title 1">
            <a:extLst>
              <a:ext uri="{FF2B5EF4-FFF2-40B4-BE49-F238E27FC236}">
                <a16:creationId xmlns:a16="http://schemas.microsoft.com/office/drawing/2014/main" id="{97118C53-F97B-8DBA-FF93-4BAFD45CEB02}"/>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lnSpc>
                <a:spcPct val="90000"/>
              </a:lnSpc>
            </a:pPr>
            <a:r>
              <a:rPr lang="en-US" sz="3000" cap="all" spc="120" baseline="0"/>
              <a:t>Secure file storage and </a:t>
            </a:r>
            <a:r>
              <a:rPr lang="en-US" sz="3000" cap="all" spc="120"/>
              <a:t>sharing</a:t>
            </a:r>
            <a:br>
              <a:rPr lang="en-US" sz="3000" cap="all" spc="120" dirty="0"/>
            </a:br>
            <a:r>
              <a:rPr lang="en-US" sz="3000" cap="all" spc="120"/>
              <a:t>IS ESSENTAIL TO STOP DATA BREECHES</a:t>
            </a:r>
            <a:endParaRPr lang="en-US" sz="3000" cap="all" spc="120" baseline="0"/>
          </a:p>
        </p:txBody>
      </p:sp>
      <p:sp>
        <p:nvSpPr>
          <p:cNvPr id="5" name="TextBox 4">
            <a:extLst>
              <a:ext uri="{FF2B5EF4-FFF2-40B4-BE49-F238E27FC236}">
                <a16:creationId xmlns:a16="http://schemas.microsoft.com/office/drawing/2014/main" id="{C2BE4092-4087-E2B2-2FC3-BC036242401E}"/>
              </a:ext>
            </a:extLst>
          </p:cNvPr>
          <p:cNvSpPr txBox="1"/>
          <p:nvPr/>
        </p:nvSpPr>
        <p:spPr>
          <a:xfrm>
            <a:off x="677335" y="4050831"/>
            <a:ext cx="4079721" cy="1096901"/>
          </a:xfrm>
          <a:prstGeom prst="rect">
            <a:avLst/>
          </a:prstGeom>
        </p:spPr>
        <p:txBody>
          <a:bodyPr vert="horz" lIns="91440" tIns="45720" rIns="91440" bIns="45720" rtlCol="0" anchor="t">
            <a:normAutofit/>
          </a:bodyPr>
          <a:lstStyle/>
          <a:p>
            <a:pPr algn="r">
              <a:spcBef>
                <a:spcPts val="1000"/>
              </a:spcBef>
              <a:buClr>
                <a:schemeClr val="accent1"/>
              </a:buClr>
              <a:buSzPct val="80000"/>
            </a:pPr>
            <a:r>
              <a:rPr lang="en-US" sz="1600" spc="50" baseline="0">
                <a:solidFill>
                  <a:schemeClr val="tx1">
                    <a:lumMod val="50000"/>
                    <a:lumOff val="50000"/>
                  </a:schemeClr>
                </a:solidFill>
              </a:rPr>
              <a:t>ThePhoto by PhotoAuthor is licensed under CCYYSA.</a:t>
            </a:r>
          </a:p>
        </p:txBody>
      </p:sp>
    </p:spTree>
    <p:extLst>
      <p:ext uri="{BB962C8B-B14F-4D97-AF65-F5344CB8AC3E}">
        <p14:creationId xmlns:p14="http://schemas.microsoft.com/office/powerpoint/2010/main" val="263996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23781C-D2F2-663E-B9D2-B7E3910D6862}"/>
              </a:ext>
            </a:extLst>
          </p:cNvPr>
          <p:cNvSpPr>
            <a:spLocks noGrp="1"/>
          </p:cNvSpPr>
          <p:nvPr>
            <p:ph type="title"/>
          </p:nvPr>
        </p:nvSpPr>
        <p:spPr>
          <a:xfrm>
            <a:off x="6094855" y="1261331"/>
            <a:ext cx="3497565" cy="3002662"/>
          </a:xfrm>
        </p:spPr>
        <p:txBody>
          <a:bodyPr vert="horz" lIns="91440" tIns="45720" rIns="91440" bIns="45720" rtlCol="0" anchor="b">
            <a:normAutofit/>
          </a:bodyPr>
          <a:lstStyle/>
          <a:p>
            <a:pPr>
              <a:lnSpc>
                <a:spcPct val="90000"/>
              </a:lnSpc>
            </a:pPr>
            <a:r>
              <a:rPr lang="en-US" sz="2100"/>
              <a:t>Microsoft 365</a:t>
            </a:r>
            <a:br>
              <a:rPr lang="en-US" sz="2100"/>
            </a:br>
            <a:r>
              <a:rPr lang="en-US" sz="2100"/>
              <a:t>One drive</a:t>
            </a:r>
            <a:br>
              <a:rPr lang="en-US" sz="2100"/>
            </a:br>
            <a:r>
              <a:rPr lang="en-US" sz="2100"/>
              <a:t>WHY ?</a:t>
            </a:r>
            <a:br>
              <a:rPr lang="en-US" sz="2100"/>
            </a:br>
            <a:r>
              <a:rPr lang="en-US" sz="2100"/>
              <a:t>As it provides an extra layer of security for the most sensitive documents</a:t>
            </a:r>
            <a:br>
              <a:rPr lang="en-US" sz="2100"/>
            </a:br>
            <a:r>
              <a:rPr lang="en-US" sz="2100"/>
              <a:t>Automatic Backup:</a:t>
            </a:r>
            <a:br>
              <a:rPr lang="en-US" sz="2100"/>
            </a:br>
            <a:r>
              <a:rPr lang="en-US" sz="2100"/>
              <a:t>Easy File Sharing:</a:t>
            </a:r>
            <a:br>
              <a:rPr lang="en-US" sz="2100"/>
            </a:br>
            <a:r>
              <a:rPr lang="en-US" sz="2100"/>
              <a:t>Device Flexibility:</a:t>
            </a:r>
          </a:p>
        </p:txBody>
      </p:sp>
      <p:pic>
        <p:nvPicPr>
          <p:cNvPr id="6" name="Picture 5">
            <a:extLst>
              <a:ext uri="{FF2B5EF4-FFF2-40B4-BE49-F238E27FC236}">
                <a16:creationId xmlns:a16="http://schemas.microsoft.com/office/drawing/2014/main" id="{08CE02DE-ED33-3487-5594-189748B464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012" r="10524" b="2"/>
          <a:stretch>
            <a:fillRect/>
          </a:stretch>
        </p:blipFill>
        <p:spPr>
          <a:xfrm>
            <a:off x="888603" y="1313575"/>
            <a:ext cx="4887354" cy="4230849"/>
          </a:xfrm>
          <a:prstGeom prst="rect">
            <a:avLst/>
          </a:prstGeom>
        </p:spPr>
      </p:pic>
      <p:sp>
        <p:nvSpPr>
          <p:cNvPr id="7" name="TextBox 6">
            <a:extLst>
              <a:ext uri="{FF2B5EF4-FFF2-40B4-BE49-F238E27FC236}">
                <a16:creationId xmlns:a16="http://schemas.microsoft.com/office/drawing/2014/main" id="{D202024A-5F57-5FF9-2CFC-84E538F2327F}"/>
              </a:ext>
            </a:extLst>
          </p:cNvPr>
          <p:cNvSpPr txBox="1"/>
          <p:nvPr/>
        </p:nvSpPr>
        <p:spPr>
          <a:xfrm>
            <a:off x="3233274" y="5344369"/>
            <a:ext cx="254268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comptoir-hardware.com/actus/business/24153-lancement-officiel-de-onedrive-qui-remplace-skydr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65153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C5AA9-15B3-A3A3-85EE-A3C514F6FE63}"/>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sz="3600"/>
              <a:t>Disadvantages of one drive</a:t>
            </a:r>
          </a:p>
        </p:txBody>
      </p:sp>
      <p:graphicFrame>
        <p:nvGraphicFramePr>
          <p:cNvPr id="6" name="Text Placeholder 3">
            <a:extLst>
              <a:ext uri="{FF2B5EF4-FFF2-40B4-BE49-F238E27FC236}">
                <a16:creationId xmlns:a16="http://schemas.microsoft.com/office/drawing/2014/main" id="{C28ADAFD-B293-49E2-EDF9-D3645C53AD7A}"/>
              </a:ext>
            </a:extLst>
          </p:cNvPr>
          <p:cNvGraphicFramePr/>
          <p:nvPr/>
        </p:nvGraphicFramePr>
        <p:xfrm>
          <a:off x="1286933" y="1718505"/>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0220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AB49B-9B67-14C1-DAE8-2381CCB921F0}"/>
              </a:ext>
            </a:extLst>
          </p:cNvPr>
          <p:cNvSpPr>
            <a:spLocks noGrp="1"/>
          </p:cNvSpPr>
          <p:nvPr>
            <p:ph type="title"/>
          </p:nvPr>
        </p:nvSpPr>
        <p:spPr>
          <a:xfrm>
            <a:off x="643467" y="816638"/>
            <a:ext cx="3367359" cy="5224724"/>
          </a:xfrm>
        </p:spPr>
        <p:txBody>
          <a:bodyPr vert="horz" lIns="91440" tIns="45720" rIns="91440" bIns="45720" rtlCol="0" anchor="ctr">
            <a:normAutofit/>
          </a:bodyPr>
          <a:lstStyle/>
          <a:p>
            <a:r>
              <a:rPr lang="en-US" sz="3600"/>
              <a:t>MY CONCLUSION TO MY PRESENTATION :</a:t>
            </a:r>
          </a:p>
        </p:txBody>
      </p:sp>
      <p:sp>
        <p:nvSpPr>
          <p:cNvPr id="4" name="Text Placeholder 3">
            <a:extLst>
              <a:ext uri="{FF2B5EF4-FFF2-40B4-BE49-F238E27FC236}">
                <a16:creationId xmlns:a16="http://schemas.microsoft.com/office/drawing/2014/main" id="{06CF7CC3-8F20-33F7-0519-144ED9F1A658}"/>
              </a:ext>
            </a:extLst>
          </p:cNvPr>
          <p:cNvSpPr>
            <a:spLocks noGrp="1"/>
          </p:cNvSpPr>
          <p:nvPr>
            <p:ph type="body" sz="half" idx="2"/>
          </p:nvPr>
        </p:nvSpPr>
        <p:spPr>
          <a:xfrm>
            <a:off x="4654295" y="816638"/>
            <a:ext cx="4619706" cy="5224724"/>
          </a:xfrm>
        </p:spPr>
        <p:txBody>
          <a:bodyPr vert="horz" lIns="91440" tIns="45720" rIns="91440" bIns="45720" rtlCol="0" anchor="ctr">
            <a:normAutofit/>
          </a:bodyPr>
          <a:lstStyle/>
          <a:p>
            <a:r>
              <a:rPr lang="en-US" dirty="0"/>
              <a:t>I HAVE RESEARCH ALL THE PROS AND CONS, AND MICROSOFT ONE DRIVE IS THE BEST STORING AND SHARING SOLUTION FOR RIVERDALE NURSING HOME.  BECAUSE IT IS EASLIY USED ON MOBLIES AND TABLET DEVICES WHICH IS GREAT FOR MOBILE STAFF ALSO IS EASY TO SHARE IMFORMATION SECURLY WITH </a:t>
            </a:r>
            <a:r>
              <a:rPr lang="en-US"/>
              <a:t>MEMBER OF STAFF SUCH AS DOCTORS OR PHARMACIES. </a:t>
            </a:r>
          </a:p>
        </p:txBody>
      </p:sp>
    </p:spTree>
    <p:extLst>
      <p:ext uri="{BB962C8B-B14F-4D97-AF65-F5344CB8AC3E}">
        <p14:creationId xmlns:p14="http://schemas.microsoft.com/office/powerpoint/2010/main" val="4029494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7DA07-440D-1019-0BC4-6485740836B8}"/>
              </a:ext>
            </a:extLst>
          </p:cNvPr>
          <p:cNvSpPr>
            <a:spLocks noGrp="1"/>
          </p:cNvSpPr>
          <p:nvPr>
            <p:ph type="title"/>
          </p:nvPr>
        </p:nvSpPr>
        <p:spPr>
          <a:xfrm>
            <a:off x="5536734" y="609600"/>
            <a:ext cx="3737268" cy="1320800"/>
          </a:xfrm>
        </p:spPr>
        <p:txBody>
          <a:bodyPr vert="horz" lIns="91440" tIns="45720" rIns="91440" bIns="45720" rtlCol="0" anchor="t">
            <a:normAutofit/>
          </a:bodyPr>
          <a:lstStyle/>
          <a:p>
            <a:pPr>
              <a:lnSpc>
                <a:spcPct val="90000"/>
              </a:lnSpc>
            </a:pPr>
            <a:r>
              <a:rPr lang="en-US" sz="2800"/>
              <a:t>WHERE I FOUND SOME </a:t>
            </a:r>
            <a:r>
              <a:rPr lang="en-US" sz="2800" dirty="0"/>
              <a:t>OF MY INFORMATION FROM ?</a:t>
            </a:r>
          </a:p>
        </p:txBody>
      </p:sp>
      <p:sp>
        <p:nvSpPr>
          <p:cNvPr id="4" name="Text Placeholder 3">
            <a:extLst>
              <a:ext uri="{FF2B5EF4-FFF2-40B4-BE49-F238E27FC236}">
                <a16:creationId xmlns:a16="http://schemas.microsoft.com/office/drawing/2014/main" id="{212662F5-7E91-4C5D-3A15-34251CE11E1F}"/>
              </a:ext>
            </a:extLst>
          </p:cNvPr>
          <p:cNvSpPr>
            <a:spLocks noGrp="1"/>
          </p:cNvSpPr>
          <p:nvPr>
            <p:ph type="body" sz="half" idx="2"/>
          </p:nvPr>
        </p:nvSpPr>
        <p:spPr>
          <a:xfrm>
            <a:off x="5209563" y="2160589"/>
            <a:ext cx="4064439" cy="3880773"/>
          </a:xfrm>
        </p:spPr>
        <p:txBody>
          <a:bodyPr vert="horz" lIns="91440" tIns="45720" rIns="91440" bIns="45720" rtlCol="0" anchor="t">
            <a:normAutofit/>
          </a:bodyPr>
          <a:lstStyle/>
          <a:p>
            <a:pPr>
              <a:buFont typeface="Wingdings 3" charset="2"/>
              <a:buChar char=""/>
            </a:pPr>
            <a:r>
              <a:rPr lang="en-US" dirty="0"/>
              <a:t>LOOKING ON DIFFERENT WEBSITES COMPARING THE INFORMATION IS CORRECT </a:t>
            </a:r>
          </a:p>
          <a:p>
            <a:pPr>
              <a:buFont typeface="Wingdings 3" charset="2"/>
              <a:buChar char=""/>
            </a:pPr>
            <a:r>
              <a:rPr lang="en-US" dirty="0"/>
              <a:t>AND REFERENCES</a:t>
            </a:r>
          </a:p>
          <a:p>
            <a:r>
              <a:rPr lang="en-US" dirty="0"/>
              <a:t>HARVARDE REFERENCING</a:t>
            </a:r>
          </a:p>
          <a:p>
            <a:r>
              <a:rPr lang="en-US" dirty="0"/>
              <a:t>GOOGLE SCHOLAR/Micheal Muchmore 2020</a:t>
            </a:r>
          </a:p>
          <a:p>
            <a:r>
              <a:rPr lang="en-US" dirty="0"/>
              <a:t>GOOGLE </a:t>
            </a:r>
          </a:p>
          <a:p>
            <a:r>
              <a:rPr lang="en-US" dirty="0"/>
              <a:t>COPILOT</a:t>
            </a:r>
          </a:p>
          <a:p>
            <a:endParaRPr lang="en-US" dirty="0"/>
          </a:p>
          <a:p>
            <a:endParaRPr lang="en-US" dirty="0"/>
          </a:p>
        </p:txBody>
      </p:sp>
      <p:pic>
        <p:nvPicPr>
          <p:cNvPr id="6" name="Picture 5" descr="A person reaching for a paper on a table full of paper and sticky notes">
            <a:extLst>
              <a:ext uri="{FF2B5EF4-FFF2-40B4-BE49-F238E27FC236}">
                <a16:creationId xmlns:a16="http://schemas.microsoft.com/office/drawing/2014/main" id="{2340ABAB-9C30-7A96-D943-3F6D04B352ED}"/>
              </a:ext>
            </a:extLst>
          </p:cNvPr>
          <p:cNvPicPr>
            <a:picLocks noChangeAspect="1"/>
          </p:cNvPicPr>
          <p:nvPr/>
        </p:nvPicPr>
        <p:blipFill>
          <a:blip r:embed="rId2"/>
          <a:srcRect l="22360" r="25133" b="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138691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E0203-B1AD-A799-7734-3D42F2CF52F5}"/>
              </a:ext>
            </a:extLst>
          </p:cNvPr>
          <p:cNvSpPr>
            <a:spLocks noGrp="1"/>
          </p:cNvSpPr>
          <p:nvPr>
            <p:ph type="title"/>
          </p:nvPr>
        </p:nvSpPr>
        <p:spPr>
          <a:xfrm>
            <a:off x="6094855" y="1261331"/>
            <a:ext cx="3497565" cy="3002662"/>
          </a:xfrm>
        </p:spPr>
        <p:txBody>
          <a:bodyPr vert="horz" lIns="91440" tIns="45720" rIns="91440" bIns="45720" rtlCol="0" anchor="b">
            <a:normAutofit/>
          </a:bodyPr>
          <a:lstStyle/>
          <a:p>
            <a:pPr>
              <a:lnSpc>
                <a:spcPct val="90000"/>
              </a:lnSpc>
            </a:pPr>
            <a:r>
              <a:rPr lang="en-US" sz="3100"/>
              <a:t>THAT CONCLUDES MY PRESENTATION THANK YOU FOR LISTENING,   </a:t>
            </a:r>
            <a:br>
              <a:rPr lang="en-US" sz="3100"/>
            </a:br>
            <a:r>
              <a:rPr lang="en-US" sz="3100"/>
              <a:t>DO YOU ANY QUESTION?</a:t>
            </a:r>
          </a:p>
        </p:txBody>
      </p:sp>
      <p:pic>
        <p:nvPicPr>
          <p:cNvPr id="6" name="Graphic 5" descr="Questions">
            <a:extLst>
              <a:ext uri="{FF2B5EF4-FFF2-40B4-BE49-F238E27FC236}">
                <a16:creationId xmlns:a16="http://schemas.microsoft.com/office/drawing/2014/main" id="{250D562F-9194-7090-C0F8-4F08F83275D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440617" y="1261330"/>
            <a:ext cx="4335340" cy="4335340"/>
          </a:xfrm>
          <a:prstGeom prst="rect">
            <a:avLst/>
          </a:prstGeom>
        </p:spPr>
      </p:pic>
    </p:spTree>
    <p:extLst>
      <p:ext uri="{BB962C8B-B14F-4D97-AF65-F5344CB8AC3E}">
        <p14:creationId xmlns:p14="http://schemas.microsoft.com/office/powerpoint/2010/main" val="18350670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1" name="Picture 40" descr="Lone person stanging on misty jagged mountain">
            <a:extLst>
              <a:ext uri="{FF2B5EF4-FFF2-40B4-BE49-F238E27FC236}">
                <a16:creationId xmlns:a16="http://schemas.microsoft.com/office/drawing/2014/main" id="{E8CE5AF3-0E58-B837-652F-293E7E1A34C8}"/>
              </a:ext>
            </a:extLst>
          </p:cNvPr>
          <p:cNvPicPr>
            <a:picLocks noChangeAspect="1"/>
          </p:cNvPicPr>
          <p:nvPr/>
        </p:nvPicPr>
        <p:blipFill>
          <a:blip r:embed="rId2">
            <a:alphaModFix amt="60000"/>
          </a:blip>
          <a:srcRect t="12523" r="-2" b="8679"/>
          <a:stretch>
            <a:fillRect/>
          </a:stretch>
        </p:blipFill>
        <p:spPr>
          <a:xfrm>
            <a:off x="-1" y="10"/>
            <a:ext cx="12192001" cy="6857990"/>
          </a:xfrm>
          <a:prstGeom prst="rect">
            <a:avLst/>
          </a:prstGeom>
        </p:spPr>
      </p:pic>
      <p:sp>
        <p:nvSpPr>
          <p:cNvPr id="2" name="Title 1"/>
          <p:cNvSpPr>
            <a:spLocks noGrp="1"/>
          </p:cNvSpPr>
          <p:nvPr>
            <p:ph type="ctrTitle"/>
          </p:nvPr>
        </p:nvSpPr>
        <p:spPr>
          <a:xfrm>
            <a:off x="838200" y="914402"/>
            <a:ext cx="10515600" cy="2985923"/>
          </a:xfrm>
        </p:spPr>
        <p:txBody>
          <a:bodyPr>
            <a:normAutofit/>
          </a:bodyPr>
          <a:lstStyle/>
          <a:p>
            <a:r>
              <a:rPr lang="en-US" sz="5200">
                <a:solidFill>
                  <a:srgbClr val="FFFFFF"/>
                </a:solidFill>
              </a:rPr>
              <a:t>Good morning</a:t>
            </a:r>
            <a:br>
              <a:rPr lang="en-US" sz="5200">
                <a:solidFill>
                  <a:srgbClr val="FFFFFF"/>
                </a:solidFill>
              </a:rPr>
            </a:br>
            <a:r>
              <a:rPr lang="en-US" sz="5200">
                <a:solidFill>
                  <a:srgbClr val="FFFFFF"/>
                </a:solidFill>
              </a:rPr>
              <a:t>my Name is Naseem Ibrahim </a:t>
            </a:r>
            <a:br>
              <a:rPr lang="en-US" sz="5200">
                <a:solidFill>
                  <a:srgbClr val="FFFFFF"/>
                </a:solidFill>
              </a:rPr>
            </a:br>
            <a:r>
              <a:rPr lang="en-US" sz="5200">
                <a:solidFill>
                  <a:srgbClr val="FFFFFF"/>
                </a:solidFill>
              </a:rPr>
              <a:t>Id 2536482</a:t>
            </a:r>
          </a:p>
        </p:txBody>
      </p:sp>
      <p:sp>
        <p:nvSpPr>
          <p:cNvPr id="3" name="Subtitle 2"/>
          <p:cNvSpPr>
            <a:spLocks noGrp="1"/>
          </p:cNvSpPr>
          <p:nvPr>
            <p:ph type="subTitle" idx="1"/>
          </p:nvPr>
        </p:nvSpPr>
        <p:spPr>
          <a:xfrm>
            <a:off x="838200" y="4072040"/>
            <a:ext cx="10515600" cy="1384310"/>
          </a:xfrm>
        </p:spPr>
        <p:txBody>
          <a:bodyPr vert="horz" lIns="91440" tIns="45720" rIns="91440" bIns="45720" rtlCol="0" anchor="t">
            <a:normAutofit/>
          </a:bodyPr>
          <a:lstStyle/>
          <a:p>
            <a:r>
              <a:rPr lang="en-US">
                <a:solidFill>
                  <a:srgbClr val="FFFFFF"/>
                </a:solidFill>
              </a:rPr>
              <a:t>Staff Rota's and schedule</a:t>
            </a:r>
          </a:p>
          <a:p>
            <a:r>
              <a:rPr lang="en-US">
                <a:solidFill>
                  <a:srgbClr val="FFFFFF"/>
                </a:solidFill>
              </a:rPr>
              <a:t>RIVERSIDE NURSING HOME</a:t>
            </a:r>
          </a:p>
        </p:txBody>
      </p:sp>
      <p:sp>
        <p:nvSpPr>
          <p:cNvPr id="5" name="TextBox 4">
            <a:extLst>
              <a:ext uri="{FF2B5EF4-FFF2-40B4-BE49-F238E27FC236}">
                <a16:creationId xmlns:a16="http://schemas.microsoft.com/office/drawing/2014/main" id="{66DE0DFD-3607-9627-C78C-0B0199358290}"/>
              </a:ext>
            </a:extLst>
          </p:cNvPr>
          <p:cNvSpPr txBox="1"/>
          <p:nvPr/>
        </p:nvSpPr>
        <p:spPr>
          <a:xfrm>
            <a:off x="4535488" y="4206875"/>
            <a:ext cx="3121025" cy="317500"/>
          </a:xfrm>
          <a:prstGeom prst="rect">
            <a:avLst/>
          </a:prstGeom>
        </p:spPr>
        <p:txBody>
          <a:bodyPr>
            <a:normAutofit fontScale="5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ptos" panose="020B0004020202020204"/>
                <a:ea typeface="+mn-ea"/>
                <a:cs typeface="+mn-cs"/>
              </a:rPr>
              <a:t>ThePhoto by PhotoAuthor is licensed under CCYYSA.</a:t>
            </a:r>
          </a:p>
        </p:txBody>
      </p:sp>
    </p:spTree>
    <p:extLst>
      <p:ext uri="{BB962C8B-B14F-4D97-AF65-F5344CB8AC3E}">
        <p14:creationId xmlns:p14="http://schemas.microsoft.com/office/powerpoint/2010/main" val="3253669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65" name="Freeform: Shape 6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6BD0901D-9A41-68C3-BDBC-44899620526E}"/>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Rota's and Staff schedule</a:t>
            </a:r>
          </a:p>
        </p:txBody>
      </p:sp>
      <p:sp>
        <p:nvSpPr>
          <p:cNvPr id="66" name="Arc 6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67" name="Content Placeholder 2">
            <a:extLst>
              <a:ext uri="{FF2B5EF4-FFF2-40B4-BE49-F238E27FC236}">
                <a16:creationId xmlns:a16="http://schemas.microsoft.com/office/drawing/2014/main" id="{65B088C4-365F-5AD1-27B0-F5A6BE32F0F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Today I will be talking about Rota's and staff scheduling and how they work . </a:t>
            </a:r>
          </a:p>
          <a:p>
            <a:r>
              <a:rPr lang="en-US"/>
              <a:t>Rota's is schedule which shows which employees are working and what shifts they are assigned to.</a:t>
            </a:r>
          </a:p>
          <a:p>
            <a:r>
              <a:rPr lang="en-US"/>
              <a:t>My tasks is to find suitable solution to make sure all staff know what they are doing and when so that the care of residents is not compromised.</a:t>
            </a:r>
          </a:p>
        </p:txBody>
      </p:sp>
    </p:spTree>
    <p:extLst>
      <p:ext uri="{BB962C8B-B14F-4D97-AF65-F5344CB8AC3E}">
        <p14:creationId xmlns:p14="http://schemas.microsoft.com/office/powerpoint/2010/main" val="18526349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6186D3E0-89AA-1542-464E-06B0E2AFC054}"/>
              </a:ext>
            </a:extLst>
          </p:cNvPr>
          <p:cNvSpPr>
            <a:spLocks noGrp="1"/>
          </p:cNvSpPr>
          <p:nvPr>
            <p:ph type="title"/>
          </p:nvPr>
        </p:nvSpPr>
        <p:spPr>
          <a:xfrm>
            <a:off x="640080" y="325369"/>
            <a:ext cx="4368602" cy="1956841"/>
          </a:xfrm>
        </p:spPr>
        <p:txBody>
          <a:bodyPr anchor="b">
            <a:normAutofit/>
          </a:bodyPr>
          <a:lstStyle/>
          <a:p>
            <a:r>
              <a:rPr lang="en-US" sz="5400"/>
              <a:t>Use of Rota's</a:t>
            </a:r>
          </a:p>
        </p:txBody>
      </p:sp>
      <p:sp>
        <p:nvSpPr>
          <p:cNvPr id="3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3" name="Content Placeholder 2">
            <a:extLst>
              <a:ext uri="{FF2B5EF4-FFF2-40B4-BE49-F238E27FC236}">
                <a16:creationId xmlns:a16="http://schemas.microsoft.com/office/drawing/2014/main" id="{A8F06260-7E04-47AC-DC6C-BD109D7D65D1}"/>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000"/>
              <a:t>Staff Rota's</a:t>
            </a:r>
          </a:p>
          <a:p>
            <a:r>
              <a:rPr lang="en-US" sz="2000"/>
              <a:t>Timetable</a:t>
            </a:r>
          </a:p>
          <a:p>
            <a:r>
              <a:rPr lang="en-US" sz="2000"/>
              <a:t>Shift patterns</a:t>
            </a:r>
          </a:p>
          <a:p>
            <a:r>
              <a:rPr lang="en-US" sz="2000"/>
              <a:t>Hours</a:t>
            </a:r>
          </a:p>
          <a:p>
            <a:r>
              <a:rPr lang="en-US" sz="2000"/>
              <a:t>Locations</a:t>
            </a:r>
          </a:p>
          <a:p>
            <a:r>
              <a:rPr lang="en-US" sz="2000"/>
              <a:t>Tasks</a:t>
            </a:r>
          </a:p>
          <a:p>
            <a:r>
              <a:rPr lang="en-US" sz="2000" err="1"/>
              <a:t>Adeqaute</a:t>
            </a:r>
            <a:r>
              <a:rPr lang="en-US" sz="2000"/>
              <a:t> staff coverage</a:t>
            </a:r>
          </a:p>
          <a:p>
            <a:r>
              <a:rPr lang="en-US" sz="2000"/>
              <a:t>Manage </a:t>
            </a:r>
            <a:r>
              <a:rPr lang="en-US" sz="2000" err="1"/>
              <a:t>labour</a:t>
            </a:r>
            <a:r>
              <a:rPr lang="en-US" sz="2000"/>
              <a:t> costs</a:t>
            </a:r>
          </a:p>
        </p:txBody>
      </p:sp>
      <p:pic>
        <p:nvPicPr>
          <p:cNvPr id="18" name="Picture 17" descr="Stock numbers on a digital display">
            <a:extLst>
              <a:ext uri="{FF2B5EF4-FFF2-40B4-BE49-F238E27FC236}">
                <a16:creationId xmlns:a16="http://schemas.microsoft.com/office/drawing/2014/main" id="{89862F48-41B8-9117-2CFD-E51C013C075C}"/>
              </a:ext>
            </a:extLst>
          </p:cNvPr>
          <p:cNvPicPr>
            <a:picLocks noChangeAspect="1"/>
          </p:cNvPicPr>
          <p:nvPr/>
        </p:nvPicPr>
        <p:blipFill>
          <a:blip r:embed="rId2"/>
          <a:srcRect l="32169" r="940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79765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useBgFill="1">
        <p:nvSpPr>
          <p:cNvPr id="66" name="Rectangle 6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73112FE9-B68D-AEF6-FCF6-674C88B016DB}"/>
              </a:ext>
            </a:extLst>
          </p:cNvPr>
          <p:cNvSpPr>
            <a:spLocks noGrp="1"/>
          </p:cNvSpPr>
          <p:nvPr>
            <p:ph type="title"/>
          </p:nvPr>
        </p:nvSpPr>
        <p:spPr>
          <a:xfrm>
            <a:off x="761803" y="350196"/>
            <a:ext cx="4646904" cy="1624520"/>
          </a:xfrm>
        </p:spPr>
        <p:txBody>
          <a:bodyPr anchor="ctr">
            <a:normAutofit fontScale="90000"/>
          </a:bodyPr>
          <a:lstStyle/>
          <a:p>
            <a:r>
              <a:rPr lang="en-US" sz="4000"/>
              <a:t>Microsoft 365</a:t>
            </a:r>
            <a:br>
              <a:rPr lang="en-US" sz="4000"/>
            </a:br>
            <a:r>
              <a:rPr lang="en-US" sz="4000"/>
              <a:t>use's, advantages and disadvantages for Riverdale</a:t>
            </a:r>
          </a:p>
        </p:txBody>
      </p:sp>
      <p:sp>
        <p:nvSpPr>
          <p:cNvPr id="3" name="Content Placeholder 2">
            <a:extLst>
              <a:ext uri="{FF2B5EF4-FFF2-40B4-BE49-F238E27FC236}">
                <a16:creationId xmlns:a16="http://schemas.microsoft.com/office/drawing/2014/main" id="{E5B662A7-4CD1-151C-70D3-AF098164CDAB}"/>
              </a:ext>
            </a:extLst>
          </p:cNvPr>
          <p:cNvSpPr>
            <a:spLocks noGrp="1"/>
          </p:cNvSpPr>
          <p:nvPr>
            <p:ph idx="1"/>
          </p:nvPr>
        </p:nvSpPr>
        <p:spPr>
          <a:xfrm>
            <a:off x="761802" y="2286000"/>
            <a:ext cx="4646905" cy="4070349"/>
          </a:xfrm>
        </p:spPr>
        <p:txBody>
          <a:bodyPr vert="horz" lIns="91440" tIns="45720" rIns="91440" bIns="45720" rtlCol="0" anchor="ctr">
            <a:normAutofit fontScale="77500" lnSpcReduction="20000"/>
          </a:bodyPr>
          <a:lstStyle/>
          <a:p>
            <a:pPr marL="0" indent="0">
              <a:buNone/>
            </a:pPr>
            <a:r>
              <a:rPr lang="en-US" sz="2000"/>
              <a:t>You could use Microsoft Excel or Microsoft Word and Teams. To make the Rota's and send Memo's to staff to keep them up to date on current matters concerning daily tasks.</a:t>
            </a:r>
          </a:p>
          <a:p>
            <a:pPr marL="0" indent="0">
              <a:buNone/>
            </a:pPr>
            <a:r>
              <a:rPr lang="en-US" sz="2000"/>
              <a:t>I believe the above tools will be the best for Riverdale Nursing Home.</a:t>
            </a:r>
          </a:p>
          <a:p>
            <a:pPr marL="0" indent="0">
              <a:buNone/>
            </a:pPr>
            <a:r>
              <a:rPr lang="en-US" sz="2000"/>
              <a:t>Microsoft Excel is </a:t>
            </a:r>
          </a:p>
          <a:p>
            <a:pPr marL="0" indent="0">
              <a:buNone/>
            </a:pPr>
            <a:r>
              <a:rPr lang="en-US" sz="2000"/>
              <a:t>Widely available</a:t>
            </a:r>
          </a:p>
          <a:p>
            <a:pPr marL="0" indent="0">
              <a:buNone/>
            </a:pPr>
            <a:r>
              <a:rPr lang="en-US" sz="2000"/>
              <a:t>Cost effective</a:t>
            </a:r>
          </a:p>
          <a:p>
            <a:pPr marL="0" indent="0">
              <a:buNone/>
            </a:pPr>
            <a:r>
              <a:rPr lang="en-US" sz="2000"/>
              <a:t>Grid structed</a:t>
            </a:r>
          </a:p>
          <a:p>
            <a:pPr marL="0" indent="0">
              <a:buNone/>
            </a:pPr>
            <a:r>
              <a:rPr lang="en-US" sz="2000"/>
              <a:t>Teams</a:t>
            </a:r>
          </a:p>
          <a:p>
            <a:pPr marL="0" indent="0">
              <a:buNone/>
            </a:pPr>
            <a:r>
              <a:rPr lang="en-US" sz="2000"/>
              <a:t>Disadvantage:</a:t>
            </a:r>
          </a:p>
          <a:p>
            <a:pPr marL="0" indent="0">
              <a:buNone/>
            </a:pPr>
            <a:r>
              <a:rPr lang="en-US" sz="2000"/>
              <a:t>Human error</a:t>
            </a:r>
          </a:p>
          <a:p>
            <a:pPr marL="0" indent="0">
              <a:buNone/>
            </a:pPr>
            <a:r>
              <a:rPr lang="en-US" sz="2000"/>
              <a:t>Merging issues</a:t>
            </a:r>
          </a:p>
          <a:p>
            <a:pPr marL="0" indent="0">
              <a:buNone/>
            </a:pPr>
            <a:r>
              <a:rPr lang="en-US" sz="2000"/>
              <a:t>Broken formulas</a:t>
            </a:r>
          </a:p>
        </p:txBody>
      </p:sp>
      <p:pic>
        <p:nvPicPr>
          <p:cNvPr id="67" name="Picture 66">
            <a:extLst>
              <a:ext uri="{FF2B5EF4-FFF2-40B4-BE49-F238E27FC236}">
                <a16:creationId xmlns:a16="http://schemas.microsoft.com/office/drawing/2014/main" id="{9C796E03-BC2B-EAEA-BB43-B314C4FA0257}"/>
              </a:ext>
            </a:extLst>
          </p:cNvPr>
          <p:cNvPicPr>
            <a:picLocks noChangeAspect="1"/>
          </p:cNvPicPr>
          <p:nvPr/>
        </p:nvPicPr>
        <p:blipFill>
          <a:blip r:embed="rId2"/>
          <a:srcRect r="40687" b="-3"/>
          <a:stretch>
            <a:fillRect/>
          </a:stretch>
        </p:blipFill>
        <p:spPr>
          <a:xfrm>
            <a:off x="6084277" y="211016"/>
            <a:ext cx="6102825" cy="6858000"/>
          </a:xfrm>
          <a:prstGeom prst="rect">
            <a:avLst/>
          </a:prstGeom>
        </p:spPr>
      </p:pic>
    </p:spTree>
    <p:extLst>
      <p:ext uri="{BB962C8B-B14F-4D97-AF65-F5344CB8AC3E}">
        <p14:creationId xmlns:p14="http://schemas.microsoft.com/office/powerpoint/2010/main" val="3744540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3AD41DB-DF9F-49BC-85AE-6AB1840A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81DD2C88-8D40-88D5-9FCE-62A8E6AA7D24}"/>
              </a:ext>
            </a:extLst>
          </p:cNvPr>
          <p:cNvSpPr>
            <a:spLocks noGrp="1"/>
          </p:cNvSpPr>
          <p:nvPr>
            <p:ph type="title"/>
          </p:nvPr>
        </p:nvSpPr>
        <p:spPr>
          <a:xfrm>
            <a:off x="838200" y="4669978"/>
            <a:ext cx="4391024" cy="1173700"/>
          </a:xfrm>
        </p:spPr>
        <p:txBody>
          <a:bodyPr anchor="t">
            <a:normAutofit/>
          </a:bodyPr>
          <a:lstStyle/>
          <a:p>
            <a:r>
              <a:rPr lang="en-US" sz="2800">
                <a:solidFill>
                  <a:schemeClr val="bg1"/>
                </a:solidFill>
              </a:rPr>
              <a:t>ThePhoto by PhotoAuthor is licensed under CCYYSA.</a:t>
            </a:r>
          </a:p>
        </p:txBody>
      </p:sp>
      <p:grpSp>
        <p:nvGrpSpPr>
          <p:cNvPr id="8" name="Group 7">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9" name="Freeform: Shape 8">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4" name="Freeform: Shape 13">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3" name="Content Placeholder 2">
            <a:extLst>
              <a:ext uri="{FF2B5EF4-FFF2-40B4-BE49-F238E27FC236}">
                <a16:creationId xmlns:a16="http://schemas.microsoft.com/office/drawing/2014/main" id="{073DD0A5-66D3-4468-5429-42273CE3D386}"/>
              </a:ext>
            </a:extLst>
          </p:cNvPr>
          <p:cNvSpPr>
            <a:spLocks noGrp="1"/>
          </p:cNvSpPr>
          <p:nvPr>
            <p:ph idx="1"/>
          </p:nvPr>
        </p:nvSpPr>
        <p:spPr>
          <a:xfrm>
            <a:off x="5664201" y="4669978"/>
            <a:ext cx="5692774" cy="1173700"/>
          </a:xfrm>
        </p:spPr>
        <p:txBody>
          <a:bodyPr vert="horz" lIns="91440" tIns="45720" rIns="91440" bIns="45720" rtlCol="0">
            <a:normAutofit/>
          </a:bodyPr>
          <a:lstStyle/>
          <a:p>
            <a:r>
              <a:rPr lang="en-US" sz="800">
                <a:solidFill>
                  <a:schemeClr val="bg1">
                    <a:alpha val="80000"/>
                  </a:schemeClr>
                </a:solidFill>
              </a:rPr>
              <a:t>Referencing</a:t>
            </a:r>
          </a:p>
          <a:p>
            <a:r>
              <a:rPr lang="en-US" sz="800">
                <a:solidFill>
                  <a:schemeClr val="bg1">
                    <a:alpha val="80000"/>
                  </a:schemeClr>
                </a:solidFill>
              </a:rPr>
              <a:t>Havard</a:t>
            </a:r>
          </a:p>
          <a:p>
            <a:r>
              <a:rPr lang="en-US" sz="800">
                <a:solidFill>
                  <a:schemeClr val="bg1">
                    <a:alpha val="80000"/>
                  </a:schemeClr>
                </a:solidFill>
              </a:rPr>
              <a:t>Goggle </a:t>
            </a:r>
          </a:p>
          <a:p>
            <a:r>
              <a:rPr lang="en-US" sz="800">
                <a:solidFill>
                  <a:schemeClr val="bg1">
                    <a:alpha val="80000"/>
                  </a:schemeClr>
                </a:solidFill>
              </a:rPr>
              <a:t>Chat gp</a:t>
            </a:r>
          </a:p>
          <a:p>
            <a:r>
              <a:rPr lang="en-US" sz="800">
                <a:solidFill>
                  <a:schemeClr val="bg1">
                    <a:alpha val="80000"/>
                  </a:schemeClr>
                </a:solidFill>
              </a:rPr>
              <a:t>General knowledge and Experiance</a:t>
            </a:r>
          </a:p>
        </p:txBody>
      </p:sp>
      <p:sp>
        <p:nvSpPr>
          <p:cNvPr id="15" name="TextBox 14">
            <a:extLst>
              <a:ext uri="{FF2B5EF4-FFF2-40B4-BE49-F238E27FC236}">
                <a16:creationId xmlns:a16="http://schemas.microsoft.com/office/drawing/2014/main" id="{3EBC217F-8592-20B1-863B-8C79546064EC}"/>
              </a:ext>
            </a:extLst>
          </p:cNvPr>
          <p:cNvSpPr txBox="1"/>
          <p:nvPr/>
        </p:nvSpPr>
        <p:spPr>
          <a:xfrm>
            <a:off x="2286000" y="5967413"/>
            <a:ext cx="7620000" cy="317500"/>
          </a:xfrm>
          <a:prstGeom prst="rect">
            <a:avLst/>
          </a:prstGeom>
        </p:spPr>
        <p:txBody>
          <a:bodyPr>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Aptos" panose="020B0004020202020204"/>
                <a:ea typeface="+mn-ea"/>
                <a:cs typeface="+mn-cs"/>
              </a:rPr>
              <a:t>ThePhoto by PhotoAuthor is licensed under CCYYSA.</a:t>
            </a:r>
          </a:p>
        </p:txBody>
      </p:sp>
    </p:spTree>
    <p:extLst>
      <p:ext uri="{BB962C8B-B14F-4D97-AF65-F5344CB8AC3E}">
        <p14:creationId xmlns:p14="http://schemas.microsoft.com/office/powerpoint/2010/main" val="2160865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51" name="Rectangle 50">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52" name="Group 51">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7" name="Oval 16">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8" name="Oval 17">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9" name="Oval 18">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Oval 19">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Oval 20">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53" name="Rectangle 5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54" name="Group 5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Content Placeholder 3" descr="A person holding a tablet&#10;&#10;AI-generated content may be incorrect.">
            <a:extLst>
              <a:ext uri="{FF2B5EF4-FFF2-40B4-BE49-F238E27FC236}">
                <a16:creationId xmlns:a16="http://schemas.microsoft.com/office/drawing/2014/main" id="{724FB3F3-4AD0-39FC-67F8-63FC64C499BA}"/>
              </a:ext>
            </a:extLst>
          </p:cNvPr>
          <p:cNvPicPr>
            <a:picLocks noChangeAspect="1"/>
          </p:cNvPicPr>
          <p:nvPr/>
        </p:nvPicPr>
        <p:blipFill>
          <a:blip r:embed="rId2"/>
          <a:srcRect t="9462" r="1" b="9199"/>
          <a:stretch>
            <a:fillRect/>
          </a:stretch>
        </p:blipFill>
        <p:spPr>
          <a:xfrm>
            <a:off x="626590" y="317578"/>
            <a:ext cx="10851111" cy="3508437"/>
          </a:xfrm>
          <a:prstGeom prst="rect">
            <a:avLst/>
          </a:prstGeom>
        </p:spPr>
      </p:pic>
      <p:grpSp>
        <p:nvGrpSpPr>
          <p:cNvPr id="55" name="Group 54">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2" name="Straight Connector 31">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56" name="Rectangle 5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57" name="Group 56">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0" name="Straight Connector 39">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1512E90-45A0-6339-F4FB-BD633B8FDB34}"/>
              </a:ext>
            </a:extLst>
          </p:cNvPr>
          <p:cNvSpPr>
            <a:spLocks noGrp="1"/>
          </p:cNvSpPr>
          <p:nvPr>
            <p:ph type="title"/>
          </p:nvPr>
        </p:nvSpPr>
        <p:spPr>
          <a:xfrm>
            <a:off x="630936" y="4018137"/>
            <a:ext cx="4569060" cy="2129586"/>
          </a:xfrm>
          <a:noFill/>
        </p:spPr>
        <p:txBody>
          <a:bodyPr anchor="t">
            <a:normAutofit/>
          </a:bodyPr>
          <a:lstStyle/>
          <a:p>
            <a:r>
              <a:rPr lang="en-US" sz="4800">
                <a:solidFill>
                  <a:schemeClr val="bg1"/>
                </a:solidFill>
              </a:rPr>
              <a:t>Riverdale Nursing Home</a:t>
            </a:r>
          </a:p>
        </p:txBody>
      </p:sp>
      <p:sp>
        <p:nvSpPr>
          <p:cNvPr id="58" name="Content Placeholder 7">
            <a:extLst>
              <a:ext uri="{FF2B5EF4-FFF2-40B4-BE49-F238E27FC236}">
                <a16:creationId xmlns:a16="http://schemas.microsoft.com/office/drawing/2014/main" id="{34ACFAE6-6E8A-4323-5F7F-6CED24DD2081}"/>
              </a:ext>
            </a:extLst>
          </p:cNvPr>
          <p:cNvSpPr>
            <a:spLocks noGrp="1"/>
          </p:cNvSpPr>
          <p:nvPr>
            <p:ph idx="1"/>
          </p:nvPr>
        </p:nvSpPr>
        <p:spPr>
          <a:xfrm>
            <a:off x="5486080" y="4018143"/>
            <a:ext cx="5674105" cy="2129599"/>
          </a:xfrm>
          <a:noFill/>
        </p:spPr>
        <p:txBody>
          <a:bodyPr anchor="t">
            <a:normAutofit/>
          </a:bodyPr>
          <a:lstStyle/>
          <a:p>
            <a:r>
              <a:rPr lang="en-US" sz="1800">
                <a:solidFill>
                  <a:schemeClr val="bg1"/>
                </a:solidFill>
              </a:rPr>
              <a:t>Thank you for listening to my presentation please feel free if you have any questions.</a:t>
            </a:r>
          </a:p>
        </p:txBody>
      </p:sp>
    </p:spTree>
    <p:extLst>
      <p:ext uri="{BB962C8B-B14F-4D97-AF65-F5344CB8AC3E}">
        <p14:creationId xmlns:p14="http://schemas.microsoft.com/office/powerpoint/2010/main" val="17236851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Good morning</a:t>
            </a:r>
            <a:br>
              <a:rPr lang="en-US" dirty="0"/>
            </a:br>
            <a:r>
              <a:rPr lang="en-US" dirty="0"/>
              <a:t>my nam</a:t>
            </a:r>
            <a:r>
              <a:rPr lang="en-US"/>
              <a:t>e is Shabana Farooq</a:t>
            </a:r>
            <a:br>
              <a:rPr lang="en-US" dirty="0"/>
            </a:br>
            <a:r>
              <a:rPr lang="en-US"/>
              <a:t>ID 2534526</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US"/>
              <a:t>Staff Training</a:t>
            </a:r>
          </a:p>
          <a:p>
            <a:r>
              <a:rPr lang="en-US"/>
              <a:t>Riverdale Nursing Home</a:t>
            </a:r>
            <a:endParaRPr lang="en-US" dirty="0"/>
          </a:p>
        </p:txBody>
      </p:sp>
    </p:spTree>
    <p:extLst>
      <p:ext uri="{BB962C8B-B14F-4D97-AF65-F5344CB8AC3E}">
        <p14:creationId xmlns:p14="http://schemas.microsoft.com/office/powerpoint/2010/main" val="3762471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27928-B0A9-41CB-A4D0-0159248D01DB}"/>
              </a:ext>
            </a:extLst>
          </p:cNvPr>
          <p:cNvSpPr>
            <a:spLocks noGrp="1"/>
          </p:cNvSpPr>
          <p:nvPr>
            <p:ph type="title"/>
          </p:nvPr>
        </p:nvSpPr>
        <p:spPr>
          <a:xfrm>
            <a:off x="411480" y="987552"/>
            <a:ext cx="4485861" cy="1088136"/>
          </a:xfrm>
        </p:spPr>
        <p:txBody>
          <a:bodyPr anchor="b">
            <a:normAutofit/>
          </a:bodyPr>
          <a:lstStyle/>
          <a:p>
            <a:r>
              <a:rPr lang="en-US" sz="3400" dirty="0"/>
              <a:t>Riverdale staff training</a:t>
            </a:r>
          </a:p>
        </p:txBody>
      </p:sp>
      <p:sp>
        <p:nvSpPr>
          <p:cNvPr id="8" name="Content Placeholder 7">
            <a:extLst>
              <a:ext uri="{FF2B5EF4-FFF2-40B4-BE49-F238E27FC236}">
                <a16:creationId xmlns:a16="http://schemas.microsoft.com/office/drawing/2014/main" id="{28E52A54-FA5D-FE54-39A0-C272FC8DE085}"/>
              </a:ext>
            </a:extLst>
          </p:cNvPr>
          <p:cNvSpPr>
            <a:spLocks noGrp="1"/>
          </p:cNvSpPr>
          <p:nvPr>
            <p:ph idx="1"/>
          </p:nvPr>
        </p:nvSpPr>
        <p:spPr>
          <a:xfrm>
            <a:off x="411479" y="2688336"/>
            <a:ext cx="4498848" cy="3584448"/>
          </a:xfrm>
        </p:spPr>
        <p:txBody>
          <a:bodyPr anchor="t">
            <a:normAutofit/>
          </a:bodyPr>
          <a:lstStyle/>
          <a:p>
            <a:pPr marL="0" indent="0">
              <a:buNone/>
            </a:pPr>
            <a:r>
              <a:rPr lang="en-US" sz="1800" dirty="0"/>
              <a:t>Involves</a:t>
            </a:r>
          </a:p>
          <a:p>
            <a:pPr marL="0" indent="0">
              <a:buNone/>
            </a:pPr>
            <a:r>
              <a:rPr lang="en-US" sz="1800" dirty="0"/>
              <a:t>Ensures high quality care for residents</a:t>
            </a:r>
          </a:p>
          <a:p>
            <a:pPr marL="0" indent="0">
              <a:buNone/>
            </a:pPr>
            <a:r>
              <a:rPr lang="en-US" sz="1800" dirty="0"/>
              <a:t>Keeping staff updated on policies and procedures.</a:t>
            </a:r>
          </a:p>
          <a:p>
            <a:pPr marL="0" indent="0">
              <a:buNone/>
            </a:pPr>
            <a:r>
              <a:rPr lang="en-US" sz="1800" dirty="0"/>
              <a:t>Improve workplace safety</a:t>
            </a:r>
          </a:p>
          <a:p>
            <a:pPr marL="0" indent="0">
              <a:buNone/>
            </a:pPr>
            <a:r>
              <a:rPr lang="en-US" sz="1800" dirty="0"/>
              <a:t>Help legal meet requirements</a:t>
            </a:r>
          </a:p>
        </p:txBody>
      </p:sp>
      <p:pic>
        <p:nvPicPr>
          <p:cNvPr id="4" name="Content Placeholder 3" descr="A doctor and an old person&#10;&#10;AI-generated content may be incorrect.">
            <a:extLst>
              <a:ext uri="{FF2B5EF4-FFF2-40B4-BE49-F238E27FC236}">
                <a16:creationId xmlns:a16="http://schemas.microsoft.com/office/drawing/2014/main" id="{8739C81C-5DEC-9A02-5CE1-A9A61DB82EC3}"/>
              </a:ext>
            </a:extLst>
          </p:cNvPr>
          <p:cNvPicPr>
            <a:picLocks noChangeAspect="1"/>
          </p:cNvPicPr>
          <p:nvPr/>
        </p:nvPicPr>
        <p:blipFill>
          <a:blip r:embed="rId2"/>
          <a:srcRect l="11323" r="21673"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032935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E0FDC-7178-01E7-2C1D-0C8C67A2A039}"/>
              </a:ext>
            </a:extLst>
          </p:cNvPr>
          <p:cNvSpPr>
            <a:spLocks noGrp="1"/>
          </p:cNvSpPr>
          <p:nvPr>
            <p:ph type="title"/>
          </p:nvPr>
        </p:nvSpPr>
        <p:spPr/>
        <p:txBody>
          <a:bodyPr/>
          <a:lstStyle/>
          <a:p>
            <a:r>
              <a:rPr lang="en-US"/>
              <a:t>Recommended Tools</a:t>
            </a:r>
          </a:p>
        </p:txBody>
      </p:sp>
      <p:sp>
        <p:nvSpPr>
          <p:cNvPr id="3" name="Content Placeholder 2">
            <a:extLst>
              <a:ext uri="{FF2B5EF4-FFF2-40B4-BE49-F238E27FC236}">
                <a16:creationId xmlns:a16="http://schemas.microsoft.com/office/drawing/2014/main" id="{CF75959C-E30C-5677-15E8-2E29C428A4DB}"/>
              </a:ext>
            </a:extLst>
          </p:cNvPr>
          <p:cNvSpPr>
            <a:spLocks noGrp="1"/>
          </p:cNvSpPr>
          <p:nvPr>
            <p:ph idx="1"/>
          </p:nvPr>
        </p:nvSpPr>
        <p:spPr/>
        <p:txBody>
          <a:bodyPr vert="horz" lIns="91440" tIns="45720" rIns="91440" bIns="45720" rtlCol="0" anchor="t">
            <a:normAutofit/>
          </a:bodyPr>
          <a:lstStyle/>
          <a:p>
            <a:r>
              <a:rPr lang="en-US" dirty="0"/>
              <a:t>Microsoft forms </a:t>
            </a:r>
          </a:p>
          <a:p>
            <a:r>
              <a:rPr lang="en-US" dirty="0"/>
              <a:t>Surveys</a:t>
            </a:r>
          </a:p>
          <a:p>
            <a:r>
              <a:rPr lang="en-US" dirty="0"/>
              <a:t>Questionnaires</a:t>
            </a:r>
          </a:p>
          <a:p>
            <a:r>
              <a:rPr lang="en-US" dirty="0"/>
              <a:t>Quizzes</a:t>
            </a:r>
          </a:p>
          <a:p>
            <a:r>
              <a:rPr lang="en-US" dirty="0"/>
              <a:t>Assessments</a:t>
            </a:r>
          </a:p>
          <a:p>
            <a:r>
              <a:rPr lang="en-US" dirty="0"/>
              <a:t>Microsoft Forms allow managers and trainers to create online assessments that staff can complete electronically.</a:t>
            </a:r>
          </a:p>
          <a:p>
            <a:r>
              <a:rPr lang="en-US" dirty="0"/>
              <a:t>Results are collected automatically, saving time and improving accuracy.</a:t>
            </a:r>
          </a:p>
        </p:txBody>
      </p:sp>
    </p:spTree>
    <p:extLst>
      <p:ext uri="{BB962C8B-B14F-4D97-AF65-F5344CB8AC3E}">
        <p14:creationId xmlns:p14="http://schemas.microsoft.com/office/powerpoint/2010/main" val="3044146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1188F-09E1-BF00-C270-4D84ECF59F11}"/>
              </a:ext>
            </a:extLst>
          </p:cNvPr>
          <p:cNvSpPr>
            <a:spLocks noGrp="1"/>
          </p:cNvSpPr>
          <p:nvPr>
            <p:ph type="title"/>
          </p:nvPr>
        </p:nvSpPr>
        <p:spPr/>
        <p:txBody>
          <a:bodyPr/>
          <a:lstStyle/>
          <a:p>
            <a:r>
              <a:rPr lang="en-US"/>
              <a:t>Why M</a:t>
            </a:r>
            <a:r>
              <a:rPr lang="en-US" dirty="0"/>
              <a:t>icrosoft forms is suitable</a:t>
            </a:r>
            <a:br>
              <a:rPr lang="en-US" dirty="0"/>
            </a:br>
            <a:endParaRPr lang="en-US" dirty="0"/>
          </a:p>
        </p:txBody>
      </p:sp>
      <p:sp>
        <p:nvSpPr>
          <p:cNvPr id="3" name="Content Placeholder 2">
            <a:extLst>
              <a:ext uri="{FF2B5EF4-FFF2-40B4-BE49-F238E27FC236}">
                <a16:creationId xmlns:a16="http://schemas.microsoft.com/office/drawing/2014/main" id="{C6214F7F-1D65-716A-34F9-B400BFE5E06C}"/>
              </a:ext>
            </a:extLst>
          </p:cNvPr>
          <p:cNvSpPr>
            <a:spLocks noGrp="1"/>
          </p:cNvSpPr>
          <p:nvPr>
            <p:ph idx="1"/>
          </p:nvPr>
        </p:nvSpPr>
        <p:spPr/>
        <p:txBody>
          <a:bodyPr vert="horz" lIns="91440" tIns="45720" rIns="91440" bIns="45720" rtlCol="0" anchor="t">
            <a:normAutofit fontScale="85000" lnSpcReduction="10000"/>
          </a:bodyPr>
          <a:lstStyle/>
          <a:p>
            <a:r>
              <a:rPr lang="en-US" dirty="0"/>
              <a:t>Benefits for Riverdale nursing home</a:t>
            </a:r>
          </a:p>
          <a:p>
            <a:r>
              <a:rPr lang="en-US" dirty="0"/>
              <a:t>Quick and easy staff assessments</a:t>
            </a:r>
          </a:p>
          <a:p>
            <a:r>
              <a:rPr lang="en-US" dirty="0"/>
              <a:t>Automatic collection responses</a:t>
            </a:r>
          </a:p>
          <a:p>
            <a:r>
              <a:rPr lang="en-US" dirty="0"/>
              <a:t>Saves Administrative time</a:t>
            </a:r>
          </a:p>
          <a:p>
            <a:r>
              <a:rPr lang="en-US" dirty="0"/>
              <a:t>Tracks staff completion rates</a:t>
            </a:r>
          </a:p>
          <a:p>
            <a:r>
              <a:rPr lang="en-US" dirty="0"/>
              <a:t>Accessible from different  locations</a:t>
            </a:r>
          </a:p>
          <a:p>
            <a:r>
              <a:rPr lang="en-US" dirty="0"/>
              <a:t>Helps identify knowledge gaps</a:t>
            </a:r>
          </a:p>
          <a:p>
            <a:r>
              <a:rPr lang="en-US" dirty="0"/>
              <a:t>Microsoft forms helps managers confirm weather staff have understood training content.</a:t>
            </a:r>
          </a:p>
          <a:p>
            <a:r>
              <a:rPr lang="en-US" dirty="0"/>
              <a:t>Because responses are collected automatically, managers can quickly </a:t>
            </a:r>
            <a:r>
              <a:rPr lang="en-US" dirty="0" err="1"/>
              <a:t>idenfify</a:t>
            </a:r>
            <a:r>
              <a:rPr lang="en-US" dirty="0"/>
              <a:t> who has completed training and who may need additional support</a:t>
            </a:r>
          </a:p>
          <a:p>
            <a:endParaRPr lang="en-US" dirty="0"/>
          </a:p>
          <a:p>
            <a:endParaRPr lang="en-US" dirty="0"/>
          </a:p>
        </p:txBody>
      </p:sp>
    </p:spTree>
    <p:extLst>
      <p:ext uri="{BB962C8B-B14F-4D97-AF65-F5344CB8AC3E}">
        <p14:creationId xmlns:p14="http://schemas.microsoft.com/office/powerpoint/2010/main" val="2568688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D2FCE-922B-1FE5-FA18-1E37194895AA}"/>
              </a:ext>
            </a:extLst>
          </p:cNvPr>
          <p:cNvSpPr>
            <a:spLocks noGrp="1"/>
          </p:cNvSpPr>
          <p:nvPr>
            <p:ph type="title"/>
          </p:nvPr>
        </p:nvSpPr>
        <p:spPr/>
        <p:txBody>
          <a:bodyPr>
            <a:normAutofit/>
          </a:bodyPr>
          <a:lstStyle/>
          <a:p>
            <a:r>
              <a:rPr lang="en-US"/>
              <a:t>Examples of use</a:t>
            </a:r>
            <a:br>
              <a:rPr lang="en-US" dirty="0"/>
            </a:br>
            <a:endParaRPr lang="en-US" dirty="0"/>
          </a:p>
        </p:txBody>
      </p:sp>
      <p:sp>
        <p:nvSpPr>
          <p:cNvPr id="3" name="Content Placeholder 2">
            <a:extLst>
              <a:ext uri="{FF2B5EF4-FFF2-40B4-BE49-F238E27FC236}">
                <a16:creationId xmlns:a16="http://schemas.microsoft.com/office/drawing/2014/main" id="{E7F3A84A-8162-5B77-5D0A-692AB59869F0}"/>
              </a:ext>
            </a:extLst>
          </p:cNvPr>
          <p:cNvSpPr>
            <a:spLocks noGrp="1"/>
          </p:cNvSpPr>
          <p:nvPr>
            <p:ph idx="1"/>
          </p:nvPr>
        </p:nvSpPr>
        <p:spPr/>
        <p:txBody>
          <a:bodyPr vert="horz" lIns="91440" tIns="45720" rIns="91440" bIns="45720" rtlCol="0" anchor="t">
            <a:normAutofit lnSpcReduction="10000"/>
          </a:bodyPr>
          <a:lstStyle/>
          <a:p>
            <a:r>
              <a:rPr lang="en-US"/>
              <a:t>Staff attend training sessions.</a:t>
            </a:r>
          </a:p>
          <a:p>
            <a:r>
              <a:rPr lang="en-US"/>
              <a:t>Trainer creates a quiz in Micro soft Forms</a:t>
            </a:r>
          </a:p>
          <a:p>
            <a:r>
              <a:rPr lang="en-US" dirty="0"/>
              <a:t>Staff complete the </a:t>
            </a:r>
            <a:r>
              <a:rPr lang="en-US"/>
              <a:t>quiz online</a:t>
            </a:r>
          </a:p>
          <a:p>
            <a:r>
              <a:rPr lang="en-US" dirty="0"/>
              <a:t>Results are </a:t>
            </a:r>
            <a:r>
              <a:rPr lang="en-US"/>
              <a:t>automatically recorded</a:t>
            </a:r>
            <a:endParaRPr lang="en-US" dirty="0"/>
          </a:p>
          <a:p>
            <a:r>
              <a:rPr lang="en-US" dirty="0"/>
              <a:t>Mangers review scores and provide </a:t>
            </a:r>
            <a:r>
              <a:rPr lang="en-US"/>
              <a:t>follow up support if needed</a:t>
            </a:r>
          </a:p>
          <a:p>
            <a:r>
              <a:rPr lang="en-US"/>
              <a:t>Outcome</a:t>
            </a:r>
            <a:endParaRPr lang="en-US" dirty="0"/>
          </a:p>
          <a:p>
            <a:r>
              <a:rPr lang="en-US" dirty="0"/>
              <a:t>Better </a:t>
            </a:r>
            <a:r>
              <a:rPr lang="en-US"/>
              <a:t>monitoring of staff learning</a:t>
            </a:r>
          </a:p>
          <a:p>
            <a:r>
              <a:rPr lang="en-US" dirty="0"/>
              <a:t>Improved compliance with training </a:t>
            </a:r>
            <a:r>
              <a:rPr lang="en-US"/>
              <a:t>requirements.</a:t>
            </a:r>
          </a:p>
          <a:p>
            <a:r>
              <a:rPr lang="en-US" dirty="0"/>
              <a:t>Higher quality </a:t>
            </a:r>
            <a:r>
              <a:rPr lang="en-US"/>
              <a:t>resident care</a:t>
            </a:r>
            <a:endParaRPr lang="en-US" dirty="0"/>
          </a:p>
        </p:txBody>
      </p:sp>
    </p:spTree>
    <p:extLst>
      <p:ext uri="{BB962C8B-B14F-4D97-AF65-F5344CB8AC3E}">
        <p14:creationId xmlns:p14="http://schemas.microsoft.com/office/powerpoint/2010/main" val="16014226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F5686-EB12-ED53-3A01-435FE36657BD}"/>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290FC2B0-A945-6D7C-1403-89F33EF4DEE0}"/>
              </a:ext>
            </a:extLst>
          </p:cNvPr>
          <p:cNvSpPr>
            <a:spLocks noGrp="1"/>
          </p:cNvSpPr>
          <p:nvPr>
            <p:ph idx="1"/>
          </p:nvPr>
        </p:nvSpPr>
        <p:spPr>
          <a:xfrm>
            <a:off x="-121722" y="1687080"/>
            <a:ext cx="10515600" cy="4351338"/>
          </a:xfrm>
        </p:spPr>
        <p:txBody>
          <a:bodyPr vert="horz" lIns="91440" tIns="45720" rIns="91440" bIns="45720" rtlCol="0" anchor="t">
            <a:normAutofit lnSpcReduction="10000"/>
          </a:bodyPr>
          <a:lstStyle/>
          <a:p>
            <a:r>
              <a:rPr lang="en-US"/>
              <a:t>Recommendations</a:t>
            </a:r>
            <a:endParaRPr lang="en-US" dirty="0"/>
          </a:p>
          <a:p>
            <a:r>
              <a:rPr lang="en-US" dirty="0"/>
              <a:t>Micro soft forms is most suitable </a:t>
            </a:r>
            <a:r>
              <a:rPr lang="en-US"/>
              <a:t>Microsoft 365 tool for staff </a:t>
            </a:r>
            <a:r>
              <a:rPr lang="en-US" dirty="0"/>
              <a:t>training because it</a:t>
            </a:r>
          </a:p>
          <a:p>
            <a:r>
              <a:rPr lang="en-US" dirty="0"/>
              <a:t>Supports online quizzes and </a:t>
            </a:r>
            <a:r>
              <a:rPr lang="en-US"/>
              <a:t>assessments</a:t>
            </a:r>
            <a:endParaRPr lang="en-US" dirty="0"/>
          </a:p>
          <a:p>
            <a:r>
              <a:rPr lang="en-US" dirty="0"/>
              <a:t>Track staff participat</a:t>
            </a:r>
            <a:r>
              <a:rPr lang="en-US"/>
              <a:t>ion</a:t>
            </a:r>
          </a:p>
          <a:p>
            <a:r>
              <a:rPr lang="en-US" dirty="0"/>
              <a:t>Saves time through </a:t>
            </a:r>
            <a:r>
              <a:rPr lang="en-US"/>
              <a:t>automatic marking</a:t>
            </a:r>
          </a:p>
          <a:p>
            <a:r>
              <a:rPr lang="en-US" dirty="0"/>
              <a:t>Improves training across both buil</a:t>
            </a:r>
            <a:r>
              <a:rPr lang="en-US"/>
              <a:t>dings</a:t>
            </a:r>
          </a:p>
          <a:p>
            <a:r>
              <a:rPr lang="en-US" dirty="0"/>
              <a:t>Using Microsoft Forms will help Riverdale Nursing Home improve Staff training increase efficiency and maintain high standards of residential care</a:t>
            </a:r>
          </a:p>
        </p:txBody>
      </p:sp>
    </p:spTree>
    <p:extLst>
      <p:ext uri="{BB962C8B-B14F-4D97-AF65-F5344CB8AC3E}">
        <p14:creationId xmlns:p14="http://schemas.microsoft.com/office/powerpoint/2010/main" val="3245086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7D6629-C255-8502-5412-44E8D47862FC}"/>
              </a:ext>
            </a:extLst>
          </p:cNvPr>
          <p:cNvSpPr>
            <a:spLocks noGrp="1"/>
          </p:cNvSpPr>
          <p:nvPr>
            <p:ph idx="1"/>
          </p:nvPr>
        </p:nvSpPr>
        <p:spPr/>
        <p:txBody>
          <a:bodyPr vert="horz" lIns="91440" tIns="45720" rIns="91440" bIns="45720" rtlCol="0" anchor="t">
            <a:normAutofit/>
          </a:bodyPr>
          <a:lstStyle/>
          <a:p>
            <a:r>
              <a:rPr lang="en-US"/>
              <a:t>Thank you for listening please feel free to ask any questions</a:t>
            </a:r>
          </a:p>
        </p:txBody>
      </p:sp>
    </p:spTree>
    <p:extLst>
      <p:ext uri="{BB962C8B-B14F-4D97-AF65-F5344CB8AC3E}">
        <p14:creationId xmlns:p14="http://schemas.microsoft.com/office/powerpoint/2010/main" val="9618887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EFCB-9A16-F236-757E-60E8AEC2E1AA}"/>
              </a:ext>
            </a:extLst>
          </p:cNvPr>
          <p:cNvSpPr>
            <a:spLocks noGrp="1"/>
          </p:cNvSpPr>
          <p:nvPr>
            <p:ph type="title"/>
          </p:nvPr>
        </p:nvSpPr>
        <p:spPr>
          <a:xfrm>
            <a:off x="685800" y="1055914"/>
            <a:ext cx="10668000" cy="634774"/>
          </a:xfrm>
        </p:spPr>
        <p:txBody>
          <a:bodyPr>
            <a:normAutofit fontScale="90000"/>
          </a:bodyPr>
          <a:lstStyle/>
          <a:p>
            <a:br>
              <a:rPr lang="en-GB" dirty="0"/>
            </a:br>
            <a:endParaRPr lang="en-GB" dirty="0"/>
          </a:p>
        </p:txBody>
      </p:sp>
      <p:sp>
        <p:nvSpPr>
          <p:cNvPr id="3" name="Content Placeholder 2">
            <a:extLst>
              <a:ext uri="{FF2B5EF4-FFF2-40B4-BE49-F238E27FC236}">
                <a16:creationId xmlns:a16="http://schemas.microsoft.com/office/drawing/2014/main" id="{DC6607D0-BEB7-C6E9-632B-EEAF4425F2DB}"/>
              </a:ext>
            </a:extLst>
          </p:cNvPr>
          <p:cNvSpPr>
            <a:spLocks noGrp="1"/>
          </p:cNvSpPr>
          <p:nvPr>
            <p:ph idx="1"/>
          </p:nvPr>
        </p:nvSpPr>
        <p:spPr/>
        <p:txBody>
          <a:bodyPr/>
          <a:lstStyle/>
          <a:p>
            <a:pPr marL="0" indent="0">
              <a:buNone/>
            </a:pPr>
            <a:r>
              <a:rPr lang="en-GB" dirty="0"/>
              <a:t>In our presentation we will be going through which Microsoft 365 tools would highly benefit Riverdale Nursing Home.</a:t>
            </a:r>
          </a:p>
          <a:p>
            <a:pPr marL="0" indent="0">
              <a:buNone/>
            </a:pPr>
            <a:r>
              <a:rPr lang="en-GB" dirty="0"/>
              <a:t> And ways that can improve efficiency and communication.</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982730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1ACE7-FBDD-0422-AF45-1FBF3CE5425D}"/>
              </a:ext>
            </a:extLst>
          </p:cNvPr>
          <p:cNvSpPr>
            <a:spLocks noGrp="1"/>
          </p:cNvSpPr>
          <p:nvPr>
            <p:ph type="title"/>
          </p:nvPr>
        </p:nvSpPr>
        <p:spPr/>
        <p:txBody>
          <a:bodyPr/>
          <a:lstStyle/>
          <a:p>
            <a:r>
              <a:rPr lang="en-GB" b="1" dirty="0"/>
              <a:t>Secure file storage and sharing</a:t>
            </a:r>
          </a:p>
        </p:txBody>
      </p:sp>
      <p:sp>
        <p:nvSpPr>
          <p:cNvPr id="3" name="Content Placeholder 2">
            <a:extLst>
              <a:ext uri="{FF2B5EF4-FFF2-40B4-BE49-F238E27FC236}">
                <a16:creationId xmlns:a16="http://schemas.microsoft.com/office/drawing/2014/main" id="{BA678045-72C7-97E8-E8A7-207B873506F0}"/>
              </a:ext>
            </a:extLst>
          </p:cNvPr>
          <p:cNvSpPr>
            <a:spLocks noGrp="1"/>
          </p:cNvSpPr>
          <p:nvPr>
            <p:ph idx="1"/>
          </p:nvPr>
        </p:nvSpPr>
        <p:spPr/>
        <p:txBody>
          <a:bodyPr/>
          <a:lstStyle/>
          <a:p>
            <a:pPr marL="0" indent="0">
              <a:buNone/>
            </a:pPr>
            <a:r>
              <a:rPr lang="en-GB" dirty="0"/>
              <a:t>For better improvement of secure filing and sharing, Microsoft One Drive would be ideal for Riverdale Nursing home. </a:t>
            </a:r>
          </a:p>
        </p:txBody>
      </p:sp>
    </p:spTree>
    <p:extLst>
      <p:ext uri="{BB962C8B-B14F-4D97-AF65-F5344CB8AC3E}">
        <p14:creationId xmlns:p14="http://schemas.microsoft.com/office/powerpoint/2010/main" val="6591562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499A5-07EA-2EC9-005B-4A1EEB66076D}"/>
              </a:ext>
            </a:extLst>
          </p:cNvPr>
          <p:cNvSpPr>
            <a:spLocks noGrp="1"/>
          </p:cNvSpPr>
          <p:nvPr>
            <p:ph type="title"/>
          </p:nvPr>
        </p:nvSpPr>
        <p:spPr/>
        <p:txBody>
          <a:bodyPr/>
          <a:lstStyle/>
          <a:p>
            <a:r>
              <a:rPr lang="en-GB" b="1" dirty="0"/>
              <a:t>Why this tool is suitable for the task?</a:t>
            </a:r>
          </a:p>
        </p:txBody>
      </p:sp>
      <p:sp>
        <p:nvSpPr>
          <p:cNvPr id="3" name="Content Placeholder 2">
            <a:extLst>
              <a:ext uri="{FF2B5EF4-FFF2-40B4-BE49-F238E27FC236}">
                <a16:creationId xmlns:a16="http://schemas.microsoft.com/office/drawing/2014/main" id="{EDC63517-189B-FF05-EE2F-B2929FB2A1B6}"/>
              </a:ext>
            </a:extLst>
          </p:cNvPr>
          <p:cNvSpPr>
            <a:spLocks noGrp="1"/>
          </p:cNvSpPr>
          <p:nvPr>
            <p:ph idx="1"/>
          </p:nvPr>
        </p:nvSpPr>
        <p:spPr/>
        <p:txBody>
          <a:bodyPr>
            <a:normAutofit/>
          </a:bodyPr>
          <a:lstStyle/>
          <a:p>
            <a:r>
              <a:rPr lang="en-GB" dirty="0"/>
              <a:t>Microsoft One Drive is designed to store files </a:t>
            </a:r>
          </a:p>
          <a:p>
            <a:r>
              <a:rPr lang="en-GB" dirty="0"/>
              <a:t>Automatically back up data across devices and collaborate work documents</a:t>
            </a:r>
          </a:p>
          <a:p>
            <a:r>
              <a:rPr lang="en-GB" dirty="0"/>
              <a:t>Work together in Realtime</a:t>
            </a:r>
          </a:p>
          <a:p>
            <a:r>
              <a:rPr lang="en-GB" dirty="0"/>
              <a:t>File Protection</a:t>
            </a:r>
          </a:p>
          <a:p>
            <a:r>
              <a:rPr lang="en-GB" dirty="0"/>
              <a:t>Care staff can manage tasks as well as coordinate care plans</a:t>
            </a:r>
          </a:p>
          <a:p>
            <a:endParaRPr lang="en-GB" dirty="0"/>
          </a:p>
          <a:p>
            <a:endParaRPr lang="en-GB" dirty="0"/>
          </a:p>
        </p:txBody>
      </p:sp>
    </p:spTree>
    <p:extLst>
      <p:ext uri="{BB962C8B-B14F-4D97-AF65-F5344CB8AC3E}">
        <p14:creationId xmlns:p14="http://schemas.microsoft.com/office/powerpoint/2010/main" val="5636428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C5202-0719-08D5-0792-C18C946B26E3}"/>
              </a:ext>
            </a:extLst>
          </p:cNvPr>
          <p:cNvSpPr>
            <a:spLocks noGrp="1"/>
          </p:cNvSpPr>
          <p:nvPr>
            <p:ph type="title"/>
          </p:nvPr>
        </p:nvSpPr>
        <p:spPr/>
        <p:txBody>
          <a:bodyPr/>
          <a:lstStyle/>
          <a:p>
            <a:r>
              <a:rPr lang="en-GB" dirty="0"/>
              <a:t>How does this improve efficiency and communication?</a:t>
            </a:r>
          </a:p>
        </p:txBody>
      </p:sp>
      <p:sp>
        <p:nvSpPr>
          <p:cNvPr id="3" name="Content Placeholder 2">
            <a:extLst>
              <a:ext uri="{FF2B5EF4-FFF2-40B4-BE49-F238E27FC236}">
                <a16:creationId xmlns:a16="http://schemas.microsoft.com/office/drawing/2014/main" id="{2360744C-6CF6-F6D1-69F8-1744040BF873}"/>
              </a:ext>
            </a:extLst>
          </p:cNvPr>
          <p:cNvSpPr>
            <a:spLocks noGrp="1"/>
          </p:cNvSpPr>
          <p:nvPr>
            <p:ph idx="1"/>
          </p:nvPr>
        </p:nvSpPr>
        <p:spPr/>
        <p:txBody>
          <a:bodyPr/>
          <a:lstStyle/>
          <a:p>
            <a:r>
              <a:rPr lang="en-GB" dirty="0"/>
              <a:t>By using Microsoft One Drive staff can quickly access and share important documents. Files are updated automatically in real time. This can help staff by reducing confusion as well as duplicating work</a:t>
            </a:r>
          </a:p>
          <a:p>
            <a:r>
              <a:rPr lang="en-GB" dirty="0"/>
              <a:t>This also improves any confusion as One Drive does provide a accessible hub for care plans and shift notes. By enabling secure real time data. This saves the staff a lot of time and this also keeps the staff aligned with updates within the organisation.</a:t>
            </a:r>
          </a:p>
        </p:txBody>
      </p:sp>
    </p:spTree>
    <p:extLst>
      <p:ext uri="{BB962C8B-B14F-4D97-AF65-F5344CB8AC3E}">
        <p14:creationId xmlns:p14="http://schemas.microsoft.com/office/powerpoint/2010/main" val="32284325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EACE8-AF1C-8D50-48DE-973EA73E7AD6}"/>
              </a:ext>
            </a:extLst>
          </p:cNvPr>
          <p:cNvSpPr>
            <a:spLocks noGrp="1"/>
          </p:cNvSpPr>
          <p:nvPr>
            <p:ph type="title"/>
          </p:nvPr>
        </p:nvSpPr>
        <p:spPr/>
        <p:txBody>
          <a:bodyPr/>
          <a:lstStyle/>
          <a:p>
            <a:r>
              <a:rPr lang="en-GB" dirty="0"/>
              <a:t>Advantages of using Microsoft Teams</a:t>
            </a:r>
          </a:p>
        </p:txBody>
      </p:sp>
      <p:sp>
        <p:nvSpPr>
          <p:cNvPr id="3" name="Content Placeholder 2">
            <a:extLst>
              <a:ext uri="{FF2B5EF4-FFF2-40B4-BE49-F238E27FC236}">
                <a16:creationId xmlns:a16="http://schemas.microsoft.com/office/drawing/2014/main" id="{75C0AB52-B639-FC1F-2B09-4866FF848AB9}"/>
              </a:ext>
            </a:extLst>
          </p:cNvPr>
          <p:cNvSpPr>
            <a:spLocks noGrp="1"/>
          </p:cNvSpPr>
          <p:nvPr>
            <p:ph idx="1"/>
          </p:nvPr>
        </p:nvSpPr>
        <p:spPr/>
        <p:txBody>
          <a:bodyPr/>
          <a:lstStyle/>
          <a:p>
            <a:pPr>
              <a:buFont typeface="Wingdings" panose="05000000000000000000" pitchFamily="2" charset="2"/>
              <a:buChar char="q"/>
            </a:pPr>
            <a:r>
              <a:rPr lang="en-GB" dirty="0"/>
              <a:t>Staff can Access this anywhere</a:t>
            </a:r>
          </a:p>
          <a:p>
            <a:pPr>
              <a:buFont typeface="Wingdings" panose="05000000000000000000" pitchFamily="2" charset="2"/>
              <a:buChar char="q"/>
            </a:pPr>
            <a:r>
              <a:rPr lang="en-GB" dirty="0"/>
              <a:t>Automatic back up system </a:t>
            </a:r>
          </a:p>
          <a:p>
            <a:pPr>
              <a:buFont typeface="Wingdings" panose="05000000000000000000" pitchFamily="2" charset="2"/>
              <a:buChar char="q"/>
            </a:pPr>
            <a:r>
              <a:rPr lang="en-GB" dirty="0"/>
              <a:t>Supports teamwork</a:t>
            </a:r>
          </a:p>
          <a:p>
            <a:pPr>
              <a:buFont typeface="Wingdings" panose="05000000000000000000" pitchFamily="2" charset="2"/>
              <a:buChar char="q"/>
            </a:pPr>
            <a:r>
              <a:rPr lang="en-GB" dirty="0"/>
              <a:t>You can manage files without having to download. This saves storage</a:t>
            </a:r>
          </a:p>
          <a:p>
            <a:pPr>
              <a:buFont typeface="Wingdings" panose="05000000000000000000" pitchFamily="2" charset="2"/>
              <a:buChar char="q"/>
            </a:pPr>
            <a:endParaRPr lang="en-GB" dirty="0"/>
          </a:p>
          <a:p>
            <a:pPr>
              <a:buFont typeface="Wingdings" panose="05000000000000000000" pitchFamily="2" charset="2"/>
              <a:buChar char="q"/>
            </a:pPr>
            <a:endParaRPr lang="en-GB" dirty="0"/>
          </a:p>
        </p:txBody>
      </p:sp>
    </p:spTree>
    <p:extLst>
      <p:ext uri="{BB962C8B-B14F-4D97-AF65-F5344CB8AC3E}">
        <p14:creationId xmlns:p14="http://schemas.microsoft.com/office/powerpoint/2010/main" val="31931305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4928-D20F-29A2-7CA4-B68C8685B832}"/>
              </a:ext>
            </a:extLst>
          </p:cNvPr>
          <p:cNvSpPr>
            <a:spLocks noGrp="1"/>
          </p:cNvSpPr>
          <p:nvPr>
            <p:ph type="title"/>
          </p:nvPr>
        </p:nvSpPr>
        <p:spPr/>
        <p:txBody>
          <a:bodyPr/>
          <a:lstStyle/>
          <a:p>
            <a:r>
              <a:rPr lang="en-GB" dirty="0"/>
              <a:t>Limitations of using Microsoft Teams</a:t>
            </a:r>
          </a:p>
        </p:txBody>
      </p:sp>
      <p:sp>
        <p:nvSpPr>
          <p:cNvPr id="3" name="Content Placeholder 2">
            <a:extLst>
              <a:ext uri="{FF2B5EF4-FFF2-40B4-BE49-F238E27FC236}">
                <a16:creationId xmlns:a16="http://schemas.microsoft.com/office/drawing/2014/main" id="{81A89C2D-B74F-4DBB-6804-D59597EC94C7}"/>
              </a:ext>
            </a:extLst>
          </p:cNvPr>
          <p:cNvSpPr>
            <a:spLocks noGrp="1"/>
          </p:cNvSpPr>
          <p:nvPr>
            <p:ph idx="1"/>
          </p:nvPr>
        </p:nvSpPr>
        <p:spPr/>
        <p:txBody>
          <a:bodyPr/>
          <a:lstStyle/>
          <a:p>
            <a:r>
              <a:rPr lang="en-GB" dirty="0"/>
              <a:t>Syncing glitches. Sometimes files can fail to sync especially in larger teams. This can create duplicated files</a:t>
            </a:r>
          </a:p>
          <a:p>
            <a:r>
              <a:rPr lang="en-GB" dirty="0"/>
              <a:t>You can upload or sync files up to 250GB </a:t>
            </a:r>
          </a:p>
          <a:p>
            <a:r>
              <a:rPr lang="en-GB" dirty="0"/>
              <a:t>Files may be stuck on syncing</a:t>
            </a:r>
          </a:p>
          <a:p>
            <a:endParaRPr lang="en-GB" dirty="0"/>
          </a:p>
        </p:txBody>
      </p:sp>
    </p:spTree>
    <p:extLst>
      <p:ext uri="{BB962C8B-B14F-4D97-AF65-F5344CB8AC3E}">
        <p14:creationId xmlns:p14="http://schemas.microsoft.com/office/powerpoint/2010/main" val="21750794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8988A-F399-E45A-E45D-F9FB4CB6A17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1A6F60D-6F45-DEDD-190D-F5F7B3F55489}"/>
              </a:ext>
            </a:extLst>
          </p:cNvPr>
          <p:cNvSpPr>
            <a:spLocks noGrp="1"/>
          </p:cNvSpPr>
          <p:nvPr>
            <p:ph idx="1"/>
          </p:nvPr>
        </p:nvSpPr>
        <p:spPr/>
        <p:txBody>
          <a:bodyPr/>
          <a:lstStyle/>
          <a:p>
            <a:pPr marL="285750" indent="-285750">
              <a:buFont typeface="Arial" panose="020B0604020202020204" pitchFamily="34" charset="0"/>
              <a:buChar char="•"/>
            </a:pPr>
            <a:r>
              <a:rPr lang="en-GB" dirty="0"/>
              <a:t>Kuek, A. and </a:t>
            </a:r>
            <a:r>
              <a:rPr lang="en-GB" dirty="0" err="1"/>
              <a:t>Hakkennes</a:t>
            </a:r>
            <a:r>
              <a:rPr lang="en-GB" dirty="0"/>
              <a:t>, S. (2020) 'Healthcare staff digital literacy levels and their attitudes towards information systems', </a:t>
            </a:r>
            <a:r>
              <a:rPr lang="en-GB" i="1" dirty="0"/>
              <a:t>Health Informatics Journal</a:t>
            </a:r>
            <a:r>
              <a:rPr lang="en-GB" dirty="0"/>
              <a:t>, 26(1), pp. 592–612.</a:t>
            </a:r>
          </a:p>
          <a:p>
            <a:pPr marL="0" indent="0">
              <a:buNone/>
            </a:pPr>
            <a:endParaRPr lang="en-GB" dirty="0"/>
          </a:p>
          <a:p>
            <a:pPr marL="285750" indent="-285750">
              <a:buFont typeface="Arial" panose="020B0604020202020204" pitchFamily="34" charset="0"/>
              <a:buChar char="•"/>
            </a:pPr>
            <a:r>
              <a:rPr lang="en-GB" dirty="0"/>
              <a:t>Thillai, S., Calthorpe, S., </a:t>
            </a:r>
            <a:r>
              <a:rPr lang="en-GB" dirty="0" err="1"/>
              <a:t>Vusirikala</a:t>
            </a:r>
            <a:r>
              <a:rPr lang="en-GB" dirty="0"/>
              <a:t>, A. and Yau, C. (2024) 'Being a ‘Teams’ player: a quality improvement project expanding the role of Microsoft Teams</a:t>
            </a:r>
          </a:p>
          <a:p>
            <a:endParaRPr lang="en-GB" dirty="0"/>
          </a:p>
        </p:txBody>
      </p:sp>
    </p:spTree>
    <p:extLst>
      <p:ext uri="{BB962C8B-B14F-4D97-AF65-F5344CB8AC3E}">
        <p14:creationId xmlns:p14="http://schemas.microsoft.com/office/powerpoint/2010/main" val="3139238622"/>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Custom 22">
      <a:dk1>
        <a:sysClr val="windowText" lastClr="000000"/>
      </a:dk1>
      <a:lt1>
        <a:sysClr val="window" lastClr="FFFFFF"/>
      </a:lt1>
      <a:dk2>
        <a:srgbClr val="44546A"/>
      </a:dk2>
      <a:lt2>
        <a:srgbClr val="E7E6E6"/>
      </a:lt2>
      <a:accent1>
        <a:srgbClr val="155463"/>
      </a:accent1>
      <a:accent2>
        <a:srgbClr val="A8CADC"/>
      </a:accent2>
      <a:accent3>
        <a:srgbClr val="74A9EA"/>
      </a:accent3>
      <a:accent4>
        <a:srgbClr val="04B3C3"/>
      </a:accent4>
      <a:accent5>
        <a:srgbClr val="5F8473"/>
      </a:accent5>
      <a:accent6>
        <a:srgbClr val="D1EF59"/>
      </a:accent6>
      <a:hlink>
        <a:srgbClr val="0563C1"/>
      </a:hlink>
      <a:folHlink>
        <a:srgbClr val="954F72"/>
      </a:folHlink>
    </a:clrScheme>
    <a:fontScheme name="Custom 29">
      <a:majorFont>
        <a:latin typeface="Seaford Bold"/>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lthcare Pitch Deck_TM89652269_Win32_JC_v2" id="{F8764AB5-AEEF-4CC2-ABB0-6738C12D74B7}" vid="{4B84277E-49D1-4747-AC5A-A160BBEACD5C}"/>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3.xml><?xml version="1.0" encoding="utf-8"?>
<a:theme xmlns:a="http://schemas.openxmlformats.org/drawingml/2006/main" name="1_office theme">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4984FD82-9185-4244-A7C8-36B2990083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7064F8B-46A2-4F22-9203-449568FB5893}">
  <ds:schemaRefs>
    <ds:schemaRef ds:uri="http://schemas.microsoft.com/sharepoint/v3/contenttype/forms"/>
  </ds:schemaRefs>
</ds:datastoreItem>
</file>

<file path=customXml/itemProps3.xml><?xml version="1.0" encoding="utf-8"?>
<ds:datastoreItem xmlns:ds="http://schemas.openxmlformats.org/officeDocument/2006/customXml" ds:itemID="{33F4F0A7-9599-4FE3-A548-853A09CF024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Healthcare pitch deck</Template>
  <TotalTime>0</TotalTime>
  <Words>1535</Words>
  <Application>Microsoft Office PowerPoint</Application>
  <PresentationFormat>Widescreen</PresentationFormat>
  <Paragraphs>188</Paragraphs>
  <Slides>33</Slides>
  <Notes>1</Notes>
  <HiddenSlides>0</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33</vt:i4>
      </vt:variant>
    </vt:vector>
  </HeadingPairs>
  <TitlesOfParts>
    <vt:vector size="48" baseType="lpstr">
      <vt:lpstr>Aptos</vt:lpstr>
      <vt:lpstr>Aptos Display</vt:lpstr>
      <vt:lpstr>Arial</vt:lpstr>
      <vt:lpstr>Calibri</vt:lpstr>
      <vt:lpstr>Century Gothic</vt:lpstr>
      <vt:lpstr>Quire Sans</vt:lpstr>
      <vt:lpstr>Seaford</vt:lpstr>
      <vt:lpstr>Seaford Bold</vt:lpstr>
      <vt:lpstr>Trebuchet MS</vt:lpstr>
      <vt:lpstr>Wingdings</vt:lpstr>
      <vt:lpstr>Wingdings 3</vt:lpstr>
      <vt:lpstr>Office Theme</vt:lpstr>
      <vt:lpstr>Facet</vt:lpstr>
      <vt:lpstr>1_office theme</vt:lpstr>
      <vt:lpstr>Ion</vt:lpstr>
      <vt:lpstr> Riverdale Nursing Home </vt:lpstr>
      <vt:lpstr>The Challenge: Staff Communication </vt:lpstr>
      <vt:lpstr>Solution: Microsoft teams</vt:lpstr>
      <vt:lpstr>How Microsoft Teams Improves Daily Work  </vt:lpstr>
      <vt:lpstr>Advantages &amp; Limitations </vt:lpstr>
      <vt:lpstr>References  </vt:lpstr>
      <vt:lpstr>Denise Cartwright ID 2534150</vt:lpstr>
      <vt:lpstr>Secure file storage and sharing IS ESSENTAIL TO STOP DATA BREECHES</vt:lpstr>
      <vt:lpstr>Microsoft 365 One drive WHY ? As it provides an extra layer of security for the most sensitive documents Automatic Backup: Easy File Sharing: Device Flexibility:</vt:lpstr>
      <vt:lpstr>Disadvantages of one drive</vt:lpstr>
      <vt:lpstr>MY CONCLUSION TO MY PRESENTATION :</vt:lpstr>
      <vt:lpstr>WHERE I FOUND SOME OF MY INFORMATION FROM ?</vt:lpstr>
      <vt:lpstr>THAT CONCLUDES MY PRESENTATION THANK YOU FOR LISTENING,    DO YOU ANY QUESTION?</vt:lpstr>
      <vt:lpstr>Good morning my Name is Naseem Ibrahim  Id 2536482</vt:lpstr>
      <vt:lpstr>Rota's and Staff schedule</vt:lpstr>
      <vt:lpstr>Use of Rota's</vt:lpstr>
      <vt:lpstr>Microsoft 365 use's, advantages and disadvantages for Riverdale</vt:lpstr>
      <vt:lpstr>ThePhoto by PhotoAuthor is licensed under CCYYSA.</vt:lpstr>
      <vt:lpstr>Riverdale Nursing Home</vt:lpstr>
      <vt:lpstr>Good morning my name is Shabana Farooq ID 2534526</vt:lpstr>
      <vt:lpstr>Riverdale staff training</vt:lpstr>
      <vt:lpstr>Recommended Tools</vt:lpstr>
      <vt:lpstr>Why Microsoft forms is suitable </vt:lpstr>
      <vt:lpstr>Examples of use </vt:lpstr>
      <vt:lpstr>Conclusion</vt:lpstr>
      <vt:lpstr>PowerPoint Presentation</vt:lpstr>
      <vt:lpstr> </vt:lpstr>
      <vt:lpstr>Secure file storage and sharing</vt:lpstr>
      <vt:lpstr>Why this tool is suitable for the task?</vt:lpstr>
      <vt:lpstr>How does this improve efficiency and communication?</vt:lpstr>
      <vt:lpstr>Advantages of using Microsoft Teams</vt:lpstr>
      <vt:lpstr>Limitations of using Microsoft Teams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Fareen Riaz</dc:creator>
  <cp:lastModifiedBy>Fareen Riaz (2540330)</cp:lastModifiedBy>
  <cp:revision>5</cp:revision>
  <dcterms:created xsi:type="dcterms:W3CDTF">2026-06-10T19:35:03Z</dcterms:created>
  <dcterms:modified xsi:type="dcterms:W3CDTF">2026-06-15T07:53:51Z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