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2"/>
  </p:notesMasterIdLst>
  <p:sldIdLst>
    <p:sldId id="256" r:id="rId5"/>
    <p:sldId id="257" r:id="rId6"/>
    <p:sldId id="259" r:id="rId7"/>
    <p:sldId id="261" r:id="rId8"/>
    <p:sldId id="260" r:id="rId9"/>
    <p:sldId id="262"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243392-82D7-416F-8E4F-CCA315D3D1CC}" v="44" dt="2025-11-07T12:34:03.783"/>
    <p1510:client id="{51F5B71B-6632-EDC3-D002-C993B8156DCA}" v="204" dt="2025-11-08T11:38:07.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38" y="1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De Leon Joson (2508286)" userId="68c054fd-6176-4f27-9e9a-2dfe93ef42dd" providerId="ADAL" clId="{3693E6FE-7E13-4892-84E0-5EDFF5E827E9}"/>
    <pc:docChg chg="undo custSel addSld delSld modSld">
      <pc:chgData name="Martha De Leon Joson (2508286)" userId="68c054fd-6176-4f27-9e9a-2dfe93ef42dd" providerId="ADAL" clId="{3693E6FE-7E13-4892-84E0-5EDFF5E827E9}" dt="2025-11-08T10:48:56.044" v="3424" actId="20577"/>
      <pc:docMkLst>
        <pc:docMk/>
      </pc:docMkLst>
      <pc:sldChg chg="modSp mod">
        <pc:chgData name="Martha De Leon Joson (2508286)" userId="68c054fd-6176-4f27-9e9a-2dfe93ef42dd" providerId="ADAL" clId="{3693E6FE-7E13-4892-84E0-5EDFF5E827E9}" dt="2025-11-08T10:05:31.482" v="974" actId="1076"/>
        <pc:sldMkLst>
          <pc:docMk/>
          <pc:sldMk cId="4081632831" sldId="256"/>
        </pc:sldMkLst>
        <pc:spChg chg="mod">
          <ac:chgData name="Martha De Leon Joson (2508286)" userId="68c054fd-6176-4f27-9e9a-2dfe93ef42dd" providerId="ADAL" clId="{3693E6FE-7E13-4892-84E0-5EDFF5E827E9}" dt="2025-11-08T10:05:15.579" v="973" actId="20577"/>
          <ac:spMkLst>
            <pc:docMk/>
            <pc:sldMk cId="4081632831" sldId="256"/>
            <ac:spMk id="2" creationId="{001C6B99-A77B-736F-2163-CC613BCF6916}"/>
          </ac:spMkLst>
        </pc:spChg>
        <pc:spChg chg="mod">
          <ac:chgData name="Martha De Leon Joson (2508286)" userId="68c054fd-6176-4f27-9e9a-2dfe93ef42dd" providerId="ADAL" clId="{3693E6FE-7E13-4892-84E0-5EDFF5E827E9}" dt="2025-11-08T10:05:31.482" v="974" actId="1076"/>
          <ac:spMkLst>
            <pc:docMk/>
            <pc:sldMk cId="4081632831" sldId="256"/>
            <ac:spMk id="3" creationId="{B1959F9C-2082-8D16-1337-52D2786FD137}"/>
          </ac:spMkLst>
        </pc:spChg>
        <pc:picChg chg="mod">
          <ac:chgData name="Martha De Leon Joson (2508286)" userId="68c054fd-6176-4f27-9e9a-2dfe93ef42dd" providerId="ADAL" clId="{3693E6FE-7E13-4892-84E0-5EDFF5E827E9}" dt="2025-11-08T10:02:08.864" v="932" actId="14100"/>
          <ac:picMkLst>
            <pc:docMk/>
            <pc:sldMk cId="4081632831" sldId="256"/>
            <ac:picMk id="4" creationId="{11A33196-5155-F1D1-EB83-211A30AD335D}"/>
          </ac:picMkLst>
        </pc:picChg>
      </pc:sldChg>
      <pc:sldChg chg="modSp mod">
        <pc:chgData name="Martha De Leon Joson (2508286)" userId="68c054fd-6176-4f27-9e9a-2dfe93ef42dd" providerId="ADAL" clId="{3693E6FE-7E13-4892-84E0-5EDFF5E827E9}" dt="2025-11-08T10:21:43.431" v="1754" actId="20577"/>
        <pc:sldMkLst>
          <pc:docMk/>
          <pc:sldMk cId="4022848384" sldId="257"/>
        </pc:sldMkLst>
        <pc:spChg chg="mod">
          <ac:chgData name="Martha De Leon Joson (2508286)" userId="68c054fd-6176-4f27-9e9a-2dfe93ef42dd" providerId="ADAL" clId="{3693E6FE-7E13-4892-84E0-5EDFF5E827E9}" dt="2025-11-08T10:14:47.005" v="1195" actId="1076"/>
          <ac:spMkLst>
            <pc:docMk/>
            <pc:sldMk cId="4022848384" sldId="257"/>
            <ac:spMk id="2" creationId="{0A88746F-C5F3-00EF-93CC-589E288F806B}"/>
          </ac:spMkLst>
        </pc:spChg>
        <pc:spChg chg="mod">
          <ac:chgData name="Martha De Leon Joson (2508286)" userId="68c054fd-6176-4f27-9e9a-2dfe93ef42dd" providerId="ADAL" clId="{3693E6FE-7E13-4892-84E0-5EDFF5E827E9}" dt="2025-11-08T10:21:43.431" v="1754" actId="20577"/>
          <ac:spMkLst>
            <pc:docMk/>
            <pc:sldMk cId="4022848384" sldId="257"/>
            <ac:spMk id="3" creationId="{E2CED389-ECDD-3358-81B9-7D22E6B01EB0}"/>
          </ac:spMkLst>
        </pc:spChg>
      </pc:sldChg>
      <pc:sldChg chg="modSp mod">
        <pc:chgData name="Martha De Leon Joson (2508286)" userId="68c054fd-6176-4f27-9e9a-2dfe93ef42dd" providerId="ADAL" clId="{3693E6FE-7E13-4892-84E0-5EDFF5E827E9}" dt="2025-11-08T10:46:15.785" v="3378" actId="20577"/>
        <pc:sldMkLst>
          <pc:docMk/>
          <pc:sldMk cId="1929927400" sldId="259"/>
        </pc:sldMkLst>
        <pc:spChg chg="mod">
          <ac:chgData name="Martha De Leon Joson (2508286)" userId="68c054fd-6176-4f27-9e9a-2dfe93ef42dd" providerId="ADAL" clId="{3693E6FE-7E13-4892-84E0-5EDFF5E827E9}" dt="2025-11-08T10:46:15.785" v="3378" actId="20577"/>
          <ac:spMkLst>
            <pc:docMk/>
            <pc:sldMk cId="1929927400" sldId="259"/>
            <ac:spMk id="3" creationId="{1FD604C8-76A8-D4D5-741F-FE56793F7BB2}"/>
          </ac:spMkLst>
        </pc:spChg>
      </pc:sldChg>
      <pc:sldChg chg="modSp mod">
        <pc:chgData name="Martha De Leon Joson (2508286)" userId="68c054fd-6176-4f27-9e9a-2dfe93ef42dd" providerId="ADAL" clId="{3693E6FE-7E13-4892-84E0-5EDFF5E827E9}" dt="2025-11-08T10:48:56.044" v="3424" actId="20577"/>
        <pc:sldMkLst>
          <pc:docMk/>
          <pc:sldMk cId="2672569443" sldId="260"/>
        </pc:sldMkLst>
        <pc:spChg chg="mod">
          <ac:chgData name="Martha De Leon Joson (2508286)" userId="68c054fd-6176-4f27-9e9a-2dfe93ef42dd" providerId="ADAL" clId="{3693E6FE-7E13-4892-84E0-5EDFF5E827E9}" dt="2025-11-08T10:48:56.044" v="3424" actId="20577"/>
          <ac:spMkLst>
            <pc:docMk/>
            <pc:sldMk cId="2672569443" sldId="260"/>
            <ac:spMk id="7" creationId="{2EF38DEE-E4A1-EDFF-5E0F-FE9A74BF1495}"/>
          </ac:spMkLst>
        </pc:spChg>
        <pc:picChg chg="mod">
          <ac:chgData name="Martha De Leon Joson (2508286)" userId="68c054fd-6176-4f27-9e9a-2dfe93ef42dd" providerId="ADAL" clId="{3693E6FE-7E13-4892-84E0-5EDFF5E827E9}" dt="2025-11-08T09:03:25.777" v="647" actId="1076"/>
          <ac:picMkLst>
            <pc:docMk/>
            <pc:sldMk cId="2672569443" sldId="260"/>
            <ac:picMk id="5" creationId="{1BF67E98-6FD7-B711-EFFF-20FDB04983AC}"/>
          </ac:picMkLst>
        </pc:picChg>
      </pc:sldChg>
      <pc:sldChg chg="modSp mod">
        <pc:chgData name="Martha De Leon Joson (2508286)" userId="68c054fd-6176-4f27-9e9a-2dfe93ef42dd" providerId="ADAL" clId="{3693E6FE-7E13-4892-84E0-5EDFF5E827E9}" dt="2025-11-08T09:11:57.361" v="931" actId="20577"/>
        <pc:sldMkLst>
          <pc:docMk/>
          <pc:sldMk cId="823503828" sldId="262"/>
        </pc:sldMkLst>
        <pc:spChg chg="mod">
          <ac:chgData name="Martha De Leon Joson (2508286)" userId="68c054fd-6176-4f27-9e9a-2dfe93ef42dd" providerId="ADAL" clId="{3693E6FE-7E13-4892-84E0-5EDFF5E827E9}" dt="2025-11-08T09:11:57.361" v="931" actId="20577"/>
          <ac:spMkLst>
            <pc:docMk/>
            <pc:sldMk cId="823503828" sldId="262"/>
            <ac:spMk id="2" creationId="{4D2F8C2E-0933-038A-961B-571795E816DD}"/>
          </ac:spMkLst>
        </pc:spChg>
        <pc:spChg chg="mod">
          <ac:chgData name="Martha De Leon Joson (2508286)" userId="68c054fd-6176-4f27-9e9a-2dfe93ef42dd" providerId="ADAL" clId="{3693E6FE-7E13-4892-84E0-5EDFF5E827E9}" dt="2025-11-08T09:10:48.171" v="874" actId="20577"/>
          <ac:spMkLst>
            <pc:docMk/>
            <pc:sldMk cId="823503828" sldId="262"/>
            <ac:spMk id="3" creationId="{088B68D8-D158-2094-9881-192680F2C413}"/>
          </ac:spMkLst>
        </pc:spChg>
      </pc:sldChg>
    </pc:docChg>
  </pc:docChgLst>
  <pc:docChgLst>
    <pc:chgData name="Martha De Leon Joson (2508286)" userId="68c054fd-6176-4f27-9e9a-2dfe93ef42dd" providerId="ADAL" clId="{12243392-82D7-416F-8E4F-CCA315D3D1CC}"/>
    <pc:docChg chg="undo custSel addSld delSld modSld sldOrd">
      <pc:chgData name="Martha De Leon Joson (2508286)" userId="68c054fd-6176-4f27-9e9a-2dfe93ef42dd" providerId="ADAL" clId="{12243392-82D7-416F-8E4F-CCA315D3D1CC}" dt="2025-11-07T12:34:03.783" v="8942"/>
      <pc:docMkLst>
        <pc:docMk/>
      </pc:docMkLst>
      <pc:sldChg chg="modSp mod">
        <pc:chgData name="Martha De Leon Joson (2508286)" userId="68c054fd-6176-4f27-9e9a-2dfe93ef42dd" providerId="ADAL" clId="{12243392-82D7-416F-8E4F-CCA315D3D1CC}" dt="2025-11-06T23:05:44.538" v="3170" actId="20577"/>
        <pc:sldMkLst>
          <pc:docMk/>
          <pc:sldMk cId="4081632831" sldId="256"/>
        </pc:sldMkLst>
        <pc:spChg chg="mod">
          <ac:chgData name="Martha De Leon Joson (2508286)" userId="68c054fd-6176-4f27-9e9a-2dfe93ef42dd" providerId="ADAL" clId="{12243392-82D7-416F-8E4F-CCA315D3D1CC}" dt="2025-11-06T23:05:27.712" v="3169" actId="1076"/>
          <ac:spMkLst>
            <pc:docMk/>
            <pc:sldMk cId="4081632831" sldId="256"/>
            <ac:spMk id="2" creationId="{001C6B99-A77B-736F-2163-CC613BCF6916}"/>
          </ac:spMkLst>
        </pc:spChg>
        <pc:spChg chg="mod">
          <ac:chgData name="Martha De Leon Joson (2508286)" userId="68c054fd-6176-4f27-9e9a-2dfe93ef42dd" providerId="ADAL" clId="{12243392-82D7-416F-8E4F-CCA315D3D1CC}" dt="2025-11-06T23:05:44.538" v="3170" actId="20577"/>
          <ac:spMkLst>
            <pc:docMk/>
            <pc:sldMk cId="4081632831" sldId="256"/>
            <ac:spMk id="3" creationId="{B1959F9C-2082-8D16-1337-52D2786FD137}"/>
          </ac:spMkLst>
        </pc:spChg>
        <pc:picChg chg="mod">
          <ac:chgData name="Martha De Leon Joson (2508286)" userId="68c054fd-6176-4f27-9e9a-2dfe93ef42dd" providerId="ADAL" clId="{12243392-82D7-416F-8E4F-CCA315D3D1CC}" dt="2025-11-06T14:12:59.033" v="2301" actId="1036"/>
          <ac:picMkLst>
            <pc:docMk/>
            <pc:sldMk cId="4081632831" sldId="256"/>
            <ac:picMk id="4" creationId="{11A33196-5155-F1D1-EB83-211A30AD335D}"/>
          </ac:picMkLst>
        </pc:picChg>
      </pc:sldChg>
      <pc:sldChg chg="modSp new mod">
        <pc:chgData name="Martha De Leon Joson (2508286)" userId="68c054fd-6176-4f27-9e9a-2dfe93ef42dd" providerId="ADAL" clId="{12243392-82D7-416F-8E4F-CCA315D3D1CC}" dt="2025-11-07T11:58:45.034" v="7356" actId="368"/>
        <pc:sldMkLst>
          <pc:docMk/>
          <pc:sldMk cId="4022848384" sldId="257"/>
        </pc:sldMkLst>
        <pc:spChg chg="mod">
          <ac:chgData name="Martha De Leon Joson (2508286)" userId="68c054fd-6176-4f27-9e9a-2dfe93ef42dd" providerId="ADAL" clId="{12243392-82D7-416F-8E4F-CCA315D3D1CC}" dt="2025-11-06T23:06:02.032" v="3182" actId="20577"/>
          <ac:spMkLst>
            <pc:docMk/>
            <pc:sldMk cId="4022848384" sldId="257"/>
            <ac:spMk id="2" creationId="{0A88746F-C5F3-00EF-93CC-589E288F806B}"/>
          </ac:spMkLst>
        </pc:spChg>
        <pc:spChg chg="mod">
          <ac:chgData name="Martha De Leon Joson (2508286)" userId="68c054fd-6176-4f27-9e9a-2dfe93ef42dd" providerId="ADAL" clId="{12243392-82D7-416F-8E4F-CCA315D3D1CC}" dt="2025-11-07T11:58:45.034" v="7356" actId="368"/>
          <ac:spMkLst>
            <pc:docMk/>
            <pc:sldMk cId="4022848384" sldId="257"/>
            <ac:spMk id="3" creationId="{E2CED389-ECDD-3358-81B9-7D22E6B01EB0}"/>
          </ac:spMkLst>
        </pc:spChg>
      </pc:sldChg>
      <pc:sldChg chg="modSp new mod ord modNotesTx">
        <pc:chgData name="Martha De Leon Joson (2508286)" userId="68c054fd-6176-4f27-9e9a-2dfe93ef42dd" providerId="ADAL" clId="{12243392-82D7-416F-8E4F-CCA315D3D1CC}" dt="2025-11-07T12:34:03.783" v="8942"/>
        <pc:sldMkLst>
          <pc:docMk/>
          <pc:sldMk cId="275299619" sldId="258"/>
        </pc:sldMkLst>
        <pc:spChg chg="mod">
          <ac:chgData name="Martha De Leon Joson (2508286)" userId="68c054fd-6176-4f27-9e9a-2dfe93ef42dd" providerId="ADAL" clId="{12243392-82D7-416F-8E4F-CCA315D3D1CC}" dt="2025-11-07T00:31:15.423" v="5298" actId="20577"/>
          <ac:spMkLst>
            <pc:docMk/>
            <pc:sldMk cId="275299619" sldId="258"/>
            <ac:spMk id="2" creationId="{AD256112-3617-98CE-5262-54C22DB67E5C}"/>
          </ac:spMkLst>
        </pc:spChg>
        <pc:spChg chg="mod">
          <ac:chgData name="Martha De Leon Joson (2508286)" userId="68c054fd-6176-4f27-9e9a-2dfe93ef42dd" providerId="ADAL" clId="{12243392-82D7-416F-8E4F-CCA315D3D1CC}" dt="2025-11-07T00:32:11.268" v="5299" actId="1076"/>
          <ac:spMkLst>
            <pc:docMk/>
            <pc:sldMk cId="275299619" sldId="258"/>
            <ac:spMk id="3" creationId="{105D1038-1731-6718-2E7E-9BA12BDE603A}"/>
          </ac:spMkLst>
        </pc:spChg>
      </pc:sldChg>
      <pc:sldChg chg="modSp new mod">
        <pc:chgData name="Martha De Leon Joson (2508286)" userId="68c054fd-6176-4f27-9e9a-2dfe93ef42dd" providerId="ADAL" clId="{12243392-82D7-416F-8E4F-CCA315D3D1CC}" dt="2025-11-07T00:59:33.919" v="6664" actId="20577"/>
        <pc:sldMkLst>
          <pc:docMk/>
          <pc:sldMk cId="1929927400" sldId="259"/>
        </pc:sldMkLst>
        <pc:spChg chg="mod">
          <ac:chgData name="Martha De Leon Joson (2508286)" userId="68c054fd-6176-4f27-9e9a-2dfe93ef42dd" providerId="ADAL" clId="{12243392-82D7-416F-8E4F-CCA315D3D1CC}" dt="2025-11-07T00:33:14.866" v="5311" actId="5793"/>
          <ac:spMkLst>
            <pc:docMk/>
            <pc:sldMk cId="1929927400" sldId="259"/>
            <ac:spMk id="2" creationId="{5C053EEB-9746-469F-C48C-77CFEB5088BA}"/>
          </ac:spMkLst>
        </pc:spChg>
        <pc:spChg chg="mod">
          <ac:chgData name="Martha De Leon Joson (2508286)" userId="68c054fd-6176-4f27-9e9a-2dfe93ef42dd" providerId="ADAL" clId="{12243392-82D7-416F-8E4F-CCA315D3D1CC}" dt="2025-11-07T00:59:33.919" v="6664" actId="20577"/>
          <ac:spMkLst>
            <pc:docMk/>
            <pc:sldMk cId="1929927400" sldId="259"/>
            <ac:spMk id="3" creationId="{1FD604C8-76A8-D4D5-741F-FE56793F7BB2}"/>
          </ac:spMkLst>
        </pc:spChg>
      </pc:sldChg>
      <pc:sldChg chg="addSp delSp modSp new mod ord setBg modNotesTx">
        <pc:chgData name="Martha De Leon Joson (2508286)" userId="68c054fd-6176-4f27-9e9a-2dfe93ef42dd" providerId="ADAL" clId="{12243392-82D7-416F-8E4F-CCA315D3D1CC}" dt="2025-11-07T12:33:41.333" v="8940" actId="20577"/>
        <pc:sldMkLst>
          <pc:docMk/>
          <pc:sldMk cId="2672569443" sldId="260"/>
        </pc:sldMkLst>
        <pc:spChg chg="del mod">
          <ac:chgData name="Martha De Leon Joson (2508286)" userId="68c054fd-6176-4f27-9e9a-2dfe93ef42dd" providerId="ADAL" clId="{12243392-82D7-416F-8E4F-CCA315D3D1CC}" dt="2025-11-07T01:18:49.156" v="6714" actId="478"/>
          <ac:spMkLst>
            <pc:docMk/>
            <pc:sldMk cId="2672569443" sldId="260"/>
            <ac:spMk id="2" creationId="{4D3EC17A-5F69-8304-876F-951B99835638}"/>
          </ac:spMkLst>
        </pc:spChg>
        <pc:spChg chg="del">
          <ac:chgData name="Martha De Leon Joson (2508286)" userId="68c054fd-6176-4f27-9e9a-2dfe93ef42dd" providerId="ADAL" clId="{12243392-82D7-416F-8E4F-CCA315D3D1CC}" dt="2025-11-07T01:16:05.442" v="6687" actId="931"/>
          <ac:spMkLst>
            <pc:docMk/>
            <pc:sldMk cId="2672569443" sldId="260"/>
            <ac:spMk id="3" creationId="{8762AD3F-5C4E-7115-4A90-356389DBFA79}"/>
          </ac:spMkLst>
        </pc:spChg>
        <pc:spChg chg="add mod">
          <ac:chgData name="Martha De Leon Joson (2508286)" userId="68c054fd-6176-4f27-9e9a-2dfe93ef42dd" providerId="ADAL" clId="{12243392-82D7-416F-8E4F-CCA315D3D1CC}" dt="2025-11-07T12:33:41.333" v="8940" actId="20577"/>
          <ac:spMkLst>
            <pc:docMk/>
            <pc:sldMk cId="2672569443" sldId="260"/>
            <ac:spMk id="7" creationId="{2EF38DEE-E4A1-EDFF-5E0F-FE9A74BF1495}"/>
          </ac:spMkLst>
        </pc:spChg>
        <pc:spChg chg="add del">
          <ac:chgData name="Martha De Leon Joson (2508286)" userId="68c054fd-6176-4f27-9e9a-2dfe93ef42dd" providerId="ADAL" clId="{12243392-82D7-416F-8E4F-CCA315D3D1CC}" dt="2025-11-07T01:16:50.948" v="6696" actId="26606"/>
          <ac:spMkLst>
            <pc:docMk/>
            <pc:sldMk cId="2672569443" sldId="260"/>
            <ac:spMk id="9" creationId="{DCD55F24-97EB-D53A-EDFD-9023DAA52AC5}"/>
          </ac:spMkLst>
        </pc:spChg>
        <pc:spChg chg="add del">
          <ac:chgData name="Martha De Leon Joson (2508286)" userId="68c054fd-6176-4f27-9e9a-2dfe93ef42dd" providerId="ADAL" clId="{12243392-82D7-416F-8E4F-CCA315D3D1CC}" dt="2025-11-07T01:16:38.534" v="6692" actId="26606"/>
          <ac:spMkLst>
            <pc:docMk/>
            <pc:sldMk cId="2672569443" sldId="260"/>
            <ac:spMk id="12" creationId="{F6458236-7C88-4EAF-9AB5-206509DC5545}"/>
          </ac:spMkLst>
        </pc:spChg>
        <pc:spChg chg="add del">
          <ac:chgData name="Martha De Leon Joson (2508286)" userId="68c054fd-6176-4f27-9e9a-2dfe93ef42dd" providerId="ADAL" clId="{12243392-82D7-416F-8E4F-CCA315D3D1CC}" dt="2025-11-07T01:16:44.559" v="6694" actId="26606"/>
          <ac:spMkLst>
            <pc:docMk/>
            <pc:sldMk cId="2672569443" sldId="260"/>
            <ac:spMk id="14" creationId="{F04A0B6E-3C5F-4D45-8EC3-F7CCB53D053A}"/>
          </ac:spMkLst>
        </pc:spChg>
        <pc:spChg chg="add del">
          <ac:chgData name="Martha De Leon Joson (2508286)" userId="68c054fd-6176-4f27-9e9a-2dfe93ef42dd" providerId="ADAL" clId="{12243392-82D7-416F-8E4F-CCA315D3D1CC}" dt="2025-11-07T01:16:44.559" v="6694" actId="26606"/>
          <ac:spMkLst>
            <pc:docMk/>
            <pc:sldMk cId="2672569443" sldId="260"/>
            <ac:spMk id="16" creationId="{BDC533AA-B6B5-45C1-841D-B865E2FFF50F}"/>
          </ac:spMkLst>
        </pc:spChg>
        <pc:spChg chg="add del">
          <ac:chgData name="Martha De Leon Joson (2508286)" userId="68c054fd-6176-4f27-9e9a-2dfe93ef42dd" providerId="ADAL" clId="{12243392-82D7-416F-8E4F-CCA315D3D1CC}" dt="2025-11-07T01:16:50.948" v="6696" actId="26606"/>
          <ac:spMkLst>
            <pc:docMk/>
            <pc:sldMk cId="2672569443" sldId="260"/>
            <ac:spMk id="18" creationId="{E2854FB4-497A-4904-92CC-4C2786A1E1CE}"/>
          </ac:spMkLst>
        </pc:spChg>
        <pc:spChg chg="add del">
          <ac:chgData name="Martha De Leon Joson (2508286)" userId="68c054fd-6176-4f27-9e9a-2dfe93ef42dd" providerId="ADAL" clId="{12243392-82D7-416F-8E4F-CCA315D3D1CC}" dt="2025-11-07T01:17:08.651" v="6701" actId="26606"/>
          <ac:spMkLst>
            <pc:docMk/>
            <pc:sldMk cId="2672569443" sldId="260"/>
            <ac:spMk id="22" creationId="{F6458236-7C88-4EAF-9AB5-206509DC5545}"/>
          </ac:spMkLst>
        </pc:spChg>
        <pc:spChg chg="add del">
          <ac:chgData name="Martha De Leon Joson (2508286)" userId="68c054fd-6176-4f27-9e9a-2dfe93ef42dd" providerId="ADAL" clId="{12243392-82D7-416F-8E4F-CCA315D3D1CC}" dt="2025-11-07T01:17:08.639" v="6700" actId="26606"/>
          <ac:spMkLst>
            <pc:docMk/>
            <pc:sldMk cId="2672569443" sldId="260"/>
            <ac:spMk id="29" creationId="{A5530710-3B8C-4DBF-9474-C7123A2D878A}"/>
          </ac:spMkLst>
        </pc:spChg>
        <pc:spChg chg="add del">
          <ac:chgData name="Martha De Leon Joson (2508286)" userId="68c054fd-6176-4f27-9e9a-2dfe93ef42dd" providerId="ADAL" clId="{12243392-82D7-416F-8E4F-CCA315D3D1CC}" dt="2025-11-07T01:19:55.088" v="6740" actId="26606"/>
          <ac:spMkLst>
            <pc:docMk/>
            <pc:sldMk cId="2672569443" sldId="260"/>
            <ac:spMk id="33" creationId="{64E3A1DF-51EE-49BF-8A81-9D447BC462B9}"/>
          </ac:spMkLst>
        </pc:spChg>
        <pc:spChg chg="add del">
          <ac:chgData name="Martha De Leon Joson (2508286)" userId="68c054fd-6176-4f27-9e9a-2dfe93ef42dd" providerId="ADAL" clId="{12243392-82D7-416F-8E4F-CCA315D3D1CC}" dt="2025-11-07T01:24:51.380" v="6948" actId="26606"/>
          <ac:spMkLst>
            <pc:docMk/>
            <pc:sldMk cId="2672569443" sldId="260"/>
            <ac:spMk id="40" creationId="{64E3A1DF-51EE-49BF-8A81-9D447BC462B9}"/>
          </ac:spMkLst>
        </pc:spChg>
        <pc:spChg chg="add del">
          <ac:chgData name="Martha De Leon Joson (2508286)" userId="68c054fd-6176-4f27-9e9a-2dfe93ef42dd" providerId="ADAL" clId="{12243392-82D7-416F-8E4F-CCA315D3D1CC}" dt="2025-11-07T01:24:51.376" v="6947" actId="26606"/>
          <ac:spMkLst>
            <pc:docMk/>
            <pc:sldMk cId="2672569443" sldId="260"/>
            <ac:spMk id="49" creationId="{A5530710-3B8C-4DBF-9474-C7123A2D878A}"/>
          </ac:spMkLst>
        </pc:spChg>
        <pc:spChg chg="add">
          <ac:chgData name="Martha De Leon Joson (2508286)" userId="68c054fd-6176-4f27-9e9a-2dfe93ef42dd" providerId="ADAL" clId="{12243392-82D7-416F-8E4F-CCA315D3D1CC}" dt="2025-11-07T01:24:51.380" v="6948" actId="26606"/>
          <ac:spMkLst>
            <pc:docMk/>
            <pc:sldMk cId="2672569443" sldId="260"/>
            <ac:spMk id="53" creationId="{64E3A1DF-51EE-49BF-8A81-9D447BC462B9}"/>
          </ac:spMkLst>
        </pc:spChg>
        <pc:picChg chg="add mod ord">
          <ac:chgData name="Martha De Leon Joson (2508286)" userId="68c054fd-6176-4f27-9e9a-2dfe93ef42dd" providerId="ADAL" clId="{12243392-82D7-416F-8E4F-CCA315D3D1CC}" dt="2025-11-07T01:25:15.596" v="6952" actId="1076"/>
          <ac:picMkLst>
            <pc:docMk/>
            <pc:sldMk cId="2672569443" sldId="260"/>
            <ac:picMk id="5" creationId="{1BF67E98-6FD7-B711-EFFF-20FDB04983AC}"/>
          </ac:picMkLst>
        </pc:picChg>
        <pc:cxnChg chg="add del">
          <ac:chgData name="Martha De Leon Joson (2508286)" userId="68c054fd-6176-4f27-9e9a-2dfe93ef42dd" providerId="ADAL" clId="{12243392-82D7-416F-8E4F-CCA315D3D1CC}" dt="2025-11-07T01:16:38.534" v="6692" actId="26606"/>
          <ac:cxnSpMkLst>
            <pc:docMk/>
            <pc:sldMk cId="2672569443" sldId="260"/>
            <ac:cxnSpMk id="10" creationId="{24A7CC8F-56A6-423D-B67A-8BA89D3EC911}"/>
          </ac:cxnSpMkLst>
        </pc:cxnChg>
        <pc:cxnChg chg="add del">
          <ac:chgData name="Martha De Leon Joson (2508286)" userId="68c054fd-6176-4f27-9e9a-2dfe93ef42dd" providerId="ADAL" clId="{12243392-82D7-416F-8E4F-CCA315D3D1CC}" dt="2025-11-07T01:16:44.559" v="6694" actId="26606"/>
          <ac:cxnSpMkLst>
            <pc:docMk/>
            <pc:sldMk cId="2672569443" sldId="260"/>
            <ac:cxnSpMk id="15" creationId="{24A7CC8F-56A6-423D-B67A-8BA89D3EC911}"/>
          </ac:cxnSpMkLst>
        </pc:cxnChg>
        <pc:cxnChg chg="add del">
          <ac:chgData name="Martha De Leon Joson (2508286)" userId="68c054fd-6176-4f27-9e9a-2dfe93ef42dd" providerId="ADAL" clId="{12243392-82D7-416F-8E4F-CCA315D3D1CC}" dt="2025-11-07T01:16:50.948" v="6696" actId="26606"/>
          <ac:cxnSpMkLst>
            <pc:docMk/>
            <pc:sldMk cId="2672569443" sldId="260"/>
            <ac:cxnSpMk id="19" creationId="{BF883E84-3640-43A5-9526-442521C03ABD}"/>
          </ac:cxnSpMkLst>
        </pc:cxnChg>
        <pc:cxnChg chg="add del">
          <ac:chgData name="Martha De Leon Joson (2508286)" userId="68c054fd-6176-4f27-9e9a-2dfe93ef42dd" providerId="ADAL" clId="{12243392-82D7-416F-8E4F-CCA315D3D1CC}" dt="2025-11-07T01:17:08.651" v="6701" actId="26606"/>
          <ac:cxnSpMkLst>
            <pc:docMk/>
            <pc:sldMk cId="2672569443" sldId="260"/>
            <ac:cxnSpMk id="21" creationId="{24A7CC8F-56A6-423D-B67A-8BA89D3EC911}"/>
          </ac:cxnSpMkLst>
        </pc:cxnChg>
        <pc:cxnChg chg="add del">
          <ac:chgData name="Martha De Leon Joson (2508286)" userId="68c054fd-6176-4f27-9e9a-2dfe93ef42dd" providerId="ADAL" clId="{12243392-82D7-416F-8E4F-CCA315D3D1CC}" dt="2025-11-07T01:17:08.639" v="6700" actId="26606"/>
          <ac:cxnSpMkLst>
            <pc:docMk/>
            <pc:sldMk cId="2672569443" sldId="260"/>
            <ac:cxnSpMk id="27" creationId="{24A7CC8F-56A6-423D-B67A-8BA89D3EC911}"/>
          </ac:cxnSpMkLst>
        </pc:cxnChg>
        <pc:cxnChg chg="add del">
          <ac:chgData name="Martha De Leon Joson (2508286)" userId="68c054fd-6176-4f27-9e9a-2dfe93ef42dd" providerId="ADAL" clId="{12243392-82D7-416F-8E4F-CCA315D3D1CC}" dt="2025-11-07T01:19:55.088" v="6740" actId="26606"/>
          <ac:cxnSpMkLst>
            <pc:docMk/>
            <pc:sldMk cId="2672569443" sldId="260"/>
            <ac:cxnSpMk id="31" creationId="{CC2FFC94-1F80-402F-B7DE-3E407ADB1E16}"/>
          </ac:cxnSpMkLst>
        </pc:cxnChg>
        <pc:cxnChg chg="add del">
          <ac:chgData name="Martha De Leon Joson (2508286)" userId="68c054fd-6176-4f27-9e9a-2dfe93ef42dd" providerId="ADAL" clId="{12243392-82D7-416F-8E4F-CCA315D3D1CC}" dt="2025-11-07T01:19:55.088" v="6740" actId="26606"/>
          <ac:cxnSpMkLst>
            <pc:docMk/>
            <pc:sldMk cId="2672569443" sldId="260"/>
            <ac:cxnSpMk id="32" creationId="{24A7CC8F-56A6-423D-B67A-8BA89D3EC911}"/>
          </ac:cxnSpMkLst>
        </pc:cxnChg>
        <pc:cxnChg chg="add del">
          <ac:chgData name="Martha De Leon Joson (2508286)" userId="68c054fd-6176-4f27-9e9a-2dfe93ef42dd" providerId="ADAL" clId="{12243392-82D7-416F-8E4F-CCA315D3D1CC}" dt="2025-11-07T01:24:51.380" v="6948" actId="26606"/>
          <ac:cxnSpMkLst>
            <pc:docMk/>
            <pc:sldMk cId="2672569443" sldId="260"/>
            <ac:cxnSpMk id="38" creationId="{24A7CC8F-56A6-423D-B67A-8BA89D3EC911}"/>
          </ac:cxnSpMkLst>
        </pc:cxnChg>
        <pc:cxnChg chg="add del">
          <ac:chgData name="Martha De Leon Joson (2508286)" userId="68c054fd-6176-4f27-9e9a-2dfe93ef42dd" providerId="ADAL" clId="{12243392-82D7-416F-8E4F-CCA315D3D1CC}" dt="2025-11-07T01:24:51.380" v="6948" actId="26606"/>
          <ac:cxnSpMkLst>
            <pc:docMk/>
            <pc:sldMk cId="2672569443" sldId="260"/>
            <ac:cxnSpMk id="42" creationId="{CC2FFC94-1F80-402F-B7DE-3E407ADB1E16}"/>
          </ac:cxnSpMkLst>
        </pc:cxnChg>
        <pc:cxnChg chg="add del">
          <ac:chgData name="Martha De Leon Joson (2508286)" userId="68c054fd-6176-4f27-9e9a-2dfe93ef42dd" providerId="ADAL" clId="{12243392-82D7-416F-8E4F-CCA315D3D1CC}" dt="2025-11-07T01:24:51.376" v="6947" actId="26606"/>
          <ac:cxnSpMkLst>
            <pc:docMk/>
            <pc:sldMk cId="2672569443" sldId="260"/>
            <ac:cxnSpMk id="47" creationId="{24A7CC8F-56A6-423D-B67A-8BA89D3EC911}"/>
          </ac:cxnSpMkLst>
        </pc:cxnChg>
        <pc:cxnChg chg="add">
          <ac:chgData name="Martha De Leon Joson (2508286)" userId="68c054fd-6176-4f27-9e9a-2dfe93ef42dd" providerId="ADAL" clId="{12243392-82D7-416F-8E4F-CCA315D3D1CC}" dt="2025-11-07T01:24:51.380" v="6948" actId="26606"/>
          <ac:cxnSpMkLst>
            <pc:docMk/>
            <pc:sldMk cId="2672569443" sldId="260"/>
            <ac:cxnSpMk id="51" creationId="{CC2FFC94-1F80-402F-B7DE-3E407ADB1E16}"/>
          </ac:cxnSpMkLst>
        </pc:cxnChg>
        <pc:cxnChg chg="add">
          <ac:chgData name="Martha De Leon Joson (2508286)" userId="68c054fd-6176-4f27-9e9a-2dfe93ef42dd" providerId="ADAL" clId="{12243392-82D7-416F-8E4F-CCA315D3D1CC}" dt="2025-11-07T01:24:51.380" v="6948" actId="26606"/>
          <ac:cxnSpMkLst>
            <pc:docMk/>
            <pc:sldMk cId="2672569443" sldId="260"/>
            <ac:cxnSpMk id="52" creationId="{24A7CC8F-56A6-423D-B67A-8BA89D3EC911}"/>
          </ac:cxnSpMkLst>
        </pc:cxnChg>
      </pc:sldChg>
      <pc:sldChg chg="modSp new mod">
        <pc:chgData name="Martha De Leon Joson (2508286)" userId="68c054fd-6176-4f27-9e9a-2dfe93ef42dd" providerId="ADAL" clId="{12243392-82D7-416F-8E4F-CCA315D3D1CC}" dt="2025-11-07T12:20:45.078" v="8889" actId="20577"/>
        <pc:sldMkLst>
          <pc:docMk/>
          <pc:sldMk cId="349855476" sldId="261"/>
        </pc:sldMkLst>
        <pc:spChg chg="mod">
          <ac:chgData name="Martha De Leon Joson (2508286)" userId="68c054fd-6176-4f27-9e9a-2dfe93ef42dd" providerId="ADAL" clId="{12243392-82D7-416F-8E4F-CCA315D3D1CC}" dt="2025-11-07T08:58:39.314" v="7052" actId="20577"/>
          <ac:spMkLst>
            <pc:docMk/>
            <pc:sldMk cId="349855476" sldId="261"/>
            <ac:spMk id="2" creationId="{94F90DD3-FEF4-400B-7372-6F815C1A7F10}"/>
          </ac:spMkLst>
        </pc:spChg>
        <pc:spChg chg="mod">
          <ac:chgData name="Martha De Leon Joson (2508286)" userId="68c054fd-6176-4f27-9e9a-2dfe93ef42dd" providerId="ADAL" clId="{12243392-82D7-416F-8E4F-CCA315D3D1CC}" dt="2025-11-07T12:20:45.078" v="8889" actId="20577"/>
          <ac:spMkLst>
            <pc:docMk/>
            <pc:sldMk cId="349855476" sldId="261"/>
            <ac:spMk id="3" creationId="{7935AA8F-EAAD-B48B-AE4D-41832D47F98D}"/>
          </ac:spMkLst>
        </pc:spChg>
      </pc:sldChg>
      <pc:sldChg chg="new">
        <pc:chgData name="Martha De Leon Joson (2508286)" userId="68c054fd-6176-4f27-9e9a-2dfe93ef42dd" providerId="ADAL" clId="{12243392-82D7-416F-8E4F-CCA315D3D1CC}" dt="2025-11-07T12:23:11.585" v="8890" actId="680"/>
        <pc:sldMkLst>
          <pc:docMk/>
          <pc:sldMk cId="823503828" sldId="262"/>
        </pc:sldMkLst>
      </pc:sldChg>
    </pc:docChg>
  </pc:docChgLst>
  <pc:docChgLst>
    <pc:chgData name="Martha De Leon Joson (2508286)" userId="S::2508286@student.uwtsd.ac.uk::68c054fd-6176-4f27-9e9a-2dfe93ef42dd" providerId="AD" clId="Web-{51F5B71B-6632-EDC3-D002-C993B8156DCA}"/>
    <pc:docChg chg="modSld sldOrd">
      <pc:chgData name="Martha De Leon Joson (2508286)" userId="S::2508286@student.uwtsd.ac.uk::68c054fd-6176-4f27-9e9a-2dfe93ef42dd" providerId="AD" clId="Web-{51F5B71B-6632-EDC3-D002-C993B8156DCA}" dt="2025-11-08T11:38:07.711" v="197"/>
      <pc:docMkLst>
        <pc:docMk/>
      </pc:docMkLst>
      <pc:sldChg chg="ord">
        <pc:chgData name="Martha De Leon Joson (2508286)" userId="S::2508286@student.uwtsd.ac.uk::68c054fd-6176-4f27-9e9a-2dfe93ef42dd" providerId="AD" clId="Web-{51F5B71B-6632-EDC3-D002-C993B8156DCA}" dt="2025-11-08T11:36:33.801" v="195"/>
        <pc:sldMkLst>
          <pc:docMk/>
          <pc:sldMk cId="1929927400" sldId="259"/>
        </pc:sldMkLst>
      </pc:sldChg>
      <pc:sldChg chg="ord">
        <pc:chgData name="Martha De Leon Joson (2508286)" userId="S::2508286@student.uwtsd.ac.uk::68c054fd-6176-4f27-9e9a-2dfe93ef42dd" providerId="AD" clId="Web-{51F5B71B-6632-EDC3-D002-C993B8156DCA}" dt="2025-11-08T11:36:36.395" v="196"/>
        <pc:sldMkLst>
          <pc:docMk/>
          <pc:sldMk cId="2672569443" sldId="260"/>
        </pc:sldMkLst>
      </pc:sldChg>
      <pc:sldChg chg="modSp ord">
        <pc:chgData name="Martha De Leon Joson (2508286)" userId="S::2508286@student.uwtsd.ac.uk::68c054fd-6176-4f27-9e9a-2dfe93ef42dd" providerId="AD" clId="Web-{51F5B71B-6632-EDC3-D002-C993B8156DCA}" dt="2025-11-08T11:35:55.581" v="193"/>
        <pc:sldMkLst>
          <pc:docMk/>
          <pc:sldMk cId="349855476" sldId="261"/>
        </pc:sldMkLst>
        <pc:spChg chg="mod">
          <ac:chgData name="Martha De Leon Joson (2508286)" userId="S::2508286@student.uwtsd.ac.uk::68c054fd-6176-4f27-9e9a-2dfe93ef42dd" providerId="AD" clId="Web-{51F5B71B-6632-EDC3-D002-C993B8156DCA}" dt="2025-11-08T11:29:22.924" v="155" actId="20577"/>
          <ac:spMkLst>
            <pc:docMk/>
            <pc:sldMk cId="349855476" sldId="261"/>
            <ac:spMk id="2" creationId="{94F90DD3-FEF4-400B-7372-6F815C1A7F10}"/>
          </ac:spMkLst>
        </pc:spChg>
        <pc:spChg chg="mod">
          <ac:chgData name="Martha De Leon Joson (2508286)" userId="S::2508286@student.uwtsd.ac.uk::68c054fd-6176-4f27-9e9a-2dfe93ef42dd" providerId="AD" clId="Web-{51F5B71B-6632-EDC3-D002-C993B8156DCA}" dt="2025-11-08T11:25:13.233" v="45" actId="14100"/>
          <ac:spMkLst>
            <pc:docMk/>
            <pc:sldMk cId="349855476" sldId="261"/>
            <ac:spMk id="3" creationId="{7935AA8F-EAAD-B48B-AE4D-41832D47F98D}"/>
          </ac:spMkLst>
        </pc:spChg>
      </pc:sldChg>
      <pc:sldChg chg="modSp ord">
        <pc:chgData name="Martha De Leon Joson (2508286)" userId="S::2508286@student.uwtsd.ac.uk::68c054fd-6176-4f27-9e9a-2dfe93ef42dd" providerId="AD" clId="Web-{51F5B71B-6632-EDC3-D002-C993B8156DCA}" dt="2025-11-08T11:38:07.711" v="197"/>
        <pc:sldMkLst>
          <pc:docMk/>
          <pc:sldMk cId="823503828" sldId="262"/>
        </pc:sldMkLst>
        <pc:spChg chg="mod">
          <ac:chgData name="Martha De Leon Joson (2508286)" userId="S::2508286@student.uwtsd.ac.uk::68c054fd-6176-4f27-9e9a-2dfe93ef42dd" providerId="AD" clId="Web-{51F5B71B-6632-EDC3-D002-C993B8156DCA}" dt="2025-11-08T11:33:19.463" v="191" actId="20577"/>
          <ac:spMkLst>
            <pc:docMk/>
            <pc:sldMk cId="823503828" sldId="262"/>
            <ac:spMk id="2" creationId="{4D2F8C2E-0933-038A-961B-571795E816DD}"/>
          </ac:spMkLst>
        </pc:spChg>
        <pc:spChg chg="mod">
          <ac:chgData name="Martha De Leon Joson (2508286)" userId="S::2508286@student.uwtsd.ac.uk::68c054fd-6176-4f27-9e9a-2dfe93ef42dd" providerId="AD" clId="Web-{51F5B71B-6632-EDC3-D002-C993B8156DCA}" dt="2025-11-08T11:31:20.253" v="181" actId="20577"/>
          <ac:spMkLst>
            <pc:docMk/>
            <pc:sldMk cId="823503828" sldId="262"/>
            <ac:spMk id="3" creationId="{088B68D8-D158-2094-9881-192680F2C4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0873DB-489F-454F-8E54-315FF0510C3F}"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3BFF59-1409-40F6-A979-5851BC622336}" type="slidenum">
              <a:rPr lang="en-GB" smtClean="0"/>
              <a:t>‹#›</a:t>
            </a:fld>
            <a:endParaRPr lang="en-GB"/>
          </a:p>
        </p:txBody>
      </p:sp>
    </p:spTree>
    <p:extLst>
      <p:ext uri="{BB962C8B-B14F-4D97-AF65-F5344CB8AC3E}">
        <p14:creationId xmlns:p14="http://schemas.microsoft.com/office/powerpoint/2010/main" val="145564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1</a:t>
            </a:fld>
            <a:endParaRPr lang="en-GB"/>
          </a:p>
        </p:txBody>
      </p:sp>
    </p:spTree>
    <p:extLst>
      <p:ext uri="{BB962C8B-B14F-4D97-AF65-F5344CB8AC3E}">
        <p14:creationId xmlns:p14="http://schemas.microsoft.com/office/powerpoint/2010/main" val="1575085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5</a:t>
            </a:fld>
            <a:endParaRPr lang="en-GB"/>
          </a:p>
        </p:txBody>
      </p:sp>
    </p:spTree>
    <p:extLst>
      <p:ext uri="{BB962C8B-B14F-4D97-AF65-F5344CB8AC3E}">
        <p14:creationId xmlns:p14="http://schemas.microsoft.com/office/powerpoint/2010/main" val="3411941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4</a:t>
            </a:fld>
            <a:endParaRPr lang="en-GB"/>
          </a:p>
        </p:txBody>
      </p:sp>
    </p:spTree>
    <p:extLst>
      <p:ext uri="{BB962C8B-B14F-4D97-AF65-F5344CB8AC3E}">
        <p14:creationId xmlns:p14="http://schemas.microsoft.com/office/powerpoint/2010/main" val="2287877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Font typeface="Arial" panose="020B0604020202020204" pitchFamily="34" charset="0"/>
              <a:buNone/>
            </a:pPr>
            <a:endParaRPr lang="en-GB"/>
          </a:p>
        </p:txBody>
      </p:sp>
      <p:sp>
        <p:nvSpPr>
          <p:cNvPr id="4" name="Slide Number Placeholder 3"/>
          <p:cNvSpPr>
            <a:spLocks noGrp="1"/>
          </p:cNvSpPr>
          <p:nvPr>
            <p:ph type="sldNum" sz="quarter" idx="5"/>
          </p:nvPr>
        </p:nvSpPr>
        <p:spPr/>
        <p:txBody>
          <a:bodyPr/>
          <a:lstStyle/>
          <a:p>
            <a:fld id="{A53BFF59-1409-40F6-A979-5851BC622336}" type="slidenum">
              <a:rPr lang="en-GB" smtClean="0"/>
              <a:t>7</a:t>
            </a:fld>
            <a:endParaRPr lang="en-GB"/>
          </a:p>
        </p:txBody>
      </p:sp>
    </p:spTree>
    <p:extLst>
      <p:ext uri="{BB962C8B-B14F-4D97-AF65-F5344CB8AC3E}">
        <p14:creationId xmlns:p14="http://schemas.microsoft.com/office/powerpoint/2010/main" val="4082630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552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83527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1997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4904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68592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507295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684182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70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2680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80785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572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11/8/2025</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48193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A9327B-0F60-46E3-AD80-CE7383856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C6B99-A77B-736F-2163-CC613BCF6916}"/>
              </a:ext>
            </a:extLst>
          </p:cNvPr>
          <p:cNvSpPr>
            <a:spLocks noGrp="1"/>
          </p:cNvSpPr>
          <p:nvPr>
            <p:ph type="ctrTitle"/>
          </p:nvPr>
        </p:nvSpPr>
        <p:spPr>
          <a:xfrm>
            <a:off x="-1474237" y="3191138"/>
            <a:ext cx="14793177" cy="920162"/>
          </a:xfrm>
        </p:spPr>
        <p:txBody>
          <a:bodyPr anchor="b">
            <a:normAutofit/>
          </a:bodyPr>
          <a:lstStyle/>
          <a:p>
            <a:pPr algn="ctr"/>
            <a:r>
              <a:rPr lang="en-GB" sz="4400" dirty="0"/>
              <a:t>SUNRISE CAREHOME  outlook</a:t>
            </a:r>
          </a:p>
        </p:txBody>
      </p:sp>
      <p:sp>
        <p:nvSpPr>
          <p:cNvPr id="3" name="Subtitle 2">
            <a:extLst>
              <a:ext uri="{FF2B5EF4-FFF2-40B4-BE49-F238E27FC236}">
                <a16:creationId xmlns:a16="http://schemas.microsoft.com/office/drawing/2014/main" id="{B1959F9C-2082-8D16-1337-52D2786FD137}"/>
              </a:ext>
            </a:extLst>
          </p:cNvPr>
          <p:cNvSpPr>
            <a:spLocks noGrp="1"/>
          </p:cNvSpPr>
          <p:nvPr>
            <p:ph type="subTitle" idx="1"/>
          </p:nvPr>
        </p:nvSpPr>
        <p:spPr>
          <a:xfrm>
            <a:off x="1556442" y="4440123"/>
            <a:ext cx="8314005" cy="696351"/>
          </a:xfrm>
        </p:spPr>
        <p:txBody>
          <a:bodyPr>
            <a:normAutofit fontScale="85000" lnSpcReduction="20000"/>
          </a:bodyPr>
          <a:lstStyle/>
          <a:p>
            <a:pPr algn="ctr"/>
            <a:r>
              <a:rPr lang="en-GB" dirty="0"/>
              <a:t>BY  MARTHA JOSON ID NO</a:t>
            </a:r>
          </a:p>
          <a:p>
            <a:pPr algn="ctr"/>
            <a:r>
              <a:rPr lang="en-GB" dirty="0"/>
              <a:t>2508286 </a:t>
            </a:r>
          </a:p>
        </p:txBody>
      </p:sp>
      <p:pic>
        <p:nvPicPr>
          <p:cNvPr id="4" name="Picture 3" descr="A colourful light bulb with business icons">
            <a:extLst>
              <a:ext uri="{FF2B5EF4-FFF2-40B4-BE49-F238E27FC236}">
                <a16:creationId xmlns:a16="http://schemas.microsoft.com/office/drawing/2014/main" id="{11A33196-5155-F1D1-EB83-211A30AD335D}"/>
              </a:ext>
            </a:extLst>
          </p:cNvPr>
          <p:cNvPicPr>
            <a:picLocks noChangeAspect="1"/>
          </p:cNvPicPr>
          <p:nvPr/>
        </p:nvPicPr>
        <p:blipFill>
          <a:blip r:embed="rId3"/>
          <a:srcRect t="26420" b="23133"/>
          <a:stretch>
            <a:fillRect/>
          </a:stretch>
        </p:blipFill>
        <p:spPr>
          <a:xfrm>
            <a:off x="20" y="10887"/>
            <a:ext cx="12191980" cy="3169364"/>
          </a:xfrm>
          <a:prstGeom prst="rect">
            <a:avLst/>
          </a:prstGeom>
        </p:spPr>
      </p:pic>
      <p:cxnSp>
        <p:nvCxnSpPr>
          <p:cNvPr id="11" name="Straight Connector 10">
            <a:extLst>
              <a:ext uri="{FF2B5EF4-FFF2-40B4-BE49-F238E27FC236}">
                <a16:creationId xmlns:a16="http://schemas.microsoft.com/office/drawing/2014/main" id="{BD1C99D0-461D-4A91-81EF-CCCD798B37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305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632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8746F-C5F3-00EF-93CC-589E288F806B}"/>
              </a:ext>
            </a:extLst>
          </p:cNvPr>
          <p:cNvSpPr>
            <a:spLocks noGrp="1"/>
          </p:cNvSpPr>
          <p:nvPr>
            <p:ph type="title"/>
          </p:nvPr>
        </p:nvSpPr>
        <p:spPr>
          <a:xfrm>
            <a:off x="287694" y="659636"/>
            <a:ext cx="10515600" cy="1116811"/>
          </a:xfrm>
        </p:spPr>
        <p:txBody>
          <a:bodyPr/>
          <a:lstStyle/>
          <a:p>
            <a:r>
              <a:rPr lang="en-GB" dirty="0"/>
              <a:t>introduction</a:t>
            </a:r>
          </a:p>
        </p:txBody>
      </p:sp>
      <p:sp>
        <p:nvSpPr>
          <p:cNvPr id="3" name="Content Placeholder 2">
            <a:extLst>
              <a:ext uri="{FF2B5EF4-FFF2-40B4-BE49-F238E27FC236}">
                <a16:creationId xmlns:a16="http://schemas.microsoft.com/office/drawing/2014/main" id="{E2CED389-ECDD-3358-81B9-7D22E6B01EB0}"/>
              </a:ext>
            </a:extLst>
          </p:cNvPr>
          <p:cNvSpPr>
            <a:spLocks noGrp="1"/>
          </p:cNvSpPr>
          <p:nvPr>
            <p:ph idx="1"/>
          </p:nvPr>
        </p:nvSpPr>
        <p:spPr>
          <a:xfrm>
            <a:off x="65313" y="1776447"/>
            <a:ext cx="10394303" cy="3980542"/>
          </a:xfrm>
        </p:spPr>
        <p:txBody>
          <a:bodyPr/>
          <a:lstStyle/>
          <a:p>
            <a:pPr marL="0" indent="0">
              <a:buNone/>
            </a:pPr>
            <a:r>
              <a:rPr lang="en-GB" dirty="0"/>
              <a:t>SUNRISE  CARE HOME is a residential facility that provides  accommodation and support  for people  who need help with daily living  activities , which can no longer  be provided at home , many of them are live with Dementia , mobility issues and other  HEALTH  condition  care home  has 35  residents  and team of care  workers  , administrators and professionals .there  are two types of  main residential care homes which offer  assistance  with personal care .</a:t>
            </a:r>
          </a:p>
          <a:p>
            <a:pPr marL="0" indent="0">
              <a:buNone/>
            </a:pPr>
            <a:r>
              <a:rPr lang="en-GB" dirty="0"/>
              <a:t> citation ; from  AI google overview search</a:t>
            </a:r>
          </a:p>
        </p:txBody>
      </p:sp>
    </p:spTree>
    <p:extLst>
      <p:ext uri="{BB962C8B-B14F-4D97-AF65-F5344CB8AC3E}">
        <p14:creationId xmlns:p14="http://schemas.microsoft.com/office/powerpoint/2010/main" val="4022848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53EEB-9746-469F-C48C-77CFEB5088BA}"/>
              </a:ext>
            </a:extLst>
          </p:cNvPr>
          <p:cNvSpPr>
            <a:spLocks noGrp="1"/>
          </p:cNvSpPr>
          <p:nvPr>
            <p:ph type="title"/>
          </p:nvPr>
        </p:nvSpPr>
        <p:spPr/>
        <p:txBody>
          <a:bodyPr/>
          <a:lstStyle/>
          <a:p>
            <a:r>
              <a:rPr lang="en-GB"/>
              <a:t>Topics </a:t>
            </a:r>
          </a:p>
        </p:txBody>
      </p:sp>
      <p:sp>
        <p:nvSpPr>
          <p:cNvPr id="3" name="Content Placeholder 2">
            <a:extLst>
              <a:ext uri="{FF2B5EF4-FFF2-40B4-BE49-F238E27FC236}">
                <a16:creationId xmlns:a16="http://schemas.microsoft.com/office/drawing/2014/main" id="{1FD604C8-76A8-D4D5-741F-FE56793F7BB2}"/>
              </a:ext>
            </a:extLst>
          </p:cNvPr>
          <p:cNvSpPr>
            <a:spLocks noGrp="1"/>
          </p:cNvSpPr>
          <p:nvPr>
            <p:ph idx="1"/>
          </p:nvPr>
        </p:nvSpPr>
        <p:spPr>
          <a:xfrm>
            <a:off x="838200" y="2301615"/>
            <a:ext cx="10515600" cy="3971395"/>
          </a:xfrm>
        </p:spPr>
        <p:txBody>
          <a:bodyPr>
            <a:normAutofit/>
          </a:bodyPr>
          <a:lstStyle/>
          <a:p>
            <a:r>
              <a:rPr lang="en-GB" dirty="0"/>
              <a:t>MICROSOFT OUTLOOK is  a personal information manager  software system from Microsoft  available  as the part  of the Microsoft  365  software  primarily popular as an email  client  for businesses , outlook  also include   as functions . As </a:t>
            </a:r>
          </a:p>
          <a:p>
            <a:pPr marL="0" indent="0">
              <a:buNone/>
            </a:pPr>
            <a:r>
              <a:rPr lang="en-GB" dirty="0"/>
              <a:t>Calendar .manage your plan  schedule  plan and meetings.</a:t>
            </a:r>
          </a:p>
          <a:p>
            <a:pPr marL="0" indent="0">
              <a:buNone/>
            </a:pPr>
            <a:r>
              <a:rPr lang="en-GB" dirty="0"/>
              <a:t>Task managing and  keep the track to do the list and manage the task</a:t>
            </a:r>
          </a:p>
          <a:p>
            <a:pPr marL="0" indent="0">
              <a:buNone/>
            </a:pPr>
            <a:r>
              <a:rPr lang="en-GB" dirty="0"/>
              <a:t>Contact ; store  and organize  the  contact information</a:t>
            </a:r>
          </a:p>
          <a:p>
            <a:pPr marL="0" indent="0">
              <a:buNone/>
            </a:pPr>
            <a:r>
              <a:rPr lang="en-GB" dirty="0"/>
              <a:t>Email ; send  email , receive and organize  emails  calendar with others </a:t>
            </a:r>
          </a:p>
          <a:p>
            <a:pPr marL="0" indent="0">
              <a:buNone/>
            </a:pPr>
            <a:r>
              <a:rPr lang="en-GB" dirty="0"/>
              <a:t>Citation; </a:t>
            </a:r>
            <a:r>
              <a:rPr lang="en-GB" dirty="0" err="1"/>
              <a:t>wilkepidia</a:t>
            </a:r>
            <a:r>
              <a:rPr lang="en-GB" dirty="0"/>
              <a:t>/ History for office LTSC  2024 Microsoft  retrieved  October 7, 2025</a:t>
            </a:r>
          </a:p>
        </p:txBody>
      </p:sp>
    </p:spTree>
    <p:extLst>
      <p:ext uri="{BB962C8B-B14F-4D97-AF65-F5344CB8AC3E}">
        <p14:creationId xmlns:p14="http://schemas.microsoft.com/office/powerpoint/2010/main" val="1929927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0DD3-FEF4-400B-7372-6F815C1A7F10}"/>
              </a:ext>
            </a:extLst>
          </p:cNvPr>
          <p:cNvSpPr>
            <a:spLocks noGrp="1"/>
          </p:cNvSpPr>
          <p:nvPr>
            <p:ph type="title"/>
          </p:nvPr>
        </p:nvSpPr>
        <p:spPr>
          <a:xfrm>
            <a:off x="36289" y="-1223852"/>
            <a:ext cx="10689770" cy="1225668"/>
          </a:xfrm>
        </p:spPr>
        <p:txBody>
          <a:bodyPr>
            <a:normAutofit fontScale="90000"/>
          </a:bodyPr>
          <a:lstStyle/>
          <a:p>
            <a:r>
              <a:rPr lang="en-GB" dirty="0"/>
              <a:t>  The collaboration  of outlook microsoft365</a:t>
            </a:r>
            <a:endParaRPr lang="en-GB" sz="3600" dirty="0"/>
          </a:p>
        </p:txBody>
      </p:sp>
      <p:sp>
        <p:nvSpPr>
          <p:cNvPr id="3" name="Content Placeholder 2">
            <a:extLst>
              <a:ext uri="{FF2B5EF4-FFF2-40B4-BE49-F238E27FC236}">
                <a16:creationId xmlns:a16="http://schemas.microsoft.com/office/drawing/2014/main" id="{7935AA8F-EAAD-B48B-AE4D-41832D47F98D}"/>
              </a:ext>
            </a:extLst>
          </p:cNvPr>
          <p:cNvSpPr>
            <a:spLocks noGrp="1"/>
          </p:cNvSpPr>
          <p:nvPr>
            <p:ph idx="1"/>
          </p:nvPr>
        </p:nvSpPr>
        <p:spPr>
          <a:xfrm>
            <a:off x="39915" y="-10138"/>
            <a:ext cx="12170229" cy="7458222"/>
          </a:xfrm>
        </p:spPr>
        <p:txBody>
          <a:bodyPr vert="horz" lIns="91440" tIns="45720" rIns="91440" bIns="45720" rtlCol="0" anchor="t">
            <a:normAutofit/>
          </a:bodyPr>
          <a:lstStyle/>
          <a:p>
            <a:r>
              <a:rPr lang="en-GB" dirty="0"/>
              <a:t>The collaboration of Microsoft  and web  application that works in Microsoft services  particular exchange online  which provides  the cloud base  infrastructure  for email calendar and contacts. </a:t>
            </a:r>
            <a:br>
              <a:rPr lang="en-GB" dirty="0"/>
            </a:br>
            <a:r>
              <a:rPr lang="en-GB" dirty="0"/>
              <a:t>This integration allows users. to collaborate  through shared  features directly from outlook sharing files  from one .</a:t>
            </a:r>
            <a:br>
              <a:rPr lang="en-GB" dirty="0"/>
            </a:br>
            <a:r>
              <a:rPr lang="en-GB" dirty="0"/>
              <a:t>  HOW  </a:t>
            </a:r>
            <a:r>
              <a:rPr lang="en-GB" sz="1800" dirty="0"/>
              <a:t>OUTLOOK</a:t>
            </a:r>
            <a:r>
              <a:rPr lang="en-GB" dirty="0"/>
              <a:t>  AND  MICROSOFT  SERVICES  WORK TOGETHER  FOR COLLABORATION.</a:t>
            </a:r>
          </a:p>
          <a:p>
            <a:r>
              <a:rPr lang="en-GB" dirty="0"/>
              <a:t>CORE INFRASTUCTURE: outlook is  the client while  exchange  online  is the based  server  that powers it managing email, contacts and  calendars  for both individual and group use ,</a:t>
            </a:r>
          </a:p>
          <a:p>
            <a:r>
              <a:rPr lang="en-GB" dirty="0"/>
              <a:t>Microsoft  team integration; </a:t>
            </a:r>
          </a:p>
          <a:p>
            <a:r>
              <a:rPr lang="en-GB" dirty="0"/>
              <a:t>User can schedule team meeting from outlook and share  emails into team channel</a:t>
            </a:r>
          </a:p>
          <a:p>
            <a:r>
              <a:rPr lang="en-GB" dirty="0"/>
              <a:t>Microsoft  365 groups</a:t>
            </a:r>
          </a:p>
          <a:p>
            <a:r>
              <a:rPr lang="en-GB" dirty="0"/>
              <a:t>Creating  Microsoft  365 group automatically provide shared  outlook inbox calendar for Members</a:t>
            </a:r>
          </a:p>
          <a:p>
            <a:r>
              <a:rPr lang="en-GB" dirty="0"/>
              <a:t>Microsoft  capilot this AI assistant integrates  with outlook to help with task like finding  information from past conversation summarizing  emails and drafting messages ,all while  respecting you access permissions  within Microsoft 365 </a:t>
            </a:r>
          </a:p>
          <a:p>
            <a:pPr marL="0" indent="0">
              <a:buNone/>
            </a:pPr>
            <a:r>
              <a:rPr lang="en-GB" dirty="0"/>
              <a:t>SHARED  CALENDARS AND  CONTACT ;outlook  allows  for the creation of shared  calendars and contact  groups  within an organization , improving  team  coordination.</a:t>
            </a:r>
          </a:p>
          <a:p>
            <a:endParaRPr lang="en-GB" dirty="0"/>
          </a:p>
          <a:p>
            <a:endParaRPr lang="en-GB" dirty="0"/>
          </a:p>
          <a:p>
            <a:endParaRPr lang="en-GB" dirty="0"/>
          </a:p>
        </p:txBody>
      </p:sp>
    </p:spTree>
    <p:extLst>
      <p:ext uri="{BB962C8B-B14F-4D97-AF65-F5344CB8AC3E}">
        <p14:creationId xmlns:p14="http://schemas.microsoft.com/office/powerpoint/2010/main" val="349855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52" name="Straight Connector 51">
            <a:extLst>
              <a:ext uri="{FF2B5EF4-FFF2-40B4-BE49-F238E27FC236}">
                <a16:creationId xmlns:a16="http://schemas.microsoft.com/office/drawing/2014/main" id="{24A7CC8F-56A6-423D-B67A-8BA89D3EC9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52">
            <a:extLst>
              <a:ext uri="{FF2B5EF4-FFF2-40B4-BE49-F238E27FC236}">
                <a16:creationId xmlns:a16="http://schemas.microsoft.com/office/drawing/2014/main" id="{64E3A1DF-51EE-49BF-8A81-9D447BC46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EF38DEE-E4A1-EDFF-5E0F-FE9A74BF1495}"/>
              </a:ext>
            </a:extLst>
          </p:cNvPr>
          <p:cNvSpPr>
            <a:spLocks noGrp="1"/>
          </p:cNvSpPr>
          <p:nvPr>
            <p:ph type="title"/>
          </p:nvPr>
        </p:nvSpPr>
        <p:spPr>
          <a:xfrm>
            <a:off x="311732" y="1020362"/>
            <a:ext cx="3177766" cy="536834"/>
          </a:xfrm>
        </p:spPr>
        <p:txBody>
          <a:bodyPr vert="horz" lIns="91440" tIns="45720" rIns="91440" bIns="45720" rtlCol="0" anchor="b">
            <a:normAutofit fontScale="90000"/>
          </a:bodyPr>
          <a:lstStyle/>
          <a:p>
            <a:pPr algn="ctr"/>
            <a:br>
              <a:rPr lang="en-US" sz="1800" dirty="0"/>
            </a:br>
            <a:r>
              <a:rPr lang="en-US" sz="1800" dirty="0"/>
              <a:t>bullet POINT OUTLOOK  MICROSOFT 365</a:t>
            </a:r>
            <a:br>
              <a:rPr lang="en-US" sz="1800" dirty="0"/>
            </a:br>
            <a:r>
              <a:rPr lang="en-US" sz="1800" dirty="0"/>
              <a:t>outlook EMAIL AND  CONTACT and some  information  about </a:t>
            </a:r>
            <a:r>
              <a:rPr lang="en-US" sz="1800"/>
              <a:t>the   sunrise  care home   </a:t>
            </a:r>
            <a:endParaRPr lang="en-US" sz="1800" dirty="0"/>
          </a:p>
        </p:txBody>
      </p:sp>
      <p:cxnSp>
        <p:nvCxnSpPr>
          <p:cNvPr id="51" name="Straight Connector 50">
            <a:extLst>
              <a:ext uri="{FF2B5EF4-FFF2-40B4-BE49-F238E27FC236}">
                <a16:creationId xmlns:a16="http://schemas.microsoft.com/office/drawing/2014/main" id="{CC2FFC94-1F80-402F-B7DE-3E407ADB1E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30745"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screenshot of a computer&#10;&#10;Description automatically generated">
            <a:extLst>
              <a:ext uri="{FF2B5EF4-FFF2-40B4-BE49-F238E27FC236}">
                <a16:creationId xmlns:a16="http://schemas.microsoft.com/office/drawing/2014/main" id="{1BF67E98-6FD7-B711-EFFF-20FDB04983A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26015" y="-150302"/>
            <a:ext cx="4935472" cy="5181600"/>
          </a:xfrm>
          <a:prstGeom prst="rect">
            <a:avLst/>
          </a:prstGeom>
        </p:spPr>
      </p:pic>
    </p:spTree>
    <p:extLst>
      <p:ext uri="{BB962C8B-B14F-4D97-AF65-F5344CB8AC3E}">
        <p14:creationId xmlns:p14="http://schemas.microsoft.com/office/powerpoint/2010/main" val="2672569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C2E-0933-038A-961B-571795E816DD}"/>
              </a:ext>
            </a:extLst>
          </p:cNvPr>
          <p:cNvSpPr>
            <a:spLocks noGrp="1"/>
          </p:cNvSpPr>
          <p:nvPr>
            <p:ph type="title"/>
          </p:nvPr>
        </p:nvSpPr>
        <p:spPr/>
        <p:txBody>
          <a:bodyPr/>
          <a:lstStyle/>
          <a:p>
            <a:r>
              <a:rPr lang="en-GB" dirty="0"/>
              <a:t>REEFERENCE LIST</a:t>
            </a:r>
          </a:p>
        </p:txBody>
      </p:sp>
      <p:sp>
        <p:nvSpPr>
          <p:cNvPr id="3" name="Content Placeholder 2">
            <a:extLst>
              <a:ext uri="{FF2B5EF4-FFF2-40B4-BE49-F238E27FC236}">
                <a16:creationId xmlns:a16="http://schemas.microsoft.com/office/drawing/2014/main" id="{088B68D8-D158-2094-9881-192680F2C413}"/>
              </a:ext>
            </a:extLst>
          </p:cNvPr>
          <p:cNvSpPr>
            <a:spLocks noGrp="1"/>
          </p:cNvSpPr>
          <p:nvPr>
            <p:ph idx="1"/>
          </p:nvPr>
        </p:nvSpPr>
        <p:spPr/>
        <p:txBody>
          <a:bodyPr vert="horz" lIns="91440" tIns="45720" rIns="91440" bIns="45720" rtlCol="0" anchor="t">
            <a:normAutofit/>
          </a:bodyPr>
          <a:lstStyle/>
          <a:p>
            <a:pPr marL="0" indent="0">
              <a:buNone/>
            </a:pPr>
            <a:r>
              <a:rPr lang="en-GB" dirty="0"/>
              <a:t>NHS  SUNRISE CAREHOME  </a:t>
            </a:r>
          </a:p>
        </p:txBody>
      </p:sp>
    </p:spTree>
    <p:extLst>
      <p:ext uri="{BB962C8B-B14F-4D97-AF65-F5344CB8AC3E}">
        <p14:creationId xmlns:p14="http://schemas.microsoft.com/office/powerpoint/2010/main" val="823503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56112-3617-98CE-5262-54C22DB67E5C}"/>
              </a:ext>
            </a:extLst>
          </p:cNvPr>
          <p:cNvSpPr>
            <a:spLocks noGrp="1"/>
          </p:cNvSpPr>
          <p:nvPr>
            <p:ph type="ctrTitle"/>
          </p:nvPr>
        </p:nvSpPr>
        <p:spPr>
          <a:xfrm>
            <a:off x="-77002" y="313841"/>
            <a:ext cx="8223876" cy="1072198"/>
          </a:xfrm>
        </p:spPr>
        <p:txBody>
          <a:bodyPr/>
          <a:lstStyle/>
          <a:p>
            <a:r>
              <a:rPr lang="en-GB"/>
              <a:t> </a:t>
            </a:r>
          </a:p>
        </p:txBody>
      </p:sp>
      <p:sp>
        <p:nvSpPr>
          <p:cNvPr id="3" name="Subtitle 2">
            <a:extLst>
              <a:ext uri="{FF2B5EF4-FFF2-40B4-BE49-F238E27FC236}">
                <a16:creationId xmlns:a16="http://schemas.microsoft.com/office/drawing/2014/main" id="{105D1038-1731-6718-2E7E-9BA12BDE603A}"/>
              </a:ext>
            </a:extLst>
          </p:cNvPr>
          <p:cNvSpPr>
            <a:spLocks noGrp="1"/>
          </p:cNvSpPr>
          <p:nvPr>
            <p:ph type="subTitle" idx="1"/>
          </p:nvPr>
        </p:nvSpPr>
        <p:spPr>
          <a:xfrm>
            <a:off x="-47641" y="1706675"/>
            <a:ext cx="12192000" cy="1395662"/>
          </a:xfrm>
        </p:spPr>
        <p:txBody>
          <a:bodyPr>
            <a:normAutofit/>
          </a:bodyPr>
          <a:lstStyle/>
          <a:p>
            <a:endParaRPr lang="en-GB"/>
          </a:p>
          <a:p>
            <a:endParaRPr lang="en-GB"/>
          </a:p>
        </p:txBody>
      </p:sp>
    </p:spTree>
    <p:extLst>
      <p:ext uri="{BB962C8B-B14F-4D97-AF65-F5344CB8AC3E}">
        <p14:creationId xmlns:p14="http://schemas.microsoft.com/office/powerpoint/2010/main" val="275299619"/>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0d9bf89166696011ee482ada066b08b0">
  <xsd:schema xmlns:xsd="http://www.w3.org/2001/XMLSchema" xmlns:xs="http://www.w3.org/2001/XMLSchema" xmlns:p="http://schemas.microsoft.com/office/2006/metadata/properties" xmlns:ns3="b4f9f7ee-5770-4a14-8925-17f3d16e50b7" targetNamespace="http://schemas.microsoft.com/office/2006/metadata/properties" ma:root="true" ma:fieldsID="89789131c3e375cb3bcf354f9f4360b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FA8121-8F59-404B-88CF-7B30FFA5ECEF}">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20235B4-D0BF-46D1-835E-24FF8AFCEC57}">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B763B60-382D-4BBF-B473-FC4668C4D3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47</TotalTime>
  <Words>406</Words>
  <Application>Microsoft Office PowerPoint</Application>
  <PresentationFormat>Widescreen</PresentationFormat>
  <Paragraphs>30</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ArchwayVTI</vt:lpstr>
      <vt:lpstr>SUNRISE CAREHOME  outlook</vt:lpstr>
      <vt:lpstr>introduction</vt:lpstr>
      <vt:lpstr>Topics </vt:lpstr>
      <vt:lpstr>  The collaboration  of outlook microsoft365</vt:lpstr>
      <vt:lpstr> bullet POINT OUTLOOK  MICROSOFT 365 outlook EMAIL AND  CONTACT and some  information  about the   sunrise  care home   </vt:lpstr>
      <vt:lpstr>REEFERENCE LIST</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SUNRISE CAREHOME</dc:title>
  <dc:creator>Martha De Leon Joson (2508286)</dc:creator>
  <cp:lastModifiedBy>Martha De Leon Joson (2508286)</cp:lastModifiedBy>
  <cp:revision>85</cp:revision>
  <dcterms:created xsi:type="dcterms:W3CDTF">2025-10-28T22:53:15Z</dcterms:created>
  <dcterms:modified xsi:type="dcterms:W3CDTF">2025-11-08T11:38:10Z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