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4"/>
  </p:sldMasterIdLst>
  <p:notesMasterIdLst>
    <p:notesMasterId r:id="rId26"/>
  </p:notesMasterIdLst>
  <p:handoutMasterIdLst>
    <p:handoutMasterId r:id="rId27"/>
  </p:handoutMasterIdLst>
  <p:sldIdLst>
    <p:sldId id="256" r:id="rId5"/>
    <p:sldId id="270" r:id="rId6"/>
    <p:sldId id="271" r:id="rId7"/>
    <p:sldId id="273" r:id="rId8"/>
    <p:sldId id="272" r:id="rId9"/>
    <p:sldId id="281" r:id="rId10"/>
    <p:sldId id="274" r:id="rId11"/>
    <p:sldId id="275" r:id="rId12"/>
    <p:sldId id="280" r:id="rId13"/>
    <p:sldId id="276" r:id="rId14"/>
    <p:sldId id="288" r:id="rId15"/>
    <p:sldId id="284" r:id="rId16"/>
    <p:sldId id="285" r:id="rId17"/>
    <p:sldId id="286" r:id="rId18"/>
    <p:sldId id="283" r:id="rId19"/>
    <p:sldId id="287" r:id="rId20"/>
    <p:sldId id="277" r:id="rId21"/>
    <p:sldId id="282" r:id="rId22"/>
    <p:sldId id="278" r:id="rId23"/>
    <p:sldId id="279" r:id="rId24"/>
    <p:sldId id="267" r:id="rId2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80" autoAdjust="0"/>
    <p:restoredTop sz="94641" autoAdjust="0"/>
  </p:normalViewPr>
  <p:slideViewPr>
    <p:cSldViewPr snapToGrid="0">
      <p:cViewPr>
        <p:scale>
          <a:sx n="96" d="100"/>
          <a:sy n="96" d="100"/>
        </p:scale>
        <p:origin x="86" y="106"/>
      </p:cViewPr>
      <p:guideLst>
        <p:guide orient="horz" pos="2160"/>
        <p:guide pos="3840"/>
      </p:guideLst>
    </p:cSldViewPr>
  </p:slideViewPr>
  <p:notesTextViewPr>
    <p:cViewPr>
      <p:scale>
        <a:sx n="1" d="1"/>
        <a:sy n="1" d="1"/>
      </p:scale>
      <p:origin x="0" y="0"/>
    </p:cViewPr>
  </p:notesTextViewPr>
  <p:notesViewPr>
    <p:cSldViewPr snapToGrid="0">
      <p:cViewPr varScale="1">
        <p:scale>
          <a:sx n="68" d="100"/>
          <a:sy n="68" d="100"/>
        </p:scale>
        <p:origin x="3288" y="32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handoutMaster" Target="handoutMasters/handoutMaster1.xml"/><Relationship Id="rId30"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rishnadas" userId="7bd8c08c8472f441" providerId="LiveId" clId="{0DBF54FF-6E17-4B29-9055-8112CD2E6976}"/>
    <pc:docChg chg="undo custSel addSld delSld modSld sldOrd">
      <pc:chgData name="Krishnadas" userId="7bd8c08c8472f441" providerId="LiveId" clId="{0DBF54FF-6E17-4B29-9055-8112CD2E6976}" dt="2022-05-23T08:18:26.346" v="8664" actId="20577"/>
      <pc:docMkLst>
        <pc:docMk/>
      </pc:docMkLst>
      <pc:sldChg chg="addSp delSp modSp mod">
        <pc:chgData name="Krishnadas" userId="7bd8c08c8472f441" providerId="LiveId" clId="{0DBF54FF-6E17-4B29-9055-8112CD2E6976}" dt="2022-05-23T07:44:45.680" v="8490" actId="14100"/>
        <pc:sldMkLst>
          <pc:docMk/>
          <pc:sldMk cId="193000927" sldId="256"/>
        </pc:sldMkLst>
        <pc:spChg chg="mod">
          <ac:chgData name="Krishnadas" userId="7bd8c08c8472f441" providerId="LiveId" clId="{0DBF54FF-6E17-4B29-9055-8112CD2E6976}" dt="2022-05-21T08:52:01.050" v="1839" actId="20577"/>
          <ac:spMkLst>
            <pc:docMk/>
            <pc:sldMk cId="193000927" sldId="256"/>
            <ac:spMk id="3" creationId="{B4CA222A-88BC-48F4-9AE8-2115B7D1E6DC}"/>
          </ac:spMkLst>
        </pc:spChg>
        <pc:picChg chg="mod">
          <ac:chgData name="Krishnadas" userId="7bd8c08c8472f441" providerId="LiveId" clId="{0DBF54FF-6E17-4B29-9055-8112CD2E6976}" dt="2022-05-23T07:44:41.598" v="8488" actId="1076"/>
          <ac:picMkLst>
            <pc:docMk/>
            <pc:sldMk cId="193000927" sldId="256"/>
            <ac:picMk id="5" creationId="{A4511EBC-2F3C-446D-867B-7DC328517A44}"/>
          </ac:picMkLst>
        </pc:picChg>
        <pc:picChg chg="add mod">
          <ac:chgData name="Krishnadas" userId="7bd8c08c8472f441" providerId="LiveId" clId="{0DBF54FF-6E17-4B29-9055-8112CD2E6976}" dt="2022-05-23T07:44:45.680" v="8490" actId="14100"/>
          <ac:picMkLst>
            <pc:docMk/>
            <pc:sldMk cId="193000927" sldId="256"/>
            <ac:picMk id="6" creationId="{EF8B07D2-A3A6-2D2B-EC40-C5FE014D5B8E}"/>
          </ac:picMkLst>
        </pc:picChg>
        <pc:picChg chg="add del mod">
          <ac:chgData name="Krishnadas" userId="7bd8c08c8472f441" providerId="LiveId" clId="{0DBF54FF-6E17-4B29-9055-8112CD2E6976}" dt="2022-05-22T06:21:55.293" v="3243" actId="21"/>
          <ac:picMkLst>
            <pc:docMk/>
            <pc:sldMk cId="193000927" sldId="256"/>
            <ac:picMk id="7" creationId="{7B154A28-E3AE-46C5-8EEE-23561E3C89D9}"/>
          </ac:picMkLst>
        </pc:picChg>
      </pc:sldChg>
      <pc:sldChg chg="del">
        <pc:chgData name="Krishnadas" userId="7bd8c08c8472f441" providerId="LiveId" clId="{0DBF54FF-6E17-4B29-9055-8112CD2E6976}" dt="2022-05-21T18:15:49.730" v="3214" actId="2696"/>
        <pc:sldMkLst>
          <pc:docMk/>
          <pc:sldMk cId="70285356" sldId="260"/>
        </pc:sldMkLst>
      </pc:sldChg>
      <pc:sldChg chg="addSp delSp modSp mod">
        <pc:chgData name="Krishnadas" userId="7bd8c08c8472f441" providerId="LiveId" clId="{0DBF54FF-6E17-4B29-9055-8112CD2E6976}" dt="2022-05-23T07:46:03.162" v="8512" actId="1076"/>
        <pc:sldMkLst>
          <pc:docMk/>
          <pc:sldMk cId="510767980" sldId="267"/>
        </pc:sldMkLst>
        <pc:spChg chg="mod">
          <ac:chgData name="Krishnadas" userId="7bd8c08c8472f441" providerId="LiveId" clId="{0DBF54FF-6E17-4B29-9055-8112CD2E6976}" dt="2022-05-23T07:45:38.448" v="8508" actId="20577"/>
          <ac:spMkLst>
            <pc:docMk/>
            <pc:sldMk cId="510767980" sldId="267"/>
            <ac:spMk id="12" creationId="{970C361B-D32E-42E0-A41E-86C3D9AC886F}"/>
          </ac:spMkLst>
        </pc:spChg>
        <pc:spChg chg="del mod">
          <ac:chgData name="Krishnadas" userId="7bd8c08c8472f441" providerId="LiveId" clId="{0DBF54FF-6E17-4B29-9055-8112CD2E6976}" dt="2022-05-21T18:16:10.629" v="3217" actId="21"/>
          <ac:spMkLst>
            <pc:docMk/>
            <pc:sldMk cId="510767980" sldId="267"/>
            <ac:spMk id="13" creationId="{336E726C-3DE4-41AA-88A0-C92B0C34163D}"/>
          </ac:spMkLst>
        </pc:spChg>
        <pc:picChg chg="add del mod">
          <ac:chgData name="Krishnadas" userId="7bd8c08c8472f441" providerId="LiveId" clId="{0DBF54FF-6E17-4B29-9055-8112CD2E6976}" dt="2022-05-23T07:44:28.895" v="8485"/>
          <ac:picMkLst>
            <pc:docMk/>
            <pc:sldMk cId="510767980" sldId="267"/>
            <ac:picMk id="6" creationId="{DC33C8FA-CABB-9B25-790A-DA87F72663A9}"/>
          </ac:picMkLst>
        </pc:picChg>
        <pc:picChg chg="add mod">
          <ac:chgData name="Krishnadas" userId="7bd8c08c8472f441" providerId="LiveId" clId="{0DBF54FF-6E17-4B29-9055-8112CD2E6976}" dt="2022-05-23T07:46:03.162" v="8512" actId="1076"/>
          <ac:picMkLst>
            <pc:docMk/>
            <pc:sldMk cId="510767980" sldId="267"/>
            <ac:picMk id="7" creationId="{9ADEA8E0-98DC-953E-641E-3A72447F43F5}"/>
          </ac:picMkLst>
        </pc:picChg>
        <pc:picChg chg="mod">
          <ac:chgData name="Krishnadas" userId="7bd8c08c8472f441" providerId="LiveId" clId="{0DBF54FF-6E17-4B29-9055-8112CD2E6976}" dt="2022-05-23T07:45:59.286" v="8511" actId="1076"/>
          <ac:picMkLst>
            <pc:docMk/>
            <pc:sldMk cId="510767980" sldId="267"/>
            <ac:picMk id="15" creationId="{6D363037-1741-4470-A023-883E2FFD5840}"/>
          </ac:picMkLst>
        </pc:picChg>
      </pc:sldChg>
      <pc:sldChg chg="del">
        <pc:chgData name="Krishnadas" userId="7bd8c08c8472f441" providerId="LiveId" clId="{0DBF54FF-6E17-4B29-9055-8112CD2E6976}" dt="2022-05-21T18:15:53.431" v="3215" actId="2696"/>
        <pc:sldMkLst>
          <pc:docMk/>
          <pc:sldMk cId="555089011" sldId="268"/>
        </pc:sldMkLst>
      </pc:sldChg>
      <pc:sldChg chg="del">
        <pc:chgData name="Krishnadas" userId="7bd8c08c8472f441" providerId="LiveId" clId="{0DBF54FF-6E17-4B29-9055-8112CD2E6976}" dt="2022-05-21T18:15:45.343" v="3213" actId="2696"/>
        <pc:sldMkLst>
          <pc:docMk/>
          <pc:sldMk cId="2333881612" sldId="269"/>
        </pc:sldMkLst>
      </pc:sldChg>
      <pc:sldChg chg="addSp delSp modSp mod">
        <pc:chgData name="Krishnadas" userId="7bd8c08c8472f441" providerId="LiveId" clId="{0DBF54FF-6E17-4B29-9055-8112CD2E6976}" dt="2022-05-23T05:37:42.481" v="7075" actId="207"/>
        <pc:sldMkLst>
          <pc:docMk/>
          <pc:sldMk cId="2670621504" sldId="270"/>
        </pc:sldMkLst>
        <pc:spChg chg="mod">
          <ac:chgData name="Krishnadas" userId="7bd8c08c8472f441" providerId="LiveId" clId="{0DBF54FF-6E17-4B29-9055-8112CD2E6976}" dt="2022-05-20T15:08:59.513" v="795" actId="21"/>
          <ac:spMkLst>
            <pc:docMk/>
            <pc:sldMk cId="2670621504" sldId="270"/>
            <ac:spMk id="2" creationId="{C043B752-A618-D6E8-0355-60D007480E54}"/>
          </ac:spMkLst>
        </pc:spChg>
        <pc:spChg chg="mod">
          <ac:chgData name="Krishnadas" userId="7bd8c08c8472f441" providerId="LiveId" clId="{0DBF54FF-6E17-4B29-9055-8112CD2E6976}" dt="2022-05-23T05:37:42.481" v="7075" actId="207"/>
          <ac:spMkLst>
            <pc:docMk/>
            <pc:sldMk cId="2670621504" sldId="270"/>
            <ac:spMk id="3" creationId="{DB9B6E0C-71A8-3814-41B0-B8AAB5663773}"/>
          </ac:spMkLst>
        </pc:spChg>
        <pc:picChg chg="del mod">
          <ac:chgData name="Krishnadas" userId="7bd8c08c8472f441" providerId="LiveId" clId="{0DBF54FF-6E17-4B29-9055-8112CD2E6976}" dt="2022-05-21T18:17:00.255" v="3225" actId="478"/>
          <ac:picMkLst>
            <pc:docMk/>
            <pc:sldMk cId="2670621504" sldId="270"/>
            <ac:picMk id="4" creationId="{BCAF7E4B-23B2-0EA7-5F86-5D91FAE8EA73}"/>
          </ac:picMkLst>
        </pc:picChg>
        <pc:picChg chg="add del mod">
          <ac:chgData name="Krishnadas" userId="7bd8c08c8472f441" providerId="LiveId" clId="{0DBF54FF-6E17-4B29-9055-8112CD2E6976}" dt="2022-05-22T20:15:11.701" v="6484" actId="478"/>
          <ac:picMkLst>
            <pc:docMk/>
            <pc:sldMk cId="2670621504" sldId="270"/>
            <ac:picMk id="5" creationId="{3556DBE4-FBA4-E8EB-5B5E-EE5085DBA0AE}"/>
          </ac:picMkLst>
        </pc:picChg>
      </pc:sldChg>
      <pc:sldChg chg="addSp delSp modSp new mod">
        <pc:chgData name="Krishnadas" userId="7bd8c08c8472f441" providerId="LiveId" clId="{0DBF54FF-6E17-4B29-9055-8112CD2E6976}" dt="2022-05-23T05:38:54.728" v="7095" actId="207"/>
        <pc:sldMkLst>
          <pc:docMk/>
          <pc:sldMk cId="3488350754" sldId="271"/>
        </pc:sldMkLst>
        <pc:spChg chg="mod">
          <ac:chgData name="Krishnadas" userId="7bd8c08c8472f441" providerId="LiveId" clId="{0DBF54FF-6E17-4B29-9055-8112CD2E6976}" dt="2022-05-21T08:51:06.375" v="1827" actId="20577"/>
          <ac:spMkLst>
            <pc:docMk/>
            <pc:sldMk cId="3488350754" sldId="271"/>
            <ac:spMk id="2" creationId="{D29ECB30-2647-E626-A21D-D7756855E857}"/>
          </ac:spMkLst>
        </pc:spChg>
        <pc:spChg chg="mod">
          <ac:chgData name="Krishnadas" userId="7bd8c08c8472f441" providerId="LiveId" clId="{0DBF54FF-6E17-4B29-9055-8112CD2E6976}" dt="2022-05-23T05:38:54.728" v="7095" actId="207"/>
          <ac:spMkLst>
            <pc:docMk/>
            <pc:sldMk cId="3488350754" sldId="271"/>
            <ac:spMk id="3" creationId="{A41B6293-7ACF-7F45-8951-FD61B04682FF}"/>
          </ac:spMkLst>
        </pc:spChg>
        <pc:picChg chg="add del mod">
          <ac:chgData name="Krishnadas" userId="7bd8c08c8472f441" providerId="LiveId" clId="{0DBF54FF-6E17-4B29-9055-8112CD2E6976}" dt="2022-05-21T18:16:52.644" v="3222" actId="478"/>
          <ac:picMkLst>
            <pc:docMk/>
            <pc:sldMk cId="3488350754" sldId="271"/>
            <ac:picMk id="4" creationId="{A24086B3-9699-B36F-A3C6-6A3868A97FD7}"/>
          </ac:picMkLst>
        </pc:picChg>
        <pc:picChg chg="add del mod">
          <ac:chgData name="Krishnadas" userId="7bd8c08c8472f441" providerId="LiveId" clId="{0DBF54FF-6E17-4B29-9055-8112CD2E6976}" dt="2022-05-22T20:15:09.027" v="6483" actId="478"/>
          <ac:picMkLst>
            <pc:docMk/>
            <pc:sldMk cId="3488350754" sldId="271"/>
            <ac:picMk id="5" creationId="{D9E7D473-2767-80BE-1D31-2F120739C707}"/>
          </ac:picMkLst>
        </pc:picChg>
      </pc:sldChg>
      <pc:sldChg chg="addSp delSp modSp new mod">
        <pc:chgData name="Krishnadas" userId="7bd8c08c8472f441" providerId="LiveId" clId="{0DBF54FF-6E17-4B29-9055-8112CD2E6976}" dt="2022-05-23T08:08:53.422" v="8583" actId="14100"/>
        <pc:sldMkLst>
          <pc:docMk/>
          <pc:sldMk cId="338300999" sldId="272"/>
        </pc:sldMkLst>
        <pc:spChg chg="mod">
          <ac:chgData name="Krishnadas" userId="7bd8c08c8472f441" providerId="LiveId" clId="{0DBF54FF-6E17-4B29-9055-8112CD2E6976}" dt="2022-05-21T13:01:38.927" v="2007" actId="403"/>
          <ac:spMkLst>
            <pc:docMk/>
            <pc:sldMk cId="338300999" sldId="272"/>
            <ac:spMk id="2" creationId="{CC19ECB4-79DA-58A9-8274-4CF6FB79D253}"/>
          </ac:spMkLst>
        </pc:spChg>
        <pc:spChg chg="del mod">
          <ac:chgData name="Krishnadas" userId="7bd8c08c8472f441" providerId="LiveId" clId="{0DBF54FF-6E17-4B29-9055-8112CD2E6976}" dt="2022-05-21T12:53:57.737" v="1877" actId="931"/>
          <ac:spMkLst>
            <pc:docMk/>
            <pc:sldMk cId="338300999" sldId="272"/>
            <ac:spMk id="3" creationId="{EEBB5AE3-ED53-2884-9D68-9E2041872C0C}"/>
          </ac:spMkLst>
        </pc:spChg>
        <pc:spChg chg="add del">
          <ac:chgData name="Krishnadas" userId="7bd8c08c8472f441" providerId="LiveId" clId="{0DBF54FF-6E17-4B29-9055-8112CD2E6976}" dt="2022-05-21T12:54:33.881" v="1882" actId="11529"/>
          <ac:spMkLst>
            <pc:docMk/>
            <pc:sldMk cId="338300999" sldId="272"/>
            <ac:spMk id="6" creationId="{2EF83C07-69E8-4B74-1CF1-F375F01606DE}"/>
          </ac:spMkLst>
        </pc:spChg>
        <pc:spChg chg="add del mod">
          <ac:chgData name="Krishnadas" userId="7bd8c08c8472f441" providerId="LiveId" clId="{0DBF54FF-6E17-4B29-9055-8112CD2E6976}" dt="2022-05-21T12:57:10.153" v="1895" actId="21"/>
          <ac:spMkLst>
            <pc:docMk/>
            <pc:sldMk cId="338300999" sldId="272"/>
            <ac:spMk id="10" creationId="{0BD75E5F-FA76-9744-86A5-3220EE2E0050}"/>
          </ac:spMkLst>
        </pc:spChg>
        <pc:spChg chg="add mod">
          <ac:chgData name="Krishnadas" userId="7bd8c08c8472f441" providerId="LiveId" clId="{0DBF54FF-6E17-4B29-9055-8112CD2E6976}" dt="2022-05-22T20:15:41.639" v="6489" actId="207"/>
          <ac:spMkLst>
            <pc:docMk/>
            <pc:sldMk cId="338300999" sldId="272"/>
            <ac:spMk id="15" creationId="{9274C905-6286-340B-5E44-32C69EEC5E6E}"/>
          </ac:spMkLst>
        </pc:spChg>
        <pc:spChg chg="add mod">
          <ac:chgData name="Krishnadas" userId="7bd8c08c8472f441" providerId="LiveId" clId="{0DBF54FF-6E17-4B29-9055-8112CD2E6976}" dt="2022-05-22T20:15:45.880" v="6490" actId="207"/>
          <ac:spMkLst>
            <pc:docMk/>
            <pc:sldMk cId="338300999" sldId="272"/>
            <ac:spMk id="16" creationId="{1A7392E4-FE31-E968-C5E5-948A2CD65480}"/>
          </ac:spMkLst>
        </pc:spChg>
        <pc:picChg chg="add del mod">
          <ac:chgData name="Krishnadas" userId="7bd8c08c8472f441" providerId="LiveId" clId="{0DBF54FF-6E17-4B29-9055-8112CD2E6976}" dt="2022-05-21T12:56:39.565" v="1890" actId="478"/>
          <ac:picMkLst>
            <pc:docMk/>
            <pc:sldMk cId="338300999" sldId="272"/>
            <ac:picMk id="5" creationId="{8FB59657-45C9-55D3-D387-1FD10E81E616}"/>
          </ac:picMkLst>
        </pc:picChg>
        <pc:picChg chg="add del mod">
          <ac:chgData name="Krishnadas" userId="7bd8c08c8472f441" providerId="LiveId" clId="{0DBF54FF-6E17-4B29-9055-8112CD2E6976}" dt="2022-05-23T08:08:34.185" v="8580" actId="478"/>
          <ac:picMkLst>
            <pc:docMk/>
            <pc:sldMk cId="338300999" sldId="272"/>
            <ac:picMk id="8" creationId="{7415F6E4-0408-C76A-CF6A-E524965BFF3E}"/>
          </ac:picMkLst>
        </pc:picChg>
        <pc:picChg chg="add del mod">
          <ac:chgData name="Krishnadas" userId="7bd8c08c8472f441" providerId="LiveId" clId="{0DBF54FF-6E17-4B29-9055-8112CD2E6976}" dt="2022-05-21T12:57:35.801" v="1898" actId="478"/>
          <ac:picMkLst>
            <pc:docMk/>
            <pc:sldMk cId="338300999" sldId="272"/>
            <ac:picMk id="12" creationId="{62287570-4B1B-3EA9-3664-B68B5159391D}"/>
          </ac:picMkLst>
        </pc:picChg>
        <pc:picChg chg="add mod">
          <ac:chgData name="Krishnadas" userId="7bd8c08c8472f441" providerId="LiveId" clId="{0DBF54FF-6E17-4B29-9055-8112CD2E6976}" dt="2022-05-21T12:59:16.298" v="1908" actId="1076"/>
          <ac:picMkLst>
            <pc:docMk/>
            <pc:sldMk cId="338300999" sldId="272"/>
            <ac:picMk id="14" creationId="{D9572159-74A8-0C68-64FA-61E3054DB8C4}"/>
          </ac:picMkLst>
        </pc:picChg>
        <pc:picChg chg="add del mod">
          <ac:chgData name="Krishnadas" userId="7bd8c08c8472f441" providerId="LiveId" clId="{0DBF54FF-6E17-4B29-9055-8112CD2E6976}" dt="2022-05-21T18:17:13.365" v="3229" actId="478"/>
          <ac:picMkLst>
            <pc:docMk/>
            <pc:sldMk cId="338300999" sldId="272"/>
            <ac:picMk id="17" creationId="{18829CB2-F0FA-D457-461C-116A38D9EF30}"/>
          </ac:picMkLst>
        </pc:picChg>
        <pc:picChg chg="add mod">
          <ac:chgData name="Krishnadas" userId="7bd8c08c8472f441" providerId="LiveId" clId="{0DBF54FF-6E17-4B29-9055-8112CD2E6976}" dt="2022-05-23T08:08:53.422" v="8583" actId="14100"/>
          <ac:picMkLst>
            <pc:docMk/>
            <pc:sldMk cId="338300999" sldId="272"/>
            <ac:picMk id="19" creationId="{FE2C4558-FAF2-7654-27FD-EF93DE3708AF}"/>
          </ac:picMkLst>
        </pc:picChg>
      </pc:sldChg>
      <pc:sldChg chg="modSp new del mod">
        <pc:chgData name="Krishnadas" userId="7bd8c08c8472f441" providerId="LiveId" clId="{0DBF54FF-6E17-4B29-9055-8112CD2E6976}" dt="2022-05-21T12:08:21.726" v="1842" actId="2696"/>
        <pc:sldMkLst>
          <pc:docMk/>
          <pc:sldMk cId="2046372524" sldId="272"/>
        </pc:sldMkLst>
        <pc:spChg chg="mod">
          <ac:chgData name="Krishnadas" userId="7bd8c08c8472f441" providerId="LiveId" clId="{0DBF54FF-6E17-4B29-9055-8112CD2E6976}" dt="2022-05-21T12:08:17.766" v="1841" actId="1076"/>
          <ac:spMkLst>
            <pc:docMk/>
            <pc:sldMk cId="2046372524" sldId="272"/>
            <ac:spMk id="2" creationId="{4084EFF9-8395-504B-AAD0-B028818CF9E7}"/>
          </ac:spMkLst>
        </pc:spChg>
      </pc:sldChg>
      <pc:sldChg chg="addSp delSp modSp new mod ord">
        <pc:chgData name="Krishnadas" userId="7bd8c08c8472f441" providerId="LiveId" clId="{0DBF54FF-6E17-4B29-9055-8112CD2E6976}" dt="2022-05-22T20:15:34.172" v="6486" actId="207"/>
        <pc:sldMkLst>
          <pc:docMk/>
          <pc:sldMk cId="1960070134" sldId="273"/>
        </pc:sldMkLst>
        <pc:spChg chg="mod">
          <ac:chgData name="Krishnadas" userId="7bd8c08c8472f441" providerId="LiveId" clId="{0DBF54FF-6E17-4B29-9055-8112CD2E6976}" dt="2022-05-21T13:01:34.850" v="2006" actId="255"/>
          <ac:spMkLst>
            <pc:docMk/>
            <pc:sldMk cId="1960070134" sldId="273"/>
            <ac:spMk id="2" creationId="{1085BDD0-62A3-736E-1200-1BFFF9427BB7}"/>
          </ac:spMkLst>
        </pc:spChg>
        <pc:spChg chg="del">
          <ac:chgData name="Krishnadas" userId="7bd8c08c8472f441" providerId="LiveId" clId="{0DBF54FF-6E17-4B29-9055-8112CD2E6976}" dt="2022-05-21T13:01:57.238" v="2008" actId="931"/>
          <ac:spMkLst>
            <pc:docMk/>
            <pc:sldMk cId="1960070134" sldId="273"/>
            <ac:spMk id="3" creationId="{C1DBA383-7CB4-3E65-FEB4-206991B60AA2}"/>
          </ac:spMkLst>
        </pc:spChg>
        <pc:spChg chg="add mod">
          <ac:chgData name="Krishnadas" userId="7bd8c08c8472f441" providerId="LiveId" clId="{0DBF54FF-6E17-4B29-9055-8112CD2E6976}" dt="2022-05-22T20:15:31.287" v="6485" actId="207"/>
          <ac:spMkLst>
            <pc:docMk/>
            <pc:sldMk cId="1960070134" sldId="273"/>
            <ac:spMk id="8" creationId="{3F64131B-6FC1-21D2-12C1-E6E9F8A937D7}"/>
          </ac:spMkLst>
        </pc:spChg>
        <pc:spChg chg="add mod">
          <ac:chgData name="Krishnadas" userId="7bd8c08c8472f441" providerId="LiveId" clId="{0DBF54FF-6E17-4B29-9055-8112CD2E6976}" dt="2022-05-22T20:15:34.172" v="6486" actId="207"/>
          <ac:spMkLst>
            <pc:docMk/>
            <pc:sldMk cId="1960070134" sldId="273"/>
            <ac:spMk id="9" creationId="{3E10CA8F-C5C0-2E65-A9F3-4A1703865619}"/>
          </ac:spMkLst>
        </pc:spChg>
        <pc:picChg chg="add mod">
          <ac:chgData name="Krishnadas" userId="7bd8c08c8472f441" providerId="LiveId" clId="{0DBF54FF-6E17-4B29-9055-8112CD2E6976}" dt="2022-05-21T13:02:10.517" v="2010" actId="14100"/>
          <ac:picMkLst>
            <pc:docMk/>
            <pc:sldMk cId="1960070134" sldId="273"/>
            <ac:picMk id="5" creationId="{0E45FE13-917F-D7B7-C03A-F8D48EA9A392}"/>
          </ac:picMkLst>
        </pc:picChg>
        <pc:picChg chg="add mod">
          <ac:chgData name="Krishnadas" userId="7bd8c08c8472f441" providerId="LiveId" clId="{0DBF54FF-6E17-4B29-9055-8112CD2E6976}" dt="2022-05-21T13:02:27.901" v="2013" actId="14100"/>
          <ac:picMkLst>
            <pc:docMk/>
            <pc:sldMk cId="1960070134" sldId="273"/>
            <ac:picMk id="7" creationId="{38DF4520-3DFD-756C-B4FC-8E8E7FD6E387}"/>
          </ac:picMkLst>
        </pc:picChg>
      </pc:sldChg>
      <pc:sldChg chg="addSp delSp modSp new mod">
        <pc:chgData name="Krishnadas" userId="7bd8c08c8472f441" providerId="LiveId" clId="{0DBF54FF-6E17-4B29-9055-8112CD2E6976}" dt="2022-05-22T20:16:14.748" v="6496" actId="207"/>
        <pc:sldMkLst>
          <pc:docMk/>
          <pc:sldMk cId="1039898889" sldId="274"/>
        </pc:sldMkLst>
        <pc:spChg chg="mod">
          <ac:chgData name="Krishnadas" userId="7bd8c08c8472f441" providerId="LiveId" clId="{0DBF54FF-6E17-4B29-9055-8112CD2E6976}" dt="2022-05-21T13:27:55.879" v="2135" actId="20577"/>
          <ac:spMkLst>
            <pc:docMk/>
            <pc:sldMk cId="1039898889" sldId="274"/>
            <ac:spMk id="2" creationId="{97AE6012-EF20-C9AC-C4D3-7A35E3D44DAE}"/>
          </ac:spMkLst>
        </pc:spChg>
        <pc:spChg chg="del">
          <ac:chgData name="Krishnadas" userId="7bd8c08c8472f441" providerId="LiveId" clId="{0DBF54FF-6E17-4B29-9055-8112CD2E6976}" dt="2022-05-21T13:07:00.811" v="2112" actId="21"/>
          <ac:spMkLst>
            <pc:docMk/>
            <pc:sldMk cId="1039898889" sldId="274"/>
            <ac:spMk id="3" creationId="{4383E708-1E46-CEB5-8F1E-4161EBE5CA8B}"/>
          </ac:spMkLst>
        </pc:spChg>
        <pc:spChg chg="add mod">
          <ac:chgData name="Krishnadas" userId="7bd8c08c8472f441" providerId="LiveId" clId="{0DBF54FF-6E17-4B29-9055-8112CD2E6976}" dt="2022-05-22T20:16:11.284" v="6495" actId="207"/>
          <ac:spMkLst>
            <pc:docMk/>
            <pc:sldMk cId="1039898889" sldId="274"/>
            <ac:spMk id="8" creationId="{9E3EC3A0-088D-EC58-3821-758E01FFF4C7}"/>
          </ac:spMkLst>
        </pc:spChg>
        <pc:spChg chg="add mod">
          <ac:chgData name="Krishnadas" userId="7bd8c08c8472f441" providerId="LiveId" clId="{0DBF54FF-6E17-4B29-9055-8112CD2E6976}" dt="2022-05-22T20:16:14.748" v="6496" actId="207"/>
          <ac:spMkLst>
            <pc:docMk/>
            <pc:sldMk cId="1039898889" sldId="274"/>
            <ac:spMk id="9" creationId="{B3FB8F23-3CDA-7669-1CA8-9B7507321958}"/>
          </ac:spMkLst>
        </pc:spChg>
        <pc:picChg chg="add mod">
          <ac:chgData name="Krishnadas" userId="7bd8c08c8472f441" providerId="LiveId" clId="{0DBF54FF-6E17-4B29-9055-8112CD2E6976}" dt="2022-05-21T16:48:12.026" v="2292" actId="1036"/>
          <ac:picMkLst>
            <pc:docMk/>
            <pc:sldMk cId="1039898889" sldId="274"/>
            <ac:picMk id="5" creationId="{657290A7-5D1E-E21B-6E06-A2686985C14D}"/>
          </ac:picMkLst>
        </pc:picChg>
        <pc:picChg chg="add del mod">
          <ac:chgData name="Krishnadas" userId="7bd8c08c8472f441" providerId="LiveId" clId="{0DBF54FF-6E17-4B29-9055-8112CD2E6976}" dt="2022-05-21T13:40:58.865" v="2207" actId="478"/>
          <ac:picMkLst>
            <pc:docMk/>
            <pc:sldMk cId="1039898889" sldId="274"/>
            <ac:picMk id="7" creationId="{6861457B-BC35-D213-2CDF-B26EC1010967}"/>
          </ac:picMkLst>
        </pc:picChg>
        <pc:picChg chg="add mod">
          <ac:chgData name="Krishnadas" userId="7bd8c08c8472f441" providerId="LiveId" clId="{0DBF54FF-6E17-4B29-9055-8112CD2E6976}" dt="2022-05-21T13:42:24.448" v="2211" actId="14100"/>
          <ac:picMkLst>
            <pc:docMk/>
            <pc:sldMk cId="1039898889" sldId="274"/>
            <ac:picMk id="11" creationId="{87D7CCCD-0F9C-8026-8416-3DB636968FBF}"/>
          </ac:picMkLst>
        </pc:picChg>
        <pc:picChg chg="add del mod">
          <ac:chgData name="Krishnadas" userId="7bd8c08c8472f441" providerId="LiveId" clId="{0DBF54FF-6E17-4B29-9055-8112CD2E6976}" dt="2022-05-21T18:17:24.164" v="3231"/>
          <ac:picMkLst>
            <pc:docMk/>
            <pc:sldMk cId="1039898889" sldId="274"/>
            <ac:picMk id="12" creationId="{E90C0803-8CBA-C349-37A2-A5BF64FF8D3F}"/>
          </ac:picMkLst>
        </pc:picChg>
      </pc:sldChg>
      <pc:sldChg chg="addSp delSp modSp new mod">
        <pc:chgData name="Krishnadas" userId="7bd8c08c8472f441" providerId="LiveId" clId="{0DBF54FF-6E17-4B29-9055-8112CD2E6976}" dt="2022-05-22T20:16:27.369" v="6498" actId="207"/>
        <pc:sldMkLst>
          <pc:docMk/>
          <pc:sldMk cId="431337126" sldId="275"/>
        </pc:sldMkLst>
        <pc:spChg chg="mod">
          <ac:chgData name="Krishnadas" userId="7bd8c08c8472f441" providerId="LiveId" clId="{0DBF54FF-6E17-4B29-9055-8112CD2E6976}" dt="2022-05-21T13:31:11.797" v="2185" actId="255"/>
          <ac:spMkLst>
            <pc:docMk/>
            <pc:sldMk cId="431337126" sldId="275"/>
            <ac:spMk id="2" creationId="{AADC917A-6BFC-9547-EA2C-B062428F08EC}"/>
          </ac:spMkLst>
        </pc:spChg>
        <pc:spChg chg="del mod">
          <ac:chgData name="Krishnadas" userId="7bd8c08c8472f441" providerId="LiveId" clId="{0DBF54FF-6E17-4B29-9055-8112CD2E6976}" dt="2022-05-21T13:31:20.960" v="2187" actId="21"/>
          <ac:spMkLst>
            <pc:docMk/>
            <pc:sldMk cId="431337126" sldId="275"/>
            <ac:spMk id="3" creationId="{544DB394-880F-B4B5-440E-C571A2DB90DC}"/>
          </ac:spMkLst>
        </pc:spChg>
        <pc:spChg chg="add mod">
          <ac:chgData name="Krishnadas" userId="7bd8c08c8472f441" providerId="LiveId" clId="{0DBF54FF-6E17-4B29-9055-8112CD2E6976}" dt="2022-05-22T20:16:27.369" v="6498" actId="207"/>
          <ac:spMkLst>
            <pc:docMk/>
            <pc:sldMk cId="431337126" sldId="275"/>
            <ac:spMk id="5" creationId="{7E7270C0-AC7C-11D8-DC86-0156595C44B9}"/>
          </ac:spMkLst>
        </pc:spChg>
        <pc:spChg chg="add mod">
          <ac:chgData name="Krishnadas" userId="7bd8c08c8472f441" providerId="LiveId" clId="{0DBF54FF-6E17-4B29-9055-8112CD2E6976}" dt="2022-05-22T20:16:20.918" v="6497" actId="207"/>
          <ac:spMkLst>
            <pc:docMk/>
            <pc:sldMk cId="431337126" sldId="275"/>
            <ac:spMk id="6" creationId="{98A04208-E38A-FC75-CD84-04E5B1695C0A}"/>
          </ac:spMkLst>
        </pc:spChg>
        <pc:spChg chg="add del mod">
          <ac:chgData name="Krishnadas" userId="7bd8c08c8472f441" providerId="LiveId" clId="{0DBF54FF-6E17-4B29-9055-8112CD2E6976}" dt="2022-05-22T06:57:45.536" v="3341" actId="21"/>
          <ac:spMkLst>
            <pc:docMk/>
            <pc:sldMk cId="431337126" sldId="275"/>
            <ac:spMk id="11" creationId="{A8EC6A3E-2DCC-5EC9-0B8D-75BF05DFA9E7}"/>
          </ac:spMkLst>
        </pc:spChg>
        <pc:picChg chg="add mod">
          <ac:chgData name="Krishnadas" userId="7bd8c08c8472f441" providerId="LiveId" clId="{0DBF54FF-6E17-4B29-9055-8112CD2E6976}" dt="2022-05-22T07:23:56.608" v="3493" actId="14100"/>
          <ac:picMkLst>
            <pc:docMk/>
            <pc:sldMk cId="431337126" sldId="275"/>
            <ac:picMk id="4" creationId="{62AD4360-39DF-E4F2-4E0E-A3EBF9885109}"/>
          </ac:picMkLst>
        </pc:picChg>
        <pc:picChg chg="add del mod">
          <ac:chgData name="Krishnadas" userId="7bd8c08c8472f441" providerId="LiveId" clId="{0DBF54FF-6E17-4B29-9055-8112CD2E6976}" dt="2022-05-21T13:43:45.815" v="2221" actId="478"/>
          <ac:picMkLst>
            <pc:docMk/>
            <pc:sldMk cId="431337126" sldId="275"/>
            <ac:picMk id="8" creationId="{7191F257-560C-1D91-0D09-A8CFED2A52D4}"/>
          </ac:picMkLst>
        </pc:picChg>
        <pc:picChg chg="add mod">
          <ac:chgData name="Krishnadas" userId="7bd8c08c8472f441" providerId="LiveId" clId="{0DBF54FF-6E17-4B29-9055-8112CD2E6976}" dt="2022-05-22T07:23:54.170" v="3492" actId="14100"/>
          <ac:picMkLst>
            <pc:docMk/>
            <pc:sldMk cId="431337126" sldId="275"/>
            <ac:picMk id="10" creationId="{A4D2D439-5395-5A56-DF1C-601BE282FA95}"/>
          </ac:picMkLst>
        </pc:picChg>
        <pc:picChg chg="add del mod">
          <ac:chgData name="Krishnadas" userId="7bd8c08c8472f441" providerId="LiveId" clId="{0DBF54FF-6E17-4B29-9055-8112CD2E6976}" dt="2022-05-22T06:58:06.963" v="3346" actId="21"/>
          <ac:picMkLst>
            <pc:docMk/>
            <pc:sldMk cId="431337126" sldId="275"/>
            <ac:picMk id="13" creationId="{D4761A30-0CD6-211E-6BCF-4EB0EBE0C357}"/>
          </ac:picMkLst>
        </pc:picChg>
      </pc:sldChg>
      <pc:sldChg chg="addSp delSp modSp new mod">
        <pc:chgData name="Krishnadas" userId="7bd8c08c8472f441" providerId="LiveId" clId="{0DBF54FF-6E17-4B29-9055-8112CD2E6976}" dt="2022-05-22T10:09:36.997" v="4888" actId="14100"/>
        <pc:sldMkLst>
          <pc:docMk/>
          <pc:sldMk cId="703160793" sldId="276"/>
        </pc:sldMkLst>
        <pc:spChg chg="mod">
          <ac:chgData name="Krishnadas" userId="7bd8c08c8472f441" providerId="LiveId" clId="{0DBF54FF-6E17-4B29-9055-8112CD2E6976}" dt="2022-05-22T08:05:51.627" v="3721" actId="20577"/>
          <ac:spMkLst>
            <pc:docMk/>
            <pc:sldMk cId="703160793" sldId="276"/>
            <ac:spMk id="2" creationId="{FA678A8F-53F6-FF5B-AE11-91F14A9278FD}"/>
          </ac:spMkLst>
        </pc:spChg>
        <pc:spChg chg="mod">
          <ac:chgData name="Krishnadas" userId="7bd8c08c8472f441" providerId="LiveId" clId="{0DBF54FF-6E17-4B29-9055-8112CD2E6976}" dt="2022-05-22T09:45:25.268" v="4877" actId="14100"/>
          <ac:spMkLst>
            <pc:docMk/>
            <pc:sldMk cId="703160793" sldId="276"/>
            <ac:spMk id="3" creationId="{D34B7DAB-7207-83A1-470E-2BA242E121FD}"/>
          </ac:spMkLst>
        </pc:spChg>
        <pc:spChg chg="add mod">
          <ac:chgData name="Krishnadas" userId="7bd8c08c8472f441" providerId="LiveId" clId="{0DBF54FF-6E17-4B29-9055-8112CD2E6976}" dt="2022-05-22T08:06:28.152" v="3739" actId="1076"/>
          <ac:spMkLst>
            <pc:docMk/>
            <pc:sldMk cId="703160793" sldId="276"/>
            <ac:spMk id="4" creationId="{4B39146D-0A44-84F5-E718-0B5D9540848A}"/>
          </ac:spMkLst>
        </pc:spChg>
        <pc:spChg chg="add del mod">
          <ac:chgData name="Krishnadas" userId="7bd8c08c8472f441" providerId="LiveId" clId="{0DBF54FF-6E17-4B29-9055-8112CD2E6976}" dt="2022-05-22T08:50:00.918" v="4129" actId="21"/>
          <ac:spMkLst>
            <pc:docMk/>
            <pc:sldMk cId="703160793" sldId="276"/>
            <ac:spMk id="5" creationId="{3AEAC6CC-8C90-1DC7-D35A-54C9A65C08C9}"/>
          </ac:spMkLst>
        </pc:spChg>
        <pc:spChg chg="add del mod">
          <ac:chgData name="Krishnadas" userId="7bd8c08c8472f441" providerId="LiveId" clId="{0DBF54FF-6E17-4B29-9055-8112CD2E6976}" dt="2022-05-22T08:49:46.326" v="4125" actId="21"/>
          <ac:spMkLst>
            <pc:docMk/>
            <pc:sldMk cId="703160793" sldId="276"/>
            <ac:spMk id="7" creationId="{DCF04039-1E71-043D-322D-CC1DC37BA0B5}"/>
          </ac:spMkLst>
        </pc:spChg>
        <pc:picChg chg="add del mod">
          <ac:chgData name="Krishnadas" userId="7bd8c08c8472f441" providerId="LiveId" clId="{0DBF54FF-6E17-4B29-9055-8112CD2E6976}" dt="2022-05-22T09:44:54.211" v="4871" actId="21"/>
          <ac:picMkLst>
            <pc:docMk/>
            <pc:sldMk cId="703160793" sldId="276"/>
            <ac:picMk id="6" creationId="{8FF5FC6F-1BA1-40BF-90D2-FC4829A471CF}"/>
          </ac:picMkLst>
        </pc:picChg>
        <pc:picChg chg="add mod">
          <ac:chgData name="Krishnadas" userId="7bd8c08c8472f441" providerId="LiveId" clId="{0DBF54FF-6E17-4B29-9055-8112CD2E6976}" dt="2022-05-22T10:09:33.473" v="4887" actId="1076"/>
          <ac:picMkLst>
            <pc:docMk/>
            <pc:sldMk cId="703160793" sldId="276"/>
            <ac:picMk id="9" creationId="{807F01CC-F185-146E-9FB8-3E744D78CD1C}"/>
          </ac:picMkLst>
        </pc:picChg>
        <pc:picChg chg="add mod">
          <ac:chgData name="Krishnadas" userId="7bd8c08c8472f441" providerId="LiveId" clId="{0DBF54FF-6E17-4B29-9055-8112CD2E6976}" dt="2022-05-22T10:09:36.997" v="4888" actId="14100"/>
          <ac:picMkLst>
            <pc:docMk/>
            <pc:sldMk cId="703160793" sldId="276"/>
            <ac:picMk id="11" creationId="{AFF34283-9A3C-4B95-A39D-31EB84D4B77F}"/>
          </ac:picMkLst>
        </pc:picChg>
      </pc:sldChg>
      <pc:sldChg chg="delSp modSp new del mod">
        <pc:chgData name="Krishnadas" userId="7bd8c08c8472f441" providerId="LiveId" clId="{0DBF54FF-6E17-4B29-9055-8112CD2E6976}" dt="2022-05-21T17:04:52.534" v="2326" actId="2696"/>
        <pc:sldMkLst>
          <pc:docMk/>
          <pc:sldMk cId="1034309761" sldId="276"/>
        </pc:sldMkLst>
        <pc:spChg chg="mod">
          <ac:chgData name="Krishnadas" userId="7bd8c08c8472f441" providerId="LiveId" clId="{0DBF54FF-6E17-4B29-9055-8112CD2E6976}" dt="2022-05-21T17:04:47.879" v="2325" actId="20577"/>
          <ac:spMkLst>
            <pc:docMk/>
            <pc:sldMk cId="1034309761" sldId="276"/>
            <ac:spMk id="2" creationId="{10987750-56E2-714F-9EA3-053543D2C192}"/>
          </ac:spMkLst>
        </pc:spChg>
        <pc:spChg chg="del">
          <ac:chgData name="Krishnadas" userId="7bd8c08c8472f441" providerId="LiveId" clId="{0DBF54FF-6E17-4B29-9055-8112CD2E6976}" dt="2022-05-21T13:49:31.281" v="2291" actId="21"/>
          <ac:spMkLst>
            <pc:docMk/>
            <pc:sldMk cId="1034309761" sldId="276"/>
            <ac:spMk id="3" creationId="{E2244FEB-EA38-A88B-035D-F938B67A4D6B}"/>
          </ac:spMkLst>
        </pc:spChg>
      </pc:sldChg>
      <pc:sldChg chg="addSp delSp modSp new mod">
        <pc:chgData name="Krishnadas" userId="7bd8c08c8472f441" providerId="LiveId" clId="{0DBF54FF-6E17-4B29-9055-8112CD2E6976}" dt="2022-05-23T08:18:01.322" v="8637" actId="207"/>
        <pc:sldMkLst>
          <pc:docMk/>
          <pc:sldMk cId="4289767669" sldId="277"/>
        </pc:sldMkLst>
        <pc:spChg chg="mod">
          <ac:chgData name="Krishnadas" userId="7bd8c08c8472f441" providerId="LiveId" clId="{0DBF54FF-6E17-4B29-9055-8112CD2E6976}" dt="2022-05-22T20:13:55.383" v="6480" actId="115"/>
          <ac:spMkLst>
            <pc:docMk/>
            <pc:sldMk cId="4289767669" sldId="277"/>
            <ac:spMk id="2" creationId="{EDD9DCE8-C41C-585B-3E4C-A50753CB886D}"/>
          </ac:spMkLst>
        </pc:spChg>
        <pc:spChg chg="mod">
          <ac:chgData name="Krishnadas" userId="7bd8c08c8472f441" providerId="LiveId" clId="{0DBF54FF-6E17-4B29-9055-8112CD2E6976}" dt="2022-05-23T08:18:01.322" v="8637" actId="207"/>
          <ac:spMkLst>
            <pc:docMk/>
            <pc:sldMk cId="4289767669" sldId="277"/>
            <ac:spMk id="3" creationId="{38205E97-CB31-C445-E562-1800F5BE1D94}"/>
          </ac:spMkLst>
        </pc:spChg>
        <pc:picChg chg="add del mod">
          <ac:chgData name="Krishnadas" userId="7bd8c08c8472f441" providerId="LiveId" clId="{0DBF54FF-6E17-4B29-9055-8112CD2E6976}" dt="2022-05-22T20:14:00.007" v="6481" actId="478"/>
          <ac:picMkLst>
            <pc:docMk/>
            <pc:sldMk cId="4289767669" sldId="277"/>
            <ac:picMk id="4" creationId="{86007A50-49EC-0D99-567F-9025ACFC35FC}"/>
          </ac:picMkLst>
        </pc:picChg>
      </pc:sldChg>
      <pc:sldChg chg="addSp delSp modSp new mod">
        <pc:chgData name="Krishnadas" userId="7bd8c08c8472f441" providerId="LiveId" clId="{0DBF54FF-6E17-4B29-9055-8112CD2E6976}" dt="2022-05-23T08:18:26.346" v="8664" actId="20577"/>
        <pc:sldMkLst>
          <pc:docMk/>
          <pc:sldMk cId="2259552109" sldId="278"/>
        </pc:sldMkLst>
        <pc:spChg chg="mod">
          <ac:chgData name="Krishnadas" userId="7bd8c08c8472f441" providerId="LiveId" clId="{0DBF54FF-6E17-4B29-9055-8112CD2E6976}" dt="2022-05-23T07:57:19.279" v="8514" actId="115"/>
          <ac:spMkLst>
            <pc:docMk/>
            <pc:sldMk cId="2259552109" sldId="278"/>
            <ac:spMk id="2" creationId="{589373E5-9767-4632-054F-9E43328CE9ED}"/>
          </ac:spMkLst>
        </pc:spChg>
        <pc:spChg chg="mod">
          <ac:chgData name="Krishnadas" userId="7bd8c08c8472f441" providerId="LiveId" clId="{0DBF54FF-6E17-4B29-9055-8112CD2E6976}" dt="2022-05-23T08:18:26.346" v="8664" actId="20577"/>
          <ac:spMkLst>
            <pc:docMk/>
            <pc:sldMk cId="2259552109" sldId="278"/>
            <ac:spMk id="3" creationId="{CCCB2649-05E1-D8F8-3930-A91ED056CD49}"/>
          </ac:spMkLst>
        </pc:spChg>
        <pc:picChg chg="add del mod">
          <ac:chgData name="Krishnadas" userId="7bd8c08c8472f441" providerId="LiveId" clId="{0DBF54FF-6E17-4B29-9055-8112CD2E6976}" dt="2022-05-23T07:47:00.725" v="8513" actId="478"/>
          <ac:picMkLst>
            <pc:docMk/>
            <pc:sldMk cId="2259552109" sldId="278"/>
            <ac:picMk id="4" creationId="{542E94E4-A442-CE7D-041D-745C76DBBB51}"/>
          </ac:picMkLst>
        </pc:picChg>
      </pc:sldChg>
      <pc:sldChg chg="addSp delSp modSp new mod">
        <pc:chgData name="Krishnadas" userId="7bd8c08c8472f441" providerId="LiveId" clId="{0DBF54FF-6E17-4B29-9055-8112CD2E6976}" dt="2022-05-22T20:35:12.337" v="7012" actId="313"/>
        <pc:sldMkLst>
          <pc:docMk/>
          <pc:sldMk cId="2807528935" sldId="279"/>
        </pc:sldMkLst>
        <pc:spChg chg="mod">
          <ac:chgData name="Krishnadas" userId="7bd8c08c8472f441" providerId="LiveId" clId="{0DBF54FF-6E17-4B29-9055-8112CD2E6976}" dt="2022-05-21T18:15:37.302" v="3212" actId="20577"/>
          <ac:spMkLst>
            <pc:docMk/>
            <pc:sldMk cId="2807528935" sldId="279"/>
            <ac:spMk id="2" creationId="{8C6C93B0-7AFF-D39B-02BA-15AE9C504469}"/>
          </ac:spMkLst>
        </pc:spChg>
        <pc:spChg chg="mod">
          <ac:chgData name="Krishnadas" userId="7bd8c08c8472f441" providerId="LiveId" clId="{0DBF54FF-6E17-4B29-9055-8112CD2E6976}" dt="2022-05-22T20:35:12.337" v="7012" actId="313"/>
          <ac:spMkLst>
            <pc:docMk/>
            <pc:sldMk cId="2807528935" sldId="279"/>
            <ac:spMk id="3" creationId="{C6128797-06D1-08E0-3EF7-D1A275E8CAEA}"/>
          </ac:spMkLst>
        </pc:spChg>
        <pc:picChg chg="add del mod">
          <ac:chgData name="Krishnadas" userId="7bd8c08c8472f441" providerId="LiveId" clId="{0DBF54FF-6E17-4B29-9055-8112CD2E6976}" dt="2022-05-22T20:34:14.830" v="6983" actId="478"/>
          <ac:picMkLst>
            <pc:docMk/>
            <pc:sldMk cId="2807528935" sldId="279"/>
            <ac:picMk id="4" creationId="{637EA9C4-6095-DCB1-D006-F1A87BDAC3F5}"/>
          </ac:picMkLst>
        </pc:picChg>
      </pc:sldChg>
      <pc:sldChg chg="addSp delSp modSp new mod">
        <pc:chgData name="Krishnadas" userId="7bd8c08c8472f441" providerId="LiveId" clId="{0DBF54FF-6E17-4B29-9055-8112CD2E6976}" dt="2022-05-22T20:16:37.758" v="6500" actId="207"/>
        <pc:sldMkLst>
          <pc:docMk/>
          <pc:sldMk cId="3115458021" sldId="280"/>
        </pc:sldMkLst>
        <pc:spChg chg="mod">
          <ac:chgData name="Krishnadas" userId="7bd8c08c8472f441" providerId="LiveId" clId="{0DBF54FF-6E17-4B29-9055-8112CD2E6976}" dt="2022-05-22T06:46:31.188" v="3315" actId="20577"/>
          <ac:spMkLst>
            <pc:docMk/>
            <pc:sldMk cId="3115458021" sldId="280"/>
            <ac:spMk id="2" creationId="{AF8EFC5F-52F6-8C23-DF13-48B36ED88E50}"/>
          </ac:spMkLst>
        </pc:spChg>
        <pc:spChg chg="del mod">
          <ac:chgData name="Krishnadas" userId="7bd8c08c8472f441" providerId="LiveId" clId="{0DBF54FF-6E17-4B29-9055-8112CD2E6976}" dt="2022-05-22T06:56:41.882" v="3333" actId="931"/>
          <ac:spMkLst>
            <pc:docMk/>
            <pc:sldMk cId="3115458021" sldId="280"/>
            <ac:spMk id="3" creationId="{BBE5884B-8AB2-2BF4-361E-5A01E73E0D7D}"/>
          </ac:spMkLst>
        </pc:spChg>
        <pc:spChg chg="add mod">
          <ac:chgData name="Krishnadas" userId="7bd8c08c8472f441" providerId="LiveId" clId="{0DBF54FF-6E17-4B29-9055-8112CD2E6976}" dt="2022-05-22T20:16:33.618" v="6499" actId="207"/>
          <ac:spMkLst>
            <pc:docMk/>
            <pc:sldMk cId="3115458021" sldId="280"/>
            <ac:spMk id="4" creationId="{58F9EBC9-CF54-7268-8DAD-6820D5D911B3}"/>
          </ac:spMkLst>
        </pc:spChg>
        <pc:spChg chg="add mod">
          <ac:chgData name="Krishnadas" userId="7bd8c08c8472f441" providerId="LiveId" clId="{0DBF54FF-6E17-4B29-9055-8112CD2E6976}" dt="2022-05-22T20:16:37.758" v="6500" actId="207"/>
          <ac:spMkLst>
            <pc:docMk/>
            <pc:sldMk cId="3115458021" sldId="280"/>
            <ac:spMk id="7" creationId="{C1E54799-DB48-0AC2-A66D-7CFF21325F26}"/>
          </ac:spMkLst>
        </pc:spChg>
        <pc:picChg chg="add mod">
          <ac:chgData name="Krishnadas" userId="7bd8c08c8472f441" providerId="LiveId" clId="{0DBF54FF-6E17-4B29-9055-8112CD2E6976}" dt="2022-05-22T06:59:15.977" v="3351" actId="1076"/>
          <ac:picMkLst>
            <pc:docMk/>
            <pc:sldMk cId="3115458021" sldId="280"/>
            <ac:picMk id="6" creationId="{8E0B12BA-E1CB-45E6-BFB2-448AA6FA0123}"/>
          </ac:picMkLst>
        </pc:picChg>
        <pc:picChg chg="add mod">
          <ac:chgData name="Krishnadas" userId="7bd8c08c8472f441" providerId="LiveId" clId="{0DBF54FF-6E17-4B29-9055-8112CD2E6976}" dt="2022-05-22T06:58:20.297" v="3349" actId="14100"/>
          <ac:picMkLst>
            <pc:docMk/>
            <pc:sldMk cId="3115458021" sldId="280"/>
            <ac:picMk id="8" creationId="{84759707-D8B8-0127-8EE1-A49C5A03AFB2}"/>
          </ac:picMkLst>
        </pc:picChg>
      </pc:sldChg>
      <pc:sldChg chg="addSp delSp modSp new mod">
        <pc:chgData name="Krishnadas" userId="7bd8c08c8472f441" providerId="LiveId" clId="{0DBF54FF-6E17-4B29-9055-8112CD2E6976}" dt="2022-05-22T20:15:58.608" v="6494" actId="207"/>
        <pc:sldMkLst>
          <pc:docMk/>
          <pc:sldMk cId="2178801251" sldId="281"/>
        </pc:sldMkLst>
        <pc:spChg chg="mod">
          <ac:chgData name="Krishnadas" userId="7bd8c08c8472f441" providerId="LiveId" clId="{0DBF54FF-6E17-4B29-9055-8112CD2E6976}" dt="2022-05-22T06:59:47.512" v="3387" actId="255"/>
          <ac:spMkLst>
            <pc:docMk/>
            <pc:sldMk cId="2178801251" sldId="281"/>
            <ac:spMk id="2" creationId="{6E53C090-0CC0-6C9E-827E-14FC89D3CF38}"/>
          </ac:spMkLst>
        </pc:spChg>
        <pc:spChg chg="add del">
          <ac:chgData name="Krishnadas" userId="7bd8c08c8472f441" providerId="LiveId" clId="{0DBF54FF-6E17-4B29-9055-8112CD2E6976}" dt="2022-05-22T07:05:53.054" v="3396" actId="21"/>
          <ac:spMkLst>
            <pc:docMk/>
            <pc:sldMk cId="2178801251" sldId="281"/>
            <ac:spMk id="3" creationId="{DA554273-3927-FB16-FACE-3B324B745D98}"/>
          </ac:spMkLst>
        </pc:spChg>
        <pc:spChg chg="add mod">
          <ac:chgData name="Krishnadas" userId="7bd8c08c8472f441" providerId="LiveId" clId="{0DBF54FF-6E17-4B29-9055-8112CD2E6976}" dt="2022-05-22T20:15:50.403" v="6491" actId="207"/>
          <ac:spMkLst>
            <pc:docMk/>
            <pc:sldMk cId="2178801251" sldId="281"/>
            <ac:spMk id="12" creationId="{D7903BDC-FFA4-FE9D-78D5-50C4D31F5C8C}"/>
          </ac:spMkLst>
        </pc:spChg>
        <pc:spChg chg="add mod">
          <ac:chgData name="Krishnadas" userId="7bd8c08c8472f441" providerId="LiveId" clId="{0DBF54FF-6E17-4B29-9055-8112CD2E6976}" dt="2022-05-22T20:15:58.608" v="6494" actId="207"/>
          <ac:spMkLst>
            <pc:docMk/>
            <pc:sldMk cId="2178801251" sldId="281"/>
            <ac:spMk id="13" creationId="{FE6B22DB-9AC6-76FF-EA97-B9754C4CA752}"/>
          </ac:spMkLst>
        </pc:spChg>
        <pc:picChg chg="add del mod">
          <ac:chgData name="Krishnadas" userId="7bd8c08c8472f441" providerId="LiveId" clId="{0DBF54FF-6E17-4B29-9055-8112CD2E6976}" dt="2022-05-22T07:05:47.681" v="3395" actId="931"/>
          <ac:picMkLst>
            <pc:docMk/>
            <pc:sldMk cId="2178801251" sldId="281"/>
            <ac:picMk id="5" creationId="{F37C92F6-3338-444F-C937-139B9D3D9CE8}"/>
          </ac:picMkLst>
        </pc:picChg>
        <pc:picChg chg="add del mod">
          <ac:chgData name="Krishnadas" userId="7bd8c08c8472f441" providerId="LiveId" clId="{0DBF54FF-6E17-4B29-9055-8112CD2E6976}" dt="2022-05-22T07:05:47.681" v="3395" actId="931"/>
          <ac:picMkLst>
            <pc:docMk/>
            <pc:sldMk cId="2178801251" sldId="281"/>
            <ac:picMk id="7" creationId="{3BBAED17-D3D4-53A6-C00B-BFAF1B500B6B}"/>
          </ac:picMkLst>
        </pc:picChg>
        <pc:picChg chg="add mod">
          <ac:chgData name="Krishnadas" userId="7bd8c08c8472f441" providerId="LiveId" clId="{0DBF54FF-6E17-4B29-9055-8112CD2E6976}" dt="2022-05-22T07:06:26.595" v="3400" actId="1076"/>
          <ac:picMkLst>
            <pc:docMk/>
            <pc:sldMk cId="2178801251" sldId="281"/>
            <ac:picMk id="9" creationId="{9C70749F-1D7E-5AFD-8700-093A2F5333EC}"/>
          </ac:picMkLst>
        </pc:picChg>
        <pc:picChg chg="add del mod">
          <ac:chgData name="Krishnadas" userId="7bd8c08c8472f441" providerId="LiveId" clId="{0DBF54FF-6E17-4B29-9055-8112CD2E6976}" dt="2022-05-22T07:11:50.951" v="3460" actId="478"/>
          <ac:picMkLst>
            <pc:docMk/>
            <pc:sldMk cId="2178801251" sldId="281"/>
            <ac:picMk id="11" creationId="{501CAD87-7F60-375F-06D7-AEE8D1EA5018}"/>
          </ac:picMkLst>
        </pc:picChg>
        <pc:picChg chg="add mod">
          <ac:chgData name="Krishnadas" userId="7bd8c08c8472f441" providerId="LiveId" clId="{0DBF54FF-6E17-4B29-9055-8112CD2E6976}" dt="2022-05-22T07:12:11.308" v="3464" actId="1076"/>
          <ac:picMkLst>
            <pc:docMk/>
            <pc:sldMk cId="2178801251" sldId="281"/>
            <ac:picMk id="15" creationId="{3CAB1EE1-481A-F057-BB69-23A3526FE19E}"/>
          </ac:picMkLst>
        </pc:picChg>
      </pc:sldChg>
      <pc:sldChg chg="addSp delSp modSp new mod">
        <pc:chgData name="Krishnadas" userId="7bd8c08c8472f441" providerId="LiveId" clId="{0DBF54FF-6E17-4B29-9055-8112CD2E6976}" dt="2022-05-23T07:16:02.665" v="7303" actId="207"/>
        <pc:sldMkLst>
          <pc:docMk/>
          <pc:sldMk cId="587242659" sldId="282"/>
        </pc:sldMkLst>
        <pc:spChg chg="mod">
          <ac:chgData name="Krishnadas" userId="7bd8c08c8472f441" providerId="LiveId" clId="{0DBF54FF-6E17-4B29-9055-8112CD2E6976}" dt="2022-05-22T07:25:18.717" v="3507" actId="1076"/>
          <ac:spMkLst>
            <pc:docMk/>
            <pc:sldMk cId="587242659" sldId="282"/>
            <ac:spMk id="2" creationId="{C60E60A5-DBE4-D615-4BED-9A540BE2468D}"/>
          </ac:spMkLst>
        </pc:spChg>
        <pc:spChg chg="del mod">
          <ac:chgData name="Krishnadas" userId="7bd8c08c8472f441" providerId="LiveId" clId="{0DBF54FF-6E17-4B29-9055-8112CD2E6976}" dt="2022-05-22T07:22:21.249" v="3478" actId="931"/>
          <ac:spMkLst>
            <pc:docMk/>
            <pc:sldMk cId="587242659" sldId="282"/>
            <ac:spMk id="3" creationId="{A16CF649-578C-393F-F091-E4C9BEDB2B67}"/>
          </ac:spMkLst>
        </pc:spChg>
        <pc:spChg chg="add mod">
          <ac:chgData name="Krishnadas" userId="7bd8c08c8472f441" providerId="LiveId" clId="{0DBF54FF-6E17-4B29-9055-8112CD2E6976}" dt="2022-05-23T07:15:58.044" v="7302" actId="207"/>
          <ac:spMkLst>
            <pc:docMk/>
            <pc:sldMk cId="587242659" sldId="282"/>
            <ac:spMk id="8" creationId="{1D8FA177-E653-20F7-36E1-1F89590ACD28}"/>
          </ac:spMkLst>
        </pc:spChg>
        <pc:spChg chg="add mod">
          <ac:chgData name="Krishnadas" userId="7bd8c08c8472f441" providerId="LiveId" clId="{0DBF54FF-6E17-4B29-9055-8112CD2E6976}" dt="2022-05-23T07:16:02.665" v="7303" actId="207"/>
          <ac:spMkLst>
            <pc:docMk/>
            <pc:sldMk cId="587242659" sldId="282"/>
            <ac:spMk id="9" creationId="{CEE56B44-C190-A3E3-B4D5-89DC92323777}"/>
          </ac:spMkLst>
        </pc:spChg>
        <pc:picChg chg="add mod">
          <ac:chgData name="Krishnadas" userId="7bd8c08c8472f441" providerId="LiveId" clId="{0DBF54FF-6E17-4B29-9055-8112CD2E6976}" dt="2022-05-22T07:25:09.499" v="3505" actId="1076"/>
          <ac:picMkLst>
            <pc:docMk/>
            <pc:sldMk cId="587242659" sldId="282"/>
            <ac:picMk id="5" creationId="{7684C700-262D-643C-D729-7D3AA9A86EC1}"/>
          </ac:picMkLst>
        </pc:picChg>
        <pc:picChg chg="add mod">
          <ac:chgData name="Krishnadas" userId="7bd8c08c8472f441" providerId="LiveId" clId="{0DBF54FF-6E17-4B29-9055-8112CD2E6976}" dt="2022-05-22T07:24:49.002" v="3500" actId="1076"/>
          <ac:picMkLst>
            <pc:docMk/>
            <pc:sldMk cId="587242659" sldId="282"/>
            <ac:picMk id="7" creationId="{725235AB-DC5B-2A35-913D-69828A3E7EE4}"/>
          </ac:picMkLst>
        </pc:picChg>
      </pc:sldChg>
      <pc:sldChg chg="addSp delSp modSp add mod">
        <pc:chgData name="Krishnadas" userId="7bd8c08c8472f441" providerId="LiveId" clId="{0DBF54FF-6E17-4B29-9055-8112CD2E6976}" dt="2022-05-23T08:04:58.079" v="8579" actId="478"/>
        <pc:sldMkLst>
          <pc:docMk/>
          <pc:sldMk cId="662696498" sldId="283"/>
        </pc:sldMkLst>
        <pc:spChg chg="del">
          <ac:chgData name="Krishnadas" userId="7bd8c08c8472f441" providerId="LiveId" clId="{0DBF54FF-6E17-4B29-9055-8112CD2E6976}" dt="2022-05-22T07:59:38.365" v="3669" actId="21"/>
          <ac:spMkLst>
            <pc:docMk/>
            <pc:sldMk cId="662696498" sldId="283"/>
            <ac:spMk id="2" creationId="{FA678A8F-53F6-FF5B-AE11-91F14A9278FD}"/>
          </ac:spMkLst>
        </pc:spChg>
        <pc:spChg chg="del mod">
          <ac:chgData name="Krishnadas" userId="7bd8c08c8472f441" providerId="LiveId" clId="{0DBF54FF-6E17-4B29-9055-8112CD2E6976}" dt="2022-05-22T07:59:33.676" v="3668" actId="21"/>
          <ac:spMkLst>
            <pc:docMk/>
            <pc:sldMk cId="662696498" sldId="283"/>
            <ac:spMk id="3" creationId="{D34B7DAB-7207-83A1-470E-2BA242E121FD}"/>
          </ac:spMkLst>
        </pc:spChg>
        <pc:spChg chg="mod">
          <ac:chgData name="Krishnadas" userId="7bd8c08c8472f441" providerId="LiveId" clId="{0DBF54FF-6E17-4B29-9055-8112CD2E6976}" dt="2022-05-23T07:11:44.428" v="7165" actId="20577"/>
          <ac:spMkLst>
            <pc:docMk/>
            <pc:sldMk cId="662696498" sldId="283"/>
            <ac:spMk id="4" creationId="{4B39146D-0A44-84F5-E718-0B5D9540848A}"/>
          </ac:spMkLst>
        </pc:spChg>
        <pc:spChg chg="mod">
          <ac:chgData name="Krishnadas" userId="7bd8c08c8472f441" providerId="LiveId" clId="{0DBF54FF-6E17-4B29-9055-8112CD2E6976}" dt="2022-05-23T07:12:31.553" v="7258" actId="20577"/>
          <ac:spMkLst>
            <pc:docMk/>
            <pc:sldMk cId="662696498" sldId="283"/>
            <ac:spMk id="5" creationId="{3AEAC6CC-8C90-1DC7-D35A-54C9A65C08C9}"/>
          </ac:spMkLst>
        </pc:spChg>
        <pc:spChg chg="add del mod">
          <ac:chgData name="Krishnadas" userId="7bd8c08c8472f441" providerId="LiveId" clId="{0DBF54FF-6E17-4B29-9055-8112CD2E6976}" dt="2022-05-22T07:59:43.245" v="3670" actId="21"/>
          <ac:spMkLst>
            <pc:docMk/>
            <pc:sldMk cId="662696498" sldId="283"/>
            <ac:spMk id="8" creationId="{AAAA63C6-99FB-F613-DF6E-9AF7289B11CF}"/>
          </ac:spMkLst>
        </pc:spChg>
        <pc:picChg chg="del">
          <ac:chgData name="Krishnadas" userId="7bd8c08c8472f441" providerId="LiveId" clId="{0DBF54FF-6E17-4B29-9055-8112CD2E6976}" dt="2022-05-23T08:04:58.079" v="8579" actId="478"/>
          <ac:picMkLst>
            <pc:docMk/>
            <pc:sldMk cId="662696498" sldId="283"/>
            <ac:picMk id="6" creationId="{8FF5FC6F-1BA1-40BF-90D2-FC4829A471CF}"/>
          </ac:picMkLst>
        </pc:picChg>
      </pc:sldChg>
      <pc:sldChg chg="addSp delSp modSp new mod">
        <pc:chgData name="Krishnadas" userId="7bd8c08c8472f441" providerId="LiveId" clId="{0DBF54FF-6E17-4B29-9055-8112CD2E6976}" dt="2022-05-23T05:43:37.108" v="7117" actId="207"/>
        <pc:sldMkLst>
          <pc:docMk/>
          <pc:sldMk cId="3488426879" sldId="284"/>
        </pc:sldMkLst>
        <pc:spChg chg="del">
          <ac:chgData name="Krishnadas" userId="7bd8c08c8472f441" providerId="LiveId" clId="{0DBF54FF-6E17-4B29-9055-8112CD2E6976}" dt="2022-05-22T08:49:50.124" v="4126"/>
          <ac:spMkLst>
            <pc:docMk/>
            <pc:sldMk cId="3488426879" sldId="284"/>
            <ac:spMk id="2" creationId="{7152EF57-D474-736A-5FCA-51EB94C95114}"/>
          </ac:spMkLst>
        </pc:spChg>
        <pc:spChg chg="del">
          <ac:chgData name="Krishnadas" userId="7bd8c08c8472f441" providerId="LiveId" clId="{0DBF54FF-6E17-4B29-9055-8112CD2E6976}" dt="2022-05-22T08:50:07.955" v="4131" actId="21"/>
          <ac:spMkLst>
            <pc:docMk/>
            <pc:sldMk cId="3488426879" sldId="284"/>
            <ac:spMk id="3" creationId="{7A2F4462-4B7F-AD4A-B6C3-74F219B353B0}"/>
          </ac:spMkLst>
        </pc:spChg>
        <pc:spChg chg="add mod">
          <ac:chgData name="Krishnadas" userId="7bd8c08c8472f441" providerId="LiveId" clId="{0DBF54FF-6E17-4B29-9055-8112CD2E6976}" dt="2022-05-22T09:15:49.395" v="4548" actId="14100"/>
          <ac:spMkLst>
            <pc:docMk/>
            <pc:sldMk cId="3488426879" sldId="284"/>
            <ac:spMk id="4" creationId="{9383D4F1-999D-EE61-C763-1E966A0DEADB}"/>
          </ac:spMkLst>
        </pc:spChg>
        <pc:spChg chg="add mod">
          <ac:chgData name="Krishnadas" userId="7bd8c08c8472f441" providerId="LiveId" clId="{0DBF54FF-6E17-4B29-9055-8112CD2E6976}" dt="2022-05-23T05:43:37.108" v="7117" actId="207"/>
          <ac:spMkLst>
            <pc:docMk/>
            <pc:sldMk cId="3488426879" sldId="284"/>
            <ac:spMk id="5" creationId="{7D401794-EDC5-E33D-2479-96C8A4357D35}"/>
          </ac:spMkLst>
        </pc:spChg>
        <pc:picChg chg="add del mod">
          <ac:chgData name="Krishnadas" userId="7bd8c08c8472f441" providerId="LiveId" clId="{0DBF54FF-6E17-4B29-9055-8112CD2E6976}" dt="2022-05-22T09:00:38.375" v="4246" actId="478"/>
          <ac:picMkLst>
            <pc:docMk/>
            <pc:sldMk cId="3488426879" sldId="284"/>
            <ac:picMk id="7" creationId="{78CE4D5E-7A29-011A-1E51-00607B7121C5}"/>
          </ac:picMkLst>
        </pc:picChg>
      </pc:sldChg>
      <pc:sldChg chg="addSp delSp modSp new mod">
        <pc:chgData name="Krishnadas" userId="7bd8c08c8472f441" providerId="LiveId" clId="{0DBF54FF-6E17-4B29-9055-8112CD2E6976}" dt="2022-05-22T09:23:28.257" v="4659" actId="1076"/>
        <pc:sldMkLst>
          <pc:docMk/>
          <pc:sldMk cId="72757439" sldId="285"/>
        </pc:sldMkLst>
        <pc:spChg chg="mod">
          <ac:chgData name="Krishnadas" userId="7bd8c08c8472f441" providerId="LiveId" clId="{0DBF54FF-6E17-4B29-9055-8112CD2E6976}" dt="2022-05-22T09:13:01.824" v="4454" actId="20577"/>
          <ac:spMkLst>
            <pc:docMk/>
            <pc:sldMk cId="72757439" sldId="285"/>
            <ac:spMk id="2" creationId="{FDF28285-F4A1-D014-F69F-70E158493F9B}"/>
          </ac:spMkLst>
        </pc:spChg>
        <pc:spChg chg="del">
          <ac:chgData name="Krishnadas" userId="7bd8c08c8472f441" providerId="LiveId" clId="{0DBF54FF-6E17-4B29-9055-8112CD2E6976}" dt="2022-05-22T09:12:35.783" v="4451" actId="931"/>
          <ac:spMkLst>
            <pc:docMk/>
            <pc:sldMk cId="72757439" sldId="285"/>
            <ac:spMk id="3" creationId="{281652B7-E32F-795D-C067-3900FD8F6940}"/>
          </ac:spMkLst>
        </pc:spChg>
        <pc:spChg chg="add mod">
          <ac:chgData name="Krishnadas" userId="7bd8c08c8472f441" providerId="LiveId" clId="{0DBF54FF-6E17-4B29-9055-8112CD2E6976}" dt="2022-05-22T09:17:54.764" v="4554" actId="1076"/>
          <ac:spMkLst>
            <pc:docMk/>
            <pc:sldMk cId="72757439" sldId="285"/>
            <ac:spMk id="9" creationId="{ED6EA85A-FCF5-E047-96BB-500EC514158B}"/>
          </ac:spMkLst>
        </pc:spChg>
        <pc:spChg chg="add mod">
          <ac:chgData name="Krishnadas" userId="7bd8c08c8472f441" providerId="LiveId" clId="{0DBF54FF-6E17-4B29-9055-8112CD2E6976}" dt="2022-05-22T09:23:28.257" v="4659" actId="1076"/>
          <ac:spMkLst>
            <pc:docMk/>
            <pc:sldMk cId="72757439" sldId="285"/>
            <ac:spMk id="12" creationId="{972CC0E9-8624-A5B6-54A6-26CCE730D589}"/>
          </ac:spMkLst>
        </pc:spChg>
        <pc:picChg chg="add del mod">
          <ac:chgData name="Krishnadas" userId="7bd8c08c8472f441" providerId="LiveId" clId="{0DBF54FF-6E17-4B29-9055-8112CD2E6976}" dt="2022-05-22T09:14:03.222" v="4459" actId="478"/>
          <ac:picMkLst>
            <pc:docMk/>
            <pc:sldMk cId="72757439" sldId="285"/>
            <ac:picMk id="5" creationId="{77DB7D3C-0127-A8EF-4AFA-76CEE3960AD0}"/>
          </ac:picMkLst>
        </pc:picChg>
        <pc:picChg chg="add mod modCrop">
          <ac:chgData name="Krishnadas" userId="7bd8c08c8472f441" providerId="LiveId" clId="{0DBF54FF-6E17-4B29-9055-8112CD2E6976}" dt="2022-05-22T09:23:17.517" v="4657" actId="1076"/>
          <ac:picMkLst>
            <pc:docMk/>
            <pc:sldMk cId="72757439" sldId="285"/>
            <ac:picMk id="7" creationId="{E923D777-9649-ED11-92C4-F95B1605DFC8}"/>
          </ac:picMkLst>
        </pc:picChg>
        <pc:picChg chg="add mod">
          <ac:chgData name="Krishnadas" userId="7bd8c08c8472f441" providerId="LiveId" clId="{0DBF54FF-6E17-4B29-9055-8112CD2E6976}" dt="2022-05-22T09:23:20.629" v="4658" actId="1076"/>
          <ac:picMkLst>
            <pc:docMk/>
            <pc:sldMk cId="72757439" sldId="285"/>
            <ac:picMk id="11" creationId="{96DA972E-CF36-EB01-A9A8-0D204BC64FA4}"/>
          </ac:picMkLst>
        </pc:picChg>
      </pc:sldChg>
      <pc:sldChg chg="modSp new mod">
        <pc:chgData name="Krishnadas" userId="7bd8c08c8472f441" providerId="LiveId" clId="{0DBF54FF-6E17-4B29-9055-8112CD2E6976}" dt="2022-05-23T08:16:15.671" v="8630" actId="20577"/>
        <pc:sldMkLst>
          <pc:docMk/>
          <pc:sldMk cId="3605853016" sldId="286"/>
        </pc:sldMkLst>
        <pc:spChg chg="mod">
          <ac:chgData name="Krishnadas" userId="7bd8c08c8472f441" providerId="LiveId" clId="{0DBF54FF-6E17-4B29-9055-8112CD2E6976}" dt="2022-05-22T18:45:03.936" v="5402" actId="113"/>
          <ac:spMkLst>
            <pc:docMk/>
            <pc:sldMk cId="3605853016" sldId="286"/>
            <ac:spMk id="2" creationId="{BF8C2DB1-D486-86F3-1B16-1B6663A0CC9D}"/>
          </ac:spMkLst>
        </pc:spChg>
        <pc:spChg chg="mod">
          <ac:chgData name="Krishnadas" userId="7bd8c08c8472f441" providerId="LiveId" clId="{0DBF54FF-6E17-4B29-9055-8112CD2E6976}" dt="2022-05-23T08:16:15.671" v="8630" actId="20577"/>
          <ac:spMkLst>
            <pc:docMk/>
            <pc:sldMk cId="3605853016" sldId="286"/>
            <ac:spMk id="3" creationId="{3FBEA14E-A644-8484-7684-5CE925D9DD40}"/>
          </ac:spMkLst>
        </pc:spChg>
      </pc:sldChg>
      <pc:sldChg chg="addSp delSp modSp new mod">
        <pc:chgData name="Krishnadas" userId="7bd8c08c8472f441" providerId="LiveId" clId="{0DBF54FF-6E17-4B29-9055-8112CD2E6976}" dt="2022-05-22T20:17:00.686" v="6514" actId="20577"/>
        <pc:sldMkLst>
          <pc:docMk/>
          <pc:sldMk cId="2497414308" sldId="287"/>
        </pc:sldMkLst>
        <pc:spChg chg="mod">
          <ac:chgData name="Krishnadas" userId="7bd8c08c8472f441" providerId="LiveId" clId="{0DBF54FF-6E17-4B29-9055-8112CD2E6976}" dt="2022-05-22T18:45:21.039" v="5403" actId="255"/>
          <ac:spMkLst>
            <pc:docMk/>
            <pc:sldMk cId="2497414308" sldId="287"/>
            <ac:spMk id="2" creationId="{E795124A-25BE-0C57-18CC-56AB4D93E727}"/>
          </ac:spMkLst>
        </pc:spChg>
        <pc:spChg chg="del">
          <ac:chgData name="Krishnadas" userId="7bd8c08c8472f441" providerId="LiveId" clId="{0DBF54FF-6E17-4B29-9055-8112CD2E6976}" dt="2022-05-22T18:45:31.486" v="5404" actId="931"/>
          <ac:spMkLst>
            <pc:docMk/>
            <pc:sldMk cId="2497414308" sldId="287"/>
            <ac:spMk id="3" creationId="{85EC7685-0618-5E29-F3B8-88813967D2AB}"/>
          </ac:spMkLst>
        </pc:spChg>
        <pc:spChg chg="add mod">
          <ac:chgData name="Krishnadas" userId="7bd8c08c8472f441" providerId="LiveId" clId="{0DBF54FF-6E17-4B29-9055-8112CD2E6976}" dt="2022-05-22T20:17:00.686" v="6514" actId="20577"/>
          <ac:spMkLst>
            <pc:docMk/>
            <pc:sldMk cId="2497414308" sldId="287"/>
            <ac:spMk id="6" creationId="{5A6B1B7E-C939-A8DB-C3C3-B53ED598DA9A}"/>
          </ac:spMkLst>
        </pc:spChg>
        <pc:spChg chg="add del mod">
          <ac:chgData name="Krishnadas" userId="7bd8c08c8472f441" providerId="LiveId" clId="{0DBF54FF-6E17-4B29-9055-8112CD2E6976}" dt="2022-05-22T19:47:17.779" v="5933" actId="931"/>
          <ac:spMkLst>
            <pc:docMk/>
            <pc:sldMk cId="2497414308" sldId="287"/>
            <ac:spMk id="8" creationId="{CBA298B2-EA57-18C6-7A48-47615B3534BC}"/>
          </ac:spMkLst>
        </pc:spChg>
        <pc:spChg chg="add del mod">
          <ac:chgData name="Krishnadas" userId="7bd8c08c8472f441" providerId="LiveId" clId="{0DBF54FF-6E17-4B29-9055-8112CD2E6976}" dt="2022-05-22T19:51:07.716" v="5936" actId="931"/>
          <ac:spMkLst>
            <pc:docMk/>
            <pc:sldMk cId="2497414308" sldId="287"/>
            <ac:spMk id="12" creationId="{3432843A-C2D5-88A7-BEF5-AFB0212BF626}"/>
          </ac:spMkLst>
        </pc:spChg>
        <pc:spChg chg="add mod">
          <ac:chgData name="Krishnadas" userId="7bd8c08c8472f441" providerId="LiveId" clId="{0DBF54FF-6E17-4B29-9055-8112CD2E6976}" dt="2022-05-22T19:58:08.110" v="6277" actId="20577"/>
          <ac:spMkLst>
            <pc:docMk/>
            <pc:sldMk cId="2497414308" sldId="287"/>
            <ac:spMk id="15" creationId="{6F6F8C0E-8371-E4CF-567A-0D197962B4EF}"/>
          </ac:spMkLst>
        </pc:spChg>
        <pc:spChg chg="add del mod">
          <ac:chgData name="Krishnadas" userId="7bd8c08c8472f441" providerId="LiveId" clId="{0DBF54FF-6E17-4B29-9055-8112CD2E6976}" dt="2022-05-22T20:12:17.249" v="6476" actId="931"/>
          <ac:spMkLst>
            <pc:docMk/>
            <pc:sldMk cId="2497414308" sldId="287"/>
            <ac:spMk id="17" creationId="{4158263B-FBCB-C3A3-6243-2EB9A79A2A88}"/>
          </ac:spMkLst>
        </pc:spChg>
        <pc:picChg chg="add del mod">
          <ac:chgData name="Krishnadas" userId="7bd8c08c8472f441" providerId="LiveId" clId="{0DBF54FF-6E17-4B29-9055-8112CD2E6976}" dt="2022-05-22T19:46:54.126" v="5932" actId="478"/>
          <ac:picMkLst>
            <pc:docMk/>
            <pc:sldMk cId="2497414308" sldId="287"/>
            <ac:picMk id="5" creationId="{4D84CB95-35B1-E518-7A28-99B1EF4AA358}"/>
          </ac:picMkLst>
        </pc:picChg>
        <pc:picChg chg="add del mod">
          <ac:chgData name="Krishnadas" userId="7bd8c08c8472f441" providerId="LiveId" clId="{0DBF54FF-6E17-4B29-9055-8112CD2E6976}" dt="2022-05-22T19:51:01.897" v="5935" actId="478"/>
          <ac:picMkLst>
            <pc:docMk/>
            <pc:sldMk cId="2497414308" sldId="287"/>
            <ac:picMk id="10" creationId="{F861FF7B-7CDE-675C-181F-02DEF3179335}"/>
          </ac:picMkLst>
        </pc:picChg>
        <pc:picChg chg="add del mod">
          <ac:chgData name="Krishnadas" userId="7bd8c08c8472f441" providerId="LiveId" clId="{0DBF54FF-6E17-4B29-9055-8112CD2E6976}" dt="2022-05-22T20:12:12.341" v="6475" actId="478"/>
          <ac:picMkLst>
            <pc:docMk/>
            <pc:sldMk cId="2497414308" sldId="287"/>
            <ac:picMk id="14" creationId="{23558CD4-494D-2A66-2E1C-D340CD6F802E}"/>
          </ac:picMkLst>
        </pc:picChg>
        <pc:picChg chg="add mod">
          <ac:chgData name="Krishnadas" userId="7bd8c08c8472f441" providerId="LiveId" clId="{0DBF54FF-6E17-4B29-9055-8112CD2E6976}" dt="2022-05-22T20:12:20.394" v="6477" actId="1076"/>
          <ac:picMkLst>
            <pc:docMk/>
            <pc:sldMk cId="2497414308" sldId="287"/>
            <ac:picMk id="19" creationId="{92CBECCD-A83E-3962-CA66-9D6712ADE22C}"/>
          </ac:picMkLst>
        </pc:picChg>
      </pc:sldChg>
      <pc:sldChg chg="addSp delSp modSp new mod">
        <pc:chgData name="Krishnadas" userId="7bd8c08c8472f441" providerId="LiveId" clId="{0DBF54FF-6E17-4B29-9055-8112CD2E6976}" dt="2022-05-23T05:41:36.451" v="7096" actId="113"/>
        <pc:sldMkLst>
          <pc:docMk/>
          <pc:sldMk cId="2195673765" sldId="288"/>
        </pc:sldMkLst>
        <pc:spChg chg="del">
          <ac:chgData name="Krishnadas" userId="7bd8c08c8472f441" providerId="LiveId" clId="{0DBF54FF-6E17-4B29-9055-8112CD2E6976}" dt="2022-05-22T19:00:08.503" v="5502" actId="21"/>
          <ac:spMkLst>
            <pc:docMk/>
            <pc:sldMk cId="2195673765" sldId="288"/>
            <ac:spMk id="2" creationId="{EFCA5633-1AF9-B813-0B98-FEB8F2EEA468}"/>
          </ac:spMkLst>
        </pc:spChg>
        <pc:spChg chg="mod">
          <ac:chgData name="Krishnadas" userId="7bd8c08c8472f441" providerId="LiveId" clId="{0DBF54FF-6E17-4B29-9055-8112CD2E6976}" dt="2022-05-23T05:41:36.451" v="7096" actId="113"/>
          <ac:spMkLst>
            <pc:docMk/>
            <pc:sldMk cId="2195673765" sldId="288"/>
            <ac:spMk id="3" creationId="{70FF0FC4-CA86-632D-E3AD-A0F9BCA949BF}"/>
          </ac:spMkLst>
        </pc:spChg>
        <pc:picChg chg="add mod modCrop">
          <ac:chgData name="Krishnadas" userId="7bd8c08c8472f441" providerId="LiveId" clId="{0DBF54FF-6E17-4B29-9055-8112CD2E6976}" dt="2022-05-22T19:13:21.162" v="5928" actId="1076"/>
          <ac:picMkLst>
            <pc:docMk/>
            <pc:sldMk cId="2195673765" sldId="288"/>
            <ac:picMk id="5" creationId="{DDA98B18-B70A-C116-5BC9-8BB778D7D6C3}"/>
          </ac:picMkLst>
        </pc:picChg>
        <pc:picChg chg="add mod modCrop">
          <ac:chgData name="Krishnadas" userId="7bd8c08c8472f441" providerId="LiveId" clId="{0DBF54FF-6E17-4B29-9055-8112CD2E6976}" dt="2022-05-22T19:13:25.070" v="5929" actId="1076"/>
          <ac:picMkLst>
            <pc:docMk/>
            <pc:sldMk cId="2195673765" sldId="288"/>
            <ac:picMk id="7" creationId="{2395DD84-4345-1BAF-30A2-778419979500}"/>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C703FB87-790C-4850-A90C-12C5FF4B94DC}"/>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F8127921-F9C4-44F3-AC5F-130B6A406C02}"/>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6E59275-AFE1-4999-B78A-D0D76B9F2B0B}" type="datetimeFigureOut">
              <a:rPr lang="en-US" smtClean="0"/>
              <a:t>5/20/2022</a:t>
            </a:fld>
            <a:endParaRPr lang="en-US" dirty="0"/>
          </a:p>
        </p:txBody>
      </p:sp>
      <p:sp>
        <p:nvSpPr>
          <p:cNvPr id="4" name="Footer Placeholder 3">
            <a:extLst>
              <a:ext uri="{FF2B5EF4-FFF2-40B4-BE49-F238E27FC236}">
                <a16:creationId xmlns:a16="http://schemas.microsoft.com/office/drawing/2014/main" id="{4765E047-F1CB-4066-A459-9EDC95F2E610}"/>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68A77EF5-5277-4BAF-8BB4-2E02103988E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6B668C69-0C3E-40A2-B4A0-B2C8B71D8E3A}" type="slidenum">
              <a:rPr lang="en-US" smtClean="0"/>
              <a:t>‹#›</a:t>
            </a:fld>
            <a:endParaRPr lang="en-US" dirty="0"/>
          </a:p>
        </p:txBody>
      </p:sp>
    </p:spTree>
    <p:extLst>
      <p:ext uri="{BB962C8B-B14F-4D97-AF65-F5344CB8AC3E}">
        <p14:creationId xmlns:p14="http://schemas.microsoft.com/office/powerpoint/2010/main" val="205158627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3EADD7A-FE61-48EE-BE0E-8546E5401374}" type="datetimeFigureOut">
              <a:rPr lang="en-US" smtClean="0"/>
              <a:t>5/20/2022</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E000EEB-8338-48D7-8EE8-EE0082EF7602}" type="slidenum">
              <a:rPr lang="en-US" smtClean="0"/>
              <a:t>‹#›</a:t>
            </a:fld>
            <a:endParaRPr lang="en-US" dirty="0"/>
          </a:p>
        </p:txBody>
      </p:sp>
    </p:spTree>
    <p:extLst>
      <p:ext uri="{BB962C8B-B14F-4D97-AF65-F5344CB8AC3E}">
        <p14:creationId xmlns:p14="http://schemas.microsoft.com/office/powerpoint/2010/main" val="37677701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E000EEB-8338-48D7-8EE8-EE0082EF7602}" type="slidenum">
              <a:rPr lang="en-US" smtClean="0"/>
              <a:t>1</a:t>
            </a:fld>
            <a:endParaRPr lang="en-US" dirty="0"/>
          </a:p>
        </p:txBody>
      </p:sp>
    </p:spTree>
    <p:extLst>
      <p:ext uri="{BB962C8B-B14F-4D97-AF65-F5344CB8AC3E}">
        <p14:creationId xmlns:p14="http://schemas.microsoft.com/office/powerpoint/2010/main" val="40053382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E000EEB-8338-48D7-8EE8-EE0082EF7602}" type="slidenum">
              <a:rPr lang="en-US" smtClean="0"/>
              <a:t>21</a:t>
            </a:fld>
            <a:endParaRPr lang="en-US" dirty="0"/>
          </a:p>
        </p:txBody>
      </p:sp>
    </p:spTree>
    <p:extLst>
      <p:ext uri="{BB962C8B-B14F-4D97-AF65-F5344CB8AC3E}">
        <p14:creationId xmlns:p14="http://schemas.microsoft.com/office/powerpoint/2010/main" val="36729666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dirty="0"/>
              <a:t>5/20/2022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5/20/2022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5/20/2022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509A250-FF31-4206-8172-F9D3106AACB1}" type="datetimeFigureOut">
              <a:rPr lang="en-US" dirty="0"/>
              <a:t>5/20/2022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509A250-FF31-4206-8172-F9D3106AACB1}" type="datetimeFigureOut">
              <a:rPr lang="en-US" dirty="0"/>
              <a:t>5/20/2022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4509A250-FF31-4206-8172-F9D3106AACB1}" type="datetimeFigureOut">
              <a:rPr lang="en-US" dirty="0"/>
              <a:t>5/20/2022</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5/20/2022</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4"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5/20/2022</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5/20/2022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5/20/2022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5/20/2022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4" name="Text Placeholder 3"/>
          <p:cNvSpPr>
            <a:spLocks noGrp="1"/>
          </p:cNvSpPr>
          <p:nvPr>
            <p:ph type="body" sz="half" idx="13"/>
          </p:nvPr>
        </p:nvSpPr>
        <p:spPr>
          <a:xfrm>
            <a:off x="1930400" y="3771174"/>
            <a:ext cx="7279649" cy="342174"/>
          </a:xfrm>
        </p:spPr>
        <p:txBody>
          <a:bodyPr anchor="t">
            <a:normAutofit/>
          </a:bodyPr>
          <a:lstStyle>
            <a:lvl1pPr marL="0" indent="0">
              <a:buNone/>
              <a:defRPr lang="en-US" sz="1400" b="0" i="0" kern="1200" cap="small" dirty="0">
                <a:solidFill>
                  <a:schemeClr val="accent1"/>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5/20/2022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9" name="TextBox 8"/>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
        <p:nvSpPr>
          <p:cNvPr id="13" name="TextBox 12"/>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5/20/2022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5/20/2022</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5/20/2022</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5/20/2022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5/20/2022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a:ext>
            </a:extLst>
          </a:blip>
          <a:srcRect b="23320"/>
          <a:stretch/>
        </p:blipFill>
        <p:spPr>
          <a:xfrm>
            <a:off x="8609012"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509A250-FF31-4206-8172-F9D3106AACB1}" type="datetimeFigureOut">
              <a:rPr lang="en-US" dirty="0"/>
              <a:t>5/20/2022</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64"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7.jpeg"/><Relationship Id="rId4" Type="http://schemas.openxmlformats.org/officeDocument/2006/relationships/image" Target="../media/image6.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2.xml"/><Relationship Id="rId4" Type="http://schemas.openxmlformats.org/officeDocument/2006/relationships/hyperlink" Target="http://www.hardmaterials.de/html/tib2.html"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8" Type="http://schemas.openxmlformats.org/officeDocument/2006/relationships/hyperlink" Target="https://doi.org/10.1533/9781845699772.1.219" TargetMode="External"/><Relationship Id="rId3" Type="http://schemas.openxmlformats.org/officeDocument/2006/relationships/hyperlink" Target="http://hsecoe.srs.gov/" TargetMode="External"/><Relationship Id="rId7" Type="http://schemas.openxmlformats.org/officeDocument/2006/relationships/hyperlink" Target="https://www.californiahydrogen.org/wp-content/uploads/files/doe_fuelcell_factsheet.pdf" TargetMode="External"/><Relationship Id="rId2" Type="http://schemas.openxmlformats.org/officeDocument/2006/relationships/hyperlink" Target="https://www.sciencedirect.com/science/article/pii/S0360319912019623" TargetMode="External"/><Relationship Id="rId1" Type="http://schemas.openxmlformats.org/officeDocument/2006/relationships/slideLayout" Target="../slideLayouts/slideLayout2.xml"/><Relationship Id="rId6" Type="http://schemas.openxmlformats.org/officeDocument/2006/relationships/hyperlink" Target="https://doi.org/10.1080/10426914.2016.1244851" TargetMode="External"/><Relationship Id="rId5" Type="http://schemas.openxmlformats.org/officeDocument/2006/relationships/hyperlink" Target="http://www.hardmaterials.de/html/tib2.html" TargetMode="External"/><Relationship Id="rId4" Type="http://schemas.openxmlformats.org/officeDocument/2006/relationships/hyperlink" Target="https://www.sciencedirect.com/science/article/pii/S1526612520306009" TargetMode="External"/></Relationships>
</file>

<file path=ppt/slides/_rels/slide2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1.xml"/><Relationship Id="rId5" Type="http://schemas.openxmlformats.org/officeDocument/2006/relationships/image" Target="../media/image6.jpeg"/><Relationship Id="rId4" Type="http://schemas.openxmlformats.org/officeDocument/2006/relationships/image" Target="../media/image7.jpe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2000"/>
                <a:hueMod val="108000"/>
                <a:satMod val="164000"/>
                <a:lumMod val="69000"/>
              </a:schemeClr>
              <a:schemeClr val="bg2">
                <a:tint val="96000"/>
                <a:hueMod val="90000"/>
                <a:satMod val="130000"/>
                <a:lumMod val="134000"/>
              </a:schemeClr>
            </a:duotone>
          </a:blip>
          <a:stretch/>
        </a:blipFill>
        <a:effectLst/>
      </p:bgPr>
    </p:bg>
    <p:spTree>
      <p:nvGrpSpPr>
        <p:cNvPr id="1" name=""/>
        <p:cNvGrpSpPr/>
        <p:nvPr/>
      </p:nvGrpSpPr>
      <p:grpSpPr>
        <a:xfrm>
          <a:off x="0" y="0"/>
          <a:ext cx="0" cy="0"/>
          <a:chOff x="0" y="0"/>
          <a:chExt cx="0" cy="0"/>
        </a:xfrm>
      </p:grpSpPr>
      <p:pic>
        <p:nvPicPr>
          <p:cNvPr id="5" name="Picture 4" descr="chain links">
            <a:extLst>
              <a:ext uri="{FF2B5EF4-FFF2-40B4-BE49-F238E27FC236}">
                <a16:creationId xmlns:a16="http://schemas.microsoft.com/office/drawing/2014/main" id="{A4511EBC-2F3C-446D-867B-7DC328517A44}"/>
              </a:ext>
            </a:extLst>
          </p:cNvPr>
          <p:cNvPicPr>
            <a:picLocks noChangeAspect="1"/>
          </p:cNvPicPr>
          <p:nvPr/>
        </p:nvPicPr>
        <p:blipFill rotWithShape="1">
          <a:blip r:embed="rId4">
            <a:duotone>
              <a:prstClr val="black"/>
              <a:schemeClr val="accent5">
                <a:tint val="45000"/>
                <a:satMod val="400000"/>
              </a:schemeClr>
            </a:duotone>
            <a:alphaModFix amt="25000"/>
          </a:blip>
          <a:srcRect t="23391" r="9091"/>
          <a:stretch/>
        </p:blipFill>
        <p:spPr>
          <a:xfrm>
            <a:off x="0" y="10"/>
            <a:ext cx="12191980" cy="6857990"/>
          </a:xfrm>
          <a:prstGeom prst="rect">
            <a:avLst/>
          </a:prstGeom>
        </p:spPr>
      </p:pic>
      <p:sp>
        <p:nvSpPr>
          <p:cNvPr id="2" name="Title 1">
            <a:extLst>
              <a:ext uri="{FF2B5EF4-FFF2-40B4-BE49-F238E27FC236}">
                <a16:creationId xmlns:a16="http://schemas.microsoft.com/office/drawing/2014/main" id="{3D30D32A-359B-41BB-9746-2CF3A21EEFFC}"/>
              </a:ext>
            </a:extLst>
          </p:cNvPr>
          <p:cNvSpPr>
            <a:spLocks noGrp="1"/>
          </p:cNvSpPr>
          <p:nvPr>
            <p:ph type="ctrTitle"/>
          </p:nvPr>
        </p:nvSpPr>
        <p:spPr>
          <a:xfrm>
            <a:off x="740780" y="199592"/>
            <a:ext cx="12477509" cy="3329581"/>
          </a:xfrm>
        </p:spPr>
        <p:txBody>
          <a:bodyPr>
            <a:normAutofit/>
          </a:bodyPr>
          <a:lstStyle/>
          <a:p>
            <a:r>
              <a:rPr lang="en-US" sz="4000" dirty="0"/>
              <a:t>Hybrid Vehicle Presentation – Coursework III</a:t>
            </a:r>
            <a:endParaRPr lang="ru-RU" sz="4000" dirty="0"/>
          </a:p>
        </p:txBody>
      </p:sp>
      <p:sp>
        <p:nvSpPr>
          <p:cNvPr id="3" name="Subtitle 2">
            <a:extLst>
              <a:ext uri="{FF2B5EF4-FFF2-40B4-BE49-F238E27FC236}">
                <a16:creationId xmlns:a16="http://schemas.microsoft.com/office/drawing/2014/main" id="{B4CA222A-88BC-48F4-9AE8-2115B7D1E6DC}"/>
              </a:ext>
            </a:extLst>
          </p:cNvPr>
          <p:cNvSpPr>
            <a:spLocks noGrp="1"/>
          </p:cNvSpPr>
          <p:nvPr>
            <p:ph type="subTitle" idx="1"/>
          </p:nvPr>
        </p:nvSpPr>
        <p:spPr>
          <a:xfrm>
            <a:off x="1154955" y="4777380"/>
            <a:ext cx="8825658" cy="861420"/>
          </a:xfrm>
        </p:spPr>
        <p:txBody>
          <a:bodyPr>
            <a:normAutofit lnSpcReduction="10000"/>
          </a:bodyPr>
          <a:lstStyle/>
          <a:p>
            <a:r>
              <a:rPr lang="en-US" sz="2400" dirty="0">
                <a:latin typeface="Open sans" panose="020B0606030504020204" pitchFamily="34" charset="0"/>
                <a:ea typeface="Open sans" panose="020B0606030504020204" pitchFamily="34" charset="0"/>
                <a:cs typeface="Open sans" panose="020B0606030504020204" pitchFamily="34" charset="0"/>
              </a:rPr>
              <a:t>Hybrid powertrain and control (Acea7007)</a:t>
            </a:r>
          </a:p>
          <a:p>
            <a:r>
              <a:rPr lang="en-US" sz="1900" dirty="0">
                <a:solidFill>
                  <a:schemeClr val="tx1"/>
                </a:solidFill>
                <a:latin typeface="Open sans" panose="020B0606030504020204" pitchFamily="34" charset="0"/>
                <a:ea typeface="Open sans" panose="020B0606030504020204" pitchFamily="34" charset="0"/>
                <a:cs typeface="Open sans" panose="020B0606030504020204" pitchFamily="34" charset="0"/>
              </a:rPr>
              <a:t>Presented by : Krishnadas Pachery Chandradas - 2105959</a:t>
            </a:r>
          </a:p>
          <a:p>
            <a:endParaRPr lang="en-US" dirty="0"/>
          </a:p>
        </p:txBody>
      </p:sp>
      <p:sp>
        <p:nvSpPr>
          <p:cNvPr id="20" name="Rectangle 19">
            <a:extLst>
              <a:ext uri="{FF2B5EF4-FFF2-40B4-BE49-F238E27FC236}">
                <a16:creationId xmlns:a16="http://schemas.microsoft.com/office/drawing/2014/main" id="{318E9D62-7BA3-4D5E-8915-0D0E8661E3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6" name="Picture 5" descr="abstract design">
            <a:extLst>
              <a:ext uri="{FF2B5EF4-FFF2-40B4-BE49-F238E27FC236}">
                <a16:creationId xmlns:a16="http://schemas.microsoft.com/office/drawing/2014/main" id="{EF8B07D2-A3A6-2D2B-EC40-C5FE014D5B8E}"/>
              </a:ext>
            </a:extLst>
          </p:cNvPr>
          <p:cNvPicPr>
            <a:picLocks noChangeAspect="1"/>
          </p:cNvPicPr>
          <p:nvPr/>
        </p:nvPicPr>
        <p:blipFill rotWithShape="1">
          <a:blip r:embed="rId5">
            <a:duotone>
              <a:prstClr val="black"/>
              <a:schemeClr val="accent5">
                <a:tint val="45000"/>
                <a:satMod val="400000"/>
              </a:schemeClr>
            </a:duotone>
            <a:alphaModFix amt="25000"/>
          </a:blip>
          <a:srcRect t="18308" r="6818" b="2872"/>
          <a:stretch/>
        </p:blipFill>
        <p:spPr>
          <a:xfrm flipH="1">
            <a:off x="47709" y="0"/>
            <a:ext cx="12191997" cy="6857999"/>
          </a:xfrm>
          <a:prstGeom prst="rect">
            <a:avLst/>
          </a:prstGeom>
        </p:spPr>
      </p:pic>
    </p:spTree>
    <p:extLst>
      <p:ext uri="{BB962C8B-B14F-4D97-AF65-F5344CB8AC3E}">
        <p14:creationId xmlns:p14="http://schemas.microsoft.com/office/powerpoint/2010/main" val="1930009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43B752-A618-D6E8-0355-60D007480E54}"/>
              </a:ext>
            </a:extLst>
          </p:cNvPr>
          <p:cNvSpPr>
            <a:spLocks noGrp="1"/>
          </p:cNvSpPr>
          <p:nvPr>
            <p:ph type="title"/>
          </p:nvPr>
        </p:nvSpPr>
        <p:spPr>
          <a:xfrm>
            <a:off x="646111" y="452717"/>
            <a:ext cx="9404723" cy="2232609"/>
          </a:xfrm>
        </p:spPr>
        <p:txBody>
          <a:bodyPr/>
          <a:lstStyle/>
          <a:p>
            <a:r>
              <a:rPr lang="en-IN" u="sng" dirty="0">
                <a:latin typeface="Adobe Arabic" panose="02040503050201020203" pitchFamily="18" charset="-78"/>
                <a:cs typeface="Adobe Arabic" panose="02040503050201020203" pitchFamily="18" charset="-78"/>
              </a:rPr>
              <a:t>Introduction </a:t>
            </a:r>
            <a:br>
              <a:rPr lang="en-IN" u="sng" dirty="0">
                <a:latin typeface="Adobe Arabic" panose="02040503050201020203" pitchFamily="18" charset="-78"/>
                <a:cs typeface="Adobe Arabic" panose="02040503050201020203" pitchFamily="18" charset="-78"/>
              </a:rPr>
            </a:br>
            <a:endParaRPr lang="en-IN" sz="2400" u="sng" dirty="0">
              <a:latin typeface="Adobe Arabic" panose="02040503050201020203" pitchFamily="18" charset="-78"/>
              <a:cs typeface="Adobe Arabic" panose="02040503050201020203" pitchFamily="18" charset="-78"/>
            </a:endParaRPr>
          </a:p>
        </p:txBody>
      </p:sp>
      <p:sp>
        <p:nvSpPr>
          <p:cNvPr id="3" name="Content Placeholder 2">
            <a:extLst>
              <a:ext uri="{FF2B5EF4-FFF2-40B4-BE49-F238E27FC236}">
                <a16:creationId xmlns:a16="http://schemas.microsoft.com/office/drawing/2014/main" id="{DB9B6E0C-71A8-3814-41B0-B8AAB5663773}"/>
              </a:ext>
            </a:extLst>
          </p:cNvPr>
          <p:cNvSpPr>
            <a:spLocks noGrp="1"/>
          </p:cNvSpPr>
          <p:nvPr>
            <p:ph idx="1"/>
          </p:nvPr>
        </p:nvSpPr>
        <p:spPr>
          <a:xfrm>
            <a:off x="810228" y="1504710"/>
            <a:ext cx="9688010" cy="4743690"/>
          </a:xfrm>
        </p:spPr>
        <p:txBody>
          <a:bodyPr/>
          <a:lstStyle/>
          <a:p>
            <a:pPr marL="0" indent="0">
              <a:buNone/>
            </a:pPr>
            <a:r>
              <a:rPr lang="en-IN" sz="2400" u="sng" dirty="0">
                <a:latin typeface="Adobe Arabic" panose="02040503050201020203" pitchFamily="18" charset="-78"/>
                <a:cs typeface="Adobe Arabic" panose="02040503050201020203" pitchFamily="18" charset="-78"/>
              </a:rPr>
              <a:t>Phase 1 : Research into Internal Combustion Engine characteristics by simulated duty cycle and fuel consumption</a:t>
            </a:r>
            <a:endParaRPr lang="en-IN" sz="2400" dirty="0">
              <a:latin typeface="Adobe Myungjo Std M" panose="02020600000000000000" pitchFamily="18" charset="-128"/>
              <a:ea typeface="Adobe Myungjo Std M" panose="02020600000000000000" pitchFamily="18" charset="-128"/>
            </a:endParaRPr>
          </a:p>
          <a:p>
            <a:pPr marL="0" indent="0">
              <a:buNone/>
            </a:pPr>
            <a:r>
              <a:rPr lang="en-IN" b="1" u="sng" dirty="0">
                <a:latin typeface="Adobe Myungjo Std M" panose="02020600000000000000" pitchFamily="18" charset="-128"/>
                <a:ea typeface="Adobe Myungjo Std M" panose="02020600000000000000" pitchFamily="18" charset="-128"/>
              </a:rPr>
              <a:t>Coursework I </a:t>
            </a:r>
            <a:r>
              <a:rPr lang="en-IN" dirty="0">
                <a:latin typeface="Adobe Myungjo Std M" panose="02020600000000000000" pitchFamily="18" charset="-128"/>
                <a:ea typeface="Adobe Myungjo Std M" panose="02020600000000000000" pitchFamily="18" charset="-128"/>
              </a:rPr>
              <a:t>– </a:t>
            </a:r>
            <a:r>
              <a:rPr lang="en-IN" dirty="0">
                <a:solidFill>
                  <a:srgbClr val="FFFF00"/>
                </a:solidFill>
                <a:latin typeface="Adobe Myungjo Std M" panose="02020600000000000000" pitchFamily="18" charset="-128"/>
                <a:ea typeface="Adobe Myungjo Std M" panose="02020600000000000000" pitchFamily="18" charset="-128"/>
              </a:rPr>
              <a:t>Lap Simulation</a:t>
            </a:r>
            <a:r>
              <a:rPr lang="en-IN" dirty="0">
                <a:latin typeface="Adobe Myungjo Std M" panose="02020600000000000000" pitchFamily="18" charset="-128"/>
                <a:ea typeface="Adobe Myungjo Std M" panose="02020600000000000000" pitchFamily="18" charset="-128"/>
              </a:rPr>
              <a:t> of Renegade Dx-10 on a closed circuit</a:t>
            </a:r>
          </a:p>
          <a:p>
            <a:r>
              <a:rPr lang="en-IN" dirty="0">
                <a:latin typeface="Adobe Myungjo Std M" panose="02020600000000000000" pitchFamily="18" charset="-128"/>
                <a:ea typeface="Adobe Myungjo Std M" panose="02020600000000000000" pitchFamily="18" charset="-128"/>
              </a:rPr>
              <a:t>Performance characteristics of corporate buggy on a closed circuit with 4 dual-purpose terrain sectors</a:t>
            </a:r>
            <a:r>
              <a:rPr lang="en-IN" dirty="0">
                <a:solidFill>
                  <a:srgbClr val="FFFF00"/>
                </a:solidFill>
                <a:latin typeface="Adobe Myungjo Std M" panose="02020600000000000000" pitchFamily="18" charset="-128"/>
                <a:ea typeface="Adobe Myungjo Std M" panose="02020600000000000000" pitchFamily="18" charset="-128"/>
              </a:rPr>
              <a:t>(Asphalt,Gravel,Mud,Loose Soil</a:t>
            </a:r>
            <a:r>
              <a:rPr lang="en-IN" dirty="0">
                <a:latin typeface="Adobe Myungjo Std M" panose="02020600000000000000" pitchFamily="18" charset="-128"/>
                <a:ea typeface="Adobe Myungjo Std M" panose="02020600000000000000" pitchFamily="18" charset="-128"/>
              </a:rPr>
              <a:t>) was simulated .The course consists of an elevation change of 40 metres and the </a:t>
            </a:r>
            <a:r>
              <a:rPr lang="en-IN" dirty="0">
                <a:solidFill>
                  <a:srgbClr val="FFFF00"/>
                </a:solidFill>
                <a:latin typeface="Adobe Myungjo Std M" panose="02020600000000000000" pitchFamily="18" charset="-128"/>
                <a:ea typeface="Adobe Myungjo Std M" panose="02020600000000000000" pitchFamily="18" charset="-128"/>
              </a:rPr>
              <a:t>Fuel consumption </a:t>
            </a:r>
            <a:r>
              <a:rPr lang="en-IN" dirty="0">
                <a:latin typeface="Adobe Myungjo Std M" panose="02020600000000000000" pitchFamily="18" charset="-128"/>
                <a:ea typeface="Adobe Myungjo Std M" panose="02020600000000000000" pitchFamily="18" charset="-128"/>
              </a:rPr>
              <a:t>for 1 lap(630 Metres) was calculated.</a:t>
            </a:r>
          </a:p>
          <a:p>
            <a:r>
              <a:rPr lang="en-IN" dirty="0">
                <a:solidFill>
                  <a:srgbClr val="FFFF00"/>
                </a:solidFill>
                <a:latin typeface="Adobe Myungjo Std M" panose="02020600000000000000" pitchFamily="18" charset="-128"/>
                <a:ea typeface="Adobe Myungjo Std M" panose="02020600000000000000" pitchFamily="18" charset="-128"/>
              </a:rPr>
              <a:t>Duty cycle </a:t>
            </a:r>
            <a:r>
              <a:rPr lang="en-IN" dirty="0">
                <a:latin typeface="Adobe Myungjo Std M" panose="02020600000000000000" pitchFamily="18" charset="-128"/>
                <a:ea typeface="Adobe Myungjo Std M" panose="02020600000000000000" pitchFamily="18" charset="-128"/>
              </a:rPr>
              <a:t>of Internal Combustion Engine and Power requested by the driver has been plotted .</a:t>
            </a:r>
            <a:endParaRPr lang="en-IN" dirty="0"/>
          </a:p>
          <a:p>
            <a:pPr marL="0" indent="0">
              <a:buNone/>
            </a:pPr>
            <a:endParaRPr lang="en-IN" dirty="0"/>
          </a:p>
        </p:txBody>
      </p:sp>
    </p:spTree>
    <p:extLst>
      <p:ext uri="{BB962C8B-B14F-4D97-AF65-F5344CB8AC3E}">
        <p14:creationId xmlns:p14="http://schemas.microsoft.com/office/powerpoint/2010/main" val="26706215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9ECB30-2647-E626-A21D-D7756855E857}"/>
              </a:ext>
            </a:extLst>
          </p:cNvPr>
          <p:cNvSpPr>
            <a:spLocks noGrp="1"/>
          </p:cNvSpPr>
          <p:nvPr>
            <p:ph type="title"/>
          </p:nvPr>
        </p:nvSpPr>
        <p:spPr>
          <a:xfrm>
            <a:off x="747424" y="707666"/>
            <a:ext cx="9581320" cy="1280754"/>
          </a:xfrm>
        </p:spPr>
        <p:txBody>
          <a:bodyPr/>
          <a:lstStyle/>
          <a:p>
            <a:br>
              <a:rPr lang="en-IN" sz="2400" u="sng" dirty="0">
                <a:latin typeface="Adobe Arabic" panose="02040503050201020203" pitchFamily="18" charset="-78"/>
                <a:cs typeface="Adobe Arabic" panose="02040503050201020203" pitchFamily="18" charset="-78"/>
              </a:rPr>
            </a:br>
            <a:r>
              <a:rPr lang="en-IN" sz="2400" u="sng" dirty="0">
                <a:latin typeface="Adobe Arabic" panose="02040503050201020203" pitchFamily="18" charset="-78"/>
                <a:cs typeface="Adobe Arabic" panose="02040503050201020203" pitchFamily="18" charset="-78"/>
              </a:rPr>
              <a:t>Phase 2 : Research into Aeries hybrid vehicle characteristics by simulated duty cycle and fuel consumption</a:t>
            </a:r>
            <a:br>
              <a:rPr lang="en-IN" sz="2400" dirty="0">
                <a:latin typeface="Adobe Myungjo Std M" panose="02020600000000000000" pitchFamily="18" charset="-128"/>
                <a:ea typeface="Adobe Myungjo Std M" panose="02020600000000000000" pitchFamily="18" charset="-128"/>
              </a:rPr>
            </a:br>
            <a:endParaRPr lang="en-IN" sz="2400" dirty="0"/>
          </a:p>
        </p:txBody>
      </p:sp>
      <p:sp>
        <p:nvSpPr>
          <p:cNvPr id="3" name="Content Placeholder 2">
            <a:extLst>
              <a:ext uri="{FF2B5EF4-FFF2-40B4-BE49-F238E27FC236}">
                <a16:creationId xmlns:a16="http://schemas.microsoft.com/office/drawing/2014/main" id="{A41B6293-7ACF-7F45-8951-FD61B04682FF}"/>
              </a:ext>
            </a:extLst>
          </p:cNvPr>
          <p:cNvSpPr>
            <a:spLocks noGrp="1"/>
          </p:cNvSpPr>
          <p:nvPr>
            <p:ph idx="1"/>
          </p:nvPr>
        </p:nvSpPr>
        <p:spPr>
          <a:xfrm>
            <a:off x="834888" y="1988420"/>
            <a:ext cx="9214966" cy="4869580"/>
          </a:xfrm>
        </p:spPr>
        <p:txBody>
          <a:bodyPr>
            <a:normAutofit/>
          </a:bodyPr>
          <a:lstStyle/>
          <a:p>
            <a:pPr marL="0" indent="0">
              <a:buNone/>
            </a:pPr>
            <a:r>
              <a:rPr lang="en-IN" b="1" u="sng" dirty="0">
                <a:latin typeface="Adobe Myungjo Std M" panose="02020600000000000000" pitchFamily="18" charset="-128"/>
                <a:ea typeface="Adobe Myungjo Std M" panose="02020600000000000000" pitchFamily="18" charset="-128"/>
              </a:rPr>
              <a:t>Coursework II </a:t>
            </a:r>
            <a:r>
              <a:rPr lang="en-IN" dirty="0">
                <a:latin typeface="Adobe Myungjo Std M" panose="02020600000000000000" pitchFamily="18" charset="-128"/>
                <a:ea typeface="Adobe Myungjo Std M" panose="02020600000000000000" pitchFamily="18" charset="-128"/>
              </a:rPr>
              <a:t>– Introduction of a </a:t>
            </a:r>
            <a:r>
              <a:rPr lang="en-IN" b="1" dirty="0">
                <a:solidFill>
                  <a:srgbClr val="FFFF00"/>
                </a:solidFill>
                <a:latin typeface="Adobe Myungjo Std M" panose="02020600000000000000" pitchFamily="18" charset="-128"/>
                <a:ea typeface="Adobe Myungjo Std M" panose="02020600000000000000" pitchFamily="18" charset="-128"/>
              </a:rPr>
              <a:t>Series Hybrid Solution</a:t>
            </a:r>
          </a:p>
          <a:p>
            <a:r>
              <a:rPr lang="en-IN" b="1" dirty="0">
                <a:solidFill>
                  <a:schemeClr val="tx2"/>
                </a:solidFill>
                <a:latin typeface="Adobe Myungjo Std M" panose="02020600000000000000" pitchFamily="18" charset="-128"/>
                <a:ea typeface="Adobe Myungjo Std M" panose="02020600000000000000" pitchFamily="18" charset="-128"/>
              </a:rPr>
              <a:t>A new series hybrid solution was proposed and developed by the introduction of components ICE , Battery , Generator , Controller ,and Electric Motor </a:t>
            </a:r>
          </a:p>
          <a:p>
            <a:r>
              <a:rPr lang="en-IN" b="1" dirty="0">
                <a:solidFill>
                  <a:schemeClr val="tx2"/>
                </a:solidFill>
                <a:latin typeface="Adobe Myungjo Std M" panose="02020600000000000000" pitchFamily="18" charset="-128"/>
                <a:ea typeface="Adobe Myungjo Std M" panose="02020600000000000000" pitchFamily="18" charset="-128"/>
              </a:rPr>
              <a:t>Working methodology of </a:t>
            </a:r>
            <a:r>
              <a:rPr lang="en-IN" b="1" dirty="0">
                <a:solidFill>
                  <a:srgbClr val="FFFF00"/>
                </a:solidFill>
                <a:latin typeface="Adobe Myungjo Std M" panose="02020600000000000000" pitchFamily="18" charset="-128"/>
                <a:ea typeface="Adobe Myungjo Std M" panose="02020600000000000000" pitchFamily="18" charset="-128"/>
              </a:rPr>
              <a:t>energy storage system </a:t>
            </a:r>
            <a:r>
              <a:rPr lang="en-IN" b="1" dirty="0">
                <a:solidFill>
                  <a:schemeClr val="tx2"/>
                </a:solidFill>
                <a:latin typeface="Adobe Myungjo Std M" panose="02020600000000000000" pitchFamily="18" charset="-128"/>
                <a:ea typeface="Adobe Myungjo Std M" panose="02020600000000000000" pitchFamily="18" charset="-128"/>
              </a:rPr>
              <a:t>was developed on 3 drivable conditions with respect to average positive power.(ICE operating all the time)</a:t>
            </a:r>
          </a:p>
          <a:p>
            <a:pPr marL="0" indent="0">
              <a:buNone/>
            </a:pPr>
            <a:r>
              <a:rPr lang="en-IN" b="1" dirty="0">
                <a:solidFill>
                  <a:schemeClr val="tx2"/>
                </a:solidFill>
                <a:latin typeface="Adobe Myungjo Std M" panose="02020600000000000000" pitchFamily="18" charset="-128"/>
                <a:ea typeface="Adobe Myungjo Std M" panose="02020600000000000000" pitchFamily="18" charset="-128"/>
              </a:rPr>
              <a:t>    - </a:t>
            </a:r>
            <a:r>
              <a:rPr lang="en-IN" sz="1800" b="1" dirty="0">
                <a:solidFill>
                  <a:schemeClr val="tx2"/>
                </a:solidFill>
                <a:latin typeface="Adobe Myungjo Std M" panose="02020600000000000000" pitchFamily="18" charset="-128"/>
                <a:ea typeface="Adobe Myungjo Std M" panose="02020600000000000000" pitchFamily="18" charset="-128"/>
              </a:rPr>
              <a:t>Driver Request above Average positive power( Battery Discharge )</a:t>
            </a:r>
          </a:p>
          <a:p>
            <a:pPr marL="0" indent="0">
              <a:buNone/>
            </a:pPr>
            <a:r>
              <a:rPr lang="en-IN" sz="1800" b="1" dirty="0">
                <a:solidFill>
                  <a:schemeClr val="tx2"/>
                </a:solidFill>
                <a:latin typeface="Adobe Myungjo Std M" panose="02020600000000000000" pitchFamily="18" charset="-128"/>
                <a:ea typeface="Adobe Myungjo Std M" panose="02020600000000000000" pitchFamily="18" charset="-128"/>
              </a:rPr>
              <a:t>     - Driver Request below Average positive power( Battery Charge )</a:t>
            </a:r>
          </a:p>
          <a:p>
            <a:pPr marL="0" indent="0">
              <a:buNone/>
            </a:pPr>
            <a:r>
              <a:rPr lang="en-IN" sz="1800" b="1" dirty="0">
                <a:solidFill>
                  <a:schemeClr val="tx2"/>
                </a:solidFill>
                <a:latin typeface="Adobe Myungjo Std M" panose="02020600000000000000" pitchFamily="18" charset="-128"/>
                <a:ea typeface="Adobe Myungjo Std M" panose="02020600000000000000" pitchFamily="18" charset="-128"/>
              </a:rPr>
              <a:t>     - Negative Power ( Energy loss / No charging )</a:t>
            </a:r>
          </a:p>
          <a:p>
            <a:r>
              <a:rPr lang="en-IN" sz="1800" b="1" dirty="0">
                <a:solidFill>
                  <a:schemeClr val="tx2"/>
                </a:solidFill>
                <a:latin typeface="Adobe Myungjo Std M" panose="02020600000000000000" pitchFamily="18" charset="-128"/>
                <a:ea typeface="Adobe Myungjo Std M" panose="02020600000000000000" pitchFamily="18" charset="-128"/>
              </a:rPr>
              <a:t>Battery Energy storage / State of charge and ICE Fuel consumption has been plotted</a:t>
            </a:r>
          </a:p>
          <a:p>
            <a:pPr marL="0" indent="0">
              <a:buNone/>
            </a:pPr>
            <a:endParaRPr lang="en-IN" sz="1800" b="1" dirty="0">
              <a:solidFill>
                <a:schemeClr val="tx2"/>
              </a:solidFill>
              <a:latin typeface="Adobe Myungjo Std M" panose="02020600000000000000" pitchFamily="18" charset="-128"/>
              <a:ea typeface="Adobe Myungjo Std M" panose="02020600000000000000" pitchFamily="18" charset="-128"/>
            </a:endParaRPr>
          </a:p>
          <a:p>
            <a:pPr marL="0" indent="0">
              <a:buNone/>
            </a:pPr>
            <a:endParaRPr lang="en-IN" sz="1800" b="1" dirty="0">
              <a:solidFill>
                <a:schemeClr val="tx2"/>
              </a:solidFill>
              <a:latin typeface="Adobe Myungjo Std M" panose="02020600000000000000" pitchFamily="18" charset="-128"/>
              <a:ea typeface="Adobe Myungjo Std M" panose="02020600000000000000" pitchFamily="18" charset="-128"/>
            </a:endParaRPr>
          </a:p>
          <a:p>
            <a:endParaRPr lang="en-IN" dirty="0"/>
          </a:p>
        </p:txBody>
      </p:sp>
    </p:spTree>
    <p:extLst>
      <p:ext uri="{BB962C8B-B14F-4D97-AF65-F5344CB8AC3E}">
        <p14:creationId xmlns:p14="http://schemas.microsoft.com/office/powerpoint/2010/main" val="34883507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85BDD0-62A3-736E-1200-1BFFF9427BB7}"/>
              </a:ext>
            </a:extLst>
          </p:cNvPr>
          <p:cNvSpPr>
            <a:spLocks noGrp="1"/>
          </p:cNvSpPr>
          <p:nvPr>
            <p:ph type="title"/>
          </p:nvPr>
        </p:nvSpPr>
        <p:spPr/>
        <p:txBody>
          <a:bodyPr/>
          <a:lstStyle/>
          <a:p>
            <a:r>
              <a:rPr lang="en-IN" sz="2800" u="sng" dirty="0"/>
              <a:t>Values</a:t>
            </a:r>
            <a:endParaRPr lang="en-IN" sz="2800" dirty="0"/>
          </a:p>
        </p:txBody>
      </p:sp>
      <p:pic>
        <p:nvPicPr>
          <p:cNvPr id="5" name="Content Placeholder 4">
            <a:extLst>
              <a:ext uri="{FF2B5EF4-FFF2-40B4-BE49-F238E27FC236}">
                <a16:creationId xmlns:a16="http://schemas.microsoft.com/office/drawing/2014/main" id="{0E45FE13-917F-D7B7-C03A-F8D48EA9A392}"/>
              </a:ext>
            </a:extLst>
          </p:cNvPr>
          <p:cNvPicPr>
            <a:picLocks noGrp="1" noChangeAspect="1"/>
          </p:cNvPicPr>
          <p:nvPr>
            <p:ph idx="1"/>
          </p:nvPr>
        </p:nvPicPr>
        <p:blipFill>
          <a:blip r:embed="rId2"/>
          <a:stretch>
            <a:fillRect/>
          </a:stretch>
        </p:blipFill>
        <p:spPr>
          <a:xfrm>
            <a:off x="646111" y="2114379"/>
            <a:ext cx="10678784" cy="1026385"/>
          </a:xfrm>
        </p:spPr>
      </p:pic>
      <p:pic>
        <p:nvPicPr>
          <p:cNvPr id="7" name="Picture 6">
            <a:extLst>
              <a:ext uri="{FF2B5EF4-FFF2-40B4-BE49-F238E27FC236}">
                <a16:creationId xmlns:a16="http://schemas.microsoft.com/office/drawing/2014/main" id="{38DF4520-3DFD-756C-B4FC-8E8E7FD6E387}"/>
              </a:ext>
            </a:extLst>
          </p:cNvPr>
          <p:cNvPicPr>
            <a:picLocks noChangeAspect="1"/>
          </p:cNvPicPr>
          <p:nvPr/>
        </p:nvPicPr>
        <p:blipFill>
          <a:blip r:embed="rId3"/>
          <a:stretch>
            <a:fillRect/>
          </a:stretch>
        </p:blipFill>
        <p:spPr>
          <a:xfrm>
            <a:off x="646111" y="4382621"/>
            <a:ext cx="8941871" cy="1215097"/>
          </a:xfrm>
          <a:prstGeom prst="rect">
            <a:avLst/>
          </a:prstGeom>
        </p:spPr>
      </p:pic>
      <p:sp>
        <p:nvSpPr>
          <p:cNvPr id="8" name="Rectangle 7">
            <a:extLst>
              <a:ext uri="{FF2B5EF4-FFF2-40B4-BE49-F238E27FC236}">
                <a16:creationId xmlns:a16="http://schemas.microsoft.com/office/drawing/2014/main" id="{3F64131B-6FC1-21D2-12C1-E6E9F8A937D7}"/>
              </a:ext>
            </a:extLst>
          </p:cNvPr>
          <p:cNvSpPr/>
          <p:nvPr/>
        </p:nvSpPr>
        <p:spPr>
          <a:xfrm>
            <a:off x="646111" y="1550504"/>
            <a:ext cx="4331406" cy="30274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N" dirty="0">
                <a:solidFill>
                  <a:schemeClr val="bg1"/>
                </a:solidFill>
              </a:rPr>
              <a:t>Gear Ratio </a:t>
            </a:r>
          </a:p>
        </p:txBody>
      </p:sp>
      <p:sp>
        <p:nvSpPr>
          <p:cNvPr id="9" name="Rectangle 8">
            <a:extLst>
              <a:ext uri="{FF2B5EF4-FFF2-40B4-BE49-F238E27FC236}">
                <a16:creationId xmlns:a16="http://schemas.microsoft.com/office/drawing/2014/main" id="{3E10CA8F-C5C0-2E65-A9F3-4A1703865619}"/>
              </a:ext>
            </a:extLst>
          </p:cNvPr>
          <p:cNvSpPr/>
          <p:nvPr/>
        </p:nvSpPr>
        <p:spPr>
          <a:xfrm>
            <a:off x="646111" y="3802048"/>
            <a:ext cx="4331406" cy="30274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N" dirty="0">
                <a:solidFill>
                  <a:schemeClr val="bg1"/>
                </a:solidFill>
              </a:rPr>
              <a:t>Rolling Resistance </a:t>
            </a:r>
          </a:p>
        </p:txBody>
      </p:sp>
    </p:spTree>
    <p:extLst>
      <p:ext uri="{BB962C8B-B14F-4D97-AF65-F5344CB8AC3E}">
        <p14:creationId xmlns:p14="http://schemas.microsoft.com/office/powerpoint/2010/main" val="19600701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19ECB4-79DA-58A9-8274-4CF6FB79D253}"/>
              </a:ext>
            </a:extLst>
          </p:cNvPr>
          <p:cNvSpPr>
            <a:spLocks noGrp="1"/>
          </p:cNvSpPr>
          <p:nvPr>
            <p:ph type="title"/>
          </p:nvPr>
        </p:nvSpPr>
        <p:spPr/>
        <p:txBody>
          <a:bodyPr/>
          <a:lstStyle/>
          <a:p>
            <a:r>
              <a:rPr lang="en-IN" sz="2800" u="sng" dirty="0"/>
              <a:t>Values</a:t>
            </a:r>
            <a:endParaRPr lang="en-IN" sz="2400" u="sng" dirty="0"/>
          </a:p>
        </p:txBody>
      </p:sp>
      <p:pic>
        <p:nvPicPr>
          <p:cNvPr id="14" name="Picture 13">
            <a:extLst>
              <a:ext uri="{FF2B5EF4-FFF2-40B4-BE49-F238E27FC236}">
                <a16:creationId xmlns:a16="http://schemas.microsoft.com/office/drawing/2014/main" id="{D9572159-74A8-0C68-64FA-61E3054DB8C4}"/>
              </a:ext>
            </a:extLst>
          </p:cNvPr>
          <p:cNvPicPr>
            <a:picLocks noChangeAspect="1"/>
          </p:cNvPicPr>
          <p:nvPr/>
        </p:nvPicPr>
        <p:blipFill>
          <a:blip r:embed="rId2"/>
          <a:stretch>
            <a:fillRect/>
          </a:stretch>
        </p:blipFill>
        <p:spPr>
          <a:xfrm>
            <a:off x="646111" y="2023876"/>
            <a:ext cx="7430144" cy="1562235"/>
          </a:xfrm>
          <a:prstGeom prst="rect">
            <a:avLst/>
          </a:prstGeom>
        </p:spPr>
      </p:pic>
      <p:sp>
        <p:nvSpPr>
          <p:cNvPr id="15" name="Rectangle 14">
            <a:extLst>
              <a:ext uri="{FF2B5EF4-FFF2-40B4-BE49-F238E27FC236}">
                <a16:creationId xmlns:a16="http://schemas.microsoft.com/office/drawing/2014/main" id="{9274C905-6286-340B-5E44-32C69EEC5E6E}"/>
              </a:ext>
            </a:extLst>
          </p:cNvPr>
          <p:cNvSpPr/>
          <p:nvPr/>
        </p:nvSpPr>
        <p:spPr>
          <a:xfrm>
            <a:off x="646111" y="1550504"/>
            <a:ext cx="4331406" cy="30274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N" dirty="0">
                <a:solidFill>
                  <a:schemeClr val="bg1"/>
                </a:solidFill>
              </a:rPr>
              <a:t>Hybrid system weight and costing </a:t>
            </a:r>
          </a:p>
        </p:txBody>
      </p:sp>
      <p:sp>
        <p:nvSpPr>
          <p:cNvPr id="16" name="Rectangle 15">
            <a:extLst>
              <a:ext uri="{FF2B5EF4-FFF2-40B4-BE49-F238E27FC236}">
                <a16:creationId xmlns:a16="http://schemas.microsoft.com/office/drawing/2014/main" id="{1A7392E4-FE31-E968-C5E5-948A2CD65480}"/>
              </a:ext>
            </a:extLst>
          </p:cNvPr>
          <p:cNvSpPr/>
          <p:nvPr/>
        </p:nvSpPr>
        <p:spPr>
          <a:xfrm>
            <a:off x="646111" y="4159857"/>
            <a:ext cx="4331406" cy="30274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N" dirty="0">
                <a:solidFill>
                  <a:schemeClr val="bg1"/>
                </a:solidFill>
              </a:rPr>
              <a:t>Test Mass Calculations </a:t>
            </a:r>
          </a:p>
        </p:txBody>
      </p:sp>
      <p:pic>
        <p:nvPicPr>
          <p:cNvPr id="19" name="Picture 18">
            <a:extLst>
              <a:ext uri="{FF2B5EF4-FFF2-40B4-BE49-F238E27FC236}">
                <a16:creationId xmlns:a16="http://schemas.microsoft.com/office/drawing/2014/main" id="{FE2C4558-FAF2-7654-27FD-EF93DE3708AF}"/>
              </a:ext>
            </a:extLst>
          </p:cNvPr>
          <p:cNvPicPr>
            <a:picLocks noChangeAspect="1"/>
          </p:cNvPicPr>
          <p:nvPr/>
        </p:nvPicPr>
        <p:blipFill>
          <a:blip r:embed="rId3"/>
          <a:stretch>
            <a:fillRect/>
          </a:stretch>
        </p:blipFill>
        <p:spPr>
          <a:xfrm>
            <a:off x="646110" y="4903600"/>
            <a:ext cx="6303329" cy="1148029"/>
          </a:xfrm>
          <a:prstGeom prst="rect">
            <a:avLst/>
          </a:prstGeom>
        </p:spPr>
      </p:pic>
    </p:spTree>
    <p:extLst>
      <p:ext uri="{BB962C8B-B14F-4D97-AF65-F5344CB8AC3E}">
        <p14:creationId xmlns:p14="http://schemas.microsoft.com/office/powerpoint/2010/main" val="3383009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53C090-0CC0-6C9E-827E-14FC89D3CF38}"/>
              </a:ext>
            </a:extLst>
          </p:cNvPr>
          <p:cNvSpPr>
            <a:spLocks noGrp="1"/>
          </p:cNvSpPr>
          <p:nvPr>
            <p:ph type="title"/>
          </p:nvPr>
        </p:nvSpPr>
        <p:spPr/>
        <p:txBody>
          <a:bodyPr/>
          <a:lstStyle/>
          <a:p>
            <a:r>
              <a:rPr lang="en-IN" sz="2800" dirty="0"/>
              <a:t>Values – Efficiency</a:t>
            </a:r>
          </a:p>
        </p:txBody>
      </p:sp>
      <p:pic>
        <p:nvPicPr>
          <p:cNvPr id="9" name="Picture 8">
            <a:extLst>
              <a:ext uri="{FF2B5EF4-FFF2-40B4-BE49-F238E27FC236}">
                <a16:creationId xmlns:a16="http://schemas.microsoft.com/office/drawing/2014/main" id="{9C70749F-1D7E-5AFD-8700-093A2F5333EC}"/>
              </a:ext>
            </a:extLst>
          </p:cNvPr>
          <p:cNvPicPr>
            <a:picLocks noChangeAspect="1"/>
          </p:cNvPicPr>
          <p:nvPr/>
        </p:nvPicPr>
        <p:blipFill>
          <a:blip r:embed="rId2"/>
          <a:stretch>
            <a:fillRect/>
          </a:stretch>
        </p:blipFill>
        <p:spPr>
          <a:xfrm>
            <a:off x="725624" y="1853248"/>
            <a:ext cx="5166292" cy="1259656"/>
          </a:xfrm>
          <a:prstGeom prst="rect">
            <a:avLst/>
          </a:prstGeom>
        </p:spPr>
      </p:pic>
      <p:sp>
        <p:nvSpPr>
          <p:cNvPr id="12" name="Rectangle 11">
            <a:extLst>
              <a:ext uri="{FF2B5EF4-FFF2-40B4-BE49-F238E27FC236}">
                <a16:creationId xmlns:a16="http://schemas.microsoft.com/office/drawing/2014/main" id="{D7903BDC-FFA4-FE9D-78D5-50C4D31F5C8C}"/>
              </a:ext>
            </a:extLst>
          </p:cNvPr>
          <p:cNvSpPr/>
          <p:nvPr/>
        </p:nvSpPr>
        <p:spPr>
          <a:xfrm>
            <a:off x="725624" y="1391478"/>
            <a:ext cx="4331406" cy="30274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N" dirty="0">
                <a:solidFill>
                  <a:schemeClr val="bg1"/>
                </a:solidFill>
              </a:rPr>
              <a:t>ICE Fuel Consumption</a:t>
            </a:r>
          </a:p>
        </p:txBody>
      </p:sp>
      <p:sp>
        <p:nvSpPr>
          <p:cNvPr id="13" name="Rectangle 12">
            <a:extLst>
              <a:ext uri="{FF2B5EF4-FFF2-40B4-BE49-F238E27FC236}">
                <a16:creationId xmlns:a16="http://schemas.microsoft.com/office/drawing/2014/main" id="{FE6B22DB-9AC6-76FF-EA97-B9754C4CA752}"/>
              </a:ext>
            </a:extLst>
          </p:cNvPr>
          <p:cNvSpPr/>
          <p:nvPr/>
        </p:nvSpPr>
        <p:spPr>
          <a:xfrm>
            <a:off x="725624" y="3490306"/>
            <a:ext cx="4331406" cy="30274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N" dirty="0">
                <a:solidFill>
                  <a:schemeClr val="bg1"/>
                </a:solidFill>
              </a:rPr>
              <a:t>Series Hybrid Fuel Consumption</a:t>
            </a:r>
          </a:p>
        </p:txBody>
      </p:sp>
      <p:pic>
        <p:nvPicPr>
          <p:cNvPr id="15" name="Picture 14">
            <a:extLst>
              <a:ext uri="{FF2B5EF4-FFF2-40B4-BE49-F238E27FC236}">
                <a16:creationId xmlns:a16="http://schemas.microsoft.com/office/drawing/2014/main" id="{3CAB1EE1-481A-F057-BB69-23A3526FE19E}"/>
              </a:ext>
            </a:extLst>
          </p:cNvPr>
          <p:cNvPicPr>
            <a:picLocks noChangeAspect="1"/>
          </p:cNvPicPr>
          <p:nvPr/>
        </p:nvPicPr>
        <p:blipFill>
          <a:blip r:embed="rId3"/>
          <a:stretch>
            <a:fillRect/>
          </a:stretch>
        </p:blipFill>
        <p:spPr>
          <a:xfrm>
            <a:off x="725624" y="4035103"/>
            <a:ext cx="5169229" cy="2190768"/>
          </a:xfrm>
          <a:prstGeom prst="rect">
            <a:avLst/>
          </a:prstGeom>
        </p:spPr>
      </p:pic>
    </p:spTree>
    <p:extLst>
      <p:ext uri="{BB962C8B-B14F-4D97-AF65-F5344CB8AC3E}">
        <p14:creationId xmlns:p14="http://schemas.microsoft.com/office/powerpoint/2010/main" val="21788012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AE6012-EF20-C9AC-C4D3-7A35E3D44DAE}"/>
              </a:ext>
            </a:extLst>
          </p:cNvPr>
          <p:cNvSpPr>
            <a:spLocks noGrp="1"/>
          </p:cNvSpPr>
          <p:nvPr>
            <p:ph type="title"/>
          </p:nvPr>
        </p:nvSpPr>
        <p:spPr/>
        <p:txBody>
          <a:bodyPr/>
          <a:lstStyle/>
          <a:p>
            <a:r>
              <a:rPr lang="en-IN" sz="2800" dirty="0"/>
              <a:t>Graphs CW I</a:t>
            </a:r>
          </a:p>
        </p:txBody>
      </p:sp>
      <p:pic>
        <p:nvPicPr>
          <p:cNvPr id="5" name="Picture 4">
            <a:extLst>
              <a:ext uri="{FF2B5EF4-FFF2-40B4-BE49-F238E27FC236}">
                <a16:creationId xmlns:a16="http://schemas.microsoft.com/office/drawing/2014/main" id="{657290A7-5D1E-E21B-6E06-A2686985C14D}"/>
              </a:ext>
            </a:extLst>
          </p:cNvPr>
          <p:cNvPicPr>
            <a:picLocks noChangeAspect="1"/>
          </p:cNvPicPr>
          <p:nvPr/>
        </p:nvPicPr>
        <p:blipFill>
          <a:blip r:embed="rId2"/>
          <a:stretch>
            <a:fillRect/>
          </a:stretch>
        </p:blipFill>
        <p:spPr>
          <a:xfrm>
            <a:off x="646111" y="1369312"/>
            <a:ext cx="7691124" cy="2452524"/>
          </a:xfrm>
          <a:prstGeom prst="rect">
            <a:avLst/>
          </a:prstGeom>
        </p:spPr>
      </p:pic>
      <p:sp>
        <p:nvSpPr>
          <p:cNvPr id="8" name="Rectangle 7">
            <a:extLst>
              <a:ext uri="{FF2B5EF4-FFF2-40B4-BE49-F238E27FC236}">
                <a16:creationId xmlns:a16="http://schemas.microsoft.com/office/drawing/2014/main" id="{9E3EC3A0-088D-EC58-3821-758E01FFF4C7}"/>
              </a:ext>
            </a:extLst>
          </p:cNvPr>
          <p:cNvSpPr/>
          <p:nvPr/>
        </p:nvSpPr>
        <p:spPr>
          <a:xfrm>
            <a:off x="646110" y="938254"/>
            <a:ext cx="3257979" cy="26188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N" dirty="0">
                <a:solidFill>
                  <a:schemeClr val="bg1"/>
                </a:solidFill>
              </a:rPr>
              <a:t>Forces Acting on Buggy</a:t>
            </a:r>
          </a:p>
        </p:txBody>
      </p:sp>
      <p:sp>
        <p:nvSpPr>
          <p:cNvPr id="9" name="Rectangle 8">
            <a:extLst>
              <a:ext uri="{FF2B5EF4-FFF2-40B4-BE49-F238E27FC236}">
                <a16:creationId xmlns:a16="http://schemas.microsoft.com/office/drawing/2014/main" id="{B3FB8F23-3CDA-7669-1CA8-9B7507321958}"/>
              </a:ext>
            </a:extLst>
          </p:cNvPr>
          <p:cNvSpPr/>
          <p:nvPr/>
        </p:nvSpPr>
        <p:spPr>
          <a:xfrm>
            <a:off x="646110" y="3935946"/>
            <a:ext cx="3257979" cy="26188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N" dirty="0">
                <a:solidFill>
                  <a:schemeClr val="bg1"/>
                </a:solidFill>
              </a:rPr>
              <a:t>Velocity vs Time</a:t>
            </a:r>
          </a:p>
        </p:txBody>
      </p:sp>
      <p:pic>
        <p:nvPicPr>
          <p:cNvPr id="11" name="Picture 10">
            <a:extLst>
              <a:ext uri="{FF2B5EF4-FFF2-40B4-BE49-F238E27FC236}">
                <a16:creationId xmlns:a16="http://schemas.microsoft.com/office/drawing/2014/main" id="{87D7CCCD-0F9C-8026-8416-3DB636968FBF}"/>
              </a:ext>
            </a:extLst>
          </p:cNvPr>
          <p:cNvPicPr>
            <a:picLocks noChangeAspect="1"/>
          </p:cNvPicPr>
          <p:nvPr/>
        </p:nvPicPr>
        <p:blipFill>
          <a:blip r:embed="rId3"/>
          <a:stretch>
            <a:fillRect/>
          </a:stretch>
        </p:blipFill>
        <p:spPr>
          <a:xfrm>
            <a:off x="646110" y="4327372"/>
            <a:ext cx="7691124" cy="2422256"/>
          </a:xfrm>
          <a:prstGeom prst="rect">
            <a:avLst/>
          </a:prstGeom>
        </p:spPr>
      </p:pic>
    </p:spTree>
    <p:extLst>
      <p:ext uri="{BB962C8B-B14F-4D97-AF65-F5344CB8AC3E}">
        <p14:creationId xmlns:p14="http://schemas.microsoft.com/office/powerpoint/2010/main" val="10398988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DC917A-6BFC-9547-EA2C-B062428F08EC}"/>
              </a:ext>
            </a:extLst>
          </p:cNvPr>
          <p:cNvSpPr>
            <a:spLocks noGrp="1"/>
          </p:cNvSpPr>
          <p:nvPr>
            <p:ph type="title"/>
          </p:nvPr>
        </p:nvSpPr>
        <p:spPr/>
        <p:txBody>
          <a:bodyPr/>
          <a:lstStyle/>
          <a:p>
            <a:r>
              <a:rPr lang="en-IN" sz="2800" dirty="0"/>
              <a:t>Graphs CW II</a:t>
            </a:r>
          </a:p>
        </p:txBody>
      </p:sp>
      <p:pic>
        <p:nvPicPr>
          <p:cNvPr id="4" name="Picture 3">
            <a:extLst>
              <a:ext uri="{FF2B5EF4-FFF2-40B4-BE49-F238E27FC236}">
                <a16:creationId xmlns:a16="http://schemas.microsoft.com/office/drawing/2014/main" id="{62AD4360-39DF-E4F2-4E0E-A3EBF9885109}"/>
              </a:ext>
            </a:extLst>
          </p:cNvPr>
          <p:cNvPicPr>
            <a:picLocks noChangeAspect="1"/>
          </p:cNvPicPr>
          <p:nvPr/>
        </p:nvPicPr>
        <p:blipFill>
          <a:blip r:embed="rId2"/>
          <a:stretch>
            <a:fillRect/>
          </a:stretch>
        </p:blipFill>
        <p:spPr>
          <a:xfrm>
            <a:off x="646111" y="4319894"/>
            <a:ext cx="7066654" cy="2268956"/>
          </a:xfrm>
          <a:prstGeom prst="rect">
            <a:avLst/>
          </a:prstGeom>
        </p:spPr>
      </p:pic>
      <p:sp>
        <p:nvSpPr>
          <p:cNvPr id="5" name="Rectangle 4">
            <a:extLst>
              <a:ext uri="{FF2B5EF4-FFF2-40B4-BE49-F238E27FC236}">
                <a16:creationId xmlns:a16="http://schemas.microsoft.com/office/drawing/2014/main" id="{7E7270C0-AC7C-11D8-DC86-0156595C44B9}"/>
              </a:ext>
            </a:extLst>
          </p:cNvPr>
          <p:cNvSpPr/>
          <p:nvPr/>
        </p:nvSpPr>
        <p:spPr>
          <a:xfrm>
            <a:off x="646110" y="3915814"/>
            <a:ext cx="3257979" cy="26188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N" dirty="0">
                <a:solidFill>
                  <a:schemeClr val="bg1"/>
                </a:solidFill>
              </a:rPr>
              <a:t>Power vs Distance</a:t>
            </a:r>
          </a:p>
        </p:txBody>
      </p:sp>
      <p:sp>
        <p:nvSpPr>
          <p:cNvPr id="6" name="Rectangle 5">
            <a:extLst>
              <a:ext uri="{FF2B5EF4-FFF2-40B4-BE49-F238E27FC236}">
                <a16:creationId xmlns:a16="http://schemas.microsoft.com/office/drawing/2014/main" id="{98A04208-E38A-FC75-CD84-04E5B1695C0A}"/>
              </a:ext>
            </a:extLst>
          </p:cNvPr>
          <p:cNvSpPr/>
          <p:nvPr/>
        </p:nvSpPr>
        <p:spPr>
          <a:xfrm>
            <a:off x="646109" y="1253453"/>
            <a:ext cx="3257979" cy="26188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N" dirty="0">
                <a:solidFill>
                  <a:schemeClr val="bg1"/>
                </a:solidFill>
              </a:rPr>
              <a:t>Battery Energy Storage</a:t>
            </a:r>
          </a:p>
        </p:txBody>
      </p:sp>
      <p:pic>
        <p:nvPicPr>
          <p:cNvPr id="10" name="Picture 9">
            <a:extLst>
              <a:ext uri="{FF2B5EF4-FFF2-40B4-BE49-F238E27FC236}">
                <a16:creationId xmlns:a16="http://schemas.microsoft.com/office/drawing/2014/main" id="{A4D2D439-5395-5A56-DF1C-601BE282FA95}"/>
              </a:ext>
            </a:extLst>
          </p:cNvPr>
          <p:cNvPicPr>
            <a:picLocks noChangeAspect="1"/>
          </p:cNvPicPr>
          <p:nvPr/>
        </p:nvPicPr>
        <p:blipFill>
          <a:blip r:embed="rId3"/>
          <a:stretch>
            <a:fillRect/>
          </a:stretch>
        </p:blipFill>
        <p:spPr>
          <a:xfrm>
            <a:off x="646108" y="1581099"/>
            <a:ext cx="7066657" cy="2268956"/>
          </a:xfrm>
          <a:prstGeom prst="rect">
            <a:avLst/>
          </a:prstGeom>
        </p:spPr>
      </p:pic>
    </p:spTree>
    <p:extLst>
      <p:ext uri="{BB962C8B-B14F-4D97-AF65-F5344CB8AC3E}">
        <p14:creationId xmlns:p14="http://schemas.microsoft.com/office/powerpoint/2010/main" val="4313371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8EFC5F-52F6-8C23-DF13-48B36ED88E50}"/>
              </a:ext>
            </a:extLst>
          </p:cNvPr>
          <p:cNvSpPr>
            <a:spLocks noGrp="1"/>
          </p:cNvSpPr>
          <p:nvPr>
            <p:ph type="title"/>
          </p:nvPr>
        </p:nvSpPr>
        <p:spPr>
          <a:xfrm>
            <a:off x="646112" y="452718"/>
            <a:ext cx="8346814" cy="803588"/>
          </a:xfrm>
        </p:spPr>
        <p:txBody>
          <a:bodyPr/>
          <a:lstStyle/>
          <a:p>
            <a:r>
              <a:rPr lang="en-IN" sz="2800" dirty="0"/>
              <a:t>Graphs CW II </a:t>
            </a:r>
          </a:p>
        </p:txBody>
      </p:sp>
      <p:pic>
        <p:nvPicPr>
          <p:cNvPr id="6" name="Content Placeholder 5">
            <a:extLst>
              <a:ext uri="{FF2B5EF4-FFF2-40B4-BE49-F238E27FC236}">
                <a16:creationId xmlns:a16="http://schemas.microsoft.com/office/drawing/2014/main" id="{8E0B12BA-E1CB-45E6-BFB2-448AA6FA0123}"/>
              </a:ext>
            </a:extLst>
          </p:cNvPr>
          <p:cNvPicPr>
            <a:picLocks noGrp="1" noChangeAspect="1"/>
          </p:cNvPicPr>
          <p:nvPr>
            <p:ph idx="1"/>
          </p:nvPr>
        </p:nvPicPr>
        <p:blipFill>
          <a:blip r:embed="rId2"/>
          <a:stretch>
            <a:fillRect/>
          </a:stretch>
        </p:blipFill>
        <p:spPr>
          <a:xfrm>
            <a:off x="733573" y="2735851"/>
            <a:ext cx="4329133" cy="2520466"/>
          </a:xfrm>
        </p:spPr>
      </p:pic>
      <p:sp>
        <p:nvSpPr>
          <p:cNvPr id="4" name="Rectangle 3">
            <a:extLst>
              <a:ext uri="{FF2B5EF4-FFF2-40B4-BE49-F238E27FC236}">
                <a16:creationId xmlns:a16="http://schemas.microsoft.com/office/drawing/2014/main" id="{58F9EBC9-CF54-7268-8DAD-6820D5D911B3}"/>
              </a:ext>
            </a:extLst>
          </p:cNvPr>
          <p:cNvSpPr/>
          <p:nvPr/>
        </p:nvSpPr>
        <p:spPr>
          <a:xfrm>
            <a:off x="1269151" y="1834576"/>
            <a:ext cx="3257979" cy="26188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N" dirty="0">
                <a:solidFill>
                  <a:schemeClr val="bg1"/>
                </a:solidFill>
              </a:rPr>
              <a:t>Fuel consumption</a:t>
            </a:r>
          </a:p>
        </p:txBody>
      </p:sp>
      <p:sp>
        <p:nvSpPr>
          <p:cNvPr id="7" name="Rectangle 6">
            <a:extLst>
              <a:ext uri="{FF2B5EF4-FFF2-40B4-BE49-F238E27FC236}">
                <a16:creationId xmlns:a16="http://schemas.microsoft.com/office/drawing/2014/main" id="{C1E54799-DB48-0AC2-A66D-7CFF21325F26}"/>
              </a:ext>
            </a:extLst>
          </p:cNvPr>
          <p:cNvSpPr/>
          <p:nvPr/>
        </p:nvSpPr>
        <p:spPr>
          <a:xfrm>
            <a:off x="7533200" y="1834576"/>
            <a:ext cx="2919451" cy="26188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N" dirty="0">
                <a:solidFill>
                  <a:schemeClr val="bg1"/>
                </a:solidFill>
              </a:rPr>
              <a:t>Battery State of Charge</a:t>
            </a:r>
          </a:p>
        </p:txBody>
      </p:sp>
      <p:pic>
        <p:nvPicPr>
          <p:cNvPr id="8" name="Picture 7">
            <a:extLst>
              <a:ext uri="{FF2B5EF4-FFF2-40B4-BE49-F238E27FC236}">
                <a16:creationId xmlns:a16="http://schemas.microsoft.com/office/drawing/2014/main" id="{84759707-D8B8-0127-8EE1-A49C5A03AFB2}"/>
              </a:ext>
            </a:extLst>
          </p:cNvPr>
          <p:cNvPicPr>
            <a:picLocks noChangeAspect="1"/>
          </p:cNvPicPr>
          <p:nvPr/>
        </p:nvPicPr>
        <p:blipFill>
          <a:blip r:embed="rId3"/>
          <a:stretch>
            <a:fillRect/>
          </a:stretch>
        </p:blipFill>
        <p:spPr>
          <a:xfrm>
            <a:off x="6712334" y="2735852"/>
            <a:ext cx="4432759" cy="2520465"/>
          </a:xfrm>
          <a:prstGeom prst="rect">
            <a:avLst/>
          </a:prstGeom>
        </p:spPr>
      </p:pic>
    </p:spTree>
    <p:extLst>
      <p:ext uri="{BB962C8B-B14F-4D97-AF65-F5344CB8AC3E}">
        <p14:creationId xmlns:p14="http://schemas.microsoft.com/office/powerpoint/2010/main" val="31154580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678A8F-53F6-FF5B-AE11-91F14A9278FD}"/>
              </a:ext>
            </a:extLst>
          </p:cNvPr>
          <p:cNvSpPr>
            <a:spLocks noGrp="1"/>
          </p:cNvSpPr>
          <p:nvPr>
            <p:ph type="title"/>
          </p:nvPr>
        </p:nvSpPr>
        <p:spPr>
          <a:xfrm>
            <a:off x="646111" y="739470"/>
            <a:ext cx="9404723" cy="1113777"/>
          </a:xfrm>
        </p:spPr>
        <p:txBody>
          <a:bodyPr/>
          <a:lstStyle/>
          <a:p>
            <a:r>
              <a:rPr lang="en-IN" sz="2800" b="1" u="sng" dirty="0"/>
              <a:t>CW III : Introduction of HYDROGEN FUEL CELL</a:t>
            </a:r>
            <a:endParaRPr lang="en-IN" sz="2800" b="1" dirty="0"/>
          </a:p>
        </p:txBody>
      </p:sp>
      <p:sp>
        <p:nvSpPr>
          <p:cNvPr id="3" name="Content Placeholder 2">
            <a:extLst>
              <a:ext uri="{FF2B5EF4-FFF2-40B4-BE49-F238E27FC236}">
                <a16:creationId xmlns:a16="http://schemas.microsoft.com/office/drawing/2014/main" id="{D34B7DAB-7207-83A1-470E-2BA242E121FD}"/>
              </a:ext>
            </a:extLst>
          </p:cNvPr>
          <p:cNvSpPr>
            <a:spLocks noGrp="1"/>
          </p:cNvSpPr>
          <p:nvPr>
            <p:ph idx="1"/>
          </p:nvPr>
        </p:nvSpPr>
        <p:spPr>
          <a:xfrm>
            <a:off x="645132" y="1550505"/>
            <a:ext cx="7711690" cy="1400530"/>
          </a:xfrm>
        </p:spPr>
        <p:txBody>
          <a:bodyPr/>
          <a:lstStyle/>
          <a:p>
            <a:r>
              <a:rPr lang="en-IN" dirty="0"/>
              <a:t>In this coursework ICE is replaced with Hydrogen Fuel Cell.</a:t>
            </a:r>
          </a:p>
          <a:p>
            <a:r>
              <a:rPr lang="en-IN" dirty="0"/>
              <a:t>The test mass of buggy with new hybrid powertrain solution is calculated and a new drive cycle is plotted.</a:t>
            </a:r>
          </a:p>
          <a:p>
            <a:endParaRPr lang="en-IN" dirty="0"/>
          </a:p>
        </p:txBody>
      </p:sp>
      <p:sp>
        <p:nvSpPr>
          <p:cNvPr id="4" name="Title 1">
            <a:extLst>
              <a:ext uri="{FF2B5EF4-FFF2-40B4-BE49-F238E27FC236}">
                <a16:creationId xmlns:a16="http://schemas.microsoft.com/office/drawing/2014/main" id="{4B39146D-0A44-84F5-E718-0B5D9540848A}"/>
              </a:ext>
            </a:extLst>
          </p:cNvPr>
          <p:cNvSpPr txBox="1">
            <a:spLocks/>
          </p:cNvSpPr>
          <p:nvPr/>
        </p:nvSpPr>
        <p:spPr>
          <a:xfrm>
            <a:off x="645131" y="2966868"/>
            <a:ext cx="9404723" cy="1400530"/>
          </a:xfrm>
          <a:prstGeom prst="rect">
            <a:avLst/>
          </a:prstGeom>
        </p:spPr>
        <p:txBody>
          <a:bodyPr vert="horz" lIns="91440" tIns="45720" rIns="91440" bIns="45720" rtlCol="0" anchor="t">
            <a:noAutofit/>
          </a:bodyPr>
          <a:lst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endParaRPr lang="en-IN" sz="2800" b="1" u="sng" dirty="0"/>
          </a:p>
          <a:p>
            <a:r>
              <a:rPr lang="en-IN" sz="2800" b="1" u="sng" dirty="0"/>
              <a:t> </a:t>
            </a:r>
            <a:endParaRPr lang="en-IN" sz="2800" b="1" dirty="0"/>
          </a:p>
        </p:txBody>
      </p:sp>
      <p:pic>
        <p:nvPicPr>
          <p:cNvPr id="9" name="Picture 8">
            <a:extLst>
              <a:ext uri="{FF2B5EF4-FFF2-40B4-BE49-F238E27FC236}">
                <a16:creationId xmlns:a16="http://schemas.microsoft.com/office/drawing/2014/main" id="{807F01CC-F185-146E-9FB8-3E744D78CD1C}"/>
              </a:ext>
            </a:extLst>
          </p:cNvPr>
          <p:cNvPicPr>
            <a:picLocks noChangeAspect="1"/>
          </p:cNvPicPr>
          <p:nvPr/>
        </p:nvPicPr>
        <p:blipFill>
          <a:blip r:embed="rId2"/>
          <a:stretch>
            <a:fillRect/>
          </a:stretch>
        </p:blipFill>
        <p:spPr>
          <a:xfrm>
            <a:off x="5839843" y="3281605"/>
            <a:ext cx="5033958" cy="2687957"/>
          </a:xfrm>
          <a:prstGeom prst="rect">
            <a:avLst/>
          </a:prstGeom>
        </p:spPr>
      </p:pic>
      <p:pic>
        <p:nvPicPr>
          <p:cNvPr id="11" name="Picture 10">
            <a:extLst>
              <a:ext uri="{FF2B5EF4-FFF2-40B4-BE49-F238E27FC236}">
                <a16:creationId xmlns:a16="http://schemas.microsoft.com/office/drawing/2014/main" id="{AFF34283-9A3C-4B95-A39D-31EB84D4B77F}"/>
              </a:ext>
            </a:extLst>
          </p:cNvPr>
          <p:cNvPicPr>
            <a:picLocks noChangeAspect="1"/>
          </p:cNvPicPr>
          <p:nvPr/>
        </p:nvPicPr>
        <p:blipFill>
          <a:blip r:embed="rId3"/>
          <a:stretch>
            <a:fillRect/>
          </a:stretch>
        </p:blipFill>
        <p:spPr>
          <a:xfrm>
            <a:off x="1024206" y="3281605"/>
            <a:ext cx="4815637" cy="2687957"/>
          </a:xfrm>
          <a:prstGeom prst="rect">
            <a:avLst/>
          </a:prstGeom>
        </p:spPr>
      </p:pic>
    </p:spTree>
    <p:extLst>
      <p:ext uri="{BB962C8B-B14F-4D97-AF65-F5344CB8AC3E}">
        <p14:creationId xmlns:p14="http://schemas.microsoft.com/office/powerpoint/2010/main" val="7031607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0FF0FC4-CA86-632D-E3AD-A0F9BCA949BF}"/>
              </a:ext>
            </a:extLst>
          </p:cNvPr>
          <p:cNvSpPr>
            <a:spLocks noGrp="1"/>
          </p:cNvSpPr>
          <p:nvPr>
            <p:ph idx="1"/>
          </p:nvPr>
        </p:nvSpPr>
        <p:spPr>
          <a:xfrm>
            <a:off x="556592" y="898498"/>
            <a:ext cx="9493262" cy="5349902"/>
          </a:xfrm>
        </p:spPr>
        <p:txBody>
          <a:bodyPr/>
          <a:lstStyle/>
          <a:p>
            <a:r>
              <a:rPr lang="en-IN" b="1" dirty="0"/>
              <a:t>Hydrogen Fuel </a:t>
            </a:r>
            <a:r>
              <a:rPr lang="en-IN" dirty="0"/>
              <a:t>cell converts chemical energy into Electrical energy</a:t>
            </a:r>
          </a:p>
          <a:p>
            <a:pPr marL="0" indent="0">
              <a:buNone/>
            </a:pPr>
            <a:r>
              <a:rPr lang="en-IN" b="1" u="sng" dirty="0"/>
              <a:t>Construction</a:t>
            </a:r>
            <a:r>
              <a:rPr lang="en-IN" b="1" dirty="0"/>
              <a:t> </a:t>
            </a:r>
            <a:endParaRPr lang="en-IN" dirty="0"/>
          </a:p>
          <a:p>
            <a:pPr>
              <a:buFontTx/>
              <a:buChar char="-"/>
            </a:pPr>
            <a:r>
              <a:rPr lang="en-IN" dirty="0"/>
              <a:t>Electrolyte membrane / Membrane electrode Assembly (PEM)</a:t>
            </a:r>
          </a:p>
          <a:p>
            <a:pPr>
              <a:buFontTx/>
              <a:buChar char="-"/>
            </a:pPr>
            <a:r>
              <a:rPr lang="en-IN" dirty="0"/>
              <a:t>Gas Diffusion Layers</a:t>
            </a:r>
          </a:p>
          <a:p>
            <a:pPr>
              <a:buFontTx/>
              <a:buChar char="-"/>
            </a:pPr>
            <a:r>
              <a:rPr lang="en-IN" dirty="0"/>
              <a:t>Bi polar Plates </a:t>
            </a:r>
          </a:p>
          <a:p>
            <a:pPr>
              <a:buFontTx/>
              <a:buChar char="-"/>
            </a:pPr>
            <a:r>
              <a:rPr lang="en-IN" dirty="0"/>
              <a:t>Current Collectors</a:t>
            </a:r>
          </a:p>
          <a:p>
            <a:pPr>
              <a:buFontTx/>
              <a:buChar char="-"/>
            </a:pPr>
            <a:r>
              <a:rPr lang="en-IN" dirty="0"/>
              <a:t>Compression Plates</a:t>
            </a:r>
          </a:p>
          <a:p>
            <a:pPr marL="0" indent="0">
              <a:buNone/>
            </a:pPr>
            <a:r>
              <a:rPr lang="en-IN" b="1" u="sng" dirty="0"/>
              <a:t>Reaction</a:t>
            </a:r>
          </a:p>
          <a:p>
            <a:r>
              <a:rPr lang="en-IN" dirty="0"/>
              <a:t>Reaction at Anode</a:t>
            </a:r>
          </a:p>
          <a:p>
            <a:r>
              <a:rPr lang="en-IN" dirty="0"/>
              <a:t>Reaction at Cathode</a:t>
            </a:r>
          </a:p>
        </p:txBody>
      </p:sp>
      <p:pic>
        <p:nvPicPr>
          <p:cNvPr id="5" name="Picture 4">
            <a:extLst>
              <a:ext uri="{FF2B5EF4-FFF2-40B4-BE49-F238E27FC236}">
                <a16:creationId xmlns:a16="http://schemas.microsoft.com/office/drawing/2014/main" id="{DDA98B18-B70A-C116-5BC9-8BB778D7D6C3}"/>
              </a:ext>
            </a:extLst>
          </p:cNvPr>
          <p:cNvPicPr>
            <a:picLocks noChangeAspect="1"/>
          </p:cNvPicPr>
          <p:nvPr/>
        </p:nvPicPr>
        <p:blipFill rotWithShape="1">
          <a:blip r:embed="rId2"/>
          <a:srcRect l="68022" t="20869" r="16913" b="73334"/>
          <a:stretch/>
        </p:blipFill>
        <p:spPr>
          <a:xfrm>
            <a:off x="4015408" y="4341411"/>
            <a:ext cx="1836752" cy="397566"/>
          </a:xfrm>
          <a:prstGeom prst="rect">
            <a:avLst/>
          </a:prstGeom>
        </p:spPr>
      </p:pic>
      <p:pic>
        <p:nvPicPr>
          <p:cNvPr id="7" name="Picture 6">
            <a:extLst>
              <a:ext uri="{FF2B5EF4-FFF2-40B4-BE49-F238E27FC236}">
                <a16:creationId xmlns:a16="http://schemas.microsoft.com/office/drawing/2014/main" id="{2395DD84-4345-1BAF-30A2-778419979500}"/>
              </a:ext>
            </a:extLst>
          </p:cNvPr>
          <p:cNvPicPr>
            <a:picLocks noChangeAspect="1"/>
          </p:cNvPicPr>
          <p:nvPr/>
        </p:nvPicPr>
        <p:blipFill rotWithShape="1">
          <a:blip r:embed="rId2"/>
          <a:srcRect l="62935" t="86898" r="16652" b="3073"/>
          <a:stretch/>
        </p:blipFill>
        <p:spPr>
          <a:xfrm>
            <a:off x="4015408" y="4738977"/>
            <a:ext cx="1836752" cy="507601"/>
          </a:xfrm>
          <a:prstGeom prst="rect">
            <a:avLst/>
          </a:prstGeom>
        </p:spPr>
      </p:pic>
    </p:spTree>
    <p:extLst>
      <p:ext uri="{BB962C8B-B14F-4D97-AF65-F5344CB8AC3E}">
        <p14:creationId xmlns:p14="http://schemas.microsoft.com/office/powerpoint/2010/main" val="21956737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9383D4F1-999D-EE61-C763-1E966A0DEADB}"/>
              </a:ext>
            </a:extLst>
          </p:cNvPr>
          <p:cNvSpPr txBox="1">
            <a:spLocks noGrp="1"/>
          </p:cNvSpPr>
          <p:nvPr>
            <p:ph type="title"/>
          </p:nvPr>
        </p:nvSpPr>
        <p:spPr>
          <a:xfrm>
            <a:off x="646113" y="795130"/>
            <a:ext cx="9404350" cy="1057483"/>
          </a:xfrm>
          <a:prstGeom prst="rect">
            <a:avLst/>
          </a:prstGeom>
        </p:spPr>
        <p:txBody>
          <a:bodyPr vert="horz" lIns="91440" tIns="45720" rIns="91440" bIns="45720" rtlCol="0" anchor="t">
            <a:noAutofit/>
          </a:bodyPr>
          <a:lst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IN" sz="2800" b="1" u="sng" dirty="0"/>
              <a:t>1. Hydrogen Fuel Storage System</a:t>
            </a:r>
            <a:endParaRPr lang="en-IN" sz="2800" b="1" dirty="0"/>
          </a:p>
        </p:txBody>
      </p:sp>
      <p:sp>
        <p:nvSpPr>
          <p:cNvPr id="5" name="Content Placeholder 2">
            <a:extLst>
              <a:ext uri="{FF2B5EF4-FFF2-40B4-BE49-F238E27FC236}">
                <a16:creationId xmlns:a16="http://schemas.microsoft.com/office/drawing/2014/main" id="{7D401794-EDC5-E33D-2479-96C8A4357D35}"/>
              </a:ext>
            </a:extLst>
          </p:cNvPr>
          <p:cNvSpPr txBox="1">
            <a:spLocks/>
          </p:cNvSpPr>
          <p:nvPr/>
        </p:nvSpPr>
        <p:spPr>
          <a:xfrm>
            <a:off x="485030" y="1852613"/>
            <a:ext cx="11569147" cy="3856424"/>
          </a:xfrm>
          <a:prstGeom prst="rect">
            <a:avLst/>
          </a:prstGeom>
        </p:spPr>
        <p:txBody>
          <a:bodyPr vert="horz" lIns="91440" tIns="45720" rIns="91440" bIns="45720" rtlCol="0">
            <a:normAutofit fontScale="92500" lnSpcReduction="10000"/>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a:lstStyle>
          <a:p>
            <a:r>
              <a:rPr lang="en-US" i="0" dirty="0">
                <a:effectLst/>
                <a:latin typeface="NexusSerif"/>
              </a:rPr>
              <a:t>Because hydrogen is a lightweight gas at normal conditions, compressing it to </a:t>
            </a:r>
            <a:r>
              <a:rPr lang="en-US" i="0" dirty="0">
                <a:solidFill>
                  <a:srgbClr val="FFFF00"/>
                </a:solidFill>
                <a:effectLst/>
                <a:latin typeface="NexusSerif"/>
              </a:rPr>
              <a:t>high pressures </a:t>
            </a:r>
            <a:r>
              <a:rPr lang="en-US" i="0" dirty="0">
                <a:effectLst/>
                <a:latin typeface="NexusSerif"/>
              </a:rPr>
              <a:t>(350 -700 bar)</a:t>
            </a:r>
            <a:r>
              <a:rPr lang="en-US" i="0" dirty="0">
                <a:solidFill>
                  <a:srgbClr val="FFFF00"/>
                </a:solidFill>
                <a:effectLst/>
                <a:latin typeface="NexusSerif"/>
              </a:rPr>
              <a:t> </a:t>
            </a:r>
            <a:r>
              <a:rPr lang="en-US" i="0" dirty="0">
                <a:effectLst/>
                <a:latin typeface="NexusSerif"/>
              </a:rPr>
              <a:t>and </a:t>
            </a:r>
            <a:r>
              <a:rPr lang="en-US" i="0" dirty="0">
                <a:solidFill>
                  <a:srgbClr val="FFFF00"/>
                </a:solidFill>
                <a:effectLst/>
                <a:latin typeface="NexusSerif"/>
              </a:rPr>
              <a:t>liquefying</a:t>
            </a:r>
            <a:r>
              <a:rPr lang="en-US" i="0" dirty="0">
                <a:effectLst/>
                <a:latin typeface="NexusSerif"/>
              </a:rPr>
              <a:t> it at extremely low temperatures (20 K) have become common storage methods for tanks.</a:t>
            </a:r>
          </a:p>
          <a:p>
            <a:r>
              <a:rPr lang="en-US" dirty="0">
                <a:latin typeface="NexusSerif"/>
              </a:rPr>
              <a:t>S</a:t>
            </a:r>
            <a:r>
              <a:rPr lang="en-US" b="0" i="0" dirty="0">
                <a:effectLst/>
                <a:latin typeface="NexusSerif"/>
              </a:rPr>
              <a:t>torage of hydrogen on solid materials leads to </a:t>
            </a:r>
            <a:r>
              <a:rPr lang="en-US" b="1" i="0" dirty="0">
                <a:solidFill>
                  <a:srgbClr val="FFFF00"/>
                </a:solidFill>
                <a:effectLst/>
                <a:latin typeface="NexusSerif"/>
              </a:rPr>
              <a:t>adsorption</a:t>
            </a:r>
            <a:r>
              <a:rPr lang="en-US" b="0" i="0" dirty="0">
                <a:effectLst/>
                <a:latin typeface="NexusSerif"/>
              </a:rPr>
              <a:t> on high-surface materials by low energy</a:t>
            </a:r>
            <a:r>
              <a:rPr lang="en-US" b="0" dirty="0">
                <a:effectLst/>
                <a:latin typeface="NexusSerif"/>
              </a:rPr>
              <a:t>  molecular bonding </a:t>
            </a:r>
            <a:r>
              <a:rPr lang="en-US" b="0" i="0" dirty="0">
                <a:effectLst/>
                <a:latin typeface="NexusSerif"/>
              </a:rPr>
              <a:t>(</a:t>
            </a:r>
            <a:r>
              <a:rPr lang="en-US" b="1" i="0" dirty="0">
                <a:effectLst/>
                <a:latin typeface="NexusSerif"/>
              </a:rPr>
              <a:t>physisorption</a:t>
            </a:r>
            <a:r>
              <a:rPr lang="en-US" b="0" i="0" dirty="0">
                <a:effectLst/>
                <a:latin typeface="NexusSerif"/>
              </a:rPr>
              <a:t>) or by </a:t>
            </a:r>
            <a:r>
              <a:rPr lang="en-US" b="1" i="0" dirty="0">
                <a:solidFill>
                  <a:srgbClr val="FFFF00"/>
                </a:solidFill>
                <a:effectLst/>
                <a:latin typeface="NexusSerif"/>
              </a:rPr>
              <a:t>absorption</a:t>
            </a:r>
            <a:r>
              <a:rPr lang="en-US" b="0" i="0" dirty="0">
                <a:effectLst/>
                <a:latin typeface="NexusSerif"/>
              </a:rPr>
              <a:t> into materials with stronger chemical bonding (</a:t>
            </a:r>
            <a:r>
              <a:rPr lang="en-US" b="1" i="0" dirty="0">
                <a:effectLst/>
                <a:latin typeface="NexusSerif"/>
              </a:rPr>
              <a:t>chemisorption</a:t>
            </a:r>
            <a:r>
              <a:rPr lang="en-US" b="0" i="0" dirty="0">
                <a:effectLst/>
                <a:latin typeface="NexusSerif"/>
              </a:rPr>
              <a:t>) .Hence Solid material storage system are not considered due to its deficiencies. </a:t>
            </a:r>
            <a:r>
              <a:rPr lang="en-US" sz="1500" b="1" i="0" dirty="0">
                <a:effectLst/>
                <a:latin typeface="NexusSerif"/>
              </a:rPr>
              <a:t>(</a:t>
            </a:r>
            <a:r>
              <a:rPr lang="en-US" sz="1500" b="1" dirty="0"/>
              <a:t>José et al ,2013)</a:t>
            </a:r>
          </a:p>
          <a:p>
            <a:r>
              <a:rPr lang="en-IN" sz="1900" dirty="0">
                <a:latin typeface="NexusSerif"/>
              </a:rPr>
              <a:t>G</a:t>
            </a:r>
            <a:r>
              <a:rPr lang="en-IN" sz="1900" i="0" dirty="0">
                <a:effectLst/>
                <a:latin typeface="NexusSerif"/>
              </a:rPr>
              <a:t>aseous or liquid refuelling hydrogen stations use </a:t>
            </a:r>
            <a:r>
              <a:rPr lang="en-IN" sz="1900" i="0" dirty="0">
                <a:solidFill>
                  <a:srgbClr val="FFFF00"/>
                </a:solidFill>
                <a:effectLst/>
                <a:latin typeface="NexusSerif"/>
              </a:rPr>
              <a:t>Metal hydrides </a:t>
            </a:r>
            <a:r>
              <a:rPr lang="en-IN" sz="1900" i="0" dirty="0">
                <a:effectLst/>
                <a:latin typeface="NexusSerif"/>
              </a:rPr>
              <a:t>system for hydrogen fuel storage system and is researched by </a:t>
            </a:r>
            <a:r>
              <a:rPr lang="en-US" sz="1900" b="0" i="0" dirty="0">
                <a:effectLst/>
                <a:latin typeface="NexusSerif"/>
              </a:rPr>
              <a:t>Hydrogen storage Engineering Center of Excellence</a:t>
            </a:r>
            <a:r>
              <a:rPr lang="en-IN" sz="1900" i="0" dirty="0">
                <a:effectLst/>
                <a:latin typeface="NexusSerif"/>
              </a:rPr>
              <a:t>.</a:t>
            </a:r>
            <a:r>
              <a:rPr lang="en-US" sz="1900" b="0" i="0" dirty="0">
                <a:effectLst/>
                <a:latin typeface="NexusSerif"/>
              </a:rPr>
              <a:t> </a:t>
            </a:r>
            <a:r>
              <a:rPr lang="en-US" sz="1500" b="1" i="0" dirty="0">
                <a:effectLst/>
                <a:latin typeface="NexusSerif"/>
              </a:rPr>
              <a:t>(HSCCoE , 2012)</a:t>
            </a:r>
            <a:r>
              <a:rPr lang="en-US" sz="1900" b="0" i="0" dirty="0">
                <a:solidFill>
                  <a:srgbClr val="2E2E2E"/>
                </a:solidFill>
                <a:effectLst/>
                <a:latin typeface="NexusSerif"/>
              </a:rPr>
              <a:t> .</a:t>
            </a:r>
            <a:r>
              <a:rPr lang="en-US" sz="1900" dirty="0">
                <a:solidFill>
                  <a:srgbClr val="2E2E2E"/>
                </a:solidFill>
                <a:latin typeface="NexusSerif"/>
              </a:rPr>
              <a:t> </a:t>
            </a:r>
            <a:r>
              <a:rPr lang="en-US" sz="1900" dirty="0">
                <a:latin typeface="NexusSerif"/>
              </a:rPr>
              <a:t>Metal Hydride</a:t>
            </a:r>
            <a:r>
              <a:rPr lang="en-US" sz="1900" b="0" i="0" dirty="0">
                <a:effectLst/>
                <a:latin typeface="Karla" panose="020B0604020202020204" pitchFamily="2" charset="0"/>
              </a:rPr>
              <a:t> research focuses on improving the volumetric and gravimetric capacities, hydrogen adsorption/desorption kinetics, cycle life, and reaction thermodynamics of potential material candidates.</a:t>
            </a:r>
            <a:endParaRPr lang="en-US" sz="1900" b="0" i="0" dirty="0">
              <a:effectLst/>
              <a:latin typeface="NexusSerif"/>
            </a:endParaRPr>
          </a:p>
          <a:p>
            <a:r>
              <a:rPr lang="en-US" b="0" i="0" dirty="0">
                <a:effectLst/>
                <a:latin typeface="NexusSerif"/>
              </a:rPr>
              <a:t>The necessity for high performance and low-cost materials</a:t>
            </a:r>
            <a:r>
              <a:rPr lang="en-US" dirty="0">
                <a:latin typeface="NexusSerif"/>
              </a:rPr>
              <a:t> led to development of composite materials where </a:t>
            </a:r>
            <a:r>
              <a:rPr lang="en-IN" b="0" i="0" dirty="0">
                <a:solidFill>
                  <a:srgbClr val="FFFF00"/>
                </a:solidFill>
                <a:effectLst/>
                <a:latin typeface="NexusSerif"/>
              </a:rPr>
              <a:t>aluminium metal matrix composites </a:t>
            </a:r>
            <a:r>
              <a:rPr lang="en-IN" b="0" i="0" dirty="0">
                <a:effectLst/>
                <a:latin typeface="NexusSerif"/>
              </a:rPr>
              <a:t>are widely used in the storage tanks for space industry and automotive industry due to its </a:t>
            </a:r>
            <a:r>
              <a:rPr lang="en-US" dirty="0">
                <a:latin typeface="NexusSerif"/>
              </a:rPr>
              <a:t>e</a:t>
            </a:r>
            <a:r>
              <a:rPr lang="en-US" b="0" i="0" dirty="0">
                <a:effectLst/>
                <a:latin typeface="NexusSerif"/>
              </a:rPr>
              <a:t>xcellent strength for structural integrity</a:t>
            </a:r>
            <a:r>
              <a:rPr lang="en-IN" dirty="0">
                <a:latin typeface="NexusSerif"/>
              </a:rPr>
              <a:t>,formability and mechanical properties like higher fatigue strength</a:t>
            </a:r>
            <a:r>
              <a:rPr lang="en-IN" b="0" i="0" dirty="0">
                <a:effectLst/>
                <a:latin typeface="NexusSerif"/>
              </a:rPr>
              <a:t>. </a:t>
            </a:r>
            <a:r>
              <a:rPr lang="en-IN" sz="1500" b="1" i="0" dirty="0">
                <a:effectLst/>
                <a:latin typeface="NexusSerif"/>
              </a:rPr>
              <a:t>(Priyaranjan et al ,2020) (Xavier et al , 2016)</a:t>
            </a:r>
          </a:p>
          <a:p>
            <a:endParaRPr lang="en-US" sz="1100" b="1" dirty="0"/>
          </a:p>
          <a:p>
            <a:pPr marL="0" indent="0">
              <a:buNone/>
            </a:pPr>
            <a:endParaRPr lang="en-US" sz="1100" i="0" dirty="0">
              <a:effectLst/>
              <a:latin typeface="NexusSerif"/>
            </a:endParaRPr>
          </a:p>
          <a:p>
            <a:pPr marL="0" indent="0">
              <a:buNone/>
            </a:pPr>
            <a:endParaRPr lang="en-US" i="0" dirty="0">
              <a:effectLst/>
              <a:latin typeface="NexusSerif"/>
            </a:endParaRPr>
          </a:p>
          <a:p>
            <a:endParaRPr lang="en-IN" dirty="0"/>
          </a:p>
        </p:txBody>
      </p:sp>
    </p:spTree>
    <p:extLst>
      <p:ext uri="{BB962C8B-B14F-4D97-AF65-F5344CB8AC3E}">
        <p14:creationId xmlns:p14="http://schemas.microsoft.com/office/powerpoint/2010/main" val="348842687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F28285-F4A1-D014-F69F-70E158493F9B}"/>
              </a:ext>
            </a:extLst>
          </p:cNvPr>
          <p:cNvSpPr>
            <a:spLocks noGrp="1"/>
          </p:cNvSpPr>
          <p:nvPr>
            <p:ph type="title"/>
          </p:nvPr>
        </p:nvSpPr>
        <p:spPr>
          <a:xfrm>
            <a:off x="646111" y="452718"/>
            <a:ext cx="9404723" cy="398072"/>
          </a:xfrm>
        </p:spPr>
        <p:txBody>
          <a:bodyPr/>
          <a:lstStyle/>
          <a:p>
            <a:r>
              <a:rPr lang="en-IN" dirty="0"/>
              <a:t>.</a:t>
            </a:r>
          </a:p>
        </p:txBody>
      </p:sp>
      <p:pic>
        <p:nvPicPr>
          <p:cNvPr id="7" name="Picture 6">
            <a:extLst>
              <a:ext uri="{FF2B5EF4-FFF2-40B4-BE49-F238E27FC236}">
                <a16:creationId xmlns:a16="http://schemas.microsoft.com/office/drawing/2014/main" id="{E923D777-9649-ED11-92C4-F95B1605DFC8}"/>
              </a:ext>
            </a:extLst>
          </p:cNvPr>
          <p:cNvPicPr>
            <a:picLocks noChangeAspect="1"/>
          </p:cNvPicPr>
          <p:nvPr/>
        </p:nvPicPr>
        <p:blipFill rotWithShape="1">
          <a:blip r:embed="rId2"/>
          <a:srcRect r="5180"/>
          <a:stretch/>
        </p:blipFill>
        <p:spPr>
          <a:xfrm>
            <a:off x="1129641" y="1328851"/>
            <a:ext cx="5525600" cy="2836842"/>
          </a:xfrm>
          <a:prstGeom prst="rect">
            <a:avLst/>
          </a:prstGeom>
        </p:spPr>
      </p:pic>
      <p:sp>
        <p:nvSpPr>
          <p:cNvPr id="9" name="Content Placeholder 8">
            <a:extLst>
              <a:ext uri="{FF2B5EF4-FFF2-40B4-BE49-F238E27FC236}">
                <a16:creationId xmlns:a16="http://schemas.microsoft.com/office/drawing/2014/main" id="{ED6EA85A-FCF5-E047-96BB-500EC514158B}"/>
              </a:ext>
            </a:extLst>
          </p:cNvPr>
          <p:cNvSpPr>
            <a:spLocks noGrp="1"/>
          </p:cNvSpPr>
          <p:nvPr>
            <p:ph idx="1"/>
          </p:nvPr>
        </p:nvSpPr>
        <p:spPr>
          <a:xfrm>
            <a:off x="646111" y="794919"/>
            <a:ext cx="8946541" cy="398073"/>
          </a:xfrm>
        </p:spPr>
        <p:txBody>
          <a:bodyPr>
            <a:normAutofit/>
          </a:bodyPr>
          <a:lstStyle/>
          <a:p>
            <a:r>
              <a:rPr lang="en-IN" dirty="0"/>
              <a:t>Material properties for various aluminium composite materials</a:t>
            </a:r>
          </a:p>
        </p:txBody>
      </p:sp>
      <p:pic>
        <p:nvPicPr>
          <p:cNvPr id="11" name="Picture 10">
            <a:extLst>
              <a:ext uri="{FF2B5EF4-FFF2-40B4-BE49-F238E27FC236}">
                <a16:creationId xmlns:a16="http://schemas.microsoft.com/office/drawing/2014/main" id="{96DA972E-CF36-EB01-A9A8-0D204BC64FA4}"/>
              </a:ext>
            </a:extLst>
          </p:cNvPr>
          <p:cNvPicPr>
            <a:picLocks noChangeAspect="1"/>
          </p:cNvPicPr>
          <p:nvPr/>
        </p:nvPicPr>
        <p:blipFill>
          <a:blip r:embed="rId3"/>
          <a:stretch>
            <a:fillRect/>
          </a:stretch>
        </p:blipFill>
        <p:spPr>
          <a:xfrm>
            <a:off x="1129641" y="4762252"/>
            <a:ext cx="5525601" cy="1897544"/>
          </a:xfrm>
          <a:prstGeom prst="rect">
            <a:avLst/>
          </a:prstGeom>
        </p:spPr>
      </p:pic>
      <p:sp>
        <p:nvSpPr>
          <p:cNvPr id="12" name="Content Placeholder 8">
            <a:extLst>
              <a:ext uri="{FF2B5EF4-FFF2-40B4-BE49-F238E27FC236}">
                <a16:creationId xmlns:a16="http://schemas.microsoft.com/office/drawing/2014/main" id="{972CC0E9-8624-A5B6-54A6-26CCE730D589}"/>
              </a:ext>
            </a:extLst>
          </p:cNvPr>
          <p:cNvSpPr txBox="1">
            <a:spLocks/>
          </p:cNvSpPr>
          <p:nvPr/>
        </p:nvSpPr>
        <p:spPr>
          <a:xfrm>
            <a:off x="646111" y="4264936"/>
            <a:ext cx="8946541" cy="398073"/>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a:lstStyle>
          <a:p>
            <a:r>
              <a:rPr lang="en-IN" dirty="0"/>
              <a:t>Crystal structure of Titanium Diboride </a:t>
            </a:r>
            <a:r>
              <a:rPr lang="en-IN" sz="1300" dirty="0"/>
              <a:t>(</a:t>
            </a:r>
            <a:r>
              <a:rPr lang="en-IN" sz="1300" dirty="0">
                <a:hlinkClick r:id="rId4"/>
              </a:rPr>
              <a:t>http://www.hardmaterials.de/html/tib2.html</a:t>
            </a:r>
            <a:r>
              <a:rPr lang="en-IN" sz="1300" dirty="0"/>
              <a:t>)  </a:t>
            </a:r>
          </a:p>
        </p:txBody>
      </p:sp>
    </p:spTree>
    <p:extLst>
      <p:ext uri="{BB962C8B-B14F-4D97-AF65-F5344CB8AC3E}">
        <p14:creationId xmlns:p14="http://schemas.microsoft.com/office/powerpoint/2010/main" val="7275743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8C2DB1-D486-86F3-1B16-1B6663A0CC9D}"/>
              </a:ext>
            </a:extLst>
          </p:cNvPr>
          <p:cNvSpPr>
            <a:spLocks noGrp="1"/>
          </p:cNvSpPr>
          <p:nvPr>
            <p:ph type="title"/>
          </p:nvPr>
        </p:nvSpPr>
        <p:spPr>
          <a:xfrm>
            <a:off x="646111" y="452718"/>
            <a:ext cx="9070383" cy="843345"/>
          </a:xfrm>
        </p:spPr>
        <p:txBody>
          <a:bodyPr/>
          <a:lstStyle/>
          <a:p>
            <a:r>
              <a:rPr lang="en-IN" sz="2800" u="sng" dirty="0"/>
              <a:t>2. Proton Exchange Membrane</a:t>
            </a:r>
            <a:endParaRPr lang="en-IN" sz="2800" dirty="0"/>
          </a:p>
        </p:txBody>
      </p:sp>
      <p:sp>
        <p:nvSpPr>
          <p:cNvPr id="3" name="Content Placeholder 2">
            <a:extLst>
              <a:ext uri="{FF2B5EF4-FFF2-40B4-BE49-F238E27FC236}">
                <a16:creationId xmlns:a16="http://schemas.microsoft.com/office/drawing/2014/main" id="{3FBEA14E-A644-8484-7684-5CE925D9DD40}"/>
              </a:ext>
            </a:extLst>
          </p:cNvPr>
          <p:cNvSpPr>
            <a:spLocks noGrp="1"/>
          </p:cNvSpPr>
          <p:nvPr>
            <p:ph idx="1"/>
          </p:nvPr>
        </p:nvSpPr>
        <p:spPr>
          <a:xfrm>
            <a:off x="646112" y="1590262"/>
            <a:ext cx="9403742" cy="4658138"/>
          </a:xfrm>
        </p:spPr>
        <p:txBody>
          <a:bodyPr>
            <a:normAutofit fontScale="92500" lnSpcReduction="20000"/>
          </a:bodyPr>
          <a:lstStyle/>
          <a:p>
            <a:r>
              <a:rPr lang="en-IN" dirty="0"/>
              <a:t>Electrolyte is a </a:t>
            </a:r>
            <a:r>
              <a:rPr lang="en-IN" dirty="0">
                <a:solidFill>
                  <a:srgbClr val="FFFF00"/>
                </a:solidFill>
              </a:rPr>
              <a:t>polymer membrane</a:t>
            </a:r>
          </a:p>
          <a:p>
            <a:r>
              <a:rPr lang="en-IN" dirty="0"/>
              <a:t>Compactness in structure</a:t>
            </a:r>
          </a:p>
          <a:p>
            <a:r>
              <a:rPr lang="en-IN" dirty="0"/>
              <a:t>Semipermeable membrane made from </a:t>
            </a:r>
            <a:r>
              <a:rPr lang="en-IN" dirty="0">
                <a:solidFill>
                  <a:srgbClr val="FFFF00"/>
                </a:solidFill>
              </a:rPr>
              <a:t>ionomers</a:t>
            </a:r>
          </a:p>
          <a:p>
            <a:r>
              <a:rPr lang="en-IN" dirty="0"/>
              <a:t>Only transfers proton in the element(Positive charged Ions)</a:t>
            </a:r>
          </a:p>
          <a:p>
            <a:r>
              <a:rPr lang="en-IN" dirty="0"/>
              <a:t>Act as electrical insulator(against electrons)</a:t>
            </a:r>
          </a:p>
          <a:p>
            <a:r>
              <a:rPr lang="en-IN" dirty="0"/>
              <a:t>Is a combination of Electrodes(platinum catalysts) for enhanced reaction between H2 and O2, Electrolytes and Gas diffusion layers</a:t>
            </a:r>
          </a:p>
          <a:p>
            <a:endParaRPr lang="en-IN" dirty="0"/>
          </a:p>
          <a:p>
            <a:pPr marL="0" indent="0">
              <a:buNone/>
            </a:pPr>
            <a:r>
              <a:rPr lang="en-IN" dirty="0"/>
              <a:t>Commonly used Proton exchange members in fuel cells are </a:t>
            </a:r>
            <a:r>
              <a:rPr lang="en-IN" sz="1300" dirty="0"/>
              <a:t>(V .Dinoto et al ,2010)</a:t>
            </a:r>
          </a:p>
          <a:p>
            <a:pPr marL="457200" indent="-457200">
              <a:buFont typeface="+mj-lt"/>
              <a:buAutoNum type="arabicPeriod"/>
            </a:pPr>
            <a:r>
              <a:rPr lang="en-IN" dirty="0">
                <a:latin typeface="NexusSerif"/>
              </a:rPr>
              <a:t>T</a:t>
            </a:r>
            <a:r>
              <a:rPr lang="en-IN" b="0" i="0" dirty="0">
                <a:effectLst/>
                <a:latin typeface="NexusSerif"/>
              </a:rPr>
              <a:t>hree-dimensional hybrid inorganic–organic networks as polymer electrolytes (3D-HION-APE)</a:t>
            </a:r>
          </a:p>
          <a:p>
            <a:pPr marL="457200" indent="-457200">
              <a:buFont typeface="+mj-lt"/>
              <a:buAutoNum type="arabicPeriod"/>
            </a:pPr>
            <a:r>
              <a:rPr lang="en-IN" dirty="0">
                <a:latin typeface="NexusSerif"/>
              </a:rPr>
              <a:t>Z</a:t>
            </a:r>
            <a:r>
              <a:rPr lang="en-IN" b="0" i="0" dirty="0">
                <a:effectLst/>
                <a:latin typeface="NexusSerif"/>
              </a:rPr>
              <a:t>eolitic inorganic–organic polymer electrolytes (Z-IOPEs) </a:t>
            </a:r>
          </a:p>
          <a:p>
            <a:pPr marL="457200" indent="-457200">
              <a:buFont typeface="+mj-lt"/>
              <a:buAutoNum type="arabicPeriod"/>
            </a:pPr>
            <a:r>
              <a:rPr lang="en-IN" dirty="0">
                <a:latin typeface="NexusSerif"/>
              </a:rPr>
              <a:t>H</a:t>
            </a:r>
            <a:r>
              <a:rPr lang="en-IN" b="0" i="0" dirty="0">
                <a:effectLst/>
                <a:latin typeface="NexusSerif"/>
              </a:rPr>
              <a:t>ybrid gel electrolytes (HGEs)</a:t>
            </a:r>
            <a:endParaRPr lang="en-IN" dirty="0"/>
          </a:p>
        </p:txBody>
      </p:sp>
    </p:spTree>
    <p:extLst>
      <p:ext uri="{BB962C8B-B14F-4D97-AF65-F5344CB8AC3E}">
        <p14:creationId xmlns:p14="http://schemas.microsoft.com/office/powerpoint/2010/main" val="360585301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4B39146D-0A44-84F5-E718-0B5D9540848A}"/>
              </a:ext>
            </a:extLst>
          </p:cNvPr>
          <p:cNvSpPr txBox="1">
            <a:spLocks/>
          </p:cNvSpPr>
          <p:nvPr/>
        </p:nvSpPr>
        <p:spPr>
          <a:xfrm>
            <a:off x="646111" y="739471"/>
            <a:ext cx="9404723" cy="675861"/>
          </a:xfrm>
          <a:prstGeom prst="rect">
            <a:avLst/>
          </a:prstGeom>
        </p:spPr>
        <p:txBody>
          <a:bodyPr vert="horz" lIns="91440" tIns="45720" rIns="91440" bIns="45720" rtlCol="0" anchor="t">
            <a:noAutofit/>
          </a:bodyPr>
          <a:lst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IN" sz="2800" b="1" u="sng" dirty="0"/>
              <a:t>Fuel Cell Control System Methodology </a:t>
            </a:r>
            <a:endParaRPr lang="en-IN" sz="2800" b="1" dirty="0"/>
          </a:p>
        </p:txBody>
      </p:sp>
      <p:sp>
        <p:nvSpPr>
          <p:cNvPr id="5" name="Content Placeholder 2">
            <a:extLst>
              <a:ext uri="{FF2B5EF4-FFF2-40B4-BE49-F238E27FC236}">
                <a16:creationId xmlns:a16="http://schemas.microsoft.com/office/drawing/2014/main" id="{3AEAC6CC-8C90-1DC7-D35A-54C9A65C08C9}"/>
              </a:ext>
            </a:extLst>
          </p:cNvPr>
          <p:cNvSpPr txBox="1">
            <a:spLocks/>
          </p:cNvSpPr>
          <p:nvPr/>
        </p:nvSpPr>
        <p:spPr>
          <a:xfrm>
            <a:off x="731520" y="1526649"/>
            <a:ext cx="9232195" cy="3609893"/>
          </a:xfrm>
          <a:prstGeom prst="rect">
            <a:avLst/>
          </a:prstGeom>
        </p:spPr>
        <p:txBody>
          <a:bodyPr vert="horz" lIns="91440" tIns="45720" rIns="91440" bIns="45720" rtlCol="0">
            <a:normAutofit fontScale="92500"/>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a:lstStyle>
          <a:p>
            <a:pPr marL="0" indent="0">
              <a:buNone/>
            </a:pPr>
            <a:r>
              <a:rPr lang="en-IN" dirty="0"/>
              <a:t>Suggestible Operating Conditions </a:t>
            </a:r>
          </a:p>
          <a:p>
            <a:pPr marL="0" indent="0">
              <a:buNone/>
            </a:pPr>
            <a:endParaRPr lang="en-IN" dirty="0"/>
          </a:p>
          <a:p>
            <a:pPr marL="0" indent="0">
              <a:buNone/>
            </a:pPr>
            <a:r>
              <a:rPr lang="en-IN" dirty="0"/>
              <a:t>1. Average positive power for new test mass is 6.13 Kw. For operating conditions below 6.13 Kw Fuel cell charges the battery and above 6.13 Kw battery energy and fuel cell energy drives the motor.</a:t>
            </a:r>
          </a:p>
          <a:p>
            <a:pPr marL="0" indent="0">
              <a:buNone/>
            </a:pPr>
            <a:endParaRPr lang="en-IN" dirty="0"/>
          </a:p>
          <a:p>
            <a:pPr marL="0" indent="0">
              <a:buNone/>
            </a:pPr>
            <a:r>
              <a:rPr lang="en-IN" dirty="0"/>
              <a:t>2.As the availability of hydrogen is still in question ,an operating strategy where battery drives the motor and falls to 65 % SOC ,Power required at wheels is transferred by the fuel cell (50 % electricity to direct drive and 50% to battery storage system) which will not affect the life cycles of battery.</a:t>
            </a:r>
          </a:p>
          <a:p>
            <a:pPr marL="0" indent="0">
              <a:buNone/>
            </a:pPr>
            <a:endParaRPr lang="en-IN" dirty="0"/>
          </a:p>
          <a:p>
            <a:pPr marL="0" indent="0">
              <a:buNone/>
            </a:pPr>
            <a:endParaRPr lang="en-IN" dirty="0"/>
          </a:p>
        </p:txBody>
      </p:sp>
    </p:spTree>
    <p:extLst>
      <p:ext uri="{BB962C8B-B14F-4D97-AF65-F5344CB8AC3E}">
        <p14:creationId xmlns:p14="http://schemas.microsoft.com/office/powerpoint/2010/main" val="66269649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95124A-25BE-0C57-18CC-56AB4D93E727}"/>
              </a:ext>
            </a:extLst>
          </p:cNvPr>
          <p:cNvSpPr>
            <a:spLocks noGrp="1"/>
          </p:cNvSpPr>
          <p:nvPr>
            <p:ph type="title"/>
          </p:nvPr>
        </p:nvSpPr>
        <p:spPr/>
        <p:txBody>
          <a:bodyPr/>
          <a:lstStyle/>
          <a:p>
            <a:r>
              <a:rPr lang="en-IN" sz="2800" dirty="0"/>
              <a:t>Calculations</a:t>
            </a:r>
          </a:p>
        </p:txBody>
      </p:sp>
      <p:sp>
        <p:nvSpPr>
          <p:cNvPr id="6" name="Rectangle 5">
            <a:extLst>
              <a:ext uri="{FF2B5EF4-FFF2-40B4-BE49-F238E27FC236}">
                <a16:creationId xmlns:a16="http://schemas.microsoft.com/office/drawing/2014/main" id="{5A6B1B7E-C939-A8DB-C3C3-B53ED598DA9A}"/>
              </a:ext>
            </a:extLst>
          </p:cNvPr>
          <p:cNvSpPr/>
          <p:nvPr/>
        </p:nvSpPr>
        <p:spPr>
          <a:xfrm>
            <a:off x="789234" y="1591361"/>
            <a:ext cx="3257979" cy="26188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N" dirty="0">
                <a:solidFill>
                  <a:schemeClr val="bg1"/>
                </a:solidFill>
              </a:rPr>
              <a:t>Comparison of Data </a:t>
            </a:r>
          </a:p>
        </p:txBody>
      </p:sp>
      <p:sp>
        <p:nvSpPr>
          <p:cNvPr id="15" name="Content Placeholder 2">
            <a:extLst>
              <a:ext uri="{FF2B5EF4-FFF2-40B4-BE49-F238E27FC236}">
                <a16:creationId xmlns:a16="http://schemas.microsoft.com/office/drawing/2014/main" id="{6F6F8C0E-8371-E4CF-567A-0D197962B4EF}"/>
              </a:ext>
            </a:extLst>
          </p:cNvPr>
          <p:cNvSpPr txBox="1">
            <a:spLocks/>
          </p:cNvSpPr>
          <p:nvPr/>
        </p:nvSpPr>
        <p:spPr>
          <a:xfrm>
            <a:off x="723569" y="5088834"/>
            <a:ext cx="10193571" cy="1159565"/>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a:lstStyle>
          <a:p>
            <a:pPr marL="0" indent="0">
              <a:buNone/>
            </a:pPr>
            <a:r>
              <a:rPr lang="en-IN" sz="1600" dirty="0"/>
              <a:t>According to </a:t>
            </a:r>
            <a:r>
              <a:rPr lang="en-US" sz="1400" dirty="0"/>
              <a:t>DOE Energy Efficiency and Renewable Energy Information Center </a:t>
            </a:r>
            <a:r>
              <a:rPr lang="en-IN" sz="1600" dirty="0"/>
              <a:t>A hydrogen cell is 60 % efficient than gasoline engines (DOE Hydrogen Program ,2006)</a:t>
            </a:r>
          </a:p>
          <a:p>
            <a:pPr marL="0" indent="0">
              <a:buFont typeface="Wingdings 3" charset="2"/>
              <a:buNone/>
            </a:pPr>
            <a:endParaRPr lang="en-IN" sz="1600" dirty="0"/>
          </a:p>
        </p:txBody>
      </p:sp>
      <p:pic>
        <p:nvPicPr>
          <p:cNvPr id="19" name="Content Placeholder 18">
            <a:extLst>
              <a:ext uri="{FF2B5EF4-FFF2-40B4-BE49-F238E27FC236}">
                <a16:creationId xmlns:a16="http://schemas.microsoft.com/office/drawing/2014/main" id="{92CBECCD-A83E-3962-CA66-9D6712ADE22C}"/>
              </a:ext>
            </a:extLst>
          </p:cNvPr>
          <p:cNvPicPr>
            <a:picLocks noGrp="1" noChangeAspect="1"/>
          </p:cNvPicPr>
          <p:nvPr>
            <p:ph idx="1"/>
          </p:nvPr>
        </p:nvPicPr>
        <p:blipFill>
          <a:blip r:embed="rId2"/>
          <a:stretch>
            <a:fillRect/>
          </a:stretch>
        </p:blipFill>
        <p:spPr>
          <a:xfrm>
            <a:off x="723569" y="2080270"/>
            <a:ext cx="6881456" cy="2781541"/>
          </a:xfrm>
        </p:spPr>
      </p:pic>
    </p:spTree>
    <p:extLst>
      <p:ext uri="{BB962C8B-B14F-4D97-AF65-F5344CB8AC3E}">
        <p14:creationId xmlns:p14="http://schemas.microsoft.com/office/powerpoint/2010/main" val="249741430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D9DCE8-C41C-585B-3E4C-A50753CB886D}"/>
              </a:ext>
            </a:extLst>
          </p:cNvPr>
          <p:cNvSpPr>
            <a:spLocks noGrp="1"/>
          </p:cNvSpPr>
          <p:nvPr>
            <p:ph type="title"/>
          </p:nvPr>
        </p:nvSpPr>
        <p:spPr>
          <a:xfrm>
            <a:off x="646111" y="1097280"/>
            <a:ext cx="9404723" cy="755968"/>
          </a:xfrm>
        </p:spPr>
        <p:txBody>
          <a:bodyPr/>
          <a:lstStyle/>
          <a:p>
            <a:r>
              <a:rPr lang="en-IN" sz="3200" u="sng" dirty="0"/>
              <a:t>Proposed Solutions</a:t>
            </a:r>
          </a:p>
        </p:txBody>
      </p:sp>
      <p:sp>
        <p:nvSpPr>
          <p:cNvPr id="3" name="Content Placeholder 2">
            <a:extLst>
              <a:ext uri="{FF2B5EF4-FFF2-40B4-BE49-F238E27FC236}">
                <a16:creationId xmlns:a16="http://schemas.microsoft.com/office/drawing/2014/main" id="{38205E97-CB31-C445-E562-1800F5BE1D94}"/>
              </a:ext>
            </a:extLst>
          </p:cNvPr>
          <p:cNvSpPr>
            <a:spLocks noGrp="1"/>
          </p:cNvSpPr>
          <p:nvPr>
            <p:ph idx="1"/>
          </p:nvPr>
        </p:nvSpPr>
        <p:spPr>
          <a:xfrm>
            <a:off x="723570" y="2242268"/>
            <a:ext cx="9326284" cy="4006132"/>
          </a:xfrm>
        </p:spPr>
        <p:txBody>
          <a:bodyPr>
            <a:normAutofit/>
          </a:bodyPr>
          <a:lstStyle/>
          <a:p>
            <a:r>
              <a:rPr lang="en-IN" sz="1600" dirty="0">
                <a:solidFill>
                  <a:srgbClr val="FFFF00"/>
                </a:solidFill>
              </a:rPr>
              <a:t>Hydrogen Fuel Storage System construction </a:t>
            </a:r>
            <a:r>
              <a:rPr lang="en-IN" sz="1600" dirty="0"/>
              <a:t>– Use of Aluminium Matrix composites</a:t>
            </a:r>
          </a:p>
          <a:p>
            <a:r>
              <a:rPr lang="en-IN" sz="1600" dirty="0">
                <a:solidFill>
                  <a:srgbClr val="FFFF00"/>
                </a:solidFill>
              </a:rPr>
              <a:t>Hydrogen Fuel Tank Placement </a:t>
            </a:r>
            <a:r>
              <a:rPr lang="en-IN" sz="1600" dirty="0"/>
              <a:t>– Rooftop over Chassis / Rear over Fuel cell and Motor Assembly ( 28 litres )</a:t>
            </a:r>
          </a:p>
          <a:p>
            <a:r>
              <a:rPr lang="en-IN" sz="1600" dirty="0">
                <a:solidFill>
                  <a:srgbClr val="FFFF00"/>
                </a:solidFill>
              </a:rPr>
              <a:t>Weight reduction </a:t>
            </a:r>
            <a:r>
              <a:rPr lang="en-IN" sz="1600" dirty="0"/>
              <a:t>of renegade can be achieved by introduction of lightweight seat frames and carbon fibre monocoque chassis</a:t>
            </a:r>
          </a:p>
          <a:p>
            <a:r>
              <a:rPr lang="en-IN" sz="1600" dirty="0">
                <a:solidFill>
                  <a:srgbClr val="FFFF00"/>
                </a:solidFill>
              </a:rPr>
              <a:t>Regeneration</a:t>
            </a:r>
            <a:r>
              <a:rPr lang="en-IN" sz="1600" dirty="0"/>
              <a:t> of energy from braking or deceleration can increase the efficiency of the system.</a:t>
            </a:r>
          </a:p>
          <a:p>
            <a:r>
              <a:rPr lang="en-IN" sz="1600" dirty="0"/>
              <a:t>Introduction of </a:t>
            </a:r>
            <a:r>
              <a:rPr lang="en-IN" sz="1600" dirty="0">
                <a:solidFill>
                  <a:srgbClr val="FFFF00"/>
                </a:solidFill>
              </a:rPr>
              <a:t>Solar Panels </a:t>
            </a:r>
            <a:r>
              <a:rPr lang="en-IN" sz="1600" dirty="0"/>
              <a:t> on rooftop of renegade can conserve least the energy for electrical components and for charging the battery.</a:t>
            </a:r>
          </a:p>
          <a:p>
            <a:r>
              <a:rPr lang="en-IN" sz="1600" dirty="0">
                <a:solidFill>
                  <a:srgbClr val="FFFF00"/>
                </a:solidFill>
              </a:rPr>
              <a:t>High performance Fuel cell electrolytes </a:t>
            </a:r>
            <a:r>
              <a:rPr lang="en-IN" sz="1600" dirty="0"/>
              <a:t>can accelerate the reaction at electrolytes .</a:t>
            </a:r>
          </a:p>
          <a:p>
            <a:pPr marL="0" indent="0">
              <a:buNone/>
            </a:pPr>
            <a:endParaRPr lang="en-IN" sz="1600" dirty="0"/>
          </a:p>
          <a:p>
            <a:endParaRPr lang="en-IN" sz="1600" dirty="0"/>
          </a:p>
        </p:txBody>
      </p:sp>
    </p:spTree>
    <p:extLst>
      <p:ext uri="{BB962C8B-B14F-4D97-AF65-F5344CB8AC3E}">
        <p14:creationId xmlns:p14="http://schemas.microsoft.com/office/powerpoint/2010/main" val="428976766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0E60A5-DBE4-D615-4BED-9A540BE2468D}"/>
              </a:ext>
            </a:extLst>
          </p:cNvPr>
          <p:cNvSpPr>
            <a:spLocks noGrp="1"/>
          </p:cNvSpPr>
          <p:nvPr>
            <p:ph type="title"/>
          </p:nvPr>
        </p:nvSpPr>
        <p:spPr>
          <a:xfrm>
            <a:off x="549714" y="456361"/>
            <a:ext cx="9404723" cy="549146"/>
          </a:xfrm>
        </p:spPr>
        <p:txBody>
          <a:bodyPr/>
          <a:lstStyle/>
          <a:p>
            <a:r>
              <a:rPr lang="en-IN" sz="2800" dirty="0"/>
              <a:t>Results</a:t>
            </a:r>
          </a:p>
        </p:txBody>
      </p:sp>
      <p:pic>
        <p:nvPicPr>
          <p:cNvPr id="5" name="Content Placeholder 4">
            <a:extLst>
              <a:ext uri="{FF2B5EF4-FFF2-40B4-BE49-F238E27FC236}">
                <a16:creationId xmlns:a16="http://schemas.microsoft.com/office/drawing/2014/main" id="{7684C700-262D-643C-D729-7D3AA9A86EC1}"/>
              </a:ext>
            </a:extLst>
          </p:cNvPr>
          <p:cNvPicPr>
            <a:picLocks noGrp="1" noChangeAspect="1"/>
          </p:cNvPicPr>
          <p:nvPr>
            <p:ph idx="1"/>
          </p:nvPr>
        </p:nvPicPr>
        <p:blipFill>
          <a:blip r:embed="rId2"/>
          <a:stretch>
            <a:fillRect/>
          </a:stretch>
        </p:blipFill>
        <p:spPr>
          <a:xfrm>
            <a:off x="645129" y="1471126"/>
            <a:ext cx="5954613" cy="2331007"/>
          </a:xfrm>
        </p:spPr>
      </p:pic>
      <p:pic>
        <p:nvPicPr>
          <p:cNvPr id="7" name="Picture 6">
            <a:extLst>
              <a:ext uri="{FF2B5EF4-FFF2-40B4-BE49-F238E27FC236}">
                <a16:creationId xmlns:a16="http://schemas.microsoft.com/office/drawing/2014/main" id="{725235AB-DC5B-2A35-913D-69828A3E7EE4}"/>
              </a:ext>
            </a:extLst>
          </p:cNvPr>
          <p:cNvPicPr>
            <a:picLocks noChangeAspect="1"/>
          </p:cNvPicPr>
          <p:nvPr/>
        </p:nvPicPr>
        <p:blipFill>
          <a:blip r:embed="rId3"/>
          <a:stretch>
            <a:fillRect/>
          </a:stretch>
        </p:blipFill>
        <p:spPr>
          <a:xfrm>
            <a:off x="645130" y="4319931"/>
            <a:ext cx="5954614" cy="2265578"/>
          </a:xfrm>
          <a:prstGeom prst="rect">
            <a:avLst/>
          </a:prstGeom>
        </p:spPr>
      </p:pic>
      <p:sp>
        <p:nvSpPr>
          <p:cNvPr id="8" name="Rectangle 7">
            <a:extLst>
              <a:ext uri="{FF2B5EF4-FFF2-40B4-BE49-F238E27FC236}">
                <a16:creationId xmlns:a16="http://schemas.microsoft.com/office/drawing/2014/main" id="{1D8FA177-E653-20F7-36E1-1F89590ACD28}"/>
              </a:ext>
            </a:extLst>
          </p:cNvPr>
          <p:cNvSpPr/>
          <p:nvPr/>
        </p:nvSpPr>
        <p:spPr>
          <a:xfrm>
            <a:off x="645129" y="1116718"/>
            <a:ext cx="5079810" cy="26188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N" dirty="0">
                <a:solidFill>
                  <a:schemeClr val="bg1"/>
                </a:solidFill>
              </a:rPr>
              <a:t>Tractive effort of Old  and New Test Mass</a:t>
            </a:r>
          </a:p>
        </p:txBody>
      </p:sp>
      <p:sp>
        <p:nvSpPr>
          <p:cNvPr id="9" name="Rectangle 8">
            <a:extLst>
              <a:ext uri="{FF2B5EF4-FFF2-40B4-BE49-F238E27FC236}">
                <a16:creationId xmlns:a16="http://schemas.microsoft.com/office/drawing/2014/main" id="{CEE56B44-C190-A3E3-B4D5-89DC92323777}"/>
              </a:ext>
            </a:extLst>
          </p:cNvPr>
          <p:cNvSpPr/>
          <p:nvPr/>
        </p:nvSpPr>
        <p:spPr>
          <a:xfrm>
            <a:off x="645130" y="3913344"/>
            <a:ext cx="5079809" cy="26188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N" dirty="0">
                <a:solidFill>
                  <a:schemeClr val="bg1"/>
                </a:solidFill>
              </a:rPr>
              <a:t>Drive Cycle of new Powertrain</a:t>
            </a:r>
          </a:p>
        </p:txBody>
      </p:sp>
    </p:spTree>
    <p:extLst>
      <p:ext uri="{BB962C8B-B14F-4D97-AF65-F5344CB8AC3E}">
        <p14:creationId xmlns:p14="http://schemas.microsoft.com/office/powerpoint/2010/main" val="58724265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9373E5-9767-4632-054F-9E43328CE9ED}"/>
              </a:ext>
            </a:extLst>
          </p:cNvPr>
          <p:cNvSpPr>
            <a:spLocks noGrp="1"/>
          </p:cNvSpPr>
          <p:nvPr>
            <p:ph type="title"/>
          </p:nvPr>
        </p:nvSpPr>
        <p:spPr/>
        <p:txBody>
          <a:bodyPr/>
          <a:lstStyle/>
          <a:p>
            <a:r>
              <a:rPr lang="en-IN" u="sng" dirty="0"/>
              <a:t>Conclusions</a:t>
            </a:r>
          </a:p>
        </p:txBody>
      </p:sp>
      <p:sp>
        <p:nvSpPr>
          <p:cNvPr id="3" name="Content Placeholder 2">
            <a:extLst>
              <a:ext uri="{FF2B5EF4-FFF2-40B4-BE49-F238E27FC236}">
                <a16:creationId xmlns:a16="http://schemas.microsoft.com/office/drawing/2014/main" id="{CCCB2649-05E1-D8F8-3930-A91ED056CD49}"/>
              </a:ext>
            </a:extLst>
          </p:cNvPr>
          <p:cNvSpPr>
            <a:spLocks noGrp="1"/>
          </p:cNvSpPr>
          <p:nvPr>
            <p:ph idx="1"/>
          </p:nvPr>
        </p:nvSpPr>
        <p:spPr>
          <a:xfrm>
            <a:off x="787179" y="1455090"/>
            <a:ext cx="9986837" cy="4793310"/>
          </a:xfrm>
        </p:spPr>
        <p:txBody>
          <a:bodyPr>
            <a:normAutofit lnSpcReduction="10000"/>
          </a:bodyPr>
          <a:lstStyle/>
          <a:p>
            <a:r>
              <a:rPr lang="en-IN" dirty="0"/>
              <a:t>Hydrogen is a viable alternate fuel. For alkaline </a:t>
            </a:r>
            <a:r>
              <a:rPr lang="en-IN"/>
              <a:t>fuel cells , Zero </a:t>
            </a:r>
            <a:r>
              <a:rPr lang="en-IN" dirty="0"/>
              <a:t>emissions of CO2 resulting in </a:t>
            </a:r>
            <a:r>
              <a:rPr lang="en-IN" dirty="0">
                <a:solidFill>
                  <a:srgbClr val="FFFF00"/>
                </a:solidFill>
              </a:rPr>
              <a:t>decarbonisation</a:t>
            </a:r>
            <a:r>
              <a:rPr lang="en-IN" dirty="0"/>
              <a:t>(By products of operation are Electricity ,Water and Heat )</a:t>
            </a:r>
          </a:p>
          <a:p>
            <a:r>
              <a:rPr lang="en-IN" dirty="0"/>
              <a:t>Hydrogen fuel cells provide higher fuel efficiency(50 – 60 %) than ICE in operation.</a:t>
            </a:r>
          </a:p>
          <a:p>
            <a:r>
              <a:rPr lang="en-IN" dirty="0"/>
              <a:t>Output of the fuel cell can be increased by increasing number of cells .When cells are connected in parallel and area of proton exchange membrane increases, the current will be increased meanwhile when cells are connected in series voltage increases.</a:t>
            </a:r>
          </a:p>
          <a:p>
            <a:r>
              <a:rPr lang="en-IN" dirty="0"/>
              <a:t>A study into </a:t>
            </a:r>
            <a:r>
              <a:rPr lang="en-IN" dirty="0">
                <a:solidFill>
                  <a:srgbClr val="FFFF00"/>
                </a:solidFill>
              </a:rPr>
              <a:t>resistance</a:t>
            </a:r>
            <a:r>
              <a:rPr lang="en-IN" dirty="0"/>
              <a:t> acting on the fuel cell electrodes and conductors can improvise the fuel cell performance.</a:t>
            </a:r>
          </a:p>
          <a:p>
            <a:r>
              <a:rPr lang="en-IN" dirty="0"/>
              <a:t>Source of pure hydrogen is water .The Energy required for production of hydrogen increases the </a:t>
            </a:r>
            <a:r>
              <a:rPr lang="en-IN" dirty="0">
                <a:solidFill>
                  <a:srgbClr val="FFFF00"/>
                </a:solidFill>
              </a:rPr>
              <a:t>cost </a:t>
            </a:r>
            <a:r>
              <a:rPr lang="en-IN" dirty="0"/>
              <a:t>of fuel as the reaction is endothermic and not exothermic.</a:t>
            </a:r>
          </a:p>
          <a:p>
            <a:endParaRPr lang="en-IN" dirty="0"/>
          </a:p>
          <a:p>
            <a:endParaRPr lang="en-IN" dirty="0"/>
          </a:p>
          <a:p>
            <a:pPr marL="0" indent="0">
              <a:buNone/>
            </a:pPr>
            <a:endParaRPr lang="en-IN" dirty="0"/>
          </a:p>
          <a:p>
            <a:endParaRPr lang="en-IN" dirty="0"/>
          </a:p>
        </p:txBody>
      </p:sp>
    </p:spTree>
    <p:extLst>
      <p:ext uri="{BB962C8B-B14F-4D97-AF65-F5344CB8AC3E}">
        <p14:creationId xmlns:p14="http://schemas.microsoft.com/office/powerpoint/2010/main" val="225955210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6C93B0-7AFF-D39B-02BA-15AE9C504469}"/>
              </a:ext>
            </a:extLst>
          </p:cNvPr>
          <p:cNvSpPr>
            <a:spLocks noGrp="1"/>
          </p:cNvSpPr>
          <p:nvPr>
            <p:ph type="title"/>
          </p:nvPr>
        </p:nvSpPr>
        <p:spPr/>
        <p:txBody>
          <a:bodyPr/>
          <a:lstStyle/>
          <a:p>
            <a:r>
              <a:rPr lang="en-IN" dirty="0"/>
              <a:t>References</a:t>
            </a:r>
          </a:p>
        </p:txBody>
      </p:sp>
      <p:sp>
        <p:nvSpPr>
          <p:cNvPr id="3" name="Content Placeholder 2">
            <a:extLst>
              <a:ext uri="{FF2B5EF4-FFF2-40B4-BE49-F238E27FC236}">
                <a16:creationId xmlns:a16="http://schemas.microsoft.com/office/drawing/2014/main" id="{C6128797-06D1-08E0-3EF7-D1A275E8CAEA}"/>
              </a:ext>
            </a:extLst>
          </p:cNvPr>
          <p:cNvSpPr>
            <a:spLocks noGrp="1"/>
          </p:cNvSpPr>
          <p:nvPr>
            <p:ph idx="1"/>
          </p:nvPr>
        </p:nvSpPr>
        <p:spPr>
          <a:xfrm>
            <a:off x="1103312" y="1853248"/>
            <a:ext cx="9074358" cy="4395152"/>
          </a:xfrm>
        </p:spPr>
        <p:txBody>
          <a:bodyPr>
            <a:normAutofit/>
          </a:bodyPr>
          <a:lstStyle/>
          <a:p>
            <a:pPr marL="0" indent="0">
              <a:buNone/>
            </a:pPr>
            <a:r>
              <a:rPr lang="en-US" sz="1050" dirty="0"/>
              <a:t>[1] José Miguel Pasini, Claudio Corgnale, Bart A. van Hassel, Theodore Motyka, Sudarshan Kumar, Kevin L. Simmons. Metal hydride material requirements for automotive hydrogen storage systems,International Journal of Hydrogen Energy,Volume 38, Issue 23,2013,Pages 9755-9765,ISSN 0360-3199, https://doi.org/10.1016/j.ijhydene.2012.08.112.</a:t>
            </a:r>
          </a:p>
          <a:p>
            <a:pPr marL="0" indent="0">
              <a:buNone/>
            </a:pPr>
            <a:r>
              <a:rPr lang="en-US" sz="1050" dirty="0"/>
              <a:t>(</a:t>
            </a:r>
            <a:r>
              <a:rPr lang="en-US" sz="1050" dirty="0">
                <a:hlinkClick r:id="rId2"/>
              </a:rPr>
              <a:t>https://www.sciencedirect.com/science/article/pii/S0360319912019623</a:t>
            </a:r>
            <a:r>
              <a:rPr lang="en-US" sz="1050" dirty="0"/>
              <a:t>)</a:t>
            </a:r>
          </a:p>
          <a:p>
            <a:pPr marL="0" indent="0" algn="l">
              <a:buNone/>
            </a:pPr>
            <a:r>
              <a:rPr lang="en-US" sz="1050" dirty="0"/>
              <a:t>[2] </a:t>
            </a:r>
            <a:r>
              <a:rPr lang="en-US" sz="1050" b="0" i="0" dirty="0">
                <a:effectLst/>
                <a:latin typeface="NexusSans"/>
              </a:rPr>
              <a:t>Website for the DOE Hydrogen Storage Engineering Center of Excellence (2012)  </a:t>
            </a:r>
            <a:r>
              <a:rPr lang="en-US" sz="1050" b="0" i="0" dirty="0">
                <a:solidFill>
                  <a:srgbClr val="2E2E2E"/>
                </a:solidFill>
                <a:effectLst/>
                <a:latin typeface="NexusSans"/>
                <a:hlinkClick r:id="rId3"/>
              </a:rPr>
              <a:t>URL:</a:t>
            </a:r>
            <a:r>
              <a:rPr lang="en-US" sz="1050" b="0" i="0" u="none" strike="noStrike" dirty="0">
                <a:solidFill>
                  <a:srgbClr val="007398"/>
                </a:solidFill>
                <a:effectLst/>
                <a:latin typeface="NexusSans"/>
                <a:hlinkClick r:id="rId3"/>
              </a:rPr>
              <a:t>http://hsecoe.srs.gov/</a:t>
            </a:r>
            <a:r>
              <a:rPr lang="en-US" sz="1050" u="none" strike="noStrike" dirty="0">
                <a:solidFill>
                  <a:srgbClr val="2E2E2E"/>
                </a:solidFill>
                <a:latin typeface="NexusSans"/>
              </a:rPr>
              <a:t> </a:t>
            </a:r>
            <a:r>
              <a:rPr lang="en-US" sz="1050" b="0" i="0" dirty="0">
                <a:effectLst/>
                <a:latin typeface="NexusSans"/>
              </a:rPr>
              <a:t>[accessed 17.05.22]</a:t>
            </a:r>
          </a:p>
          <a:p>
            <a:pPr marL="0" indent="0" algn="l">
              <a:buNone/>
            </a:pPr>
            <a:r>
              <a:rPr lang="en-US" sz="1050" dirty="0">
                <a:latin typeface="NexusSans"/>
              </a:rPr>
              <a:t>[3] Priyaranjan Samal, Pandu R. Vundavilli, Arabinda Meher, Manas M. Mahapatra, Recent progress in aluminum metal matrix composites: A review on processing, mechanical and wear properties, Journal of Manufacturing Processes, Volume 59,2020,Pages 131-152,ISSN 1526-6125, https://doi.org/10.1016/j.jmapro.2020.09.010. (</a:t>
            </a:r>
            <a:r>
              <a:rPr lang="en-US" sz="1050" dirty="0">
                <a:latin typeface="NexusSans"/>
                <a:hlinkClick r:id="rId4"/>
              </a:rPr>
              <a:t>https://www.sciencedirect.com/science/article/pii/S1526612520306009</a:t>
            </a:r>
            <a:r>
              <a:rPr lang="en-US" sz="1050" dirty="0">
                <a:latin typeface="NexusSans"/>
              </a:rPr>
              <a:t>) </a:t>
            </a:r>
          </a:p>
          <a:p>
            <a:pPr marL="0" indent="0">
              <a:buNone/>
            </a:pPr>
            <a:r>
              <a:rPr lang="en-US" sz="1050" b="0" i="0" dirty="0">
                <a:effectLst/>
                <a:latin typeface="NexusSans"/>
              </a:rPr>
              <a:t>[4] Website for hard material  </a:t>
            </a:r>
            <a:r>
              <a:rPr lang="en-IN" sz="1050" dirty="0"/>
              <a:t>(</a:t>
            </a:r>
            <a:r>
              <a:rPr lang="en-IN" sz="1050" dirty="0">
                <a:hlinkClick r:id="rId5"/>
              </a:rPr>
              <a:t>http://www.hardmaterials.de/html/tib2.html</a:t>
            </a:r>
            <a:r>
              <a:rPr lang="en-IN" sz="1050" dirty="0"/>
              <a:t>) </a:t>
            </a:r>
            <a:r>
              <a:rPr lang="en-US" sz="1050" b="0" i="0" dirty="0">
                <a:effectLst/>
                <a:latin typeface="NexusSans"/>
              </a:rPr>
              <a:t>[accessed 17.05.22]</a:t>
            </a:r>
          </a:p>
          <a:p>
            <a:pPr marL="0" indent="0">
              <a:buNone/>
            </a:pPr>
            <a:r>
              <a:rPr lang="en-US" sz="1050" b="0" i="0" dirty="0">
                <a:effectLst/>
                <a:latin typeface="NexusSans"/>
              </a:rPr>
              <a:t>[5] </a:t>
            </a:r>
            <a:r>
              <a:rPr lang="en-IN" sz="1100" b="0" i="0" dirty="0">
                <a:effectLst/>
                <a:latin typeface="NexusSans"/>
              </a:rPr>
              <a:t>P. Ashwath, M.A. Xavior </a:t>
            </a:r>
            <a:r>
              <a:rPr lang="en-IN" sz="1100" b="1" i="0" dirty="0">
                <a:effectLst/>
                <a:latin typeface="NexusSans"/>
              </a:rPr>
              <a:t>Effect of ceramic reinforcements on microwave sintered metal matrix composites</a:t>
            </a:r>
            <a:r>
              <a:rPr lang="en-IN" sz="1100" dirty="0">
                <a:latin typeface="NexusSans"/>
              </a:rPr>
              <a:t> </a:t>
            </a:r>
            <a:r>
              <a:rPr lang="en-IN" sz="1100" b="0" i="0" dirty="0">
                <a:effectLst/>
                <a:latin typeface="NexusSans"/>
              </a:rPr>
              <a:t>Mater. Manuf. Process., 33 (1) (2018), pp. 7-12, </a:t>
            </a:r>
            <a:r>
              <a:rPr lang="en-IN" sz="1100" b="0" i="0" u="none" strike="noStrike" dirty="0">
                <a:effectLst/>
                <a:latin typeface="NexusSans"/>
              </a:rPr>
              <a:t> </a:t>
            </a:r>
            <a:r>
              <a:rPr lang="en-IN" sz="1100" b="0" i="0" u="none" strike="noStrike" dirty="0">
                <a:solidFill>
                  <a:srgbClr val="006DB4"/>
                </a:solidFill>
                <a:effectLst/>
                <a:latin typeface="Open Sans" panose="020B0606030504020204" pitchFamily="34" charset="0"/>
                <a:hlinkClick r:id="rId6"/>
              </a:rPr>
              <a:t>https://doi.org/10.1080/10426914.2016.1244851</a:t>
            </a:r>
            <a:endParaRPr lang="en-IN" sz="1100" b="0" i="0" dirty="0">
              <a:solidFill>
                <a:srgbClr val="333333"/>
              </a:solidFill>
              <a:effectLst/>
              <a:latin typeface="Open Sans" panose="020B0606030504020204" pitchFamily="34" charset="0"/>
            </a:endParaRPr>
          </a:p>
          <a:p>
            <a:pPr marL="0" indent="0" algn="l">
              <a:buNone/>
            </a:pPr>
            <a:r>
              <a:rPr lang="en-IN" sz="1000" b="0" i="0" dirty="0">
                <a:effectLst/>
                <a:latin typeface="NexusSans"/>
              </a:rPr>
              <a:t>[6] DOE Hydrogen program </a:t>
            </a:r>
            <a:r>
              <a:rPr lang="en-IN" sz="1000" b="0" i="0" dirty="0">
                <a:effectLst/>
                <a:latin typeface="NexusSans"/>
                <a:hlinkClick r:id="rId7"/>
              </a:rPr>
              <a:t>https://www.californiahydrogen.org/wp-content/uploads/files/doe_fuelcell_factsheet.pdf</a:t>
            </a:r>
            <a:r>
              <a:rPr lang="en-IN" sz="1000" b="0" i="0" dirty="0">
                <a:effectLst/>
                <a:latin typeface="NexusSans"/>
              </a:rPr>
              <a:t> [Accessed 20.05.22]</a:t>
            </a:r>
          </a:p>
          <a:p>
            <a:pPr marL="0" indent="0" algn="l">
              <a:buNone/>
            </a:pPr>
            <a:r>
              <a:rPr lang="en-IN" sz="1000" b="0" i="0" dirty="0">
                <a:effectLst/>
                <a:latin typeface="NexusSans"/>
              </a:rPr>
              <a:t>[7] V. Dinoto, E. Negro, S. Lavina, M. Vittadello,  Hybrid inorganic–organic polymer electrolytes, In Woodhead Publishing Series in Electronic and Optical Materials,</a:t>
            </a:r>
          </a:p>
          <a:p>
            <a:pPr marL="0" indent="0" algn="l">
              <a:buNone/>
            </a:pPr>
            <a:r>
              <a:rPr lang="en-IN" sz="1000" b="0" i="0" dirty="0">
                <a:effectLst/>
                <a:latin typeface="NexusSans"/>
              </a:rPr>
              <a:t>Polymer Electrolytes, Woodhead Publishing,2010,Pages 219-277,ISBN 9781845697723, </a:t>
            </a:r>
            <a:r>
              <a:rPr lang="en-IN" sz="1000" b="0" i="0" dirty="0">
                <a:effectLst/>
                <a:latin typeface="NexusSans"/>
                <a:hlinkClick r:id="rId8"/>
              </a:rPr>
              <a:t>https://doi.org/10.1533/9781845699772.1.219</a:t>
            </a:r>
            <a:r>
              <a:rPr lang="en-IN" sz="1000" b="0" i="0" dirty="0">
                <a:effectLst/>
                <a:latin typeface="NexusSans"/>
              </a:rPr>
              <a:t> </a:t>
            </a:r>
          </a:p>
          <a:p>
            <a:pPr marL="0" indent="0" algn="l">
              <a:buNone/>
            </a:pPr>
            <a:endParaRPr lang="en-US" sz="1050" b="0" i="0" dirty="0">
              <a:effectLst/>
              <a:latin typeface="NexusSans"/>
            </a:endParaRPr>
          </a:p>
          <a:p>
            <a:pPr marL="0" indent="0">
              <a:buNone/>
            </a:pPr>
            <a:endParaRPr lang="en-US" sz="1050" dirty="0"/>
          </a:p>
        </p:txBody>
      </p:sp>
    </p:spTree>
    <p:extLst>
      <p:ext uri="{BB962C8B-B14F-4D97-AF65-F5344CB8AC3E}">
        <p14:creationId xmlns:p14="http://schemas.microsoft.com/office/powerpoint/2010/main" val="280752893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2000"/>
                <a:hueMod val="108000"/>
                <a:satMod val="164000"/>
                <a:lumMod val="69000"/>
              </a:schemeClr>
              <a:schemeClr val="bg2">
                <a:tint val="96000"/>
                <a:hueMod val="90000"/>
                <a:satMod val="130000"/>
                <a:lumMod val="134000"/>
              </a:schemeClr>
            </a:duotone>
          </a:blip>
          <a:stretch/>
        </a:blipFill>
        <a:effectLst/>
      </p:bgPr>
    </p:bg>
    <p:spTree>
      <p:nvGrpSpPr>
        <p:cNvPr id="1" name=""/>
        <p:cNvGrpSpPr/>
        <p:nvPr/>
      </p:nvGrpSpPr>
      <p:grpSpPr>
        <a:xfrm>
          <a:off x="0" y="0"/>
          <a:ext cx="0" cy="0"/>
          <a:chOff x="0" y="0"/>
          <a:chExt cx="0" cy="0"/>
        </a:xfrm>
      </p:grpSpPr>
      <p:pic>
        <p:nvPicPr>
          <p:cNvPr id="15" name="Picture 14" descr="abstract design">
            <a:extLst>
              <a:ext uri="{FF2B5EF4-FFF2-40B4-BE49-F238E27FC236}">
                <a16:creationId xmlns:a16="http://schemas.microsoft.com/office/drawing/2014/main" id="{6D363037-1741-4470-A023-883E2FFD5840}"/>
              </a:ext>
            </a:extLst>
          </p:cNvPr>
          <p:cNvPicPr>
            <a:picLocks noChangeAspect="1"/>
          </p:cNvPicPr>
          <p:nvPr/>
        </p:nvPicPr>
        <p:blipFill rotWithShape="1">
          <a:blip r:embed="rId4">
            <a:duotone>
              <a:prstClr val="black"/>
              <a:schemeClr val="accent5">
                <a:tint val="45000"/>
                <a:satMod val="400000"/>
              </a:schemeClr>
            </a:duotone>
            <a:alphaModFix amt="25000"/>
          </a:blip>
          <a:srcRect t="18308" r="6818" b="2872"/>
          <a:stretch/>
        </p:blipFill>
        <p:spPr>
          <a:xfrm flipH="1">
            <a:off x="0" y="10"/>
            <a:ext cx="12191980" cy="6857990"/>
          </a:xfrm>
          <a:prstGeom prst="rect">
            <a:avLst/>
          </a:prstGeom>
        </p:spPr>
      </p:pic>
      <p:sp>
        <p:nvSpPr>
          <p:cNvPr id="12" name="Title 11">
            <a:extLst>
              <a:ext uri="{FF2B5EF4-FFF2-40B4-BE49-F238E27FC236}">
                <a16:creationId xmlns:a16="http://schemas.microsoft.com/office/drawing/2014/main" id="{970C361B-D32E-42E0-A41E-86C3D9AC886F}"/>
              </a:ext>
            </a:extLst>
          </p:cNvPr>
          <p:cNvSpPr>
            <a:spLocks noGrp="1"/>
          </p:cNvSpPr>
          <p:nvPr>
            <p:ph type="ctrTitle"/>
          </p:nvPr>
        </p:nvSpPr>
        <p:spPr>
          <a:xfrm>
            <a:off x="2196576" y="1622729"/>
            <a:ext cx="8825658" cy="2607365"/>
          </a:xfrm>
        </p:spPr>
        <p:txBody>
          <a:bodyPr>
            <a:normAutofit/>
          </a:bodyPr>
          <a:lstStyle/>
          <a:p>
            <a:r>
              <a:rPr lang="en-US" sz="4000" dirty="0"/>
              <a:t>Thank You for a fabulous Module ! #Forthefuture</a:t>
            </a:r>
            <a:endParaRPr lang="ru-RU" sz="4000" dirty="0"/>
          </a:p>
        </p:txBody>
      </p:sp>
      <p:sp>
        <p:nvSpPr>
          <p:cNvPr id="57" name="Rectangle 56">
            <a:extLst>
              <a:ext uri="{FF2B5EF4-FFF2-40B4-BE49-F238E27FC236}">
                <a16:creationId xmlns:a16="http://schemas.microsoft.com/office/drawing/2014/main" id="{318E9D62-7BA3-4D5E-8915-0D0E8661E3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7" name="Picture 6" descr="chain links">
            <a:extLst>
              <a:ext uri="{FF2B5EF4-FFF2-40B4-BE49-F238E27FC236}">
                <a16:creationId xmlns:a16="http://schemas.microsoft.com/office/drawing/2014/main" id="{9ADEA8E0-98DC-953E-641E-3A72447F43F5}"/>
              </a:ext>
            </a:extLst>
          </p:cNvPr>
          <p:cNvPicPr>
            <a:picLocks noChangeAspect="1"/>
          </p:cNvPicPr>
          <p:nvPr/>
        </p:nvPicPr>
        <p:blipFill rotWithShape="1">
          <a:blip r:embed="rId5">
            <a:duotone>
              <a:prstClr val="black"/>
              <a:schemeClr val="accent5">
                <a:tint val="45000"/>
                <a:satMod val="400000"/>
              </a:schemeClr>
            </a:duotone>
            <a:alphaModFix amt="25000"/>
          </a:blip>
          <a:srcRect t="23391" r="9091"/>
          <a:stretch/>
        </p:blipFill>
        <p:spPr>
          <a:xfrm>
            <a:off x="-73223" y="-56652"/>
            <a:ext cx="13365256" cy="7517958"/>
          </a:xfrm>
          <a:prstGeom prst="rect">
            <a:avLst/>
          </a:prstGeom>
        </p:spPr>
      </p:pic>
    </p:spTree>
    <p:extLst>
      <p:ext uri="{BB962C8B-B14F-4D97-AF65-F5344CB8AC3E}">
        <p14:creationId xmlns:p14="http://schemas.microsoft.com/office/powerpoint/2010/main" val="51076798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0E5580"/>
      </a:dk2>
      <a:lt2>
        <a:srgbClr val="EBEBEB"/>
      </a:lt2>
      <a:accent1>
        <a:srgbClr val="ACD433"/>
      </a:accent1>
      <a:accent2>
        <a:srgbClr val="E6C133"/>
      </a:accent2>
      <a:accent3>
        <a:srgbClr val="EF7A24"/>
      </a:accent3>
      <a:accent4>
        <a:srgbClr val="5AA0F5"/>
      </a:accent4>
      <a:accent5>
        <a:srgbClr val="75CEEC"/>
      </a:accent5>
      <a:accent6>
        <a:srgbClr val="65D6A0"/>
      </a:accent6>
      <a:hlink>
        <a:srgbClr val="C4E46E"/>
      </a:hlink>
      <a:folHlink>
        <a:srgbClr val="BDE0F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TM78884036_DIGITAL ION DESIGN_SL_V1.pptx" id="{AD58A1CE-E9E9-4C2E-83A0-65FD4522F93A}" vid="{1E9553B9-AA04-4A15-9836-1E066825781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93813dd7ca6ad654711aa0ab317e03a3">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f11dc0ce689dd3925e84e4e35398c6e7"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Props1.xml><?xml version="1.0" encoding="utf-8"?>
<ds:datastoreItem xmlns:ds="http://schemas.openxmlformats.org/officeDocument/2006/customXml" ds:itemID="{0D16958A-754B-4396-9457-FD7A427A37DD}">
  <ds:schemaRefs>
    <ds:schemaRef ds:uri="http://schemas.microsoft.com/sharepoint/v3/contenttype/forms"/>
  </ds:schemaRefs>
</ds:datastoreItem>
</file>

<file path=customXml/itemProps2.xml><?xml version="1.0" encoding="utf-8"?>
<ds:datastoreItem xmlns:ds="http://schemas.openxmlformats.org/officeDocument/2006/customXml" ds:itemID="{CC30393A-FEC6-4A44-9E4A-6EA49F1F7DC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048C88F1-1664-415F-AFCE-F6CF45809817}">
  <ds:schemaRefs>
    <ds:schemaRef ds:uri="http://schemas.microsoft.com/office/2006/metadata/properties"/>
    <ds:schemaRef ds:uri="http://schemas.microsoft.com/office/infopath/2007/PartnerControls"/>
    <ds:schemaRef ds:uri="71af3243-3dd4-4a8d-8c0d-dd76da1f02a5"/>
  </ds:schemaRefs>
</ds:datastoreItem>
</file>

<file path=docProps/app.xml><?xml version="1.0" encoding="utf-8"?>
<Properties xmlns="http://schemas.openxmlformats.org/officeDocument/2006/extended-properties" xmlns:vt="http://schemas.openxmlformats.org/officeDocument/2006/docPropsVTypes">
  <Template>Digital design</Template>
  <TotalTime>4144</TotalTime>
  <Words>1490</Words>
  <Application>Microsoft Office PowerPoint</Application>
  <PresentationFormat>Widescreen</PresentationFormat>
  <Paragraphs>112</Paragraphs>
  <Slides>21</Slides>
  <Notes>2</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21</vt:i4>
      </vt:variant>
    </vt:vector>
  </HeadingPairs>
  <TitlesOfParts>
    <vt:vector size="33" baseType="lpstr">
      <vt:lpstr>Adobe Myungjo Std M</vt:lpstr>
      <vt:lpstr>Adobe Arabic</vt:lpstr>
      <vt:lpstr>Arial</vt:lpstr>
      <vt:lpstr>Calibri</vt:lpstr>
      <vt:lpstr>Century Gothic</vt:lpstr>
      <vt:lpstr>Karla</vt:lpstr>
      <vt:lpstr>NexusSans</vt:lpstr>
      <vt:lpstr>NexusSerif</vt:lpstr>
      <vt:lpstr>Open sans</vt:lpstr>
      <vt:lpstr>Open sans</vt:lpstr>
      <vt:lpstr>Wingdings 3</vt:lpstr>
      <vt:lpstr>Ion</vt:lpstr>
      <vt:lpstr>Hybrid Vehicle Presentation – Coursework III</vt:lpstr>
      <vt:lpstr>Introduction  </vt:lpstr>
      <vt:lpstr> Phase 2 : Research into Aeries hybrid vehicle characteristics by simulated duty cycle and fuel consumption </vt:lpstr>
      <vt:lpstr>Values</vt:lpstr>
      <vt:lpstr>Values</vt:lpstr>
      <vt:lpstr>Values – Efficiency</vt:lpstr>
      <vt:lpstr>Graphs CW I</vt:lpstr>
      <vt:lpstr>Graphs CW II</vt:lpstr>
      <vt:lpstr>Graphs CW II </vt:lpstr>
      <vt:lpstr>CW III : Introduction of HYDROGEN FUEL CELL</vt:lpstr>
      <vt:lpstr>PowerPoint Presentation</vt:lpstr>
      <vt:lpstr>1. Hydrogen Fuel Storage System</vt:lpstr>
      <vt:lpstr>.</vt:lpstr>
      <vt:lpstr>2. Proton Exchange Membrane</vt:lpstr>
      <vt:lpstr>PowerPoint Presentation</vt:lpstr>
      <vt:lpstr>Calculations</vt:lpstr>
      <vt:lpstr>Proposed Solutions</vt:lpstr>
      <vt:lpstr>Results</vt:lpstr>
      <vt:lpstr>Conclusions</vt:lpstr>
      <vt:lpstr>References</vt:lpstr>
      <vt:lpstr>Thank You for a fabulous Module ! #Forthefuture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Hybrid Vehicle Presentation – Coursework III</dc:title>
  <dc:creator>Krishnadas</dc:creator>
  <cp:lastModifiedBy>Krishnadas</cp:lastModifiedBy>
  <cp:revision>34</cp:revision>
  <dcterms:created xsi:type="dcterms:W3CDTF">2022-05-20T11:14:50Z</dcterms:created>
  <dcterms:modified xsi:type="dcterms:W3CDTF">2022-05-23T08:19:25Z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