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361"/>
    <p:restoredTop sz="94676"/>
  </p:normalViewPr>
  <p:slideViewPr>
    <p:cSldViewPr snapToGrid="0">
      <p:cViewPr>
        <p:scale>
          <a:sx n="80" d="100"/>
          <a:sy n="80" d="100"/>
        </p:scale>
        <p:origin x="608" y="7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1700B1-E6C2-1D46-ACB2-EEC808C91052}" type="datetimeFigureOut">
              <a:rPr lang="en-US" smtClean="0"/>
              <a:t>6/22/23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3C47FB-00B7-3F4C-B17C-9A3E9C2037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040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3C47FB-00B7-3F4C-B17C-9A3E9C20372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7413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90E49-9FD6-D62F-9AB2-D0F875AFA0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1FC18D-0582-CF5E-5D3B-C76D8DF4A2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D32459-D06C-7875-8D1C-B5BEB4C161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33DF7-FAE2-254A-BC20-2DF4F0D464BF}" type="datetimeFigureOut">
              <a:rPr lang="en-US" smtClean="0"/>
              <a:t>6/22/23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943266-AC5B-D9A8-BD25-948862C09B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39549D-3F7B-9996-D20E-B1B3131F47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1648-21D1-DF49-85A7-5EC6C60A99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49538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0EBEC-1675-0305-CB0B-1D829BAAB1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5AC54-C7BB-DF01-5F21-26766DDFCA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968015-1B5E-27F9-78F7-4264745AC8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33DF7-FAE2-254A-BC20-2DF4F0D464BF}" type="datetimeFigureOut">
              <a:rPr lang="en-US" smtClean="0"/>
              <a:t>6/22/23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40FE93-035A-21D6-22E6-AF0195F9B3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385324-0CEC-2679-92A8-1D899B2B3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1648-21D1-DF49-85A7-5EC6C60A99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787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BEA29-9264-675F-CA6D-6DA15001F0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B33080-EBDE-ADA7-58D6-07A67F0FFA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DBB461-8C16-D81F-A15C-99ADE97B14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33DF7-FAE2-254A-BC20-2DF4F0D464BF}" type="datetimeFigureOut">
              <a:rPr lang="en-US" smtClean="0"/>
              <a:t>6/22/23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56E0E2-8038-A0D9-C43B-9391C1B59C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34F6A-FA16-64B3-B8EC-25F14E93F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1648-21D1-DF49-85A7-5EC6C60A99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472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F30C7C-E5B4-7043-F26C-F3F373C059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2A108-8146-511D-7563-F1E8689EEA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55093F-2DA9-4B9C-C830-B5FCA8764A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65BEB0-DF8A-9416-D982-BF44DC949D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33DF7-FAE2-254A-BC20-2DF4F0D464BF}" type="datetimeFigureOut">
              <a:rPr lang="en-US" smtClean="0"/>
              <a:t>6/22/23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C106D1-7E1E-329F-4D0A-F62A067ED2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6F53C0-9CA4-9905-69D8-D051F58DA2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1648-21D1-DF49-85A7-5EC6C60A99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3520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8911A-E60B-29B9-E7F1-20258594B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07EB88-4D52-8366-C03F-995EE7FA5C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FC51D2-DD43-A62D-E50B-77D6CC6FF5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E526E3-899A-CF1F-0216-8AA09D68874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8F0537-D064-9E15-9BA2-C9710FEF33B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450B73-197B-144D-A284-3E410B29C0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33DF7-FAE2-254A-BC20-2DF4F0D464BF}" type="datetimeFigureOut">
              <a:rPr lang="en-US" smtClean="0"/>
              <a:t>6/22/23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E9ACCE-E3F0-6ED9-8675-B99A920EE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A6E652C-55FC-D10F-2DEE-177229419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1648-21D1-DF49-85A7-5EC6C60A99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2139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5327B-93D5-837B-DB1B-07CA4F8EE1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53251A-FDE5-213C-BB73-07E9F7352D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33DF7-FAE2-254A-BC20-2DF4F0D464BF}" type="datetimeFigureOut">
              <a:rPr lang="en-US" smtClean="0"/>
              <a:t>6/22/23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CC01DB-C8F2-24E9-D62E-FF27DE76F8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E1B72A-4346-291D-D8FA-441095D0E4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1648-21D1-DF49-85A7-5EC6C60A99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58883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83B875-CBC7-156A-8827-50122E6DCC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33DF7-FAE2-254A-BC20-2DF4F0D464BF}" type="datetimeFigureOut">
              <a:rPr lang="en-US" smtClean="0"/>
              <a:t>6/22/23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35981B-6813-895A-C366-5E0BEC65EF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FE3607-ABE9-2FF0-17FA-C66044674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1648-21D1-DF49-85A7-5EC6C60A99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72554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5E42D-93F0-160D-9A28-09BC9EBEF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2B118-CEEF-EFF4-B592-A37A31CDBE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D94116-262E-4937-D3A4-11109C67A1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34C945-A5C5-5C2A-EC91-DA7F749150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33DF7-FAE2-254A-BC20-2DF4F0D464BF}" type="datetimeFigureOut">
              <a:rPr lang="en-US" smtClean="0"/>
              <a:t>6/22/23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02D9BC-BE7B-2752-8DF5-75A3A5B5E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BCECE7-C09F-0281-932C-86F8138A34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1648-21D1-DF49-85A7-5EC6C60A99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77326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3F546-5CB8-CF9D-66D9-F96FA32216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DF90C32-343F-9C7C-2396-B20C86EC20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1FF0CE-8940-4942-561F-09B5692B61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F5E493-FEBB-AD38-D021-67A0086413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33DF7-FAE2-254A-BC20-2DF4F0D464BF}" type="datetimeFigureOut">
              <a:rPr lang="en-US" smtClean="0"/>
              <a:t>6/22/23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5DF79A-EA12-90AB-CC31-0B8F23F5E2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ABE829-40B4-D497-E2D5-10BE10ED26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1648-21D1-DF49-85A7-5EC6C60A99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1097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DA20E-708C-1D52-0713-680AB2DAC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ED74E1-F8F6-6722-AB3B-5351FB186F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6DDB51-1F08-70B5-3207-84360FA1B3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33DF7-FAE2-254A-BC20-2DF4F0D464BF}" type="datetimeFigureOut">
              <a:rPr lang="en-US" smtClean="0"/>
              <a:t>6/22/23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010496-3CD4-F194-9C10-9D60D524C6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F020E2-EB19-9BBF-1A60-378D892A80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1648-21D1-DF49-85A7-5EC6C60A99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1866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E688AC-7BD1-7261-5502-440D9AD5B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25E600-34D9-4FCA-67D5-D073AFBF9A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08446-0BB7-9F42-6C50-E1EF09A4B2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33DF7-FAE2-254A-BC20-2DF4F0D464BF}" type="datetimeFigureOut">
              <a:rPr lang="en-US" smtClean="0"/>
              <a:t>6/22/23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E6EC8E-2CEA-A576-6E69-513D12DAE9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D6884F-3EB7-59DB-CE2B-1DE68B3FCE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51648-21D1-DF49-85A7-5EC6C60A99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2149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416684-9503-A75A-88E5-23382775D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19403-0DEE-5782-DDC2-2E2342807C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359F92-7E96-8C9B-68D7-7E72887A72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133DF7-FAE2-254A-BC20-2DF4F0D464BF}" type="datetimeFigureOut">
              <a:rPr lang="en-US" smtClean="0"/>
              <a:t>6/22/23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1B11D0-3A4E-41F8-769D-0A1563AF2F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6C2A0F-ACE1-3076-AB2B-6C88B2A767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D51648-21D1-DF49-85A7-5EC6C60A99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8099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picture containing text, screenshot, brochure&#10;&#10;Description automatically generated">
            <a:extLst>
              <a:ext uri="{FF2B5EF4-FFF2-40B4-BE49-F238E27FC236}">
                <a16:creationId xmlns:a16="http://schemas.microsoft.com/office/drawing/2014/main" id="{8577FB02-9A00-63C0-F31C-902554684C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414"/>
            <a:ext cx="12192000" cy="6854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0353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AFA96-0A6B-A2D5-CB04-70B8EDD5CC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FE459-B159-E577-8BC6-A3FD55A211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Music therapy poster was done by Will Jones. 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Date of submission is Friday 23</a:t>
            </a:r>
            <a:r>
              <a:rPr lang="en-US" baseline="30000" dirty="0">
                <a:solidFill>
                  <a:schemeClr val="bg1"/>
                </a:solidFill>
              </a:rPr>
              <a:t>rd</a:t>
            </a:r>
            <a:r>
              <a:rPr lang="en-US" dirty="0">
                <a:solidFill>
                  <a:schemeClr val="bg1"/>
                </a:solidFill>
              </a:rPr>
              <a:t> June 2023.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H h h h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40471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377</TotalTime>
  <Words>23</Words>
  <Application>Microsoft Macintosh PowerPoint</Application>
  <PresentationFormat>Widescreen</PresentationFormat>
  <Paragraphs>9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Will Jones</dc:creator>
  <cp:lastModifiedBy>Will Jones</cp:lastModifiedBy>
  <cp:revision>2</cp:revision>
  <dcterms:created xsi:type="dcterms:W3CDTF">2023-06-22T08:07:21Z</dcterms:created>
  <dcterms:modified xsi:type="dcterms:W3CDTF">2023-06-22T14:56:22Z</dcterms:modified>
</cp:coreProperties>
</file>