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0" autoAdjust="0"/>
    <p:restoredTop sz="94660"/>
  </p:normalViewPr>
  <p:slideViewPr>
    <p:cSldViewPr snapToGrid="0">
      <p:cViewPr>
        <p:scale>
          <a:sx n="66" d="100"/>
          <a:sy n="66" d="100"/>
        </p:scale>
        <p:origin x="332" y="1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4" y="395486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cxnSpLocks/>
          </p:cNvCxnSpPr>
          <p:nvPr/>
        </p:nvCxnSpPr>
        <p:spPr>
          <a:xfrm flipH="1">
            <a:off x="9938821" y="2055223"/>
            <a:ext cx="441796" cy="11304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87981" y="1755547"/>
            <a:ext cx="226280" cy="1400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52917" y="299048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2830" y="2360485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8116076" y="1070968"/>
            <a:ext cx="2570629" cy="2155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41852" y="3073864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71357DF-5AED-42EF-A932-179988F35EDA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79143" y="642300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Jan 2022 Starters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1312" y="3029740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AC1AB43-32FF-4615-8C03-B1C37947EE62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2855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</a:t>
            </a:r>
          </a:p>
          <a:p>
            <a:pPr algn="ctr"/>
            <a:r>
              <a:rPr lang="en-GB" dirty="0"/>
              <a:t>Programming and</a:t>
            </a:r>
          </a:p>
          <a:p>
            <a:pPr algn="ctr"/>
            <a:r>
              <a:rPr lang="en-GB" dirty="0"/>
              <a:t>Algorithms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</a:t>
            </a:r>
          </a:p>
          <a:p>
            <a:pPr algn="ctr"/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Cloud-Based Web Services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</a:t>
            </a:r>
          </a:p>
          <a:p>
            <a:pPr algn="ctr"/>
            <a:r>
              <a:rPr lang="en-GB" dirty="0"/>
              <a:t>Principles and </a:t>
            </a:r>
          </a:p>
          <a:p>
            <a:pPr algn="ctr"/>
            <a:r>
              <a:rPr lang="en-GB" dirty="0"/>
              <a:t>Practice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1636" y="308341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14FABE5-A903-4463-AC37-2A04A80157EF}"/>
              </a:ext>
            </a:extLst>
          </p:cNvPr>
          <p:cNvSpPr txBox="1"/>
          <p:nvPr/>
        </p:nvSpPr>
        <p:spPr>
          <a:xfrm>
            <a:off x="9737617" y="1225606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0032969-BCC5-42D2-BC71-F757F0A7B571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0574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</a:t>
            </a:r>
          </a:p>
          <a:p>
            <a:pPr algn="ctr"/>
            <a:r>
              <a:rPr lang="en-GB" dirty="0"/>
              <a:t>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</a:t>
            </a:r>
          </a:p>
          <a:p>
            <a:pPr algn="ctr"/>
            <a:r>
              <a:rPr lang="en-GB" dirty="0"/>
              <a:t>Networking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 Computing Administration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Switching, Routing</a:t>
            </a:r>
          </a:p>
          <a:p>
            <a:pPr algn="ctr"/>
            <a:r>
              <a:rPr lang="en-GB" dirty="0"/>
              <a:t>and Wireless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72966" y="3057918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F45B8E6-18DE-4ABE-AD0B-5D5891434ACC}"/>
              </a:ext>
            </a:extLst>
          </p:cNvPr>
          <p:cNvSpPr txBox="1"/>
          <p:nvPr/>
        </p:nvSpPr>
        <p:spPr>
          <a:xfrm>
            <a:off x="9735336" y="1190569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64284E5-B88D-4B6C-ADFA-D870F0A6EE4B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785038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519</Words>
  <Application>Microsoft Office PowerPoint</Application>
  <PresentationFormat>Widescreen</PresentationFormat>
  <Paragraphs>193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44</cp:revision>
  <dcterms:created xsi:type="dcterms:W3CDTF">2020-07-15T14:48:17Z</dcterms:created>
  <dcterms:modified xsi:type="dcterms:W3CDTF">2021-12-01T16:42:49Z</dcterms:modified>
</cp:coreProperties>
</file>