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56" r:id="rId25"/>
    <p:sldId id="757" r:id="rId26"/>
    <p:sldId id="758" r:id="rId27"/>
    <p:sldId id="759" r:id="rId28"/>
    <p:sldId id="760" r:id="rId29"/>
    <p:sldId id="761" r:id="rId30"/>
    <p:sldId id="762" r:id="rId31"/>
    <p:sldId id="763" r:id="rId32"/>
    <p:sldId id="764" r:id="rId33"/>
    <p:sldId id="765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790D5C-9FF6-453C-8B87-976F4E6E8CF9}" v="28" dt="2025-10-19T21:43:31.1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17" autoAdjust="0"/>
  </p:normalViewPr>
  <p:slideViewPr>
    <p:cSldViewPr snapToGrid="0">
      <p:cViewPr varScale="1">
        <p:scale>
          <a:sx n="103" d="100"/>
          <a:sy n="103" d="100"/>
        </p:scale>
        <p:origin x="13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4790D5C-9FF6-453C-8B87-976F4E6E8CF9}"/>
    <pc:docChg chg="undo redo custSel addSld delSld modSld">
      <pc:chgData name="Jenifer Prince Devaraj" userId="c3fb109c-09d1-42a6-93f4-69472d709861" providerId="ADAL" clId="{D4790D5C-9FF6-453C-8B87-976F4E6E8CF9}" dt="2025-10-20T10:04:23.748" v="443" actId="14100"/>
      <pc:docMkLst>
        <pc:docMk/>
      </pc:docMkLst>
      <pc:sldChg chg="modSp mod">
        <pc:chgData name="Jenifer Prince Devaraj" userId="c3fb109c-09d1-42a6-93f4-69472d709861" providerId="ADAL" clId="{D4790D5C-9FF6-453C-8B87-976F4E6E8CF9}" dt="2025-10-19T19:19:57.859" v="2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4790D5C-9FF6-453C-8B87-976F4E6E8CF9}" dt="2025-10-19T19:19:57.859" v="2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D4790D5C-9FF6-453C-8B87-976F4E6E8CF9}" dt="2025-10-19T19:23:12.313" v="50"/>
        <pc:sldMkLst>
          <pc:docMk/>
          <pc:sldMk cId="1856619079" sldId="756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D4790D5C-9FF6-453C-8B87-976F4E6E8CF9}" dt="2025-10-19T19:22:53.746" v="47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add mod modNotesTx">
        <pc:chgData name="Jenifer Prince Devaraj" userId="c3fb109c-09d1-42a6-93f4-69472d709861" providerId="ADAL" clId="{D4790D5C-9FF6-453C-8B87-976F4E6E8CF9}" dt="2025-10-19T21:29:55.001" v="284" actId="1076"/>
        <pc:sldMkLst>
          <pc:docMk/>
          <pc:sldMk cId="133107601" sldId="757"/>
        </pc:sldMkLst>
        <pc:spChg chg="mod">
          <ac:chgData name="Jenifer Prince Devaraj" userId="c3fb109c-09d1-42a6-93f4-69472d709861" providerId="ADAL" clId="{D4790D5C-9FF6-453C-8B87-976F4E6E8CF9}" dt="2025-10-19T20:45:10.617" v="223" actId="1076"/>
          <ac:spMkLst>
            <pc:docMk/>
            <pc:sldMk cId="133107601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0:48:35.688" v="264" actId="1076"/>
          <ac:spMkLst>
            <pc:docMk/>
            <pc:sldMk cId="133107601" sldId="757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D4790D5C-9FF6-453C-8B87-976F4E6E8CF9}" dt="2025-10-19T20:48:19.534" v="257" actId="478"/>
          <ac:picMkLst>
            <pc:docMk/>
            <pc:sldMk cId="133107601" sldId="757"/>
            <ac:picMk id="7" creationId="{215BC79F-9C36-4344-83BD-5B7DC9FE8E4C}"/>
          </ac:picMkLst>
        </pc:picChg>
        <pc:picChg chg="add del mod">
          <ac:chgData name="Jenifer Prince Devaraj" userId="c3fb109c-09d1-42a6-93f4-69472d709861" providerId="ADAL" clId="{D4790D5C-9FF6-453C-8B87-976F4E6E8CF9}" dt="2025-10-19T20:46:46.626" v="239" actId="478"/>
          <ac:picMkLst>
            <pc:docMk/>
            <pc:sldMk cId="133107601" sldId="757"/>
            <ac:picMk id="9" creationId="{F4B46606-BE50-4F26-8028-657AEFBF00FA}"/>
          </ac:picMkLst>
        </pc:picChg>
        <pc:picChg chg="add del mod">
          <ac:chgData name="Jenifer Prince Devaraj" userId="c3fb109c-09d1-42a6-93f4-69472d709861" providerId="ADAL" clId="{D4790D5C-9FF6-453C-8B87-976F4E6E8CF9}" dt="2025-10-19T20:48:21.242" v="258" actId="478"/>
          <ac:picMkLst>
            <pc:docMk/>
            <pc:sldMk cId="133107601" sldId="757"/>
            <ac:picMk id="11" creationId="{91F74106-B566-4A9A-A7CB-601B42D2EE12}"/>
          </ac:picMkLst>
        </pc:picChg>
        <pc:picChg chg="add mod">
          <ac:chgData name="Jenifer Prince Devaraj" userId="c3fb109c-09d1-42a6-93f4-69472d709861" providerId="ADAL" clId="{D4790D5C-9FF6-453C-8B87-976F4E6E8CF9}" dt="2025-10-19T21:29:55.001" v="284" actId="1076"/>
          <ac:picMkLst>
            <pc:docMk/>
            <pc:sldMk cId="133107601" sldId="757"/>
            <ac:picMk id="13" creationId="{BAF2E0D0-2D84-4F45-B167-18DE5EC9425F}"/>
          </ac:picMkLst>
        </pc:picChg>
      </pc:sldChg>
      <pc:sldChg chg="addSp delSp modSp add mod modNotesTx">
        <pc:chgData name="Jenifer Prince Devaraj" userId="c3fb109c-09d1-42a6-93f4-69472d709861" providerId="ADAL" clId="{D4790D5C-9FF6-453C-8B87-976F4E6E8CF9}" dt="2025-10-20T10:04:03.631" v="442" actId="1076"/>
        <pc:sldMkLst>
          <pc:docMk/>
          <pc:sldMk cId="3905046980" sldId="758"/>
        </pc:sldMkLst>
        <pc:spChg chg="mod">
          <ac:chgData name="Jenifer Prince Devaraj" userId="c3fb109c-09d1-42a6-93f4-69472d709861" providerId="ADAL" clId="{D4790D5C-9FF6-453C-8B87-976F4E6E8CF9}" dt="2025-10-19T19:25:09.355" v="76"/>
          <ac:spMkLst>
            <pc:docMk/>
            <pc:sldMk cId="3905046980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20T10:04:03.631" v="442" actId="1076"/>
          <ac:spMkLst>
            <pc:docMk/>
            <pc:sldMk cId="3905046980" sldId="758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D4790D5C-9FF6-453C-8B87-976F4E6E8CF9}" dt="2025-10-19T20:55:57.727" v="271" actId="478"/>
          <ac:picMkLst>
            <pc:docMk/>
            <pc:sldMk cId="3905046980" sldId="758"/>
            <ac:picMk id="7" creationId="{6351DB7D-7FE5-45CD-B53B-1999575298B6}"/>
          </ac:picMkLst>
        </pc:picChg>
        <pc:picChg chg="add mod">
          <ac:chgData name="Jenifer Prince Devaraj" userId="c3fb109c-09d1-42a6-93f4-69472d709861" providerId="ADAL" clId="{D4790D5C-9FF6-453C-8B87-976F4E6E8CF9}" dt="2025-10-19T21:30:01.855" v="287" actId="1076"/>
          <ac:picMkLst>
            <pc:docMk/>
            <pc:sldMk cId="3905046980" sldId="758"/>
            <ac:picMk id="9" creationId="{B3662A35-A008-4939-8197-618AE701D867}"/>
          </ac:picMkLst>
        </pc:picChg>
      </pc:sldChg>
      <pc:sldChg chg="addSp modSp add mod modNotesTx">
        <pc:chgData name="Jenifer Prince Devaraj" userId="c3fb109c-09d1-42a6-93f4-69472d709861" providerId="ADAL" clId="{D4790D5C-9FF6-453C-8B87-976F4E6E8CF9}" dt="2025-10-19T21:30:56.146" v="298" actId="1076"/>
        <pc:sldMkLst>
          <pc:docMk/>
          <pc:sldMk cId="1973524317" sldId="759"/>
        </pc:sldMkLst>
        <pc:spChg chg="mod">
          <ac:chgData name="Jenifer Prince Devaraj" userId="c3fb109c-09d1-42a6-93f4-69472d709861" providerId="ADAL" clId="{D4790D5C-9FF6-453C-8B87-976F4E6E8CF9}" dt="2025-10-19T19:26:36.777" v="83"/>
          <ac:spMkLst>
            <pc:docMk/>
            <pc:sldMk cId="1973524317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30:54.146" v="297" actId="1076"/>
          <ac:spMkLst>
            <pc:docMk/>
            <pc:sldMk cId="1973524317" sldId="759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30:56.146" v="298" actId="1076"/>
          <ac:picMkLst>
            <pc:docMk/>
            <pc:sldMk cId="1973524317" sldId="759"/>
            <ac:picMk id="7" creationId="{6DBD44EE-3C99-4BB4-8438-943FEBFA0D98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2.632" v="52" actId="47"/>
        <pc:sldMkLst>
          <pc:docMk/>
          <pc:sldMk cId="3101533935" sldId="759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3101533935" sldId="759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D4790D5C-9FF6-453C-8B87-976F4E6E8CF9}" dt="2025-10-19T21:32:32.077" v="310" actId="1076"/>
        <pc:sldMkLst>
          <pc:docMk/>
          <pc:sldMk cId="2330585924" sldId="760"/>
        </pc:sldMkLst>
        <pc:spChg chg="mod">
          <ac:chgData name="Jenifer Prince Devaraj" userId="c3fb109c-09d1-42a6-93f4-69472d709861" providerId="ADAL" clId="{D4790D5C-9FF6-453C-8B87-976F4E6E8CF9}" dt="2025-10-19T19:28:22.405" v="150"/>
          <ac:spMkLst>
            <pc:docMk/>
            <pc:sldMk cId="2330585924" sldId="760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D4790D5C-9FF6-453C-8B87-976F4E6E8CF9}" dt="2025-10-19T21:32:17.820" v="305" actId="478"/>
          <ac:spMkLst>
            <pc:docMk/>
            <pc:sldMk cId="2330585924" sldId="760"/>
            <ac:spMk id="8" creationId="{3273BA5B-B5EC-4DB7-80FE-2B3B295995F7}"/>
          </ac:spMkLst>
        </pc:spChg>
        <pc:spChg chg="mod">
          <ac:chgData name="Jenifer Prince Devaraj" userId="c3fb109c-09d1-42a6-93f4-69472d709861" providerId="ADAL" clId="{D4790D5C-9FF6-453C-8B87-976F4E6E8CF9}" dt="2025-10-19T21:32:32.077" v="310" actId="1076"/>
          <ac:spMkLst>
            <pc:docMk/>
            <pc:sldMk cId="2330585924" sldId="760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32:28.363" v="309" actId="29295"/>
          <ac:picMkLst>
            <pc:docMk/>
            <pc:sldMk cId="2330585924" sldId="760"/>
            <ac:picMk id="7" creationId="{2C35DD59-F857-4AD6-863E-2D2388BE83E9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2.358" v="51" actId="47"/>
        <pc:sldMkLst>
          <pc:docMk/>
          <pc:sldMk cId="2589709078" sldId="760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589709078" sldId="760"/>
            <ac:spMk id="2" creationId="{599D6D5D-84A5-2599-8C62-A39AD58B7439}"/>
          </ac:spMkLst>
        </pc:spChg>
      </pc:sldChg>
      <pc:sldChg chg="addSp modSp add mod modNotesTx">
        <pc:chgData name="Jenifer Prince Devaraj" userId="c3fb109c-09d1-42a6-93f4-69472d709861" providerId="ADAL" clId="{D4790D5C-9FF6-453C-8B87-976F4E6E8CF9}" dt="2025-10-19T21:36:27.154" v="328" actId="1076"/>
        <pc:sldMkLst>
          <pc:docMk/>
          <pc:sldMk cId="398292305" sldId="761"/>
        </pc:sldMkLst>
        <pc:spChg chg="mod">
          <ac:chgData name="Jenifer Prince Devaraj" userId="c3fb109c-09d1-42a6-93f4-69472d709861" providerId="ADAL" clId="{D4790D5C-9FF6-453C-8B87-976F4E6E8CF9}" dt="2025-10-19T21:35:07.629" v="327" actId="1076"/>
          <ac:spMkLst>
            <pc:docMk/>
            <pc:sldMk cId="398292305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35:05.063" v="326" actId="1076"/>
          <ac:spMkLst>
            <pc:docMk/>
            <pc:sldMk cId="398292305" sldId="76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36:27.154" v="328" actId="1076"/>
          <ac:picMkLst>
            <pc:docMk/>
            <pc:sldMk cId="398292305" sldId="761"/>
            <ac:picMk id="7" creationId="{5DA58889-3E0D-4625-8C9F-9F3BB181828B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2.946" v="53" actId="47"/>
        <pc:sldMkLst>
          <pc:docMk/>
          <pc:sldMk cId="2832239256" sldId="761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832239256" sldId="76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D4790D5C-9FF6-453C-8B87-976F4E6E8CF9}" dt="2025-10-19T19:23:23.574" v="55" actId="47"/>
        <pc:sldMkLst>
          <pc:docMk/>
          <pc:sldMk cId="1143888566" sldId="762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143888566" sldId="762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D4790D5C-9FF6-453C-8B87-976F4E6E8CF9}" dt="2025-10-20T10:04:23.748" v="443" actId="14100"/>
        <pc:sldMkLst>
          <pc:docMk/>
          <pc:sldMk cId="1521674975" sldId="762"/>
        </pc:sldMkLst>
        <pc:spChg chg="mod">
          <ac:chgData name="Jenifer Prince Devaraj" userId="c3fb109c-09d1-42a6-93f4-69472d709861" providerId="ADAL" clId="{D4790D5C-9FF6-453C-8B87-976F4E6E8CF9}" dt="2025-10-19T19:29:49.998" v="168" actId="14100"/>
          <ac:spMkLst>
            <pc:docMk/>
            <pc:sldMk cId="1521674975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20T10:04:23.748" v="443" actId="14100"/>
          <ac:spMkLst>
            <pc:docMk/>
            <pc:sldMk cId="1521674975" sldId="76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43:46.554" v="381" actId="1076"/>
          <ac:picMkLst>
            <pc:docMk/>
            <pc:sldMk cId="1521674975" sldId="762"/>
            <ac:picMk id="7" creationId="{D3401310-25F7-4E39-A410-B925D7336E3B}"/>
          </ac:picMkLst>
        </pc:picChg>
        <pc:picChg chg="add del mod">
          <ac:chgData name="Jenifer Prince Devaraj" userId="c3fb109c-09d1-42a6-93f4-69472d709861" providerId="ADAL" clId="{D4790D5C-9FF6-453C-8B87-976F4E6E8CF9}" dt="2025-10-19T21:44:14.958" v="382" actId="478"/>
          <ac:picMkLst>
            <pc:docMk/>
            <pc:sldMk cId="1521674975" sldId="762"/>
            <ac:picMk id="9" creationId="{83BD21B9-AB54-410D-AFE3-AC0F6ACDC506}"/>
          </ac:picMkLst>
        </pc:picChg>
        <pc:picChg chg="add mod">
          <ac:chgData name="Jenifer Prince Devaraj" userId="c3fb109c-09d1-42a6-93f4-69472d709861" providerId="ADAL" clId="{D4790D5C-9FF6-453C-8B87-976F4E6E8CF9}" dt="2025-10-19T21:44:28.192" v="388" actId="1076"/>
          <ac:picMkLst>
            <pc:docMk/>
            <pc:sldMk cId="1521674975" sldId="762"/>
            <ac:picMk id="11" creationId="{2BC0E25E-80DF-438C-AA89-5268DB50A3F2}"/>
          </ac:picMkLst>
        </pc:picChg>
        <pc:picChg chg="add mod">
          <ac:chgData name="Jenifer Prince Devaraj" userId="c3fb109c-09d1-42a6-93f4-69472d709861" providerId="ADAL" clId="{D4790D5C-9FF6-453C-8B87-976F4E6E8CF9}" dt="2025-10-19T21:44:23.823" v="386" actId="1076"/>
          <ac:picMkLst>
            <pc:docMk/>
            <pc:sldMk cId="1521674975" sldId="762"/>
            <ac:picMk id="13" creationId="{F48D834A-7DB3-445B-A18D-7BFB074C2917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3.891" v="56" actId="47"/>
        <pc:sldMkLst>
          <pc:docMk/>
          <pc:sldMk cId="1650498550" sldId="763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650498550" sldId="763"/>
            <ac:spMk id="2" creationId="{599D6D5D-84A5-2599-8C62-A39AD58B7439}"/>
          </ac:spMkLst>
        </pc:spChg>
      </pc:sldChg>
      <pc:sldChg chg="addSp modSp add mod modNotesTx">
        <pc:chgData name="Jenifer Prince Devaraj" userId="c3fb109c-09d1-42a6-93f4-69472d709861" providerId="ADAL" clId="{D4790D5C-9FF6-453C-8B87-976F4E6E8CF9}" dt="2025-10-19T21:48:15.717" v="394" actId="1076"/>
        <pc:sldMkLst>
          <pc:docMk/>
          <pc:sldMk cId="3225480633" sldId="763"/>
        </pc:sldMkLst>
        <pc:spChg chg="mod">
          <ac:chgData name="Jenifer Prince Devaraj" userId="c3fb109c-09d1-42a6-93f4-69472d709861" providerId="ADAL" clId="{D4790D5C-9FF6-453C-8B87-976F4E6E8CF9}" dt="2025-10-19T21:48:00.733" v="392" actId="1076"/>
          <ac:spMkLst>
            <pc:docMk/>
            <pc:sldMk cId="3225480633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47:58.096" v="391" actId="1076"/>
          <ac:spMkLst>
            <pc:docMk/>
            <pc:sldMk cId="3225480633" sldId="76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48:15.717" v="394" actId="1076"/>
          <ac:picMkLst>
            <pc:docMk/>
            <pc:sldMk cId="3225480633" sldId="763"/>
            <ac:picMk id="7" creationId="{C1F4AD2B-B1A1-4DE8-8246-DCF897E79DE1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4.192" v="57" actId="47"/>
        <pc:sldMkLst>
          <pc:docMk/>
          <pc:sldMk cId="344680953" sldId="764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344680953" sldId="764"/>
            <ac:spMk id="2" creationId="{599D6D5D-84A5-2599-8C62-A39AD58B7439}"/>
          </ac:spMkLst>
        </pc:spChg>
      </pc:sldChg>
      <pc:sldChg chg="addSp modSp add mod modNotesTx">
        <pc:chgData name="Jenifer Prince Devaraj" userId="c3fb109c-09d1-42a6-93f4-69472d709861" providerId="ADAL" clId="{D4790D5C-9FF6-453C-8B87-976F4E6E8CF9}" dt="2025-10-19T21:55:19.615" v="412" actId="1076"/>
        <pc:sldMkLst>
          <pc:docMk/>
          <pc:sldMk cId="1561667196" sldId="764"/>
        </pc:sldMkLst>
        <pc:spChg chg="mod">
          <ac:chgData name="Jenifer Prince Devaraj" userId="c3fb109c-09d1-42a6-93f4-69472d709861" providerId="ADAL" clId="{D4790D5C-9FF6-453C-8B87-976F4E6E8CF9}" dt="2025-10-19T19:31:22.568" v="193" actId="20577"/>
          <ac:spMkLst>
            <pc:docMk/>
            <pc:sldMk cId="1561667196" sldId="76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1:55:13.276" v="409" actId="1076"/>
          <ac:spMkLst>
            <pc:docMk/>
            <pc:sldMk cId="1561667196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D4790D5C-9FF6-453C-8B87-976F4E6E8CF9}" dt="2025-10-19T21:55:19.615" v="412" actId="1076"/>
          <ac:picMkLst>
            <pc:docMk/>
            <pc:sldMk cId="1561667196" sldId="764"/>
            <ac:picMk id="7" creationId="{6D677508-B7B3-4390-8B1E-25BAB58B859A}"/>
          </ac:picMkLst>
        </pc:picChg>
      </pc:sldChg>
      <pc:sldChg chg="modSp add del mod modNotesTx">
        <pc:chgData name="Jenifer Prince Devaraj" userId="c3fb109c-09d1-42a6-93f4-69472d709861" providerId="ADAL" clId="{D4790D5C-9FF6-453C-8B87-976F4E6E8CF9}" dt="2025-10-19T21:56:13.466" v="413" actId="47"/>
        <pc:sldMkLst>
          <pc:docMk/>
          <pc:sldMk cId="1941198590" sldId="765"/>
        </pc:sldMkLst>
        <pc:spChg chg="mod">
          <ac:chgData name="Jenifer Prince Devaraj" userId="c3fb109c-09d1-42a6-93f4-69472d709861" providerId="ADAL" clId="{D4790D5C-9FF6-453C-8B87-976F4E6E8CF9}" dt="2025-10-19T19:32:38.984" v="204"/>
          <ac:spMkLst>
            <pc:docMk/>
            <pc:sldMk cId="1941198590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19:33:06.269" v="210" actId="1076"/>
          <ac:spMkLst>
            <pc:docMk/>
            <pc:sldMk cId="1941198590" sldId="765"/>
            <ac:spMk id="15" creationId="{85B9DB09-AFF2-ED26-610C-81DB3EC95191}"/>
          </ac:spMkLst>
        </pc:spChg>
      </pc:sldChg>
      <pc:sldChg chg="delSp modSp add mod modNotesTx">
        <pc:chgData name="Jenifer Prince Devaraj" userId="c3fb109c-09d1-42a6-93f4-69472d709861" providerId="ADAL" clId="{D4790D5C-9FF6-453C-8B87-976F4E6E8CF9}" dt="2025-10-19T22:50:50.117" v="441" actId="14100"/>
        <pc:sldMkLst>
          <pc:docMk/>
          <pc:sldMk cId="4058450609" sldId="765"/>
        </pc:sldMkLst>
        <pc:spChg chg="mod">
          <ac:chgData name="Jenifer Prince Devaraj" userId="c3fb109c-09d1-42a6-93f4-69472d709861" providerId="ADAL" clId="{D4790D5C-9FF6-453C-8B87-976F4E6E8CF9}" dt="2025-10-19T22:47:53.820" v="424" actId="20577"/>
          <ac:spMkLst>
            <pc:docMk/>
            <pc:sldMk cId="4058450609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D4790D5C-9FF6-453C-8B87-976F4E6E8CF9}" dt="2025-10-19T22:50:50.117" v="441" actId="14100"/>
          <ac:spMkLst>
            <pc:docMk/>
            <pc:sldMk cId="4058450609" sldId="76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D4790D5C-9FF6-453C-8B87-976F4E6E8CF9}" dt="2025-10-19T22:47:56.253" v="425" actId="478"/>
          <ac:picMkLst>
            <pc:docMk/>
            <pc:sldMk cId="4058450609" sldId="765"/>
            <ac:picMk id="7" creationId="{6D677508-B7B3-4390-8B1E-25BAB58B859A}"/>
          </ac:picMkLst>
        </pc:picChg>
      </pc:sldChg>
      <pc:sldChg chg="modSp del">
        <pc:chgData name="Jenifer Prince Devaraj" userId="c3fb109c-09d1-42a6-93f4-69472d709861" providerId="ADAL" clId="{D4790D5C-9FF6-453C-8B87-976F4E6E8CF9}" dt="2025-10-19T19:23:24.535" v="58" actId="47"/>
        <pc:sldMkLst>
          <pc:docMk/>
          <pc:sldMk cId="4265808989" sldId="765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4265808989" sldId="76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D4790D5C-9FF6-453C-8B87-976F4E6E8CF9}" dt="2025-10-19T19:23:25.385" v="59" actId="47"/>
        <pc:sldMkLst>
          <pc:docMk/>
          <pc:sldMk cId="1744685776" sldId="766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1744685776" sldId="766"/>
            <ac:spMk id="2" creationId="{599D6D5D-84A5-2599-8C62-A39AD58B7439}"/>
          </ac:spMkLst>
        </pc:spChg>
      </pc:sldChg>
      <pc:sldChg chg="add del">
        <pc:chgData name="Jenifer Prince Devaraj" userId="c3fb109c-09d1-42a6-93f4-69472d709861" providerId="ADAL" clId="{D4790D5C-9FF6-453C-8B87-976F4E6E8CF9}" dt="2025-10-19T19:34:27.374" v="215" actId="47"/>
        <pc:sldMkLst>
          <pc:docMk/>
          <pc:sldMk cId="2283102883" sldId="766"/>
        </pc:sldMkLst>
      </pc:sldChg>
      <pc:sldChg chg="modSp del">
        <pc:chgData name="Jenifer Prince Devaraj" userId="c3fb109c-09d1-42a6-93f4-69472d709861" providerId="ADAL" clId="{D4790D5C-9FF6-453C-8B87-976F4E6E8CF9}" dt="2025-10-19T19:23:23.298" v="54" actId="47"/>
        <pc:sldMkLst>
          <pc:docMk/>
          <pc:sldMk cId="2448733247" sldId="767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448733247" sldId="767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D4790D5C-9FF6-453C-8B87-976F4E6E8CF9}" dt="2025-10-19T19:23:26.942" v="60" actId="47"/>
        <pc:sldMkLst>
          <pc:docMk/>
          <pc:sldMk cId="2523757100" sldId="768"/>
        </pc:sldMkLst>
        <pc:spChg chg="mod">
          <ac:chgData name="Jenifer Prince Devaraj" userId="c3fb109c-09d1-42a6-93f4-69472d709861" providerId="ADAL" clId="{D4790D5C-9FF6-453C-8B87-976F4E6E8CF9}" dt="2025-10-19T19:23:12.313" v="50"/>
          <ac:spMkLst>
            <pc:docMk/>
            <pc:sldMk cId="2523757100" sldId="768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process starts with writing source code and ends with loading it into a microcontroller.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 that each step involves different tools—editor, compiler, debugger, and simulator/emulator.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Figure 1 in the article shows this complete cycle visually.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781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code editor</a:t>
            </a:r>
            <a:r>
              <a:rPr lang="en-GB" dirty="0"/>
              <a:t> is where the developer writes and saves the source code.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Assembly language gives maximum control and efficiency but is complex.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Higher-level languages like C are easier, portable, but result in slightly larger code.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Code editors often integrate with other tools through an IDE.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🔹 1. Sublime Text (Top Left – “S”)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Lightweight and very fast text editor.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syntax highlighting for many programming languages.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Great for general-purpose coding (C, C++, Python, etc.).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Needs an external compiler to actually run code.</a:t>
            </a:r>
          </a:p>
          <a:p>
            <a:r>
              <a:rPr lang="en-GB" b="1" dirty="0"/>
              <a:t>🔹 2. Brackets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Developed by Adobe.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Mostly used for </a:t>
            </a:r>
            <a:r>
              <a:rPr lang="en-GB" b="1" dirty="0"/>
              <a:t>web development</a:t>
            </a:r>
            <a:r>
              <a:rPr lang="en-GB" dirty="0"/>
              <a:t> (HTML, CSS, JavaScript).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Has live preview features for websites.</a:t>
            </a:r>
          </a:p>
          <a:p>
            <a:r>
              <a:rPr lang="en-GB" b="1" dirty="0"/>
              <a:t>🔹 3. Vim (Top Right)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very powerful text-based code editor used mostly on Linux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Keyboard-based editing (no mouse needed).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by advanced programmers and system administrators.</a:t>
            </a:r>
          </a:p>
          <a:p>
            <a:r>
              <a:rPr lang="en-GB" b="1" dirty="0"/>
              <a:t>🔹 4. Visual Studio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Full-featured </a:t>
            </a:r>
            <a:r>
              <a:rPr lang="en-GB" b="1" dirty="0"/>
              <a:t>IDE</a:t>
            </a:r>
            <a:r>
              <a:rPr lang="en-GB" dirty="0"/>
              <a:t> from Microsoft.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</a:t>
            </a:r>
            <a:r>
              <a:rPr lang="en-GB" b="1" dirty="0"/>
              <a:t>C, C++, C#, Python, and many others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Has built-in debugger, compiler, and project management tools.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Heavy but very powerful for large projects.</a:t>
            </a:r>
          </a:p>
          <a:p>
            <a:r>
              <a:rPr lang="en-GB" b="1" dirty="0"/>
              <a:t>🔹 5. WebStorm (WS logo)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 from JetBrains, mainly for </a:t>
            </a:r>
            <a:r>
              <a:rPr lang="en-GB" b="1" dirty="0"/>
              <a:t>JavaScript and web development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Advanced code completion and debugging features.</a:t>
            </a:r>
          </a:p>
          <a:p>
            <a:r>
              <a:rPr lang="en-GB" b="1" dirty="0"/>
              <a:t>🔹 6. Atom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Open-source editor (created by GitHub).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Highly customizable with plugins.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 support many languages (C, C++, Python, HTML, etc.).</a:t>
            </a:r>
          </a:p>
          <a:p>
            <a:r>
              <a:rPr lang="en-GB" b="1" dirty="0"/>
              <a:t>🔹 7. Notepad++ (Bottom Right)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Lightweight text editor for Windows.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Simple, fast, and widely used for small code files.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Good for quick edits, not for full embedded projects.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60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compiler converts source code into binary instructions the microcontroller can execute.</a:t>
            </a:r>
          </a:p>
          <a:p>
            <a:r>
              <a:rPr lang="en-GB" dirty="0"/>
              <a:t>Assemblers work line-by-line, converting mnemonics to opcodes.</a:t>
            </a:r>
          </a:p>
          <a:p>
            <a:r>
              <a:rPr lang="en-GB" dirty="0"/>
              <a:t>Compilers go through more stages (lexical analysis, optimization, linking).</a:t>
            </a:r>
          </a:p>
          <a:p>
            <a:r>
              <a:rPr lang="en-GB" dirty="0"/>
              <a:t>The output—</a:t>
            </a:r>
            <a:r>
              <a:rPr lang="en-GB" b="1" dirty="0"/>
              <a:t>hex file</a:t>
            </a:r>
            <a:r>
              <a:rPr lang="en-GB" dirty="0"/>
              <a:t>—is what’s loaded into the microcontroller.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50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code is modular (multiple files), the linker merges them into one executable image.</a:t>
            </a:r>
          </a:p>
          <a:p>
            <a:r>
              <a:rPr lang="en-GB" dirty="0"/>
              <a:t>It ensures each part fits into memory without overlap.</a:t>
            </a:r>
          </a:p>
          <a:p>
            <a:r>
              <a:rPr lang="en-GB" dirty="0"/>
              <a:t>Librarian keeps reusable modules organized, supporting modular design and team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523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debugger</a:t>
            </a:r>
            <a:r>
              <a:rPr lang="en-GB" dirty="0"/>
              <a:t> connects your code to an emulator or simulator for testing.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Lets you observe internal operations of the microcontroller in real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can stop execution, inspect variables, and trace program flow.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Debuggers often come integrated with compilers or IDEs.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037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IDEs make development seamless—no switching between tools manually.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Support single-click compile–link–debug cycles.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Can highlight errors, show source locations, and manage project settings.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Saves developer time and reduces manual errors.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9980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Simulators mimic how a microcontroller would execute your code.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They are good for checking algorithms but not real-time performance.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Limitations: can’t interact with real hardware or simulate external events perfectly.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Useful early in development when hardware is not ready.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513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Emulators behave like the actual microcontroller but allow you to observe everything.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Real-time testing, non-intrusive, and accurate.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Used for complex and high-end projects.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Examples include </a:t>
            </a:r>
            <a:r>
              <a:rPr lang="en-GB" dirty="0" err="1"/>
              <a:t>probecard</a:t>
            </a:r>
            <a:r>
              <a:rPr lang="en-GB" dirty="0"/>
              <a:t>, debug board module (DBM), and dedicated emulators.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2077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55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commons.wikimedia.org/wiki/Category:Icons_for_Multimedia_Project_-_Wikimedia_Foundation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3.png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825736" y="1423575"/>
            <a:ext cx="14000811" cy="221510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Programming environment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  – editor, compiler, debugger, simulator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1.3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18294" y="2395751"/>
            <a:ext cx="9819377" cy="33616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107791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Identify and describe the main tools of a programming environment such as editor, compiler, debugger, and simulator.</a:t>
            </a:r>
          </a:p>
          <a:p>
            <a:pPr marL="107791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Explain how code is written, compiled, debugged, and tested using an integrated development environment.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54358" y="2594540"/>
            <a:ext cx="5425760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Writing the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Translating the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Debugging the code.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Programming the microcontroller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22998" y="1244889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Microcontroller Development Cycle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AF2E0D0-2D84-4F45-B167-18DE5EC94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1336" y="2079882"/>
            <a:ext cx="5377900" cy="3783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07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98326" y="2630394"/>
            <a:ext cx="8266396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Used to write source code (usually in C or Assembly).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Produces ASCII text files.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Examples: Notepad++, Visual Studio Code, or IDE text editors.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Code Editor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662A35-A008-4939-8197-618AE701D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1199" y="1713325"/>
            <a:ext cx="2098819" cy="131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046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51597" y="2611438"/>
            <a:ext cx="9194377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Translates human-readable code → machine instructions (opcodes).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Produces a hex file (machine code).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Assemblers: for assembly language.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Compilers: for C and high-level languages.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Compiler / Assembler</a:t>
            </a:r>
          </a:p>
        </p:txBody>
      </p:sp>
      <p:pic>
        <p:nvPicPr>
          <p:cNvPr id="7" name="Picture 6" descr="A black and blue logo&#10;&#10;Description automatically generated">
            <a:extLst>
              <a:ext uri="{FF2B5EF4-FFF2-40B4-BE49-F238E27FC236}">
                <a16:creationId xmlns:a16="http://schemas.microsoft.com/office/drawing/2014/main" id="{6DBD44EE-3C99-4BB4-8438-943FEBFA0D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7161" y="327600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24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554973" y="3121758"/>
            <a:ext cx="7989077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Linker combines modules into a single program.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Handles memory allocation and address mapping.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Librarian manages reusable code libraries.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Linker and Librarian</a:t>
            </a:r>
          </a:p>
        </p:txBody>
      </p:sp>
      <p:pic>
        <p:nvPicPr>
          <p:cNvPr id="7" name="Picture 6" descr="A blue chain link on a black background&#10;&#10;Description automatically generated">
            <a:extLst>
              <a:ext uri="{FF2B5EF4-FFF2-40B4-BE49-F238E27FC236}">
                <a16:creationId xmlns:a16="http://schemas.microsoft.com/office/drawing/2014/main" id="{2C35DD59-F857-4AD6-863E-2D2388BE83E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47950" y="2185771"/>
            <a:ext cx="3448050" cy="4616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585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29123" y="3217422"/>
            <a:ext cx="8874247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Allows code testing and error detection.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Features: breakpoints, step execution, memory/register view.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Works with emulator hardware or simulator.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83689" y="2074769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Debugger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A58889-3E0D-4625-8C9F-9F3BB18182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070236" y="1475106"/>
            <a:ext cx="920521" cy="100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2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09953" y="2762670"/>
            <a:ext cx="7799269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Combines editor, compiler, linker, debugger under one interface.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Automates build and test cycle.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Example: MPLAB, Keil </a:t>
            </a:r>
            <a:r>
              <a:rPr lang="el-GR" sz="2400" dirty="0">
                <a:latin typeface="Book Antiqua" panose="02040602050305030304" pitchFamily="18" charset="0"/>
                <a:ea typeface="Cambria"/>
              </a:rPr>
              <a:t>μ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Vision,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Mikro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 C, CCS C.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Integrated Development Environment (IDE)</a:t>
            </a:r>
          </a:p>
        </p:txBody>
      </p:sp>
      <p:pic>
        <p:nvPicPr>
          <p:cNvPr id="7" name="Picture 6" descr="A black and white logo&#10;&#10;Description automatically generated">
            <a:extLst>
              <a:ext uri="{FF2B5EF4-FFF2-40B4-BE49-F238E27FC236}">
                <a16:creationId xmlns:a16="http://schemas.microsoft.com/office/drawing/2014/main" id="{D3401310-25F7-4E39-A410-B925D7336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1702" y="2595205"/>
            <a:ext cx="1721945" cy="931544"/>
          </a:xfrm>
          <a:prstGeom prst="rect">
            <a:avLst/>
          </a:prstGeom>
        </p:spPr>
      </p:pic>
      <p:pic>
        <p:nvPicPr>
          <p:cNvPr id="11" name="Picture 10" descr="A computer chip with a white letter&#10;&#10;Description automatically generated">
            <a:extLst>
              <a:ext uri="{FF2B5EF4-FFF2-40B4-BE49-F238E27FC236}">
                <a16:creationId xmlns:a16="http://schemas.microsoft.com/office/drawing/2014/main" id="{2BC0E25E-80DF-438C-AA89-5268DB50A3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0727" y="3898565"/>
            <a:ext cx="844640" cy="8446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48D834A-7DB3-445B-A18D-7BFB074C29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35131" y="2592038"/>
            <a:ext cx="844640" cy="836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674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05020" y="2972534"/>
            <a:ext cx="9819377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Software model of a microcontroller.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Tests code behaviour without real hardware.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Ideal for algorithm verification.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2005885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F4AD2B-B1A1-4DE8-8246-DCF897E79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3977" y="2411296"/>
            <a:ext cx="2353003" cy="241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480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5431" y="2579468"/>
            <a:ext cx="6407614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Hardware that replicates a microcontroller in real time.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Provides full debugging access.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Non-intrusive and accurate testing tool.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Emulator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677508-B7B3-4390-8B1E-25BAB58B8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904" y="3164084"/>
            <a:ext cx="5186757" cy="1805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667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Environment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5431" y="2579468"/>
            <a:ext cx="11124294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[1] Wolf, W. (2008). Computers as components: Principles of embedded computing system design (2nd ed.). Morgan Kaufmann Publishers.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[2] </a:t>
            </a:r>
            <a:r>
              <a:rPr lang="en-GB" sz="2400" dirty="0" err="1">
                <a:latin typeface="Book Antiqua" panose="02040602050305030304" pitchFamily="18" charset="0"/>
                <a:ea typeface="Cambria"/>
              </a:rPr>
              <a:t>Soffel</a:t>
            </a:r>
            <a:r>
              <a:rPr lang="en-GB" sz="2400" dirty="0">
                <a:latin typeface="Book Antiqua" panose="02040602050305030304" pitchFamily="18" charset="0"/>
                <a:ea typeface="Cambria"/>
              </a:rPr>
              <a:t>, V. (2010, May). Developing embedded systems — A tools introduction. Embedded. https://www.embedded.com/developing-embedded-systemsa-tools-introduction/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10252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058450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2647</TotalTime>
  <Words>1126</Words>
  <Application>Microsoft Office PowerPoint</Application>
  <PresentationFormat>Widescreen</PresentationFormat>
  <Paragraphs>163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Programming Environment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2025-10-20T10:04:33Z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