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75" r:id="rId3"/>
    <p:sldId id="274" r:id="rId4"/>
    <p:sldId id="259" r:id="rId5"/>
    <p:sldId id="265" r:id="rId6"/>
    <p:sldId id="266" r:id="rId7"/>
    <p:sldId id="271" r:id="rId8"/>
    <p:sldId id="272" r:id="rId9"/>
    <p:sldId id="269" r:id="rId10"/>
    <p:sldId id="273" r:id="rId11"/>
    <p:sldId id="267" r:id="rId12"/>
    <p:sldId id="264" r:id="rId13"/>
    <p:sldId id="268" r:id="rId14"/>
    <p:sldId id="276" r:id="rId15"/>
    <p:sldId id="277"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89F2A9-0494-4348-9C7A-176F1F396D3E}" v="475" dt="2024-12-10T19:12:40.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602"/>
    <p:restoredTop sz="94668"/>
  </p:normalViewPr>
  <p:slideViewPr>
    <p:cSldViewPr snapToGrid="0">
      <p:cViewPr>
        <p:scale>
          <a:sx n="86" d="100"/>
          <a:sy n="86" d="100"/>
        </p:scale>
        <p:origin x="352"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zanne Pearton-Scale (2105981)" userId="effa55d8-965f-4efe-a9dc-973293222b04" providerId="ADAL" clId="{F989F2A9-0494-4348-9C7A-176F1F396D3E}"/>
    <pc:docChg chg="undo custSel addSld delSld modSld">
      <pc:chgData name="Suzanne Pearton-Scale (2105981)" userId="effa55d8-965f-4efe-a9dc-973293222b04" providerId="ADAL" clId="{F989F2A9-0494-4348-9C7A-176F1F396D3E}" dt="2024-12-10T19:13:07.523" v="947" actId="14100"/>
      <pc:docMkLst>
        <pc:docMk/>
      </pc:docMkLst>
      <pc:sldChg chg="addSp delSp modSp mod">
        <pc:chgData name="Suzanne Pearton-Scale (2105981)" userId="effa55d8-965f-4efe-a9dc-973293222b04" providerId="ADAL" clId="{F989F2A9-0494-4348-9C7A-176F1F396D3E}" dt="2024-12-10T12:58:34.625" v="161" actId="26606"/>
        <pc:sldMkLst>
          <pc:docMk/>
          <pc:sldMk cId="3483469524" sldId="256"/>
        </pc:sldMkLst>
        <pc:spChg chg="mod">
          <ac:chgData name="Suzanne Pearton-Scale (2105981)" userId="effa55d8-965f-4efe-a9dc-973293222b04" providerId="ADAL" clId="{F989F2A9-0494-4348-9C7A-176F1F396D3E}" dt="2024-12-10T12:58:34.625" v="161" actId="26606"/>
          <ac:spMkLst>
            <pc:docMk/>
            <pc:sldMk cId="3483469524" sldId="256"/>
            <ac:spMk id="2" creationId="{FAB8F808-6500-5A0F-D9CB-C8817CFE8148}"/>
          </ac:spMkLst>
        </pc:spChg>
        <pc:spChg chg="mod">
          <ac:chgData name="Suzanne Pearton-Scale (2105981)" userId="effa55d8-965f-4efe-a9dc-973293222b04" providerId="ADAL" clId="{F989F2A9-0494-4348-9C7A-176F1F396D3E}" dt="2024-12-10T12:58:34.625" v="161" actId="26606"/>
          <ac:spMkLst>
            <pc:docMk/>
            <pc:sldMk cId="3483469524" sldId="256"/>
            <ac:spMk id="3" creationId="{01FDC0D4-D638-BF34-7114-B47854B6AE56}"/>
          </ac:spMkLst>
        </pc:spChg>
        <pc:spChg chg="mod">
          <ac:chgData name="Suzanne Pearton-Scale (2105981)" userId="effa55d8-965f-4efe-a9dc-973293222b04" providerId="ADAL" clId="{F989F2A9-0494-4348-9C7A-176F1F396D3E}" dt="2024-12-10T12:58:34.625" v="161" actId="26606"/>
          <ac:spMkLst>
            <pc:docMk/>
            <pc:sldMk cId="3483469524" sldId="256"/>
            <ac:spMk id="7" creationId="{EB985FEE-97DA-D625-54EF-F2305C7AFF52}"/>
          </ac:spMkLst>
        </pc:spChg>
        <pc:spChg chg="add del">
          <ac:chgData name="Suzanne Pearton-Scale (2105981)" userId="effa55d8-965f-4efe-a9dc-973293222b04" providerId="ADAL" clId="{F989F2A9-0494-4348-9C7A-176F1F396D3E}" dt="2024-12-10T12:58:34.625" v="161" actId="26606"/>
          <ac:spMkLst>
            <pc:docMk/>
            <pc:sldMk cId="3483469524" sldId="256"/>
            <ac:spMk id="12" creationId="{665DBBEF-238B-476B-96AB-8AAC3224ECEA}"/>
          </ac:spMkLst>
        </pc:spChg>
        <pc:spChg chg="add del">
          <ac:chgData name="Suzanne Pearton-Scale (2105981)" userId="effa55d8-965f-4efe-a9dc-973293222b04" providerId="ADAL" clId="{F989F2A9-0494-4348-9C7A-176F1F396D3E}" dt="2024-12-10T12:58:34.625" v="161" actId="26606"/>
          <ac:spMkLst>
            <pc:docMk/>
            <pc:sldMk cId="3483469524" sldId="256"/>
            <ac:spMk id="14" creationId="{3FCFB1DE-0B7E-48CC-BA90-B2AB0889F9D6}"/>
          </ac:spMkLst>
        </pc:spChg>
        <pc:picChg chg="mod ord">
          <ac:chgData name="Suzanne Pearton-Scale (2105981)" userId="effa55d8-965f-4efe-a9dc-973293222b04" providerId="ADAL" clId="{F989F2A9-0494-4348-9C7A-176F1F396D3E}" dt="2024-12-10T12:58:34.625" v="161" actId="26606"/>
          <ac:picMkLst>
            <pc:docMk/>
            <pc:sldMk cId="3483469524" sldId="256"/>
            <ac:picMk id="6" creationId="{3919D463-3E0B-A2C1-0A93-FA651EC4E9DD}"/>
          </ac:picMkLst>
        </pc:picChg>
      </pc:sldChg>
      <pc:sldChg chg="modSp mod">
        <pc:chgData name="Suzanne Pearton-Scale (2105981)" userId="effa55d8-965f-4efe-a9dc-973293222b04" providerId="ADAL" clId="{F989F2A9-0494-4348-9C7A-176F1F396D3E}" dt="2024-12-10T12:49:38.738" v="14" actId="255"/>
        <pc:sldMkLst>
          <pc:docMk/>
          <pc:sldMk cId="2560079510" sldId="259"/>
        </pc:sldMkLst>
        <pc:spChg chg="mod">
          <ac:chgData name="Suzanne Pearton-Scale (2105981)" userId="effa55d8-965f-4efe-a9dc-973293222b04" providerId="ADAL" clId="{F989F2A9-0494-4348-9C7A-176F1F396D3E}" dt="2024-12-10T12:49:38.738" v="14" actId="255"/>
          <ac:spMkLst>
            <pc:docMk/>
            <pc:sldMk cId="2560079510" sldId="259"/>
            <ac:spMk id="3" creationId="{2B4CAFEC-74F3-60FB-4B89-D0B25D483D59}"/>
          </ac:spMkLst>
        </pc:spChg>
      </pc:sldChg>
      <pc:sldChg chg="addSp delSp modSp del mod">
        <pc:chgData name="Suzanne Pearton-Scale (2105981)" userId="effa55d8-965f-4efe-a9dc-973293222b04" providerId="ADAL" clId="{F989F2A9-0494-4348-9C7A-176F1F396D3E}" dt="2024-12-10T18:54:59.480" v="815" actId="2696"/>
        <pc:sldMkLst>
          <pc:docMk/>
          <pc:sldMk cId="1920502673" sldId="263"/>
        </pc:sldMkLst>
        <pc:spChg chg="mod">
          <ac:chgData name="Suzanne Pearton-Scale (2105981)" userId="effa55d8-965f-4efe-a9dc-973293222b04" providerId="ADAL" clId="{F989F2A9-0494-4348-9C7A-176F1F396D3E}" dt="2024-12-10T12:56:00.718" v="119" actId="26606"/>
          <ac:spMkLst>
            <pc:docMk/>
            <pc:sldMk cId="1920502673" sldId="263"/>
            <ac:spMk id="2" creationId="{E6AD33DB-8F3B-17F2-9CC4-C3EA64C925B5}"/>
          </ac:spMkLst>
        </pc:spChg>
        <pc:spChg chg="del">
          <ac:chgData name="Suzanne Pearton-Scale (2105981)" userId="effa55d8-965f-4efe-a9dc-973293222b04" providerId="ADAL" clId="{F989F2A9-0494-4348-9C7A-176F1F396D3E}" dt="2024-12-10T12:56:00.718" v="119" actId="26606"/>
          <ac:spMkLst>
            <pc:docMk/>
            <pc:sldMk cId="1920502673" sldId="263"/>
            <ac:spMk id="11" creationId="{D009D6D5-DAC2-4A8B-A17A-E206B9012D09}"/>
          </ac:spMkLst>
        </pc:spChg>
        <pc:spChg chg="add">
          <ac:chgData name="Suzanne Pearton-Scale (2105981)" userId="effa55d8-965f-4efe-a9dc-973293222b04" providerId="ADAL" clId="{F989F2A9-0494-4348-9C7A-176F1F396D3E}" dt="2024-12-10T12:56:00.718" v="119" actId="26606"/>
          <ac:spMkLst>
            <pc:docMk/>
            <pc:sldMk cId="1920502673" sldId="263"/>
            <ac:spMk id="16" creationId="{45D37F4E-DDB4-456B-97E0-9937730A039F}"/>
          </ac:spMkLst>
        </pc:spChg>
        <pc:spChg chg="add">
          <ac:chgData name="Suzanne Pearton-Scale (2105981)" userId="effa55d8-965f-4efe-a9dc-973293222b04" providerId="ADAL" clId="{F989F2A9-0494-4348-9C7A-176F1F396D3E}" dt="2024-12-10T12:56:00.718" v="119" actId="26606"/>
          <ac:spMkLst>
            <pc:docMk/>
            <pc:sldMk cId="1920502673" sldId="263"/>
            <ac:spMk id="18" creationId="{B2DD41CD-8F47-4F56-AD12-4E2FF7696987}"/>
          </ac:spMkLst>
        </pc:spChg>
        <pc:graphicFrameChg chg="mod modGraphic">
          <ac:chgData name="Suzanne Pearton-Scale (2105981)" userId="effa55d8-965f-4efe-a9dc-973293222b04" providerId="ADAL" clId="{F989F2A9-0494-4348-9C7A-176F1F396D3E}" dt="2024-12-10T12:56:00.718" v="119" actId="26606"/>
          <ac:graphicFrameMkLst>
            <pc:docMk/>
            <pc:sldMk cId="1920502673" sldId="263"/>
            <ac:graphicFrameMk id="5" creationId="{9C61C0CA-9B74-6F99-C8DA-045E2626B5BC}"/>
          </ac:graphicFrameMkLst>
        </pc:graphicFrameChg>
        <pc:picChg chg="mod">
          <ac:chgData name="Suzanne Pearton-Scale (2105981)" userId="effa55d8-965f-4efe-a9dc-973293222b04" providerId="ADAL" clId="{F989F2A9-0494-4348-9C7A-176F1F396D3E}" dt="2024-12-10T12:56:00.718" v="119" actId="26606"/>
          <ac:picMkLst>
            <pc:docMk/>
            <pc:sldMk cId="1920502673" sldId="263"/>
            <ac:picMk id="6" creationId="{92CA8898-7DFF-4C21-6E34-3CFF86B9A5B3}"/>
          </ac:picMkLst>
        </pc:picChg>
      </pc:sldChg>
      <pc:sldChg chg="addSp modSp mod">
        <pc:chgData name="Suzanne Pearton-Scale (2105981)" userId="effa55d8-965f-4efe-a9dc-973293222b04" providerId="ADAL" clId="{F989F2A9-0494-4348-9C7A-176F1F396D3E}" dt="2024-12-10T18:19:01.644" v="516" actId="20577"/>
        <pc:sldMkLst>
          <pc:docMk/>
          <pc:sldMk cId="3123010905" sldId="264"/>
        </pc:sldMkLst>
        <pc:spChg chg="mod">
          <ac:chgData name="Suzanne Pearton-Scale (2105981)" userId="effa55d8-965f-4efe-a9dc-973293222b04" providerId="ADAL" clId="{F989F2A9-0494-4348-9C7A-176F1F396D3E}" dt="2024-12-10T12:56:52.797" v="147" actId="26606"/>
          <ac:spMkLst>
            <pc:docMk/>
            <pc:sldMk cId="3123010905" sldId="264"/>
            <ac:spMk id="2" creationId="{CE520E98-69D3-BE53-E600-63DB66AFD4D0}"/>
          </ac:spMkLst>
        </pc:spChg>
        <pc:spChg chg="mod">
          <ac:chgData name="Suzanne Pearton-Scale (2105981)" userId="effa55d8-965f-4efe-a9dc-973293222b04" providerId="ADAL" clId="{F989F2A9-0494-4348-9C7A-176F1F396D3E}" dt="2024-12-10T18:19:01.644" v="516" actId="20577"/>
          <ac:spMkLst>
            <pc:docMk/>
            <pc:sldMk cId="3123010905" sldId="264"/>
            <ac:spMk id="3" creationId="{69BE519E-0038-7F71-8B89-A22D690DC110}"/>
          </ac:spMkLst>
        </pc:spChg>
        <pc:spChg chg="add">
          <ac:chgData name="Suzanne Pearton-Scale (2105981)" userId="effa55d8-965f-4efe-a9dc-973293222b04" providerId="ADAL" clId="{F989F2A9-0494-4348-9C7A-176F1F396D3E}" dt="2024-12-10T12:56:52.797" v="147" actId="26606"/>
          <ac:spMkLst>
            <pc:docMk/>
            <pc:sldMk cId="3123010905" sldId="264"/>
            <ac:spMk id="10" creationId="{F13C74B1-5B17-4795-BED0-7140497B445A}"/>
          </ac:spMkLst>
        </pc:spChg>
        <pc:spChg chg="add">
          <ac:chgData name="Suzanne Pearton-Scale (2105981)" userId="effa55d8-965f-4efe-a9dc-973293222b04" providerId="ADAL" clId="{F989F2A9-0494-4348-9C7A-176F1F396D3E}" dt="2024-12-10T12:56:52.797" v="147" actId="26606"/>
          <ac:spMkLst>
            <pc:docMk/>
            <pc:sldMk cId="3123010905" sldId="264"/>
            <ac:spMk id="12" creationId="{D4974D33-8DC5-464E-8C6D-BE58F0669C17}"/>
          </ac:spMkLst>
        </pc:spChg>
        <pc:picChg chg="mod">
          <ac:chgData name="Suzanne Pearton-Scale (2105981)" userId="effa55d8-965f-4efe-a9dc-973293222b04" providerId="ADAL" clId="{F989F2A9-0494-4348-9C7A-176F1F396D3E}" dt="2024-12-10T13:23:06.896" v="485" actId="14826"/>
          <ac:picMkLst>
            <pc:docMk/>
            <pc:sldMk cId="3123010905" sldId="264"/>
            <ac:picMk id="5" creationId="{F62849A6-86F4-53BC-3C94-530231902C87}"/>
          </ac:picMkLst>
        </pc:picChg>
      </pc:sldChg>
      <pc:sldChg chg="addSp delSp modSp mod modAnim">
        <pc:chgData name="Suzanne Pearton-Scale (2105981)" userId="effa55d8-965f-4efe-a9dc-973293222b04" providerId="ADAL" clId="{F989F2A9-0494-4348-9C7A-176F1F396D3E}" dt="2024-12-10T13:00:41.826" v="216" actId="26606"/>
        <pc:sldMkLst>
          <pc:docMk/>
          <pc:sldMk cId="399669660" sldId="265"/>
        </pc:sldMkLst>
        <pc:spChg chg="mod">
          <ac:chgData name="Suzanne Pearton-Scale (2105981)" userId="effa55d8-965f-4efe-a9dc-973293222b04" providerId="ADAL" clId="{F989F2A9-0494-4348-9C7A-176F1F396D3E}" dt="2024-12-10T13:00:41.826" v="216" actId="26606"/>
          <ac:spMkLst>
            <pc:docMk/>
            <pc:sldMk cId="399669660" sldId="265"/>
            <ac:spMk id="2" creationId="{49212A0E-4666-1CCC-9F47-39791E330F21}"/>
          </ac:spMkLst>
        </pc:spChg>
        <pc:spChg chg="mod">
          <ac:chgData name="Suzanne Pearton-Scale (2105981)" userId="effa55d8-965f-4efe-a9dc-973293222b04" providerId="ADAL" clId="{F989F2A9-0494-4348-9C7A-176F1F396D3E}" dt="2024-12-10T13:00:41.826" v="216" actId="26606"/>
          <ac:spMkLst>
            <pc:docMk/>
            <pc:sldMk cId="399669660" sldId="265"/>
            <ac:spMk id="3" creationId="{A32CD2C8-1A68-D10A-01F6-5D5C01CD6096}"/>
          </ac:spMkLst>
        </pc:spChg>
        <pc:spChg chg="add del">
          <ac:chgData name="Suzanne Pearton-Scale (2105981)" userId="effa55d8-965f-4efe-a9dc-973293222b04" providerId="ADAL" clId="{F989F2A9-0494-4348-9C7A-176F1F396D3E}" dt="2024-12-10T13:00:41.826" v="216" actId="26606"/>
          <ac:spMkLst>
            <pc:docMk/>
            <pc:sldMk cId="399669660" sldId="265"/>
            <ac:spMk id="10" creationId="{A440A548-C0D4-4418-940E-EDC2F1D9A599}"/>
          </ac:spMkLst>
        </pc:spChg>
        <pc:spChg chg="add del">
          <ac:chgData name="Suzanne Pearton-Scale (2105981)" userId="effa55d8-965f-4efe-a9dc-973293222b04" providerId="ADAL" clId="{F989F2A9-0494-4348-9C7A-176F1F396D3E}" dt="2024-12-10T13:00:41.826" v="216" actId="26606"/>
          <ac:spMkLst>
            <pc:docMk/>
            <pc:sldMk cId="399669660" sldId="265"/>
            <ac:spMk id="12" creationId="{E708B267-8CD2-4684-A57B-9F1070769203}"/>
          </ac:spMkLst>
        </pc:spChg>
        <pc:spChg chg="add del">
          <ac:chgData name="Suzanne Pearton-Scale (2105981)" userId="effa55d8-965f-4efe-a9dc-973293222b04" providerId="ADAL" clId="{F989F2A9-0494-4348-9C7A-176F1F396D3E}" dt="2024-12-10T13:00:41.826" v="216" actId="26606"/>
          <ac:spMkLst>
            <pc:docMk/>
            <pc:sldMk cId="399669660" sldId="265"/>
            <ac:spMk id="19" creationId="{45D37F4E-DDB4-456B-97E0-9937730A039F}"/>
          </ac:spMkLst>
        </pc:spChg>
        <pc:spChg chg="add del">
          <ac:chgData name="Suzanne Pearton-Scale (2105981)" userId="effa55d8-965f-4efe-a9dc-973293222b04" providerId="ADAL" clId="{F989F2A9-0494-4348-9C7A-176F1F396D3E}" dt="2024-12-10T13:00:41.826" v="216" actId="26606"/>
          <ac:spMkLst>
            <pc:docMk/>
            <pc:sldMk cId="399669660" sldId="265"/>
            <ac:spMk id="20" creationId="{B2DD41CD-8F47-4F56-AD12-4E2FF7696987}"/>
          </ac:spMkLst>
        </pc:spChg>
        <pc:spChg chg="add del">
          <ac:chgData name="Suzanne Pearton-Scale (2105981)" userId="effa55d8-965f-4efe-a9dc-973293222b04" providerId="ADAL" clId="{F989F2A9-0494-4348-9C7A-176F1F396D3E}" dt="2024-12-10T12:58:50.173" v="163" actId="26606"/>
          <ac:spMkLst>
            <pc:docMk/>
            <pc:sldMk cId="399669660" sldId="265"/>
            <ac:spMk id="22" creationId="{45D37F4E-DDB4-456B-97E0-9937730A039F}"/>
          </ac:spMkLst>
        </pc:spChg>
        <pc:spChg chg="add del">
          <ac:chgData name="Suzanne Pearton-Scale (2105981)" userId="effa55d8-965f-4efe-a9dc-973293222b04" providerId="ADAL" clId="{F989F2A9-0494-4348-9C7A-176F1F396D3E}" dt="2024-12-10T12:58:50.173" v="163" actId="26606"/>
          <ac:spMkLst>
            <pc:docMk/>
            <pc:sldMk cId="399669660" sldId="265"/>
            <ac:spMk id="24" creationId="{B2DD41CD-8F47-4F56-AD12-4E2FF7696987}"/>
          </ac:spMkLst>
        </pc:spChg>
        <pc:grpChg chg="add del">
          <ac:chgData name="Suzanne Pearton-Scale (2105981)" userId="effa55d8-965f-4efe-a9dc-973293222b04" providerId="ADAL" clId="{F989F2A9-0494-4348-9C7A-176F1F396D3E}" dt="2024-12-10T13:00:41.826" v="216" actId="26606"/>
          <ac:grpSpMkLst>
            <pc:docMk/>
            <pc:sldMk cId="399669660" sldId="265"/>
            <ac:grpSpMk id="14" creationId="{41E5AB36-9328-47E9-95AD-E38AC1C0E18D}"/>
          </ac:grpSpMkLst>
        </pc:grpChg>
        <pc:picChg chg="mod ord">
          <ac:chgData name="Suzanne Pearton-Scale (2105981)" userId="effa55d8-965f-4efe-a9dc-973293222b04" providerId="ADAL" clId="{F989F2A9-0494-4348-9C7A-176F1F396D3E}" dt="2024-12-10T13:00:41.826" v="216" actId="26606"/>
          <ac:picMkLst>
            <pc:docMk/>
            <pc:sldMk cId="399669660" sldId="265"/>
            <ac:picMk id="5" creationId="{F8C3B2E8-6F09-4E13-85C2-87F899162121}"/>
          </ac:picMkLst>
        </pc:picChg>
      </pc:sldChg>
      <pc:sldChg chg="modSp mod">
        <pc:chgData name="Suzanne Pearton-Scale (2105981)" userId="effa55d8-965f-4efe-a9dc-973293222b04" providerId="ADAL" clId="{F989F2A9-0494-4348-9C7A-176F1F396D3E}" dt="2024-12-10T18:26:48.079" v="533" actId="20577"/>
        <pc:sldMkLst>
          <pc:docMk/>
          <pc:sldMk cId="756585975" sldId="266"/>
        </pc:sldMkLst>
        <pc:spChg chg="mod">
          <ac:chgData name="Suzanne Pearton-Scale (2105981)" userId="effa55d8-965f-4efe-a9dc-973293222b04" providerId="ADAL" clId="{F989F2A9-0494-4348-9C7A-176F1F396D3E}" dt="2024-12-10T12:51:25.946" v="30" actId="255"/>
          <ac:spMkLst>
            <pc:docMk/>
            <pc:sldMk cId="756585975" sldId="266"/>
            <ac:spMk id="2" creationId="{D80167A9-7A57-0622-74C0-6F6AD2A33B76}"/>
          </ac:spMkLst>
        </pc:spChg>
        <pc:spChg chg="mod">
          <ac:chgData name="Suzanne Pearton-Scale (2105981)" userId="effa55d8-965f-4efe-a9dc-973293222b04" providerId="ADAL" clId="{F989F2A9-0494-4348-9C7A-176F1F396D3E}" dt="2024-12-10T18:26:48.079" v="533" actId="20577"/>
          <ac:spMkLst>
            <pc:docMk/>
            <pc:sldMk cId="756585975" sldId="266"/>
            <ac:spMk id="24" creationId="{45B675BA-31AA-9D9D-894E-3428B41C7462}"/>
          </ac:spMkLst>
        </pc:spChg>
      </pc:sldChg>
      <pc:sldChg chg="addSp delSp modSp mod setBg">
        <pc:chgData name="Suzanne Pearton-Scale (2105981)" userId="effa55d8-965f-4efe-a9dc-973293222b04" providerId="ADAL" clId="{F989F2A9-0494-4348-9C7A-176F1F396D3E}" dt="2024-12-10T18:55:57.662" v="863" actId="20577"/>
        <pc:sldMkLst>
          <pc:docMk/>
          <pc:sldMk cId="4219413010" sldId="267"/>
        </pc:sldMkLst>
        <pc:spChg chg="mod">
          <ac:chgData name="Suzanne Pearton-Scale (2105981)" userId="effa55d8-965f-4efe-a9dc-973293222b04" providerId="ADAL" clId="{F989F2A9-0494-4348-9C7A-176F1F396D3E}" dt="2024-12-10T18:55:57.662" v="863" actId="20577"/>
          <ac:spMkLst>
            <pc:docMk/>
            <pc:sldMk cId="4219413010" sldId="267"/>
            <ac:spMk id="2" creationId="{B3A896E1-D408-21D4-2F2B-A055921D2775}"/>
          </ac:spMkLst>
        </pc:spChg>
        <pc:spChg chg="add del mod">
          <ac:chgData name="Suzanne Pearton-Scale (2105981)" userId="effa55d8-965f-4efe-a9dc-973293222b04" providerId="ADAL" clId="{F989F2A9-0494-4348-9C7A-176F1F396D3E}" dt="2024-12-10T13:17:12.576" v="439"/>
          <ac:spMkLst>
            <pc:docMk/>
            <pc:sldMk cId="4219413010" sldId="267"/>
            <ac:spMk id="7" creationId="{D3D6ADF8-CC49-D812-13F0-A2882AEE927B}"/>
          </ac:spMkLst>
        </pc:spChg>
        <pc:spChg chg="add del mod">
          <ac:chgData name="Suzanne Pearton-Scale (2105981)" userId="effa55d8-965f-4efe-a9dc-973293222b04" providerId="ADAL" clId="{F989F2A9-0494-4348-9C7A-176F1F396D3E}" dt="2024-12-10T13:19:17.854" v="453"/>
          <ac:spMkLst>
            <pc:docMk/>
            <pc:sldMk cId="4219413010" sldId="267"/>
            <ac:spMk id="8" creationId="{BD15EE91-D8BB-6C38-1D4B-224F4AB5F46B}"/>
          </ac:spMkLst>
        </pc:spChg>
        <pc:spChg chg="add del mod">
          <ac:chgData name="Suzanne Pearton-Scale (2105981)" userId="effa55d8-965f-4efe-a9dc-973293222b04" providerId="ADAL" clId="{F989F2A9-0494-4348-9C7A-176F1F396D3E}" dt="2024-12-10T13:19:20.164" v="455"/>
          <ac:spMkLst>
            <pc:docMk/>
            <pc:sldMk cId="4219413010" sldId="267"/>
            <ac:spMk id="13" creationId="{D6EC4FD0-D426-50C9-E7BF-80673CFF8E9F}"/>
          </ac:spMkLst>
        </pc:spChg>
        <pc:graphicFrameChg chg="mod">
          <ac:chgData name="Suzanne Pearton-Scale (2105981)" userId="effa55d8-965f-4efe-a9dc-973293222b04" providerId="ADAL" clId="{F989F2A9-0494-4348-9C7A-176F1F396D3E}" dt="2024-12-10T13:19:09.418" v="449" actId="12100"/>
          <ac:graphicFrameMkLst>
            <pc:docMk/>
            <pc:sldMk cId="4219413010" sldId="267"/>
            <ac:graphicFrameMk id="6" creationId="{ADC4995D-4A3F-9D7F-E9F9-D4D112E8EF69}"/>
          </ac:graphicFrameMkLst>
        </pc:graphicFrameChg>
        <pc:graphicFrameChg chg="mod">
          <ac:chgData name="Suzanne Pearton-Scale (2105981)" userId="effa55d8-965f-4efe-a9dc-973293222b04" providerId="ADAL" clId="{F989F2A9-0494-4348-9C7A-176F1F396D3E}" dt="2024-12-10T18:37:15.559" v="555" actId="20577"/>
          <ac:graphicFrameMkLst>
            <pc:docMk/>
            <pc:sldMk cId="4219413010" sldId="267"/>
            <ac:graphicFrameMk id="12" creationId="{C642FDF8-EA82-3D2C-7DFB-FE1A6C791B5D}"/>
          </ac:graphicFrameMkLst>
        </pc:graphicFrameChg>
      </pc:sldChg>
      <pc:sldChg chg="addSp delSp modSp mod">
        <pc:chgData name="Suzanne Pearton-Scale (2105981)" userId="effa55d8-965f-4efe-a9dc-973293222b04" providerId="ADAL" clId="{F989F2A9-0494-4348-9C7A-176F1F396D3E}" dt="2024-12-10T19:13:07.523" v="947" actId="14100"/>
        <pc:sldMkLst>
          <pc:docMk/>
          <pc:sldMk cId="1934218414" sldId="269"/>
        </pc:sldMkLst>
        <pc:spChg chg="del mod">
          <ac:chgData name="Suzanne Pearton-Scale (2105981)" userId="effa55d8-965f-4efe-a9dc-973293222b04" providerId="ADAL" clId="{F989F2A9-0494-4348-9C7A-176F1F396D3E}" dt="2024-12-10T12:54:17.443" v="57" actId="478"/>
          <ac:spMkLst>
            <pc:docMk/>
            <pc:sldMk cId="1934218414" sldId="269"/>
            <ac:spMk id="2" creationId="{5AC26A9E-8489-86B6-C7B1-3A0CC1FC77B3}"/>
          </ac:spMkLst>
        </pc:spChg>
        <pc:spChg chg="mod">
          <ac:chgData name="Suzanne Pearton-Scale (2105981)" userId="effa55d8-965f-4efe-a9dc-973293222b04" providerId="ADAL" clId="{F989F2A9-0494-4348-9C7A-176F1F396D3E}" dt="2024-12-10T19:13:07.523" v="947" actId="14100"/>
          <ac:spMkLst>
            <pc:docMk/>
            <pc:sldMk cId="1934218414" sldId="269"/>
            <ac:spMk id="3" creationId="{486253C2-0F99-261D-F6A1-669007D92B05}"/>
          </ac:spMkLst>
        </pc:spChg>
        <pc:spChg chg="add del mod">
          <ac:chgData name="Suzanne Pearton-Scale (2105981)" userId="effa55d8-965f-4efe-a9dc-973293222b04" providerId="ADAL" clId="{F989F2A9-0494-4348-9C7A-176F1F396D3E}" dt="2024-12-10T12:54:34.701" v="61" actId="478"/>
          <ac:spMkLst>
            <pc:docMk/>
            <pc:sldMk cId="1934218414" sldId="269"/>
            <ac:spMk id="13" creationId="{6D1FE694-3FAB-B2BA-B56C-84D316BFD59A}"/>
          </ac:spMkLst>
        </pc:spChg>
        <pc:spChg chg="add del mod">
          <ac:chgData name="Suzanne Pearton-Scale (2105981)" userId="effa55d8-965f-4efe-a9dc-973293222b04" providerId="ADAL" clId="{F989F2A9-0494-4348-9C7A-176F1F396D3E}" dt="2024-12-10T13:05:14.344" v="337" actId="1076"/>
          <ac:spMkLst>
            <pc:docMk/>
            <pc:sldMk cId="1934218414" sldId="269"/>
            <ac:spMk id="21" creationId="{778D1A06-681A-89D8-BF75-48499C206BBD}"/>
          </ac:spMkLst>
        </pc:spChg>
        <pc:spChg chg="add del">
          <ac:chgData name="Suzanne Pearton-Scale (2105981)" userId="effa55d8-965f-4efe-a9dc-973293222b04" providerId="ADAL" clId="{F989F2A9-0494-4348-9C7A-176F1F396D3E}" dt="2024-12-10T12:55:21.013" v="113" actId="26606"/>
          <ac:spMkLst>
            <pc:docMk/>
            <pc:sldMk cId="1934218414" sldId="269"/>
            <ac:spMk id="31" creationId="{79BB35BC-D5C2-4C8B-A22A-A71E6191913B}"/>
          </ac:spMkLst>
        </pc:spChg>
        <pc:spChg chg="add del">
          <ac:chgData name="Suzanne Pearton-Scale (2105981)" userId="effa55d8-965f-4efe-a9dc-973293222b04" providerId="ADAL" clId="{F989F2A9-0494-4348-9C7A-176F1F396D3E}" dt="2024-12-10T12:55:21.013" v="113" actId="26606"/>
          <ac:spMkLst>
            <pc:docMk/>
            <pc:sldMk cId="1934218414" sldId="269"/>
            <ac:spMk id="36" creationId="{45D37F4E-DDB4-456B-97E0-9937730A039F}"/>
          </ac:spMkLst>
        </pc:spChg>
        <pc:spChg chg="add del">
          <ac:chgData name="Suzanne Pearton-Scale (2105981)" userId="effa55d8-965f-4efe-a9dc-973293222b04" providerId="ADAL" clId="{F989F2A9-0494-4348-9C7A-176F1F396D3E}" dt="2024-12-10T12:55:21.013" v="113" actId="26606"/>
          <ac:spMkLst>
            <pc:docMk/>
            <pc:sldMk cId="1934218414" sldId="269"/>
            <ac:spMk id="38" creationId="{B2DD41CD-8F47-4F56-AD12-4E2FF7696987}"/>
          </ac:spMkLst>
        </pc:spChg>
        <pc:picChg chg="mod ord">
          <ac:chgData name="Suzanne Pearton-Scale (2105981)" userId="effa55d8-965f-4efe-a9dc-973293222b04" providerId="ADAL" clId="{F989F2A9-0494-4348-9C7A-176F1F396D3E}" dt="2024-12-10T19:13:02.754" v="946" actId="14100"/>
          <ac:picMkLst>
            <pc:docMk/>
            <pc:sldMk cId="1934218414" sldId="269"/>
            <ac:picMk id="5" creationId="{7C9D9648-1289-A05E-BF96-0E1A8A012120}"/>
          </ac:picMkLst>
        </pc:picChg>
      </pc:sldChg>
      <pc:sldChg chg="addSp delSp modSp mod">
        <pc:chgData name="Suzanne Pearton-Scale (2105981)" userId="effa55d8-965f-4efe-a9dc-973293222b04" providerId="ADAL" clId="{F989F2A9-0494-4348-9C7A-176F1F396D3E}" dt="2024-12-10T18:15:03.400" v="490" actId="255"/>
        <pc:sldMkLst>
          <pc:docMk/>
          <pc:sldMk cId="1701673126" sldId="271"/>
        </pc:sldMkLst>
        <pc:spChg chg="del mod">
          <ac:chgData name="Suzanne Pearton-Scale (2105981)" userId="effa55d8-965f-4efe-a9dc-973293222b04" providerId="ADAL" clId="{F989F2A9-0494-4348-9C7A-176F1F396D3E}" dt="2024-12-10T13:06:30.587" v="379" actId="26606"/>
          <ac:spMkLst>
            <pc:docMk/>
            <pc:sldMk cId="1701673126" sldId="271"/>
            <ac:spMk id="4" creationId="{C13298E8-EE49-B4E4-F5F5-F463B8CC8AF3}"/>
          </ac:spMkLst>
        </pc:spChg>
        <pc:spChg chg="mod">
          <ac:chgData name="Suzanne Pearton-Scale (2105981)" userId="effa55d8-965f-4efe-a9dc-973293222b04" providerId="ADAL" clId="{F989F2A9-0494-4348-9C7A-176F1F396D3E}" dt="2024-12-10T13:06:41.321" v="381" actId="1076"/>
          <ac:spMkLst>
            <pc:docMk/>
            <pc:sldMk cId="1701673126" sldId="271"/>
            <ac:spMk id="8" creationId="{1E6E1A70-27E2-48B3-1575-2155A5B588D3}"/>
          </ac:spMkLst>
        </pc:spChg>
        <pc:graphicFrameChg chg="add mod">
          <ac:chgData name="Suzanne Pearton-Scale (2105981)" userId="effa55d8-965f-4efe-a9dc-973293222b04" providerId="ADAL" clId="{F989F2A9-0494-4348-9C7A-176F1F396D3E}" dt="2024-12-10T18:15:03.400" v="490" actId="255"/>
          <ac:graphicFrameMkLst>
            <pc:docMk/>
            <pc:sldMk cId="1701673126" sldId="271"/>
            <ac:graphicFrameMk id="19" creationId="{5D824D8E-6866-5BC2-CA2F-0EAB48FFECE0}"/>
          </ac:graphicFrameMkLst>
        </pc:graphicFrameChg>
      </pc:sldChg>
      <pc:sldChg chg="addSp delSp modSp mod">
        <pc:chgData name="Suzanne Pearton-Scale (2105981)" userId="effa55d8-965f-4efe-a9dc-973293222b04" providerId="ADAL" clId="{F989F2A9-0494-4348-9C7A-176F1F396D3E}" dt="2024-12-10T19:12:40.606" v="944"/>
        <pc:sldMkLst>
          <pc:docMk/>
          <pc:sldMk cId="4260584447" sldId="272"/>
        </pc:sldMkLst>
        <pc:spChg chg="mod">
          <ac:chgData name="Suzanne Pearton-Scale (2105981)" userId="effa55d8-965f-4efe-a9dc-973293222b04" providerId="ADAL" clId="{F989F2A9-0494-4348-9C7A-176F1F396D3E}" dt="2024-12-10T19:11:32.534" v="935" actId="26606"/>
          <ac:spMkLst>
            <pc:docMk/>
            <pc:sldMk cId="4260584447" sldId="272"/>
            <ac:spMk id="2" creationId="{D99704AB-5D62-04CC-2229-EAF25B066333}"/>
          </ac:spMkLst>
        </pc:spChg>
        <pc:spChg chg="del mod">
          <ac:chgData name="Suzanne Pearton-Scale (2105981)" userId="effa55d8-965f-4efe-a9dc-973293222b04" providerId="ADAL" clId="{F989F2A9-0494-4348-9C7A-176F1F396D3E}" dt="2024-12-10T13:06:53.062" v="382" actId="26606"/>
          <ac:spMkLst>
            <pc:docMk/>
            <pc:sldMk cId="4260584447" sldId="272"/>
            <ac:spMk id="24" creationId="{2312BB09-5C6C-9387-13D4-2D211698E83B}"/>
          </ac:spMkLst>
        </pc:spChg>
        <pc:spChg chg="add del">
          <ac:chgData name="Suzanne Pearton-Scale (2105981)" userId="effa55d8-965f-4efe-a9dc-973293222b04" providerId="ADAL" clId="{F989F2A9-0494-4348-9C7A-176F1F396D3E}" dt="2024-12-10T19:11:32.534" v="935" actId="26606"/>
          <ac:spMkLst>
            <pc:docMk/>
            <pc:sldMk cId="4260584447" sldId="272"/>
            <ac:spMk id="42" creationId="{D009D6D5-DAC2-4A8B-A17A-E206B9012D09}"/>
          </ac:spMkLst>
        </pc:spChg>
        <pc:spChg chg="add del">
          <ac:chgData name="Suzanne Pearton-Scale (2105981)" userId="effa55d8-965f-4efe-a9dc-973293222b04" providerId="ADAL" clId="{F989F2A9-0494-4348-9C7A-176F1F396D3E}" dt="2024-12-10T19:11:07.363" v="933" actId="26606"/>
          <ac:spMkLst>
            <pc:docMk/>
            <pc:sldMk cId="4260584447" sldId="272"/>
            <ac:spMk id="49" creationId="{45D37F4E-DDB4-456B-97E0-9937730A039F}"/>
          </ac:spMkLst>
        </pc:spChg>
        <pc:spChg chg="add del">
          <ac:chgData name="Suzanne Pearton-Scale (2105981)" userId="effa55d8-965f-4efe-a9dc-973293222b04" providerId="ADAL" clId="{F989F2A9-0494-4348-9C7A-176F1F396D3E}" dt="2024-12-10T19:11:07.363" v="933" actId="26606"/>
          <ac:spMkLst>
            <pc:docMk/>
            <pc:sldMk cId="4260584447" sldId="272"/>
            <ac:spMk id="51" creationId="{B2DD41CD-8F47-4F56-AD12-4E2FF7696987}"/>
          </ac:spMkLst>
        </pc:spChg>
        <pc:spChg chg="add del">
          <ac:chgData name="Suzanne Pearton-Scale (2105981)" userId="effa55d8-965f-4efe-a9dc-973293222b04" providerId="ADAL" clId="{F989F2A9-0494-4348-9C7A-176F1F396D3E}" dt="2024-12-10T19:11:32.534" v="935" actId="26606"/>
          <ac:spMkLst>
            <pc:docMk/>
            <pc:sldMk cId="4260584447" sldId="272"/>
            <ac:spMk id="53" creationId="{45D37F4E-DDB4-456B-97E0-9937730A039F}"/>
          </ac:spMkLst>
        </pc:spChg>
        <pc:spChg chg="add del">
          <ac:chgData name="Suzanne Pearton-Scale (2105981)" userId="effa55d8-965f-4efe-a9dc-973293222b04" providerId="ADAL" clId="{F989F2A9-0494-4348-9C7A-176F1F396D3E}" dt="2024-12-10T19:11:32.534" v="935" actId="26606"/>
          <ac:spMkLst>
            <pc:docMk/>
            <pc:sldMk cId="4260584447" sldId="272"/>
            <ac:spMk id="54" creationId="{B2DD41CD-8F47-4F56-AD12-4E2FF7696987}"/>
          </ac:spMkLst>
        </pc:spChg>
        <pc:graphicFrameChg chg="add mod ord modGraphic">
          <ac:chgData name="Suzanne Pearton-Scale (2105981)" userId="effa55d8-965f-4efe-a9dc-973293222b04" providerId="ADAL" clId="{F989F2A9-0494-4348-9C7A-176F1F396D3E}" dt="2024-12-10T19:12:40.606" v="944"/>
          <ac:graphicFrameMkLst>
            <pc:docMk/>
            <pc:sldMk cId="4260584447" sldId="272"/>
            <ac:graphicFrameMk id="44" creationId="{5DE02998-A343-FAED-B161-76AD9D3BFFA7}"/>
          </ac:graphicFrameMkLst>
        </pc:graphicFrameChg>
        <pc:picChg chg="mod">
          <ac:chgData name="Suzanne Pearton-Scale (2105981)" userId="effa55d8-965f-4efe-a9dc-973293222b04" providerId="ADAL" clId="{F989F2A9-0494-4348-9C7A-176F1F396D3E}" dt="2024-12-10T19:11:53.815" v="940" actId="14100"/>
          <ac:picMkLst>
            <pc:docMk/>
            <pc:sldMk cId="4260584447" sldId="272"/>
            <ac:picMk id="5" creationId="{B115B024-48A6-278C-F1DF-D6D4D75B9BD8}"/>
          </ac:picMkLst>
        </pc:picChg>
      </pc:sldChg>
      <pc:sldChg chg="addSp delSp modSp mod">
        <pc:chgData name="Suzanne Pearton-Scale (2105981)" userId="effa55d8-965f-4efe-a9dc-973293222b04" providerId="ADAL" clId="{F989F2A9-0494-4348-9C7A-176F1F396D3E}" dt="2024-12-10T18:38:49.432" v="588" actId="20577"/>
        <pc:sldMkLst>
          <pc:docMk/>
          <pc:sldMk cId="3738159993" sldId="273"/>
        </pc:sldMkLst>
        <pc:spChg chg="del mod">
          <ac:chgData name="Suzanne Pearton-Scale (2105981)" userId="effa55d8-965f-4efe-a9dc-973293222b04" providerId="ADAL" clId="{F989F2A9-0494-4348-9C7A-176F1F396D3E}" dt="2024-12-10T12:54:10.491" v="55" actId="478"/>
          <ac:spMkLst>
            <pc:docMk/>
            <pc:sldMk cId="3738159993" sldId="273"/>
            <ac:spMk id="2" creationId="{2988F457-1E2D-419D-B522-EAD7C23579E9}"/>
          </ac:spMkLst>
        </pc:spChg>
        <pc:spChg chg="mod">
          <ac:chgData name="Suzanne Pearton-Scale (2105981)" userId="effa55d8-965f-4efe-a9dc-973293222b04" providerId="ADAL" clId="{F989F2A9-0494-4348-9C7A-176F1F396D3E}" dt="2024-12-10T18:38:49.432" v="588" actId="20577"/>
          <ac:spMkLst>
            <pc:docMk/>
            <pc:sldMk cId="3738159993" sldId="273"/>
            <ac:spMk id="3" creationId="{342C6FCC-1995-2CFF-502E-98F849F27FE6}"/>
          </ac:spMkLst>
        </pc:spChg>
        <pc:spChg chg="add del mod">
          <ac:chgData name="Suzanne Pearton-Scale (2105981)" userId="effa55d8-965f-4efe-a9dc-973293222b04" providerId="ADAL" clId="{F989F2A9-0494-4348-9C7A-176F1F396D3E}" dt="2024-12-10T12:54:42.992" v="73" actId="478"/>
          <ac:spMkLst>
            <pc:docMk/>
            <pc:sldMk cId="3738159993" sldId="273"/>
            <ac:spMk id="8" creationId="{9B9E10C8-F679-EDDE-3A68-EDC165236FAC}"/>
          </ac:spMkLst>
        </pc:spChg>
        <pc:spChg chg="add mod">
          <ac:chgData name="Suzanne Pearton-Scale (2105981)" userId="effa55d8-965f-4efe-a9dc-973293222b04" providerId="ADAL" clId="{F989F2A9-0494-4348-9C7A-176F1F396D3E}" dt="2024-12-10T13:05:44.365" v="375" actId="20577"/>
          <ac:spMkLst>
            <pc:docMk/>
            <pc:sldMk cId="3738159993" sldId="273"/>
            <ac:spMk id="9" creationId="{AE5A5B7A-5CBD-8961-F43E-8B2E12DDC5E1}"/>
          </ac:spMkLst>
        </pc:spChg>
        <pc:spChg chg="add del">
          <ac:chgData name="Suzanne Pearton-Scale (2105981)" userId="effa55d8-965f-4efe-a9dc-973293222b04" providerId="ADAL" clId="{F989F2A9-0494-4348-9C7A-176F1F396D3E}" dt="2024-12-10T12:55:21.693" v="114" actId="26606"/>
          <ac:spMkLst>
            <pc:docMk/>
            <pc:sldMk cId="3738159993" sldId="273"/>
            <ac:spMk id="12" creationId="{00B93D4C-8538-8D90-C318-EE5F6B6E0BF5}"/>
          </ac:spMkLst>
        </pc:spChg>
        <pc:spChg chg="add del">
          <ac:chgData name="Suzanne Pearton-Scale (2105981)" userId="effa55d8-965f-4efe-a9dc-973293222b04" providerId="ADAL" clId="{F989F2A9-0494-4348-9C7A-176F1F396D3E}" dt="2024-12-10T12:55:21.693" v="114" actId="26606"/>
          <ac:spMkLst>
            <pc:docMk/>
            <pc:sldMk cId="3738159993" sldId="273"/>
            <ac:spMk id="14" creationId="{C9C0F9B6-1C3D-FE4F-0672-6392DE4DD367}"/>
          </ac:spMkLst>
        </pc:spChg>
        <pc:spChg chg="add del">
          <ac:chgData name="Suzanne Pearton-Scale (2105981)" userId="effa55d8-965f-4efe-a9dc-973293222b04" providerId="ADAL" clId="{F989F2A9-0494-4348-9C7A-176F1F396D3E}" dt="2024-12-10T12:55:21.693" v="114" actId="26606"/>
          <ac:spMkLst>
            <pc:docMk/>
            <pc:sldMk cId="3738159993" sldId="273"/>
            <ac:spMk id="31" creationId="{45D37F4E-DDB4-456B-97E0-9937730A039F}"/>
          </ac:spMkLst>
        </pc:spChg>
        <pc:spChg chg="add del">
          <ac:chgData name="Suzanne Pearton-Scale (2105981)" userId="effa55d8-965f-4efe-a9dc-973293222b04" providerId="ADAL" clId="{F989F2A9-0494-4348-9C7A-176F1F396D3E}" dt="2024-12-10T12:55:21.693" v="114" actId="26606"/>
          <ac:spMkLst>
            <pc:docMk/>
            <pc:sldMk cId="3738159993" sldId="273"/>
            <ac:spMk id="33" creationId="{B2DD41CD-8F47-4F56-AD12-4E2FF7696987}"/>
          </ac:spMkLst>
        </pc:spChg>
        <pc:grpChg chg="add del">
          <ac:chgData name="Suzanne Pearton-Scale (2105981)" userId="effa55d8-965f-4efe-a9dc-973293222b04" providerId="ADAL" clId="{F989F2A9-0494-4348-9C7A-176F1F396D3E}" dt="2024-12-10T12:55:21.693" v="114" actId="26606"/>
          <ac:grpSpMkLst>
            <pc:docMk/>
            <pc:sldMk cId="3738159993" sldId="273"/>
            <ac:grpSpMk id="16" creationId="{D873DCA9-2B42-1C85-2485-CBE02032857F}"/>
          </ac:grpSpMkLst>
        </pc:grpChg>
        <pc:grpChg chg="add del">
          <ac:chgData name="Suzanne Pearton-Scale (2105981)" userId="effa55d8-965f-4efe-a9dc-973293222b04" providerId="ADAL" clId="{F989F2A9-0494-4348-9C7A-176F1F396D3E}" dt="2024-12-10T12:55:21.693" v="114" actId="26606"/>
          <ac:grpSpMkLst>
            <pc:docMk/>
            <pc:sldMk cId="3738159993" sldId="273"/>
            <ac:grpSpMk id="22" creationId="{0A7F8C20-6D76-0D4B-5000-6F0D12058348}"/>
          </ac:grpSpMkLst>
        </pc:grpChg>
        <pc:picChg chg="add mod">
          <ac:chgData name="Suzanne Pearton-Scale (2105981)" userId="effa55d8-965f-4efe-a9dc-973293222b04" providerId="ADAL" clId="{F989F2A9-0494-4348-9C7A-176F1F396D3E}" dt="2024-12-10T12:55:40.715" v="118" actId="1076"/>
          <ac:picMkLst>
            <pc:docMk/>
            <pc:sldMk cId="3738159993" sldId="273"/>
            <ac:picMk id="5" creationId="{7AAA2043-F8CF-0180-CE01-595A922BA96C}"/>
          </ac:picMkLst>
        </pc:picChg>
        <pc:picChg chg="del mod">
          <ac:chgData name="Suzanne Pearton-Scale (2105981)" userId="effa55d8-965f-4efe-a9dc-973293222b04" providerId="ADAL" clId="{F989F2A9-0494-4348-9C7A-176F1F396D3E}" dt="2024-12-10T12:52:55.194" v="50" actId="478"/>
          <ac:picMkLst>
            <pc:docMk/>
            <pc:sldMk cId="3738159993" sldId="273"/>
            <ac:picMk id="7" creationId="{E3513B8E-840B-3107-381D-F45E1E1584EF}"/>
          </ac:picMkLst>
        </pc:picChg>
      </pc:sldChg>
      <pc:sldChg chg="modSp mod">
        <pc:chgData name="Suzanne Pearton-Scale (2105981)" userId="effa55d8-965f-4efe-a9dc-973293222b04" providerId="ADAL" clId="{F989F2A9-0494-4348-9C7A-176F1F396D3E}" dt="2024-12-10T19:02:24.910" v="865" actId="27636"/>
        <pc:sldMkLst>
          <pc:docMk/>
          <pc:sldMk cId="2080275808" sldId="274"/>
        </pc:sldMkLst>
        <pc:spChg chg="mod">
          <ac:chgData name="Suzanne Pearton-Scale (2105981)" userId="effa55d8-965f-4efe-a9dc-973293222b04" providerId="ADAL" clId="{F989F2A9-0494-4348-9C7A-176F1F396D3E}" dt="2024-12-10T19:02:24.910" v="865" actId="27636"/>
          <ac:spMkLst>
            <pc:docMk/>
            <pc:sldMk cId="2080275808" sldId="274"/>
            <ac:spMk id="3" creationId="{EBB79F8E-31D8-FEF6-9E6F-10D7922B17AC}"/>
          </ac:spMkLst>
        </pc:spChg>
      </pc:sldChg>
      <pc:sldChg chg="addSp delSp modSp mod">
        <pc:chgData name="Suzanne Pearton-Scale (2105981)" userId="effa55d8-965f-4efe-a9dc-973293222b04" providerId="ADAL" clId="{F989F2A9-0494-4348-9C7A-176F1F396D3E}" dt="2024-12-10T12:58:15.162" v="159" actId="26606"/>
        <pc:sldMkLst>
          <pc:docMk/>
          <pc:sldMk cId="1447489530" sldId="275"/>
        </pc:sldMkLst>
        <pc:spChg chg="mod">
          <ac:chgData name="Suzanne Pearton-Scale (2105981)" userId="effa55d8-965f-4efe-a9dc-973293222b04" providerId="ADAL" clId="{F989F2A9-0494-4348-9C7A-176F1F396D3E}" dt="2024-12-10T12:58:15.162" v="159" actId="26606"/>
          <ac:spMkLst>
            <pc:docMk/>
            <pc:sldMk cId="1447489530" sldId="275"/>
            <ac:spMk id="2" creationId="{249DF9D6-BDAE-6F4D-F1BD-4554BD188761}"/>
          </ac:spMkLst>
        </pc:spChg>
        <pc:spChg chg="mod">
          <ac:chgData name="Suzanne Pearton-Scale (2105981)" userId="effa55d8-965f-4efe-a9dc-973293222b04" providerId="ADAL" clId="{F989F2A9-0494-4348-9C7A-176F1F396D3E}" dt="2024-12-10T12:58:15.162" v="159" actId="26606"/>
          <ac:spMkLst>
            <pc:docMk/>
            <pc:sldMk cId="1447489530" sldId="275"/>
            <ac:spMk id="3" creationId="{2C0A44D1-AF98-5C21-82A2-307882B298CB}"/>
          </ac:spMkLst>
        </pc:spChg>
        <pc:spChg chg="del">
          <ac:chgData name="Suzanne Pearton-Scale (2105981)" userId="effa55d8-965f-4efe-a9dc-973293222b04" providerId="ADAL" clId="{F989F2A9-0494-4348-9C7A-176F1F396D3E}" dt="2024-12-10T12:58:15.162" v="159" actId="26606"/>
          <ac:spMkLst>
            <pc:docMk/>
            <pc:sldMk cId="1447489530" sldId="275"/>
            <ac:spMk id="13" creationId="{06DA9DF9-31F7-4056-B42E-878CC92417B8}"/>
          </ac:spMkLst>
        </pc:spChg>
        <pc:spChg chg="add">
          <ac:chgData name="Suzanne Pearton-Scale (2105981)" userId="effa55d8-965f-4efe-a9dc-973293222b04" providerId="ADAL" clId="{F989F2A9-0494-4348-9C7A-176F1F396D3E}" dt="2024-12-10T12:58:15.162" v="159" actId="26606"/>
          <ac:spMkLst>
            <pc:docMk/>
            <pc:sldMk cId="1447489530" sldId="275"/>
            <ac:spMk id="19" creationId="{E91DC736-0EF8-4F87-9146-EBF1D2EE4D3D}"/>
          </ac:spMkLst>
        </pc:spChg>
        <pc:spChg chg="add">
          <ac:chgData name="Suzanne Pearton-Scale (2105981)" userId="effa55d8-965f-4efe-a9dc-973293222b04" providerId="ADAL" clId="{F989F2A9-0494-4348-9C7A-176F1F396D3E}" dt="2024-12-10T12:58:15.162" v="159" actId="26606"/>
          <ac:spMkLst>
            <pc:docMk/>
            <pc:sldMk cId="1447489530" sldId="275"/>
            <ac:spMk id="21" creationId="{097CD68E-23E3-4007-8847-CD0944C4F7BE}"/>
          </ac:spMkLst>
        </pc:spChg>
        <pc:spChg chg="add">
          <ac:chgData name="Suzanne Pearton-Scale (2105981)" userId="effa55d8-965f-4efe-a9dc-973293222b04" providerId="ADAL" clId="{F989F2A9-0494-4348-9C7A-176F1F396D3E}" dt="2024-12-10T12:58:15.162" v="159" actId="26606"/>
          <ac:spMkLst>
            <pc:docMk/>
            <pc:sldMk cId="1447489530" sldId="275"/>
            <ac:spMk id="23" creationId="{AF2F604E-43BE-4DC3-B983-E071523364F8}"/>
          </ac:spMkLst>
        </pc:spChg>
        <pc:spChg chg="add">
          <ac:chgData name="Suzanne Pearton-Scale (2105981)" userId="effa55d8-965f-4efe-a9dc-973293222b04" providerId="ADAL" clId="{F989F2A9-0494-4348-9C7A-176F1F396D3E}" dt="2024-12-10T12:58:15.162" v="159" actId="26606"/>
          <ac:spMkLst>
            <pc:docMk/>
            <pc:sldMk cId="1447489530" sldId="275"/>
            <ac:spMk id="25" creationId="{08C9B587-E65E-4B52-B37C-ABEBB6E87928}"/>
          </ac:spMkLst>
        </pc:spChg>
        <pc:picChg chg="mod ord">
          <ac:chgData name="Suzanne Pearton-Scale (2105981)" userId="effa55d8-965f-4efe-a9dc-973293222b04" providerId="ADAL" clId="{F989F2A9-0494-4348-9C7A-176F1F396D3E}" dt="2024-12-10T12:58:15.162" v="159" actId="26606"/>
          <ac:picMkLst>
            <pc:docMk/>
            <pc:sldMk cId="1447489530" sldId="275"/>
            <ac:picMk id="14" creationId="{20F78A7C-AE87-2BBA-F3AD-A2D6FBD7AF86}"/>
          </ac:picMkLst>
        </pc:picChg>
      </pc:sldChg>
      <pc:sldChg chg="modSp mod">
        <pc:chgData name="Suzanne Pearton-Scale (2105981)" userId="effa55d8-965f-4efe-a9dc-973293222b04" providerId="ADAL" clId="{F989F2A9-0494-4348-9C7A-176F1F396D3E}" dt="2024-12-10T19:02:38.780" v="867" actId="27636"/>
        <pc:sldMkLst>
          <pc:docMk/>
          <pc:sldMk cId="2616782533" sldId="276"/>
        </pc:sldMkLst>
        <pc:spChg chg="mod">
          <ac:chgData name="Suzanne Pearton-Scale (2105981)" userId="effa55d8-965f-4efe-a9dc-973293222b04" providerId="ADAL" clId="{F989F2A9-0494-4348-9C7A-176F1F396D3E}" dt="2024-12-10T19:02:38.780" v="867" actId="27636"/>
          <ac:spMkLst>
            <pc:docMk/>
            <pc:sldMk cId="2616782533" sldId="276"/>
            <ac:spMk id="3" creationId="{2E1A9439-0D30-D579-B54A-6D27C479FB46}"/>
          </ac:spMkLst>
        </pc:spChg>
      </pc:sldChg>
      <pc:sldChg chg="addSp delSp modSp new mod">
        <pc:chgData name="Suzanne Pearton-Scale (2105981)" userId="effa55d8-965f-4efe-a9dc-973293222b04" providerId="ADAL" clId="{F989F2A9-0494-4348-9C7A-176F1F396D3E}" dt="2024-12-10T19:04:09.585" v="880" actId="14100"/>
        <pc:sldMkLst>
          <pc:docMk/>
          <pc:sldMk cId="174446343" sldId="278"/>
        </pc:sldMkLst>
        <pc:spChg chg="mod">
          <ac:chgData name="Suzanne Pearton-Scale (2105981)" userId="effa55d8-965f-4efe-a9dc-973293222b04" providerId="ADAL" clId="{F989F2A9-0494-4348-9C7A-176F1F396D3E}" dt="2024-12-10T19:02:53.819" v="875" actId="20577"/>
          <ac:spMkLst>
            <pc:docMk/>
            <pc:sldMk cId="174446343" sldId="278"/>
            <ac:spMk id="2" creationId="{FF2771E1-32A2-E7FB-E06A-E0C39FC994E9}"/>
          </ac:spMkLst>
        </pc:spChg>
        <pc:spChg chg="del">
          <ac:chgData name="Suzanne Pearton-Scale (2105981)" userId="effa55d8-965f-4efe-a9dc-973293222b04" providerId="ADAL" clId="{F989F2A9-0494-4348-9C7A-176F1F396D3E}" dt="2024-12-10T19:03:59.751" v="876"/>
          <ac:spMkLst>
            <pc:docMk/>
            <pc:sldMk cId="174446343" sldId="278"/>
            <ac:spMk id="3" creationId="{BD580F78-0400-6790-4397-EE22E4581418}"/>
          </ac:spMkLst>
        </pc:spChg>
        <pc:picChg chg="add mod">
          <ac:chgData name="Suzanne Pearton-Scale (2105981)" userId="effa55d8-965f-4efe-a9dc-973293222b04" providerId="ADAL" clId="{F989F2A9-0494-4348-9C7A-176F1F396D3E}" dt="2024-12-10T19:04:09.585" v="880" actId="14100"/>
          <ac:picMkLst>
            <pc:docMk/>
            <pc:sldMk cId="174446343" sldId="278"/>
            <ac:picMk id="5" creationId="{919A5A9E-F29A-734C-3D87-45DC657AE66F}"/>
          </ac:picMkLst>
        </pc:picChg>
      </pc:sldChg>
      <pc:sldChg chg="modSp add del">
        <pc:chgData name="Suzanne Pearton-Scale (2105981)" userId="effa55d8-965f-4efe-a9dc-973293222b04" providerId="ADAL" clId="{F989F2A9-0494-4348-9C7A-176F1F396D3E}" dt="2024-12-10T13:21:07.389" v="481" actId="2696"/>
        <pc:sldMkLst>
          <pc:docMk/>
          <pc:sldMk cId="3169450092" sldId="278"/>
        </pc:sldMkLst>
        <pc:graphicFrameChg chg="mod">
          <ac:chgData name="Suzanne Pearton-Scale (2105981)" userId="effa55d8-965f-4efe-a9dc-973293222b04" providerId="ADAL" clId="{F989F2A9-0494-4348-9C7A-176F1F396D3E}" dt="2024-12-10T13:18:19.319" v="446"/>
          <ac:graphicFrameMkLst>
            <pc:docMk/>
            <pc:sldMk cId="3169450092" sldId="278"/>
            <ac:graphicFrameMk id="6" creationId="{99A0926E-1FC2-CC10-9AB9-E0B1B9335EAD}"/>
          </ac:graphicFrameMkLst>
        </pc:graphicFrameChg>
        <pc:graphicFrameChg chg="mod">
          <ac:chgData name="Suzanne Pearton-Scale (2105981)" userId="effa55d8-965f-4efe-a9dc-973293222b04" providerId="ADAL" clId="{F989F2A9-0494-4348-9C7A-176F1F396D3E}" dt="2024-12-10T13:18:12.396" v="444"/>
          <ac:graphicFrameMkLst>
            <pc:docMk/>
            <pc:sldMk cId="3169450092" sldId="278"/>
            <ac:graphicFrameMk id="12" creationId="{FE3AA877-A5C8-270B-95A1-6F9E84D914A1}"/>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6" Type="http://schemas.openxmlformats.org/officeDocument/2006/relationships/image" Target="../media/image33.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6" Type="http://schemas.openxmlformats.org/officeDocument/2006/relationships/image" Target="../media/image33.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8E7D1C-FB57-4377-939F-C8CB6017C7E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205488-2BF1-4751-B00F-96EA7980F7AE}">
      <dgm:prSet custT="1"/>
      <dgm:spPr/>
      <dgm:t>
        <a:bodyPr/>
        <a:lstStyle/>
        <a:p>
          <a:pPr>
            <a:lnSpc>
              <a:spcPct val="100000"/>
            </a:lnSpc>
          </a:pPr>
          <a:r>
            <a:rPr lang="en-US" sz="2000" b="1" dirty="0"/>
            <a:t>fMRI = Neuroplasticity Evidence</a:t>
          </a:r>
          <a:br>
            <a:rPr lang="en-US" sz="1500" dirty="0"/>
          </a:br>
          <a:r>
            <a:rPr lang="en-US" sz="1500" dirty="0"/>
            <a:t>	</a:t>
          </a:r>
        </a:p>
      </dgm:t>
    </dgm:pt>
    <dgm:pt modelId="{7A50E565-2896-4578-A2F7-C94BDFEF3E1A}" type="parTrans" cxnId="{44ABE682-9492-4C5A-BCB1-302E71E9D5F0}">
      <dgm:prSet/>
      <dgm:spPr/>
      <dgm:t>
        <a:bodyPr/>
        <a:lstStyle/>
        <a:p>
          <a:endParaRPr lang="en-US"/>
        </a:p>
      </dgm:t>
    </dgm:pt>
    <dgm:pt modelId="{5F4BAE4F-201F-4A52-8CAB-7348E4364647}" type="sibTrans" cxnId="{44ABE682-9492-4C5A-BCB1-302E71E9D5F0}">
      <dgm:prSet/>
      <dgm:spPr/>
      <dgm:t>
        <a:bodyPr/>
        <a:lstStyle/>
        <a:p>
          <a:endParaRPr lang="en-US"/>
        </a:p>
      </dgm:t>
    </dgm:pt>
    <dgm:pt modelId="{D102DD33-5454-4103-A6D8-B9AD3C311068}">
      <dgm:prSet custT="1"/>
      <dgm:spPr/>
      <dgm:t>
        <a:bodyPr/>
        <a:lstStyle/>
        <a:p>
          <a:pPr>
            <a:lnSpc>
              <a:spcPct val="100000"/>
            </a:lnSpc>
          </a:pPr>
          <a:r>
            <a:rPr lang="en-US" sz="2000" b="1" dirty="0"/>
            <a:t>Non-Pharmacological Intervention</a:t>
          </a:r>
          <a:br>
            <a:rPr lang="en-US" sz="1500" dirty="0"/>
          </a:br>
          <a:r>
            <a:rPr lang="en-US" sz="1500" dirty="0"/>
            <a:t>	</a:t>
          </a:r>
        </a:p>
      </dgm:t>
    </dgm:pt>
    <dgm:pt modelId="{26E11CC8-1BF6-4250-B3B9-1F1632DDCC49}" type="parTrans" cxnId="{78292C3A-9190-4B5B-BE80-CCA5B5E89E41}">
      <dgm:prSet/>
      <dgm:spPr/>
      <dgm:t>
        <a:bodyPr/>
        <a:lstStyle/>
        <a:p>
          <a:endParaRPr lang="en-US"/>
        </a:p>
      </dgm:t>
    </dgm:pt>
    <dgm:pt modelId="{6823A363-E746-455A-82B4-DAD57E60A540}" type="sibTrans" cxnId="{78292C3A-9190-4B5B-BE80-CCA5B5E89E41}">
      <dgm:prSet/>
      <dgm:spPr/>
      <dgm:t>
        <a:bodyPr/>
        <a:lstStyle/>
        <a:p>
          <a:endParaRPr lang="en-US"/>
        </a:p>
      </dgm:t>
    </dgm:pt>
    <dgm:pt modelId="{CECEC294-B589-48D4-842F-0FEDAA21D82C}">
      <dgm:prSet custT="1"/>
      <dgm:spPr/>
      <dgm:t>
        <a:bodyPr/>
        <a:lstStyle/>
        <a:p>
          <a:pPr>
            <a:lnSpc>
              <a:spcPct val="100000"/>
            </a:lnSpc>
          </a:pPr>
          <a:r>
            <a:rPr lang="en-US" sz="2000" b="1" i="0" dirty="0"/>
            <a:t>Psychomotor Speed  = Cognitive-Motor Integration</a:t>
          </a:r>
          <a:br>
            <a:rPr lang="en-US" sz="1500" b="0" i="0" dirty="0"/>
          </a:br>
          <a:r>
            <a:rPr lang="en-US" sz="1500" b="0" i="0" dirty="0"/>
            <a:t>	</a:t>
          </a:r>
          <a:endParaRPr lang="en-US" sz="1500" dirty="0"/>
        </a:p>
      </dgm:t>
    </dgm:pt>
    <dgm:pt modelId="{434C77E7-2769-4BD7-AF74-D283CF9F97C2}" type="parTrans" cxnId="{835E21FF-AE4C-4172-AE7F-2B7F4A35FA42}">
      <dgm:prSet/>
      <dgm:spPr/>
      <dgm:t>
        <a:bodyPr/>
        <a:lstStyle/>
        <a:p>
          <a:endParaRPr lang="en-US"/>
        </a:p>
      </dgm:t>
    </dgm:pt>
    <dgm:pt modelId="{A0A8B76F-A672-4891-B6C0-98A9D5CC8479}" type="sibTrans" cxnId="{835E21FF-AE4C-4172-AE7F-2B7F4A35FA42}">
      <dgm:prSet/>
      <dgm:spPr/>
      <dgm:t>
        <a:bodyPr/>
        <a:lstStyle/>
        <a:p>
          <a:endParaRPr lang="en-US"/>
        </a:p>
      </dgm:t>
    </dgm:pt>
    <dgm:pt modelId="{49566B63-4737-49E8-BDBD-2B362B29475F}">
      <dgm:prSet custT="1"/>
      <dgm:spPr/>
      <dgm:t>
        <a:bodyPr/>
        <a:lstStyle/>
        <a:p>
          <a:pPr>
            <a:lnSpc>
              <a:spcPct val="100000"/>
            </a:lnSpc>
          </a:pPr>
          <a:r>
            <a:rPr lang="en-GB" sz="1800" b="1" i="0" dirty="0"/>
            <a:t>Real-World Relevance = ecological validity = replicable</a:t>
          </a:r>
          <a:br>
            <a:rPr lang="en-GB" sz="1500" dirty="0"/>
          </a:br>
          <a:r>
            <a:rPr lang="en-GB" sz="1500" dirty="0"/>
            <a:t>	</a:t>
          </a:r>
          <a:endParaRPr lang="en-US" sz="1500" dirty="0"/>
        </a:p>
      </dgm:t>
    </dgm:pt>
    <dgm:pt modelId="{10B36A36-3D40-4934-ACB6-CA56EC9C6D1A}" type="parTrans" cxnId="{DF5CFC6F-800F-4F0B-B11C-34055D50657B}">
      <dgm:prSet/>
      <dgm:spPr/>
      <dgm:t>
        <a:bodyPr/>
        <a:lstStyle/>
        <a:p>
          <a:endParaRPr lang="en-US"/>
        </a:p>
      </dgm:t>
    </dgm:pt>
    <dgm:pt modelId="{4BBDBDE1-1420-4125-8EA8-E9B45D27B031}" type="sibTrans" cxnId="{DF5CFC6F-800F-4F0B-B11C-34055D50657B}">
      <dgm:prSet/>
      <dgm:spPr/>
      <dgm:t>
        <a:bodyPr/>
        <a:lstStyle/>
        <a:p>
          <a:endParaRPr lang="en-US"/>
        </a:p>
      </dgm:t>
    </dgm:pt>
    <dgm:pt modelId="{3A72E3CD-2A78-46E2-835A-E27E3823FD00}">
      <dgm:prSet custT="1"/>
      <dgm:spPr/>
      <dgm:t>
        <a:bodyPr/>
        <a:lstStyle/>
        <a:p>
          <a:pPr>
            <a:lnSpc>
              <a:spcPct val="100000"/>
            </a:lnSpc>
          </a:pPr>
          <a:r>
            <a:rPr lang="en-US" sz="2000" b="1" i="0" dirty="0"/>
            <a:t>Emotional and Social Benefits</a:t>
          </a:r>
          <a:br>
            <a:rPr lang="en-US" sz="1900" b="0" i="0" dirty="0"/>
          </a:br>
          <a:r>
            <a:rPr lang="en-US" sz="1900" b="0" i="0" dirty="0"/>
            <a:t>	</a:t>
          </a:r>
          <a:endParaRPr lang="en-US" sz="1900" dirty="0"/>
        </a:p>
      </dgm:t>
    </dgm:pt>
    <dgm:pt modelId="{E63EF4B6-E4E6-45BF-BB50-9F065AABA970}" type="parTrans" cxnId="{F96D3148-B3D4-40C8-A60D-582F1EB4608A}">
      <dgm:prSet/>
      <dgm:spPr/>
      <dgm:t>
        <a:bodyPr/>
        <a:lstStyle/>
        <a:p>
          <a:endParaRPr lang="en-US"/>
        </a:p>
      </dgm:t>
    </dgm:pt>
    <dgm:pt modelId="{9033F6CA-1108-49ED-9E77-E02278598851}" type="sibTrans" cxnId="{F96D3148-B3D4-40C8-A60D-582F1EB4608A}">
      <dgm:prSet/>
      <dgm:spPr/>
      <dgm:t>
        <a:bodyPr/>
        <a:lstStyle/>
        <a:p>
          <a:endParaRPr lang="en-US"/>
        </a:p>
      </dgm:t>
    </dgm:pt>
    <dgm:pt modelId="{89EB05E3-50CD-4A1E-995F-216F04DC3CBD}" type="pres">
      <dgm:prSet presAssocID="{B98E7D1C-FB57-4377-939F-C8CB6017C7EC}" presName="root" presStyleCnt="0">
        <dgm:presLayoutVars>
          <dgm:dir/>
          <dgm:resizeHandles val="exact"/>
        </dgm:presLayoutVars>
      </dgm:prSet>
      <dgm:spPr/>
    </dgm:pt>
    <dgm:pt modelId="{47C3AF32-E809-4F95-B284-E62FB73159DE}" type="pres">
      <dgm:prSet presAssocID="{B8205488-2BF1-4751-B00F-96EA7980F7AE}" presName="compNode" presStyleCnt="0"/>
      <dgm:spPr/>
    </dgm:pt>
    <dgm:pt modelId="{95069B9B-32E2-4667-995E-65D13BC70F18}" type="pres">
      <dgm:prSet presAssocID="{B8205488-2BF1-4751-B00F-96EA7980F7AE}" presName="bgRect" presStyleLbl="bgShp" presStyleIdx="0" presStyleCnt="5"/>
      <dgm:spPr/>
    </dgm:pt>
    <dgm:pt modelId="{5721ADC0-C0EE-4646-B806-8D623DBC990F}" type="pres">
      <dgm:prSet presAssocID="{B8205488-2BF1-4751-B00F-96EA7980F7A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BF3A94E4-59B0-45F3-8516-2B7EB2BFEE24}" type="pres">
      <dgm:prSet presAssocID="{B8205488-2BF1-4751-B00F-96EA7980F7AE}" presName="spaceRect" presStyleCnt="0"/>
      <dgm:spPr/>
    </dgm:pt>
    <dgm:pt modelId="{FD91EECC-4C04-42EE-8C25-CF4C291E8EE8}" type="pres">
      <dgm:prSet presAssocID="{B8205488-2BF1-4751-B00F-96EA7980F7AE}" presName="parTx" presStyleLbl="revTx" presStyleIdx="0" presStyleCnt="5">
        <dgm:presLayoutVars>
          <dgm:chMax val="0"/>
          <dgm:chPref val="0"/>
        </dgm:presLayoutVars>
      </dgm:prSet>
      <dgm:spPr/>
    </dgm:pt>
    <dgm:pt modelId="{93F1ED0E-2B78-41A4-A7A2-13556B7C7869}" type="pres">
      <dgm:prSet presAssocID="{5F4BAE4F-201F-4A52-8CAB-7348E4364647}" presName="sibTrans" presStyleCnt="0"/>
      <dgm:spPr/>
    </dgm:pt>
    <dgm:pt modelId="{234A79CB-956F-4953-BBA5-3DD8D545D3A7}" type="pres">
      <dgm:prSet presAssocID="{D102DD33-5454-4103-A6D8-B9AD3C311068}" presName="compNode" presStyleCnt="0"/>
      <dgm:spPr/>
    </dgm:pt>
    <dgm:pt modelId="{FCFBAB5A-ABC6-4D95-95A1-7E73E09040ED}" type="pres">
      <dgm:prSet presAssocID="{D102DD33-5454-4103-A6D8-B9AD3C311068}" presName="bgRect" presStyleLbl="bgShp" presStyleIdx="1" presStyleCnt="5"/>
      <dgm:spPr/>
    </dgm:pt>
    <dgm:pt modelId="{6B5C29C6-3A97-45A3-B5BB-73BBBA6672D3}" type="pres">
      <dgm:prSet presAssocID="{D102DD33-5454-4103-A6D8-B9AD3C31106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0FF8275D-CF06-4B63-9944-BEE805EF9D7B}" type="pres">
      <dgm:prSet presAssocID="{D102DD33-5454-4103-A6D8-B9AD3C311068}" presName="spaceRect" presStyleCnt="0"/>
      <dgm:spPr/>
    </dgm:pt>
    <dgm:pt modelId="{C0DE345E-F7AF-4E4D-86B7-B17AF50AD0C9}" type="pres">
      <dgm:prSet presAssocID="{D102DD33-5454-4103-A6D8-B9AD3C311068}" presName="parTx" presStyleLbl="revTx" presStyleIdx="1" presStyleCnt="5">
        <dgm:presLayoutVars>
          <dgm:chMax val="0"/>
          <dgm:chPref val="0"/>
        </dgm:presLayoutVars>
      </dgm:prSet>
      <dgm:spPr/>
    </dgm:pt>
    <dgm:pt modelId="{1249A3D4-67BD-4DE6-83A0-C9230A386F4F}" type="pres">
      <dgm:prSet presAssocID="{6823A363-E746-455A-82B4-DAD57E60A540}" presName="sibTrans" presStyleCnt="0"/>
      <dgm:spPr/>
    </dgm:pt>
    <dgm:pt modelId="{CC8F9486-08AC-4893-9D21-16971E5491DC}" type="pres">
      <dgm:prSet presAssocID="{CECEC294-B589-48D4-842F-0FEDAA21D82C}" presName="compNode" presStyleCnt="0"/>
      <dgm:spPr/>
    </dgm:pt>
    <dgm:pt modelId="{7B86B9F5-C7FA-44BD-BE4F-91FA4600A266}" type="pres">
      <dgm:prSet presAssocID="{CECEC294-B589-48D4-842F-0FEDAA21D82C}" presName="bgRect" presStyleLbl="bgShp" presStyleIdx="2" presStyleCnt="5"/>
      <dgm:spPr/>
    </dgm:pt>
    <dgm:pt modelId="{F107521D-B26D-4BFA-8A5A-4688F945BA10}" type="pres">
      <dgm:prSet presAssocID="{CECEC294-B589-48D4-842F-0FEDAA21D8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42121986-093A-438F-B230-F8F6C8662074}" type="pres">
      <dgm:prSet presAssocID="{CECEC294-B589-48D4-842F-0FEDAA21D82C}" presName="spaceRect" presStyleCnt="0"/>
      <dgm:spPr/>
    </dgm:pt>
    <dgm:pt modelId="{93B93E9E-304B-4D82-97E2-D795A3F63301}" type="pres">
      <dgm:prSet presAssocID="{CECEC294-B589-48D4-842F-0FEDAA21D82C}" presName="parTx" presStyleLbl="revTx" presStyleIdx="2" presStyleCnt="5">
        <dgm:presLayoutVars>
          <dgm:chMax val="0"/>
          <dgm:chPref val="0"/>
        </dgm:presLayoutVars>
      </dgm:prSet>
      <dgm:spPr/>
    </dgm:pt>
    <dgm:pt modelId="{A8C97139-5682-4BE4-AE50-9223D3865507}" type="pres">
      <dgm:prSet presAssocID="{A0A8B76F-A672-4891-B6C0-98A9D5CC8479}" presName="sibTrans" presStyleCnt="0"/>
      <dgm:spPr/>
    </dgm:pt>
    <dgm:pt modelId="{8BD035CF-A4C2-4DC0-BE36-EF08741B81F9}" type="pres">
      <dgm:prSet presAssocID="{49566B63-4737-49E8-BDBD-2B362B29475F}" presName="compNode" presStyleCnt="0"/>
      <dgm:spPr/>
    </dgm:pt>
    <dgm:pt modelId="{D2E49FF6-07C2-4DF6-860E-D01CDF1E8B63}" type="pres">
      <dgm:prSet presAssocID="{49566B63-4737-49E8-BDBD-2B362B29475F}" presName="bgRect" presStyleLbl="bgShp" presStyleIdx="3" presStyleCnt="5"/>
      <dgm:spPr/>
    </dgm:pt>
    <dgm:pt modelId="{807DC661-BEC5-4F24-A59E-C2AAB8F53946}" type="pres">
      <dgm:prSet presAssocID="{49566B63-4737-49E8-BDBD-2B362B29475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duous tree"/>
        </a:ext>
      </dgm:extLst>
    </dgm:pt>
    <dgm:pt modelId="{9E085179-BCF0-498D-AE05-08B670507627}" type="pres">
      <dgm:prSet presAssocID="{49566B63-4737-49E8-BDBD-2B362B29475F}" presName="spaceRect" presStyleCnt="0"/>
      <dgm:spPr/>
    </dgm:pt>
    <dgm:pt modelId="{8EB82A42-4E5B-4513-8F9B-9B7BBF831BD7}" type="pres">
      <dgm:prSet presAssocID="{49566B63-4737-49E8-BDBD-2B362B29475F}" presName="parTx" presStyleLbl="revTx" presStyleIdx="3" presStyleCnt="5">
        <dgm:presLayoutVars>
          <dgm:chMax val="0"/>
          <dgm:chPref val="0"/>
        </dgm:presLayoutVars>
      </dgm:prSet>
      <dgm:spPr/>
    </dgm:pt>
    <dgm:pt modelId="{FEDF4A8F-BEAA-4417-B648-E96F029BC026}" type="pres">
      <dgm:prSet presAssocID="{4BBDBDE1-1420-4125-8EA8-E9B45D27B031}" presName="sibTrans" presStyleCnt="0"/>
      <dgm:spPr/>
    </dgm:pt>
    <dgm:pt modelId="{39DAEE3A-3F54-4F4A-A156-99B1270C8175}" type="pres">
      <dgm:prSet presAssocID="{3A72E3CD-2A78-46E2-835A-E27E3823FD00}" presName="compNode" presStyleCnt="0"/>
      <dgm:spPr/>
    </dgm:pt>
    <dgm:pt modelId="{010D6A0D-835B-425F-9DDF-EF14352E1B6B}" type="pres">
      <dgm:prSet presAssocID="{3A72E3CD-2A78-46E2-835A-E27E3823FD00}" presName="bgRect" presStyleLbl="bgShp" presStyleIdx="4" presStyleCnt="5"/>
      <dgm:spPr/>
    </dgm:pt>
    <dgm:pt modelId="{117326D9-9720-48E7-8484-7E46263FA499}" type="pres">
      <dgm:prSet presAssocID="{3A72E3CD-2A78-46E2-835A-E27E3823FD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rt"/>
        </a:ext>
      </dgm:extLst>
    </dgm:pt>
    <dgm:pt modelId="{8509284D-B437-44A7-AE07-64591D12134A}" type="pres">
      <dgm:prSet presAssocID="{3A72E3CD-2A78-46E2-835A-E27E3823FD00}" presName="spaceRect" presStyleCnt="0"/>
      <dgm:spPr/>
    </dgm:pt>
    <dgm:pt modelId="{38E74DFF-E46D-4A9F-822A-B3C1A8013446}" type="pres">
      <dgm:prSet presAssocID="{3A72E3CD-2A78-46E2-835A-E27E3823FD00}" presName="parTx" presStyleLbl="revTx" presStyleIdx="4" presStyleCnt="5">
        <dgm:presLayoutVars>
          <dgm:chMax val="0"/>
          <dgm:chPref val="0"/>
        </dgm:presLayoutVars>
      </dgm:prSet>
      <dgm:spPr/>
    </dgm:pt>
  </dgm:ptLst>
  <dgm:cxnLst>
    <dgm:cxn modelId="{78292C3A-9190-4B5B-BE80-CCA5B5E89E41}" srcId="{B98E7D1C-FB57-4377-939F-C8CB6017C7EC}" destId="{D102DD33-5454-4103-A6D8-B9AD3C311068}" srcOrd="1" destOrd="0" parTransId="{26E11CC8-1BF6-4250-B3B9-1F1632DDCC49}" sibTransId="{6823A363-E746-455A-82B4-DAD57E60A540}"/>
    <dgm:cxn modelId="{B782E442-226D-4D05-BEC1-FE3779C38B85}" type="presOf" srcId="{B8205488-2BF1-4751-B00F-96EA7980F7AE}" destId="{FD91EECC-4C04-42EE-8C25-CF4C291E8EE8}" srcOrd="0" destOrd="0" presId="urn:microsoft.com/office/officeart/2018/2/layout/IconVerticalSolidList"/>
    <dgm:cxn modelId="{F96D3148-B3D4-40C8-A60D-582F1EB4608A}" srcId="{B98E7D1C-FB57-4377-939F-C8CB6017C7EC}" destId="{3A72E3CD-2A78-46E2-835A-E27E3823FD00}" srcOrd="4" destOrd="0" parTransId="{E63EF4B6-E4E6-45BF-BB50-9F065AABA970}" sibTransId="{9033F6CA-1108-49ED-9E77-E02278598851}"/>
    <dgm:cxn modelId="{139B835E-EE48-4D6F-A1D5-4FBA4B650FC3}" type="presOf" srcId="{B98E7D1C-FB57-4377-939F-C8CB6017C7EC}" destId="{89EB05E3-50CD-4A1E-995F-216F04DC3CBD}" srcOrd="0" destOrd="0" presId="urn:microsoft.com/office/officeart/2018/2/layout/IconVerticalSolidList"/>
    <dgm:cxn modelId="{83215560-0DB8-439C-A00B-6E102D14D215}" type="presOf" srcId="{CECEC294-B589-48D4-842F-0FEDAA21D82C}" destId="{93B93E9E-304B-4D82-97E2-D795A3F63301}" srcOrd="0" destOrd="0" presId="urn:microsoft.com/office/officeart/2018/2/layout/IconVerticalSolidList"/>
    <dgm:cxn modelId="{DF5CFC6F-800F-4F0B-B11C-34055D50657B}" srcId="{B98E7D1C-FB57-4377-939F-C8CB6017C7EC}" destId="{49566B63-4737-49E8-BDBD-2B362B29475F}" srcOrd="3" destOrd="0" parTransId="{10B36A36-3D40-4934-ACB6-CA56EC9C6D1A}" sibTransId="{4BBDBDE1-1420-4125-8EA8-E9B45D27B031}"/>
    <dgm:cxn modelId="{44ABE682-9492-4C5A-BCB1-302E71E9D5F0}" srcId="{B98E7D1C-FB57-4377-939F-C8CB6017C7EC}" destId="{B8205488-2BF1-4751-B00F-96EA7980F7AE}" srcOrd="0" destOrd="0" parTransId="{7A50E565-2896-4578-A2F7-C94BDFEF3E1A}" sibTransId="{5F4BAE4F-201F-4A52-8CAB-7348E4364647}"/>
    <dgm:cxn modelId="{A251C6AD-4F5B-4412-A34A-BE6563A0807A}" type="presOf" srcId="{3A72E3CD-2A78-46E2-835A-E27E3823FD00}" destId="{38E74DFF-E46D-4A9F-822A-B3C1A8013446}" srcOrd="0" destOrd="0" presId="urn:microsoft.com/office/officeart/2018/2/layout/IconVerticalSolidList"/>
    <dgm:cxn modelId="{4769FCFA-9FB3-469C-B55A-4D120A44831E}" type="presOf" srcId="{49566B63-4737-49E8-BDBD-2B362B29475F}" destId="{8EB82A42-4E5B-4513-8F9B-9B7BBF831BD7}" srcOrd="0" destOrd="0" presId="urn:microsoft.com/office/officeart/2018/2/layout/IconVerticalSolidList"/>
    <dgm:cxn modelId="{835E21FF-AE4C-4172-AE7F-2B7F4A35FA42}" srcId="{B98E7D1C-FB57-4377-939F-C8CB6017C7EC}" destId="{CECEC294-B589-48D4-842F-0FEDAA21D82C}" srcOrd="2" destOrd="0" parTransId="{434C77E7-2769-4BD7-AF74-D283CF9F97C2}" sibTransId="{A0A8B76F-A672-4891-B6C0-98A9D5CC8479}"/>
    <dgm:cxn modelId="{506543FF-14FD-482A-972B-EA9F93657BC8}" type="presOf" srcId="{D102DD33-5454-4103-A6D8-B9AD3C311068}" destId="{C0DE345E-F7AF-4E4D-86B7-B17AF50AD0C9}" srcOrd="0" destOrd="0" presId="urn:microsoft.com/office/officeart/2018/2/layout/IconVerticalSolidList"/>
    <dgm:cxn modelId="{377FDFE8-CA02-4718-B94C-5F9D0106D1D0}" type="presParOf" srcId="{89EB05E3-50CD-4A1E-995F-216F04DC3CBD}" destId="{47C3AF32-E809-4F95-B284-E62FB73159DE}" srcOrd="0" destOrd="0" presId="urn:microsoft.com/office/officeart/2018/2/layout/IconVerticalSolidList"/>
    <dgm:cxn modelId="{194F21A6-59F1-486D-AEBF-37F24ECB36AE}" type="presParOf" srcId="{47C3AF32-E809-4F95-B284-E62FB73159DE}" destId="{95069B9B-32E2-4667-995E-65D13BC70F18}" srcOrd="0" destOrd="0" presId="urn:microsoft.com/office/officeart/2018/2/layout/IconVerticalSolidList"/>
    <dgm:cxn modelId="{BAF4CD01-892A-4DB3-95BB-30F791A7CB60}" type="presParOf" srcId="{47C3AF32-E809-4F95-B284-E62FB73159DE}" destId="{5721ADC0-C0EE-4646-B806-8D623DBC990F}" srcOrd="1" destOrd="0" presId="urn:microsoft.com/office/officeart/2018/2/layout/IconVerticalSolidList"/>
    <dgm:cxn modelId="{3722DA75-DAFD-4241-A4DA-D0437260D4F0}" type="presParOf" srcId="{47C3AF32-E809-4F95-B284-E62FB73159DE}" destId="{BF3A94E4-59B0-45F3-8516-2B7EB2BFEE24}" srcOrd="2" destOrd="0" presId="urn:microsoft.com/office/officeart/2018/2/layout/IconVerticalSolidList"/>
    <dgm:cxn modelId="{83A09668-8B9C-43C4-AE71-EFDEDC95396D}" type="presParOf" srcId="{47C3AF32-E809-4F95-B284-E62FB73159DE}" destId="{FD91EECC-4C04-42EE-8C25-CF4C291E8EE8}" srcOrd="3" destOrd="0" presId="urn:microsoft.com/office/officeart/2018/2/layout/IconVerticalSolidList"/>
    <dgm:cxn modelId="{6E0F1C2F-7E73-4CB2-9EC3-8A94CA81817D}" type="presParOf" srcId="{89EB05E3-50CD-4A1E-995F-216F04DC3CBD}" destId="{93F1ED0E-2B78-41A4-A7A2-13556B7C7869}" srcOrd="1" destOrd="0" presId="urn:microsoft.com/office/officeart/2018/2/layout/IconVerticalSolidList"/>
    <dgm:cxn modelId="{FF2B1594-4A24-41BD-8DAE-66F7FFFC33C5}" type="presParOf" srcId="{89EB05E3-50CD-4A1E-995F-216F04DC3CBD}" destId="{234A79CB-956F-4953-BBA5-3DD8D545D3A7}" srcOrd="2" destOrd="0" presId="urn:microsoft.com/office/officeart/2018/2/layout/IconVerticalSolidList"/>
    <dgm:cxn modelId="{73BD694E-85D5-4059-A0BC-A9096DF8A96F}" type="presParOf" srcId="{234A79CB-956F-4953-BBA5-3DD8D545D3A7}" destId="{FCFBAB5A-ABC6-4D95-95A1-7E73E09040ED}" srcOrd="0" destOrd="0" presId="urn:microsoft.com/office/officeart/2018/2/layout/IconVerticalSolidList"/>
    <dgm:cxn modelId="{579AF839-BC23-4E99-A629-1A371A0F54BA}" type="presParOf" srcId="{234A79CB-956F-4953-BBA5-3DD8D545D3A7}" destId="{6B5C29C6-3A97-45A3-B5BB-73BBBA6672D3}" srcOrd="1" destOrd="0" presId="urn:microsoft.com/office/officeart/2018/2/layout/IconVerticalSolidList"/>
    <dgm:cxn modelId="{EF8BE4EC-41AB-4A61-A5DA-66226D68304A}" type="presParOf" srcId="{234A79CB-956F-4953-BBA5-3DD8D545D3A7}" destId="{0FF8275D-CF06-4B63-9944-BEE805EF9D7B}" srcOrd="2" destOrd="0" presId="urn:microsoft.com/office/officeart/2018/2/layout/IconVerticalSolidList"/>
    <dgm:cxn modelId="{3547E64C-CD47-4BCD-B0C3-3A10FDE3F185}" type="presParOf" srcId="{234A79CB-956F-4953-BBA5-3DD8D545D3A7}" destId="{C0DE345E-F7AF-4E4D-86B7-B17AF50AD0C9}" srcOrd="3" destOrd="0" presId="urn:microsoft.com/office/officeart/2018/2/layout/IconVerticalSolidList"/>
    <dgm:cxn modelId="{9AB5F6DC-C417-4705-9F7E-AD1B2AA64A0F}" type="presParOf" srcId="{89EB05E3-50CD-4A1E-995F-216F04DC3CBD}" destId="{1249A3D4-67BD-4DE6-83A0-C9230A386F4F}" srcOrd="3" destOrd="0" presId="urn:microsoft.com/office/officeart/2018/2/layout/IconVerticalSolidList"/>
    <dgm:cxn modelId="{A7764F5C-57B5-4987-BCCE-199516056727}" type="presParOf" srcId="{89EB05E3-50CD-4A1E-995F-216F04DC3CBD}" destId="{CC8F9486-08AC-4893-9D21-16971E5491DC}" srcOrd="4" destOrd="0" presId="urn:microsoft.com/office/officeart/2018/2/layout/IconVerticalSolidList"/>
    <dgm:cxn modelId="{E57A3AC4-D11A-491C-AA2E-DC9E2CDD19F4}" type="presParOf" srcId="{CC8F9486-08AC-4893-9D21-16971E5491DC}" destId="{7B86B9F5-C7FA-44BD-BE4F-91FA4600A266}" srcOrd="0" destOrd="0" presId="urn:microsoft.com/office/officeart/2018/2/layout/IconVerticalSolidList"/>
    <dgm:cxn modelId="{C00CC16D-92DD-42AF-AF72-E0A9885F9403}" type="presParOf" srcId="{CC8F9486-08AC-4893-9D21-16971E5491DC}" destId="{F107521D-B26D-4BFA-8A5A-4688F945BA10}" srcOrd="1" destOrd="0" presId="urn:microsoft.com/office/officeart/2018/2/layout/IconVerticalSolidList"/>
    <dgm:cxn modelId="{803DDA15-5CE3-40A2-8FF6-DCEB303AD5BB}" type="presParOf" srcId="{CC8F9486-08AC-4893-9D21-16971E5491DC}" destId="{42121986-093A-438F-B230-F8F6C8662074}" srcOrd="2" destOrd="0" presId="urn:microsoft.com/office/officeart/2018/2/layout/IconVerticalSolidList"/>
    <dgm:cxn modelId="{16484375-DC1A-4B63-A2DD-73179406D9AA}" type="presParOf" srcId="{CC8F9486-08AC-4893-9D21-16971E5491DC}" destId="{93B93E9E-304B-4D82-97E2-D795A3F63301}" srcOrd="3" destOrd="0" presId="urn:microsoft.com/office/officeart/2018/2/layout/IconVerticalSolidList"/>
    <dgm:cxn modelId="{E273E477-68AC-4374-9393-0191F372BDFF}" type="presParOf" srcId="{89EB05E3-50CD-4A1E-995F-216F04DC3CBD}" destId="{A8C97139-5682-4BE4-AE50-9223D3865507}" srcOrd="5" destOrd="0" presId="urn:microsoft.com/office/officeart/2018/2/layout/IconVerticalSolidList"/>
    <dgm:cxn modelId="{9B1D6E1C-7C7B-4703-AFB3-FAD8D340C060}" type="presParOf" srcId="{89EB05E3-50CD-4A1E-995F-216F04DC3CBD}" destId="{8BD035CF-A4C2-4DC0-BE36-EF08741B81F9}" srcOrd="6" destOrd="0" presId="urn:microsoft.com/office/officeart/2018/2/layout/IconVerticalSolidList"/>
    <dgm:cxn modelId="{01E9C456-C7B1-46AD-9BFD-BB221157A9BC}" type="presParOf" srcId="{8BD035CF-A4C2-4DC0-BE36-EF08741B81F9}" destId="{D2E49FF6-07C2-4DF6-860E-D01CDF1E8B63}" srcOrd="0" destOrd="0" presId="urn:microsoft.com/office/officeart/2018/2/layout/IconVerticalSolidList"/>
    <dgm:cxn modelId="{678A0330-DC0C-43FC-A040-3FB6D2142BD7}" type="presParOf" srcId="{8BD035CF-A4C2-4DC0-BE36-EF08741B81F9}" destId="{807DC661-BEC5-4F24-A59E-C2AAB8F53946}" srcOrd="1" destOrd="0" presId="urn:microsoft.com/office/officeart/2018/2/layout/IconVerticalSolidList"/>
    <dgm:cxn modelId="{BFF65659-AC6D-452C-B434-6B8503D84980}" type="presParOf" srcId="{8BD035CF-A4C2-4DC0-BE36-EF08741B81F9}" destId="{9E085179-BCF0-498D-AE05-08B670507627}" srcOrd="2" destOrd="0" presId="urn:microsoft.com/office/officeart/2018/2/layout/IconVerticalSolidList"/>
    <dgm:cxn modelId="{B73A2750-EDC9-4BF7-A006-D4B376C54E7F}" type="presParOf" srcId="{8BD035CF-A4C2-4DC0-BE36-EF08741B81F9}" destId="{8EB82A42-4E5B-4513-8F9B-9B7BBF831BD7}" srcOrd="3" destOrd="0" presId="urn:microsoft.com/office/officeart/2018/2/layout/IconVerticalSolidList"/>
    <dgm:cxn modelId="{408160AB-6C85-4971-9128-D04C456E1893}" type="presParOf" srcId="{89EB05E3-50CD-4A1E-995F-216F04DC3CBD}" destId="{FEDF4A8F-BEAA-4417-B648-E96F029BC026}" srcOrd="7" destOrd="0" presId="urn:microsoft.com/office/officeart/2018/2/layout/IconVerticalSolidList"/>
    <dgm:cxn modelId="{234F3DD1-8D36-47C3-A84D-0047045E2D60}" type="presParOf" srcId="{89EB05E3-50CD-4A1E-995F-216F04DC3CBD}" destId="{39DAEE3A-3F54-4F4A-A156-99B1270C8175}" srcOrd="8" destOrd="0" presId="urn:microsoft.com/office/officeart/2018/2/layout/IconVerticalSolidList"/>
    <dgm:cxn modelId="{3E694EBA-83D6-44BD-A844-25E0336DC346}" type="presParOf" srcId="{39DAEE3A-3F54-4F4A-A156-99B1270C8175}" destId="{010D6A0D-835B-425F-9DDF-EF14352E1B6B}" srcOrd="0" destOrd="0" presId="urn:microsoft.com/office/officeart/2018/2/layout/IconVerticalSolidList"/>
    <dgm:cxn modelId="{B9D0BD81-D56C-4B63-B352-0E4982E8EAE1}" type="presParOf" srcId="{39DAEE3A-3F54-4F4A-A156-99B1270C8175}" destId="{117326D9-9720-48E7-8484-7E46263FA499}" srcOrd="1" destOrd="0" presId="urn:microsoft.com/office/officeart/2018/2/layout/IconVerticalSolidList"/>
    <dgm:cxn modelId="{9378298B-5DA6-49F9-9A0F-E2A9F774828F}" type="presParOf" srcId="{39DAEE3A-3F54-4F4A-A156-99B1270C8175}" destId="{8509284D-B437-44A7-AE07-64591D12134A}" srcOrd="2" destOrd="0" presId="urn:microsoft.com/office/officeart/2018/2/layout/IconVerticalSolidList"/>
    <dgm:cxn modelId="{6FF5FE0A-A206-4FDA-8AC1-AA4950B0981C}" type="presParOf" srcId="{39DAEE3A-3F54-4F4A-A156-99B1270C8175}" destId="{38E74DFF-E46D-4A9F-822A-B3C1A801344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94365C-BC6A-452C-AF7E-7D125D74D33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5A9455C9-57B3-43CC-857B-94AA5463AEE0}">
      <dgm:prSet custT="1"/>
      <dgm:spPr/>
      <dgm:t>
        <a:bodyPr/>
        <a:lstStyle/>
        <a:p>
          <a:pPr>
            <a:lnSpc>
              <a:spcPct val="100000"/>
            </a:lnSpc>
            <a:defRPr cap="all"/>
          </a:pPr>
          <a:r>
            <a:rPr lang="en-US" sz="1400" b="1" i="0" dirty="0"/>
            <a:t>Limited </a:t>
          </a:r>
          <a:r>
            <a:rPr lang="en-US" sz="1400" b="1" dirty="0"/>
            <a:t>Significant </a:t>
          </a:r>
          <a:r>
            <a:rPr lang="en-US" sz="1400" b="1" i="0" dirty="0"/>
            <a:t>Outcomes</a:t>
          </a:r>
          <a:br>
            <a:rPr lang="en-US" sz="1100" b="1" i="0" dirty="0"/>
          </a:br>
          <a:r>
            <a:rPr lang="en-US" sz="1200" b="0" i="0" dirty="0"/>
            <a:t>Increase in time RCPM</a:t>
          </a:r>
          <a:br>
            <a:rPr lang="en-US" sz="1200" b="0" i="0" dirty="0"/>
          </a:br>
          <a:r>
            <a:rPr lang="en-US" sz="1200" b="0" i="0" dirty="0"/>
            <a:t>Decrease in DAD</a:t>
          </a:r>
          <a:br>
            <a:rPr lang="en-US" sz="1100" b="0" i="0" dirty="0"/>
          </a:br>
          <a:r>
            <a:rPr lang="en-US" sz="1100" b="0" i="0" dirty="0"/>
            <a:t>	</a:t>
          </a:r>
          <a:endParaRPr lang="en-US" sz="1100" dirty="0"/>
        </a:p>
      </dgm:t>
    </dgm:pt>
    <dgm:pt modelId="{44C21696-4493-4A60-B15D-31071EED4E7A}" type="parTrans" cxnId="{C11A083D-6E4F-4B1D-84D1-A60C4DC72905}">
      <dgm:prSet/>
      <dgm:spPr/>
      <dgm:t>
        <a:bodyPr/>
        <a:lstStyle/>
        <a:p>
          <a:endParaRPr lang="en-US"/>
        </a:p>
      </dgm:t>
    </dgm:pt>
    <dgm:pt modelId="{F2C04A20-5C9A-4573-8592-F9393D6887BE}" type="sibTrans" cxnId="{C11A083D-6E4F-4B1D-84D1-A60C4DC72905}">
      <dgm:prSet/>
      <dgm:spPr/>
      <dgm:t>
        <a:bodyPr/>
        <a:lstStyle/>
        <a:p>
          <a:endParaRPr lang="en-US"/>
        </a:p>
      </dgm:t>
    </dgm:pt>
    <dgm:pt modelId="{72DD8213-5CBE-4C89-901E-4377EEF2F00D}">
      <dgm:prSet custT="1"/>
      <dgm:spPr/>
      <dgm:t>
        <a:bodyPr/>
        <a:lstStyle/>
        <a:p>
          <a:pPr>
            <a:lnSpc>
              <a:spcPct val="100000"/>
            </a:lnSpc>
            <a:defRPr cap="all"/>
          </a:pPr>
          <a:r>
            <a:rPr lang="en-GB" sz="1400" b="1" i="0" dirty="0"/>
            <a:t>Participants</a:t>
          </a:r>
          <a:br>
            <a:rPr lang="en-GB" sz="1100" b="1" i="0" dirty="0"/>
          </a:br>
          <a:r>
            <a:rPr lang="en-GB" sz="1200" dirty="0"/>
            <a:t>Education differences</a:t>
          </a:r>
          <a:br>
            <a:rPr lang="en-GB" sz="1100" dirty="0"/>
          </a:br>
          <a:endParaRPr lang="en-US" sz="1100" dirty="0"/>
        </a:p>
      </dgm:t>
    </dgm:pt>
    <dgm:pt modelId="{5F0112B8-F3A6-4828-8E71-C61CBE520841}" type="parTrans" cxnId="{787D22C6-DEAD-42D2-B0F4-691FBAC184B7}">
      <dgm:prSet/>
      <dgm:spPr/>
      <dgm:t>
        <a:bodyPr/>
        <a:lstStyle/>
        <a:p>
          <a:endParaRPr lang="en-US"/>
        </a:p>
      </dgm:t>
    </dgm:pt>
    <dgm:pt modelId="{85958F09-F03B-41FA-BF14-BC3026DFC628}" type="sibTrans" cxnId="{787D22C6-DEAD-42D2-B0F4-691FBAC184B7}">
      <dgm:prSet/>
      <dgm:spPr/>
      <dgm:t>
        <a:bodyPr/>
        <a:lstStyle/>
        <a:p>
          <a:endParaRPr lang="en-US"/>
        </a:p>
      </dgm:t>
    </dgm:pt>
    <dgm:pt modelId="{8E68990D-4FF3-4CE5-91DD-A3F59DEF13E3}">
      <dgm:prSet custT="1"/>
      <dgm:spPr/>
      <dgm:t>
        <a:bodyPr/>
        <a:lstStyle/>
        <a:p>
          <a:pPr>
            <a:lnSpc>
              <a:spcPct val="100000"/>
            </a:lnSpc>
            <a:defRPr cap="all"/>
          </a:pPr>
          <a:r>
            <a:rPr lang="en-GB" sz="1400" b="1" dirty="0"/>
            <a:t>Intervention</a:t>
          </a:r>
          <a:br>
            <a:rPr lang="en-GB" sz="1100" b="1" dirty="0"/>
          </a:br>
          <a:r>
            <a:rPr lang="en-GB" sz="1200" i="0" dirty="0"/>
            <a:t>1hour </a:t>
          </a:r>
          <a:br>
            <a:rPr lang="en-GB" sz="1200" i="0" dirty="0"/>
          </a:br>
          <a:r>
            <a:rPr lang="en-GB" sz="1200" i="0" dirty="0"/>
            <a:t>HOMEWORK- </a:t>
          </a:r>
          <a:r>
            <a:rPr lang="en-GB" sz="1200" dirty="0"/>
            <a:t>3 X 20 min</a:t>
          </a:r>
          <a:br>
            <a:rPr lang="en-GB" sz="1100" dirty="0"/>
          </a:br>
          <a:endParaRPr lang="en-US" sz="1100" dirty="0"/>
        </a:p>
      </dgm:t>
    </dgm:pt>
    <dgm:pt modelId="{68EB9382-6574-4EBF-BC80-540BBDBE2009}" type="parTrans" cxnId="{2D8C68D0-B3DA-4457-87D5-6DB29AAA49C9}">
      <dgm:prSet/>
      <dgm:spPr/>
      <dgm:t>
        <a:bodyPr/>
        <a:lstStyle/>
        <a:p>
          <a:endParaRPr lang="en-US"/>
        </a:p>
      </dgm:t>
    </dgm:pt>
    <dgm:pt modelId="{279F2CB5-C45D-46A1-873E-FA1F59ABEF87}" type="sibTrans" cxnId="{2D8C68D0-B3DA-4457-87D5-6DB29AAA49C9}">
      <dgm:prSet/>
      <dgm:spPr/>
      <dgm:t>
        <a:bodyPr/>
        <a:lstStyle/>
        <a:p>
          <a:endParaRPr lang="en-US"/>
        </a:p>
      </dgm:t>
    </dgm:pt>
    <dgm:pt modelId="{A53012ED-609A-4C01-A424-0B50116F60D3}">
      <dgm:prSet custT="1"/>
      <dgm:spPr/>
      <dgm:t>
        <a:bodyPr/>
        <a:lstStyle/>
        <a:p>
          <a:pPr>
            <a:lnSpc>
              <a:spcPct val="100000"/>
            </a:lnSpc>
            <a:defRPr cap="all"/>
          </a:pPr>
          <a:r>
            <a:rPr lang="en-GB" sz="1300" b="1" i="0" dirty="0"/>
            <a:t>fMRI Limitations</a:t>
          </a:r>
          <a:br>
            <a:rPr lang="en-GB" sz="1300" b="1" i="0" dirty="0"/>
          </a:br>
          <a:r>
            <a:rPr lang="en-GB" sz="1200" dirty="0"/>
            <a:t>Would EEG be better?</a:t>
          </a:r>
          <a:endParaRPr lang="en-US" sz="1200" dirty="0"/>
        </a:p>
      </dgm:t>
    </dgm:pt>
    <dgm:pt modelId="{9921C80B-D553-46F2-8898-D19E95CBBEC2}" type="parTrans" cxnId="{827BD32C-182E-4734-8C72-C7A4689D7B14}">
      <dgm:prSet/>
      <dgm:spPr/>
      <dgm:t>
        <a:bodyPr/>
        <a:lstStyle/>
        <a:p>
          <a:endParaRPr lang="en-US"/>
        </a:p>
      </dgm:t>
    </dgm:pt>
    <dgm:pt modelId="{2F1410E5-F334-4FE3-A580-D54A5E6249D7}" type="sibTrans" cxnId="{827BD32C-182E-4734-8C72-C7A4689D7B14}">
      <dgm:prSet/>
      <dgm:spPr/>
      <dgm:t>
        <a:bodyPr/>
        <a:lstStyle/>
        <a:p>
          <a:endParaRPr lang="en-US"/>
        </a:p>
      </dgm:t>
    </dgm:pt>
    <dgm:pt modelId="{F4BDE5BC-F961-45D8-8947-B337A60D74E3}">
      <dgm:prSet custT="1"/>
      <dgm:spPr/>
      <dgm:t>
        <a:bodyPr/>
        <a:lstStyle/>
        <a:p>
          <a:pPr>
            <a:lnSpc>
              <a:spcPct val="100000"/>
            </a:lnSpc>
            <a:defRPr cap="all"/>
          </a:pPr>
          <a:r>
            <a:rPr lang="en-US" sz="1400" b="1" i="0" baseline="0" dirty="0"/>
            <a:t>Heterogeneity in AD Pathology</a:t>
          </a:r>
          <a:br>
            <a:rPr lang="en-US" sz="1300" b="0" i="0" baseline="0" dirty="0"/>
          </a:br>
          <a:r>
            <a:rPr lang="en-US" sz="1200" b="0" i="0" baseline="0" dirty="0"/>
            <a:t>Mild/Moderate/Severe</a:t>
          </a:r>
          <a:endParaRPr lang="en-US" sz="1200" dirty="0"/>
        </a:p>
      </dgm:t>
    </dgm:pt>
    <dgm:pt modelId="{6182C73D-AC4A-407B-9736-9B296C5B8BB5}" type="parTrans" cxnId="{9DEFBE3D-392F-494E-A5D1-A249EF883FE6}">
      <dgm:prSet/>
      <dgm:spPr/>
      <dgm:t>
        <a:bodyPr/>
        <a:lstStyle/>
        <a:p>
          <a:endParaRPr lang="en-US"/>
        </a:p>
      </dgm:t>
    </dgm:pt>
    <dgm:pt modelId="{1C641B65-62A6-4563-887F-C2DFE7FC4290}" type="sibTrans" cxnId="{9DEFBE3D-392F-494E-A5D1-A249EF883FE6}">
      <dgm:prSet/>
      <dgm:spPr/>
      <dgm:t>
        <a:bodyPr/>
        <a:lstStyle/>
        <a:p>
          <a:endParaRPr lang="en-US"/>
        </a:p>
      </dgm:t>
    </dgm:pt>
    <dgm:pt modelId="{F3A20902-AD82-4E45-9028-F69CFB5309FE}">
      <dgm:prSet custT="1"/>
      <dgm:spPr/>
      <dgm:t>
        <a:bodyPr/>
        <a:lstStyle/>
        <a:p>
          <a:pPr>
            <a:lnSpc>
              <a:spcPct val="100000"/>
            </a:lnSpc>
            <a:defRPr cap="all"/>
          </a:pPr>
          <a:r>
            <a:rPr lang="en-GB" sz="1400" b="1"/>
            <a:t>6 MONTHS?</a:t>
          </a:r>
          <a:endParaRPr lang="en-GB" sz="1400" b="1" dirty="0"/>
        </a:p>
      </dgm:t>
    </dgm:pt>
    <dgm:pt modelId="{5B9B4B8C-3DC1-CC4A-9501-29E58E96D295}" type="parTrans" cxnId="{61965C26-FBA1-2F4B-9859-3C5F731082AC}">
      <dgm:prSet/>
      <dgm:spPr/>
      <dgm:t>
        <a:bodyPr/>
        <a:lstStyle/>
        <a:p>
          <a:endParaRPr lang="en-GB"/>
        </a:p>
      </dgm:t>
    </dgm:pt>
    <dgm:pt modelId="{BB924895-3C90-AA40-A216-BD850A90F6AA}" type="sibTrans" cxnId="{61965C26-FBA1-2F4B-9859-3C5F731082AC}">
      <dgm:prSet/>
      <dgm:spPr/>
      <dgm:t>
        <a:bodyPr/>
        <a:lstStyle/>
        <a:p>
          <a:endParaRPr lang="en-GB"/>
        </a:p>
      </dgm:t>
    </dgm:pt>
    <dgm:pt modelId="{B1D11821-124A-3B40-A8FE-47F4718E16AF}">
      <dgm:prSet custT="1"/>
      <dgm:spPr/>
      <dgm:t>
        <a:bodyPr/>
        <a:lstStyle/>
        <a:p>
          <a:pPr>
            <a:lnSpc>
              <a:spcPct val="100000"/>
            </a:lnSpc>
            <a:defRPr cap="all"/>
          </a:pPr>
          <a:r>
            <a:rPr lang="en-GB" sz="1400" b="1"/>
            <a:t>CONTROL GEOUP COMPARISONS?</a:t>
          </a:r>
          <a:br>
            <a:rPr lang="en-GB" sz="1100" b="1"/>
          </a:br>
          <a:r>
            <a:rPr lang="en-GB" sz="1100" b="0"/>
            <a:t>ANOTHER INTERVENTION?</a:t>
          </a:r>
          <a:endParaRPr lang="en-GB" sz="1100" dirty="0"/>
        </a:p>
      </dgm:t>
    </dgm:pt>
    <dgm:pt modelId="{3170885A-6EFF-0540-B96A-015A5835F605}" type="parTrans" cxnId="{2D3E71BB-99CA-7443-B32B-89CBBFB9285C}">
      <dgm:prSet/>
      <dgm:spPr/>
      <dgm:t>
        <a:bodyPr/>
        <a:lstStyle/>
        <a:p>
          <a:endParaRPr lang="en-GB"/>
        </a:p>
      </dgm:t>
    </dgm:pt>
    <dgm:pt modelId="{9283BF0E-1C7C-354D-B8AA-BD5F3DBC167E}" type="sibTrans" cxnId="{2D3E71BB-99CA-7443-B32B-89CBBFB9285C}">
      <dgm:prSet/>
      <dgm:spPr/>
      <dgm:t>
        <a:bodyPr/>
        <a:lstStyle/>
        <a:p>
          <a:endParaRPr lang="en-GB"/>
        </a:p>
      </dgm:t>
    </dgm:pt>
    <dgm:pt modelId="{C480F069-9E1B-D74B-8994-E02FDACB753B}">
      <dgm:prSet custT="1"/>
      <dgm:spPr/>
      <dgm:t>
        <a:bodyPr/>
        <a:lstStyle/>
        <a:p>
          <a:pPr>
            <a:lnSpc>
              <a:spcPct val="100000"/>
            </a:lnSpc>
            <a:defRPr cap="all"/>
          </a:pPr>
          <a:r>
            <a:rPr lang="en-GB" sz="1400" b="1"/>
            <a:t>SCORED BY RESEARCHERS?</a:t>
          </a:r>
          <a:endParaRPr lang="en-GB" sz="1400" b="1" dirty="0"/>
        </a:p>
      </dgm:t>
    </dgm:pt>
    <dgm:pt modelId="{EAAA6A0F-0927-A043-9B1D-AF5577C31260}" type="parTrans" cxnId="{4F57135B-EAC2-2B42-BD9A-BB216D8C46CD}">
      <dgm:prSet/>
      <dgm:spPr/>
      <dgm:t>
        <a:bodyPr/>
        <a:lstStyle/>
        <a:p>
          <a:endParaRPr lang="en-GB"/>
        </a:p>
      </dgm:t>
    </dgm:pt>
    <dgm:pt modelId="{D13680F8-33B2-274A-8205-BE44E1D1E7C1}" type="sibTrans" cxnId="{4F57135B-EAC2-2B42-BD9A-BB216D8C46CD}">
      <dgm:prSet/>
      <dgm:spPr/>
      <dgm:t>
        <a:bodyPr/>
        <a:lstStyle/>
        <a:p>
          <a:endParaRPr lang="en-GB"/>
        </a:p>
      </dgm:t>
    </dgm:pt>
    <dgm:pt modelId="{3A31D14B-EC7D-4AD0-A18E-01B459D40B4D}" type="pres">
      <dgm:prSet presAssocID="{7594365C-BC6A-452C-AF7E-7D125D74D335}" presName="root" presStyleCnt="0">
        <dgm:presLayoutVars>
          <dgm:dir/>
          <dgm:resizeHandles val="exact"/>
        </dgm:presLayoutVars>
      </dgm:prSet>
      <dgm:spPr/>
    </dgm:pt>
    <dgm:pt modelId="{E6A76791-60C8-4858-B37A-8D62D6C991D3}" type="pres">
      <dgm:prSet presAssocID="{5A9455C9-57B3-43CC-857B-94AA5463AEE0}" presName="compNode" presStyleCnt="0"/>
      <dgm:spPr/>
    </dgm:pt>
    <dgm:pt modelId="{29DFD65E-061D-4F42-9AF5-321481E27449}" type="pres">
      <dgm:prSet presAssocID="{5A9455C9-57B3-43CC-857B-94AA5463AEE0}" presName="iconBgRect" presStyleLbl="bgShp" presStyleIdx="0" presStyleCnt="8"/>
      <dgm:spPr/>
    </dgm:pt>
    <dgm:pt modelId="{965C827B-CCF1-4298-9921-59F24C27EBFB}" type="pres">
      <dgm:prSet presAssocID="{5A9455C9-57B3-43CC-857B-94AA5463AEE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wnward trend"/>
        </a:ext>
      </dgm:extLst>
    </dgm:pt>
    <dgm:pt modelId="{3247CEDF-7FBF-44FA-85BE-CA275A6F3CFD}" type="pres">
      <dgm:prSet presAssocID="{5A9455C9-57B3-43CC-857B-94AA5463AEE0}" presName="spaceRect" presStyleCnt="0"/>
      <dgm:spPr/>
    </dgm:pt>
    <dgm:pt modelId="{97C3E89D-1455-4FA5-A46E-1C00A1DE1591}" type="pres">
      <dgm:prSet presAssocID="{5A9455C9-57B3-43CC-857B-94AA5463AEE0}" presName="textRect" presStyleLbl="revTx" presStyleIdx="0" presStyleCnt="8" custScaleX="143305">
        <dgm:presLayoutVars>
          <dgm:chMax val="1"/>
          <dgm:chPref val="1"/>
        </dgm:presLayoutVars>
      </dgm:prSet>
      <dgm:spPr/>
    </dgm:pt>
    <dgm:pt modelId="{C9E6C1F0-99E2-4510-8AB5-2BC704C59374}" type="pres">
      <dgm:prSet presAssocID="{F2C04A20-5C9A-4573-8592-F9393D6887BE}" presName="sibTrans" presStyleCnt="0"/>
      <dgm:spPr/>
    </dgm:pt>
    <dgm:pt modelId="{016917E2-B1E2-4E6A-AF71-0A3C671D3F5A}" type="pres">
      <dgm:prSet presAssocID="{72DD8213-5CBE-4C89-901E-4377EEF2F00D}" presName="compNode" presStyleCnt="0"/>
      <dgm:spPr/>
    </dgm:pt>
    <dgm:pt modelId="{6C96F5BF-69F0-41DD-91CF-65BF5DD6681E}" type="pres">
      <dgm:prSet presAssocID="{72DD8213-5CBE-4C89-901E-4377EEF2F00D}" presName="iconBgRect" presStyleLbl="bgShp" presStyleIdx="1" presStyleCnt="8"/>
      <dgm:spPr/>
    </dgm:pt>
    <dgm:pt modelId="{57136ADD-6A76-4249-A72F-6ED94599B4C5}" type="pres">
      <dgm:prSet presAssocID="{72DD8213-5CBE-4C89-901E-4377EEF2F00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1FA146A3-46D4-4FEA-B411-BF2A42DD54C1}" type="pres">
      <dgm:prSet presAssocID="{72DD8213-5CBE-4C89-901E-4377EEF2F00D}" presName="spaceRect" presStyleCnt="0"/>
      <dgm:spPr/>
    </dgm:pt>
    <dgm:pt modelId="{1189695F-07D9-4DF9-BEA7-125B4C60708A}" type="pres">
      <dgm:prSet presAssocID="{72DD8213-5CBE-4C89-901E-4377EEF2F00D}" presName="textRect" presStyleLbl="revTx" presStyleIdx="1" presStyleCnt="8">
        <dgm:presLayoutVars>
          <dgm:chMax val="1"/>
          <dgm:chPref val="1"/>
        </dgm:presLayoutVars>
      </dgm:prSet>
      <dgm:spPr/>
    </dgm:pt>
    <dgm:pt modelId="{914AF4FC-6371-4534-9FA0-0C5F1C5DA695}" type="pres">
      <dgm:prSet presAssocID="{85958F09-F03B-41FA-BF14-BC3026DFC628}" presName="sibTrans" presStyleCnt="0"/>
      <dgm:spPr/>
    </dgm:pt>
    <dgm:pt modelId="{82E75ADD-6FA3-4A74-A8ED-2F1A427F8785}" type="pres">
      <dgm:prSet presAssocID="{8E68990D-4FF3-4CE5-91DD-A3F59DEF13E3}" presName="compNode" presStyleCnt="0"/>
      <dgm:spPr/>
    </dgm:pt>
    <dgm:pt modelId="{B30D81CD-D6F4-41BD-A108-9F216620D729}" type="pres">
      <dgm:prSet presAssocID="{8E68990D-4FF3-4CE5-91DD-A3F59DEF13E3}" presName="iconBgRect" presStyleLbl="bgShp" presStyleIdx="2" presStyleCnt="8"/>
      <dgm:spPr/>
    </dgm:pt>
    <dgm:pt modelId="{872F17FC-2BB8-4E39-94D7-47B8CDB24CE0}" type="pres">
      <dgm:prSet presAssocID="{8E68990D-4FF3-4CE5-91DD-A3F59DEF13E3}" presName="iconRect" presStyleLbl="node1" presStyleIdx="2" presStyleCnt="8"/>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Music note with solid fill"/>
        </a:ext>
      </dgm:extLst>
    </dgm:pt>
    <dgm:pt modelId="{AA7D590D-A3B8-4ACB-A37D-72CDEB184808}" type="pres">
      <dgm:prSet presAssocID="{8E68990D-4FF3-4CE5-91DD-A3F59DEF13E3}" presName="spaceRect" presStyleCnt="0"/>
      <dgm:spPr/>
    </dgm:pt>
    <dgm:pt modelId="{E78DBFAD-0172-47D7-8CE1-001C9BD981A3}" type="pres">
      <dgm:prSet presAssocID="{8E68990D-4FF3-4CE5-91DD-A3F59DEF13E3}" presName="textRect" presStyleLbl="revTx" presStyleIdx="2" presStyleCnt="8" custScaleY="135983" custLinFactNeighborX="-1171" custLinFactNeighborY="21515">
        <dgm:presLayoutVars>
          <dgm:chMax val="1"/>
          <dgm:chPref val="1"/>
        </dgm:presLayoutVars>
      </dgm:prSet>
      <dgm:spPr/>
    </dgm:pt>
    <dgm:pt modelId="{F20A69BD-3EC5-450D-8EF7-86494AC868D8}" type="pres">
      <dgm:prSet presAssocID="{279F2CB5-C45D-46A1-873E-FA1F59ABEF87}" presName="sibTrans" presStyleCnt="0"/>
      <dgm:spPr/>
    </dgm:pt>
    <dgm:pt modelId="{5FDAD133-9A46-41C2-90CE-7C9F8E9C341A}" type="pres">
      <dgm:prSet presAssocID="{A53012ED-609A-4C01-A424-0B50116F60D3}" presName="compNode" presStyleCnt="0"/>
      <dgm:spPr/>
    </dgm:pt>
    <dgm:pt modelId="{017A7DD8-E869-48C5-89CE-A0A4597F82E6}" type="pres">
      <dgm:prSet presAssocID="{A53012ED-609A-4C01-A424-0B50116F60D3}" presName="iconBgRect" presStyleLbl="bgShp" presStyleIdx="3" presStyleCnt="8"/>
      <dgm:spPr/>
    </dgm:pt>
    <dgm:pt modelId="{D3EB8555-3F53-495D-B817-33037ABDA760}" type="pres">
      <dgm:prSet presAssocID="{A53012ED-609A-4C01-A424-0B50116F60D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31D91FD5-FA4B-477C-8D96-5A38B5F75ADE}" type="pres">
      <dgm:prSet presAssocID="{A53012ED-609A-4C01-A424-0B50116F60D3}" presName="spaceRect" presStyleCnt="0"/>
      <dgm:spPr/>
    </dgm:pt>
    <dgm:pt modelId="{1CA007AB-238C-43B5-834F-AD19B72F4DEC}" type="pres">
      <dgm:prSet presAssocID="{A53012ED-609A-4C01-A424-0B50116F60D3}" presName="textRect" presStyleLbl="revTx" presStyleIdx="3" presStyleCnt="8">
        <dgm:presLayoutVars>
          <dgm:chMax val="1"/>
          <dgm:chPref val="1"/>
        </dgm:presLayoutVars>
      </dgm:prSet>
      <dgm:spPr/>
    </dgm:pt>
    <dgm:pt modelId="{D1205B50-9AA5-4972-AA8F-E3DDAC8F5528}" type="pres">
      <dgm:prSet presAssocID="{2F1410E5-F334-4FE3-A580-D54A5E6249D7}" presName="sibTrans" presStyleCnt="0"/>
      <dgm:spPr/>
    </dgm:pt>
    <dgm:pt modelId="{D78A6CD3-14B6-433D-934D-9D4D2A715A46}" type="pres">
      <dgm:prSet presAssocID="{F4BDE5BC-F961-45D8-8947-B337A60D74E3}" presName="compNode" presStyleCnt="0"/>
      <dgm:spPr/>
    </dgm:pt>
    <dgm:pt modelId="{2B4C84E7-650D-4281-A013-862463D25739}" type="pres">
      <dgm:prSet presAssocID="{F4BDE5BC-F961-45D8-8947-B337A60D74E3}" presName="iconBgRect" presStyleLbl="bgShp" presStyleIdx="4" presStyleCnt="8"/>
      <dgm:spPr/>
    </dgm:pt>
    <dgm:pt modelId="{16F256D4-9D31-4A1F-84B4-5E37E6225C8A}" type="pres">
      <dgm:prSet presAssocID="{F4BDE5BC-F961-45D8-8947-B337A60D74E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NA"/>
        </a:ext>
      </dgm:extLst>
    </dgm:pt>
    <dgm:pt modelId="{7E62AA46-4EFB-4EB7-BAAE-98C2A3482E5D}" type="pres">
      <dgm:prSet presAssocID="{F4BDE5BC-F961-45D8-8947-B337A60D74E3}" presName="spaceRect" presStyleCnt="0"/>
      <dgm:spPr/>
    </dgm:pt>
    <dgm:pt modelId="{51D2F1AF-C786-4159-9264-E8E0E7F9DD7B}" type="pres">
      <dgm:prSet presAssocID="{F4BDE5BC-F961-45D8-8947-B337A60D74E3}" presName="textRect" presStyleLbl="revTx" presStyleIdx="4" presStyleCnt="8" custScaleX="125958" custScaleY="99381">
        <dgm:presLayoutVars>
          <dgm:chMax val="1"/>
          <dgm:chPref val="1"/>
        </dgm:presLayoutVars>
      </dgm:prSet>
      <dgm:spPr/>
    </dgm:pt>
    <dgm:pt modelId="{85997E22-A331-A54B-AF23-A6D17332DC19}" type="pres">
      <dgm:prSet presAssocID="{1C641B65-62A6-4563-887F-C2DFE7FC4290}" presName="sibTrans" presStyleCnt="0"/>
      <dgm:spPr/>
    </dgm:pt>
    <dgm:pt modelId="{65C6086F-0428-F34A-A8F2-BF1412EF09D0}" type="pres">
      <dgm:prSet presAssocID="{F3A20902-AD82-4E45-9028-F69CFB5309FE}" presName="compNode" presStyleCnt="0"/>
      <dgm:spPr/>
    </dgm:pt>
    <dgm:pt modelId="{136DB1F1-1474-8549-B70A-A65D312F773A}" type="pres">
      <dgm:prSet presAssocID="{F3A20902-AD82-4E45-9028-F69CFB5309FE}" presName="iconBgRect" presStyleLbl="bgShp" presStyleIdx="5" presStyleCnt="8"/>
      <dgm:spPr/>
    </dgm:pt>
    <dgm:pt modelId="{4D801201-330E-D444-B4A1-D4A9F286F767}" type="pres">
      <dgm:prSet presAssocID="{F3A20902-AD82-4E45-9028-F69CFB5309FE}" presName="iconRect" presStyleLbl="node1" presStyleIdx="5" presStyleCnt="8" custLinFactNeighborX="1304" custLinFactNeighborY="1758"/>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Stopwatch 66% with solid fill"/>
        </a:ext>
      </dgm:extLst>
    </dgm:pt>
    <dgm:pt modelId="{4FC92668-EBF4-EA46-843A-2C40C83BA73F}" type="pres">
      <dgm:prSet presAssocID="{F3A20902-AD82-4E45-9028-F69CFB5309FE}" presName="spaceRect" presStyleCnt="0"/>
      <dgm:spPr/>
    </dgm:pt>
    <dgm:pt modelId="{3C6F7BFA-A261-384B-8DBF-2C763EE27F9B}" type="pres">
      <dgm:prSet presAssocID="{F3A20902-AD82-4E45-9028-F69CFB5309FE}" presName="textRect" presStyleLbl="revTx" presStyleIdx="5" presStyleCnt="8" custScaleX="79595">
        <dgm:presLayoutVars>
          <dgm:chMax val="1"/>
          <dgm:chPref val="1"/>
        </dgm:presLayoutVars>
      </dgm:prSet>
      <dgm:spPr/>
    </dgm:pt>
    <dgm:pt modelId="{8F68759D-81DC-B841-8F17-867CE910B676}" type="pres">
      <dgm:prSet presAssocID="{BB924895-3C90-AA40-A216-BD850A90F6AA}" presName="sibTrans" presStyleCnt="0"/>
      <dgm:spPr/>
    </dgm:pt>
    <dgm:pt modelId="{2346420A-5D94-3C42-BD0F-AA2623C6C7D9}" type="pres">
      <dgm:prSet presAssocID="{B1D11821-124A-3B40-A8FE-47F4718E16AF}" presName="compNode" presStyleCnt="0"/>
      <dgm:spPr/>
    </dgm:pt>
    <dgm:pt modelId="{A19ECF61-D4BC-7A46-9599-7D70D04F4AB9}" type="pres">
      <dgm:prSet presAssocID="{B1D11821-124A-3B40-A8FE-47F4718E16AF}" presName="iconBgRect" presStyleLbl="bgShp" presStyleIdx="6" presStyleCnt="8"/>
      <dgm:spPr/>
    </dgm:pt>
    <dgm:pt modelId="{96DAABB0-93AC-914C-A7D7-DA2973C6B824}" type="pres">
      <dgm:prSet presAssocID="{B1D11821-124A-3B40-A8FE-47F4718E16AF}" presName="iconRect" presStyleLbl="node1" presStyleIdx="6" presStyleCnt="8"/>
      <dgm:spPr>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Alterations &amp; Tailoring with solid fill"/>
        </a:ext>
      </dgm:extLst>
    </dgm:pt>
    <dgm:pt modelId="{7C92802F-79F7-0E46-8DAB-8CE6FBE1F56E}" type="pres">
      <dgm:prSet presAssocID="{B1D11821-124A-3B40-A8FE-47F4718E16AF}" presName="spaceRect" presStyleCnt="0"/>
      <dgm:spPr/>
    </dgm:pt>
    <dgm:pt modelId="{FD29D106-7FB1-E747-896F-67D1715AFF18}" type="pres">
      <dgm:prSet presAssocID="{B1D11821-124A-3B40-A8FE-47F4718E16AF}" presName="textRect" presStyleLbl="revTx" presStyleIdx="6" presStyleCnt="8">
        <dgm:presLayoutVars>
          <dgm:chMax val="1"/>
          <dgm:chPref val="1"/>
        </dgm:presLayoutVars>
      </dgm:prSet>
      <dgm:spPr/>
    </dgm:pt>
    <dgm:pt modelId="{9CD16BCA-D5A5-D143-BEE5-D8B906254B53}" type="pres">
      <dgm:prSet presAssocID="{9283BF0E-1C7C-354D-B8AA-BD5F3DBC167E}" presName="sibTrans" presStyleCnt="0"/>
      <dgm:spPr/>
    </dgm:pt>
    <dgm:pt modelId="{B7009FB2-76FA-AF42-BFB8-1AE4C4B935ED}" type="pres">
      <dgm:prSet presAssocID="{C480F069-9E1B-D74B-8994-E02FDACB753B}" presName="compNode" presStyleCnt="0"/>
      <dgm:spPr/>
    </dgm:pt>
    <dgm:pt modelId="{188F7B41-7841-3744-8056-BA5CEC004D01}" type="pres">
      <dgm:prSet presAssocID="{C480F069-9E1B-D74B-8994-E02FDACB753B}" presName="iconBgRect" presStyleLbl="bgShp" presStyleIdx="7" presStyleCnt="8"/>
      <dgm:spPr/>
    </dgm:pt>
    <dgm:pt modelId="{9068947B-FD73-9E4C-9243-A9FC11C22086}" type="pres">
      <dgm:prSet presAssocID="{C480F069-9E1B-D74B-8994-E02FDACB753B}" presName="iconRect" presStyleLbl="node1" presStyleIdx="7" presStyleCnt="8"/>
      <dgm:spPr>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Question Mark with solid fill"/>
        </a:ext>
      </dgm:extLst>
    </dgm:pt>
    <dgm:pt modelId="{DC052FC8-C1D9-454D-9DF0-2BFA6B74B5EF}" type="pres">
      <dgm:prSet presAssocID="{C480F069-9E1B-D74B-8994-E02FDACB753B}" presName="spaceRect" presStyleCnt="0"/>
      <dgm:spPr/>
    </dgm:pt>
    <dgm:pt modelId="{96E69AE7-D5EA-9641-8353-514872A318B3}" type="pres">
      <dgm:prSet presAssocID="{C480F069-9E1B-D74B-8994-E02FDACB753B}" presName="textRect" presStyleLbl="revTx" presStyleIdx="7" presStyleCnt="8">
        <dgm:presLayoutVars>
          <dgm:chMax val="1"/>
          <dgm:chPref val="1"/>
        </dgm:presLayoutVars>
      </dgm:prSet>
      <dgm:spPr/>
    </dgm:pt>
  </dgm:ptLst>
  <dgm:cxnLst>
    <dgm:cxn modelId="{F2F00F12-4D3A-9848-A8C3-7127B7601A1D}" type="presOf" srcId="{C480F069-9E1B-D74B-8994-E02FDACB753B}" destId="{96E69AE7-D5EA-9641-8353-514872A318B3}" srcOrd="0" destOrd="0" presId="urn:microsoft.com/office/officeart/2018/5/layout/IconCircleLabelList"/>
    <dgm:cxn modelId="{FA99C719-047F-774B-9C15-C23C382D33D6}" type="presOf" srcId="{F3A20902-AD82-4E45-9028-F69CFB5309FE}" destId="{3C6F7BFA-A261-384B-8DBF-2C763EE27F9B}" srcOrd="0" destOrd="0" presId="urn:microsoft.com/office/officeart/2018/5/layout/IconCircleLabelList"/>
    <dgm:cxn modelId="{61965C26-FBA1-2F4B-9859-3C5F731082AC}" srcId="{7594365C-BC6A-452C-AF7E-7D125D74D335}" destId="{F3A20902-AD82-4E45-9028-F69CFB5309FE}" srcOrd="5" destOrd="0" parTransId="{5B9B4B8C-3DC1-CC4A-9501-29E58E96D295}" sibTransId="{BB924895-3C90-AA40-A216-BD850A90F6AA}"/>
    <dgm:cxn modelId="{C644C12C-70AA-0149-B265-96D86AF84F20}" type="presOf" srcId="{5A9455C9-57B3-43CC-857B-94AA5463AEE0}" destId="{97C3E89D-1455-4FA5-A46E-1C00A1DE1591}" srcOrd="0" destOrd="0" presId="urn:microsoft.com/office/officeart/2018/5/layout/IconCircleLabelList"/>
    <dgm:cxn modelId="{827BD32C-182E-4734-8C72-C7A4689D7B14}" srcId="{7594365C-BC6A-452C-AF7E-7D125D74D335}" destId="{A53012ED-609A-4C01-A424-0B50116F60D3}" srcOrd="3" destOrd="0" parTransId="{9921C80B-D553-46F2-8898-D19E95CBBEC2}" sibTransId="{2F1410E5-F334-4FE3-A580-D54A5E6249D7}"/>
    <dgm:cxn modelId="{C11A083D-6E4F-4B1D-84D1-A60C4DC72905}" srcId="{7594365C-BC6A-452C-AF7E-7D125D74D335}" destId="{5A9455C9-57B3-43CC-857B-94AA5463AEE0}" srcOrd="0" destOrd="0" parTransId="{44C21696-4493-4A60-B15D-31071EED4E7A}" sibTransId="{F2C04A20-5C9A-4573-8592-F9393D6887BE}"/>
    <dgm:cxn modelId="{9DEFBE3D-392F-494E-A5D1-A249EF883FE6}" srcId="{7594365C-BC6A-452C-AF7E-7D125D74D335}" destId="{F4BDE5BC-F961-45D8-8947-B337A60D74E3}" srcOrd="4" destOrd="0" parTransId="{6182C73D-AC4A-407B-9736-9B296C5B8BB5}" sibTransId="{1C641B65-62A6-4563-887F-C2DFE7FC4290}"/>
    <dgm:cxn modelId="{0518AB43-6AF6-FC40-B853-B120F957DA9A}" type="presOf" srcId="{B1D11821-124A-3B40-A8FE-47F4718E16AF}" destId="{FD29D106-7FB1-E747-896F-67D1715AFF18}" srcOrd="0" destOrd="0" presId="urn:microsoft.com/office/officeart/2018/5/layout/IconCircleLabelList"/>
    <dgm:cxn modelId="{4F57135B-EAC2-2B42-BD9A-BB216D8C46CD}" srcId="{7594365C-BC6A-452C-AF7E-7D125D74D335}" destId="{C480F069-9E1B-D74B-8994-E02FDACB753B}" srcOrd="7" destOrd="0" parTransId="{EAAA6A0F-0927-A043-9B1D-AF5577C31260}" sibTransId="{D13680F8-33B2-274A-8205-BE44E1D1E7C1}"/>
    <dgm:cxn modelId="{25F8D27C-D539-8E4E-BC07-4503241C05CB}" type="presOf" srcId="{F4BDE5BC-F961-45D8-8947-B337A60D74E3}" destId="{51D2F1AF-C786-4159-9264-E8E0E7F9DD7B}" srcOrd="0" destOrd="0" presId="urn:microsoft.com/office/officeart/2018/5/layout/IconCircleLabelList"/>
    <dgm:cxn modelId="{0F2AB894-39D6-714A-8666-8BF9D395388C}" type="presOf" srcId="{7594365C-BC6A-452C-AF7E-7D125D74D335}" destId="{3A31D14B-EC7D-4AD0-A18E-01B459D40B4D}" srcOrd="0" destOrd="0" presId="urn:microsoft.com/office/officeart/2018/5/layout/IconCircleLabelList"/>
    <dgm:cxn modelId="{9D1C99A3-9385-AA47-A7E1-A0F3461CB425}" type="presOf" srcId="{72DD8213-5CBE-4C89-901E-4377EEF2F00D}" destId="{1189695F-07D9-4DF9-BEA7-125B4C60708A}" srcOrd="0" destOrd="0" presId="urn:microsoft.com/office/officeart/2018/5/layout/IconCircleLabelList"/>
    <dgm:cxn modelId="{2D3E71BB-99CA-7443-B32B-89CBBFB9285C}" srcId="{7594365C-BC6A-452C-AF7E-7D125D74D335}" destId="{B1D11821-124A-3B40-A8FE-47F4718E16AF}" srcOrd="6" destOrd="0" parTransId="{3170885A-6EFF-0540-B96A-015A5835F605}" sibTransId="{9283BF0E-1C7C-354D-B8AA-BD5F3DBC167E}"/>
    <dgm:cxn modelId="{787D22C6-DEAD-42D2-B0F4-691FBAC184B7}" srcId="{7594365C-BC6A-452C-AF7E-7D125D74D335}" destId="{72DD8213-5CBE-4C89-901E-4377EEF2F00D}" srcOrd="1" destOrd="0" parTransId="{5F0112B8-F3A6-4828-8E71-C61CBE520841}" sibTransId="{85958F09-F03B-41FA-BF14-BC3026DFC628}"/>
    <dgm:cxn modelId="{2D8C68D0-B3DA-4457-87D5-6DB29AAA49C9}" srcId="{7594365C-BC6A-452C-AF7E-7D125D74D335}" destId="{8E68990D-4FF3-4CE5-91DD-A3F59DEF13E3}" srcOrd="2" destOrd="0" parTransId="{68EB9382-6574-4EBF-BC80-540BBDBE2009}" sibTransId="{279F2CB5-C45D-46A1-873E-FA1F59ABEF87}"/>
    <dgm:cxn modelId="{53E14EE0-C606-CD42-BB27-D6844012DCF6}" type="presOf" srcId="{A53012ED-609A-4C01-A424-0B50116F60D3}" destId="{1CA007AB-238C-43B5-834F-AD19B72F4DEC}" srcOrd="0" destOrd="0" presId="urn:microsoft.com/office/officeart/2018/5/layout/IconCircleLabelList"/>
    <dgm:cxn modelId="{EDF095F4-662C-E449-B371-157BB8A1AC70}" type="presOf" srcId="{8E68990D-4FF3-4CE5-91DD-A3F59DEF13E3}" destId="{E78DBFAD-0172-47D7-8CE1-001C9BD981A3}" srcOrd="0" destOrd="0" presId="urn:microsoft.com/office/officeart/2018/5/layout/IconCircleLabelList"/>
    <dgm:cxn modelId="{012B4310-5CA1-3D46-862E-A0634CB6DFFE}" type="presParOf" srcId="{3A31D14B-EC7D-4AD0-A18E-01B459D40B4D}" destId="{E6A76791-60C8-4858-B37A-8D62D6C991D3}" srcOrd="0" destOrd="0" presId="urn:microsoft.com/office/officeart/2018/5/layout/IconCircleLabelList"/>
    <dgm:cxn modelId="{7D9FF2C8-D8DE-4D43-91A0-B65B1C8586F5}" type="presParOf" srcId="{E6A76791-60C8-4858-B37A-8D62D6C991D3}" destId="{29DFD65E-061D-4F42-9AF5-321481E27449}" srcOrd="0" destOrd="0" presId="urn:microsoft.com/office/officeart/2018/5/layout/IconCircleLabelList"/>
    <dgm:cxn modelId="{438E05C1-16B0-E749-8649-0A92FC747EFC}" type="presParOf" srcId="{E6A76791-60C8-4858-B37A-8D62D6C991D3}" destId="{965C827B-CCF1-4298-9921-59F24C27EBFB}" srcOrd="1" destOrd="0" presId="urn:microsoft.com/office/officeart/2018/5/layout/IconCircleLabelList"/>
    <dgm:cxn modelId="{45591269-CB51-2F44-987E-919BC2B323D5}" type="presParOf" srcId="{E6A76791-60C8-4858-B37A-8D62D6C991D3}" destId="{3247CEDF-7FBF-44FA-85BE-CA275A6F3CFD}" srcOrd="2" destOrd="0" presId="urn:microsoft.com/office/officeart/2018/5/layout/IconCircleLabelList"/>
    <dgm:cxn modelId="{FE713751-5B20-064B-8241-1995EC9BD894}" type="presParOf" srcId="{E6A76791-60C8-4858-B37A-8D62D6C991D3}" destId="{97C3E89D-1455-4FA5-A46E-1C00A1DE1591}" srcOrd="3" destOrd="0" presId="urn:microsoft.com/office/officeart/2018/5/layout/IconCircleLabelList"/>
    <dgm:cxn modelId="{E76A7383-392D-6E48-BB32-0068035D4A13}" type="presParOf" srcId="{3A31D14B-EC7D-4AD0-A18E-01B459D40B4D}" destId="{C9E6C1F0-99E2-4510-8AB5-2BC704C59374}" srcOrd="1" destOrd="0" presId="urn:microsoft.com/office/officeart/2018/5/layout/IconCircleLabelList"/>
    <dgm:cxn modelId="{43176646-7142-5343-9A8E-9831C5E32079}" type="presParOf" srcId="{3A31D14B-EC7D-4AD0-A18E-01B459D40B4D}" destId="{016917E2-B1E2-4E6A-AF71-0A3C671D3F5A}" srcOrd="2" destOrd="0" presId="urn:microsoft.com/office/officeart/2018/5/layout/IconCircleLabelList"/>
    <dgm:cxn modelId="{927022D0-CBCB-4447-AFF0-512DF9E79A70}" type="presParOf" srcId="{016917E2-B1E2-4E6A-AF71-0A3C671D3F5A}" destId="{6C96F5BF-69F0-41DD-91CF-65BF5DD6681E}" srcOrd="0" destOrd="0" presId="urn:microsoft.com/office/officeart/2018/5/layout/IconCircleLabelList"/>
    <dgm:cxn modelId="{2118E712-EEA6-784A-A17A-EDFD68B3CC5E}" type="presParOf" srcId="{016917E2-B1E2-4E6A-AF71-0A3C671D3F5A}" destId="{57136ADD-6A76-4249-A72F-6ED94599B4C5}" srcOrd="1" destOrd="0" presId="urn:microsoft.com/office/officeart/2018/5/layout/IconCircleLabelList"/>
    <dgm:cxn modelId="{2566F3CE-8FFB-E248-9B44-7E3986B77A1D}" type="presParOf" srcId="{016917E2-B1E2-4E6A-AF71-0A3C671D3F5A}" destId="{1FA146A3-46D4-4FEA-B411-BF2A42DD54C1}" srcOrd="2" destOrd="0" presId="urn:microsoft.com/office/officeart/2018/5/layout/IconCircleLabelList"/>
    <dgm:cxn modelId="{4C7310F6-B390-CB4C-934E-E50068910735}" type="presParOf" srcId="{016917E2-B1E2-4E6A-AF71-0A3C671D3F5A}" destId="{1189695F-07D9-4DF9-BEA7-125B4C60708A}" srcOrd="3" destOrd="0" presId="urn:microsoft.com/office/officeart/2018/5/layout/IconCircleLabelList"/>
    <dgm:cxn modelId="{30A22B32-6FB6-0748-B15E-E57B54BD0802}" type="presParOf" srcId="{3A31D14B-EC7D-4AD0-A18E-01B459D40B4D}" destId="{914AF4FC-6371-4534-9FA0-0C5F1C5DA695}" srcOrd="3" destOrd="0" presId="urn:microsoft.com/office/officeart/2018/5/layout/IconCircleLabelList"/>
    <dgm:cxn modelId="{0AB402FB-0D69-824E-A280-E96E4263871C}" type="presParOf" srcId="{3A31D14B-EC7D-4AD0-A18E-01B459D40B4D}" destId="{82E75ADD-6FA3-4A74-A8ED-2F1A427F8785}" srcOrd="4" destOrd="0" presId="urn:microsoft.com/office/officeart/2018/5/layout/IconCircleLabelList"/>
    <dgm:cxn modelId="{7D1EBEB6-4D9D-7946-AF69-E26D169293D0}" type="presParOf" srcId="{82E75ADD-6FA3-4A74-A8ED-2F1A427F8785}" destId="{B30D81CD-D6F4-41BD-A108-9F216620D729}" srcOrd="0" destOrd="0" presId="urn:microsoft.com/office/officeart/2018/5/layout/IconCircleLabelList"/>
    <dgm:cxn modelId="{DF498F8E-4977-CF4C-9674-1FB6C7DFC168}" type="presParOf" srcId="{82E75ADD-6FA3-4A74-A8ED-2F1A427F8785}" destId="{872F17FC-2BB8-4E39-94D7-47B8CDB24CE0}" srcOrd="1" destOrd="0" presId="urn:microsoft.com/office/officeart/2018/5/layout/IconCircleLabelList"/>
    <dgm:cxn modelId="{49C6696D-544B-E549-90BD-D328391132DA}" type="presParOf" srcId="{82E75ADD-6FA3-4A74-A8ED-2F1A427F8785}" destId="{AA7D590D-A3B8-4ACB-A37D-72CDEB184808}" srcOrd="2" destOrd="0" presId="urn:microsoft.com/office/officeart/2018/5/layout/IconCircleLabelList"/>
    <dgm:cxn modelId="{1389D634-70A7-D041-B3EF-BC204D16C9E7}" type="presParOf" srcId="{82E75ADD-6FA3-4A74-A8ED-2F1A427F8785}" destId="{E78DBFAD-0172-47D7-8CE1-001C9BD981A3}" srcOrd="3" destOrd="0" presId="urn:microsoft.com/office/officeart/2018/5/layout/IconCircleLabelList"/>
    <dgm:cxn modelId="{AD301D56-2C54-C849-BDA0-0AB518C26022}" type="presParOf" srcId="{3A31D14B-EC7D-4AD0-A18E-01B459D40B4D}" destId="{F20A69BD-3EC5-450D-8EF7-86494AC868D8}" srcOrd="5" destOrd="0" presId="urn:microsoft.com/office/officeart/2018/5/layout/IconCircleLabelList"/>
    <dgm:cxn modelId="{4546EBA6-129D-D74D-92BC-F1277F62D4F5}" type="presParOf" srcId="{3A31D14B-EC7D-4AD0-A18E-01B459D40B4D}" destId="{5FDAD133-9A46-41C2-90CE-7C9F8E9C341A}" srcOrd="6" destOrd="0" presId="urn:microsoft.com/office/officeart/2018/5/layout/IconCircleLabelList"/>
    <dgm:cxn modelId="{78CAAC88-3D8F-3048-937B-7FB9E1B7B2D2}" type="presParOf" srcId="{5FDAD133-9A46-41C2-90CE-7C9F8E9C341A}" destId="{017A7DD8-E869-48C5-89CE-A0A4597F82E6}" srcOrd="0" destOrd="0" presId="urn:microsoft.com/office/officeart/2018/5/layout/IconCircleLabelList"/>
    <dgm:cxn modelId="{6084078A-3469-EC42-9D88-E1A6A1E27A02}" type="presParOf" srcId="{5FDAD133-9A46-41C2-90CE-7C9F8E9C341A}" destId="{D3EB8555-3F53-495D-B817-33037ABDA760}" srcOrd="1" destOrd="0" presId="urn:microsoft.com/office/officeart/2018/5/layout/IconCircleLabelList"/>
    <dgm:cxn modelId="{DF216FB4-F361-3E4F-ACE6-1301B3E0FCCD}" type="presParOf" srcId="{5FDAD133-9A46-41C2-90CE-7C9F8E9C341A}" destId="{31D91FD5-FA4B-477C-8D96-5A38B5F75ADE}" srcOrd="2" destOrd="0" presId="urn:microsoft.com/office/officeart/2018/5/layout/IconCircleLabelList"/>
    <dgm:cxn modelId="{A6215B79-2353-F646-B3D5-E15D412C4822}" type="presParOf" srcId="{5FDAD133-9A46-41C2-90CE-7C9F8E9C341A}" destId="{1CA007AB-238C-43B5-834F-AD19B72F4DEC}" srcOrd="3" destOrd="0" presId="urn:microsoft.com/office/officeart/2018/5/layout/IconCircleLabelList"/>
    <dgm:cxn modelId="{0F0CBB37-EB00-FA47-BB97-1883ED6945A5}" type="presParOf" srcId="{3A31D14B-EC7D-4AD0-A18E-01B459D40B4D}" destId="{D1205B50-9AA5-4972-AA8F-E3DDAC8F5528}" srcOrd="7" destOrd="0" presId="urn:microsoft.com/office/officeart/2018/5/layout/IconCircleLabelList"/>
    <dgm:cxn modelId="{3DA0DE85-67C8-0640-99D4-796FEC1F9139}" type="presParOf" srcId="{3A31D14B-EC7D-4AD0-A18E-01B459D40B4D}" destId="{D78A6CD3-14B6-433D-934D-9D4D2A715A46}" srcOrd="8" destOrd="0" presId="urn:microsoft.com/office/officeart/2018/5/layout/IconCircleLabelList"/>
    <dgm:cxn modelId="{DE030959-6FE7-4E48-9899-EAEBF20B05B1}" type="presParOf" srcId="{D78A6CD3-14B6-433D-934D-9D4D2A715A46}" destId="{2B4C84E7-650D-4281-A013-862463D25739}" srcOrd="0" destOrd="0" presId="urn:microsoft.com/office/officeart/2018/5/layout/IconCircleLabelList"/>
    <dgm:cxn modelId="{9F465D9B-3344-1843-B15A-66E8DA015919}" type="presParOf" srcId="{D78A6CD3-14B6-433D-934D-9D4D2A715A46}" destId="{16F256D4-9D31-4A1F-84B4-5E37E6225C8A}" srcOrd="1" destOrd="0" presId="urn:microsoft.com/office/officeart/2018/5/layout/IconCircleLabelList"/>
    <dgm:cxn modelId="{610EAA10-2760-D749-ABB7-8B634C98A9F2}" type="presParOf" srcId="{D78A6CD3-14B6-433D-934D-9D4D2A715A46}" destId="{7E62AA46-4EFB-4EB7-BAAE-98C2A3482E5D}" srcOrd="2" destOrd="0" presId="urn:microsoft.com/office/officeart/2018/5/layout/IconCircleLabelList"/>
    <dgm:cxn modelId="{9A380AD0-1DC1-224E-A733-9D161F64D6B0}" type="presParOf" srcId="{D78A6CD3-14B6-433D-934D-9D4D2A715A46}" destId="{51D2F1AF-C786-4159-9264-E8E0E7F9DD7B}" srcOrd="3" destOrd="0" presId="urn:microsoft.com/office/officeart/2018/5/layout/IconCircleLabelList"/>
    <dgm:cxn modelId="{F571069C-159C-2246-8352-DEF5DC61E504}" type="presParOf" srcId="{3A31D14B-EC7D-4AD0-A18E-01B459D40B4D}" destId="{85997E22-A331-A54B-AF23-A6D17332DC19}" srcOrd="9" destOrd="0" presId="urn:microsoft.com/office/officeart/2018/5/layout/IconCircleLabelList"/>
    <dgm:cxn modelId="{5747960C-10E3-BA42-9FED-B1D35EF53AEC}" type="presParOf" srcId="{3A31D14B-EC7D-4AD0-A18E-01B459D40B4D}" destId="{65C6086F-0428-F34A-A8F2-BF1412EF09D0}" srcOrd="10" destOrd="0" presId="urn:microsoft.com/office/officeart/2018/5/layout/IconCircleLabelList"/>
    <dgm:cxn modelId="{327061A6-48C0-CB4C-B703-AFAAEFE10979}" type="presParOf" srcId="{65C6086F-0428-F34A-A8F2-BF1412EF09D0}" destId="{136DB1F1-1474-8549-B70A-A65D312F773A}" srcOrd="0" destOrd="0" presId="urn:microsoft.com/office/officeart/2018/5/layout/IconCircleLabelList"/>
    <dgm:cxn modelId="{ED3AFA9E-60B3-E94D-97D3-C181026629D1}" type="presParOf" srcId="{65C6086F-0428-F34A-A8F2-BF1412EF09D0}" destId="{4D801201-330E-D444-B4A1-D4A9F286F767}" srcOrd="1" destOrd="0" presId="urn:microsoft.com/office/officeart/2018/5/layout/IconCircleLabelList"/>
    <dgm:cxn modelId="{7053B77D-4650-0C4C-9013-9F00A13EDE10}" type="presParOf" srcId="{65C6086F-0428-F34A-A8F2-BF1412EF09D0}" destId="{4FC92668-EBF4-EA46-843A-2C40C83BA73F}" srcOrd="2" destOrd="0" presId="urn:microsoft.com/office/officeart/2018/5/layout/IconCircleLabelList"/>
    <dgm:cxn modelId="{E902BCC4-BDD9-8C4E-8AB5-72FD3CCC18C4}" type="presParOf" srcId="{65C6086F-0428-F34A-A8F2-BF1412EF09D0}" destId="{3C6F7BFA-A261-384B-8DBF-2C763EE27F9B}" srcOrd="3" destOrd="0" presId="urn:microsoft.com/office/officeart/2018/5/layout/IconCircleLabelList"/>
    <dgm:cxn modelId="{665DCE2C-73AE-BA48-B506-B2B6E373E927}" type="presParOf" srcId="{3A31D14B-EC7D-4AD0-A18E-01B459D40B4D}" destId="{8F68759D-81DC-B841-8F17-867CE910B676}" srcOrd="11" destOrd="0" presId="urn:microsoft.com/office/officeart/2018/5/layout/IconCircleLabelList"/>
    <dgm:cxn modelId="{D1A767C8-EDA2-B54A-BE5A-AAE734D1B1BC}" type="presParOf" srcId="{3A31D14B-EC7D-4AD0-A18E-01B459D40B4D}" destId="{2346420A-5D94-3C42-BD0F-AA2623C6C7D9}" srcOrd="12" destOrd="0" presId="urn:microsoft.com/office/officeart/2018/5/layout/IconCircleLabelList"/>
    <dgm:cxn modelId="{F35BC103-35DF-344F-8931-A710337A7588}" type="presParOf" srcId="{2346420A-5D94-3C42-BD0F-AA2623C6C7D9}" destId="{A19ECF61-D4BC-7A46-9599-7D70D04F4AB9}" srcOrd="0" destOrd="0" presId="urn:microsoft.com/office/officeart/2018/5/layout/IconCircleLabelList"/>
    <dgm:cxn modelId="{D1897CA0-A4ED-234F-8062-026CA9A8E1D3}" type="presParOf" srcId="{2346420A-5D94-3C42-BD0F-AA2623C6C7D9}" destId="{96DAABB0-93AC-914C-A7D7-DA2973C6B824}" srcOrd="1" destOrd="0" presId="urn:microsoft.com/office/officeart/2018/5/layout/IconCircleLabelList"/>
    <dgm:cxn modelId="{782FDF22-16B6-544F-907D-DB407FD2BCDC}" type="presParOf" srcId="{2346420A-5D94-3C42-BD0F-AA2623C6C7D9}" destId="{7C92802F-79F7-0E46-8DAB-8CE6FBE1F56E}" srcOrd="2" destOrd="0" presId="urn:microsoft.com/office/officeart/2018/5/layout/IconCircleLabelList"/>
    <dgm:cxn modelId="{CEC74178-415E-064A-93E7-F51B855DB10E}" type="presParOf" srcId="{2346420A-5D94-3C42-BD0F-AA2623C6C7D9}" destId="{FD29D106-7FB1-E747-896F-67D1715AFF18}" srcOrd="3" destOrd="0" presId="urn:microsoft.com/office/officeart/2018/5/layout/IconCircleLabelList"/>
    <dgm:cxn modelId="{8EE8E0F5-F01D-564E-AD7E-46A86A4AB49A}" type="presParOf" srcId="{3A31D14B-EC7D-4AD0-A18E-01B459D40B4D}" destId="{9CD16BCA-D5A5-D143-BEE5-D8B906254B53}" srcOrd="13" destOrd="0" presId="urn:microsoft.com/office/officeart/2018/5/layout/IconCircleLabelList"/>
    <dgm:cxn modelId="{99A87EAC-40EC-D94A-9493-8AEF6A1ADCAA}" type="presParOf" srcId="{3A31D14B-EC7D-4AD0-A18E-01B459D40B4D}" destId="{B7009FB2-76FA-AF42-BFB8-1AE4C4B935ED}" srcOrd="14" destOrd="0" presId="urn:microsoft.com/office/officeart/2018/5/layout/IconCircleLabelList"/>
    <dgm:cxn modelId="{BCBEC5D9-F9FF-7349-8379-DA137BE09F0D}" type="presParOf" srcId="{B7009FB2-76FA-AF42-BFB8-1AE4C4B935ED}" destId="{188F7B41-7841-3744-8056-BA5CEC004D01}" srcOrd="0" destOrd="0" presId="urn:microsoft.com/office/officeart/2018/5/layout/IconCircleLabelList"/>
    <dgm:cxn modelId="{E78123F7-1DCB-E74D-A05B-A63055C75263}" type="presParOf" srcId="{B7009FB2-76FA-AF42-BFB8-1AE4C4B935ED}" destId="{9068947B-FD73-9E4C-9243-A9FC11C22086}" srcOrd="1" destOrd="0" presId="urn:microsoft.com/office/officeart/2018/5/layout/IconCircleLabelList"/>
    <dgm:cxn modelId="{992C648B-DF23-7441-971C-EE61666DB75F}" type="presParOf" srcId="{B7009FB2-76FA-AF42-BFB8-1AE4C4B935ED}" destId="{DC052FC8-C1D9-454D-9DF0-2BFA6B74B5EF}" srcOrd="2" destOrd="0" presId="urn:microsoft.com/office/officeart/2018/5/layout/IconCircleLabelList"/>
    <dgm:cxn modelId="{5CD9E3BF-3ECD-6B46-8CD0-2D135CB19885}" type="presParOf" srcId="{B7009FB2-76FA-AF42-BFB8-1AE4C4B935ED}" destId="{96E69AE7-D5EA-9641-8353-514872A318B3}" srcOrd="3" destOrd="0" presId="urn:microsoft.com/office/officeart/2018/5/layout/IconCircleLabel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C41A22-AD41-4263-94DA-71307160A6AF}"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3C1CE1B9-B81A-4B54-8FB2-960368B11C4C}">
      <dgm:prSet custT="1"/>
      <dgm:spPr/>
      <dgm:t>
        <a:bodyPr/>
        <a:lstStyle/>
        <a:p>
          <a:r>
            <a:rPr lang="en-US" sz="2200" dirty="0"/>
            <a:t>Depression and dementia – higher levels of sadness when listening to music </a:t>
          </a:r>
        </a:p>
        <a:p>
          <a:r>
            <a:rPr lang="en-US" sz="1400" dirty="0"/>
            <a:t>(Garrido et al., 2018)</a:t>
          </a:r>
        </a:p>
      </dgm:t>
    </dgm:pt>
    <dgm:pt modelId="{EFE3655C-1817-47A2-9069-38100641CD02}" type="parTrans" cxnId="{ECD6E67A-E6A6-4A52-B216-52B3AD04E91E}">
      <dgm:prSet/>
      <dgm:spPr/>
      <dgm:t>
        <a:bodyPr/>
        <a:lstStyle/>
        <a:p>
          <a:endParaRPr lang="en-US"/>
        </a:p>
      </dgm:t>
    </dgm:pt>
    <dgm:pt modelId="{9F7606A5-8284-4003-BA0D-00B744927772}" type="sibTrans" cxnId="{ECD6E67A-E6A6-4A52-B216-52B3AD04E91E}">
      <dgm:prSet/>
      <dgm:spPr/>
      <dgm:t>
        <a:bodyPr/>
        <a:lstStyle/>
        <a:p>
          <a:endParaRPr lang="en-US"/>
        </a:p>
      </dgm:t>
    </dgm:pt>
    <dgm:pt modelId="{A6DE040D-760D-4F80-B591-CB190D2BC8B6}">
      <dgm:prSet custT="1"/>
      <dgm:spPr/>
      <dgm:t>
        <a:bodyPr/>
        <a:lstStyle/>
        <a:p>
          <a:r>
            <a:rPr lang="en-US" sz="2200" dirty="0"/>
            <a:t>Personalised music has further benefits </a:t>
          </a:r>
          <a:br>
            <a:rPr lang="en-US" sz="2300" dirty="0"/>
          </a:br>
          <a:r>
            <a:rPr lang="en-US" sz="1400" dirty="0"/>
            <a:t>(Kuot et al., 2021).</a:t>
          </a:r>
        </a:p>
      </dgm:t>
    </dgm:pt>
    <dgm:pt modelId="{B2219947-D5A2-4815-B9E2-F0F559D8B09B}" type="parTrans" cxnId="{523B5768-E6B2-4F4D-AA43-47888A6957C8}">
      <dgm:prSet/>
      <dgm:spPr/>
      <dgm:t>
        <a:bodyPr/>
        <a:lstStyle/>
        <a:p>
          <a:endParaRPr lang="en-US"/>
        </a:p>
      </dgm:t>
    </dgm:pt>
    <dgm:pt modelId="{7DDA4DDF-6187-4CC7-8BE3-1E852DCE07F7}" type="sibTrans" cxnId="{523B5768-E6B2-4F4D-AA43-47888A6957C8}">
      <dgm:prSet/>
      <dgm:spPr/>
      <dgm:t>
        <a:bodyPr/>
        <a:lstStyle/>
        <a:p>
          <a:endParaRPr lang="en-US"/>
        </a:p>
      </dgm:t>
    </dgm:pt>
    <dgm:pt modelId="{48C5CEEA-1F83-4B41-9661-1C108ED7F15D}">
      <dgm:prSet custT="1"/>
      <dgm:spPr/>
      <dgm:t>
        <a:bodyPr/>
        <a:lstStyle/>
        <a:p>
          <a:r>
            <a:rPr lang="en-US" sz="2200" dirty="0"/>
            <a:t>Family and carers involvement improves function? </a:t>
          </a:r>
          <a:br>
            <a:rPr lang="en-US" sz="1800" dirty="0"/>
          </a:br>
          <a:r>
            <a:rPr lang="en-US" sz="1400" dirty="0"/>
            <a:t>(Lee et al., 2022).</a:t>
          </a:r>
        </a:p>
      </dgm:t>
    </dgm:pt>
    <dgm:pt modelId="{6C1636FA-887F-43C2-BCFC-A4F88746642B}" type="parTrans" cxnId="{5C6C222D-BCD1-497D-B568-231B37D37FD8}">
      <dgm:prSet/>
      <dgm:spPr/>
      <dgm:t>
        <a:bodyPr/>
        <a:lstStyle/>
        <a:p>
          <a:endParaRPr lang="en-US"/>
        </a:p>
      </dgm:t>
    </dgm:pt>
    <dgm:pt modelId="{ACBE5CDA-F7F5-4BAB-BD8B-9CF03E36F66D}" type="sibTrans" cxnId="{5C6C222D-BCD1-497D-B568-231B37D37FD8}">
      <dgm:prSet/>
      <dgm:spPr/>
      <dgm:t>
        <a:bodyPr/>
        <a:lstStyle/>
        <a:p>
          <a:endParaRPr lang="en-US"/>
        </a:p>
      </dgm:t>
    </dgm:pt>
    <dgm:pt modelId="{3B38BB98-53B3-4059-A577-F5708D3DF796}">
      <dgm:prSet custT="1"/>
      <dgm:spPr/>
      <dgm:t>
        <a:bodyPr/>
        <a:lstStyle/>
        <a:p>
          <a:r>
            <a:rPr lang="en-US" sz="2200" dirty="0"/>
            <a:t>Early intervention? </a:t>
          </a:r>
          <a:br>
            <a:rPr lang="en-US" sz="2400" dirty="0"/>
          </a:br>
          <a:r>
            <a:rPr lang="en-US" sz="1400" dirty="0"/>
            <a:t>(</a:t>
          </a:r>
          <a:r>
            <a:rPr lang="en-US" sz="1400" b="0" i="0" dirty="0"/>
            <a:t>Loi</a:t>
          </a:r>
          <a:r>
            <a:rPr lang="en-US" sz="1400" dirty="0"/>
            <a:t> et al., </a:t>
          </a:r>
          <a:r>
            <a:rPr lang="en-US" sz="1400" b="0" i="0" dirty="0"/>
            <a:t>2022). </a:t>
          </a:r>
          <a:endParaRPr lang="en-US" sz="1400" dirty="0"/>
        </a:p>
      </dgm:t>
    </dgm:pt>
    <dgm:pt modelId="{5A98BCE1-28AA-4E56-97A0-05AF3A90D975}" type="parTrans" cxnId="{41E6D428-257A-4D6B-9DB6-81E3BBF0B02E}">
      <dgm:prSet/>
      <dgm:spPr/>
      <dgm:t>
        <a:bodyPr/>
        <a:lstStyle/>
        <a:p>
          <a:endParaRPr lang="en-US"/>
        </a:p>
      </dgm:t>
    </dgm:pt>
    <dgm:pt modelId="{7D98CC14-3969-4BA7-AC5C-0110ABD9DC27}" type="sibTrans" cxnId="{41E6D428-257A-4D6B-9DB6-81E3BBF0B02E}">
      <dgm:prSet/>
      <dgm:spPr/>
      <dgm:t>
        <a:bodyPr/>
        <a:lstStyle/>
        <a:p>
          <a:endParaRPr lang="en-US"/>
        </a:p>
      </dgm:t>
    </dgm:pt>
    <dgm:pt modelId="{D5708538-94D1-0943-9427-0E880A68253D}" type="pres">
      <dgm:prSet presAssocID="{30C41A22-AD41-4263-94DA-71307160A6AF}" presName="linear" presStyleCnt="0">
        <dgm:presLayoutVars>
          <dgm:animLvl val="lvl"/>
          <dgm:resizeHandles val="exact"/>
        </dgm:presLayoutVars>
      </dgm:prSet>
      <dgm:spPr/>
    </dgm:pt>
    <dgm:pt modelId="{3AB95B53-2A2F-4243-8B45-BED9D843AF4F}" type="pres">
      <dgm:prSet presAssocID="{3C1CE1B9-B81A-4B54-8FB2-960368B11C4C}" presName="parentText" presStyleLbl="node1" presStyleIdx="0" presStyleCnt="4">
        <dgm:presLayoutVars>
          <dgm:chMax val="0"/>
          <dgm:bulletEnabled val="1"/>
        </dgm:presLayoutVars>
      </dgm:prSet>
      <dgm:spPr/>
    </dgm:pt>
    <dgm:pt modelId="{38F58364-22E3-B343-8F9B-2452C540564C}" type="pres">
      <dgm:prSet presAssocID="{9F7606A5-8284-4003-BA0D-00B744927772}" presName="spacer" presStyleCnt="0"/>
      <dgm:spPr/>
    </dgm:pt>
    <dgm:pt modelId="{5C7B2258-6450-4444-8B0B-B2C9C4A1F3E9}" type="pres">
      <dgm:prSet presAssocID="{A6DE040D-760D-4F80-B591-CB190D2BC8B6}" presName="parentText" presStyleLbl="node1" presStyleIdx="1" presStyleCnt="4">
        <dgm:presLayoutVars>
          <dgm:chMax val="0"/>
          <dgm:bulletEnabled val="1"/>
        </dgm:presLayoutVars>
      </dgm:prSet>
      <dgm:spPr/>
    </dgm:pt>
    <dgm:pt modelId="{147CEEDA-60D0-3943-8064-EB1A4DE3E876}" type="pres">
      <dgm:prSet presAssocID="{7DDA4DDF-6187-4CC7-8BE3-1E852DCE07F7}" presName="spacer" presStyleCnt="0"/>
      <dgm:spPr/>
    </dgm:pt>
    <dgm:pt modelId="{73E5A1A7-DBF2-B44C-81CD-2019BC42E64C}" type="pres">
      <dgm:prSet presAssocID="{48C5CEEA-1F83-4B41-9661-1C108ED7F15D}" presName="parentText" presStyleLbl="node1" presStyleIdx="2" presStyleCnt="4">
        <dgm:presLayoutVars>
          <dgm:chMax val="0"/>
          <dgm:bulletEnabled val="1"/>
        </dgm:presLayoutVars>
      </dgm:prSet>
      <dgm:spPr/>
    </dgm:pt>
    <dgm:pt modelId="{953DBC51-AB1B-5844-9007-07D2F664A916}" type="pres">
      <dgm:prSet presAssocID="{ACBE5CDA-F7F5-4BAB-BD8B-9CF03E36F66D}" presName="spacer" presStyleCnt="0"/>
      <dgm:spPr/>
    </dgm:pt>
    <dgm:pt modelId="{71BBDA6A-DFD4-224F-B461-EB2ADD58680D}" type="pres">
      <dgm:prSet presAssocID="{3B38BB98-53B3-4059-A577-F5708D3DF796}" presName="parentText" presStyleLbl="node1" presStyleIdx="3" presStyleCnt="4">
        <dgm:presLayoutVars>
          <dgm:chMax val="0"/>
          <dgm:bulletEnabled val="1"/>
        </dgm:presLayoutVars>
      </dgm:prSet>
      <dgm:spPr/>
    </dgm:pt>
  </dgm:ptLst>
  <dgm:cxnLst>
    <dgm:cxn modelId="{035C4517-5AE5-F645-B161-19B81ED77C4F}" type="presOf" srcId="{A6DE040D-760D-4F80-B591-CB190D2BC8B6}" destId="{5C7B2258-6450-4444-8B0B-B2C9C4A1F3E9}" srcOrd="0" destOrd="0" presId="urn:microsoft.com/office/officeart/2005/8/layout/vList2"/>
    <dgm:cxn modelId="{41E6D428-257A-4D6B-9DB6-81E3BBF0B02E}" srcId="{30C41A22-AD41-4263-94DA-71307160A6AF}" destId="{3B38BB98-53B3-4059-A577-F5708D3DF796}" srcOrd="3" destOrd="0" parTransId="{5A98BCE1-28AA-4E56-97A0-05AF3A90D975}" sibTransId="{7D98CC14-3969-4BA7-AC5C-0110ABD9DC27}"/>
    <dgm:cxn modelId="{5C6C222D-BCD1-497D-B568-231B37D37FD8}" srcId="{30C41A22-AD41-4263-94DA-71307160A6AF}" destId="{48C5CEEA-1F83-4B41-9661-1C108ED7F15D}" srcOrd="2" destOrd="0" parTransId="{6C1636FA-887F-43C2-BCFC-A4F88746642B}" sibTransId="{ACBE5CDA-F7F5-4BAB-BD8B-9CF03E36F66D}"/>
    <dgm:cxn modelId="{C843562D-DCF7-5440-865C-3E470838724D}" type="presOf" srcId="{48C5CEEA-1F83-4B41-9661-1C108ED7F15D}" destId="{73E5A1A7-DBF2-B44C-81CD-2019BC42E64C}" srcOrd="0" destOrd="0" presId="urn:microsoft.com/office/officeart/2005/8/layout/vList2"/>
    <dgm:cxn modelId="{8E80CE3A-1A46-CF43-815A-5704691F7F37}" type="presOf" srcId="{30C41A22-AD41-4263-94DA-71307160A6AF}" destId="{D5708538-94D1-0943-9427-0E880A68253D}" srcOrd="0" destOrd="0" presId="urn:microsoft.com/office/officeart/2005/8/layout/vList2"/>
    <dgm:cxn modelId="{D61B3058-1D7D-2044-A492-8E835D51D218}" type="presOf" srcId="{3C1CE1B9-B81A-4B54-8FB2-960368B11C4C}" destId="{3AB95B53-2A2F-4243-8B45-BED9D843AF4F}" srcOrd="0" destOrd="0" presId="urn:microsoft.com/office/officeart/2005/8/layout/vList2"/>
    <dgm:cxn modelId="{523B5768-E6B2-4F4D-AA43-47888A6957C8}" srcId="{30C41A22-AD41-4263-94DA-71307160A6AF}" destId="{A6DE040D-760D-4F80-B591-CB190D2BC8B6}" srcOrd="1" destOrd="0" parTransId="{B2219947-D5A2-4815-B9E2-F0F559D8B09B}" sibTransId="{7DDA4DDF-6187-4CC7-8BE3-1E852DCE07F7}"/>
    <dgm:cxn modelId="{ECD6E67A-E6A6-4A52-B216-52B3AD04E91E}" srcId="{30C41A22-AD41-4263-94DA-71307160A6AF}" destId="{3C1CE1B9-B81A-4B54-8FB2-960368B11C4C}" srcOrd="0" destOrd="0" parTransId="{EFE3655C-1817-47A2-9069-38100641CD02}" sibTransId="{9F7606A5-8284-4003-BA0D-00B744927772}"/>
    <dgm:cxn modelId="{54417891-76E2-0F4B-9B56-8B3CE7AAE9CB}" type="presOf" srcId="{3B38BB98-53B3-4059-A577-F5708D3DF796}" destId="{71BBDA6A-DFD4-224F-B461-EB2ADD58680D}" srcOrd="0" destOrd="0" presId="urn:microsoft.com/office/officeart/2005/8/layout/vList2"/>
    <dgm:cxn modelId="{4D41D24C-9D20-E745-9CEE-2837DB114B26}" type="presParOf" srcId="{D5708538-94D1-0943-9427-0E880A68253D}" destId="{3AB95B53-2A2F-4243-8B45-BED9D843AF4F}" srcOrd="0" destOrd="0" presId="urn:microsoft.com/office/officeart/2005/8/layout/vList2"/>
    <dgm:cxn modelId="{8BB7E24A-5073-F44D-8DF8-CC681A952892}" type="presParOf" srcId="{D5708538-94D1-0943-9427-0E880A68253D}" destId="{38F58364-22E3-B343-8F9B-2452C540564C}" srcOrd="1" destOrd="0" presId="urn:microsoft.com/office/officeart/2005/8/layout/vList2"/>
    <dgm:cxn modelId="{03EDCBF5-6DBC-304D-B6CF-7EE21FFB08FA}" type="presParOf" srcId="{D5708538-94D1-0943-9427-0E880A68253D}" destId="{5C7B2258-6450-4444-8B0B-B2C9C4A1F3E9}" srcOrd="2" destOrd="0" presId="urn:microsoft.com/office/officeart/2005/8/layout/vList2"/>
    <dgm:cxn modelId="{2954ABE7-91AF-E243-A141-B929A9C9F210}" type="presParOf" srcId="{D5708538-94D1-0943-9427-0E880A68253D}" destId="{147CEEDA-60D0-3943-8064-EB1A4DE3E876}" srcOrd="3" destOrd="0" presId="urn:microsoft.com/office/officeart/2005/8/layout/vList2"/>
    <dgm:cxn modelId="{7AAEFB86-A3DC-594A-87A6-FE3A24234646}" type="presParOf" srcId="{D5708538-94D1-0943-9427-0E880A68253D}" destId="{73E5A1A7-DBF2-B44C-81CD-2019BC42E64C}" srcOrd="4" destOrd="0" presId="urn:microsoft.com/office/officeart/2005/8/layout/vList2"/>
    <dgm:cxn modelId="{836C3485-A2D2-584B-AA80-222858A8DEA6}" type="presParOf" srcId="{D5708538-94D1-0943-9427-0E880A68253D}" destId="{953DBC51-AB1B-5844-9007-07D2F664A916}" srcOrd="5" destOrd="0" presId="urn:microsoft.com/office/officeart/2005/8/layout/vList2"/>
    <dgm:cxn modelId="{853B56B9-0A8F-A647-9286-866564F1A57E}" type="presParOf" srcId="{D5708538-94D1-0943-9427-0E880A68253D}" destId="{71BBDA6A-DFD4-224F-B461-EB2ADD58680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C41A22-AD41-4263-94DA-71307160A6AF}"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3C1CE1B9-B81A-4B54-8FB2-960368B11C4C}">
      <dgm:prSet custT="1"/>
      <dgm:spPr/>
      <dgm:t>
        <a:bodyPr/>
        <a:lstStyle/>
        <a:p>
          <a:r>
            <a:rPr lang="en-US" sz="1800" dirty="0"/>
            <a:t>Music therapy is beneficial as complimentary treatment, but needs larger sample size studies to further investigate </a:t>
          </a:r>
          <a:br>
            <a:rPr lang="en-US" sz="1600" dirty="0"/>
          </a:br>
          <a:r>
            <a:rPr lang="en-US" sz="1600" dirty="0"/>
            <a:t>(</a:t>
          </a:r>
          <a:r>
            <a:rPr lang="en-US" sz="1400" b="0" i="0" u="none" strike="noStrike" dirty="0">
              <a:effectLst/>
            </a:rPr>
            <a:t>Fusar-Poli et al., 2018). </a:t>
          </a:r>
          <a:r>
            <a:rPr lang="en-US" sz="1600" b="0" i="0" u="none" strike="noStrike" dirty="0">
              <a:effectLst/>
            </a:rPr>
            <a:t>(Review)</a:t>
          </a:r>
          <a:endParaRPr lang="en-US" sz="1600" dirty="0"/>
        </a:p>
      </dgm:t>
    </dgm:pt>
    <dgm:pt modelId="{EFE3655C-1817-47A2-9069-38100641CD02}" type="parTrans" cxnId="{ECD6E67A-E6A6-4A52-B216-52B3AD04E91E}">
      <dgm:prSet/>
      <dgm:spPr/>
      <dgm:t>
        <a:bodyPr/>
        <a:lstStyle/>
        <a:p>
          <a:endParaRPr lang="en-US"/>
        </a:p>
      </dgm:t>
    </dgm:pt>
    <dgm:pt modelId="{9F7606A5-8284-4003-BA0D-00B744927772}" type="sibTrans" cxnId="{ECD6E67A-E6A6-4A52-B216-52B3AD04E91E}">
      <dgm:prSet/>
      <dgm:spPr/>
      <dgm:t>
        <a:bodyPr/>
        <a:lstStyle/>
        <a:p>
          <a:endParaRPr lang="en-US"/>
        </a:p>
      </dgm:t>
    </dgm:pt>
    <dgm:pt modelId="{E02B57AA-F407-284A-9E29-AA1D41EF88FC}">
      <dgm:prSet custT="1"/>
      <dgm:spPr/>
      <dgm:t>
        <a:bodyPr/>
        <a:lstStyle/>
        <a:p>
          <a:r>
            <a:rPr lang="en-US" sz="2000" b="0" i="0" u="none" strike="noStrike" dirty="0">
              <a:effectLst/>
            </a:rPr>
            <a:t>Difficult to quantify MT, qualitative </a:t>
          </a:r>
          <a:r>
            <a:rPr lang="en-US" sz="2000" dirty="0"/>
            <a:t>analysis presents more </a:t>
          </a:r>
          <a:r>
            <a:rPr lang="en-US" sz="2000" dirty="0">
              <a:latin typeface="+mn-lt"/>
            </a:rPr>
            <a:t>insight </a:t>
          </a:r>
          <a:br>
            <a:rPr lang="en-US" sz="1800" dirty="0">
              <a:latin typeface="+mn-lt"/>
            </a:rPr>
          </a:br>
          <a:r>
            <a:rPr lang="en-US" sz="1400" dirty="0">
              <a:latin typeface="+mn-lt"/>
            </a:rPr>
            <a:t>(</a:t>
          </a:r>
          <a:r>
            <a:rPr lang="en-GB" sz="1400" b="0" i="0" dirty="0">
              <a:effectLst/>
              <a:latin typeface="+mn-lt"/>
            </a:rPr>
            <a:t>Thompson et al., (2021).</a:t>
          </a:r>
        </a:p>
      </dgm:t>
    </dgm:pt>
    <dgm:pt modelId="{8B5C397D-0504-6247-BBA3-550A333EAB73}" type="parTrans" cxnId="{36C6FEEF-96D5-8541-BC59-7F0FD781C475}">
      <dgm:prSet/>
      <dgm:spPr/>
      <dgm:t>
        <a:bodyPr/>
        <a:lstStyle/>
        <a:p>
          <a:endParaRPr lang="en-GB"/>
        </a:p>
      </dgm:t>
    </dgm:pt>
    <dgm:pt modelId="{E390325E-A2EB-E14D-9C8A-031E79E7639E}" type="sibTrans" cxnId="{36C6FEEF-96D5-8541-BC59-7F0FD781C475}">
      <dgm:prSet/>
      <dgm:spPr/>
      <dgm:t>
        <a:bodyPr/>
        <a:lstStyle/>
        <a:p>
          <a:endParaRPr lang="en-GB"/>
        </a:p>
      </dgm:t>
    </dgm:pt>
    <dgm:pt modelId="{A8EA4E8C-88A9-FE4A-9C08-0F4E106AC2CD}">
      <dgm:prSet custT="1"/>
      <dgm:spPr/>
      <dgm:t>
        <a:bodyPr/>
        <a:lstStyle/>
        <a:p>
          <a:r>
            <a:rPr lang="en-US" sz="2000" dirty="0"/>
            <a:t>MT can have a positive impact on carers too </a:t>
          </a:r>
          <a:br>
            <a:rPr lang="en-US" sz="2100" dirty="0"/>
          </a:br>
          <a:r>
            <a:rPr lang="en-US" sz="1400" dirty="0"/>
            <a:t>(Polden et al., 2023).</a:t>
          </a:r>
          <a:endParaRPr lang="en-US" sz="1400" b="0" i="0" u="none" strike="noStrike" dirty="0">
            <a:effectLst/>
          </a:endParaRPr>
        </a:p>
      </dgm:t>
    </dgm:pt>
    <dgm:pt modelId="{48338F60-CCED-3C49-AF89-691F96CD10F2}" type="parTrans" cxnId="{1D8D6380-A7C2-1B4D-A4FD-E6C717D827CB}">
      <dgm:prSet/>
      <dgm:spPr/>
      <dgm:t>
        <a:bodyPr/>
        <a:lstStyle/>
        <a:p>
          <a:endParaRPr lang="en-GB"/>
        </a:p>
      </dgm:t>
    </dgm:pt>
    <dgm:pt modelId="{8B2CADB2-7BA8-C74B-9848-00920FA5B88A}" type="sibTrans" cxnId="{1D8D6380-A7C2-1B4D-A4FD-E6C717D827CB}">
      <dgm:prSet/>
      <dgm:spPr/>
      <dgm:t>
        <a:bodyPr/>
        <a:lstStyle/>
        <a:p>
          <a:endParaRPr lang="en-GB"/>
        </a:p>
      </dgm:t>
    </dgm:pt>
    <dgm:pt modelId="{680549F1-90AC-6C4B-8353-5B3D06B2BD6C}">
      <dgm:prSet/>
      <dgm:spPr/>
      <dgm:t>
        <a:bodyPr/>
        <a:lstStyle/>
        <a:p>
          <a:endParaRPr lang="en-GB"/>
        </a:p>
      </dgm:t>
    </dgm:pt>
    <dgm:pt modelId="{7D3D08EC-6EE5-C04E-B3D8-D126023EAA88}" type="parTrans" cxnId="{BA1BACDD-FE42-B54A-B425-B0FE88F18074}">
      <dgm:prSet/>
      <dgm:spPr/>
      <dgm:t>
        <a:bodyPr/>
        <a:lstStyle/>
        <a:p>
          <a:endParaRPr lang="en-GB"/>
        </a:p>
      </dgm:t>
    </dgm:pt>
    <dgm:pt modelId="{17606C05-C35A-A44D-8DD5-F1C84C3632DC}" type="sibTrans" cxnId="{BA1BACDD-FE42-B54A-B425-B0FE88F18074}">
      <dgm:prSet/>
      <dgm:spPr/>
      <dgm:t>
        <a:bodyPr/>
        <a:lstStyle/>
        <a:p>
          <a:endParaRPr lang="en-GB"/>
        </a:p>
      </dgm:t>
    </dgm:pt>
    <dgm:pt modelId="{D5708538-94D1-0943-9427-0E880A68253D}" type="pres">
      <dgm:prSet presAssocID="{30C41A22-AD41-4263-94DA-71307160A6AF}" presName="linear" presStyleCnt="0">
        <dgm:presLayoutVars>
          <dgm:animLvl val="lvl"/>
          <dgm:resizeHandles val="exact"/>
        </dgm:presLayoutVars>
      </dgm:prSet>
      <dgm:spPr/>
    </dgm:pt>
    <dgm:pt modelId="{3AB95B53-2A2F-4243-8B45-BED9D843AF4F}" type="pres">
      <dgm:prSet presAssocID="{3C1CE1B9-B81A-4B54-8FB2-960368B11C4C}" presName="parentText" presStyleLbl="node1" presStyleIdx="0" presStyleCnt="4" custLinFactY="-107174" custLinFactNeighborX="-21174" custLinFactNeighborY="-200000">
        <dgm:presLayoutVars>
          <dgm:chMax val="0"/>
          <dgm:bulletEnabled val="1"/>
        </dgm:presLayoutVars>
      </dgm:prSet>
      <dgm:spPr/>
    </dgm:pt>
    <dgm:pt modelId="{38F58364-22E3-B343-8F9B-2452C540564C}" type="pres">
      <dgm:prSet presAssocID="{9F7606A5-8284-4003-BA0D-00B744927772}" presName="spacer" presStyleCnt="0"/>
      <dgm:spPr/>
    </dgm:pt>
    <dgm:pt modelId="{09EA91B9-1E9B-7540-935C-6977B6F16B79}" type="pres">
      <dgm:prSet presAssocID="{E02B57AA-F407-284A-9E29-AA1D41EF88FC}" presName="parentText" presStyleLbl="node1" presStyleIdx="1" presStyleCnt="4">
        <dgm:presLayoutVars>
          <dgm:chMax val="0"/>
          <dgm:bulletEnabled val="1"/>
        </dgm:presLayoutVars>
      </dgm:prSet>
      <dgm:spPr/>
    </dgm:pt>
    <dgm:pt modelId="{D8E95820-28DE-4540-B97E-52B6FBB5D4F3}" type="pres">
      <dgm:prSet presAssocID="{E390325E-A2EB-E14D-9C8A-031E79E7639E}" presName="spacer" presStyleCnt="0"/>
      <dgm:spPr/>
    </dgm:pt>
    <dgm:pt modelId="{48865671-AF0D-E645-8C75-B8B15BD6297F}" type="pres">
      <dgm:prSet presAssocID="{A8EA4E8C-88A9-FE4A-9C08-0F4E106AC2CD}" presName="parentText" presStyleLbl="node1" presStyleIdx="2" presStyleCnt="4">
        <dgm:presLayoutVars>
          <dgm:chMax val="0"/>
          <dgm:bulletEnabled val="1"/>
        </dgm:presLayoutVars>
      </dgm:prSet>
      <dgm:spPr/>
    </dgm:pt>
    <dgm:pt modelId="{DD5AB506-183F-8245-B844-A5F274B981E9}" type="pres">
      <dgm:prSet presAssocID="{8B2CADB2-7BA8-C74B-9848-00920FA5B88A}" presName="spacer" presStyleCnt="0"/>
      <dgm:spPr/>
    </dgm:pt>
    <dgm:pt modelId="{346A4109-48AD-D14B-940D-9F57DF47037F}" type="pres">
      <dgm:prSet presAssocID="{680549F1-90AC-6C4B-8353-5B3D06B2BD6C}" presName="parentText" presStyleLbl="node1" presStyleIdx="3" presStyleCnt="4">
        <dgm:presLayoutVars>
          <dgm:chMax val="0"/>
          <dgm:bulletEnabled val="1"/>
        </dgm:presLayoutVars>
      </dgm:prSet>
      <dgm:spPr/>
    </dgm:pt>
  </dgm:ptLst>
  <dgm:cxnLst>
    <dgm:cxn modelId="{61C28821-3985-EA4F-92A0-A05842B81F0D}" type="presOf" srcId="{A8EA4E8C-88A9-FE4A-9C08-0F4E106AC2CD}" destId="{48865671-AF0D-E645-8C75-B8B15BD6297F}" srcOrd="0" destOrd="0" presId="urn:microsoft.com/office/officeart/2005/8/layout/vList2"/>
    <dgm:cxn modelId="{8E80CE3A-1A46-CF43-815A-5704691F7F37}" type="presOf" srcId="{30C41A22-AD41-4263-94DA-71307160A6AF}" destId="{D5708538-94D1-0943-9427-0E880A68253D}" srcOrd="0" destOrd="0" presId="urn:microsoft.com/office/officeart/2005/8/layout/vList2"/>
    <dgm:cxn modelId="{D61B3058-1D7D-2044-A492-8E835D51D218}" type="presOf" srcId="{3C1CE1B9-B81A-4B54-8FB2-960368B11C4C}" destId="{3AB95B53-2A2F-4243-8B45-BED9D843AF4F}" srcOrd="0" destOrd="0" presId="urn:microsoft.com/office/officeart/2005/8/layout/vList2"/>
    <dgm:cxn modelId="{D4F15969-1FEE-4C4A-8342-98AEF175334E}" type="presOf" srcId="{680549F1-90AC-6C4B-8353-5B3D06B2BD6C}" destId="{346A4109-48AD-D14B-940D-9F57DF47037F}" srcOrd="0" destOrd="0" presId="urn:microsoft.com/office/officeart/2005/8/layout/vList2"/>
    <dgm:cxn modelId="{ECD6E67A-E6A6-4A52-B216-52B3AD04E91E}" srcId="{30C41A22-AD41-4263-94DA-71307160A6AF}" destId="{3C1CE1B9-B81A-4B54-8FB2-960368B11C4C}" srcOrd="0" destOrd="0" parTransId="{EFE3655C-1817-47A2-9069-38100641CD02}" sibTransId="{9F7606A5-8284-4003-BA0D-00B744927772}"/>
    <dgm:cxn modelId="{1D8D6380-A7C2-1B4D-A4FD-E6C717D827CB}" srcId="{30C41A22-AD41-4263-94DA-71307160A6AF}" destId="{A8EA4E8C-88A9-FE4A-9C08-0F4E106AC2CD}" srcOrd="2" destOrd="0" parTransId="{48338F60-CCED-3C49-AF89-691F96CD10F2}" sibTransId="{8B2CADB2-7BA8-C74B-9848-00920FA5B88A}"/>
    <dgm:cxn modelId="{0953B6C3-AC14-B944-BF28-764126899DF1}" type="presOf" srcId="{E02B57AA-F407-284A-9E29-AA1D41EF88FC}" destId="{09EA91B9-1E9B-7540-935C-6977B6F16B79}" srcOrd="0" destOrd="0" presId="urn:microsoft.com/office/officeart/2005/8/layout/vList2"/>
    <dgm:cxn modelId="{BA1BACDD-FE42-B54A-B425-B0FE88F18074}" srcId="{30C41A22-AD41-4263-94DA-71307160A6AF}" destId="{680549F1-90AC-6C4B-8353-5B3D06B2BD6C}" srcOrd="3" destOrd="0" parTransId="{7D3D08EC-6EE5-C04E-B3D8-D126023EAA88}" sibTransId="{17606C05-C35A-A44D-8DD5-F1C84C3632DC}"/>
    <dgm:cxn modelId="{36C6FEEF-96D5-8541-BC59-7F0FD781C475}" srcId="{30C41A22-AD41-4263-94DA-71307160A6AF}" destId="{E02B57AA-F407-284A-9E29-AA1D41EF88FC}" srcOrd="1" destOrd="0" parTransId="{8B5C397D-0504-6247-BBA3-550A333EAB73}" sibTransId="{E390325E-A2EB-E14D-9C8A-031E79E7639E}"/>
    <dgm:cxn modelId="{4D41D24C-9D20-E745-9CEE-2837DB114B26}" type="presParOf" srcId="{D5708538-94D1-0943-9427-0E880A68253D}" destId="{3AB95B53-2A2F-4243-8B45-BED9D843AF4F}" srcOrd="0" destOrd="0" presId="urn:microsoft.com/office/officeart/2005/8/layout/vList2"/>
    <dgm:cxn modelId="{8BB7E24A-5073-F44D-8DF8-CC681A952892}" type="presParOf" srcId="{D5708538-94D1-0943-9427-0E880A68253D}" destId="{38F58364-22E3-B343-8F9B-2452C540564C}" srcOrd="1" destOrd="0" presId="urn:microsoft.com/office/officeart/2005/8/layout/vList2"/>
    <dgm:cxn modelId="{AD1ED754-AC53-E649-88C2-024E24DF2ED5}" type="presParOf" srcId="{D5708538-94D1-0943-9427-0E880A68253D}" destId="{09EA91B9-1E9B-7540-935C-6977B6F16B79}" srcOrd="2" destOrd="0" presId="urn:microsoft.com/office/officeart/2005/8/layout/vList2"/>
    <dgm:cxn modelId="{3F9225FA-DECF-794A-8EFB-DC40AE88FBA1}" type="presParOf" srcId="{D5708538-94D1-0943-9427-0E880A68253D}" destId="{D8E95820-28DE-4540-B97E-52B6FBB5D4F3}" srcOrd="3" destOrd="0" presId="urn:microsoft.com/office/officeart/2005/8/layout/vList2"/>
    <dgm:cxn modelId="{4EB083EC-8A9A-8D49-94A1-229F763BEB9F}" type="presParOf" srcId="{D5708538-94D1-0943-9427-0E880A68253D}" destId="{48865671-AF0D-E645-8C75-B8B15BD6297F}" srcOrd="4" destOrd="0" presId="urn:microsoft.com/office/officeart/2005/8/layout/vList2"/>
    <dgm:cxn modelId="{CBA81B4A-0300-C44E-9C20-D0864EB04A45}" type="presParOf" srcId="{D5708538-94D1-0943-9427-0E880A68253D}" destId="{DD5AB506-183F-8245-B844-A5F274B981E9}" srcOrd="5" destOrd="0" presId="urn:microsoft.com/office/officeart/2005/8/layout/vList2"/>
    <dgm:cxn modelId="{9A0DAF45-D49F-BC42-BD67-E7FA536EE746}" type="presParOf" srcId="{D5708538-94D1-0943-9427-0E880A68253D}" destId="{346A4109-48AD-D14B-940D-9F57DF47037F}"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69B9B-32E2-4667-995E-65D13BC70F18}">
      <dsp:nvSpPr>
        <dsp:cNvPr id="0" name=""/>
        <dsp:cNvSpPr/>
      </dsp:nvSpPr>
      <dsp:spPr>
        <a:xfrm>
          <a:off x="0" y="7102"/>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1ADC0-C0EE-4646-B806-8D623DBC990F}">
      <dsp:nvSpPr>
        <dsp:cNvPr id="0" name=""/>
        <dsp:cNvSpPr/>
      </dsp:nvSpPr>
      <dsp:spPr>
        <a:xfrm>
          <a:off x="237076" y="183440"/>
          <a:ext cx="431470" cy="431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91EECC-4C04-42EE-8C25-CF4C291E8EE8}">
      <dsp:nvSpPr>
        <dsp:cNvPr id="0" name=""/>
        <dsp:cNvSpPr/>
      </dsp:nvSpPr>
      <dsp:spPr>
        <a:xfrm>
          <a:off x="905623" y="7102"/>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kern="1200" dirty="0"/>
            <a:t>fMRI = Neuroplasticity Evidence</a:t>
          </a:r>
          <a:br>
            <a:rPr lang="en-US" sz="1500" kern="1200" dirty="0"/>
          </a:br>
          <a:r>
            <a:rPr lang="en-US" sz="1500" kern="1200" dirty="0"/>
            <a:t>	</a:t>
          </a:r>
        </a:p>
      </dsp:txBody>
      <dsp:txXfrm>
        <a:off x="905623" y="7102"/>
        <a:ext cx="4709273" cy="930673"/>
      </dsp:txXfrm>
    </dsp:sp>
    <dsp:sp modelId="{FCFBAB5A-ABC6-4D95-95A1-7E73E09040ED}">
      <dsp:nvSpPr>
        <dsp:cNvPr id="0" name=""/>
        <dsp:cNvSpPr/>
      </dsp:nvSpPr>
      <dsp:spPr>
        <a:xfrm>
          <a:off x="0" y="1170444"/>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C29C6-3A97-45A3-B5BB-73BBBA6672D3}">
      <dsp:nvSpPr>
        <dsp:cNvPr id="0" name=""/>
        <dsp:cNvSpPr/>
      </dsp:nvSpPr>
      <dsp:spPr>
        <a:xfrm>
          <a:off x="237076" y="1346782"/>
          <a:ext cx="431470" cy="431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E345E-F7AF-4E4D-86B7-B17AF50AD0C9}">
      <dsp:nvSpPr>
        <dsp:cNvPr id="0" name=""/>
        <dsp:cNvSpPr/>
      </dsp:nvSpPr>
      <dsp:spPr>
        <a:xfrm>
          <a:off x="905623" y="1170444"/>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kern="1200" dirty="0"/>
            <a:t>Non-Pharmacological Intervention</a:t>
          </a:r>
          <a:br>
            <a:rPr lang="en-US" sz="1500" kern="1200" dirty="0"/>
          </a:br>
          <a:r>
            <a:rPr lang="en-US" sz="1500" kern="1200" dirty="0"/>
            <a:t>	</a:t>
          </a:r>
        </a:p>
      </dsp:txBody>
      <dsp:txXfrm>
        <a:off x="905623" y="1170444"/>
        <a:ext cx="4709273" cy="930673"/>
      </dsp:txXfrm>
    </dsp:sp>
    <dsp:sp modelId="{7B86B9F5-C7FA-44BD-BE4F-91FA4600A266}">
      <dsp:nvSpPr>
        <dsp:cNvPr id="0" name=""/>
        <dsp:cNvSpPr/>
      </dsp:nvSpPr>
      <dsp:spPr>
        <a:xfrm>
          <a:off x="0" y="2333785"/>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7521D-B26D-4BFA-8A5A-4688F945BA10}">
      <dsp:nvSpPr>
        <dsp:cNvPr id="0" name=""/>
        <dsp:cNvSpPr/>
      </dsp:nvSpPr>
      <dsp:spPr>
        <a:xfrm>
          <a:off x="237076" y="2510123"/>
          <a:ext cx="431470" cy="431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93E9E-304B-4D82-97E2-D795A3F63301}">
      <dsp:nvSpPr>
        <dsp:cNvPr id="0" name=""/>
        <dsp:cNvSpPr/>
      </dsp:nvSpPr>
      <dsp:spPr>
        <a:xfrm>
          <a:off x="905623" y="2333785"/>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i="0" kern="1200" dirty="0"/>
            <a:t>Psychomotor Speed  = Cognitive-Motor Integration</a:t>
          </a:r>
          <a:br>
            <a:rPr lang="en-US" sz="1500" b="0" i="0" kern="1200" dirty="0"/>
          </a:br>
          <a:r>
            <a:rPr lang="en-US" sz="1500" b="0" i="0" kern="1200" dirty="0"/>
            <a:t>	</a:t>
          </a:r>
          <a:endParaRPr lang="en-US" sz="1500" kern="1200" dirty="0"/>
        </a:p>
      </dsp:txBody>
      <dsp:txXfrm>
        <a:off x="905623" y="2333785"/>
        <a:ext cx="4709273" cy="930673"/>
      </dsp:txXfrm>
    </dsp:sp>
    <dsp:sp modelId="{D2E49FF6-07C2-4DF6-860E-D01CDF1E8B63}">
      <dsp:nvSpPr>
        <dsp:cNvPr id="0" name=""/>
        <dsp:cNvSpPr/>
      </dsp:nvSpPr>
      <dsp:spPr>
        <a:xfrm>
          <a:off x="0" y="3497127"/>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DC661-BEC5-4F24-A59E-C2AAB8F53946}">
      <dsp:nvSpPr>
        <dsp:cNvPr id="0" name=""/>
        <dsp:cNvSpPr/>
      </dsp:nvSpPr>
      <dsp:spPr>
        <a:xfrm>
          <a:off x="237076" y="3673465"/>
          <a:ext cx="431470" cy="431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B82A42-4E5B-4513-8F9B-9B7BBF831BD7}">
      <dsp:nvSpPr>
        <dsp:cNvPr id="0" name=""/>
        <dsp:cNvSpPr/>
      </dsp:nvSpPr>
      <dsp:spPr>
        <a:xfrm>
          <a:off x="905623" y="3497127"/>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00100">
            <a:lnSpc>
              <a:spcPct val="100000"/>
            </a:lnSpc>
            <a:spcBef>
              <a:spcPct val="0"/>
            </a:spcBef>
            <a:spcAft>
              <a:spcPct val="35000"/>
            </a:spcAft>
            <a:buNone/>
          </a:pPr>
          <a:r>
            <a:rPr lang="en-GB" sz="1800" b="1" i="0" kern="1200" dirty="0"/>
            <a:t>Real-World Relevance = ecological validity = replicable</a:t>
          </a:r>
          <a:br>
            <a:rPr lang="en-GB" sz="1500" kern="1200" dirty="0"/>
          </a:br>
          <a:r>
            <a:rPr lang="en-GB" sz="1500" kern="1200" dirty="0"/>
            <a:t>	</a:t>
          </a:r>
          <a:endParaRPr lang="en-US" sz="1500" kern="1200" dirty="0"/>
        </a:p>
      </dsp:txBody>
      <dsp:txXfrm>
        <a:off x="905623" y="3497127"/>
        <a:ext cx="4709273" cy="930673"/>
      </dsp:txXfrm>
    </dsp:sp>
    <dsp:sp modelId="{010D6A0D-835B-425F-9DDF-EF14352E1B6B}">
      <dsp:nvSpPr>
        <dsp:cNvPr id="0" name=""/>
        <dsp:cNvSpPr/>
      </dsp:nvSpPr>
      <dsp:spPr>
        <a:xfrm>
          <a:off x="0" y="4660468"/>
          <a:ext cx="5696261" cy="7837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7326D9-9720-48E7-8484-7E46263FA499}">
      <dsp:nvSpPr>
        <dsp:cNvPr id="0" name=""/>
        <dsp:cNvSpPr/>
      </dsp:nvSpPr>
      <dsp:spPr>
        <a:xfrm>
          <a:off x="237076" y="4836806"/>
          <a:ext cx="431470" cy="431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74DFF-E46D-4A9F-822A-B3C1A8013446}">
      <dsp:nvSpPr>
        <dsp:cNvPr id="0" name=""/>
        <dsp:cNvSpPr/>
      </dsp:nvSpPr>
      <dsp:spPr>
        <a:xfrm>
          <a:off x="905623" y="4660468"/>
          <a:ext cx="4709273" cy="93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96" tIns="98496" rIns="98496" bIns="98496" numCol="1" spcCol="1270" anchor="ctr" anchorCtr="0">
          <a:noAutofit/>
        </a:bodyPr>
        <a:lstStyle/>
        <a:p>
          <a:pPr marL="0" lvl="0" indent="0" algn="l" defTabSz="889000">
            <a:lnSpc>
              <a:spcPct val="100000"/>
            </a:lnSpc>
            <a:spcBef>
              <a:spcPct val="0"/>
            </a:spcBef>
            <a:spcAft>
              <a:spcPct val="35000"/>
            </a:spcAft>
            <a:buNone/>
          </a:pPr>
          <a:r>
            <a:rPr lang="en-US" sz="2000" b="1" i="0" kern="1200" dirty="0"/>
            <a:t>Emotional and Social Benefits</a:t>
          </a:r>
          <a:br>
            <a:rPr lang="en-US" sz="1900" b="0" i="0" kern="1200" dirty="0"/>
          </a:br>
          <a:r>
            <a:rPr lang="en-US" sz="1900" b="0" i="0" kern="1200" dirty="0"/>
            <a:t>	</a:t>
          </a:r>
          <a:endParaRPr lang="en-US" sz="1900" kern="1200" dirty="0"/>
        </a:p>
      </dsp:txBody>
      <dsp:txXfrm>
        <a:off x="905623" y="4660468"/>
        <a:ext cx="4709273" cy="930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FD65E-061D-4F42-9AF5-321481E27449}">
      <dsp:nvSpPr>
        <dsp:cNvPr id="0" name=""/>
        <dsp:cNvSpPr/>
      </dsp:nvSpPr>
      <dsp:spPr>
        <a:xfrm>
          <a:off x="608839" y="76495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C827B-CCF1-4298-9921-59F24C27EBFB}">
      <dsp:nvSpPr>
        <dsp:cNvPr id="0" name=""/>
        <dsp:cNvSpPr/>
      </dsp:nvSpPr>
      <dsp:spPr>
        <a:xfrm>
          <a:off x="800106" y="956218"/>
          <a:ext cx="514951" cy="5149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C3E89D-1455-4FA5-A46E-1C00A1DE1591}">
      <dsp:nvSpPr>
        <dsp:cNvPr id="0" name=""/>
        <dsp:cNvSpPr/>
      </dsp:nvSpPr>
      <dsp:spPr>
        <a:xfrm>
          <a:off x="3367" y="1941982"/>
          <a:ext cx="2108430"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i="0" kern="1200" dirty="0"/>
            <a:t>Limited </a:t>
          </a:r>
          <a:r>
            <a:rPr lang="en-US" sz="1400" b="1" kern="1200" dirty="0"/>
            <a:t>Significant </a:t>
          </a:r>
          <a:r>
            <a:rPr lang="en-US" sz="1400" b="1" i="0" kern="1200" dirty="0"/>
            <a:t>Outcomes</a:t>
          </a:r>
          <a:br>
            <a:rPr lang="en-US" sz="1100" b="1" i="0" kern="1200" dirty="0"/>
          </a:br>
          <a:r>
            <a:rPr lang="en-US" sz="1200" b="0" i="0" kern="1200" dirty="0"/>
            <a:t>Increase in time RCPM</a:t>
          </a:r>
          <a:br>
            <a:rPr lang="en-US" sz="1200" b="0" i="0" kern="1200" dirty="0"/>
          </a:br>
          <a:r>
            <a:rPr lang="en-US" sz="1200" b="0" i="0" kern="1200" dirty="0"/>
            <a:t>Decrease in DAD</a:t>
          </a:r>
          <a:br>
            <a:rPr lang="en-US" sz="1100" b="0" i="0" kern="1200" dirty="0"/>
          </a:br>
          <a:r>
            <a:rPr lang="en-US" sz="1100" b="0" i="0" kern="1200" dirty="0"/>
            <a:t>	</a:t>
          </a:r>
          <a:endParaRPr lang="en-US" sz="1100" kern="1200" dirty="0"/>
        </a:p>
      </dsp:txBody>
      <dsp:txXfrm>
        <a:off x="3367" y="1941982"/>
        <a:ext cx="2108430" cy="640846"/>
      </dsp:txXfrm>
    </dsp:sp>
    <dsp:sp modelId="{6C96F5BF-69F0-41DD-91CF-65BF5DD6681E}">
      <dsp:nvSpPr>
        <dsp:cNvPr id="0" name=""/>
        <dsp:cNvSpPr/>
      </dsp:nvSpPr>
      <dsp:spPr>
        <a:xfrm>
          <a:off x="2656174" y="76495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36ADD-6A76-4249-A72F-6ED94599B4C5}">
      <dsp:nvSpPr>
        <dsp:cNvPr id="0" name=""/>
        <dsp:cNvSpPr/>
      </dsp:nvSpPr>
      <dsp:spPr>
        <a:xfrm>
          <a:off x="2847442" y="956218"/>
          <a:ext cx="514951" cy="5149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89695F-07D9-4DF9-BEA7-125B4C60708A}">
      <dsp:nvSpPr>
        <dsp:cNvPr id="0" name=""/>
        <dsp:cNvSpPr/>
      </dsp:nvSpPr>
      <dsp:spPr>
        <a:xfrm>
          <a:off x="2369273" y="1941982"/>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i="0" kern="1200" dirty="0"/>
            <a:t>Participants</a:t>
          </a:r>
          <a:br>
            <a:rPr lang="en-GB" sz="1100" b="1" i="0" kern="1200" dirty="0"/>
          </a:br>
          <a:r>
            <a:rPr lang="en-GB" sz="1200" kern="1200" dirty="0"/>
            <a:t>Education differences</a:t>
          </a:r>
          <a:br>
            <a:rPr lang="en-GB" sz="1100" kern="1200" dirty="0"/>
          </a:br>
          <a:endParaRPr lang="en-US" sz="1100" kern="1200" dirty="0"/>
        </a:p>
      </dsp:txBody>
      <dsp:txXfrm>
        <a:off x="2369273" y="1941982"/>
        <a:ext cx="1471289" cy="640846"/>
      </dsp:txXfrm>
    </dsp:sp>
    <dsp:sp modelId="{B30D81CD-D6F4-41BD-A108-9F216620D729}">
      <dsp:nvSpPr>
        <dsp:cNvPr id="0" name=""/>
        <dsp:cNvSpPr/>
      </dsp:nvSpPr>
      <dsp:spPr>
        <a:xfrm>
          <a:off x="4384939" y="707301"/>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F17FC-2BB8-4E39-94D7-47B8CDB24CE0}">
      <dsp:nvSpPr>
        <dsp:cNvPr id="0" name=""/>
        <dsp:cNvSpPr/>
      </dsp:nvSpPr>
      <dsp:spPr>
        <a:xfrm>
          <a:off x="4576207" y="898569"/>
          <a:ext cx="514951" cy="51495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DBFAD-0172-47D7-8CE1-001C9BD981A3}">
      <dsp:nvSpPr>
        <dsp:cNvPr id="0" name=""/>
        <dsp:cNvSpPr/>
      </dsp:nvSpPr>
      <dsp:spPr>
        <a:xfrm>
          <a:off x="4080809" y="1906913"/>
          <a:ext cx="1471289" cy="871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Intervention</a:t>
          </a:r>
          <a:br>
            <a:rPr lang="en-GB" sz="1100" b="1" kern="1200" dirty="0"/>
          </a:br>
          <a:r>
            <a:rPr lang="en-GB" sz="1200" i="0" kern="1200" dirty="0"/>
            <a:t>1hour </a:t>
          </a:r>
          <a:br>
            <a:rPr lang="en-GB" sz="1200" i="0" kern="1200" dirty="0"/>
          </a:br>
          <a:r>
            <a:rPr lang="en-GB" sz="1200" i="0" kern="1200" dirty="0"/>
            <a:t>HOMEWORK- </a:t>
          </a:r>
          <a:r>
            <a:rPr lang="en-GB" sz="1200" kern="1200" dirty="0"/>
            <a:t>3 X 20 min</a:t>
          </a:r>
          <a:br>
            <a:rPr lang="en-GB" sz="1100" kern="1200" dirty="0"/>
          </a:br>
          <a:endParaRPr lang="en-US" sz="1100" kern="1200" dirty="0"/>
        </a:p>
      </dsp:txBody>
      <dsp:txXfrm>
        <a:off x="4080809" y="1906913"/>
        <a:ext cx="1471289" cy="871442"/>
      </dsp:txXfrm>
    </dsp:sp>
    <dsp:sp modelId="{017A7DD8-E869-48C5-89CE-A0A4597F82E6}">
      <dsp:nvSpPr>
        <dsp:cNvPr id="0" name=""/>
        <dsp:cNvSpPr/>
      </dsp:nvSpPr>
      <dsp:spPr>
        <a:xfrm>
          <a:off x="6113704" y="76495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B8555-3F53-495D-B817-33037ABDA760}">
      <dsp:nvSpPr>
        <dsp:cNvPr id="0" name=""/>
        <dsp:cNvSpPr/>
      </dsp:nvSpPr>
      <dsp:spPr>
        <a:xfrm>
          <a:off x="6304971" y="956218"/>
          <a:ext cx="514951" cy="5149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007AB-238C-43B5-834F-AD19B72F4DEC}">
      <dsp:nvSpPr>
        <dsp:cNvPr id="0" name=""/>
        <dsp:cNvSpPr/>
      </dsp:nvSpPr>
      <dsp:spPr>
        <a:xfrm>
          <a:off x="5826802" y="1941982"/>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i="0" kern="1200" dirty="0"/>
            <a:t>fMRI Limitations</a:t>
          </a:r>
          <a:br>
            <a:rPr lang="en-GB" sz="1300" b="1" i="0" kern="1200" dirty="0"/>
          </a:br>
          <a:r>
            <a:rPr lang="en-GB" sz="1200" kern="1200" dirty="0"/>
            <a:t>Would EEG be better?</a:t>
          </a:r>
          <a:endParaRPr lang="en-US" sz="1200" kern="1200" dirty="0"/>
        </a:p>
      </dsp:txBody>
      <dsp:txXfrm>
        <a:off x="5826802" y="1941982"/>
        <a:ext cx="1471289" cy="640846"/>
      </dsp:txXfrm>
    </dsp:sp>
    <dsp:sp modelId="{2B4C84E7-650D-4281-A013-862463D25739}">
      <dsp:nvSpPr>
        <dsp:cNvPr id="0" name=""/>
        <dsp:cNvSpPr/>
      </dsp:nvSpPr>
      <dsp:spPr>
        <a:xfrm>
          <a:off x="608839" y="3009291"/>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256D4-9D31-4A1F-84B4-5E37E6225C8A}">
      <dsp:nvSpPr>
        <dsp:cNvPr id="0" name=""/>
        <dsp:cNvSpPr/>
      </dsp:nvSpPr>
      <dsp:spPr>
        <a:xfrm>
          <a:off x="800106" y="3200559"/>
          <a:ext cx="514951" cy="5149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D2F1AF-C786-4159-9264-E8E0E7F9DD7B}">
      <dsp:nvSpPr>
        <dsp:cNvPr id="0" name=""/>
        <dsp:cNvSpPr/>
      </dsp:nvSpPr>
      <dsp:spPr>
        <a:xfrm>
          <a:off x="130979" y="4188306"/>
          <a:ext cx="1853206" cy="63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i="0" kern="1200" baseline="0" dirty="0"/>
            <a:t>Heterogeneity in AD Pathology</a:t>
          </a:r>
          <a:br>
            <a:rPr lang="en-US" sz="1300" b="0" i="0" kern="1200" baseline="0" dirty="0"/>
          </a:br>
          <a:r>
            <a:rPr lang="en-US" sz="1200" b="0" i="0" kern="1200" baseline="0" dirty="0"/>
            <a:t>Mild/Moderate/Severe</a:t>
          </a:r>
          <a:endParaRPr lang="en-US" sz="1200" kern="1200" dirty="0"/>
        </a:p>
      </dsp:txBody>
      <dsp:txXfrm>
        <a:off x="130979" y="4188306"/>
        <a:ext cx="1853206" cy="636880"/>
      </dsp:txXfrm>
    </dsp:sp>
    <dsp:sp modelId="{136DB1F1-1474-8549-B70A-A65D312F773A}">
      <dsp:nvSpPr>
        <dsp:cNvPr id="0" name=""/>
        <dsp:cNvSpPr/>
      </dsp:nvSpPr>
      <dsp:spPr>
        <a:xfrm>
          <a:off x="2528562" y="300830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01201-330E-D444-B4A1-D4A9F286F767}">
      <dsp:nvSpPr>
        <dsp:cNvPr id="0" name=""/>
        <dsp:cNvSpPr/>
      </dsp:nvSpPr>
      <dsp:spPr>
        <a:xfrm>
          <a:off x="2726545" y="3208620"/>
          <a:ext cx="514951" cy="514951"/>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6F7BFA-A261-384B-8DBF-2C763EE27F9B}">
      <dsp:nvSpPr>
        <dsp:cNvPr id="0" name=""/>
        <dsp:cNvSpPr/>
      </dsp:nvSpPr>
      <dsp:spPr>
        <a:xfrm>
          <a:off x="2391769" y="4185331"/>
          <a:ext cx="1171072"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6 MONTHS?</a:t>
          </a:r>
          <a:endParaRPr lang="en-GB" sz="1400" b="1" kern="1200" dirty="0"/>
        </a:p>
      </dsp:txBody>
      <dsp:txXfrm>
        <a:off x="2391769" y="4185331"/>
        <a:ext cx="1171072" cy="640846"/>
      </dsp:txXfrm>
    </dsp:sp>
    <dsp:sp modelId="{A19ECF61-D4BC-7A46-9599-7D70D04F4AB9}">
      <dsp:nvSpPr>
        <dsp:cNvPr id="0" name=""/>
        <dsp:cNvSpPr/>
      </dsp:nvSpPr>
      <dsp:spPr>
        <a:xfrm>
          <a:off x="4257327" y="300830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DAABB0-93AC-914C-A7D7-DA2973C6B824}">
      <dsp:nvSpPr>
        <dsp:cNvPr id="0" name=""/>
        <dsp:cNvSpPr/>
      </dsp:nvSpPr>
      <dsp:spPr>
        <a:xfrm>
          <a:off x="4448594" y="3199567"/>
          <a:ext cx="514951" cy="514951"/>
        </a:xfrm>
        <a:prstGeom prst="rect">
          <a:avLst/>
        </a:prstGeom>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9D106-7FB1-E747-896F-67D1715AFF18}">
      <dsp:nvSpPr>
        <dsp:cNvPr id="0" name=""/>
        <dsp:cNvSpPr/>
      </dsp:nvSpPr>
      <dsp:spPr>
        <a:xfrm>
          <a:off x="3970425" y="4185331"/>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CONTROL GEOUP COMPARISONS?</a:t>
          </a:r>
          <a:br>
            <a:rPr lang="en-GB" sz="1100" b="1" kern="1200"/>
          </a:br>
          <a:r>
            <a:rPr lang="en-GB" sz="1100" b="0" kern="1200"/>
            <a:t>ANOTHER INTERVENTION?</a:t>
          </a:r>
          <a:endParaRPr lang="en-GB" sz="1100" kern="1200" dirty="0"/>
        </a:p>
      </dsp:txBody>
      <dsp:txXfrm>
        <a:off x="3970425" y="4185331"/>
        <a:ext cx="1471289" cy="640846"/>
      </dsp:txXfrm>
    </dsp:sp>
    <dsp:sp modelId="{188F7B41-7841-3744-8056-BA5CEC004D01}">
      <dsp:nvSpPr>
        <dsp:cNvPr id="0" name=""/>
        <dsp:cNvSpPr/>
      </dsp:nvSpPr>
      <dsp:spPr>
        <a:xfrm>
          <a:off x="5986091" y="3008300"/>
          <a:ext cx="897486" cy="8974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68947B-FD73-9E4C-9243-A9FC11C22086}">
      <dsp:nvSpPr>
        <dsp:cNvPr id="0" name=""/>
        <dsp:cNvSpPr/>
      </dsp:nvSpPr>
      <dsp:spPr>
        <a:xfrm>
          <a:off x="6177359" y="3199567"/>
          <a:ext cx="514951" cy="514951"/>
        </a:xfrm>
        <a:prstGeom prst="rect">
          <a:avLst/>
        </a:prstGeom>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69AE7-D5EA-9641-8353-514872A318B3}">
      <dsp:nvSpPr>
        <dsp:cNvPr id="0" name=""/>
        <dsp:cNvSpPr/>
      </dsp:nvSpPr>
      <dsp:spPr>
        <a:xfrm>
          <a:off x="5699190" y="4185331"/>
          <a:ext cx="1471289" cy="640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SCORED BY RESEARCHERS?</a:t>
          </a:r>
          <a:endParaRPr lang="en-GB" sz="1400" b="1" kern="1200" dirty="0"/>
        </a:p>
      </dsp:txBody>
      <dsp:txXfrm>
        <a:off x="5699190" y="4185331"/>
        <a:ext cx="1471289" cy="6408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95B53-2A2F-4243-8B45-BED9D843AF4F}">
      <dsp:nvSpPr>
        <dsp:cNvPr id="0" name=""/>
        <dsp:cNvSpPr/>
      </dsp:nvSpPr>
      <dsp:spPr>
        <a:xfrm>
          <a:off x="0" y="1935"/>
          <a:ext cx="5097780" cy="1079393"/>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Depression and dementia – higher levels of sadness when listening to music </a:t>
          </a:r>
        </a:p>
        <a:p>
          <a:pPr marL="0" lvl="0" indent="0" algn="l" defTabSz="977900">
            <a:lnSpc>
              <a:spcPct val="90000"/>
            </a:lnSpc>
            <a:spcBef>
              <a:spcPct val="0"/>
            </a:spcBef>
            <a:spcAft>
              <a:spcPct val="35000"/>
            </a:spcAft>
            <a:buNone/>
          </a:pPr>
          <a:r>
            <a:rPr lang="en-US" sz="1400" kern="1200" dirty="0"/>
            <a:t>(Garrido et al., 2018)</a:t>
          </a:r>
        </a:p>
      </dsp:txBody>
      <dsp:txXfrm>
        <a:off x="52692" y="54627"/>
        <a:ext cx="4992396" cy="974009"/>
      </dsp:txXfrm>
    </dsp:sp>
    <dsp:sp modelId="{5C7B2258-6450-4444-8B0B-B2C9C4A1F3E9}">
      <dsp:nvSpPr>
        <dsp:cNvPr id="0" name=""/>
        <dsp:cNvSpPr/>
      </dsp:nvSpPr>
      <dsp:spPr>
        <a:xfrm>
          <a:off x="0" y="1095462"/>
          <a:ext cx="5097780" cy="1079393"/>
        </a:xfrm>
        <a:prstGeom prst="round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Personalised music has further benefits </a:t>
          </a:r>
          <a:br>
            <a:rPr lang="en-US" sz="2300" kern="1200" dirty="0"/>
          </a:br>
          <a:r>
            <a:rPr lang="en-US" sz="1400" kern="1200" dirty="0"/>
            <a:t>(Kuot et al., 2021).</a:t>
          </a:r>
        </a:p>
      </dsp:txBody>
      <dsp:txXfrm>
        <a:off x="52692" y="1148154"/>
        <a:ext cx="4992396" cy="974009"/>
      </dsp:txXfrm>
    </dsp:sp>
    <dsp:sp modelId="{73E5A1A7-DBF2-B44C-81CD-2019BC42E64C}">
      <dsp:nvSpPr>
        <dsp:cNvPr id="0" name=""/>
        <dsp:cNvSpPr/>
      </dsp:nvSpPr>
      <dsp:spPr>
        <a:xfrm>
          <a:off x="0" y="2188988"/>
          <a:ext cx="5097780" cy="1079393"/>
        </a:xfrm>
        <a:prstGeom prst="round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Family and carers involvement improves function? </a:t>
          </a:r>
          <a:br>
            <a:rPr lang="en-US" sz="1800" kern="1200" dirty="0"/>
          </a:br>
          <a:r>
            <a:rPr lang="en-US" sz="1400" kern="1200" dirty="0"/>
            <a:t>(Lee et al., 2022).</a:t>
          </a:r>
        </a:p>
      </dsp:txBody>
      <dsp:txXfrm>
        <a:off x="52692" y="2241680"/>
        <a:ext cx="4992396" cy="974009"/>
      </dsp:txXfrm>
    </dsp:sp>
    <dsp:sp modelId="{71BBDA6A-DFD4-224F-B461-EB2ADD58680D}">
      <dsp:nvSpPr>
        <dsp:cNvPr id="0" name=""/>
        <dsp:cNvSpPr/>
      </dsp:nvSpPr>
      <dsp:spPr>
        <a:xfrm>
          <a:off x="0" y="3282514"/>
          <a:ext cx="5097780" cy="1079393"/>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Early intervention? </a:t>
          </a:r>
          <a:br>
            <a:rPr lang="en-US" sz="2400" kern="1200" dirty="0"/>
          </a:br>
          <a:r>
            <a:rPr lang="en-US" sz="1400" kern="1200" dirty="0"/>
            <a:t>(</a:t>
          </a:r>
          <a:r>
            <a:rPr lang="en-US" sz="1400" b="0" i="0" kern="1200" dirty="0"/>
            <a:t>Loi</a:t>
          </a:r>
          <a:r>
            <a:rPr lang="en-US" sz="1400" kern="1200" dirty="0"/>
            <a:t> et al., </a:t>
          </a:r>
          <a:r>
            <a:rPr lang="en-US" sz="1400" b="0" i="0" kern="1200" dirty="0"/>
            <a:t>2022). </a:t>
          </a:r>
          <a:endParaRPr lang="en-US" sz="1400" kern="1200" dirty="0"/>
        </a:p>
      </dsp:txBody>
      <dsp:txXfrm>
        <a:off x="52692" y="3335206"/>
        <a:ext cx="4992396" cy="974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95B53-2A2F-4243-8B45-BED9D843AF4F}">
      <dsp:nvSpPr>
        <dsp:cNvPr id="0" name=""/>
        <dsp:cNvSpPr/>
      </dsp:nvSpPr>
      <dsp:spPr>
        <a:xfrm>
          <a:off x="0" y="0"/>
          <a:ext cx="5097780" cy="1080485"/>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Music therapy is beneficial as complimentary treatment, but needs larger sample size studies to further investigate </a:t>
          </a:r>
          <a:br>
            <a:rPr lang="en-US" sz="1600" kern="1200" dirty="0"/>
          </a:br>
          <a:r>
            <a:rPr lang="en-US" sz="1600" kern="1200" dirty="0"/>
            <a:t>(</a:t>
          </a:r>
          <a:r>
            <a:rPr lang="en-US" sz="1400" b="0" i="0" u="none" strike="noStrike" kern="1200" dirty="0">
              <a:effectLst/>
            </a:rPr>
            <a:t>Fusar-Poli et al., 2018). </a:t>
          </a:r>
          <a:r>
            <a:rPr lang="en-US" sz="1600" b="0" i="0" u="none" strike="noStrike" kern="1200" dirty="0">
              <a:effectLst/>
            </a:rPr>
            <a:t>(Review)</a:t>
          </a:r>
          <a:endParaRPr lang="en-US" sz="1600" kern="1200" dirty="0"/>
        </a:p>
      </dsp:txBody>
      <dsp:txXfrm>
        <a:off x="52745" y="52745"/>
        <a:ext cx="4992290" cy="974995"/>
      </dsp:txXfrm>
    </dsp:sp>
    <dsp:sp modelId="{09EA91B9-1E9B-7540-935C-6977B6F16B79}">
      <dsp:nvSpPr>
        <dsp:cNvPr id="0" name=""/>
        <dsp:cNvSpPr/>
      </dsp:nvSpPr>
      <dsp:spPr>
        <a:xfrm>
          <a:off x="0" y="1095163"/>
          <a:ext cx="5097780" cy="1080485"/>
        </a:xfrm>
        <a:prstGeom prst="round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strike="noStrike" kern="1200" dirty="0">
              <a:effectLst/>
            </a:rPr>
            <a:t>Difficult to quantify MT, qualitative </a:t>
          </a:r>
          <a:r>
            <a:rPr lang="en-US" sz="2000" kern="1200" dirty="0"/>
            <a:t>analysis presents more </a:t>
          </a:r>
          <a:r>
            <a:rPr lang="en-US" sz="2000" kern="1200" dirty="0">
              <a:latin typeface="+mn-lt"/>
            </a:rPr>
            <a:t>insight </a:t>
          </a:r>
          <a:br>
            <a:rPr lang="en-US" sz="1800" kern="1200" dirty="0">
              <a:latin typeface="+mn-lt"/>
            </a:rPr>
          </a:br>
          <a:r>
            <a:rPr lang="en-US" sz="1400" kern="1200" dirty="0">
              <a:latin typeface="+mn-lt"/>
            </a:rPr>
            <a:t>(</a:t>
          </a:r>
          <a:r>
            <a:rPr lang="en-GB" sz="1400" b="0" i="0" kern="1200" dirty="0">
              <a:effectLst/>
              <a:latin typeface="+mn-lt"/>
            </a:rPr>
            <a:t>Thompson et al., (2021).</a:t>
          </a:r>
        </a:p>
      </dsp:txBody>
      <dsp:txXfrm>
        <a:off x="52745" y="1147908"/>
        <a:ext cx="4992290" cy="974995"/>
      </dsp:txXfrm>
    </dsp:sp>
    <dsp:sp modelId="{48865671-AF0D-E645-8C75-B8B15BD6297F}">
      <dsp:nvSpPr>
        <dsp:cNvPr id="0" name=""/>
        <dsp:cNvSpPr/>
      </dsp:nvSpPr>
      <dsp:spPr>
        <a:xfrm>
          <a:off x="0" y="2188194"/>
          <a:ext cx="5097780" cy="1080485"/>
        </a:xfrm>
        <a:prstGeom prst="round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MT can have a positive impact on carers too </a:t>
          </a:r>
          <a:br>
            <a:rPr lang="en-US" sz="2100" kern="1200" dirty="0"/>
          </a:br>
          <a:r>
            <a:rPr lang="en-US" sz="1400" kern="1200" dirty="0"/>
            <a:t>(Polden et al., 2023).</a:t>
          </a:r>
          <a:endParaRPr lang="en-US" sz="1400" b="0" i="0" u="none" strike="noStrike" kern="1200" dirty="0">
            <a:effectLst/>
          </a:endParaRPr>
        </a:p>
      </dsp:txBody>
      <dsp:txXfrm>
        <a:off x="52745" y="2240939"/>
        <a:ext cx="4992290" cy="974995"/>
      </dsp:txXfrm>
    </dsp:sp>
    <dsp:sp modelId="{346A4109-48AD-D14B-940D-9F57DF47037F}">
      <dsp:nvSpPr>
        <dsp:cNvPr id="0" name=""/>
        <dsp:cNvSpPr/>
      </dsp:nvSpPr>
      <dsp:spPr>
        <a:xfrm>
          <a:off x="0" y="3281225"/>
          <a:ext cx="5097780" cy="1080485"/>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52745" y="3333970"/>
        <a:ext cx="4992290" cy="9749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C1673-A686-7043-BD54-35842E34F796}" type="datetimeFigureOut">
              <a:rPr lang="en-US" smtClean="0"/>
              <a:t>12/3/24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1AA27F-0369-D34C-8CFB-AC0B7A90E5B6}" type="slidenum">
              <a:rPr lang="en-US" smtClean="0"/>
              <a:t>‹#›</a:t>
            </a:fld>
            <a:endParaRPr lang="en-US" dirty="0"/>
          </a:p>
        </p:txBody>
      </p:sp>
    </p:spTree>
    <p:extLst>
      <p:ext uri="{BB962C8B-B14F-4D97-AF65-F5344CB8AC3E}">
        <p14:creationId xmlns:p14="http://schemas.microsoft.com/office/powerpoint/2010/main" val="1365860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919552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1273787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9633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72988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878341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1937929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104160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223359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3215640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3692055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09CAF2-46A6-164C-80CE-3883574C7AF1}" type="datetimeFigureOut">
              <a:rPr lang="en-US" smtClean="0"/>
              <a:t>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E204E6E-728B-5B4B-8DB7-54BCD5A03CD2}" type="slidenum">
              <a:rPr lang="en-US" smtClean="0"/>
              <a:t>‹#›</a:t>
            </a:fld>
            <a:endParaRPr lang="en-US" dirty="0"/>
          </a:p>
        </p:txBody>
      </p:sp>
    </p:spTree>
    <p:extLst>
      <p:ext uri="{BB962C8B-B14F-4D97-AF65-F5344CB8AC3E}">
        <p14:creationId xmlns:p14="http://schemas.microsoft.com/office/powerpoint/2010/main" val="103408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09CAF2-46A6-164C-80CE-3883574C7AF1}" type="datetimeFigureOut">
              <a:rPr lang="en-US" smtClean="0"/>
              <a:t>11/20/24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204E6E-728B-5B4B-8DB7-54BCD5A03CD2}" type="slidenum">
              <a:rPr lang="en-US" smtClean="0"/>
              <a:t>‹#›</a:t>
            </a:fld>
            <a:endParaRPr lang="en-US" dirty="0"/>
          </a:p>
        </p:txBody>
      </p:sp>
    </p:spTree>
    <p:extLst>
      <p:ext uri="{BB962C8B-B14F-4D97-AF65-F5344CB8AC3E}">
        <p14:creationId xmlns:p14="http://schemas.microsoft.com/office/powerpoint/2010/main" val="4261833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Blausen_0102_Brain_Motor&amp;Sensory_(flipped).png"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Barn_swallow_(Hirundo_rustica_rustica)_singing.jpg"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dreamstime.com/happy-elderly-man-singing-microphone-gesturing-hand-happy-elderly-man-singing-microphone-gesturing-image151554297"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nihgov/46551667272/"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freepngimg.com/png/24209-singing-photo" TargetMode="External"/><Relationship Id="rId7" Type="http://schemas.openxmlformats.org/officeDocument/2006/relationships/diagramColors" Target="../diagrams/colors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openxmlformats.org/officeDocument/2006/relationships/hyperlink" Target="https://pixabay.com/illustrations/question-mark-note-duplicate-2110766/" TargetMode="External"/><Relationship Id="rId3" Type="http://schemas.openxmlformats.org/officeDocument/2006/relationships/diagramLayout" Target="../diagrams/layout2.xml"/><Relationship Id="rId7" Type="http://schemas.openxmlformats.org/officeDocument/2006/relationships/image" Target="../media/image34.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21358963@N06/3809460658/"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oughtco.com/what-is-linguistics-1691012" TargetMode="External"/><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cteezy.com/photo/28215422-music-karaoke-party-vivid-background"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rain with different colored parts&#10;&#10;Description automatically generated with medium confidence">
            <a:extLst>
              <a:ext uri="{FF2B5EF4-FFF2-40B4-BE49-F238E27FC236}">
                <a16:creationId xmlns:a16="http://schemas.microsoft.com/office/drawing/2014/main" id="{3919D463-3E0B-A2C1-0A93-FA651EC4E9DD}"/>
              </a:ext>
            </a:extLst>
          </p:cNvPr>
          <p:cNvPicPr>
            <a:picLocks noChangeAspect="1"/>
          </p:cNvPicPr>
          <p:nvPr/>
        </p:nvPicPr>
        <p:blipFill>
          <a:blip r:embed="rId2">
            <a:alphaModFix amt="55000"/>
            <a:extLst>
              <a:ext uri="{837473B0-CC2E-450A-ABE3-18F120FF3D39}">
                <a1611:picAttrSrcUrl xmlns:a1611="http://schemas.microsoft.com/office/drawing/2016/11/main" r:id="rId3"/>
              </a:ext>
            </a:extLst>
          </a:blip>
          <a:srcRect t="13665" b="2066"/>
          <a:stretch/>
        </p:blipFill>
        <p:spPr>
          <a:xfrm>
            <a:off x="20" y="10"/>
            <a:ext cx="12191980" cy="6857990"/>
          </a:xfrm>
          <a:prstGeom prst="rect">
            <a:avLst/>
          </a:prstGeom>
        </p:spPr>
      </p:pic>
      <p:sp>
        <p:nvSpPr>
          <p:cNvPr id="2" name="Title 1">
            <a:extLst>
              <a:ext uri="{FF2B5EF4-FFF2-40B4-BE49-F238E27FC236}">
                <a16:creationId xmlns:a16="http://schemas.microsoft.com/office/drawing/2014/main" id="{FAB8F808-6500-5A0F-D9CB-C8817CFE8148}"/>
              </a:ext>
            </a:extLst>
          </p:cNvPr>
          <p:cNvSpPr>
            <a:spLocks noGrp="1"/>
          </p:cNvSpPr>
          <p:nvPr>
            <p:ph type="ctrTitle"/>
          </p:nvPr>
        </p:nvSpPr>
        <p:spPr>
          <a:xfrm>
            <a:off x="3577192" y="1032483"/>
            <a:ext cx="5037616" cy="2982360"/>
          </a:xfrm>
        </p:spPr>
        <p:txBody>
          <a:bodyPr>
            <a:normAutofit/>
          </a:bodyPr>
          <a:lstStyle/>
          <a:p>
            <a:r>
              <a:rPr lang="en-US">
                <a:ln w="22225">
                  <a:solidFill>
                    <a:schemeClr val="tx1"/>
                  </a:solidFill>
                  <a:miter lim="800000"/>
                </a:ln>
              </a:rPr>
              <a:t>Suzanne Pearton-Scale</a:t>
            </a:r>
            <a:endParaRPr lang="en-US" dirty="0">
              <a:ln w="22225">
                <a:solidFill>
                  <a:schemeClr val="tx1"/>
                </a:solidFill>
                <a:miter lim="800000"/>
              </a:ln>
            </a:endParaRPr>
          </a:p>
        </p:txBody>
      </p:sp>
      <p:sp>
        <p:nvSpPr>
          <p:cNvPr id="3" name="Subtitle 2">
            <a:extLst>
              <a:ext uri="{FF2B5EF4-FFF2-40B4-BE49-F238E27FC236}">
                <a16:creationId xmlns:a16="http://schemas.microsoft.com/office/drawing/2014/main" id="{01FDC0D4-D638-BF34-7114-B47854B6AE56}"/>
              </a:ext>
            </a:extLst>
          </p:cNvPr>
          <p:cNvSpPr>
            <a:spLocks noGrp="1"/>
          </p:cNvSpPr>
          <p:nvPr>
            <p:ph type="subTitle" idx="1"/>
          </p:nvPr>
        </p:nvSpPr>
        <p:spPr>
          <a:xfrm>
            <a:off x="3577192" y="4106918"/>
            <a:ext cx="5037616" cy="1655762"/>
          </a:xfrm>
        </p:spPr>
        <p:txBody>
          <a:bodyPr>
            <a:normAutofit/>
          </a:bodyPr>
          <a:lstStyle/>
          <a:p>
            <a:r>
              <a:rPr lang="en-US"/>
              <a:t>ECAP 6004</a:t>
            </a:r>
            <a:endParaRPr lang="en-US" dirty="0"/>
          </a:p>
        </p:txBody>
      </p:sp>
      <p:sp>
        <p:nvSpPr>
          <p:cNvPr id="7" name="TextBox 6">
            <a:extLst>
              <a:ext uri="{FF2B5EF4-FFF2-40B4-BE49-F238E27FC236}">
                <a16:creationId xmlns:a16="http://schemas.microsoft.com/office/drawing/2014/main" id="{EB985FEE-97DA-D625-54EF-F2305C7AFF52}"/>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commons.wikimedia.org/wiki/File:Blausen_0102_Brain_Motor&amp;Sensory_(flipped).png">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3483469524"/>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up of microphone head">
            <a:extLst>
              <a:ext uri="{FF2B5EF4-FFF2-40B4-BE49-F238E27FC236}">
                <a16:creationId xmlns:a16="http://schemas.microsoft.com/office/drawing/2014/main" id="{20F78A7C-AE87-2BBA-F3AD-A2D6FBD7AF86}"/>
              </a:ext>
            </a:extLst>
          </p:cNvPr>
          <p:cNvPicPr>
            <a:picLocks noChangeAspect="1"/>
          </p:cNvPicPr>
          <p:nvPr/>
        </p:nvPicPr>
        <p:blipFill>
          <a:blip r:embed="rId2"/>
          <a:srcRect t="4628" r="21933" b="2845"/>
          <a:stretch/>
        </p:blipFill>
        <p:spPr>
          <a:xfrm>
            <a:off x="3523488" y="10"/>
            <a:ext cx="8668512" cy="6857990"/>
          </a:xfrm>
          <a:prstGeom prst="rect">
            <a:avLst/>
          </a:prstGeom>
        </p:spPr>
      </p:pic>
      <p:sp>
        <p:nvSpPr>
          <p:cNvPr id="21" name="Rectangle 2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9DF9D6-BDAE-6F4D-F1BD-4554BD188761}"/>
              </a:ext>
            </a:extLst>
          </p:cNvPr>
          <p:cNvSpPr>
            <a:spLocks noGrp="1"/>
          </p:cNvSpPr>
          <p:nvPr>
            <p:ph type="ctrTitle"/>
          </p:nvPr>
        </p:nvSpPr>
        <p:spPr>
          <a:xfrm>
            <a:off x="477981" y="1122363"/>
            <a:ext cx="4023360" cy="3204134"/>
          </a:xfrm>
        </p:spPr>
        <p:txBody>
          <a:bodyPr anchor="b">
            <a:normAutofit/>
          </a:bodyPr>
          <a:lstStyle/>
          <a:p>
            <a:pPr algn="l"/>
            <a:r>
              <a:rPr lang="en-GB" sz="2600" b="1">
                <a:effectLst/>
                <a:latin typeface="SegoeUI"/>
              </a:rPr>
              <a:t>Music Therapy Using Singing Training Improves Psychomotor Speed in Patients with Alzheimer’s Disease: </a:t>
            </a:r>
            <a:br>
              <a:rPr lang="en-GB" sz="2600" b="1">
                <a:effectLst/>
                <a:latin typeface="SegoeUI"/>
              </a:rPr>
            </a:br>
            <a:r>
              <a:rPr lang="en-GB" sz="2600" b="1">
                <a:effectLst/>
                <a:latin typeface="SegoeUI"/>
              </a:rPr>
              <a:t>A Neuropsychological and fMRI Study</a:t>
            </a:r>
            <a:br>
              <a:rPr lang="en-GB" sz="2600" b="1">
                <a:effectLst/>
                <a:latin typeface="SegoeUI"/>
              </a:rPr>
            </a:br>
            <a:endParaRPr lang="en-US" sz="2600"/>
          </a:p>
        </p:txBody>
      </p:sp>
      <p:sp>
        <p:nvSpPr>
          <p:cNvPr id="3" name="Subtitle 2">
            <a:extLst>
              <a:ext uri="{FF2B5EF4-FFF2-40B4-BE49-F238E27FC236}">
                <a16:creationId xmlns:a16="http://schemas.microsoft.com/office/drawing/2014/main" id="{2C0A44D1-AF98-5C21-82A2-307882B298CB}"/>
              </a:ext>
            </a:extLst>
          </p:cNvPr>
          <p:cNvSpPr>
            <a:spLocks noGrp="1"/>
          </p:cNvSpPr>
          <p:nvPr>
            <p:ph type="subTitle" idx="1"/>
          </p:nvPr>
        </p:nvSpPr>
        <p:spPr>
          <a:xfrm>
            <a:off x="477980" y="4872922"/>
            <a:ext cx="4023359" cy="1208141"/>
          </a:xfrm>
        </p:spPr>
        <p:txBody>
          <a:bodyPr>
            <a:normAutofit/>
          </a:bodyPr>
          <a:lstStyle/>
          <a:p>
            <a:pPr algn="l"/>
            <a:r>
              <a:rPr lang="en-GB" sz="2000" b="1">
                <a:effectLst/>
                <a:latin typeface="SegoeUI"/>
              </a:rPr>
              <a:t>Satoh et al., 2015</a:t>
            </a:r>
            <a:endParaRPr lang="en-US" sz="2000"/>
          </a:p>
        </p:txBody>
      </p:sp>
      <p:sp>
        <p:nvSpPr>
          <p:cNvPr id="23"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74895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382B98-52AD-FE8C-C62D-BAC31583C812}"/>
              </a:ext>
            </a:extLst>
          </p:cNvPr>
          <p:cNvSpPr>
            <a:spLocks noGrp="1"/>
          </p:cNvSpPr>
          <p:nvPr>
            <p:ph type="title"/>
          </p:nvPr>
        </p:nvSpPr>
        <p:spPr>
          <a:xfrm>
            <a:off x="572493" y="238539"/>
            <a:ext cx="11018520" cy="1434415"/>
          </a:xfrm>
        </p:spPr>
        <p:txBody>
          <a:bodyPr anchor="b">
            <a:normAutofit/>
          </a:bodyPr>
          <a:lstStyle/>
          <a:p>
            <a:r>
              <a:rPr lang="en-US" sz="5400" dirty="0"/>
              <a:t>Why Singing?</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B79F8E-31D8-FEF6-9E6F-10D7922B17AC}"/>
              </a:ext>
            </a:extLst>
          </p:cNvPr>
          <p:cNvSpPr>
            <a:spLocks noGrp="1"/>
          </p:cNvSpPr>
          <p:nvPr>
            <p:ph idx="1"/>
          </p:nvPr>
        </p:nvSpPr>
        <p:spPr>
          <a:xfrm>
            <a:off x="572493" y="2071316"/>
            <a:ext cx="6713552" cy="4119172"/>
          </a:xfrm>
        </p:spPr>
        <p:txBody>
          <a:bodyPr anchor="t">
            <a:normAutofit/>
          </a:bodyPr>
          <a:lstStyle/>
          <a:p>
            <a:r>
              <a:rPr lang="en-US" sz="2400" dirty="0"/>
              <a:t>Improves quality of life and social interaction </a:t>
            </a:r>
            <a:br>
              <a:rPr lang="en-US" sz="2400" dirty="0"/>
            </a:br>
            <a:r>
              <a:rPr lang="en-US" sz="1700" dirty="0"/>
              <a:t>(</a:t>
            </a:r>
            <a:r>
              <a:rPr lang="en-US" sz="1700" b="0" i="0" u="none" strike="noStrike" dirty="0">
                <a:effectLst/>
              </a:rPr>
              <a:t>Weise et al., 2018).</a:t>
            </a:r>
          </a:p>
          <a:p>
            <a:r>
              <a:rPr lang="en-US" sz="2400" dirty="0"/>
              <a:t>(Review) Analysis of music interventions and cognitive and executive functions shows positive results</a:t>
            </a:r>
            <a:br>
              <a:rPr lang="en-US" sz="2400" dirty="0"/>
            </a:br>
            <a:r>
              <a:rPr lang="en-US" sz="1700" dirty="0"/>
              <a:t>(Ito et al., 2022). </a:t>
            </a:r>
          </a:p>
          <a:p>
            <a:r>
              <a:rPr lang="en-US" sz="2400" b="0" i="0" u="none" strike="noStrike" dirty="0">
                <a:effectLst/>
              </a:rPr>
              <a:t>Singing therapy can improve social engagement and positive wellbeing in dementia patients </a:t>
            </a:r>
            <a:br>
              <a:rPr lang="en-US" sz="2400" b="0" i="0" u="none" strike="noStrike" dirty="0">
                <a:effectLst/>
              </a:rPr>
            </a:br>
            <a:r>
              <a:rPr lang="en-US" sz="1700" b="0" i="0" u="none" strike="noStrike" dirty="0">
                <a:effectLst/>
              </a:rPr>
              <a:t>(</a:t>
            </a:r>
            <a:r>
              <a:rPr lang="en-GB" sz="1700" b="0" i="0" dirty="0">
                <a:solidFill>
                  <a:srgbClr val="222222"/>
                </a:solidFill>
                <a:effectLst/>
              </a:rPr>
              <a:t>Reschke-Hernández et al., 2023). </a:t>
            </a:r>
          </a:p>
          <a:p>
            <a:r>
              <a:rPr lang="en-GB" sz="2400" dirty="0">
                <a:solidFill>
                  <a:srgbClr val="222222"/>
                </a:solidFill>
              </a:rPr>
              <a:t>Group singing has shown improvement in quality of life</a:t>
            </a:r>
            <a:br>
              <a:rPr lang="en-GB" sz="2400" dirty="0">
                <a:solidFill>
                  <a:srgbClr val="222222"/>
                </a:solidFill>
              </a:rPr>
            </a:br>
            <a:r>
              <a:rPr lang="en-GB" sz="1700" dirty="0">
                <a:solidFill>
                  <a:srgbClr val="222222"/>
                </a:solidFill>
              </a:rPr>
              <a:t>(Cho, 2018)</a:t>
            </a:r>
            <a:endParaRPr lang="en-US" sz="1700" dirty="0"/>
          </a:p>
          <a:p>
            <a:endParaRPr lang="en-US" sz="2200" dirty="0"/>
          </a:p>
        </p:txBody>
      </p:sp>
      <p:pic>
        <p:nvPicPr>
          <p:cNvPr id="5" name="Picture 4" descr="A bird with its mouth open&#10;&#10;Description automatically generated">
            <a:extLst>
              <a:ext uri="{FF2B5EF4-FFF2-40B4-BE49-F238E27FC236}">
                <a16:creationId xmlns:a16="http://schemas.microsoft.com/office/drawing/2014/main" id="{2623718E-A55C-8068-967D-C48D1A4C7384}"/>
              </a:ext>
            </a:extLst>
          </p:cNvPr>
          <p:cNvPicPr>
            <a:picLocks noChangeAspect="1"/>
          </p:cNvPicPr>
          <p:nvPr/>
        </p:nvPicPr>
        <p:blipFill>
          <a:blip r:embed="rId2">
            <a:extLst>
              <a:ext uri="{837473B0-CC2E-450A-ABE3-18F120FF3D39}">
                <a1611:picAttrSrcUrl xmlns:a1611="http://schemas.microsoft.com/office/drawing/2016/11/main" r:id="rId3"/>
              </a:ext>
            </a:extLst>
          </a:blip>
          <a:srcRect l="23817" r="11967"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8A24DD5D-2637-702C-933C-AE1DD662C592}"/>
              </a:ext>
            </a:extLst>
          </p:cNvPr>
          <p:cNvSpPr txBox="1"/>
          <p:nvPr/>
        </p:nvSpPr>
        <p:spPr>
          <a:xfrm>
            <a:off x="9309680" y="5990433"/>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commons.wikimedia.org/wiki/File:Barn_swallow_(Hirundo_rustica_rustica)_singing.jpg">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208027580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E2E6D5-3A31-963B-F44C-F809CF8697EF}"/>
              </a:ext>
            </a:extLst>
          </p:cNvPr>
          <p:cNvSpPr>
            <a:spLocks noGrp="1"/>
          </p:cNvSpPr>
          <p:nvPr>
            <p:ph type="title"/>
          </p:nvPr>
        </p:nvSpPr>
        <p:spPr>
          <a:xfrm>
            <a:off x="572493" y="238539"/>
            <a:ext cx="11018520" cy="1434415"/>
          </a:xfrm>
        </p:spPr>
        <p:txBody>
          <a:bodyPr anchor="b">
            <a:normAutofit/>
          </a:bodyPr>
          <a:lstStyle/>
          <a:p>
            <a:r>
              <a:rPr lang="en-GB" sz="5400" b="1" dirty="0">
                <a:effectLst/>
              </a:rPr>
              <a:t>Satoh et al., 2015</a:t>
            </a:r>
            <a:r>
              <a:rPr lang="en-GB" sz="5400" b="1" dirty="0"/>
              <a:t>.</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4CAFEC-74F3-60FB-4B89-D0B25D483D59}"/>
              </a:ext>
            </a:extLst>
          </p:cNvPr>
          <p:cNvSpPr>
            <a:spLocks noGrp="1"/>
          </p:cNvSpPr>
          <p:nvPr>
            <p:ph idx="1"/>
          </p:nvPr>
        </p:nvSpPr>
        <p:spPr>
          <a:xfrm>
            <a:off x="572493" y="1911493"/>
            <a:ext cx="6713552" cy="4278995"/>
          </a:xfrm>
        </p:spPr>
        <p:txBody>
          <a:bodyPr anchor="t">
            <a:normAutofit/>
          </a:bodyPr>
          <a:lstStyle/>
          <a:p>
            <a:pPr marL="0" indent="0">
              <a:buNone/>
            </a:pPr>
            <a:r>
              <a:rPr lang="en-GB" sz="2200" b="1" i="0" u="none" strike="noStrike" dirty="0">
                <a:effectLst/>
              </a:rPr>
              <a:t>Aim</a:t>
            </a:r>
          </a:p>
          <a:p>
            <a:pPr marL="0" indent="0">
              <a:buNone/>
            </a:pPr>
            <a:r>
              <a:rPr lang="en-GB" sz="1900" dirty="0">
                <a:effectLst/>
              </a:rPr>
              <a:t>To investigate the effect of singing training on the cognitive function in Alzheimer’s disease (AD) patients. </a:t>
            </a:r>
          </a:p>
          <a:p>
            <a:pPr marL="0" indent="0">
              <a:buNone/>
            </a:pPr>
            <a:br>
              <a:rPr lang="en-GB" sz="1900" b="0" i="0" u="none" strike="noStrike" dirty="0">
                <a:effectLst/>
              </a:rPr>
            </a:br>
            <a:r>
              <a:rPr lang="en-GB" sz="2200" b="1" i="0" u="none" strike="noStrike" dirty="0">
                <a:effectLst/>
              </a:rPr>
              <a:t>Participants </a:t>
            </a:r>
          </a:p>
          <a:p>
            <a:pPr marL="0" indent="0">
              <a:buNone/>
            </a:pPr>
            <a:r>
              <a:rPr lang="en-GB" sz="1900" i="0" u="none" strike="noStrike" dirty="0">
                <a:effectLst/>
              </a:rPr>
              <a:t>10 MT and 10 control </a:t>
            </a:r>
          </a:p>
          <a:p>
            <a:pPr marL="0" indent="0">
              <a:buNone/>
            </a:pPr>
            <a:endParaRPr lang="en-GB" sz="1900" dirty="0"/>
          </a:p>
          <a:p>
            <a:pPr marL="0" indent="0">
              <a:buNone/>
            </a:pPr>
            <a:r>
              <a:rPr lang="en-GB" sz="2200" b="1" i="0" u="none" strike="noStrike" dirty="0">
                <a:effectLst/>
              </a:rPr>
              <a:t>Intervention</a:t>
            </a:r>
            <a:endParaRPr lang="en-GB" sz="2200" dirty="0"/>
          </a:p>
          <a:p>
            <a:pPr marL="0" indent="0">
              <a:buNone/>
            </a:pPr>
            <a:r>
              <a:rPr lang="en-GB" sz="1900" b="0" i="0" u="none" strike="noStrike" dirty="0">
                <a:effectLst/>
              </a:rPr>
              <a:t>Participants underwent singing training sessions as part of music therapy, 1 hour once a week for 6 months. YUMA method using karaoke machines in mild to moderate AD patients.</a:t>
            </a:r>
          </a:p>
          <a:p>
            <a:pPr marL="0" indent="0">
              <a:buNone/>
            </a:pPr>
            <a:r>
              <a:rPr lang="en-GB" sz="1900" b="0" i="0" u="none" strike="noStrike" dirty="0">
                <a:effectLst/>
              </a:rPr>
              <a:t>Homework – 3 x 20 mins a week </a:t>
            </a:r>
          </a:p>
          <a:p>
            <a:pPr marL="0" indent="0">
              <a:buNone/>
            </a:pPr>
            <a:endParaRPr lang="en-GB" sz="1900" b="0" i="0" u="none" strike="noStrike" dirty="0">
              <a:effectLst/>
            </a:endParaRPr>
          </a:p>
          <a:p>
            <a:pPr marL="0" indent="0">
              <a:buNone/>
            </a:pPr>
            <a:endParaRPr lang="en-US" sz="1900" dirty="0"/>
          </a:p>
        </p:txBody>
      </p:sp>
      <p:pic>
        <p:nvPicPr>
          <p:cNvPr id="6" name="Picture 5" descr="A person holding a microphone&#10;&#10;Description automatically generated">
            <a:extLst>
              <a:ext uri="{FF2B5EF4-FFF2-40B4-BE49-F238E27FC236}">
                <a16:creationId xmlns:a16="http://schemas.microsoft.com/office/drawing/2014/main" id="{04F4E1F1-17B8-1B75-11B1-D82A9D50E030}"/>
              </a:ext>
            </a:extLst>
          </p:cNvPr>
          <p:cNvPicPr>
            <a:picLocks noChangeAspect="1"/>
          </p:cNvPicPr>
          <p:nvPr/>
        </p:nvPicPr>
        <p:blipFill>
          <a:blip r:embed="rId2">
            <a:extLst>
              <a:ext uri="{837473B0-CC2E-450A-ABE3-18F120FF3D39}">
                <a1611:picAttrSrcUrl xmlns:a1611="http://schemas.microsoft.com/office/drawing/2016/11/main" r:id="rId3"/>
              </a:ext>
            </a:extLst>
          </a:blip>
          <a:srcRect l="15621" r="14872" b="2"/>
          <a:stretch/>
        </p:blipFill>
        <p:spPr>
          <a:xfrm>
            <a:off x="7675658" y="2093976"/>
            <a:ext cx="3941064" cy="4096512"/>
          </a:xfrm>
          <a:prstGeom prst="rect">
            <a:avLst/>
          </a:prstGeom>
        </p:spPr>
      </p:pic>
    </p:spTree>
    <p:extLst>
      <p:ext uri="{BB962C8B-B14F-4D97-AF65-F5344CB8AC3E}">
        <p14:creationId xmlns:p14="http://schemas.microsoft.com/office/powerpoint/2010/main" val="256007951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212A0E-4666-1CCC-9F47-39791E330F21}"/>
              </a:ext>
            </a:extLst>
          </p:cNvPr>
          <p:cNvSpPr>
            <a:spLocks noGrp="1"/>
          </p:cNvSpPr>
          <p:nvPr>
            <p:ph type="title"/>
          </p:nvPr>
        </p:nvSpPr>
        <p:spPr>
          <a:xfrm>
            <a:off x="9033280" y="169009"/>
            <a:ext cx="4766330" cy="1454051"/>
          </a:xfrm>
        </p:spPr>
        <p:txBody>
          <a:bodyPr>
            <a:normAutofit/>
          </a:bodyPr>
          <a:lstStyle/>
          <a:p>
            <a:r>
              <a:rPr lang="en-GB" sz="5400" b="1" i="0" u="none" strike="noStrike">
                <a:effectLst/>
              </a:rPr>
              <a:t>Methods</a:t>
            </a:r>
            <a:br>
              <a:rPr lang="en-GB" sz="3300" b="1" i="0" u="none" strike="noStrike">
                <a:solidFill>
                  <a:schemeClr val="tx2"/>
                </a:solidFill>
                <a:effectLst/>
              </a:rPr>
            </a:br>
            <a:endParaRPr lang="en-US" sz="3300" dirty="0">
              <a:solidFill>
                <a:schemeClr val="tx2"/>
              </a:solidFill>
            </a:endParaRP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close-up of a tag&#10;&#10;Description automatically generated">
            <a:extLst>
              <a:ext uri="{FF2B5EF4-FFF2-40B4-BE49-F238E27FC236}">
                <a16:creationId xmlns:a16="http://schemas.microsoft.com/office/drawing/2014/main" id="{F8C3B2E8-6F09-4E13-85C2-87F899162121}"/>
              </a:ext>
            </a:extLst>
          </p:cNvPr>
          <p:cNvPicPr>
            <a:picLocks noChangeAspect="1"/>
          </p:cNvPicPr>
          <p:nvPr/>
        </p:nvPicPr>
        <p:blipFill>
          <a:blip r:embed="rId2"/>
          <a:srcRect l="4148" r="5867"/>
          <a:stretch/>
        </p:blipFill>
        <p:spPr>
          <a:xfrm>
            <a:off x="746266" y="1700784"/>
            <a:ext cx="3641958" cy="3785616"/>
          </a:xfrm>
          <a:prstGeom prst="rect">
            <a:avLst/>
          </a:prstGeom>
        </p:spPr>
      </p:pic>
      <p:sp>
        <p:nvSpPr>
          <p:cNvPr id="3" name="Content Placeholder 2">
            <a:extLst>
              <a:ext uri="{FF2B5EF4-FFF2-40B4-BE49-F238E27FC236}">
                <a16:creationId xmlns:a16="http://schemas.microsoft.com/office/drawing/2014/main" id="{A32CD2C8-1A68-D10A-01F6-5D5C01CD6096}"/>
              </a:ext>
            </a:extLst>
          </p:cNvPr>
          <p:cNvSpPr>
            <a:spLocks noGrp="1"/>
          </p:cNvSpPr>
          <p:nvPr>
            <p:ph idx="1"/>
          </p:nvPr>
        </p:nvSpPr>
        <p:spPr>
          <a:xfrm>
            <a:off x="4702708" y="1082670"/>
            <a:ext cx="7379364" cy="5606321"/>
          </a:xfrm>
        </p:spPr>
        <p:txBody>
          <a:bodyPr anchor="t">
            <a:normAutofit lnSpcReduction="10000"/>
          </a:bodyPr>
          <a:lstStyle/>
          <a:p>
            <a:pPr marL="0" indent="0">
              <a:buNone/>
            </a:pPr>
            <a:r>
              <a:rPr lang="en-GB" sz="2200" b="1" i="0" u="none" strike="noStrike" dirty="0">
                <a:effectLst/>
              </a:rPr>
              <a:t>Assessments</a:t>
            </a:r>
            <a:endParaRPr lang="en-GB" sz="2200" dirty="0"/>
          </a:p>
          <a:p>
            <a:pPr marL="0" indent="0">
              <a:buNone/>
            </a:pPr>
            <a:r>
              <a:rPr lang="en-GB" sz="1600" dirty="0">
                <a:effectLst/>
              </a:rPr>
              <a:t>Before and after MT (6 month interval)</a:t>
            </a:r>
          </a:p>
          <a:p>
            <a:pPr marL="0" indent="0">
              <a:buNone/>
            </a:pPr>
            <a:r>
              <a:rPr lang="en-GB" sz="2200" b="1" dirty="0"/>
              <a:t>Neuropsychological Assessments</a:t>
            </a:r>
            <a:endParaRPr lang="en-GB" sz="2200" b="1" dirty="0">
              <a:effectLst/>
            </a:endParaRPr>
          </a:p>
          <a:p>
            <a:r>
              <a:rPr lang="en-GB" sz="1600" dirty="0">
                <a:effectLst/>
              </a:rPr>
              <a:t>intellectual function; the Mini-Mental State Examination </a:t>
            </a:r>
            <a:r>
              <a:rPr lang="en-GB" sz="1600" dirty="0">
                <a:latin typeface="Cambria" panose="02040503050406030204" pitchFamily="18" charset="0"/>
              </a:rPr>
              <a:t>(</a:t>
            </a:r>
            <a:r>
              <a:rPr lang="en-GB" sz="1600" dirty="0">
                <a:effectLst/>
              </a:rPr>
              <a:t>MMSE) and the </a:t>
            </a:r>
            <a:r>
              <a:rPr lang="en-GB" sz="1600" i="1" dirty="0">
                <a:effectLst/>
              </a:rPr>
              <a:t>Japanese Raven’s Colored Progressive Matrices</a:t>
            </a:r>
            <a:r>
              <a:rPr lang="en-GB" sz="1600" dirty="0">
                <a:effectLst/>
              </a:rPr>
              <a:t> (</a:t>
            </a:r>
            <a:r>
              <a:rPr lang="en-GB" sz="1600" i="1" dirty="0">
                <a:effectLst/>
              </a:rPr>
              <a:t>RCPM) </a:t>
            </a:r>
            <a:endParaRPr lang="en-GB" sz="1600" i="1" dirty="0"/>
          </a:p>
          <a:p>
            <a:r>
              <a:rPr lang="en-GB" sz="1600" dirty="0">
                <a:effectLst/>
              </a:rPr>
              <a:t>Memory was evaluated - </a:t>
            </a:r>
            <a:r>
              <a:rPr lang="en-GB" sz="1600" i="1" u="none" strike="noStrike" dirty="0">
                <a:effectLst/>
              </a:rPr>
              <a:t>Rivermead Behavioural Memory Test (RBMT)</a:t>
            </a:r>
          </a:p>
          <a:p>
            <a:r>
              <a:rPr lang="en-GB" sz="1600" dirty="0"/>
              <a:t>C</a:t>
            </a:r>
            <a:r>
              <a:rPr lang="en-GB" sz="1600" dirty="0">
                <a:effectLst/>
              </a:rPr>
              <a:t>onstruction ability was assessed by drawings (</a:t>
            </a:r>
            <a:r>
              <a:rPr lang="en-GB" sz="1600" dirty="0" err="1">
                <a:effectLst/>
              </a:rPr>
              <a:t>Strub</a:t>
            </a:r>
            <a:r>
              <a:rPr lang="en-GB" sz="1600" dirty="0">
                <a:effectLst/>
              </a:rPr>
              <a:t> &amp; Black method) , scored by researchers </a:t>
            </a:r>
            <a:endParaRPr lang="en-GB" sz="1600" dirty="0"/>
          </a:p>
          <a:p>
            <a:r>
              <a:rPr lang="en-GB" sz="1600" dirty="0">
                <a:effectLst/>
              </a:rPr>
              <a:t>Frontal function was assessed by two kinds of tasks: </a:t>
            </a:r>
            <a:r>
              <a:rPr lang="en-GB" sz="1600" i="1" dirty="0">
                <a:effectLst/>
              </a:rPr>
              <a:t>Word fluency (naming animals and phenomes tasks) </a:t>
            </a:r>
            <a:r>
              <a:rPr lang="en-GB" sz="1600" b="0" i="1" u="none" strike="noStrike" dirty="0">
                <a:effectLst/>
              </a:rPr>
              <a:t>Frontal Assessment Battery (FAB)</a:t>
            </a:r>
          </a:p>
          <a:p>
            <a:pPr marL="0" indent="0">
              <a:buNone/>
            </a:pPr>
            <a:r>
              <a:rPr lang="en-GB" sz="2200" b="1" dirty="0"/>
              <a:t>Caregiver assessments</a:t>
            </a:r>
            <a:endParaRPr lang="en-GB" sz="2200" b="1" i="0" u="none" strike="noStrike" dirty="0">
              <a:effectLst/>
            </a:endParaRPr>
          </a:p>
          <a:p>
            <a:r>
              <a:rPr lang="en-GB" sz="1600" dirty="0">
                <a:effectLst/>
              </a:rPr>
              <a:t>Neuropsychiatric Inventory (NPI)</a:t>
            </a:r>
            <a:br>
              <a:rPr lang="en-GB" sz="1600" dirty="0">
                <a:effectLst/>
              </a:rPr>
            </a:br>
            <a:r>
              <a:rPr lang="en-GB" sz="1600" dirty="0">
                <a:effectLst/>
              </a:rPr>
              <a:t>Barthel Index</a:t>
            </a:r>
            <a:br>
              <a:rPr lang="en-GB" sz="1600" dirty="0">
                <a:effectLst/>
              </a:rPr>
            </a:br>
            <a:r>
              <a:rPr lang="en-GB" sz="1600" dirty="0">
                <a:effectLst/>
              </a:rPr>
              <a:t>Instrumental Activities of Daily Living Scale (IADL)</a:t>
            </a:r>
            <a:br>
              <a:rPr lang="en-GB" sz="1600" dirty="0">
                <a:effectLst/>
              </a:rPr>
            </a:br>
            <a:r>
              <a:rPr lang="en-GB" sz="1600" dirty="0">
                <a:effectLst/>
              </a:rPr>
              <a:t>Disability Assessment for Dementia (DAD)</a:t>
            </a:r>
            <a:br>
              <a:rPr lang="en-GB" sz="1600" dirty="0">
                <a:effectLst/>
              </a:rPr>
            </a:br>
            <a:r>
              <a:rPr lang="en-GB" sz="1600" dirty="0">
                <a:effectLst/>
              </a:rPr>
              <a:t>Zarit Burden Interview (ZBI)</a:t>
            </a:r>
            <a:br>
              <a:rPr lang="en-GB" sz="1600" dirty="0">
                <a:effectLst/>
              </a:rPr>
            </a:br>
            <a:r>
              <a:rPr lang="en-GB" sz="1600" dirty="0">
                <a:effectLst/>
              </a:rPr>
              <a:t>Sleep time</a:t>
            </a:r>
            <a:endParaRPr lang="en-GB" sz="1600" b="1" dirty="0"/>
          </a:p>
          <a:p>
            <a:pPr marL="0" indent="0">
              <a:buNone/>
            </a:pPr>
            <a:r>
              <a:rPr lang="en-GB" sz="2200" b="1" dirty="0"/>
              <a:t>fMRI</a:t>
            </a:r>
            <a:endParaRPr lang="en-GB" sz="2200" b="1" dirty="0">
              <a:effectLst/>
            </a:endParaRPr>
          </a:p>
          <a:p>
            <a:r>
              <a:rPr lang="en-GB" sz="1600" dirty="0">
                <a:effectLst/>
              </a:rPr>
              <a:t>functional magnetic resonance imaging (fMRI) was performed (only on intervention group) - 3 nursery songs and 3 sets of pitch stimuli </a:t>
            </a:r>
          </a:p>
          <a:p>
            <a:endParaRPr lang="en-GB" sz="1500" dirty="0"/>
          </a:p>
          <a:p>
            <a:pPr marL="0" indent="0">
              <a:buNone/>
            </a:pPr>
            <a:endParaRPr lang="en-GB" sz="1500" dirty="0">
              <a:solidFill>
                <a:schemeClr val="tx2"/>
              </a:solidFill>
            </a:endParaRPr>
          </a:p>
          <a:p>
            <a:endParaRPr lang="en-GB" sz="1500" dirty="0">
              <a:solidFill>
                <a:schemeClr val="tx2"/>
              </a:solidFill>
            </a:endParaRPr>
          </a:p>
        </p:txBody>
      </p:sp>
    </p:spTree>
    <p:extLst>
      <p:ext uri="{BB962C8B-B14F-4D97-AF65-F5344CB8AC3E}">
        <p14:creationId xmlns:p14="http://schemas.microsoft.com/office/powerpoint/2010/main" val="39966966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0167A9-7A57-0622-74C0-6F6AD2A33B76}"/>
              </a:ext>
            </a:extLst>
          </p:cNvPr>
          <p:cNvSpPr>
            <a:spLocks noGrp="1"/>
          </p:cNvSpPr>
          <p:nvPr>
            <p:ph type="title"/>
          </p:nvPr>
        </p:nvSpPr>
        <p:spPr>
          <a:xfrm>
            <a:off x="267281" y="-70684"/>
            <a:ext cx="5251316" cy="1807305"/>
          </a:xfrm>
        </p:spPr>
        <p:txBody>
          <a:bodyPr>
            <a:normAutofit/>
          </a:bodyPr>
          <a:lstStyle/>
          <a:p>
            <a:r>
              <a:rPr lang="en-GB" sz="5400" b="1" i="0" u="none" strike="noStrike" dirty="0">
                <a:effectLst/>
              </a:rPr>
              <a:t>Key Findings</a:t>
            </a:r>
            <a:endParaRPr lang="en-US" sz="5400" b="1" dirty="0"/>
          </a:p>
        </p:txBody>
      </p:sp>
      <p:sp>
        <p:nvSpPr>
          <p:cNvPr id="24" name="Content Placeholder 2">
            <a:extLst>
              <a:ext uri="{FF2B5EF4-FFF2-40B4-BE49-F238E27FC236}">
                <a16:creationId xmlns:a16="http://schemas.microsoft.com/office/drawing/2014/main" id="{45B675BA-31AA-9D9D-894E-3428B41C7462}"/>
              </a:ext>
            </a:extLst>
          </p:cNvPr>
          <p:cNvSpPr>
            <a:spLocks noGrp="1"/>
          </p:cNvSpPr>
          <p:nvPr>
            <p:ph idx="1"/>
          </p:nvPr>
        </p:nvSpPr>
        <p:spPr>
          <a:xfrm>
            <a:off x="267281" y="1558976"/>
            <a:ext cx="6387059" cy="4513055"/>
          </a:xfrm>
        </p:spPr>
        <p:txBody>
          <a:bodyPr>
            <a:noAutofit/>
          </a:bodyPr>
          <a:lstStyle/>
          <a:p>
            <a:pPr marL="0" indent="0">
              <a:buNone/>
            </a:pPr>
            <a:r>
              <a:rPr lang="en-GB" sz="2200" b="1" dirty="0"/>
              <a:t>Improvement in Psychomotor Speed</a:t>
            </a:r>
            <a:endParaRPr lang="en-GB" sz="2200" dirty="0"/>
          </a:p>
          <a:p>
            <a:pPr marL="0" indent="0">
              <a:buNone/>
            </a:pPr>
            <a:r>
              <a:rPr lang="en-GB" sz="1800" dirty="0"/>
              <a:t>Singing therapy led to significant improvements in psychomotor speed, suggesting better integration of cognitive and motor functions.</a:t>
            </a:r>
          </a:p>
          <a:p>
            <a:pPr marL="0" indent="0">
              <a:buNone/>
            </a:pPr>
            <a:endParaRPr lang="en-GB" sz="1800" dirty="0"/>
          </a:p>
          <a:p>
            <a:pPr marL="0" indent="0">
              <a:buNone/>
            </a:pPr>
            <a:r>
              <a:rPr lang="en-GB" sz="2200" b="1" dirty="0"/>
              <a:t>Brain Activation Patterns</a:t>
            </a:r>
            <a:endParaRPr lang="en-GB" sz="2200" dirty="0"/>
          </a:p>
          <a:p>
            <a:pPr marL="0" indent="0">
              <a:buNone/>
            </a:pPr>
            <a:r>
              <a:rPr lang="en-GB" sz="1800" dirty="0"/>
              <a:t>FMRI revealed increased activity in regions like the </a:t>
            </a:r>
            <a:r>
              <a:rPr lang="en-GB" sz="1800" b="1" dirty="0"/>
              <a:t>motor cortex</a:t>
            </a:r>
            <a:r>
              <a:rPr lang="en-GB" sz="1800" dirty="0"/>
              <a:t>, </a:t>
            </a:r>
            <a:r>
              <a:rPr lang="en-GB" sz="1800" b="1" dirty="0"/>
              <a:t>prefrontal cortex</a:t>
            </a:r>
            <a:r>
              <a:rPr lang="en-GB" sz="1800" dirty="0"/>
              <a:t>, and </a:t>
            </a:r>
            <a:r>
              <a:rPr lang="en-GB" sz="1800" b="1" dirty="0"/>
              <a:t>auditory cortex</a:t>
            </a:r>
            <a:r>
              <a:rPr lang="en-GB" sz="1800" dirty="0"/>
              <a:t>, indicating neural engagement during singing.</a:t>
            </a:r>
          </a:p>
          <a:p>
            <a:pPr marL="0" indent="0">
              <a:buNone/>
            </a:pPr>
            <a:endParaRPr lang="en-GB" sz="1800" dirty="0"/>
          </a:p>
          <a:p>
            <a:pPr marL="0" indent="0">
              <a:buNone/>
            </a:pPr>
            <a:r>
              <a:rPr lang="en-GB" sz="2200" b="1" dirty="0"/>
              <a:t>Potential Emotional Benefits</a:t>
            </a:r>
            <a:endParaRPr lang="en-GB" sz="2200" dirty="0"/>
          </a:p>
          <a:p>
            <a:pPr marL="0" indent="0">
              <a:buNone/>
            </a:pPr>
            <a:r>
              <a:rPr lang="en-GB" sz="1800" dirty="0"/>
              <a:t>Singing may have provided emotional stimulation and enjoyment, indirectly boosting cognitive and motor engagement during therapy.</a:t>
            </a:r>
            <a:endParaRPr lang="en-US" sz="1800" dirty="0"/>
          </a:p>
        </p:txBody>
      </p:sp>
      <p:pic>
        <p:nvPicPr>
          <p:cNvPr id="6" name="Picture 5" descr="A colorful brain with black background&#10;&#10;Description automatically generated">
            <a:extLst>
              <a:ext uri="{FF2B5EF4-FFF2-40B4-BE49-F238E27FC236}">
                <a16:creationId xmlns:a16="http://schemas.microsoft.com/office/drawing/2014/main" id="{18BE69E4-741D-A553-B89F-65B1B6E13C2A}"/>
              </a:ext>
            </a:extLst>
          </p:cNvPr>
          <p:cNvPicPr>
            <a:picLocks noChangeAspect="1"/>
          </p:cNvPicPr>
          <p:nvPr/>
        </p:nvPicPr>
        <p:blipFill>
          <a:blip r:embed="rId2">
            <a:extLst>
              <a:ext uri="{837473B0-CC2E-450A-ABE3-18F120FF3D39}">
                <a1611:picAttrSrcUrl xmlns:a1611="http://schemas.microsoft.com/office/drawing/2016/11/main" r:id="rId3"/>
              </a:ext>
            </a:extLst>
          </a:blip>
          <a:srcRect l="15501" r="264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ACD03E20-1A86-8BB5-3AAE-3650076BA847}"/>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flickr.com/photos/nihgov/46551667272/">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Tree>
    <p:extLst>
      <p:ext uri="{BB962C8B-B14F-4D97-AF65-F5344CB8AC3E}">
        <p14:creationId xmlns:p14="http://schemas.microsoft.com/office/powerpoint/2010/main" val="75658597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4BDDE7-43B4-2828-7EC8-7903137AF6D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C8E8CF-B4C5-5BE5-8D2C-7C1AF7D90D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23711F-4404-FB42-3D8E-A0D91AC55C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7B419C-A938-418F-E677-65B88754FCF9}"/>
              </a:ext>
            </a:extLst>
          </p:cNvPr>
          <p:cNvSpPr>
            <a:spLocks noGrp="1"/>
          </p:cNvSpPr>
          <p:nvPr>
            <p:ph type="title"/>
          </p:nvPr>
        </p:nvSpPr>
        <p:spPr>
          <a:xfrm>
            <a:off x="6617740" y="802955"/>
            <a:ext cx="4766330" cy="1454051"/>
          </a:xfrm>
        </p:spPr>
        <p:txBody>
          <a:bodyPr>
            <a:normAutofit/>
          </a:bodyPr>
          <a:lstStyle/>
          <a:p>
            <a:br>
              <a:rPr lang="en-GB" sz="3300" b="1" i="0" u="none" strike="noStrike" dirty="0">
                <a:solidFill>
                  <a:schemeClr val="tx2"/>
                </a:solidFill>
                <a:effectLst/>
              </a:rPr>
            </a:br>
            <a:endParaRPr lang="en-US" sz="3300" dirty="0">
              <a:solidFill>
                <a:schemeClr val="tx2"/>
              </a:solidFill>
            </a:endParaRPr>
          </a:p>
        </p:txBody>
      </p:sp>
      <p:grpSp>
        <p:nvGrpSpPr>
          <p:cNvPr id="14" name="Group 13">
            <a:extLst>
              <a:ext uri="{FF2B5EF4-FFF2-40B4-BE49-F238E27FC236}">
                <a16:creationId xmlns:a16="http://schemas.microsoft.com/office/drawing/2014/main" id="{B35A0A09-DA2A-3719-E01F-8221E5815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01CD46A9-816F-14C4-1153-265A2D866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CDA6A4E-CE1F-9EA8-B356-848BFD8CF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88B45C7-ADC0-C8B0-2695-23BC1738A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3AFD99C-CBC8-3A6B-BF24-1BA6D031423C}"/>
              </a:ext>
            </a:extLst>
          </p:cNvPr>
          <p:cNvSpPr>
            <a:spLocks noGrp="1"/>
          </p:cNvSpPr>
          <p:nvPr>
            <p:ph idx="1"/>
          </p:nvPr>
        </p:nvSpPr>
        <p:spPr>
          <a:xfrm>
            <a:off x="6621072" y="2421683"/>
            <a:ext cx="4765949" cy="3353476"/>
          </a:xfrm>
        </p:spPr>
        <p:txBody>
          <a:bodyPr anchor="t">
            <a:normAutofit/>
          </a:bodyPr>
          <a:lstStyle/>
          <a:p>
            <a:pPr marL="0" indent="0">
              <a:buNone/>
            </a:pPr>
            <a:endParaRPr lang="en-GB" sz="1500" dirty="0">
              <a:solidFill>
                <a:schemeClr val="tx2"/>
              </a:solidFill>
            </a:endParaRPr>
          </a:p>
          <a:p>
            <a:endParaRPr lang="en-GB" sz="1500" dirty="0">
              <a:solidFill>
                <a:schemeClr val="tx2"/>
              </a:solidFill>
            </a:endParaRPr>
          </a:p>
        </p:txBody>
      </p:sp>
      <p:sp>
        <p:nvSpPr>
          <p:cNvPr id="8" name="Title 1">
            <a:extLst>
              <a:ext uri="{FF2B5EF4-FFF2-40B4-BE49-F238E27FC236}">
                <a16:creationId xmlns:a16="http://schemas.microsoft.com/office/drawing/2014/main" id="{1E6E1A70-27E2-48B3-1575-2155A5B588D3}"/>
              </a:ext>
            </a:extLst>
          </p:cNvPr>
          <p:cNvSpPr txBox="1">
            <a:spLocks/>
          </p:cNvSpPr>
          <p:nvPr/>
        </p:nvSpPr>
        <p:spPr>
          <a:xfrm>
            <a:off x="4975309" y="-6409"/>
            <a:ext cx="4766330"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dirty="0"/>
              <a:t>Strengths</a:t>
            </a:r>
            <a:br>
              <a:rPr lang="en-US" sz="3600" b="1" dirty="0"/>
            </a:br>
            <a:endParaRPr lang="en-US" sz="3600" b="1" dirty="0">
              <a:solidFill>
                <a:schemeClr val="tx2"/>
              </a:solidFill>
            </a:endParaRPr>
          </a:p>
        </p:txBody>
      </p:sp>
      <p:pic>
        <p:nvPicPr>
          <p:cNvPr id="11" name="Picture 10" descr="A group of people singing and playing instruments&#10;&#10;Description automatically generated">
            <a:extLst>
              <a:ext uri="{FF2B5EF4-FFF2-40B4-BE49-F238E27FC236}">
                <a16:creationId xmlns:a16="http://schemas.microsoft.com/office/drawing/2014/main" id="{9A97CB2A-4635-8A7D-F4B2-200FCBD969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7861" y="1559868"/>
            <a:ext cx="3810000" cy="3276600"/>
          </a:xfrm>
          <a:prstGeom prst="rect">
            <a:avLst/>
          </a:prstGeom>
        </p:spPr>
      </p:pic>
      <p:graphicFrame>
        <p:nvGraphicFramePr>
          <p:cNvPr id="19" name="Content Placeholder 4">
            <a:extLst>
              <a:ext uri="{FF2B5EF4-FFF2-40B4-BE49-F238E27FC236}">
                <a16:creationId xmlns:a16="http://schemas.microsoft.com/office/drawing/2014/main" id="{5D824D8E-6866-5BC2-CA2F-0EAB48FFECE0}"/>
              </a:ext>
            </a:extLst>
          </p:cNvPr>
          <p:cNvGraphicFramePr/>
          <p:nvPr>
            <p:extLst>
              <p:ext uri="{D42A27DB-BD31-4B8C-83A1-F6EECF244321}">
                <p14:modId xmlns:p14="http://schemas.microsoft.com/office/powerpoint/2010/main" val="100724965"/>
              </p:ext>
            </p:extLst>
          </p:nvPr>
        </p:nvGraphicFramePr>
        <p:xfrm>
          <a:off x="6213717" y="967447"/>
          <a:ext cx="5696261" cy="55982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016731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F240D6-3465-0DFA-8308-1082EF2E65B3}"/>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9704AB-5D62-04CC-2229-EAF25B066333}"/>
              </a:ext>
            </a:extLst>
          </p:cNvPr>
          <p:cNvSpPr>
            <a:spLocks noGrp="1"/>
          </p:cNvSpPr>
          <p:nvPr>
            <p:ph type="title"/>
          </p:nvPr>
        </p:nvSpPr>
        <p:spPr>
          <a:xfrm>
            <a:off x="178633" y="95327"/>
            <a:ext cx="5251316" cy="1807305"/>
          </a:xfrm>
        </p:spPr>
        <p:txBody>
          <a:bodyPr>
            <a:normAutofit/>
          </a:bodyPr>
          <a:lstStyle/>
          <a:p>
            <a:r>
              <a:rPr lang="en-US" sz="5400" b="1"/>
              <a:t>Limitations</a:t>
            </a:r>
            <a:br>
              <a:rPr lang="en-US" b="1"/>
            </a:br>
            <a:endParaRPr lang="en-US" b="1" dirty="0"/>
          </a:p>
        </p:txBody>
      </p:sp>
      <p:graphicFrame>
        <p:nvGraphicFramePr>
          <p:cNvPr id="44" name="Content Placeholder 2">
            <a:extLst>
              <a:ext uri="{FF2B5EF4-FFF2-40B4-BE49-F238E27FC236}">
                <a16:creationId xmlns:a16="http://schemas.microsoft.com/office/drawing/2014/main" id="{5DE02998-A343-FAED-B161-76AD9D3BFFA7}"/>
              </a:ext>
            </a:extLst>
          </p:cNvPr>
          <p:cNvGraphicFramePr>
            <a:graphicFrameLocks noGrp="1"/>
          </p:cNvGraphicFramePr>
          <p:nvPr>
            <p:ph idx="1"/>
            <p:extLst>
              <p:ext uri="{D42A27DB-BD31-4B8C-83A1-F6EECF244321}">
                <p14:modId xmlns:p14="http://schemas.microsoft.com/office/powerpoint/2010/main" val="427930875"/>
              </p:ext>
            </p:extLst>
          </p:nvPr>
        </p:nvGraphicFramePr>
        <p:xfrm>
          <a:off x="178632" y="1019331"/>
          <a:ext cx="7301459" cy="5533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Many colorful circles with white question marks&#10;&#10;Description automatically generated">
            <a:extLst>
              <a:ext uri="{FF2B5EF4-FFF2-40B4-BE49-F238E27FC236}">
                <a16:creationId xmlns:a16="http://schemas.microsoft.com/office/drawing/2014/main" id="{B115B024-48A6-278C-F1DF-D6D4D75B9BD8}"/>
              </a:ext>
            </a:extLst>
          </p:cNvPr>
          <p:cNvPicPr>
            <a:picLocks noChangeAspect="1"/>
          </p:cNvPicPr>
          <p:nvPr/>
        </p:nvPicPr>
        <p:blipFill>
          <a:blip r:embed="rId7">
            <a:extLst>
              <a:ext uri="{837473B0-CC2E-450A-ABE3-18F120FF3D39}">
                <a1611:picAttrSrcUrl xmlns:a1611="http://schemas.microsoft.com/office/drawing/2016/11/main" r:id="rId8"/>
              </a:ext>
            </a:extLst>
          </a:blip>
          <a:srcRect l="25991" r="15971" b="-1"/>
          <a:stretch/>
        </p:blipFill>
        <p:spPr>
          <a:xfrm>
            <a:off x="7914807" y="10"/>
            <a:ext cx="427719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6058444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talking&#10;&#10;Description automatically generated">
            <a:extLst>
              <a:ext uri="{FF2B5EF4-FFF2-40B4-BE49-F238E27FC236}">
                <a16:creationId xmlns:a16="http://schemas.microsoft.com/office/drawing/2014/main" id="{7C9D9648-1289-A05E-BF96-0E1A8A012120}"/>
              </a:ext>
            </a:extLst>
          </p:cNvPr>
          <p:cNvPicPr>
            <a:picLocks noChangeAspect="1"/>
          </p:cNvPicPr>
          <p:nvPr/>
        </p:nvPicPr>
        <p:blipFill>
          <a:blip r:embed="rId2">
            <a:extLst>
              <a:ext uri="{837473B0-CC2E-450A-ABE3-18F120FF3D39}">
                <a1611:picAttrSrcUrl xmlns:a1611="http://schemas.microsoft.com/office/drawing/2016/11/main" r:id="rId3"/>
              </a:ext>
            </a:extLst>
          </a:blip>
          <a:srcRect l="3313" r="13964" b="-1"/>
          <a:stretch/>
        </p:blipFill>
        <p:spPr>
          <a:xfrm>
            <a:off x="0" y="10"/>
            <a:ext cx="4871803"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86253C2-0F99-261D-F6A1-669007D92B05}"/>
              </a:ext>
            </a:extLst>
          </p:cNvPr>
          <p:cNvSpPr>
            <a:spLocks noGrp="1"/>
          </p:cNvSpPr>
          <p:nvPr>
            <p:ph idx="1"/>
          </p:nvPr>
        </p:nvSpPr>
        <p:spPr>
          <a:xfrm>
            <a:off x="4871803" y="899409"/>
            <a:ext cx="7317149" cy="5758525"/>
          </a:xfrm>
        </p:spPr>
        <p:txBody>
          <a:bodyPr>
            <a:normAutofit/>
          </a:bodyPr>
          <a:lstStyle/>
          <a:p>
            <a:pPr marL="0" indent="0" algn="ctr">
              <a:buNone/>
            </a:pPr>
            <a:endParaRPr lang="en-GB" sz="2600" b="1" i="0" u="none" strike="noStrike" dirty="0">
              <a:effectLst/>
            </a:endParaRPr>
          </a:p>
          <a:p>
            <a:pPr marL="0" indent="0">
              <a:buNone/>
            </a:pPr>
            <a:endParaRPr lang="en-GB" sz="1000" b="1" i="0" u="none" strike="noStrike" dirty="0">
              <a:effectLst/>
            </a:endParaRPr>
          </a:p>
          <a:p>
            <a:pPr marL="0" indent="0">
              <a:buNone/>
            </a:pPr>
            <a:r>
              <a:rPr lang="en-GB" sz="2200" b="1" i="0" u="none" strike="noStrike" dirty="0">
                <a:effectLst/>
              </a:rPr>
              <a:t>Recognition of Music's Linguistic Elements</a:t>
            </a:r>
            <a:br>
              <a:rPr lang="en-GB" sz="2200" b="1" i="0" u="none" strike="noStrike" dirty="0">
                <a:effectLst/>
              </a:rPr>
            </a:br>
            <a:r>
              <a:rPr lang="en-GB" sz="1600" b="0" i="0" u="none" strike="noStrike" dirty="0">
                <a:effectLst/>
              </a:rPr>
              <a:t>The study's focus on singing training indirectly addresses these language domains, which are often compromised in AD patients. This makes the research particularly relevant for understanding how language functions may benefit from musical interventions.</a:t>
            </a:r>
          </a:p>
          <a:p>
            <a:pPr marL="0" indent="0">
              <a:buNone/>
            </a:pPr>
            <a:r>
              <a:rPr lang="en-GB" sz="2400" b="1" dirty="0"/>
              <a:t>f</a:t>
            </a:r>
            <a:r>
              <a:rPr lang="en-GB" sz="2400" b="1" i="0" u="none" strike="noStrike" dirty="0">
                <a:effectLst/>
              </a:rPr>
              <a:t>MRI</a:t>
            </a:r>
            <a:br>
              <a:rPr lang="en-GB" sz="2400" dirty="0"/>
            </a:br>
            <a:r>
              <a:rPr lang="en-GB" sz="1600" b="0" i="0" u="none" strike="noStrike" dirty="0">
                <a:effectLst/>
              </a:rPr>
              <a:t>The inclusion of neuroimaging provides objective data on neural correlates of improvements, particularly in regions like the temporal lobe, which is essential for both language and music processing. </a:t>
            </a:r>
            <a:endParaRPr lang="en-GB" sz="1600" dirty="0"/>
          </a:p>
          <a:p>
            <a:pPr marL="0" indent="0">
              <a:buNone/>
            </a:pPr>
            <a:r>
              <a:rPr lang="en-GB" sz="2400" b="1" i="0" u="none" strike="noStrike" dirty="0">
                <a:effectLst/>
              </a:rPr>
              <a:t>Psychomotor speed</a:t>
            </a:r>
            <a:br>
              <a:rPr lang="en-GB" sz="2400" b="1" i="0" u="none" strike="noStrike" dirty="0">
                <a:effectLst/>
              </a:rPr>
            </a:br>
            <a:r>
              <a:rPr lang="en-GB" sz="1600" b="0" i="0" u="none" strike="noStrike" dirty="0">
                <a:effectLst/>
              </a:rPr>
              <a:t>Psychomotor speed is closely tied to executive functioning and often affects language processing in AD patients. By improving psychomotor speed, the study may indirectly enhance linguistic fluency and verbal responses, though this is not explicitly addressed.</a:t>
            </a:r>
            <a:br>
              <a:rPr lang="en-GB" sz="1600" b="0" i="0" u="none" strike="noStrike" dirty="0">
                <a:effectLst/>
              </a:rPr>
            </a:br>
            <a:endParaRPr lang="en-GB" sz="1600" b="0" i="0" u="none" strike="noStrike" dirty="0">
              <a:effectLst/>
            </a:endParaRPr>
          </a:p>
          <a:p>
            <a:pPr marL="0" indent="0">
              <a:buNone/>
            </a:pPr>
            <a:r>
              <a:rPr lang="en-GB" sz="2400" b="1" i="0" u="none" strike="noStrike" dirty="0">
                <a:effectLst/>
              </a:rPr>
              <a:t>Anecdotal evidence of memory improvement</a:t>
            </a:r>
            <a:br>
              <a:rPr lang="en-GB" sz="1600" b="1" i="0" u="none" strike="noStrike" dirty="0">
                <a:effectLst/>
              </a:rPr>
            </a:br>
            <a:r>
              <a:rPr lang="en-GB" sz="1600" i="0" u="none" strike="noStrike" dirty="0">
                <a:effectLst/>
              </a:rPr>
              <a:t>Remembering the daughter’s name, but this was not reflected</a:t>
            </a:r>
            <a:r>
              <a:rPr lang="en-GB" sz="1600" dirty="0"/>
              <a:t> </a:t>
            </a:r>
            <a:r>
              <a:rPr lang="en-GB" sz="1600" i="0" u="none" strike="noStrike" dirty="0">
                <a:effectLst/>
              </a:rPr>
              <a:t>in WF tasks. Mobile phone. </a:t>
            </a:r>
          </a:p>
          <a:p>
            <a:pPr marL="0" indent="0">
              <a:buNone/>
            </a:pPr>
            <a:endParaRPr lang="en-GB" sz="1000" i="0" u="none" strike="noStrike" dirty="0">
              <a:effectLst/>
            </a:endParaRPr>
          </a:p>
          <a:p>
            <a:pPr marL="0" indent="0">
              <a:buNone/>
            </a:pPr>
            <a:endParaRPr lang="en-GB" sz="1000" b="1" i="0" u="none" strike="noStrike" dirty="0">
              <a:effectLst/>
            </a:endParaRPr>
          </a:p>
        </p:txBody>
      </p:sp>
      <p:sp>
        <p:nvSpPr>
          <p:cNvPr id="21" name="TextBox 20">
            <a:extLst>
              <a:ext uri="{FF2B5EF4-FFF2-40B4-BE49-F238E27FC236}">
                <a16:creationId xmlns:a16="http://schemas.microsoft.com/office/drawing/2014/main" id="{778D1A06-681A-89D8-BF75-48499C206BBD}"/>
              </a:ext>
            </a:extLst>
          </p:cNvPr>
          <p:cNvSpPr txBox="1"/>
          <p:nvPr/>
        </p:nvSpPr>
        <p:spPr>
          <a:xfrm>
            <a:off x="5461433" y="299244"/>
            <a:ext cx="6422034" cy="1200329"/>
          </a:xfrm>
          <a:prstGeom prst="rect">
            <a:avLst/>
          </a:prstGeom>
          <a:noFill/>
        </p:spPr>
        <p:txBody>
          <a:bodyPr wrap="square" rtlCol="0">
            <a:spAutoFit/>
          </a:bodyPr>
          <a:lstStyle/>
          <a:p>
            <a:r>
              <a:rPr lang="en-GB" sz="5400" b="1" i="0" u="none" strike="noStrike" dirty="0">
                <a:effectLst/>
                <a:latin typeface="+mj-lt"/>
              </a:rPr>
              <a:t>Language  - Strengths</a:t>
            </a:r>
          </a:p>
          <a:p>
            <a:endParaRPr lang="en-US" dirty="0"/>
          </a:p>
        </p:txBody>
      </p:sp>
    </p:spTree>
    <p:extLst>
      <p:ext uri="{BB962C8B-B14F-4D97-AF65-F5344CB8AC3E}">
        <p14:creationId xmlns:p14="http://schemas.microsoft.com/office/powerpoint/2010/main" val="19342184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B0A3BD-F9C5-C068-C66B-F98B2C4D1E26}"/>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0B93D4C-8538-8D90-C318-EE5F6B6E0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9C0F9B6-1C3D-FE4F-0672-6392DE4DD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873DCA9-2B42-1C85-2485-CBE020328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7" name="Freeform: Shape 16">
              <a:extLst>
                <a:ext uri="{FF2B5EF4-FFF2-40B4-BE49-F238E27FC236}">
                  <a16:creationId xmlns:a16="http://schemas.microsoft.com/office/drawing/2014/main" id="{FC018D00-B3AF-081B-EC86-5AC3B312E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62E2387D-ADBD-B6AA-D858-D8C90B97F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DBFD20F8-F43E-E0AE-0D23-50177CA0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BDDBD236-AE8D-2361-5323-6BEDA78962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342C6FCC-1995-2CFF-502E-98F849F27FE6}"/>
              </a:ext>
            </a:extLst>
          </p:cNvPr>
          <p:cNvSpPr>
            <a:spLocks noGrp="1"/>
          </p:cNvSpPr>
          <p:nvPr>
            <p:ph idx="1"/>
          </p:nvPr>
        </p:nvSpPr>
        <p:spPr>
          <a:xfrm>
            <a:off x="320509" y="1333281"/>
            <a:ext cx="6885609" cy="4811842"/>
          </a:xfrm>
        </p:spPr>
        <p:txBody>
          <a:bodyPr anchor="ctr">
            <a:noAutofit/>
          </a:bodyPr>
          <a:lstStyle/>
          <a:p>
            <a:pPr marL="0" indent="0">
              <a:buNone/>
            </a:pPr>
            <a:endParaRPr lang="en-GB" sz="1600" b="1" i="0" u="none" strike="noStrike" dirty="0">
              <a:effectLst/>
            </a:endParaRPr>
          </a:p>
          <a:p>
            <a:pPr marL="0" indent="0">
              <a:buNone/>
            </a:pPr>
            <a:r>
              <a:rPr lang="en-GB" sz="2200" b="1" i="0" u="none" strike="noStrike" dirty="0">
                <a:effectLst/>
              </a:rPr>
              <a:t>Language-Specific Outcomes</a:t>
            </a:r>
            <a:br>
              <a:rPr lang="en-GB" sz="2200" b="1" i="0" u="none" strike="noStrike" dirty="0">
                <a:effectLst/>
              </a:rPr>
            </a:br>
            <a:r>
              <a:rPr lang="en-GB" sz="1600" dirty="0"/>
              <a:t>No improvement in the word fluency tasks – more linguistic assessments?</a:t>
            </a:r>
            <a:br>
              <a:rPr lang="en-GB" sz="1600" dirty="0"/>
            </a:br>
            <a:endParaRPr lang="en-GB" sz="1600" i="0" u="none" strike="noStrike" dirty="0">
              <a:effectLst/>
            </a:endParaRPr>
          </a:p>
          <a:p>
            <a:pPr marL="0" indent="0">
              <a:buNone/>
            </a:pPr>
            <a:r>
              <a:rPr lang="en-GB" sz="2200" b="1" i="0" u="none" strike="noStrike" dirty="0">
                <a:effectLst/>
              </a:rPr>
              <a:t>Limited Discussion on Mechanisms</a:t>
            </a:r>
            <a:br>
              <a:rPr lang="en-GB" sz="2200" dirty="0"/>
            </a:br>
            <a:r>
              <a:rPr lang="en-GB" sz="1600" b="0" i="0" u="none" strike="noStrike" dirty="0">
                <a:effectLst/>
              </a:rPr>
              <a:t>The authors do not delve deeply into the neurocognitive mechanisms linking singing, language, and psychomotor speed.</a:t>
            </a:r>
          </a:p>
          <a:p>
            <a:pPr marL="457200" lvl="1" indent="0">
              <a:buNone/>
            </a:pPr>
            <a:endParaRPr lang="en-GB" sz="1600" dirty="0"/>
          </a:p>
          <a:p>
            <a:pPr marL="0" indent="0">
              <a:buNone/>
            </a:pPr>
            <a:r>
              <a:rPr lang="en-GB" sz="2200" b="1" i="0" u="none" strike="noStrike" dirty="0">
                <a:effectLst/>
              </a:rPr>
              <a:t>Preexisting language deficits?</a:t>
            </a:r>
            <a:br>
              <a:rPr lang="en-GB" sz="2200" dirty="0"/>
            </a:br>
            <a:r>
              <a:rPr lang="en-GB" sz="1600" b="0" i="0" u="none" strike="noStrike" dirty="0">
                <a:effectLst/>
              </a:rPr>
              <a:t>Pre-existing language deficits might mediate the effectiveness of the intervention, but this variable is not addressed.</a:t>
            </a:r>
          </a:p>
          <a:p>
            <a:pPr marL="457200" lvl="1" indent="0">
              <a:buNone/>
            </a:pPr>
            <a:endParaRPr lang="en-GB" sz="1600" b="0" i="0" u="none" strike="noStrike" dirty="0">
              <a:effectLst/>
            </a:endParaRPr>
          </a:p>
          <a:p>
            <a:pPr marL="0" indent="0">
              <a:buNone/>
            </a:pPr>
            <a:r>
              <a:rPr lang="en-GB" sz="2200" b="1" i="0" u="none" strike="noStrike" dirty="0">
                <a:effectLst/>
              </a:rPr>
              <a:t>Incorporate Linguistic Assessments</a:t>
            </a:r>
            <a:br>
              <a:rPr lang="en-GB" sz="2200" dirty="0"/>
            </a:br>
            <a:r>
              <a:rPr lang="en-GB" sz="1600" b="0" i="0" u="none" strike="noStrike" dirty="0">
                <a:effectLst/>
              </a:rPr>
              <a:t>Future studies could include metrics such as naming tasks, sentence repetition, or discourse analysis to assess linguistic</a:t>
            </a:r>
            <a:r>
              <a:rPr lang="en-GB" sz="1600" dirty="0"/>
              <a:t> </a:t>
            </a:r>
            <a:r>
              <a:rPr lang="en-GB" sz="1600" b="0" i="0" u="none" strike="noStrike" dirty="0">
                <a:effectLst/>
              </a:rPr>
              <a:t>changes directly attributable to singing therapy.</a:t>
            </a:r>
          </a:p>
          <a:p>
            <a:pPr marL="0" indent="0">
              <a:buNone/>
            </a:pPr>
            <a:endParaRPr lang="en-GB" sz="1200" b="1" i="0" u="none" strike="noStrike" dirty="0">
              <a:effectLst/>
            </a:endParaRPr>
          </a:p>
        </p:txBody>
      </p:sp>
      <p:grpSp>
        <p:nvGrpSpPr>
          <p:cNvPr id="22" name="Group 21">
            <a:extLst>
              <a:ext uri="{FF2B5EF4-FFF2-40B4-BE49-F238E27FC236}">
                <a16:creationId xmlns:a16="http://schemas.microsoft.com/office/drawing/2014/main" id="{0A7F8C20-6D76-0D4B-5000-6F0D12058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3" name="Freeform: Shape 22">
              <a:extLst>
                <a:ext uri="{FF2B5EF4-FFF2-40B4-BE49-F238E27FC236}">
                  <a16:creationId xmlns:a16="http://schemas.microsoft.com/office/drawing/2014/main" id="{9EA89B24-D6F9-B25E-77B7-74BABAAFF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176C33AE-46BC-0635-6D5A-F13568C25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0555740-8470-F926-D5A6-8FF6923BD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6" name="Freeform: Shape 25">
              <a:extLst>
                <a:ext uri="{FF2B5EF4-FFF2-40B4-BE49-F238E27FC236}">
                  <a16:creationId xmlns:a16="http://schemas.microsoft.com/office/drawing/2014/main" id="{6B1EBA25-F635-BB75-B506-4B1AEC99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lose-up of a magnifying glass over a dictionary&#10;&#10;Description automatically generated">
            <a:extLst>
              <a:ext uri="{FF2B5EF4-FFF2-40B4-BE49-F238E27FC236}">
                <a16:creationId xmlns:a16="http://schemas.microsoft.com/office/drawing/2014/main" id="{7AAA2043-F8CF-0180-CE01-595A922BA9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90594" y="1410676"/>
            <a:ext cx="4908490" cy="3534113"/>
          </a:xfrm>
          <a:prstGeom prst="rect">
            <a:avLst/>
          </a:prstGeom>
        </p:spPr>
      </p:pic>
      <p:sp>
        <p:nvSpPr>
          <p:cNvPr id="9" name="TextBox 8">
            <a:extLst>
              <a:ext uri="{FF2B5EF4-FFF2-40B4-BE49-F238E27FC236}">
                <a16:creationId xmlns:a16="http://schemas.microsoft.com/office/drawing/2014/main" id="{AE5A5B7A-5CBD-8961-F43E-8B2E12DDC5E1}"/>
              </a:ext>
            </a:extLst>
          </p:cNvPr>
          <p:cNvSpPr txBox="1"/>
          <p:nvPr/>
        </p:nvSpPr>
        <p:spPr>
          <a:xfrm>
            <a:off x="282712" y="358373"/>
            <a:ext cx="9248932" cy="1200329"/>
          </a:xfrm>
          <a:prstGeom prst="rect">
            <a:avLst/>
          </a:prstGeom>
          <a:noFill/>
        </p:spPr>
        <p:txBody>
          <a:bodyPr wrap="square" rtlCol="0">
            <a:spAutoFit/>
          </a:bodyPr>
          <a:lstStyle/>
          <a:p>
            <a:r>
              <a:rPr lang="en-GB" sz="5400" b="1" i="0" u="none" strike="noStrike" dirty="0">
                <a:effectLst/>
                <a:latin typeface="+mj-lt"/>
              </a:rPr>
              <a:t>Language  - Limitations</a:t>
            </a:r>
          </a:p>
          <a:p>
            <a:endParaRPr lang="en-US" dirty="0"/>
          </a:p>
        </p:txBody>
      </p:sp>
    </p:spTree>
    <p:extLst>
      <p:ext uri="{BB962C8B-B14F-4D97-AF65-F5344CB8AC3E}">
        <p14:creationId xmlns:p14="http://schemas.microsoft.com/office/powerpoint/2010/main" val="3738159993"/>
      </p:ext>
    </p:extLst>
  </p:cSld>
  <p:clrMapOvr>
    <a:masterClrMapping/>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A896E1-D408-21D4-2F2B-A055921D2775}"/>
              </a:ext>
            </a:extLst>
          </p:cNvPr>
          <p:cNvSpPr>
            <a:spLocks noGrp="1"/>
          </p:cNvSpPr>
          <p:nvPr>
            <p:ph type="title"/>
          </p:nvPr>
        </p:nvSpPr>
        <p:spPr>
          <a:xfrm>
            <a:off x="838200" y="668377"/>
            <a:ext cx="10515600" cy="1325563"/>
          </a:xfrm>
        </p:spPr>
        <p:txBody>
          <a:bodyPr vert="horz" lIns="91440" tIns="45720" rIns="91440" bIns="45720" rtlCol="0" anchor="ctr">
            <a:normAutofit/>
          </a:bodyPr>
          <a:lstStyle/>
          <a:p>
            <a:r>
              <a:rPr lang="en-US" sz="5400" dirty="0"/>
              <a:t>Studies have shown</a:t>
            </a:r>
            <a:r>
              <a:rPr lang="en-US" sz="5400" b="0" i="0" u="none" strike="noStrike" kern="1200" dirty="0">
                <a:solidFill>
                  <a:schemeClr val="tx1"/>
                </a:solidFill>
                <a:effectLst/>
                <a:latin typeface="+mj-lt"/>
                <a:ea typeface="+mj-ea"/>
                <a:cs typeface="+mj-cs"/>
              </a:rPr>
              <a:t>…</a:t>
            </a:r>
            <a:endParaRPr lang="en-US" sz="5400" kern="1200" dirty="0">
              <a:solidFill>
                <a:schemeClr val="tx1"/>
              </a:solidFill>
              <a:latin typeface="+mj-lt"/>
              <a:ea typeface="+mj-ea"/>
              <a:cs typeface="+mj-cs"/>
            </a:endParaRPr>
          </a:p>
        </p:txBody>
      </p:sp>
      <p:graphicFrame>
        <p:nvGraphicFramePr>
          <p:cNvPr id="12" name="Content Placeholder 2">
            <a:extLst>
              <a:ext uri="{FF2B5EF4-FFF2-40B4-BE49-F238E27FC236}">
                <a16:creationId xmlns:a16="http://schemas.microsoft.com/office/drawing/2014/main" id="{C642FDF8-EA82-3D2C-7DFB-FE1A6C791B5D}"/>
              </a:ext>
            </a:extLst>
          </p:cNvPr>
          <p:cNvGraphicFramePr>
            <a:graphicFrameLocks noGrp="1"/>
          </p:cNvGraphicFramePr>
          <p:nvPr>
            <p:ph idx="1"/>
            <p:extLst>
              <p:ext uri="{D42A27DB-BD31-4B8C-83A1-F6EECF244321}">
                <p14:modId xmlns:p14="http://schemas.microsoft.com/office/powerpoint/2010/main" val="1014215242"/>
              </p:ext>
            </p:extLst>
          </p:nvPr>
        </p:nvGraphicFramePr>
        <p:xfrm>
          <a:off x="739902" y="1861172"/>
          <a:ext cx="5097780" cy="436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177F619-65AC-2BDE-6181-D2513BE32E4D}"/>
              </a:ext>
            </a:extLst>
          </p:cNvPr>
          <p:cNvSpPr txBox="1"/>
          <p:nvPr/>
        </p:nvSpPr>
        <p:spPr>
          <a:xfrm>
            <a:off x="8451605" y="427751"/>
            <a:ext cx="3197701" cy="436384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1400" dirty="0"/>
          </a:p>
        </p:txBody>
      </p:sp>
      <p:graphicFrame>
        <p:nvGraphicFramePr>
          <p:cNvPr id="6" name="Content Placeholder 2">
            <a:extLst>
              <a:ext uri="{FF2B5EF4-FFF2-40B4-BE49-F238E27FC236}">
                <a16:creationId xmlns:a16="http://schemas.microsoft.com/office/drawing/2014/main" id="{ADC4995D-4A3F-9D7F-E9F9-D4D112E8EF69}"/>
              </a:ext>
            </a:extLst>
          </p:cNvPr>
          <p:cNvGraphicFramePr>
            <a:graphicFrameLocks/>
          </p:cNvGraphicFramePr>
          <p:nvPr>
            <p:extLst>
              <p:ext uri="{D42A27DB-BD31-4B8C-83A1-F6EECF244321}">
                <p14:modId xmlns:p14="http://schemas.microsoft.com/office/powerpoint/2010/main" val="640756192"/>
              </p:ext>
            </p:extLst>
          </p:nvPr>
        </p:nvGraphicFramePr>
        <p:xfrm>
          <a:off x="6162469" y="1825779"/>
          <a:ext cx="5097780" cy="43638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1941301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20E98-69D3-BE53-E600-63DB66AFD4D0}"/>
              </a:ext>
            </a:extLst>
          </p:cNvPr>
          <p:cNvSpPr>
            <a:spLocks noGrp="1"/>
          </p:cNvSpPr>
          <p:nvPr>
            <p:ph type="title"/>
          </p:nvPr>
        </p:nvSpPr>
        <p:spPr>
          <a:xfrm>
            <a:off x="640080" y="325369"/>
            <a:ext cx="4368602" cy="1956841"/>
          </a:xfrm>
        </p:spPr>
        <p:txBody>
          <a:bodyPr anchor="b">
            <a:normAutofit/>
          </a:bodyPr>
          <a:lstStyle/>
          <a:p>
            <a:r>
              <a:rPr lang="en-US" sz="5400" dirty="0"/>
              <a:t>Conclusion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E519E-0038-7F71-8B89-A22D690DC110}"/>
              </a:ext>
            </a:extLst>
          </p:cNvPr>
          <p:cNvSpPr>
            <a:spLocks noGrp="1"/>
          </p:cNvSpPr>
          <p:nvPr>
            <p:ph idx="1"/>
          </p:nvPr>
        </p:nvSpPr>
        <p:spPr>
          <a:xfrm>
            <a:off x="640080" y="2872899"/>
            <a:ext cx="4243589" cy="3320668"/>
          </a:xfrm>
        </p:spPr>
        <p:txBody>
          <a:bodyPr>
            <a:normAutofit/>
          </a:bodyPr>
          <a:lstStyle/>
          <a:p>
            <a:r>
              <a:rPr lang="en-US" sz="2200" dirty="0"/>
              <a:t>Significant results?</a:t>
            </a:r>
          </a:p>
          <a:p>
            <a:r>
              <a:rPr lang="en-US" sz="2200" dirty="0"/>
              <a:t>fMRI?</a:t>
            </a:r>
          </a:p>
          <a:p>
            <a:r>
              <a:rPr lang="en-US" sz="2200" dirty="0"/>
              <a:t>6 months?</a:t>
            </a:r>
          </a:p>
          <a:p>
            <a:r>
              <a:rPr lang="en-US" sz="2200" dirty="0"/>
              <a:t>Intervention too complex?</a:t>
            </a:r>
          </a:p>
          <a:p>
            <a:endParaRPr lang="en-US" sz="2200" dirty="0"/>
          </a:p>
        </p:txBody>
      </p:sp>
      <p:pic>
        <p:nvPicPr>
          <p:cNvPr id="5" name="Picture 4">
            <a:extLst>
              <a:ext uri="{FF2B5EF4-FFF2-40B4-BE49-F238E27FC236}">
                <a16:creationId xmlns:a16="http://schemas.microsoft.com/office/drawing/2014/main" id="{F62849A6-86F4-53BC-3C94-530231902C87}"/>
              </a:ext>
            </a:extLst>
          </p:cNvPr>
          <p:cNvPicPr>
            <a:picLocks noChangeAspect="1"/>
          </p:cNvPicPr>
          <p:nvPr/>
        </p:nvPicPr>
        <p:blipFill>
          <a:blip r:embed="rId2">
            <a:extLst>
              <a:ext uri="{837473B0-CC2E-450A-ABE3-18F120FF3D39}">
                <a1611:picAttrSrcUrl xmlns:a1611="http://schemas.microsoft.com/office/drawing/2016/11/main" r:id="rId3"/>
              </a:ext>
            </a:extLst>
          </a:blip>
          <a:srcRect l="21891" r="21891"/>
          <a:stretch/>
        </p:blipFill>
        <p:spPr>
          <a:xfrm>
            <a:off x="5310177" y="134922"/>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230109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F9CF8-41E9-DFD2-C24C-D121956BBD0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6FF4927-6EF6-90D4-B53D-C0F1B37C9599}"/>
              </a:ext>
            </a:extLst>
          </p:cNvPr>
          <p:cNvSpPr>
            <a:spLocks noGrp="1"/>
          </p:cNvSpPr>
          <p:nvPr>
            <p:ph idx="1"/>
          </p:nvPr>
        </p:nvSpPr>
        <p:spPr>
          <a:xfrm>
            <a:off x="838200" y="1543987"/>
            <a:ext cx="10515600" cy="4632976"/>
          </a:xfrm>
        </p:spPr>
        <p:txBody>
          <a:bodyPr lIns="90000">
            <a:normAutofit fontScale="62500" lnSpcReduction="20000"/>
          </a:bodyPr>
          <a:lstStyle/>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Cho, H. K. (2018). The effects of music therapy-singing group on quality of life and affect of persons with dementia: a randomized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medicine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279.</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Fusar-Poli, L., Bieleninik, Ł., Brondino, N., Chen, X. J., &amp; Gold, C. (2018). The effect of music therapy on cognitive functions in patients with dementia: a systematic review and meta-analysis.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Aging &amp; Mental Health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(9), 1103-1112.</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Garrido, S., Stevens, C. J., Chang, E., Dunne, L., &amp; Perz, J. (2018). Music and dementia: individual differences in response to personalised playlists.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Alzheimer's Disease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64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933-941.</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Ito, E., Nouchi, R., Dinet, J., Cheng, C. H., &amp; Husebø, B. S. (2022, August). The effect of music-based intervention on general cognitive and executive functions, and episodic memory in people with mild cognitive impairment and dementia: a systematic review and meta-analysis of recent randomized controlled trials. 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Healthcare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(Vol. 10, No. 8, p. 1462). MDPI.</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Kuot, A., Barton, E., Tiri, G., McKinlay, T., Greenhill, J., &amp; Isaac, V. (2021). Personalised music for residents with dementia in an Australian rural aged</a:t>
            </a:r>
            <a:r>
              <a:rPr lang="en-GB" sz="1800" kern="100" dirty="0">
                <a:effectLst/>
                <a:latin typeface="Cambria Math" panose="02040503050406030204" pitchFamily="18" charset="0"/>
                <a:ea typeface="Aptos" panose="020B0004020202020204" pitchFamily="34" charset="0"/>
                <a:cs typeface="Cambria Math" panose="020405030504060302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care setting.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Australian Journal of Rural Health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71-77.</a:t>
            </a:r>
          </a:p>
          <a:p>
            <a:pPr marL="0" indent="-45720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Lee, S., Allison, T., O’Neill, D., Punch, P., Helitzer, E., &amp; Moss, H. (2022). Integrative review of singing and music interventions for family carers of people living with dementia.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Health Promotion International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(Supplement_1), i49-i61.</a:t>
            </a:r>
          </a:p>
          <a:p>
            <a:pPr marL="0" indent="-457200">
              <a:buNone/>
            </a:pPr>
            <a:endParaRPr lang="en-US" dirty="0"/>
          </a:p>
        </p:txBody>
      </p:sp>
    </p:spTree>
    <p:extLst>
      <p:ext uri="{BB962C8B-B14F-4D97-AF65-F5344CB8AC3E}">
        <p14:creationId xmlns:p14="http://schemas.microsoft.com/office/powerpoint/2010/main" val="38157527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CBCDA-962E-E0D3-DF4D-C7210C43C3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1FA02D-EB44-2AB5-3E4D-8C2021082F8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E1A9439-0D30-D579-B54A-6D27C479FB46}"/>
              </a:ext>
            </a:extLst>
          </p:cNvPr>
          <p:cNvSpPr>
            <a:spLocks noGrp="1"/>
          </p:cNvSpPr>
          <p:nvPr>
            <p:ph idx="1"/>
          </p:nvPr>
        </p:nvSpPr>
        <p:spPr>
          <a:xfrm>
            <a:off x="838200" y="1543987"/>
            <a:ext cx="10515600" cy="4632976"/>
          </a:xfrm>
        </p:spPr>
        <p:txBody>
          <a:bodyPr lIns="90000">
            <a:normAutofit fontScale="70000" lnSpcReduction="20000"/>
          </a:bodyPr>
          <a:lstStyle/>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Loi, S. M., Flynn, L., Cadwallader, C., Stretton-Smith, P., Bryant, C., &amp; Baker, F. A. (2022). Music and psychology &amp; social connections program: protocol for a novel intervention for dyads affected by younger-onset dementia.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Sciences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503.</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Polden, M., Hanna, K., Ward, K., Ahmed, F., Brown, H., Holland, C., ... &amp; Giebel, C. (2023). Do community-based singing interventions have an impact on people living with dementia and their carers? A mixed-methods study protocol.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BMJ open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(11), e076168.</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Reschke-Hernández, A. E., Gfeller, K., Oleson, J., &amp; Tranel, D. (2023). Music therapy increases social and emotional well-being in persons with dementia: a randomized clinical crossover trial comparing singing to verbal discussion.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music therapy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60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314-342.</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Satoh, M., Yuba, T., Tabei, K. I., Okubo, Y., Kida, H., Sakuma, H., &amp; Tomimoto, H. (2015). Music therapy using singing training improves psychomotor speed in patients with Alzheimer's disease: a neuropsychological and fMRI study.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Dementia and geriatric cognitive disorders extra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296-308.</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Thompson, Z., Baker, F. A., Tamplin, J., &amp; Clark, I. N. (2021). How singing can help people with dementia and their family care-partners: A mixed studies systematic review with narrative synthesis, thematic synthesis, and meta-integration.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Psychology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764372.</a:t>
            </a:r>
          </a:p>
          <a:p>
            <a:pPr marL="0" indent="0" algn="just">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Weise, L., Jakob, E., Töpfer, N. F., &amp; Wilz, G. (2018). Study protocol: individualized music for people with dementia-improvement of quality of life and social participation for people with dementia in institutional care.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BMC geriatrics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1-8.</a:t>
            </a:r>
          </a:p>
          <a:p>
            <a:pPr marL="0" indent="0">
              <a:buNone/>
            </a:pPr>
            <a:endParaRPr lang="en-US" dirty="0"/>
          </a:p>
        </p:txBody>
      </p:sp>
    </p:spTree>
    <p:extLst>
      <p:ext uri="{BB962C8B-B14F-4D97-AF65-F5344CB8AC3E}">
        <p14:creationId xmlns:p14="http://schemas.microsoft.com/office/powerpoint/2010/main" val="26167825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70EC2-491F-4923-43BB-43D7A4790B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3021C9-B95A-549D-2C60-B83FE15B706D}"/>
              </a:ext>
            </a:extLst>
          </p:cNvPr>
          <p:cNvSpPr>
            <a:spLocks noGrp="1"/>
          </p:cNvSpPr>
          <p:nvPr>
            <p:ph type="title"/>
          </p:nvPr>
        </p:nvSpPr>
        <p:spPr/>
        <p:txBody>
          <a:bodyPr/>
          <a:lstStyle/>
          <a:p>
            <a:r>
              <a:rPr lang="en-US" dirty="0"/>
              <a:t>AI</a:t>
            </a:r>
          </a:p>
        </p:txBody>
      </p:sp>
      <p:sp>
        <p:nvSpPr>
          <p:cNvPr id="3" name="Content Placeholder 2">
            <a:extLst>
              <a:ext uri="{FF2B5EF4-FFF2-40B4-BE49-F238E27FC236}">
                <a16:creationId xmlns:a16="http://schemas.microsoft.com/office/drawing/2014/main" id="{25777F0D-F004-0404-B28A-D4719B24C7BF}"/>
              </a:ext>
            </a:extLst>
          </p:cNvPr>
          <p:cNvSpPr>
            <a:spLocks noGrp="1"/>
          </p:cNvSpPr>
          <p:nvPr>
            <p:ph idx="1"/>
          </p:nvPr>
        </p:nvSpPr>
        <p:spPr>
          <a:xfrm>
            <a:off x="838200" y="1543987"/>
            <a:ext cx="10515600" cy="4632976"/>
          </a:xfrm>
        </p:spPr>
        <p:txBody>
          <a:bodyPr lIns="90000">
            <a:normAutofit/>
          </a:bodyPr>
          <a:lstStyle/>
          <a:p>
            <a:pPr marL="0" indent="0">
              <a:buNone/>
            </a:pPr>
            <a:r>
              <a:rPr lang="en-US" sz="1600" dirty="0"/>
              <a:t>I confirm that I have not used any AI tools in the research and creation of this assignment. </a:t>
            </a:r>
          </a:p>
          <a:p>
            <a:pPr marL="0" indent="0">
              <a:buNone/>
            </a:pPr>
            <a:r>
              <a:rPr lang="en-US" sz="1600" dirty="0"/>
              <a:t>I confirm that I have not presented any AI generated materials as my own work. </a:t>
            </a:r>
          </a:p>
          <a:p>
            <a:pPr marL="0" indent="0">
              <a:buNone/>
            </a:pPr>
            <a:r>
              <a:rPr lang="en-US" sz="1600" dirty="0"/>
              <a:t>I confirm I have copies of my drafts, notes and other resources I used, which I may be asked to provide in evidence. </a:t>
            </a:r>
          </a:p>
        </p:txBody>
      </p:sp>
    </p:spTree>
    <p:extLst>
      <p:ext uri="{BB962C8B-B14F-4D97-AF65-F5344CB8AC3E}">
        <p14:creationId xmlns:p14="http://schemas.microsoft.com/office/powerpoint/2010/main" val="8300059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71E1-32A2-E7FB-E06A-E0C39FC994E9}"/>
              </a:ext>
            </a:extLst>
          </p:cNvPr>
          <p:cNvSpPr>
            <a:spLocks noGrp="1"/>
          </p:cNvSpPr>
          <p:nvPr>
            <p:ph type="title"/>
          </p:nvPr>
        </p:nvSpPr>
        <p:spPr/>
        <p:txBody>
          <a:bodyPr/>
          <a:lstStyle/>
          <a:p>
            <a:r>
              <a:rPr lang="en-US" dirty="0"/>
              <a:t>Notes</a:t>
            </a:r>
          </a:p>
        </p:txBody>
      </p:sp>
      <p:pic>
        <p:nvPicPr>
          <p:cNvPr id="5" name="Content Placeholder 4" descr="A paper with writing on it&#10;&#10;Description automatically generated">
            <a:extLst>
              <a:ext uri="{FF2B5EF4-FFF2-40B4-BE49-F238E27FC236}">
                <a16:creationId xmlns:a16="http://schemas.microsoft.com/office/drawing/2014/main" id="{919A5A9E-F29A-734C-3D87-45DC657AE66F}"/>
              </a:ext>
            </a:extLst>
          </p:cNvPr>
          <p:cNvPicPr>
            <a:picLocks noGrp="1" noChangeAspect="1"/>
          </p:cNvPicPr>
          <p:nvPr>
            <p:ph idx="1"/>
          </p:nvPr>
        </p:nvPicPr>
        <p:blipFill>
          <a:blip r:embed="rId2"/>
          <a:stretch>
            <a:fillRect/>
          </a:stretch>
        </p:blipFill>
        <p:spPr>
          <a:xfrm>
            <a:off x="3013023" y="532374"/>
            <a:ext cx="5516379" cy="6206949"/>
          </a:xfrm>
        </p:spPr>
      </p:pic>
    </p:spTree>
    <p:extLst>
      <p:ext uri="{BB962C8B-B14F-4D97-AF65-F5344CB8AC3E}">
        <p14:creationId xmlns:p14="http://schemas.microsoft.com/office/powerpoint/2010/main" val="17444634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Atlas</Template>
  <TotalTime>29305</TotalTime>
  <Words>1660</Words>
  <Application>Microsoft Macintosh PowerPoint</Application>
  <PresentationFormat>Widescreen</PresentationFormat>
  <Paragraphs>107</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Calibri</vt:lpstr>
      <vt:lpstr>Calibri Light</vt:lpstr>
      <vt:lpstr>Cambria</vt:lpstr>
      <vt:lpstr>Cambria Math</vt:lpstr>
      <vt:lpstr>SegoeUI</vt:lpstr>
      <vt:lpstr>Office 2013 - 2022 Theme</vt:lpstr>
      <vt:lpstr>Suzanne Pearton-Scale</vt:lpstr>
      <vt:lpstr>Music Therapy Using Singing Training Improves Psychomotor Speed in Patients with Alzheimer’s Disease:  A Neuropsychological and fMRI Study </vt:lpstr>
      <vt:lpstr>Why Singing?</vt:lpstr>
      <vt:lpstr>Satoh et al., 2015.</vt:lpstr>
      <vt:lpstr>Methods </vt:lpstr>
      <vt:lpstr>Key Findings</vt:lpstr>
      <vt:lpstr> </vt:lpstr>
      <vt:lpstr>Limitations </vt:lpstr>
      <vt:lpstr>PowerPoint Presentation</vt:lpstr>
      <vt:lpstr>PowerPoint Presentation</vt:lpstr>
      <vt:lpstr>Studies have shown…</vt:lpstr>
      <vt:lpstr>Conclusion</vt:lpstr>
      <vt:lpstr>References</vt:lpstr>
      <vt:lpstr>References</vt:lpstr>
      <vt:lpstr>AI</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Suzanne Pearton-Scale (2105981)</dc:creator>
  <cp:lastModifiedBy>Suzanne Pearton-Scale (2105981)</cp:lastModifiedBy>
  <cp:revision>31</cp:revision>
  <dcterms:created xsi:type="dcterms:W3CDTF">2024-11-06T09:41:34Z</dcterms:created>
  <dcterms:modified xsi:type="dcterms:W3CDTF">2024-12-10T19:13:12Z</dcterms:modified>
</cp:coreProperties>
</file>