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27722C-DEAF-4BFA-81FB-423D83004598}" v="36" dt="2026-10-16T09:59:24.1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0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ana Malik (2525274)" userId="S::2525274@student.uwtsd.ac.uk::9ddec1b2-00f5-4653-a9f4-2dbf3baec7ed" providerId="AD" clId="Web-{A8DFB2E4-8D4E-2CCD-D887-D12AC61A162D}"/>
    <pc:docChg chg="modSld">
      <pc:chgData name="Shabana Malik (2525274)" userId="S::2525274@student.uwtsd.ac.uk::9ddec1b2-00f5-4653-a9f4-2dbf3baec7ed" providerId="AD" clId="Web-{A8DFB2E4-8D4E-2CCD-D887-D12AC61A162D}" dt="2026-10-06T09:38:28.733" v="13"/>
      <pc:docMkLst>
        <pc:docMk/>
      </pc:docMkLst>
      <pc:sldChg chg="addSp modSp mod setBg">
        <pc:chgData name="Shabana Malik (2525274)" userId="S::2525274@student.uwtsd.ac.uk::9ddec1b2-00f5-4653-a9f4-2dbf3baec7ed" providerId="AD" clId="Web-{A8DFB2E4-8D4E-2CCD-D887-D12AC61A162D}" dt="2026-10-06T09:36:46.418" v="5"/>
        <pc:sldMkLst>
          <pc:docMk/>
          <pc:sldMk cId="579176795" sldId="256"/>
        </pc:sldMkLst>
        <pc:spChg chg="mod">
          <ac:chgData name="Shabana Malik (2525274)" userId="S::2525274@student.uwtsd.ac.uk::9ddec1b2-00f5-4653-a9f4-2dbf3baec7ed" providerId="AD" clId="Web-{A8DFB2E4-8D4E-2CCD-D887-D12AC61A162D}" dt="2026-10-06T09:36:46.418" v="5"/>
          <ac:spMkLst>
            <pc:docMk/>
            <pc:sldMk cId="579176795" sldId="256"/>
            <ac:spMk id="2" creationId="{5ACB0790-2658-D586-26D6-6C9043B3615D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6:46.418" v="5"/>
          <ac:spMkLst>
            <pc:docMk/>
            <pc:sldMk cId="579176795" sldId="256"/>
            <ac:spMk id="3" creationId="{78292C05-2A03-E035-215D-793CF1170FCB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46.418" v="5"/>
          <ac:spMkLst>
            <pc:docMk/>
            <pc:sldMk cId="579176795" sldId="256"/>
            <ac:spMk id="8" creationId="{934F1179-B481-4F9E-BCA3-AFB972070F83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46.418" v="5"/>
          <ac:spMkLst>
            <pc:docMk/>
            <pc:sldMk cId="579176795" sldId="256"/>
            <ac:spMk id="10" creationId="{827DC2C4-B485-428A-BF4A-472D2967F47F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46.418" v="5"/>
          <ac:spMkLst>
            <pc:docMk/>
            <pc:sldMk cId="579176795" sldId="256"/>
            <ac:spMk id="12" creationId="{EE04B5EB-F158-4507-90DD-BD23620C7CC9}"/>
          </ac:spMkLst>
        </pc:spChg>
      </pc:sldChg>
      <pc:sldChg chg="addSp modSp mod setBg">
        <pc:chgData name="Shabana Malik (2525274)" userId="S::2525274@student.uwtsd.ac.uk::9ddec1b2-00f5-4653-a9f4-2dbf3baec7ed" providerId="AD" clId="Web-{A8DFB2E4-8D4E-2CCD-D887-D12AC61A162D}" dt="2026-10-06T09:36:31.683" v="4"/>
        <pc:sldMkLst>
          <pc:docMk/>
          <pc:sldMk cId="792080386" sldId="257"/>
        </pc:sldMkLst>
        <pc:spChg chg="mod">
          <ac:chgData name="Shabana Malik (2525274)" userId="S::2525274@student.uwtsd.ac.uk::9ddec1b2-00f5-4653-a9f4-2dbf3baec7ed" providerId="AD" clId="Web-{A8DFB2E4-8D4E-2CCD-D887-D12AC61A162D}" dt="2026-10-06T09:36:31.683" v="4"/>
          <ac:spMkLst>
            <pc:docMk/>
            <pc:sldMk cId="792080386" sldId="257"/>
            <ac:spMk id="2" creationId="{E0280177-72AB-3600-212A-3D765F796F6E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6:31.683" v="4"/>
          <ac:spMkLst>
            <pc:docMk/>
            <pc:sldMk cId="792080386" sldId="257"/>
            <ac:spMk id="3" creationId="{D2A51FDD-5705-1F0E-DA99-48EC6FD9438A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31.683" v="4"/>
          <ac:spMkLst>
            <pc:docMk/>
            <pc:sldMk cId="792080386" sldId="257"/>
            <ac:spMk id="9" creationId="{45D37F4E-DDB4-456B-97E0-9937730A039F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31.683" v="4"/>
          <ac:spMkLst>
            <pc:docMk/>
            <pc:sldMk cId="792080386" sldId="257"/>
            <ac:spMk id="11" creationId="{B2DD41CD-8F47-4F56-AD12-4E2FF7696987}"/>
          </ac:spMkLst>
        </pc:spChg>
        <pc:picChg chg="add mod">
          <ac:chgData name="Shabana Malik (2525274)" userId="S::2525274@student.uwtsd.ac.uk::9ddec1b2-00f5-4653-a9f4-2dbf3baec7ed" providerId="AD" clId="Web-{A8DFB2E4-8D4E-2CCD-D887-D12AC61A162D}" dt="2026-10-06T09:36:31.683" v="4"/>
          <ac:picMkLst>
            <pc:docMk/>
            <pc:sldMk cId="792080386" sldId="257"/>
            <ac:picMk id="4" creationId="{FD005AA4-8CE1-D05A-BC63-8D3A6A1C7FBF}"/>
          </ac:picMkLst>
        </pc:picChg>
      </pc:sldChg>
      <pc:sldChg chg="addSp modSp mod setBg">
        <pc:chgData name="Shabana Malik (2525274)" userId="S::2525274@student.uwtsd.ac.uk::9ddec1b2-00f5-4653-a9f4-2dbf3baec7ed" providerId="AD" clId="Web-{A8DFB2E4-8D4E-2CCD-D887-D12AC61A162D}" dt="2026-10-06T09:36:54.043" v="6"/>
        <pc:sldMkLst>
          <pc:docMk/>
          <pc:sldMk cId="3304411452" sldId="258"/>
        </pc:sldMkLst>
        <pc:spChg chg="mod">
          <ac:chgData name="Shabana Malik (2525274)" userId="S::2525274@student.uwtsd.ac.uk::9ddec1b2-00f5-4653-a9f4-2dbf3baec7ed" providerId="AD" clId="Web-{A8DFB2E4-8D4E-2CCD-D887-D12AC61A162D}" dt="2026-10-06T09:36:54.043" v="6"/>
          <ac:spMkLst>
            <pc:docMk/>
            <pc:sldMk cId="3304411452" sldId="258"/>
            <ac:spMk id="2" creationId="{7F772788-DD71-9D59-F211-E4FC43EFC713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6:54.043" v="6"/>
          <ac:spMkLst>
            <pc:docMk/>
            <pc:sldMk cId="3304411452" sldId="258"/>
            <ac:spMk id="3" creationId="{1A8AD561-D625-CECB-AC89-D5F8DEB10EA8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54.043" v="6"/>
          <ac:spMkLst>
            <pc:docMk/>
            <pc:sldMk cId="3304411452" sldId="258"/>
            <ac:spMk id="8" creationId="{907EF6B7-1338-4443-8C46-6A318D952DFD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54.043" v="6"/>
          <ac:spMkLst>
            <pc:docMk/>
            <pc:sldMk cId="3304411452" sldId="258"/>
            <ac:spMk id="10" creationId="{DAAE4CDD-124C-4DCF-9584-B6033B545DD5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6:54.043" v="6"/>
          <ac:spMkLst>
            <pc:docMk/>
            <pc:sldMk cId="3304411452" sldId="258"/>
            <ac:spMk id="12" creationId="{081E4A58-353D-44AE-B2FC-2A74E2E400F7}"/>
          </ac:spMkLst>
        </pc:spChg>
      </pc:sldChg>
      <pc:sldChg chg="addSp delSp modSp mod setBg">
        <pc:chgData name="Shabana Malik (2525274)" userId="S::2525274@student.uwtsd.ac.uk::9ddec1b2-00f5-4653-a9f4-2dbf3baec7ed" providerId="AD" clId="Web-{A8DFB2E4-8D4E-2CCD-D887-D12AC61A162D}" dt="2026-10-06T09:37:02.340" v="7"/>
        <pc:sldMkLst>
          <pc:docMk/>
          <pc:sldMk cId="3130640083" sldId="259"/>
        </pc:sldMkLst>
        <pc:spChg chg="mod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2" creationId="{A34EAE6E-C034-CD84-0444-585FBE93B089}"/>
          </ac:spMkLst>
        </pc:spChg>
        <pc:spChg chg="del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3" creationId="{51684FAC-918B-1350-01B0-9C67B5A02906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9" creationId="{BACC6370-2D7E-4714-9D71-7542949D7D5D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11" creationId="{256B2C21-A230-48C0-8DF1-C46611373C44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13" creationId="{3847E18C-932D-4C95-AABA-FEC7C9499AD7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15" creationId="{3150CB11-0C61-439E-910F-5787759E72A0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17" creationId="{43F8A58B-5155-44CE-A5FF-7647B47D0A7A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02.340" v="7"/>
          <ac:spMkLst>
            <pc:docMk/>
            <pc:sldMk cId="3130640083" sldId="259"/>
            <ac:spMk id="19" creationId="{443F2ACA-E6D6-4028-82DD-F03C262D5DE6}"/>
          </ac:spMkLst>
        </pc:spChg>
        <pc:graphicFrameChg chg="add">
          <ac:chgData name="Shabana Malik (2525274)" userId="S::2525274@student.uwtsd.ac.uk::9ddec1b2-00f5-4653-a9f4-2dbf3baec7ed" providerId="AD" clId="Web-{A8DFB2E4-8D4E-2CCD-D887-D12AC61A162D}" dt="2026-10-06T09:37:02.340" v="7"/>
          <ac:graphicFrameMkLst>
            <pc:docMk/>
            <pc:sldMk cId="3130640083" sldId="259"/>
            <ac:graphicFrameMk id="5" creationId="{65393A5D-D066-863A-AB9A-82B18515AF79}"/>
          </ac:graphicFrameMkLst>
        </pc:graphicFrameChg>
      </pc:sldChg>
      <pc:sldChg chg="addSp delSp modSp mod setBg">
        <pc:chgData name="Shabana Malik (2525274)" userId="S::2525274@student.uwtsd.ac.uk::9ddec1b2-00f5-4653-a9f4-2dbf3baec7ed" providerId="AD" clId="Web-{A8DFB2E4-8D4E-2CCD-D887-D12AC61A162D}" dt="2026-10-06T09:37:16.293" v="8"/>
        <pc:sldMkLst>
          <pc:docMk/>
          <pc:sldMk cId="1053112883" sldId="260"/>
        </pc:sldMkLst>
        <pc:spChg chg="mod">
          <ac:chgData name="Shabana Malik (2525274)" userId="S::2525274@student.uwtsd.ac.uk::9ddec1b2-00f5-4653-a9f4-2dbf3baec7ed" providerId="AD" clId="Web-{A8DFB2E4-8D4E-2CCD-D887-D12AC61A162D}" dt="2026-10-06T09:37:16.293" v="8"/>
          <ac:spMkLst>
            <pc:docMk/>
            <pc:sldMk cId="1053112883" sldId="260"/>
            <ac:spMk id="2" creationId="{FFB3BE4E-D177-2C6C-4FCF-04341C00CF7B}"/>
          </ac:spMkLst>
        </pc:spChg>
        <pc:spChg chg="del">
          <ac:chgData name="Shabana Malik (2525274)" userId="S::2525274@student.uwtsd.ac.uk::9ddec1b2-00f5-4653-a9f4-2dbf3baec7ed" providerId="AD" clId="Web-{A8DFB2E4-8D4E-2CCD-D887-D12AC61A162D}" dt="2026-10-06T09:37:16.293" v="8"/>
          <ac:spMkLst>
            <pc:docMk/>
            <pc:sldMk cId="1053112883" sldId="260"/>
            <ac:spMk id="3" creationId="{87103F9F-8387-C4DC-7EE9-9DBF02761A98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16.293" v="8"/>
          <ac:spMkLst>
            <pc:docMk/>
            <pc:sldMk cId="1053112883" sldId="260"/>
            <ac:spMk id="10" creationId="{B50AB553-2A96-4A92-96F2-93548E096954}"/>
          </ac:spMkLst>
        </pc:spChg>
        <pc:graphicFrameChg chg="add">
          <ac:chgData name="Shabana Malik (2525274)" userId="S::2525274@student.uwtsd.ac.uk::9ddec1b2-00f5-4653-a9f4-2dbf3baec7ed" providerId="AD" clId="Web-{A8DFB2E4-8D4E-2CCD-D887-D12AC61A162D}" dt="2026-10-06T09:37:16.293" v="8"/>
          <ac:graphicFrameMkLst>
            <pc:docMk/>
            <pc:sldMk cId="1053112883" sldId="260"/>
            <ac:graphicFrameMk id="5" creationId="{54F9762D-066C-D0F1-04DF-A97EA3921E2D}"/>
          </ac:graphicFrameMkLst>
        </pc:graphicFrameChg>
        <pc:picChg chg="add">
          <ac:chgData name="Shabana Malik (2525274)" userId="S::2525274@student.uwtsd.ac.uk::9ddec1b2-00f5-4653-a9f4-2dbf3baec7ed" providerId="AD" clId="Web-{A8DFB2E4-8D4E-2CCD-D887-D12AC61A162D}" dt="2026-10-06T09:37:16.293" v="8"/>
          <ac:picMkLst>
            <pc:docMk/>
            <pc:sldMk cId="1053112883" sldId="260"/>
            <ac:picMk id="6" creationId="{74E08F5F-70FD-4E24-9CA0-E1E566906BF4}"/>
          </ac:picMkLst>
        </pc:picChg>
      </pc:sldChg>
      <pc:sldChg chg="addSp modSp mod setBg">
        <pc:chgData name="Shabana Malik (2525274)" userId="S::2525274@student.uwtsd.ac.uk::9ddec1b2-00f5-4653-a9f4-2dbf3baec7ed" providerId="AD" clId="Web-{A8DFB2E4-8D4E-2CCD-D887-D12AC61A162D}" dt="2026-10-06T09:37:32.153" v="9"/>
        <pc:sldMkLst>
          <pc:docMk/>
          <pc:sldMk cId="2715121049" sldId="261"/>
        </pc:sldMkLst>
        <pc:spChg chg="mod">
          <ac:chgData name="Shabana Malik (2525274)" userId="S::2525274@student.uwtsd.ac.uk::9ddec1b2-00f5-4653-a9f4-2dbf3baec7ed" providerId="AD" clId="Web-{A8DFB2E4-8D4E-2CCD-D887-D12AC61A162D}" dt="2026-10-06T09:37:32.153" v="9"/>
          <ac:spMkLst>
            <pc:docMk/>
            <pc:sldMk cId="2715121049" sldId="261"/>
            <ac:spMk id="2" creationId="{148A0B91-7A81-58BD-7775-4687E43BF5AE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7:32.153" v="9"/>
          <ac:spMkLst>
            <pc:docMk/>
            <pc:sldMk cId="2715121049" sldId="261"/>
            <ac:spMk id="3" creationId="{D43A0990-E084-3B20-32F3-BDEF2CED593D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32.153" v="9"/>
          <ac:spMkLst>
            <pc:docMk/>
            <pc:sldMk cId="2715121049" sldId="261"/>
            <ac:spMk id="8" creationId="{C2554CA6-288E-4202-BC52-2E5A8F0C0AED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32.153" v="9"/>
          <ac:spMkLst>
            <pc:docMk/>
            <pc:sldMk cId="2715121049" sldId="261"/>
            <ac:spMk id="10" creationId="{B10BB131-AC8E-4A8E-A5D1-36260F720C3B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32.153" v="9"/>
          <ac:spMkLst>
            <pc:docMk/>
            <pc:sldMk cId="2715121049" sldId="261"/>
            <ac:spMk id="12" creationId="{5B7778FC-632E-4DCA-A7CB-0D7731CCF970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32.153" v="9"/>
          <ac:spMkLst>
            <pc:docMk/>
            <pc:sldMk cId="2715121049" sldId="261"/>
            <ac:spMk id="14" creationId="{FA23A907-97FB-4A8F-880A-DD77401C4296}"/>
          </ac:spMkLst>
        </pc:spChg>
      </pc:sldChg>
      <pc:sldChg chg="addSp modSp mod setBg">
        <pc:chgData name="Shabana Malik (2525274)" userId="S::2525274@student.uwtsd.ac.uk::9ddec1b2-00f5-4653-a9f4-2dbf3baec7ed" providerId="AD" clId="Web-{A8DFB2E4-8D4E-2CCD-D887-D12AC61A162D}" dt="2026-10-06T09:37:47.325" v="10"/>
        <pc:sldMkLst>
          <pc:docMk/>
          <pc:sldMk cId="1306948581" sldId="262"/>
        </pc:sldMkLst>
        <pc:spChg chg="mod">
          <ac:chgData name="Shabana Malik (2525274)" userId="S::2525274@student.uwtsd.ac.uk::9ddec1b2-00f5-4653-a9f4-2dbf3baec7ed" providerId="AD" clId="Web-{A8DFB2E4-8D4E-2CCD-D887-D12AC61A162D}" dt="2026-10-06T09:37:47.325" v="10"/>
          <ac:spMkLst>
            <pc:docMk/>
            <pc:sldMk cId="1306948581" sldId="262"/>
            <ac:spMk id="2" creationId="{61D1D37D-59F7-CA86-FBBC-237FF1D4EF48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7:47.325" v="10"/>
          <ac:spMkLst>
            <pc:docMk/>
            <pc:sldMk cId="1306948581" sldId="262"/>
            <ac:spMk id="3" creationId="{4A4EBBAB-B575-BB98-20B5-2C79899F6040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47.325" v="10"/>
          <ac:spMkLst>
            <pc:docMk/>
            <pc:sldMk cId="1306948581" sldId="262"/>
            <ac:spMk id="8" creationId="{907EF6B7-1338-4443-8C46-6A318D952DFD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47.325" v="10"/>
          <ac:spMkLst>
            <pc:docMk/>
            <pc:sldMk cId="1306948581" sldId="262"/>
            <ac:spMk id="10" creationId="{DAAE4CDD-124C-4DCF-9584-B6033B545DD5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7:47.325" v="10"/>
          <ac:spMkLst>
            <pc:docMk/>
            <pc:sldMk cId="1306948581" sldId="262"/>
            <ac:spMk id="12" creationId="{081E4A58-353D-44AE-B2FC-2A74E2E400F7}"/>
          </ac:spMkLst>
        </pc:spChg>
      </pc:sldChg>
      <pc:sldChg chg="addSp modSp mod setBg">
        <pc:chgData name="Shabana Malik (2525274)" userId="S::2525274@student.uwtsd.ac.uk::9ddec1b2-00f5-4653-a9f4-2dbf3baec7ed" providerId="AD" clId="Web-{A8DFB2E4-8D4E-2CCD-D887-D12AC61A162D}" dt="2026-10-06T09:38:05.795" v="11"/>
        <pc:sldMkLst>
          <pc:docMk/>
          <pc:sldMk cId="279297101" sldId="263"/>
        </pc:sldMkLst>
        <pc:spChg chg="mod">
          <ac:chgData name="Shabana Malik (2525274)" userId="S::2525274@student.uwtsd.ac.uk::9ddec1b2-00f5-4653-a9f4-2dbf3baec7ed" providerId="AD" clId="Web-{A8DFB2E4-8D4E-2CCD-D887-D12AC61A162D}" dt="2026-10-06T09:38:05.795" v="11"/>
          <ac:spMkLst>
            <pc:docMk/>
            <pc:sldMk cId="279297101" sldId="263"/>
            <ac:spMk id="2" creationId="{10F462A4-2DA4-7585-B6C1-C4C484D8F1D0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8:05.795" v="11"/>
          <ac:spMkLst>
            <pc:docMk/>
            <pc:sldMk cId="279297101" sldId="263"/>
            <ac:spMk id="3" creationId="{ADF4DB40-02CE-E967-4793-57D8B26ECC14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8:05.795" v="11"/>
          <ac:spMkLst>
            <pc:docMk/>
            <pc:sldMk cId="279297101" sldId="263"/>
            <ac:spMk id="4" creationId="{E7C028DE-D511-0741-4932-47E13E271617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05.795" v="11"/>
          <ac:spMkLst>
            <pc:docMk/>
            <pc:sldMk cId="279297101" sldId="263"/>
            <ac:spMk id="11" creationId="{EDDBB197-D710-4A4F-A9CA-FD2177498BE8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05.795" v="11"/>
          <ac:spMkLst>
            <pc:docMk/>
            <pc:sldMk cId="279297101" sldId="263"/>
            <ac:spMk id="13" creationId="{975D1CFA-2CDB-4B64-BD9F-85744E8DA12F}"/>
          </ac:spMkLst>
        </pc:spChg>
        <pc:grpChg chg="add">
          <ac:chgData name="Shabana Malik (2525274)" userId="S::2525274@student.uwtsd.ac.uk::9ddec1b2-00f5-4653-a9f4-2dbf3baec7ed" providerId="AD" clId="Web-{A8DFB2E4-8D4E-2CCD-D887-D12AC61A162D}" dt="2026-10-06T09:38:05.795" v="11"/>
          <ac:grpSpMkLst>
            <pc:docMk/>
            <pc:sldMk cId="279297101" sldId="263"/>
            <ac:grpSpMk id="15" creationId="{25EE5136-01F1-466C-962D-BA9B4C6757AA}"/>
          </ac:grpSpMkLst>
        </pc:grpChg>
        <pc:picChg chg="add">
          <ac:chgData name="Shabana Malik (2525274)" userId="S::2525274@student.uwtsd.ac.uk::9ddec1b2-00f5-4653-a9f4-2dbf3baec7ed" providerId="AD" clId="Web-{A8DFB2E4-8D4E-2CCD-D887-D12AC61A162D}" dt="2026-10-06T09:38:05.795" v="11"/>
          <ac:picMkLst>
            <pc:docMk/>
            <pc:sldMk cId="279297101" sldId="263"/>
            <ac:picMk id="8" creationId="{E22C1E6A-32FD-69AD-2C64-A3AD6B103412}"/>
          </ac:picMkLst>
        </pc:picChg>
      </pc:sldChg>
      <pc:sldChg chg="addSp modSp mod setBg">
        <pc:chgData name="Shabana Malik (2525274)" userId="S::2525274@student.uwtsd.ac.uk::9ddec1b2-00f5-4653-a9f4-2dbf3baec7ed" providerId="AD" clId="Web-{A8DFB2E4-8D4E-2CCD-D887-D12AC61A162D}" dt="2026-10-06T09:38:18.170" v="12"/>
        <pc:sldMkLst>
          <pc:docMk/>
          <pc:sldMk cId="1085828579" sldId="264"/>
        </pc:sldMkLst>
        <pc:spChg chg="mo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2" creationId="{AA3B14AA-A462-577F-A778-59E8ABC94E12}"/>
          </ac:spMkLst>
        </pc:spChg>
        <pc:spChg chg="mo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3" creationId="{6BB1B12B-DD98-9551-BC50-EA1C715DEAD5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8" creationId="{DEE2AD96-B495-4E06-9291-B71706F728CB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10" creationId="{53CF6D67-C5A8-4ADD-9E8E-1E38CA1D3166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12" creationId="{86909FA0-B515-4681-B7A8-FA281D133B94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14" creationId="{21C9FE86-FCC3-4A31-AA1C-C882262B7FE7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16" creationId="{7D96243B-ECED-4B71-8E06-AE9A285EAD20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18.170" v="12"/>
          <ac:spMkLst>
            <pc:docMk/>
            <pc:sldMk cId="1085828579" sldId="264"/>
            <ac:spMk id="18" creationId="{A09989E4-EFDC-4A90-A633-E0525FB4139E}"/>
          </ac:spMkLst>
        </pc:spChg>
      </pc:sldChg>
      <pc:sldChg chg="addSp modSp mod setBg">
        <pc:chgData name="Shabana Malik (2525274)" userId="S::2525274@student.uwtsd.ac.uk::9ddec1b2-00f5-4653-a9f4-2dbf3baec7ed" providerId="AD" clId="Web-{A8DFB2E4-8D4E-2CCD-D887-D12AC61A162D}" dt="2026-10-06T09:38:28.733" v="13"/>
        <pc:sldMkLst>
          <pc:docMk/>
          <pc:sldMk cId="2421221376" sldId="265"/>
        </pc:sldMkLst>
        <pc:spChg chg="mod">
          <ac:chgData name="Shabana Malik (2525274)" userId="S::2525274@student.uwtsd.ac.uk::9ddec1b2-00f5-4653-a9f4-2dbf3baec7ed" providerId="AD" clId="Web-{A8DFB2E4-8D4E-2CCD-D887-D12AC61A162D}" dt="2026-10-06T09:38:28.733" v="13"/>
          <ac:spMkLst>
            <pc:docMk/>
            <pc:sldMk cId="2421221376" sldId="265"/>
            <ac:spMk id="2" creationId="{541AAB8C-2753-3B2E-0A17-AE7AC90F50DF}"/>
          </ac:spMkLst>
        </pc:spChg>
        <pc:spChg chg="add">
          <ac:chgData name="Shabana Malik (2525274)" userId="S::2525274@student.uwtsd.ac.uk::9ddec1b2-00f5-4653-a9f4-2dbf3baec7ed" providerId="AD" clId="Web-{A8DFB2E4-8D4E-2CCD-D887-D12AC61A162D}" dt="2026-10-06T09:38:28.733" v="13"/>
          <ac:spMkLst>
            <pc:docMk/>
            <pc:sldMk cId="2421221376" sldId="265"/>
            <ac:spMk id="10" creationId="{D4771268-CB57-404A-9271-370EB28F6090}"/>
          </ac:spMkLst>
        </pc:spChg>
        <pc:picChg chg="mod">
          <ac:chgData name="Shabana Malik (2525274)" userId="S::2525274@student.uwtsd.ac.uk::9ddec1b2-00f5-4653-a9f4-2dbf3baec7ed" providerId="AD" clId="Web-{A8DFB2E4-8D4E-2CCD-D887-D12AC61A162D}" dt="2026-10-06T09:38:28.733" v="13"/>
          <ac:picMkLst>
            <pc:docMk/>
            <pc:sldMk cId="2421221376" sldId="265"/>
            <ac:picMk id="5" creationId="{22523A16-FDFC-BB87-3254-F4245F373DE2}"/>
          </ac:picMkLst>
        </pc:picChg>
      </pc:sldChg>
    </pc:docChg>
  </pc:docChgLst>
  <pc:docChgLst>
    <pc:chgData name="Shabana Malik (2525274)" userId="9ddec1b2-00f5-4653-a9f4-2dbf3baec7ed" providerId="ADAL" clId="{A130EA24-FC05-41EE-8710-0C830F43F405}"/>
    <pc:docChg chg="undo custSel modSld">
      <pc:chgData name="Shabana Malik (2525274)" userId="9ddec1b2-00f5-4653-a9f4-2dbf3baec7ed" providerId="ADAL" clId="{A130EA24-FC05-41EE-8710-0C830F43F405}" dt="2026-10-05T10:12:47.767" v="4141" actId="20577"/>
      <pc:docMkLst>
        <pc:docMk/>
      </pc:docMkLst>
      <pc:sldChg chg="modSp mod">
        <pc:chgData name="Shabana Malik (2525274)" userId="9ddec1b2-00f5-4653-a9f4-2dbf3baec7ed" providerId="ADAL" clId="{A130EA24-FC05-41EE-8710-0C830F43F405}" dt="2026-10-05T10:06:39.752" v="4010" actId="20577"/>
        <pc:sldMkLst>
          <pc:docMk/>
          <pc:sldMk cId="579176795" sldId="256"/>
        </pc:sldMkLst>
        <pc:spChg chg="mod">
          <ac:chgData name="Shabana Malik (2525274)" userId="9ddec1b2-00f5-4653-a9f4-2dbf3baec7ed" providerId="ADAL" clId="{A130EA24-FC05-41EE-8710-0C830F43F405}" dt="2026-09-28T21:56:25.339" v="4006" actId="20577"/>
          <ac:spMkLst>
            <pc:docMk/>
            <pc:sldMk cId="579176795" sldId="256"/>
            <ac:spMk id="2" creationId="{5ACB0790-2658-D586-26D6-6C9043B3615D}"/>
          </ac:spMkLst>
        </pc:spChg>
        <pc:spChg chg="mod">
          <ac:chgData name="Shabana Malik (2525274)" userId="9ddec1b2-00f5-4653-a9f4-2dbf3baec7ed" providerId="ADAL" clId="{A130EA24-FC05-41EE-8710-0C830F43F405}" dt="2026-10-05T10:06:39.752" v="4010" actId="20577"/>
          <ac:spMkLst>
            <pc:docMk/>
            <pc:sldMk cId="579176795" sldId="256"/>
            <ac:spMk id="3" creationId="{78292C05-2A03-E035-215D-793CF1170FCB}"/>
          </ac:spMkLst>
        </pc:spChg>
      </pc:sldChg>
      <pc:sldChg chg="addSp delSp modSp mod">
        <pc:chgData name="Shabana Malik (2525274)" userId="9ddec1b2-00f5-4653-a9f4-2dbf3baec7ed" providerId="ADAL" clId="{A130EA24-FC05-41EE-8710-0C830F43F405}" dt="2026-09-27T22:43:42.957" v="4003"/>
        <pc:sldMkLst>
          <pc:docMk/>
          <pc:sldMk cId="792080386" sldId="257"/>
        </pc:sldMkLst>
        <pc:spChg chg="mod">
          <ac:chgData name="Shabana Malik (2525274)" userId="9ddec1b2-00f5-4653-a9f4-2dbf3baec7ed" providerId="ADAL" clId="{A130EA24-FC05-41EE-8710-0C830F43F405}" dt="2026-09-27T22:16:33.172" v="3436" actId="20577"/>
          <ac:spMkLst>
            <pc:docMk/>
            <pc:sldMk cId="792080386" sldId="257"/>
            <ac:spMk id="2" creationId="{E0280177-72AB-3600-212A-3D765F796F6E}"/>
          </ac:spMkLst>
        </pc:spChg>
        <pc:spChg chg="mod">
          <ac:chgData name="Shabana Malik (2525274)" userId="9ddec1b2-00f5-4653-a9f4-2dbf3baec7ed" providerId="ADAL" clId="{A130EA24-FC05-41EE-8710-0C830F43F405}" dt="2026-09-27T22:43:28.921" v="4001" actId="1035"/>
          <ac:spMkLst>
            <pc:docMk/>
            <pc:sldMk cId="792080386" sldId="257"/>
            <ac:spMk id="3" creationId="{D2A51FDD-5705-1F0E-DA99-48EC6FD9438A}"/>
          </ac:spMkLst>
        </pc:spChg>
      </pc:sldChg>
      <pc:sldChg chg="modSp mod">
        <pc:chgData name="Shabana Malik (2525274)" userId="9ddec1b2-00f5-4653-a9f4-2dbf3baec7ed" providerId="ADAL" clId="{A130EA24-FC05-41EE-8710-0C830F43F405}" dt="2026-10-05T10:12:47.767" v="4141" actId="20577"/>
        <pc:sldMkLst>
          <pc:docMk/>
          <pc:sldMk cId="3304411452" sldId="258"/>
        </pc:sldMkLst>
        <pc:spChg chg="mod">
          <ac:chgData name="Shabana Malik (2525274)" userId="9ddec1b2-00f5-4653-a9f4-2dbf3baec7ed" providerId="ADAL" clId="{A130EA24-FC05-41EE-8710-0C830F43F405}" dt="2026-09-27T22:42:29.305" v="3995" actId="20577"/>
          <ac:spMkLst>
            <pc:docMk/>
            <pc:sldMk cId="3304411452" sldId="258"/>
            <ac:spMk id="2" creationId="{7F772788-DD71-9D59-F211-E4FC43EFC713}"/>
          </ac:spMkLst>
        </pc:spChg>
        <pc:spChg chg="mod">
          <ac:chgData name="Shabana Malik (2525274)" userId="9ddec1b2-00f5-4653-a9f4-2dbf3baec7ed" providerId="ADAL" clId="{A130EA24-FC05-41EE-8710-0C830F43F405}" dt="2026-10-05T10:12:47.767" v="4141" actId="20577"/>
          <ac:spMkLst>
            <pc:docMk/>
            <pc:sldMk cId="3304411452" sldId="258"/>
            <ac:spMk id="3" creationId="{1A8AD561-D625-CECB-AC89-D5F8DEB10EA8}"/>
          </ac:spMkLst>
        </pc:spChg>
      </pc:sldChg>
      <pc:sldChg chg="modSp mod">
        <pc:chgData name="Shabana Malik (2525274)" userId="9ddec1b2-00f5-4653-a9f4-2dbf3baec7ed" providerId="ADAL" clId="{A130EA24-FC05-41EE-8710-0C830F43F405}" dt="2026-09-27T22:15:38.041" v="3399" actId="20577"/>
        <pc:sldMkLst>
          <pc:docMk/>
          <pc:sldMk cId="3130640083" sldId="259"/>
        </pc:sldMkLst>
        <pc:spChg chg="mod">
          <ac:chgData name="Shabana Malik (2525274)" userId="9ddec1b2-00f5-4653-a9f4-2dbf3baec7ed" providerId="ADAL" clId="{A130EA24-FC05-41EE-8710-0C830F43F405}" dt="2026-09-27T22:15:38.041" v="3399" actId="20577"/>
          <ac:spMkLst>
            <pc:docMk/>
            <pc:sldMk cId="3130640083" sldId="259"/>
            <ac:spMk id="2" creationId="{A34EAE6E-C034-CD84-0444-585FBE93B089}"/>
          </ac:spMkLst>
        </pc:spChg>
        <pc:spChg chg="mod">
          <ac:chgData name="Shabana Malik (2525274)" userId="9ddec1b2-00f5-4653-a9f4-2dbf3baec7ed" providerId="ADAL" clId="{A130EA24-FC05-41EE-8710-0C830F43F405}" dt="2026-09-27T21:46:16.826" v="2292" actId="20577"/>
          <ac:spMkLst>
            <pc:docMk/>
            <pc:sldMk cId="3130640083" sldId="259"/>
            <ac:spMk id="3" creationId="{51684FAC-918B-1350-01B0-9C67B5A02906}"/>
          </ac:spMkLst>
        </pc:spChg>
      </pc:sldChg>
      <pc:sldChg chg="modSp mod">
        <pc:chgData name="Shabana Malik (2525274)" userId="9ddec1b2-00f5-4653-a9f4-2dbf3baec7ed" providerId="ADAL" clId="{A130EA24-FC05-41EE-8710-0C830F43F405}" dt="2026-10-05T10:09:24.906" v="4084" actId="20577"/>
        <pc:sldMkLst>
          <pc:docMk/>
          <pc:sldMk cId="1053112883" sldId="260"/>
        </pc:sldMkLst>
        <pc:spChg chg="mod">
          <ac:chgData name="Shabana Malik (2525274)" userId="9ddec1b2-00f5-4653-a9f4-2dbf3baec7ed" providerId="ADAL" clId="{A130EA24-FC05-41EE-8710-0C830F43F405}" dt="2026-09-27T22:15:27.214" v="3369" actId="20577"/>
          <ac:spMkLst>
            <pc:docMk/>
            <pc:sldMk cId="1053112883" sldId="260"/>
            <ac:spMk id="2" creationId="{FFB3BE4E-D177-2C6C-4FCF-04341C00CF7B}"/>
          </ac:spMkLst>
        </pc:spChg>
        <pc:spChg chg="mod">
          <ac:chgData name="Shabana Malik (2525274)" userId="9ddec1b2-00f5-4653-a9f4-2dbf3baec7ed" providerId="ADAL" clId="{A130EA24-FC05-41EE-8710-0C830F43F405}" dt="2026-10-05T10:09:24.906" v="4084" actId="20577"/>
          <ac:spMkLst>
            <pc:docMk/>
            <pc:sldMk cId="1053112883" sldId="260"/>
            <ac:spMk id="3" creationId="{87103F9F-8387-C4DC-7EE9-9DBF02761A98}"/>
          </ac:spMkLst>
        </pc:spChg>
      </pc:sldChg>
      <pc:sldChg chg="modSp mod">
        <pc:chgData name="Shabana Malik (2525274)" userId="9ddec1b2-00f5-4653-a9f4-2dbf3baec7ed" providerId="ADAL" clId="{A130EA24-FC05-41EE-8710-0C830F43F405}" dt="2026-09-27T22:29:44.500" v="3740" actId="255"/>
        <pc:sldMkLst>
          <pc:docMk/>
          <pc:sldMk cId="2715121049" sldId="261"/>
        </pc:sldMkLst>
        <pc:spChg chg="mod">
          <ac:chgData name="Shabana Malik (2525274)" userId="9ddec1b2-00f5-4653-a9f4-2dbf3baec7ed" providerId="ADAL" clId="{A130EA24-FC05-41EE-8710-0C830F43F405}" dt="2026-09-27T22:25:22.596" v="3681" actId="20577"/>
          <ac:spMkLst>
            <pc:docMk/>
            <pc:sldMk cId="2715121049" sldId="261"/>
            <ac:spMk id="2" creationId="{148A0B91-7A81-58BD-7775-4687E43BF5AE}"/>
          </ac:spMkLst>
        </pc:spChg>
        <pc:spChg chg="mod">
          <ac:chgData name="Shabana Malik (2525274)" userId="9ddec1b2-00f5-4653-a9f4-2dbf3baec7ed" providerId="ADAL" clId="{A130EA24-FC05-41EE-8710-0C830F43F405}" dt="2026-09-27T22:29:44.500" v="3740" actId="255"/>
          <ac:spMkLst>
            <pc:docMk/>
            <pc:sldMk cId="2715121049" sldId="261"/>
            <ac:spMk id="3" creationId="{D43A0990-E084-3B20-32F3-BDEF2CED593D}"/>
          </ac:spMkLst>
        </pc:spChg>
      </pc:sldChg>
      <pc:sldChg chg="modSp mod">
        <pc:chgData name="Shabana Malik (2525274)" userId="9ddec1b2-00f5-4653-a9f4-2dbf3baec7ed" providerId="ADAL" clId="{A130EA24-FC05-41EE-8710-0C830F43F405}" dt="2026-09-27T22:26:32.162" v="3694" actId="1036"/>
        <pc:sldMkLst>
          <pc:docMk/>
          <pc:sldMk cId="1306948581" sldId="262"/>
        </pc:sldMkLst>
        <pc:spChg chg="mod">
          <ac:chgData name="Shabana Malik (2525274)" userId="9ddec1b2-00f5-4653-a9f4-2dbf3baec7ed" providerId="ADAL" clId="{A130EA24-FC05-41EE-8710-0C830F43F405}" dt="2026-09-27T22:25:41.263" v="3685" actId="20577"/>
          <ac:spMkLst>
            <pc:docMk/>
            <pc:sldMk cId="1306948581" sldId="262"/>
            <ac:spMk id="2" creationId="{61D1D37D-59F7-CA86-FBBC-237FF1D4EF48}"/>
          </ac:spMkLst>
        </pc:spChg>
        <pc:spChg chg="mod">
          <ac:chgData name="Shabana Malik (2525274)" userId="9ddec1b2-00f5-4653-a9f4-2dbf3baec7ed" providerId="ADAL" clId="{A130EA24-FC05-41EE-8710-0C830F43F405}" dt="2026-09-27T22:26:32.162" v="3694" actId="1036"/>
          <ac:spMkLst>
            <pc:docMk/>
            <pc:sldMk cId="1306948581" sldId="262"/>
            <ac:spMk id="3" creationId="{4A4EBBAB-B575-BB98-20B5-2C79899F6040}"/>
          </ac:spMkLst>
        </pc:spChg>
      </pc:sldChg>
      <pc:sldChg chg="addSp delSp modSp mod">
        <pc:chgData name="Shabana Malik (2525274)" userId="9ddec1b2-00f5-4653-a9f4-2dbf3baec7ed" providerId="ADAL" clId="{A130EA24-FC05-41EE-8710-0C830F43F405}" dt="2026-10-05T10:11:05.532" v="4138" actId="20577"/>
        <pc:sldMkLst>
          <pc:docMk/>
          <pc:sldMk cId="279297101" sldId="263"/>
        </pc:sldMkLst>
        <pc:spChg chg="mod">
          <ac:chgData name="Shabana Malik (2525274)" userId="9ddec1b2-00f5-4653-a9f4-2dbf3baec7ed" providerId="ADAL" clId="{A130EA24-FC05-41EE-8710-0C830F43F405}" dt="2026-09-27T22:26:45.951" v="3724" actId="20577"/>
          <ac:spMkLst>
            <pc:docMk/>
            <pc:sldMk cId="279297101" sldId="263"/>
            <ac:spMk id="2" creationId="{10F462A4-2DA4-7585-B6C1-C4C484D8F1D0}"/>
          </ac:spMkLst>
        </pc:spChg>
        <pc:spChg chg="mod">
          <ac:chgData name="Shabana Malik (2525274)" userId="9ddec1b2-00f5-4653-a9f4-2dbf3baec7ed" providerId="ADAL" clId="{A130EA24-FC05-41EE-8710-0C830F43F405}" dt="2026-10-05T10:11:05.532" v="4138" actId="20577"/>
          <ac:spMkLst>
            <pc:docMk/>
            <pc:sldMk cId="279297101" sldId="263"/>
            <ac:spMk id="3" creationId="{ADF4DB40-02CE-E967-4793-57D8B26ECC14}"/>
          </ac:spMkLst>
        </pc:spChg>
        <pc:spChg chg="add mod">
          <ac:chgData name="Shabana Malik (2525274)" userId="9ddec1b2-00f5-4653-a9f4-2dbf3baec7ed" providerId="ADAL" clId="{A130EA24-FC05-41EE-8710-0C830F43F405}" dt="2026-09-27T22:27:50.681" v="3730" actId="20577"/>
          <ac:spMkLst>
            <pc:docMk/>
            <pc:sldMk cId="279297101" sldId="263"/>
            <ac:spMk id="4" creationId="{E7C028DE-D511-0741-4932-47E13E271617}"/>
          </ac:spMkLst>
        </pc:spChg>
      </pc:sldChg>
      <pc:sldChg chg="modSp mod">
        <pc:chgData name="Shabana Malik (2525274)" userId="9ddec1b2-00f5-4653-a9f4-2dbf3baec7ed" providerId="ADAL" clId="{A130EA24-FC05-41EE-8710-0C830F43F405}" dt="2026-10-05T10:11:53.992" v="4140" actId="20577"/>
        <pc:sldMkLst>
          <pc:docMk/>
          <pc:sldMk cId="1085828579" sldId="264"/>
        </pc:sldMkLst>
        <pc:spChg chg="mod">
          <ac:chgData name="Shabana Malik (2525274)" userId="9ddec1b2-00f5-4653-a9f4-2dbf3baec7ed" providerId="ADAL" clId="{A130EA24-FC05-41EE-8710-0C830F43F405}" dt="2026-09-27T22:41:09.679" v="3979" actId="20577"/>
          <ac:spMkLst>
            <pc:docMk/>
            <pc:sldMk cId="1085828579" sldId="264"/>
            <ac:spMk id="2" creationId="{AA3B14AA-A462-577F-A778-59E8ABC94E12}"/>
          </ac:spMkLst>
        </pc:spChg>
        <pc:spChg chg="mod">
          <ac:chgData name="Shabana Malik (2525274)" userId="9ddec1b2-00f5-4653-a9f4-2dbf3baec7ed" providerId="ADAL" clId="{A130EA24-FC05-41EE-8710-0C830F43F405}" dt="2026-10-05T10:11:53.992" v="4140" actId="20577"/>
          <ac:spMkLst>
            <pc:docMk/>
            <pc:sldMk cId="1085828579" sldId="264"/>
            <ac:spMk id="3" creationId="{6BB1B12B-DD98-9551-BC50-EA1C715DEAD5}"/>
          </ac:spMkLst>
        </pc:spChg>
      </pc:sldChg>
    </pc:docChg>
  </pc:docChgLst>
  <pc:docChgLst>
    <pc:chgData name="Shabana Malik (2525274)" userId="9ddec1b2-00f5-4653-a9f4-2dbf3baec7ed" providerId="ADAL" clId="{9AA8B65B-4B54-4A75-A0CA-6CAEC033865B}"/>
    <pc:docChg chg="undo custSel modSld">
      <pc:chgData name="Shabana Malik (2525274)" userId="9ddec1b2-00f5-4653-a9f4-2dbf3baec7ed" providerId="ADAL" clId="{9AA8B65B-4B54-4A75-A0CA-6CAEC033865B}" dt="2026-09-25T11:05:04.464" v="1134" actId="20577"/>
      <pc:docMkLst>
        <pc:docMk/>
      </pc:docMkLst>
      <pc:sldChg chg="modSp mod">
        <pc:chgData name="Shabana Malik (2525274)" userId="9ddec1b2-00f5-4653-a9f4-2dbf3baec7ed" providerId="ADAL" clId="{9AA8B65B-4B54-4A75-A0CA-6CAEC033865B}" dt="2026-09-25T10:28:56.574" v="49" actId="20577"/>
        <pc:sldMkLst>
          <pc:docMk/>
          <pc:sldMk cId="579176795" sldId="256"/>
        </pc:sldMkLst>
        <pc:spChg chg="mod">
          <ac:chgData name="Shabana Malik (2525274)" userId="9ddec1b2-00f5-4653-a9f4-2dbf3baec7ed" providerId="ADAL" clId="{9AA8B65B-4B54-4A75-A0CA-6CAEC033865B}" dt="2026-09-25T10:28:56.574" v="49" actId="20577"/>
          <ac:spMkLst>
            <pc:docMk/>
            <pc:sldMk cId="579176795" sldId="256"/>
            <ac:spMk id="2" creationId="{5ACB0790-2658-D586-26D6-6C9043B3615D}"/>
          </ac:spMkLst>
        </pc:spChg>
      </pc:sldChg>
      <pc:sldChg chg="modSp mod">
        <pc:chgData name="Shabana Malik (2525274)" userId="9ddec1b2-00f5-4653-a9f4-2dbf3baec7ed" providerId="ADAL" clId="{9AA8B65B-4B54-4A75-A0CA-6CAEC033865B}" dt="2026-09-25T10:35:13.966" v="295" actId="20577"/>
        <pc:sldMkLst>
          <pc:docMk/>
          <pc:sldMk cId="792080386" sldId="257"/>
        </pc:sldMkLst>
        <pc:spChg chg="mod">
          <ac:chgData name="Shabana Malik (2525274)" userId="9ddec1b2-00f5-4653-a9f4-2dbf3baec7ed" providerId="ADAL" clId="{9AA8B65B-4B54-4A75-A0CA-6CAEC033865B}" dt="2026-09-25T10:35:13.966" v="295" actId="20577"/>
          <ac:spMkLst>
            <pc:docMk/>
            <pc:sldMk cId="792080386" sldId="257"/>
            <ac:spMk id="3" creationId="{D2A51FDD-5705-1F0E-DA99-48EC6FD9438A}"/>
          </ac:spMkLst>
        </pc:spChg>
      </pc:sldChg>
      <pc:sldChg chg="modSp mod">
        <pc:chgData name="Shabana Malik (2525274)" userId="9ddec1b2-00f5-4653-a9f4-2dbf3baec7ed" providerId="ADAL" clId="{9AA8B65B-4B54-4A75-A0CA-6CAEC033865B}" dt="2026-09-25T10:59:16.611" v="686" actId="20577"/>
        <pc:sldMkLst>
          <pc:docMk/>
          <pc:sldMk cId="3304411452" sldId="258"/>
        </pc:sldMkLst>
        <pc:spChg chg="mod">
          <ac:chgData name="Shabana Malik (2525274)" userId="9ddec1b2-00f5-4653-a9f4-2dbf3baec7ed" providerId="ADAL" clId="{9AA8B65B-4B54-4A75-A0CA-6CAEC033865B}" dt="2026-09-25T10:59:16.611" v="686" actId="20577"/>
          <ac:spMkLst>
            <pc:docMk/>
            <pc:sldMk cId="3304411452" sldId="258"/>
            <ac:spMk id="3" creationId="{1A8AD561-D625-CECB-AC89-D5F8DEB10EA8}"/>
          </ac:spMkLst>
        </pc:spChg>
      </pc:sldChg>
      <pc:sldChg chg="modSp mod">
        <pc:chgData name="Shabana Malik (2525274)" userId="9ddec1b2-00f5-4653-a9f4-2dbf3baec7ed" providerId="ADAL" clId="{9AA8B65B-4B54-4A75-A0CA-6CAEC033865B}" dt="2026-09-25T11:05:04.464" v="1134" actId="20577"/>
        <pc:sldMkLst>
          <pc:docMk/>
          <pc:sldMk cId="1306948581" sldId="262"/>
        </pc:sldMkLst>
        <pc:spChg chg="mod">
          <ac:chgData name="Shabana Malik (2525274)" userId="9ddec1b2-00f5-4653-a9f4-2dbf3baec7ed" providerId="ADAL" clId="{9AA8B65B-4B54-4A75-A0CA-6CAEC033865B}" dt="2026-09-25T11:05:04.464" v="1134" actId="20577"/>
          <ac:spMkLst>
            <pc:docMk/>
            <pc:sldMk cId="1306948581" sldId="262"/>
            <ac:spMk id="3" creationId="{4A4EBBAB-B575-BB98-20B5-2C79899F6040}"/>
          </ac:spMkLst>
        </pc:spChg>
      </pc:sldChg>
    </pc:docChg>
  </pc:docChgLst>
  <pc:docChgLst>
    <pc:chgData name="Shabana Malik (2525274)" userId="9ddec1b2-00f5-4653-a9f4-2dbf3baec7ed" providerId="ADAL" clId="{9EAA62C9-1A52-4C21-8BC0-E9C16BCFB639}"/>
    <pc:docChg chg="undo custSel addSld modSld">
      <pc:chgData name="Shabana Malik (2525274)" userId="9ddec1b2-00f5-4653-a9f4-2dbf3baec7ed" providerId="ADAL" clId="{9EAA62C9-1A52-4C21-8BC0-E9C16BCFB639}" dt="2026-09-29T10:55:28.604" v="358" actId="20577"/>
      <pc:docMkLst>
        <pc:docMk/>
      </pc:docMkLst>
      <pc:sldChg chg="modSp mod">
        <pc:chgData name="Shabana Malik (2525274)" userId="9ddec1b2-00f5-4653-a9f4-2dbf3baec7ed" providerId="ADAL" clId="{9EAA62C9-1A52-4C21-8BC0-E9C16BCFB639}" dt="2026-09-29T10:38:23.933" v="56" actId="20577"/>
        <pc:sldMkLst>
          <pc:docMk/>
          <pc:sldMk cId="3304411452" sldId="258"/>
        </pc:sldMkLst>
        <pc:spChg chg="mod">
          <ac:chgData name="Shabana Malik (2525274)" userId="9ddec1b2-00f5-4653-a9f4-2dbf3baec7ed" providerId="ADAL" clId="{9EAA62C9-1A52-4C21-8BC0-E9C16BCFB639}" dt="2026-09-29T10:38:23.933" v="56" actId="20577"/>
          <ac:spMkLst>
            <pc:docMk/>
            <pc:sldMk cId="3304411452" sldId="258"/>
            <ac:spMk id="2" creationId="{7F772788-DD71-9D59-F211-E4FC43EFC713}"/>
          </ac:spMkLst>
        </pc:spChg>
        <pc:spChg chg="mod">
          <ac:chgData name="Shabana Malik (2525274)" userId="9ddec1b2-00f5-4653-a9f4-2dbf3baec7ed" providerId="ADAL" clId="{9EAA62C9-1A52-4C21-8BC0-E9C16BCFB639}" dt="2026-09-29T10:38:00.992" v="54" actId="20577"/>
          <ac:spMkLst>
            <pc:docMk/>
            <pc:sldMk cId="3304411452" sldId="258"/>
            <ac:spMk id="3" creationId="{1A8AD561-D625-CECB-AC89-D5F8DEB10EA8}"/>
          </ac:spMkLst>
        </pc:spChg>
      </pc:sldChg>
      <pc:sldChg chg="modSp mod">
        <pc:chgData name="Shabana Malik (2525274)" userId="9ddec1b2-00f5-4653-a9f4-2dbf3baec7ed" providerId="ADAL" clId="{9EAA62C9-1A52-4C21-8BC0-E9C16BCFB639}" dt="2026-09-29T10:41:14.106" v="134" actId="20577"/>
        <pc:sldMkLst>
          <pc:docMk/>
          <pc:sldMk cId="1053112883" sldId="260"/>
        </pc:sldMkLst>
        <pc:spChg chg="mod">
          <ac:chgData name="Shabana Malik (2525274)" userId="9ddec1b2-00f5-4653-a9f4-2dbf3baec7ed" providerId="ADAL" clId="{9EAA62C9-1A52-4C21-8BC0-E9C16BCFB639}" dt="2026-09-29T10:40:10.908" v="112" actId="20577"/>
          <ac:spMkLst>
            <pc:docMk/>
            <pc:sldMk cId="1053112883" sldId="260"/>
            <ac:spMk id="2" creationId="{FFB3BE4E-D177-2C6C-4FCF-04341C00CF7B}"/>
          </ac:spMkLst>
        </pc:spChg>
        <pc:spChg chg="mod">
          <ac:chgData name="Shabana Malik (2525274)" userId="9ddec1b2-00f5-4653-a9f4-2dbf3baec7ed" providerId="ADAL" clId="{9EAA62C9-1A52-4C21-8BC0-E9C16BCFB639}" dt="2026-09-29T10:41:14.106" v="134" actId="20577"/>
          <ac:spMkLst>
            <pc:docMk/>
            <pc:sldMk cId="1053112883" sldId="260"/>
            <ac:spMk id="3" creationId="{87103F9F-8387-C4DC-7EE9-9DBF02761A98}"/>
          </ac:spMkLst>
        </pc:spChg>
      </pc:sldChg>
      <pc:sldChg chg="modSp mod">
        <pc:chgData name="Shabana Malik (2525274)" userId="9ddec1b2-00f5-4653-a9f4-2dbf3baec7ed" providerId="ADAL" clId="{9EAA62C9-1A52-4C21-8BC0-E9C16BCFB639}" dt="2026-09-29T10:42:13.365" v="150" actId="20577"/>
        <pc:sldMkLst>
          <pc:docMk/>
          <pc:sldMk cId="2715121049" sldId="261"/>
        </pc:sldMkLst>
        <pc:spChg chg="mod">
          <ac:chgData name="Shabana Malik (2525274)" userId="9ddec1b2-00f5-4653-a9f4-2dbf3baec7ed" providerId="ADAL" clId="{9EAA62C9-1A52-4C21-8BC0-E9C16BCFB639}" dt="2026-09-29T10:42:13.365" v="150" actId="20577"/>
          <ac:spMkLst>
            <pc:docMk/>
            <pc:sldMk cId="2715121049" sldId="261"/>
            <ac:spMk id="3" creationId="{D43A0990-E084-3B20-32F3-BDEF2CED593D}"/>
          </ac:spMkLst>
        </pc:spChg>
      </pc:sldChg>
      <pc:sldChg chg="modSp mod">
        <pc:chgData name="Shabana Malik (2525274)" userId="9ddec1b2-00f5-4653-a9f4-2dbf3baec7ed" providerId="ADAL" clId="{9EAA62C9-1A52-4C21-8BC0-E9C16BCFB639}" dt="2026-09-29T10:43:02.586" v="151" actId="20577"/>
        <pc:sldMkLst>
          <pc:docMk/>
          <pc:sldMk cId="1306948581" sldId="262"/>
        </pc:sldMkLst>
        <pc:spChg chg="mod">
          <ac:chgData name="Shabana Malik (2525274)" userId="9ddec1b2-00f5-4653-a9f4-2dbf3baec7ed" providerId="ADAL" clId="{9EAA62C9-1A52-4C21-8BC0-E9C16BCFB639}" dt="2026-09-29T10:43:02.586" v="151" actId="20577"/>
          <ac:spMkLst>
            <pc:docMk/>
            <pc:sldMk cId="1306948581" sldId="262"/>
            <ac:spMk id="3" creationId="{4A4EBBAB-B575-BB98-20B5-2C79899F6040}"/>
          </ac:spMkLst>
        </pc:spChg>
      </pc:sldChg>
      <pc:sldChg chg="modSp mod">
        <pc:chgData name="Shabana Malik (2525274)" userId="9ddec1b2-00f5-4653-a9f4-2dbf3baec7ed" providerId="ADAL" clId="{9EAA62C9-1A52-4C21-8BC0-E9C16BCFB639}" dt="2026-09-29T10:45:46.217" v="220" actId="20577"/>
        <pc:sldMkLst>
          <pc:docMk/>
          <pc:sldMk cId="279297101" sldId="263"/>
        </pc:sldMkLst>
        <pc:spChg chg="mod">
          <ac:chgData name="Shabana Malik (2525274)" userId="9ddec1b2-00f5-4653-a9f4-2dbf3baec7ed" providerId="ADAL" clId="{9EAA62C9-1A52-4C21-8BC0-E9C16BCFB639}" dt="2026-09-29T10:45:46.217" v="220" actId="20577"/>
          <ac:spMkLst>
            <pc:docMk/>
            <pc:sldMk cId="279297101" sldId="263"/>
            <ac:spMk id="3" creationId="{ADF4DB40-02CE-E967-4793-57D8B26ECC14}"/>
          </ac:spMkLst>
        </pc:spChg>
      </pc:sldChg>
      <pc:sldChg chg="addSp delSp modSp mod">
        <pc:chgData name="Shabana Malik (2525274)" userId="9ddec1b2-00f5-4653-a9f4-2dbf3baec7ed" providerId="ADAL" clId="{9EAA62C9-1A52-4C21-8BC0-E9C16BCFB639}" dt="2026-09-29T10:55:28.604" v="358" actId="20577"/>
        <pc:sldMkLst>
          <pc:docMk/>
          <pc:sldMk cId="1085828579" sldId="264"/>
        </pc:sldMkLst>
        <pc:spChg chg="mod">
          <ac:chgData name="Shabana Malik (2525274)" userId="9ddec1b2-00f5-4653-a9f4-2dbf3baec7ed" providerId="ADAL" clId="{9EAA62C9-1A52-4C21-8BC0-E9C16BCFB639}" dt="2026-09-29T10:55:28.604" v="358" actId="20577"/>
          <ac:spMkLst>
            <pc:docMk/>
            <pc:sldMk cId="1085828579" sldId="264"/>
            <ac:spMk id="3" creationId="{6BB1B12B-DD98-9551-BC50-EA1C715DEAD5}"/>
          </ac:spMkLst>
        </pc:spChg>
      </pc:sldChg>
      <pc:sldChg chg="addSp delSp modSp new mod">
        <pc:chgData name="Shabana Malik (2525274)" userId="9ddec1b2-00f5-4653-a9f4-2dbf3baec7ed" providerId="ADAL" clId="{9EAA62C9-1A52-4C21-8BC0-E9C16BCFB639}" dt="2026-09-29T10:54:18.421" v="275" actId="1076"/>
        <pc:sldMkLst>
          <pc:docMk/>
          <pc:sldMk cId="2421221376" sldId="265"/>
        </pc:sldMkLst>
        <pc:spChg chg="mod">
          <ac:chgData name="Shabana Malik (2525274)" userId="9ddec1b2-00f5-4653-a9f4-2dbf3baec7ed" providerId="ADAL" clId="{9EAA62C9-1A52-4C21-8BC0-E9C16BCFB639}" dt="2026-09-29T10:53:44.299" v="270" actId="20577"/>
          <ac:spMkLst>
            <pc:docMk/>
            <pc:sldMk cId="2421221376" sldId="265"/>
            <ac:spMk id="2" creationId="{541AAB8C-2753-3B2E-0A17-AE7AC90F50DF}"/>
          </ac:spMkLst>
        </pc:spChg>
        <pc:picChg chg="add mod ord">
          <ac:chgData name="Shabana Malik (2525274)" userId="9ddec1b2-00f5-4653-a9f4-2dbf3baec7ed" providerId="ADAL" clId="{9EAA62C9-1A52-4C21-8BC0-E9C16BCFB639}" dt="2026-09-29T10:54:18.421" v="275" actId="1076"/>
          <ac:picMkLst>
            <pc:docMk/>
            <pc:sldMk cId="2421221376" sldId="265"/>
            <ac:picMk id="5" creationId="{22523A16-FDFC-BB87-3254-F4245F373DE2}"/>
          </ac:picMkLst>
        </pc:picChg>
      </pc:sldChg>
    </pc:docChg>
  </pc:docChgLst>
  <pc:docChgLst>
    <pc:chgData name="Shabana Malik (2525274)" userId="9ddec1b2-00f5-4653-a9f4-2dbf3baec7ed" providerId="ADAL" clId="{1A27722C-DEAF-4BFA-81FB-423D83004598}"/>
    <pc:docChg chg="undo custSel addSld delSld modSld">
      <pc:chgData name="Shabana Malik (2525274)" userId="9ddec1b2-00f5-4653-a9f4-2dbf3baec7ed" providerId="ADAL" clId="{1A27722C-DEAF-4BFA-81FB-423D83004598}" dt="2026-10-16T09:59:39.089" v="219" actId="20577"/>
      <pc:docMkLst>
        <pc:docMk/>
      </pc:docMkLst>
      <pc:sldChg chg="delSp modSp mod">
        <pc:chgData name="Shabana Malik (2525274)" userId="9ddec1b2-00f5-4653-a9f4-2dbf3baec7ed" providerId="ADAL" clId="{1A27722C-DEAF-4BFA-81FB-423D83004598}" dt="2026-10-16T09:35:25.776" v="172" actId="255"/>
        <pc:sldMkLst>
          <pc:docMk/>
          <pc:sldMk cId="579176795" sldId="256"/>
        </pc:sldMkLst>
        <pc:spChg chg="mod">
          <ac:chgData name="Shabana Malik (2525274)" userId="9ddec1b2-00f5-4653-a9f4-2dbf3baec7ed" providerId="ADAL" clId="{1A27722C-DEAF-4BFA-81FB-423D83004598}" dt="2026-10-16T09:35:25.776" v="172" actId="255"/>
          <ac:spMkLst>
            <pc:docMk/>
            <pc:sldMk cId="579176795" sldId="256"/>
            <ac:spMk id="2" creationId="{5ACB0790-2658-D586-26D6-6C9043B3615D}"/>
          </ac:spMkLst>
        </pc:spChg>
        <pc:spChg chg="del mod">
          <ac:chgData name="Shabana Malik (2525274)" userId="9ddec1b2-00f5-4653-a9f4-2dbf3baec7ed" providerId="ADAL" clId="{1A27722C-DEAF-4BFA-81FB-423D83004598}" dt="2026-10-16T09:31:59.183" v="128" actId="478"/>
          <ac:spMkLst>
            <pc:docMk/>
            <pc:sldMk cId="579176795" sldId="256"/>
            <ac:spMk id="3" creationId="{78292C05-2A03-E035-215D-793CF1170FCB}"/>
          </ac:spMkLst>
        </pc:spChg>
      </pc:sldChg>
      <pc:sldChg chg="addSp delSp modSp mod">
        <pc:chgData name="Shabana Malik (2525274)" userId="9ddec1b2-00f5-4653-a9f4-2dbf3baec7ed" providerId="ADAL" clId="{1A27722C-DEAF-4BFA-81FB-423D83004598}" dt="2026-10-16T09:49:28.516" v="196" actId="14100"/>
        <pc:sldMkLst>
          <pc:docMk/>
          <pc:sldMk cId="792080386" sldId="257"/>
        </pc:sldMkLst>
        <pc:spChg chg="mod">
          <ac:chgData name="Shabana Malik (2525274)" userId="9ddec1b2-00f5-4653-a9f4-2dbf3baec7ed" providerId="ADAL" clId="{1A27722C-DEAF-4BFA-81FB-423D83004598}" dt="2026-10-16T09:42:00.774" v="189" actId="26606"/>
          <ac:spMkLst>
            <pc:docMk/>
            <pc:sldMk cId="792080386" sldId="257"/>
            <ac:spMk id="2" creationId="{E0280177-72AB-3600-212A-3D765F796F6E}"/>
          </ac:spMkLst>
        </pc:spChg>
        <pc:spChg chg="mod">
          <ac:chgData name="Shabana Malik (2525274)" userId="9ddec1b2-00f5-4653-a9f4-2dbf3baec7ed" providerId="ADAL" clId="{1A27722C-DEAF-4BFA-81FB-423D83004598}" dt="2026-10-16T09:42:00.774" v="189" actId="26606"/>
          <ac:spMkLst>
            <pc:docMk/>
            <pc:sldMk cId="792080386" sldId="257"/>
            <ac:spMk id="3" creationId="{D2A51FDD-5705-1F0E-DA99-48EC6FD9438A}"/>
          </ac:spMkLst>
        </pc:spChg>
        <pc:spChg chg="add mod">
          <ac:chgData name="Shabana Malik (2525274)" userId="9ddec1b2-00f5-4653-a9f4-2dbf3baec7ed" providerId="ADAL" clId="{1A27722C-DEAF-4BFA-81FB-423D83004598}" dt="2026-10-16T09:49:28.516" v="196" actId="14100"/>
          <ac:spMkLst>
            <pc:docMk/>
            <pc:sldMk cId="792080386" sldId="257"/>
            <ac:spMk id="5" creationId="{2EA3A86A-0705-7125-D6A4-D2AAC4A87C80}"/>
          </ac:spMkLst>
        </pc:spChg>
        <pc:spChg chg="del">
          <ac:chgData name="Shabana Malik (2525274)" userId="9ddec1b2-00f5-4653-a9f4-2dbf3baec7ed" providerId="ADAL" clId="{1A27722C-DEAF-4BFA-81FB-423D83004598}" dt="2026-10-16T09:42:00.774" v="189" actId="26606"/>
          <ac:spMkLst>
            <pc:docMk/>
            <pc:sldMk cId="792080386" sldId="257"/>
            <ac:spMk id="9" creationId="{45D37F4E-DDB4-456B-97E0-9937730A039F}"/>
          </ac:spMkLst>
        </pc:spChg>
        <pc:spChg chg="del">
          <ac:chgData name="Shabana Malik (2525274)" userId="9ddec1b2-00f5-4653-a9f4-2dbf3baec7ed" providerId="ADAL" clId="{1A27722C-DEAF-4BFA-81FB-423D83004598}" dt="2026-10-16T09:42:00.774" v="189" actId="26606"/>
          <ac:spMkLst>
            <pc:docMk/>
            <pc:sldMk cId="792080386" sldId="257"/>
            <ac:spMk id="11" creationId="{B2DD41CD-8F47-4F56-AD12-4E2FF7696987}"/>
          </ac:spMkLst>
        </pc:spChg>
        <pc:spChg chg="add">
          <ac:chgData name="Shabana Malik (2525274)" userId="9ddec1b2-00f5-4653-a9f4-2dbf3baec7ed" providerId="ADAL" clId="{1A27722C-DEAF-4BFA-81FB-423D83004598}" dt="2026-10-16T09:42:00.774" v="189" actId="26606"/>
          <ac:spMkLst>
            <pc:docMk/>
            <pc:sldMk cId="792080386" sldId="257"/>
            <ac:spMk id="1031" creationId="{B6FACB3C-9069-4791-BC5C-0DB7CD19B853}"/>
          </ac:spMkLst>
        </pc:spChg>
        <pc:spChg chg="add">
          <ac:chgData name="Shabana Malik (2525274)" userId="9ddec1b2-00f5-4653-a9f4-2dbf3baec7ed" providerId="ADAL" clId="{1A27722C-DEAF-4BFA-81FB-423D83004598}" dt="2026-10-16T09:42:00.774" v="189" actId="26606"/>
          <ac:spMkLst>
            <pc:docMk/>
            <pc:sldMk cId="792080386" sldId="257"/>
            <ac:spMk id="1033" creationId="{71F2038E-D777-4B76-81DD-DD13EE91B9DD}"/>
          </ac:spMkLst>
        </pc:spChg>
        <pc:grpChg chg="add">
          <ac:chgData name="Shabana Malik (2525274)" userId="9ddec1b2-00f5-4653-a9f4-2dbf3baec7ed" providerId="ADAL" clId="{1A27722C-DEAF-4BFA-81FB-423D83004598}" dt="2026-10-16T09:42:00.774" v="189" actId="26606"/>
          <ac:grpSpMkLst>
            <pc:docMk/>
            <pc:sldMk cId="792080386" sldId="257"/>
            <ac:grpSpMk id="1035" creationId="{DD354807-230F-4402-B1B9-F733A8F1F190}"/>
          </ac:grpSpMkLst>
        </pc:grpChg>
        <pc:picChg chg="del">
          <ac:chgData name="Shabana Malik (2525274)" userId="9ddec1b2-00f5-4653-a9f4-2dbf3baec7ed" providerId="ADAL" clId="{1A27722C-DEAF-4BFA-81FB-423D83004598}" dt="2026-10-16T09:38:40.335" v="185" actId="478"/>
          <ac:picMkLst>
            <pc:docMk/>
            <pc:sldMk cId="792080386" sldId="257"/>
            <ac:picMk id="4" creationId="{FD005AA4-8CE1-D05A-BC63-8D3A6A1C7FBF}"/>
          </ac:picMkLst>
        </pc:picChg>
        <pc:picChg chg="add mod">
          <ac:chgData name="Shabana Malik (2525274)" userId="9ddec1b2-00f5-4653-a9f4-2dbf3baec7ed" providerId="ADAL" clId="{1A27722C-DEAF-4BFA-81FB-423D83004598}" dt="2026-10-16T09:42:00.774" v="189" actId="26606"/>
          <ac:picMkLst>
            <pc:docMk/>
            <pc:sldMk cId="792080386" sldId="257"/>
            <ac:picMk id="1026" creationId="{9F7D8C23-2CE4-68A9-06A6-E8C9E8532ACD}"/>
          </ac:picMkLst>
        </pc:picChg>
      </pc:sldChg>
      <pc:sldChg chg="modSp mod">
        <pc:chgData name="Shabana Malik (2525274)" userId="9ddec1b2-00f5-4653-a9f4-2dbf3baec7ed" providerId="ADAL" clId="{1A27722C-DEAF-4BFA-81FB-423D83004598}" dt="2026-10-16T09:30:50.360" v="107" actId="255"/>
        <pc:sldMkLst>
          <pc:docMk/>
          <pc:sldMk cId="3304411452" sldId="258"/>
        </pc:sldMkLst>
        <pc:spChg chg="mod">
          <ac:chgData name="Shabana Malik (2525274)" userId="9ddec1b2-00f5-4653-a9f4-2dbf3baec7ed" providerId="ADAL" clId="{1A27722C-DEAF-4BFA-81FB-423D83004598}" dt="2026-10-16T09:30:50.360" v="107" actId="255"/>
          <ac:spMkLst>
            <pc:docMk/>
            <pc:sldMk cId="3304411452" sldId="258"/>
            <ac:spMk id="3" creationId="{1A8AD561-D625-CECB-AC89-D5F8DEB10EA8}"/>
          </ac:spMkLst>
        </pc:spChg>
      </pc:sldChg>
      <pc:sldChg chg="modSp">
        <pc:chgData name="Shabana Malik (2525274)" userId="9ddec1b2-00f5-4653-a9f4-2dbf3baec7ed" providerId="ADAL" clId="{1A27722C-DEAF-4BFA-81FB-423D83004598}" dt="2026-10-16T09:36:48.470" v="180" actId="255"/>
        <pc:sldMkLst>
          <pc:docMk/>
          <pc:sldMk cId="3130640083" sldId="259"/>
        </pc:sldMkLst>
        <pc:graphicFrameChg chg="mod">
          <ac:chgData name="Shabana Malik (2525274)" userId="9ddec1b2-00f5-4653-a9f4-2dbf3baec7ed" providerId="ADAL" clId="{1A27722C-DEAF-4BFA-81FB-423D83004598}" dt="2026-10-16T09:36:48.470" v="180" actId="255"/>
          <ac:graphicFrameMkLst>
            <pc:docMk/>
            <pc:sldMk cId="3130640083" sldId="259"/>
            <ac:graphicFrameMk id="5" creationId="{65393A5D-D066-863A-AB9A-82B18515AF79}"/>
          </ac:graphicFrameMkLst>
        </pc:graphicFrameChg>
      </pc:sldChg>
      <pc:sldChg chg="modSp">
        <pc:chgData name="Shabana Malik (2525274)" userId="9ddec1b2-00f5-4653-a9f4-2dbf3baec7ed" providerId="ADAL" clId="{1A27722C-DEAF-4BFA-81FB-423D83004598}" dt="2026-10-16T09:38:21.873" v="184"/>
        <pc:sldMkLst>
          <pc:docMk/>
          <pc:sldMk cId="1053112883" sldId="260"/>
        </pc:sldMkLst>
        <pc:graphicFrameChg chg="mod">
          <ac:chgData name="Shabana Malik (2525274)" userId="9ddec1b2-00f5-4653-a9f4-2dbf3baec7ed" providerId="ADAL" clId="{1A27722C-DEAF-4BFA-81FB-423D83004598}" dt="2026-10-16T09:38:21.873" v="184"/>
          <ac:graphicFrameMkLst>
            <pc:docMk/>
            <pc:sldMk cId="1053112883" sldId="260"/>
            <ac:graphicFrameMk id="5" creationId="{54F9762D-066C-D0F1-04DF-A97EA3921E2D}"/>
          </ac:graphicFrameMkLst>
        </pc:graphicFrameChg>
      </pc:sldChg>
      <pc:sldChg chg="modSp mod">
        <pc:chgData name="Shabana Malik (2525274)" userId="9ddec1b2-00f5-4653-a9f4-2dbf3baec7ed" providerId="ADAL" clId="{1A27722C-DEAF-4BFA-81FB-423D83004598}" dt="2026-10-16T09:29:59.222" v="103" actId="27636"/>
        <pc:sldMkLst>
          <pc:docMk/>
          <pc:sldMk cId="2715121049" sldId="261"/>
        </pc:sldMkLst>
        <pc:spChg chg="mod">
          <ac:chgData name="Shabana Malik (2525274)" userId="9ddec1b2-00f5-4653-a9f4-2dbf3baec7ed" providerId="ADAL" clId="{1A27722C-DEAF-4BFA-81FB-423D83004598}" dt="2026-10-16T09:29:59.222" v="103" actId="27636"/>
          <ac:spMkLst>
            <pc:docMk/>
            <pc:sldMk cId="2715121049" sldId="261"/>
            <ac:spMk id="3" creationId="{D43A0990-E084-3B20-32F3-BDEF2CED593D}"/>
          </ac:spMkLst>
        </pc:spChg>
      </pc:sldChg>
      <pc:sldChg chg="modSp mod">
        <pc:chgData name="Shabana Malik (2525274)" userId="9ddec1b2-00f5-4653-a9f4-2dbf3baec7ed" providerId="ADAL" clId="{1A27722C-DEAF-4BFA-81FB-423D83004598}" dt="2026-10-16T09:29:48.499" v="101" actId="27636"/>
        <pc:sldMkLst>
          <pc:docMk/>
          <pc:sldMk cId="1306948581" sldId="262"/>
        </pc:sldMkLst>
        <pc:spChg chg="mod">
          <ac:chgData name="Shabana Malik (2525274)" userId="9ddec1b2-00f5-4653-a9f4-2dbf3baec7ed" providerId="ADAL" clId="{1A27722C-DEAF-4BFA-81FB-423D83004598}" dt="2026-10-16T09:29:48.499" v="101" actId="27636"/>
          <ac:spMkLst>
            <pc:docMk/>
            <pc:sldMk cId="1306948581" sldId="262"/>
            <ac:spMk id="3" creationId="{4A4EBBAB-B575-BB98-20B5-2C79899F6040}"/>
          </ac:spMkLst>
        </pc:spChg>
      </pc:sldChg>
      <pc:sldChg chg="modSp mod">
        <pc:chgData name="Shabana Malik (2525274)" userId="9ddec1b2-00f5-4653-a9f4-2dbf3baec7ed" providerId="ADAL" clId="{1A27722C-DEAF-4BFA-81FB-423D83004598}" dt="2026-10-16T09:29:34.169" v="99" actId="27636"/>
        <pc:sldMkLst>
          <pc:docMk/>
          <pc:sldMk cId="279297101" sldId="263"/>
        </pc:sldMkLst>
        <pc:spChg chg="mod">
          <ac:chgData name="Shabana Malik (2525274)" userId="9ddec1b2-00f5-4653-a9f4-2dbf3baec7ed" providerId="ADAL" clId="{1A27722C-DEAF-4BFA-81FB-423D83004598}" dt="2026-10-16T09:29:34.169" v="99" actId="27636"/>
          <ac:spMkLst>
            <pc:docMk/>
            <pc:sldMk cId="279297101" sldId="263"/>
            <ac:spMk id="3" creationId="{ADF4DB40-02CE-E967-4793-57D8B26ECC14}"/>
          </ac:spMkLst>
        </pc:spChg>
      </pc:sldChg>
      <pc:sldChg chg="modSp add del mod">
        <pc:chgData name="Shabana Malik (2525274)" userId="9ddec1b2-00f5-4653-a9f4-2dbf3baec7ed" providerId="ADAL" clId="{1A27722C-DEAF-4BFA-81FB-423D83004598}" dt="2026-10-16T09:35:06.281" v="168" actId="47"/>
        <pc:sldMkLst>
          <pc:docMk/>
          <pc:sldMk cId="1085828579" sldId="264"/>
        </pc:sldMkLst>
        <pc:spChg chg="mod">
          <ac:chgData name="Shabana Malik (2525274)" userId="9ddec1b2-00f5-4653-a9f4-2dbf3baec7ed" providerId="ADAL" clId="{1A27722C-DEAF-4BFA-81FB-423D83004598}" dt="2026-10-16T09:33:52.824" v="156" actId="27636"/>
          <ac:spMkLst>
            <pc:docMk/>
            <pc:sldMk cId="1085828579" sldId="264"/>
            <ac:spMk id="3" creationId="{6BB1B12B-DD98-9551-BC50-EA1C715DEAD5}"/>
          </ac:spMkLst>
        </pc:spChg>
      </pc:sldChg>
      <pc:sldChg chg="del">
        <pc:chgData name="Shabana Malik (2525274)" userId="9ddec1b2-00f5-4653-a9f4-2dbf3baec7ed" providerId="ADAL" clId="{1A27722C-DEAF-4BFA-81FB-423D83004598}" dt="2026-10-16T09:35:03.386" v="166" actId="47"/>
        <pc:sldMkLst>
          <pc:docMk/>
          <pc:sldMk cId="2421221376" sldId="265"/>
        </pc:sldMkLst>
      </pc:sldChg>
      <pc:sldChg chg="new del">
        <pc:chgData name="Shabana Malik (2525274)" userId="9ddec1b2-00f5-4653-a9f4-2dbf3baec7ed" providerId="ADAL" clId="{1A27722C-DEAF-4BFA-81FB-423D83004598}" dt="2026-10-16T09:57:52.414" v="198" actId="680"/>
        <pc:sldMkLst>
          <pc:docMk/>
          <pc:sldMk cId="2595728094" sldId="265"/>
        </pc:sldMkLst>
      </pc:sldChg>
      <pc:sldChg chg="addSp delSp modSp new mod">
        <pc:chgData name="Shabana Malik (2525274)" userId="9ddec1b2-00f5-4653-a9f4-2dbf3baec7ed" providerId="ADAL" clId="{1A27722C-DEAF-4BFA-81FB-423D83004598}" dt="2026-10-16T09:59:39.089" v="219" actId="20577"/>
        <pc:sldMkLst>
          <pc:docMk/>
          <pc:sldMk cId="3360744461" sldId="265"/>
        </pc:sldMkLst>
        <pc:spChg chg="mod">
          <ac:chgData name="Shabana Malik (2525274)" userId="9ddec1b2-00f5-4653-a9f4-2dbf3baec7ed" providerId="ADAL" clId="{1A27722C-DEAF-4BFA-81FB-423D83004598}" dt="2026-10-16T09:59:39.089" v="219" actId="20577"/>
          <ac:spMkLst>
            <pc:docMk/>
            <pc:sldMk cId="3360744461" sldId="265"/>
            <ac:spMk id="2" creationId="{E040432E-1104-C824-F8C3-18AE7E91F556}"/>
          </ac:spMkLst>
        </pc:spChg>
        <pc:spChg chg="del">
          <ac:chgData name="Shabana Malik (2525274)" userId="9ddec1b2-00f5-4653-a9f4-2dbf3baec7ed" providerId="ADAL" clId="{1A27722C-DEAF-4BFA-81FB-423D83004598}" dt="2026-10-16T09:59:24.122" v="200"/>
          <ac:spMkLst>
            <pc:docMk/>
            <pc:sldMk cId="3360744461" sldId="265"/>
            <ac:spMk id="3" creationId="{7039CCED-BA51-33FB-F462-34E4081F1A81}"/>
          </ac:spMkLst>
        </pc:spChg>
        <pc:picChg chg="add mod">
          <ac:chgData name="Shabana Malik (2525274)" userId="9ddec1b2-00f5-4653-a9f4-2dbf3baec7ed" providerId="ADAL" clId="{1A27722C-DEAF-4BFA-81FB-423D83004598}" dt="2026-10-16T09:59:24.122" v="200"/>
          <ac:picMkLst>
            <pc:docMk/>
            <pc:sldMk cId="3360744461" sldId="265"/>
            <ac:picMk id="4" creationId="{BC341421-4EF1-DE3B-1C5A-89FF9367B2AB}"/>
          </ac:picMkLst>
        </pc:picChg>
      </pc:sldChg>
      <pc:sldChg chg="modSp new del mod">
        <pc:chgData name="Shabana Malik (2525274)" userId="9ddec1b2-00f5-4653-a9f4-2dbf3baec7ed" providerId="ADAL" clId="{1A27722C-DEAF-4BFA-81FB-423D83004598}" dt="2026-10-16T09:35:02.886" v="165" actId="47"/>
        <pc:sldMkLst>
          <pc:docMk/>
          <pc:sldMk cId="1909398727" sldId="266"/>
        </pc:sldMkLst>
        <pc:spChg chg="mod">
          <ac:chgData name="Shabana Malik (2525274)" userId="9ddec1b2-00f5-4653-a9f4-2dbf3baec7ed" providerId="ADAL" clId="{1A27722C-DEAF-4BFA-81FB-423D83004598}" dt="2026-10-16T09:34:56.426" v="164" actId="20577"/>
          <ac:spMkLst>
            <pc:docMk/>
            <pc:sldMk cId="1909398727" sldId="266"/>
            <ac:spMk id="2" creationId="{E4D57C61-43D9-53B2-C52D-5765397A66B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687F05-CDCB-4B15-8608-7EB0F605D7B7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BE7D1D-8784-4EBA-A704-B19F15C776B1}">
      <dgm:prSet custT="1"/>
      <dgm:spPr/>
      <dgm:t>
        <a:bodyPr/>
        <a:lstStyle/>
        <a:p>
          <a:r>
            <a:rPr lang="en-GB" sz="2000" dirty="0">
              <a:latin typeface="Arial" panose="020B0604020202020204"/>
              <a:cs typeface="Arial" panose="020B0604020202020204"/>
            </a:rPr>
            <a:t>Strengths                                             Weaknesses</a:t>
          </a:r>
          <a:endParaRPr lang="en-US" sz="2000" dirty="0">
            <a:latin typeface="Arial" panose="020B0604020202020204"/>
            <a:cs typeface="Arial" panose="020B0604020202020204"/>
          </a:endParaRPr>
        </a:p>
      </dgm:t>
    </dgm:pt>
    <dgm:pt modelId="{F3E2A82D-7952-4ABD-8277-A775EFFFA8B2}" type="parTrans" cxnId="{047D4C3E-FCC1-46E1-A470-AE7D3CB6BB5A}">
      <dgm:prSet/>
      <dgm:spPr/>
      <dgm:t>
        <a:bodyPr/>
        <a:lstStyle/>
        <a:p>
          <a:endParaRPr lang="en-US"/>
        </a:p>
      </dgm:t>
    </dgm:pt>
    <dgm:pt modelId="{C3A67E4B-E25F-4EF7-95A2-797DA0B4A159}" type="sibTrans" cxnId="{047D4C3E-FCC1-46E1-A470-AE7D3CB6BB5A}">
      <dgm:prSet/>
      <dgm:spPr/>
      <dgm:t>
        <a:bodyPr/>
        <a:lstStyle/>
        <a:p>
          <a:endParaRPr lang="en-US"/>
        </a:p>
      </dgm:t>
    </dgm:pt>
    <dgm:pt modelId="{EF3E217D-2CDB-4EB6-A941-5F9AAB911772}">
      <dgm:prSet custT="1"/>
      <dgm:spPr/>
      <dgm:t>
        <a:bodyPr/>
        <a:lstStyle/>
        <a:p>
          <a:r>
            <a:rPr lang="en-GB" sz="2000" dirty="0">
              <a:latin typeface="Arial" panose="020B0604020202020204"/>
              <a:cs typeface="Arial" panose="020B0604020202020204"/>
            </a:rPr>
            <a:t>Good listener, caring nature                                     can be shy talking to big groups</a:t>
          </a:r>
          <a:endParaRPr lang="en-US" sz="2000" dirty="0">
            <a:latin typeface="Arial" panose="020B0604020202020204"/>
            <a:cs typeface="Arial" panose="020B0604020202020204"/>
          </a:endParaRPr>
        </a:p>
      </dgm:t>
    </dgm:pt>
    <dgm:pt modelId="{EF1538EE-D2C1-4C1D-B76E-63125BC6715B}" type="parTrans" cxnId="{4E8E29CA-FABC-4661-99A5-8F7AF353762C}">
      <dgm:prSet/>
      <dgm:spPr/>
      <dgm:t>
        <a:bodyPr/>
        <a:lstStyle/>
        <a:p>
          <a:endParaRPr lang="en-US"/>
        </a:p>
      </dgm:t>
    </dgm:pt>
    <dgm:pt modelId="{E60E5D2F-6BEC-46FA-8B35-0487DB56D751}" type="sibTrans" cxnId="{4E8E29CA-FABC-4661-99A5-8F7AF353762C}">
      <dgm:prSet/>
      <dgm:spPr/>
      <dgm:t>
        <a:bodyPr/>
        <a:lstStyle/>
        <a:p>
          <a:endParaRPr lang="en-US"/>
        </a:p>
      </dgm:t>
    </dgm:pt>
    <dgm:pt modelId="{34258030-5C6A-47CD-9ACA-CAA7FC83F6FE}">
      <dgm:prSet custT="1"/>
      <dgm:spPr/>
      <dgm:t>
        <a:bodyPr/>
        <a:lstStyle/>
        <a:p>
          <a:r>
            <a:rPr lang="en-GB" sz="2000" dirty="0">
              <a:latin typeface="Arial" panose="020B0604020202020204"/>
              <a:cs typeface="Arial" panose="020B0604020202020204"/>
            </a:rPr>
            <a:t>Reliable, organised, on time                          difficulty saying no and setting boundaries</a:t>
          </a:r>
          <a:endParaRPr lang="en-US" sz="2000" dirty="0">
            <a:latin typeface="Arial" panose="020B0604020202020204"/>
            <a:cs typeface="Arial" panose="020B0604020202020204"/>
          </a:endParaRPr>
        </a:p>
      </dgm:t>
    </dgm:pt>
    <dgm:pt modelId="{02FA4587-A02F-4866-B3D1-7058470420DA}" type="parTrans" cxnId="{EA9C869E-07C0-4170-9689-9048165EDCBD}">
      <dgm:prSet/>
      <dgm:spPr/>
      <dgm:t>
        <a:bodyPr/>
        <a:lstStyle/>
        <a:p>
          <a:endParaRPr lang="en-US"/>
        </a:p>
      </dgm:t>
    </dgm:pt>
    <dgm:pt modelId="{C441BB9A-3EB1-4969-8892-EF6DD8DD3609}" type="sibTrans" cxnId="{EA9C869E-07C0-4170-9689-9048165EDCBD}">
      <dgm:prSet/>
      <dgm:spPr/>
      <dgm:t>
        <a:bodyPr/>
        <a:lstStyle/>
        <a:p>
          <a:endParaRPr lang="en-US"/>
        </a:p>
      </dgm:t>
    </dgm:pt>
    <dgm:pt modelId="{97C2B25F-97D8-4941-89F5-1BF548318AB7}">
      <dgm:prSet custT="1"/>
      <dgm:spPr/>
      <dgm:t>
        <a:bodyPr/>
        <a:lstStyle/>
        <a:p>
          <a:r>
            <a:rPr lang="en-GB" sz="2000" dirty="0">
              <a:latin typeface="Arial" panose="020B0604020202020204"/>
              <a:cs typeface="Arial" panose="020B0604020202020204"/>
            </a:rPr>
            <a:t>Calm in busy situations                                   needs confidence with medical terms &amp; procedures</a:t>
          </a:r>
          <a:endParaRPr lang="en-US" sz="2000" dirty="0">
            <a:latin typeface="Arial" panose="020B0604020202020204"/>
            <a:cs typeface="Arial" panose="020B0604020202020204"/>
          </a:endParaRPr>
        </a:p>
      </dgm:t>
    </dgm:pt>
    <dgm:pt modelId="{CAC28DD7-08DA-4639-A48D-5AD5B7F40CCE}" type="parTrans" cxnId="{C4F25F7D-D178-409F-AE98-B5F0192BB509}">
      <dgm:prSet/>
      <dgm:spPr/>
      <dgm:t>
        <a:bodyPr/>
        <a:lstStyle/>
        <a:p>
          <a:endParaRPr lang="en-US"/>
        </a:p>
      </dgm:t>
    </dgm:pt>
    <dgm:pt modelId="{1B49C0D7-6CCF-471E-94B8-69D34F833882}" type="sibTrans" cxnId="{C4F25F7D-D178-409F-AE98-B5F0192BB509}">
      <dgm:prSet/>
      <dgm:spPr/>
      <dgm:t>
        <a:bodyPr/>
        <a:lstStyle/>
        <a:p>
          <a:endParaRPr lang="en-US"/>
        </a:p>
      </dgm:t>
    </dgm:pt>
    <dgm:pt modelId="{3638671E-90BA-4EED-9898-E06369384671}">
      <dgm:prSet custT="1"/>
      <dgm:spPr/>
      <dgm:t>
        <a:bodyPr/>
        <a:lstStyle/>
        <a:p>
          <a:r>
            <a:rPr lang="en-GB" sz="2000" dirty="0">
              <a:latin typeface="Arial" panose="020B0604020202020204"/>
              <a:cs typeface="Arial" panose="020B0604020202020204"/>
            </a:rPr>
            <a:t>Work well in teams                                             limited experience with shift patterns</a:t>
          </a:r>
          <a:endParaRPr lang="en-US" sz="2000" dirty="0">
            <a:latin typeface="Arial" panose="020B0604020202020204"/>
            <a:cs typeface="Arial" panose="020B0604020202020204"/>
          </a:endParaRPr>
        </a:p>
      </dgm:t>
    </dgm:pt>
    <dgm:pt modelId="{2540F75D-C2DC-45E3-898D-22C857C74464}" type="parTrans" cxnId="{3980176E-F68E-4CFE-9F57-879F33E410EE}">
      <dgm:prSet/>
      <dgm:spPr/>
      <dgm:t>
        <a:bodyPr/>
        <a:lstStyle/>
        <a:p>
          <a:endParaRPr lang="en-US"/>
        </a:p>
      </dgm:t>
    </dgm:pt>
    <dgm:pt modelId="{B295147F-9399-4669-BD43-192253BBB819}" type="sibTrans" cxnId="{3980176E-F68E-4CFE-9F57-879F33E410EE}">
      <dgm:prSet/>
      <dgm:spPr/>
      <dgm:t>
        <a:bodyPr/>
        <a:lstStyle/>
        <a:p>
          <a:endParaRPr lang="en-US"/>
        </a:p>
      </dgm:t>
    </dgm:pt>
    <dgm:pt modelId="{EBA5B4BE-E4A6-4F66-BD1F-2EAC02873841}" type="pres">
      <dgm:prSet presAssocID="{3C687F05-CDCB-4B15-8608-7EB0F605D7B7}" presName="diagram" presStyleCnt="0">
        <dgm:presLayoutVars>
          <dgm:dir/>
          <dgm:resizeHandles val="exact"/>
        </dgm:presLayoutVars>
      </dgm:prSet>
      <dgm:spPr/>
    </dgm:pt>
    <dgm:pt modelId="{519FB560-AA0F-44DF-9A61-B8DE847914FD}" type="pres">
      <dgm:prSet presAssocID="{79BE7D1D-8784-4EBA-A704-B19F15C776B1}" presName="node" presStyleLbl="node1" presStyleIdx="0" presStyleCnt="5" custLinFactNeighborX="465" custLinFactNeighborY="-14762">
        <dgm:presLayoutVars>
          <dgm:bulletEnabled val="1"/>
        </dgm:presLayoutVars>
      </dgm:prSet>
      <dgm:spPr/>
    </dgm:pt>
    <dgm:pt modelId="{92538C8A-CF78-433B-AFFA-01F0AD6CB04B}" type="pres">
      <dgm:prSet presAssocID="{C3A67E4B-E25F-4EF7-95A2-797DA0B4A159}" presName="sibTrans" presStyleCnt="0"/>
      <dgm:spPr/>
    </dgm:pt>
    <dgm:pt modelId="{7497863A-E4E7-4980-9A7C-470432F03D3A}" type="pres">
      <dgm:prSet presAssocID="{EF3E217D-2CDB-4EB6-A941-5F9AAB911772}" presName="node" presStyleLbl="node1" presStyleIdx="1" presStyleCnt="5">
        <dgm:presLayoutVars>
          <dgm:bulletEnabled val="1"/>
        </dgm:presLayoutVars>
      </dgm:prSet>
      <dgm:spPr/>
    </dgm:pt>
    <dgm:pt modelId="{F4E3C6E3-EF5C-4AE7-9AEA-FD4046E41CF3}" type="pres">
      <dgm:prSet presAssocID="{E60E5D2F-6BEC-46FA-8B35-0487DB56D751}" presName="sibTrans" presStyleCnt="0"/>
      <dgm:spPr/>
    </dgm:pt>
    <dgm:pt modelId="{69FB1F71-7DB3-4B04-8BD1-ACB2630F60A0}" type="pres">
      <dgm:prSet presAssocID="{34258030-5C6A-47CD-9ACA-CAA7FC83F6FE}" presName="node" presStyleLbl="node1" presStyleIdx="2" presStyleCnt="5">
        <dgm:presLayoutVars>
          <dgm:bulletEnabled val="1"/>
        </dgm:presLayoutVars>
      </dgm:prSet>
      <dgm:spPr/>
    </dgm:pt>
    <dgm:pt modelId="{2B52079A-794C-4B07-AA02-5DE16D8F8DA2}" type="pres">
      <dgm:prSet presAssocID="{C441BB9A-3EB1-4969-8892-EF6DD8DD3609}" presName="sibTrans" presStyleCnt="0"/>
      <dgm:spPr/>
    </dgm:pt>
    <dgm:pt modelId="{33F96B55-1584-4A93-A8AF-611BAC44E02F}" type="pres">
      <dgm:prSet presAssocID="{97C2B25F-97D8-4941-89F5-1BF548318AB7}" presName="node" presStyleLbl="node1" presStyleIdx="3" presStyleCnt="5" custLinFactNeighborX="4998" custLinFactNeighborY="-2961">
        <dgm:presLayoutVars>
          <dgm:bulletEnabled val="1"/>
        </dgm:presLayoutVars>
      </dgm:prSet>
      <dgm:spPr/>
    </dgm:pt>
    <dgm:pt modelId="{4337E80C-0276-45E2-A3A2-C54FA144F357}" type="pres">
      <dgm:prSet presAssocID="{1B49C0D7-6CCF-471E-94B8-69D34F833882}" presName="sibTrans" presStyleCnt="0"/>
      <dgm:spPr/>
    </dgm:pt>
    <dgm:pt modelId="{5CEB8753-74D7-4A84-AB75-8AC4E96B7800}" type="pres">
      <dgm:prSet presAssocID="{3638671E-90BA-4EED-9898-E06369384671}" presName="node" presStyleLbl="node1" presStyleIdx="4" presStyleCnt="5">
        <dgm:presLayoutVars>
          <dgm:bulletEnabled val="1"/>
        </dgm:presLayoutVars>
      </dgm:prSet>
      <dgm:spPr/>
    </dgm:pt>
  </dgm:ptLst>
  <dgm:cxnLst>
    <dgm:cxn modelId="{2ACEF92B-BDAD-4E1F-9E82-FEA6EB3A74ED}" type="presOf" srcId="{79BE7D1D-8784-4EBA-A704-B19F15C776B1}" destId="{519FB560-AA0F-44DF-9A61-B8DE847914FD}" srcOrd="0" destOrd="0" presId="urn:microsoft.com/office/officeart/2005/8/layout/default"/>
    <dgm:cxn modelId="{047D4C3E-FCC1-46E1-A470-AE7D3CB6BB5A}" srcId="{3C687F05-CDCB-4B15-8608-7EB0F605D7B7}" destId="{79BE7D1D-8784-4EBA-A704-B19F15C776B1}" srcOrd="0" destOrd="0" parTransId="{F3E2A82D-7952-4ABD-8277-A775EFFFA8B2}" sibTransId="{C3A67E4B-E25F-4EF7-95A2-797DA0B4A159}"/>
    <dgm:cxn modelId="{8F63F73F-07D1-4F8F-9B62-7E7953FAF6AF}" type="presOf" srcId="{3C687F05-CDCB-4B15-8608-7EB0F605D7B7}" destId="{EBA5B4BE-E4A6-4F66-BD1F-2EAC02873841}" srcOrd="0" destOrd="0" presId="urn:microsoft.com/office/officeart/2005/8/layout/default"/>
    <dgm:cxn modelId="{03D77B64-F398-43E3-9B9B-D435D3B3BB1A}" type="presOf" srcId="{3638671E-90BA-4EED-9898-E06369384671}" destId="{5CEB8753-74D7-4A84-AB75-8AC4E96B7800}" srcOrd="0" destOrd="0" presId="urn:microsoft.com/office/officeart/2005/8/layout/default"/>
    <dgm:cxn modelId="{89579469-B541-463A-ABFF-B6A3B31648FB}" type="presOf" srcId="{EF3E217D-2CDB-4EB6-A941-5F9AAB911772}" destId="{7497863A-E4E7-4980-9A7C-470432F03D3A}" srcOrd="0" destOrd="0" presId="urn:microsoft.com/office/officeart/2005/8/layout/default"/>
    <dgm:cxn modelId="{53BF574B-1640-4B80-B62E-3DE989F165C9}" type="presOf" srcId="{97C2B25F-97D8-4941-89F5-1BF548318AB7}" destId="{33F96B55-1584-4A93-A8AF-611BAC44E02F}" srcOrd="0" destOrd="0" presId="urn:microsoft.com/office/officeart/2005/8/layout/default"/>
    <dgm:cxn modelId="{3980176E-F68E-4CFE-9F57-879F33E410EE}" srcId="{3C687F05-CDCB-4B15-8608-7EB0F605D7B7}" destId="{3638671E-90BA-4EED-9898-E06369384671}" srcOrd="4" destOrd="0" parTransId="{2540F75D-C2DC-45E3-898D-22C857C74464}" sibTransId="{B295147F-9399-4669-BD43-192253BBB819}"/>
    <dgm:cxn modelId="{C4F25F7D-D178-409F-AE98-B5F0192BB509}" srcId="{3C687F05-CDCB-4B15-8608-7EB0F605D7B7}" destId="{97C2B25F-97D8-4941-89F5-1BF548318AB7}" srcOrd="3" destOrd="0" parTransId="{CAC28DD7-08DA-4639-A48D-5AD5B7F40CCE}" sibTransId="{1B49C0D7-6CCF-471E-94B8-69D34F833882}"/>
    <dgm:cxn modelId="{EA9C869E-07C0-4170-9689-9048165EDCBD}" srcId="{3C687F05-CDCB-4B15-8608-7EB0F605D7B7}" destId="{34258030-5C6A-47CD-9ACA-CAA7FC83F6FE}" srcOrd="2" destOrd="0" parTransId="{02FA4587-A02F-4866-B3D1-7058470420DA}" sibTransId="{C441BB9A-3EB1-4969-8892-EF6DD8DD3609}"/>
    <dgm:cxn modelId="{E8A916A8-EEC8-4CA9-9AA5-137B43D25F9C}" type="presOf" srcId="{34258030-5C6A-47CD-9ACA-CAA7FC83F6FE}" destId="{69FB1F71-7DB3-4B04-8BD1-ACB2630F60A0}" srcOrd="0" destOrd="0" presId="urn:microsoft.com/office/officeart/2005/8/layout/default"/>
    <dgm:cxn modelId="{4E8E29CA-FABC-4661-99A5-8F7AF353762C}" srcId="{3C687F05-CDCB-4B15-8608-7EB0F605D7B7}" destId="{EF3E217D-2CDB-4EB6-A941-5F9AAB911772}" srcOrd="1" destOrd="0" parTransId="{EF1538EE-D2C1-4C1D-B76E-63125BC6715B}" sibTransId="{E60E5D2F-6BEC-46FA-8B35-0487DB56D751}"/>
    <dgm:cxn modelId="{DF9A78D4-45D6-4BE5-9B25-DC22A14D9751}" type="presParOf" srcId="{EBA5B4BE-E4A6-4F66-BD1F-2EAC02873841}" destId="{519FB560-AA0F-44DF-9A61-B8DE847914FD}" srcOrd="0" destOrd="0" presId="urn:microsoft.com/office/officeart/2005/8/layout/default"/>
    <dgm:cxn modelId="{538A84C4-5A4F-4408-8647-774D5B7264B8}" type="presParOf" srcId="{EBA5B4BE-E4A6-4F66-BD1F-2EAC02873841}" destId="{92538C8A-CF78-433B-AFFA-01F0AD6CB04B}" srcOrd="1" destOrd="0" presId="urn:microsoft.com/office/officeart/2005/8/layout/default"/>
    <dgm:cxn modelId="{4BA12728-347F-4B4D-97B3-977705F956E5}" type="presParOf" srcId="{EBA5B4BE-E4A6-4F66-BD1F-2EAC02873841}" destId="{7497863A-E4E7-4980-9A7C-470432F03D3A}" srcOrd="2" destOrd="0" presId="urn:microsoft.com/office/officeart/2005/8/layout/default"/>
    <dgm:cxn modelId="{343A5453-CFF7-482D-81DB-7E856DB8DF0E}" type="presParOf" srcId="{EBA5B4BE-E4A6-4F66-BD1F-2EAC02873841}" destId="{F4E3C6E3-EF5C-4AE7-9AEA-FD4046E41CF3}" srcOrd="3" destOrd="0" presId="urn:microsoft.com/office/officeart/2005/8/layout/default"/>
    <dgm:cxn modelId="{378F6551-8C79-453C-A1BC-94301030431C}" type="presParOf" srcId="{EBA5B4BE-E4A6-4F66-BD1F-2EAC02873841}" destId="{69FB1F71-7DB3-4B04-8BD1-ACB2630F60A0}" srcOrd="4" destOrd="0" presId="urn:microsoft.com/office/officeart/2005/8/layout/default"/>
    <dgm:cxn modelId="{690DA2B3-49EE-45A7-A5A4-ADC480C3F3FB}" type="presParOf" srcId="{EBA5B4BE-E4A6-4F66-BD1F-2EAC02873841}" destId="{2B52079A-794C-4B07-AA02-5DE16D8F8DA2}" srcOrd="5" destOrd="0" presId="urn:microsoft.com/office/officeart/2005/8/layout/default"/>
    <dgm:cxn modelId="{2CFF9526-201A-451D-873E-FCDD28DCC4D1}" type="presParOf" srcId="{EBA5B4BE-E4A6-4F66-BD1F-2EAC02873841}" destId="{33F96B55-1584-4A93-A8AF-611BAC44E02F}" srcOrd="6" destOrd="0" presId="urn:microsoft.com/office/officeart/2005/8/layout/default"/>
    <dgm:cxn modelId="{9862FCC9-A578-4C73-8A4E-8D5B1FED0947}" type="presParOf" srcId="{EBA5B4BE-E4A6-4F66-BD1F-2EAC02873841}" destId="{4337E80C-0276-45E2-A3A2-C54FA144F357}" srcOrd="7" destOrd="0" presId="urn:microsoft.com/office/officeart/2005/8/layout/default"/>
    <dgm:cxn modelId="{516A463F-09C6-4B96-B8BC-E5BB7728B538}" type="presParOf" srcId="{EBA5B4BE-E4A6-4F66-BD1F-2EAC02873841}" destId="{5CEB8753-74D7-4A84-AB75-8AC4E96B780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66EB9C-8A41-495F-90D8-9FC9228E9E8D}" type="doc">
      <dgm:prSet loTypeId="urn:microsoft.com/office/officeart/2005/8/layout/arrow5" loCatId="relationship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474973-FA40-48F1-9F64-1880C9D3C352}">
      <dgm:prSet/>
      <dgm:spPr/>
      <dgm:t>
        <a:bodyPr/>
        <a:lstStyle/>
        <a:p>
          <a:r>
            <a:rPr lang="en-GB" dirty="0"/>
            <a:t>Opportunities                                                    Threats</a:t>
          </a:r>
          <a:endParaRPr lang="en-US" dirty="0"/>
        </a:p>
      </dgm:t>
    </dgm:pt>
    <dgm:pt modelId="{69B9FE1B-80D7-479C-93E6-BCDD90EAD9F4}" type="parTrans" cxnId="{F8879CB0-E977-4A26-90D0-8FA010E9F1D9}">
      <dgm:prSet/>
      <dgm:spPr/>
      <dgm:t>
        <a:bodyPr/>
        <a:lstStyle/>
        <a:p>
          <a:endParaRPr lang="en-US"/>
        </a:p>
      </dgm:t>
    </dgm:pt>
    <dgm:pt modelId="{18CD1920-EA98-465E-A81D-CD968CD0555A}" type="sibTrans" cxnId="{F8879CB0-E977-4A26-90D0-8FA010E9F1D9}">
      <dgm:prSet/>
      <dgm:spPr/>
      <dgm:t>
        <a:bodyPr/>
        <a:lstStyle/>
        <a:p>
          <a:endParaRPr lang="en-US"/>
        </a:p>
      </dgm:t>
    </dgm:pt>
    <dgm:pt modelId="{1576C781-9845-47BB-8853-012CF0D09F27}">
      <dgm:prSet/>
      <dgm:spPr/>
      <dgm:t>
        <a:bodyPr/>
        <a:lstStyle/>
        <a:p>
          <a:r>
            <a:rPr lang="en-GB"/>
            <a:t>College courses/placements to learn hands-on               high competition for nursing degrees</a:t>
          </a:r>
          <a:endParaRPr lang="en-US"/>
        </a:p>
      </dgm:t>
    </dgm:pt>
    <dgm:pt modelId="{B4C3E677-388C-4A8D-9F1E-C587F5F21FAE}" type="parTrans" cxnId="{9AD52110-E6E5-4FC3-B70F-212440DB474D}">
      <dgm:prSet/>
      <dgm:spPr/>
      <dgm:t>
        <a:bodyPr/>
        <a:lstStyle/>
        <a:p>
          <a:endParaRPr lang="en-US"/>
        </a:p>
      </dgm:t>
    </dgm:pt>
    <dgm:pt modelId="{81F7BE45-4854-4B8B-9278-C3990A514847}" type="sibTrans" cxnId="{9AD52110-E6E5-4FC3-B70F-212440DB474D}">
      <dgm:prSet/>
      <dgm:spPr/>
      <dgm:t>
        <a:bodyPr/>
        <a:lstStyle/>
        <a:p>
          <a:endParaRPr lang="en-US"/>
        </a:p>
      </dgm:t>
    </dgm:pt>
    <dgm:pt modelId="{2B8F0234-BF9F-4BF3-8411-07FB67B1C5B1}">
      <dgm:prSet/>
      <dgm:spPr/>
      <dgm:t>
        <a:bodyPr/>
        <a:lstStyle/>
        <a:p>
          <a:r>
            <a:rPr lang="en-GB"/>
            <a:t>NHS volunteering and work experience                                 emotional stress and burnout in the role</a:t>
          </a:r>
          <a:endParaRPr lang="en-US"/>
        </a:p>
      </dgm:t>
    </dgm:pt>
    <dgm:pt modelId="{DCD9C118-99EF-4BEC-8F80-E5A38E789077}" type="parTrans" cxnId="{68255C5E-073D-4C00-A1DF-9F1B193E8365}">
      <dgm:prSet/>
      <dgm:spPr/>
      <dgm:t>
        <a:bodyPr/>
        <a:lstStyle/>
        <a:p>
          <a:endParaRPr lang="en-US"/>
        </a:p>
      </dgm:t>
    </dgm:pt>
    <dgm:pt modelId="{5B5115E2-71E2-445E-9C28-8C202D294FA9}" type="sibTrans" cxnId="{68255C5E-073D-4C00-A1DF-9F1B193E8365}">
      <dgm:prSet/>
      <dgm:spPr/>
      <dgm:t>
        <a:bodyPr/>
        <a:lstStyle/>
        <a:p>
          <a:endParaRPr lang="en-US"/>
        </a:p>
      </dgm:t>
    </dgm:pt>
    <dgm:pt modelId="{162FCCC7-01E9-4143-A645-8A61EA3C36B1}">
      <dgm:prSet/>
      <dgm:spPr/>
      <dgm:t>
        <a:bodyPr/>
        <a:lstStyle/>
        <a:p>
          <a:r>
            <a:rPr lang="en-GB"/>
            <a:t>Mentors and tutors to guide me                                                 balance study, work and personal life</a:t>
          </a:r>
          <a:endParaRPr lang="en-US"/>
        </a:p>
      </dgm:t>
    </dgm:pt>
    <dgm:pt modelId="{2E241FA0-CED0-43B5-8D62-BE6E60BD8C2A}" type="parTrans" cxnId="{13DCE619-DD14-4AAF-8F19-BF3A79A95751}">
      <dgm:prSet/>
      <dgm:spPr/>
      <dgm:t>
        <a:bodyPr/>
        <a:lstStyle/>
        <a:p>
          <a:endParaRPr lang="en-US"/>
        </a:p>
      </dgm:t>
    </dgm:pt>
    <dgm:pt modelId="{BCDFA97F-F114-46CF-AD6E-A6DB27377C5E}" type="sibTrans" cxnId="{13DCE619-DD14-4AAF-8F19-BF3A79A95751}">
      <dgm:prSet/>
      <dgm:spPr/>
      <dgm:t>
        <a:bodyPr/>
        <a:lstStyle/>
        <a:p>
          <a:endParaRPr lang="en-US"/>
        </a:p>
      </dgm:t>
    </dgm:pt>
    <dgm:pt modelId="{87EB143D-9058-42BB-8A94-BB023E6AFAC8}">
      <dgm:prSet/>
      <dgm:spPr/>
      <dgm:t>
        <a:bodyPr/>
        <a:lstStyle/>
        <a:p>
          <a:r>
            <a:rPr lang="en-GB" dirty="0"/>
            <a:t>Free NHS training &amp; online learning                                          changes to entry requirements  </a:t>
          </a:r>
          <a:endParaRPr lang="en-US" dirty="0"/>
        </a:p>
      </dgm:t>
    </dgm:pt>
    <dgm:pt modelId="{A234AE08-20DE-4408-860A-2CFF2D307C40}" type="parTrans" cxnId="{999C4888-8D85-495C-BB07-372B6867DBA1}">
      <dgm:prSet/>
      <dgm:spPr/>
      <dgm:t>
        <a:bodyPr/>
        <a:lstStyle/>
        <a:p>
          <a:endParaRPr lang="en-US"/>
        </a:p>
      </dgm:t>
    </dgm:pt>
    <dgm:pt modelId="{0B1FFF0D-A582-4453-930F-5075CF414896}" type="sibTrans" cxnId="{999C4888-8D85-495C-BB07-372B6867DBA1}">
      <dgm:prSet/>
      <dgm:spPr/>
      <dgm:t>
        <a:bodyPr/>
        <a:lstStyle/>
        <a:p>
          <a:endParaRPr lang="en-US"/>
        </a:p>
      </dgm:t>
    </dgm:pt>
    <dgm:pt modelId="{367C3ACA-C5AF-4B58-89CD-158C1A64EBB6}" type="pres">
      <dgm:prSet presAssocID="{BE66EB9C-8A41-495F-90D8-9FC9228E9E8D}" presName="diagram" presStyleCnt="0">
        <dgm:presLayoutVars>
          <dgm:dir/>
          <dgm:resizeHandles val="exact"/>
        </dgm:presLayoutVars>
      </dgm:prSet>
      <dgm:spPr/>
    </dgm:pt>
    <dgm:pt modelId="{4E84368E-FFBA-46A6-A5E8-232DB9DCEFED}" type="pres">
      <dgm:prSet presAssocID="{61474973-FA40-48F1-9F64-1880C9D3C352}" presName="arrow" presStyleLbl="node1" presStyleIdx="0" presStyleCnt="5">
        <dgm:presLayoutVars>
          <dgm:bulletEnabled val="1"/>
        </dgm:presLayoutVars>
      </dgm:prSet>
      <dgm:spPr/>
    </dgm:pt>
    <dgm:pt modelId="{3F13177F-DBA0-47BD-98D7-E41DBD161669}" type="pres">
      <dgm:prSet presAssocID="{1576C781-9845-47BB-8853-012CF0D09F27}" presName="arrow" presStyleLbl="node1" presStyleIdx="1" presStyleCnt="5">
        <dgm:presLayoutVars>
          <dgm:bulletEnabled val="1"/>
        </dgm:presLayoutVars>
      </dgm:prSet>
      <dgm:spPr/>
    </dgm:pt>
    <dgm:pt modelId="{EB1BBE45-832B-45E2-97BA-E98B2C6A2EC9}" type="pres">
      <dgm:prSet presAssocID="{2B8F0234-BF9F-4BF3-8411-07FB67B1C5B1}" presName="arrow" presStyleLbl="node1" presStyleIdx="2" presStyleCnt="5">
        <dgm:presLayoutVars>
          <dgm:bulletEnabled val="1"/>
        </dgm:presLayoutVars>
      </dgm:prSet>
      <dgm:spPr/>
    </dgm:pt>
    <dgm:pt modelId="{B3000A4B-2446-46DB-AECC-63148EADFD26}" type="pres">
      <dgm:prSet presAssocID="{162FCCC7-01E9-4143-A645-8A61EA3C36B1}" presName="arrow" presStyleLbl="node1" presStyleIdx="3" presStyleCnt="5">
        <dgm:presLayoutVars>
          <dgm:bulletEnabled val="1"/>
        </dgm:presLayoutVars>
      </dgm:prSet>
      <dgm:spPr/>
    </dgm:pt>
    <dgm:pt modelId="{DF0AC22A-3472-40BB-AEE9-3433238ACCC1}" type="pres">
      <dgm:prSet presAssocID="{87EB143D-9058-42BB-8A94-BB023E6AFAC8}" presName="arrow" presStyleLbl="node1" presStyleIdx="4" presStyleCnt="5">
        <dgm:presLayoutVars>
          <dgm:bulletEnabled val="1"/>
        </dgm:presLayoutVars>
      </dgm:prSet>
      <dgm:spPr/>
    </dgm:pt>
  </dgm:ptLst>
  <dgm:cxnLst>
    <dgm:cxn modelId="{9AD52110-E6E5-4FC3-B70F-212440DB474D}" srcId="{BE66EB9C-8A41-495F-90D8-9FC9228E9E8D}" destId="{1576C781-9845-47BB-8853-012CF0D09F27}" srcOrd="1" destOrd="0" parTransId="{B4C3E677-388C-4A8D-9F1E-C587F5F21FAE}" sibTransId="{81F7BE45-4854-4B8B-9278-C3990A514847}"/>
    <dgm:cxn modelId="{13DCE619-DD14-4AAF-8F19-BF3A79A95751}" srcId="{BE66EB9C-8A41-495F-90D8-9FC9228E9E8D}" destId="{162FCCC7-01E9-4143-A645-8A61EA3C36B1}" srcOrd="3" destOrd="0" parTransId="{2E241FA0-CED0-43B5-8D62-BE6E60BD8C2A}" sibTransId="{BCDFA97F-F114-46CF-AD6E-A6DB27377C5E}"/>
    <dgm:cxn modelId="{AA1DA726-5036-4941-A33C-2461D8CFA427}" type="presOf" srcId="{87EB143D-9058-42BB-8A94-BB023E6AFAC8}" destId="{DF0AC22A-3472-40BB-AEE9-3433238ACCC1}" srcOrd="0" destOrd="0" presId="urn:microsoft.com/office/officeart/2005/8/layout/arrow5"/>
    <dgm:cxn modelId="{68255C5E-073D-4C00-A1DF-9F1B193E8365}" srcId="{BE66EB9C-8A41-495F-90D8-9FC9228E9E8D}" destId="{2B8F0234-BF9F-4BF3-8411-07FB67B1C5B1}" srcOrd="2" destOrd="0" parTransId="{DCD9C118-99EF-4BEC-8F80-E5A38E789077}" sibTransId="{5B5115E2-71E2-445E-9C28-8C202D294FA9}"/>
    <dgm:cxn modelId="{8B1D0984-1FC2-4C19-B0FB-1D5C1E2C4084}" type="presOf" srcId="{1576C781-9845-47BB-8853-012CF0D09F27}" destId="{3F13177F-DBA0-47BD-98D7-E41DBD161669}" srcOrd="0" destOrd="0" presId="urn:microsoft.com/office/officeart/2005/8/layout/arrow5"/>
    <dgm:cxn modelId="{999C4888-8D85-495C-BB07-372B6867DBA1}" srcId="{BE66EB9C-8A41-495F-90D8-9FC9228E9E8D}" destId="{87EB143D-9058-42BB-8A94-BB023E6AFAC8}" srcOrd="4" destOrd="0" parTransId="{A234AE08-20DE-4408-860A-2CFF2D307C40}" sibTransId="{0B1FFF0D-A582-4453-930F-5075CF414896}"/>
    <dgm:cxn modelId="{F8879CB0-E977-4A26-90D0-8FA010E9F1D9}" srcId="{BE66EB9C-8A41-495F-90D8-9FC9228E9E8D}" destId="{61474973-FA40-48F1-9F64-1880C9D3C352}" srcOrd="0" destOrd="0" parTransId="{69B9FE1B-80D7-479C-93E6-BCDD90EAD9F4}" sibTransId="{18CD1920-EA98-465E-A81D-CD968CD0555A}"/>
    <dgm:cxn modelId="{03B8A8D3-4056-47FD-B9A5-2118E97D7CB7}" type="presOf" srcId="{162FCCC7-01E9-4143-A645-8A61EA3C36B1}" destId="{B3000A4B-2446-46DB-AECC-63148EADFD26}" srcOrd="0" destOrd="0" presId="urn:microsoft.com/office/officeart/2005/8/layout/arrow5"/>
    <dgm:cxn modelId="{682D58D6-42D8-4F52-AABB-BD5A264012B2}" type="presOf" srcId="{BE66EB9C-8A41-495F-90D8-9FC9228E9E8D}" destId="{367C3ACA-C5AF-4B58-89CD-158C1A64EBB6}" srcOrd="0" destOrd="0" presId="urn:microsoft.com/office/officeart/2005/8/layout/arrow5"/>
    <dgm:cxn modelId="{CA4630F0-60D8-4328-A0D5-4F10F0D062FA}" type="presOf" srcId="{61474973-FA40-48F1-9F64-1880C9D3C352}" destId="{4E84368E-FFBA-46A6-A5E8-232DB9DCEFED}" srcOrd="0" destOrd="0" presId="urn:microsoft.com/office/officeart/2005/8/layout/arrow5"/>
    <dgm:cxn modelId="{C4FE2DFE-90CD-44A5-809E-7F5A0EB101F0}" type="presOf" srcId="{2B8F0234-BF9F-4BF3-8411-07FB67B1C5B1}" destId="{EB1BBE45-832B-45E2-97BA-E98B2C6A2EC9}" srcOrd="0" destOrd="0" presId="urn:microsoft.com/office/officeart/2005/8/layout/arrow5"/>
    <dgm:cxn modelId="{110ED663-896A-464C-BF81-6968337B9654}" type="presParOf" srcId="{367C3ACA-C5AF-4B58-89CD-158C1A64EBB6}" destId="{4E84368E-FFBA-46A6-A5E8-232DB9DCEFED}" srcOrd="0" destOrd="0" presId="urn:microsoft.com/office/officeart/2005/8/layout/arrow5"/>
    <dgm:cxn modelId="{1AB652A9-750B-4AA4-BF7B-CDFEAA78E86A}" type="presParOf" srcId="{367C3ACA-C5AF-4B58-89CD-158C1A64EBB6}" destId="{3F13177F-DBA0-47BD-98D7-E41DBD161669}" srcOrd="1" destOrd="0" presId="urn:microsoft.com/office/officeart/2005/8/layout/arrow5"/>
    <dgm:cxn modelId="{22B1C52B-0850-4558-AE64-03452CEAA997}" type="presParOf" srcId="{367C3ACA-C5AF-4B58-89CD-158C1A64EBB6}" destId="{EB1BBE45-832B-45E2-97BA-E98B2C6A2EC9}" srcOrd="2" destOrd="0" presId="urn:microsoft.com/office/officeart/2005/8/layout/arrow5"/>
    <dgm:cxn modelId="{77BB418B-0F5A-4F49-9086-430E52DA5FAA}" type="presParOf" srcId="{367C3ACA-C5AF-4B58-89CD-158C1A64EBB6}" destId="{B3000A4B-2446-46DB-AECC-63148EADFD26}" srcOrd="3" destOrd="0" presId="urn:microsoft.com/office/officeart/2005/8/layout/arrow5"/>
    <dgm:cxn modelId="{AC695BA5-BF06-4D5C-A237-CECBD83CEFB2}" type="presParOf" srcId="{367C3ACA-C5AF-4B58-89CD-158C1A64EBB6}" destId="{DF0AC22A-3472-40BB-AEE9-3433238ACCC1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FB560-AA0F-44DF-9A61-B8DE847914FD}">
      <dsp:nvSpPr>
        <dsp:cNvPr id="0" name=""/>
        <dsp:cNvSpPr/>
      </dsp:nvSpPr>
      <dsp:spPr>
        <a:xfrm>
          <a:off x="485175" y="0"/>
          <a:ext cx="2724677" cy="16348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/>
              <a:cs typeface="Arial" panose="020B0604020202020204"/>
            </a:rPr>
            <a:t>Strengths                                             Weaknesses</a:t>
          </a:r>
          <a:endParaRPr lang="en-US" sz="2000" kern="1200" dirty="0">
            <a:latin typeface="Arial" panose="020B0604020202020204"/>
            <a:cs typeface="Arial" panose="020B0604020202020204"/>
          </a:endParaRPr>
        </a:p>
      </dsp:txBody>
      <dsp:txXfrm>
        <a:off x="485175" y="0"/>
        <a:ext cx="2724677" cy="1634806"/>
      </dsp:txXfrm>
    </dsp:sp>
    <dsp:sp modelId="{7497863A-E4E7-4980-9A7C-470432F03D3A}">
      <dsp:nvSpPr>
        <dsp:cNvPr id="0" name=""/>
        <dsp:cNvSpPr/>
      </dsp:nvSpPr>
      <dsp:spPr>
        <a:xfrm>
          <a:off x="3469650" y="2282"/>
          <a:ext cx="2724677" cy="1634806"/>
        </a:xfrm>
        <a:prstGeom prst="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/>
              <a:cs typeface="Arial" panose="020B0604020202020204"/>
            </a:rPr>
            <a:t>Good listener, caring nature                                     can be shy talking to big groups</a:t>
          </a:r>
          <a:endParaRPr lang="en-US" sz="2000" kern="1200" dirty="0">
            <a:latin typeface="Arial" panose="020B0604020202020204"/>
            <a:cs typeface="Arial" panose="020B0604020202020204"/>
          </a:endParaRPr>
        </a:p>
      </dsp:txBody>
      <dsp:txXfrm>
        <a:off x="3469650" y="2282"/>
        <a:ext cx="2724677" cy="1634806"/>
      </dsp:txXfrm>
    </dsp:sp>
    <dsp:sp modelId="{69FB1F71-7DB3-4B04-8BD1-ACB2630F60A0}">
      <dsp:nvSpPr>
        <dsp:cNvPr id="0" name=""/>
        <dsp:cNvSpPr/>
      </dsp:nvSpPr>
      <dsp:spPr>
        <a:xfrm>
          <a:off x="472505" y="1909556"/>
          <a:ext cx="2724677" cy="1634806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/>
              <a:cs typeface="Arial" panose="020B0604020202020204"/>
            </a:rPr>
            <a:t>Reliable, organised, on time                          difficulty saying no and setting boundaries</a:t>
          </a:r>
          <a:endParaRPr lang="en-US" sz="2000" kern="1200" dirty="0">
            <a:latin typeface="Arial" panose="020B0604020202020204"/>
            <a:cs typeface="Arial" panose="020B0604020202020204"/>
          </a:endParaRPr>
        </a:p>
      </dsp:txBody>
      <dsp:txXfrm>
        <a:off x="472505" y="1909556"/>
        <a:ext cx="2724677" cy="1634806"/>
      </dsp:txXfrm>
    </dsp:sp>
    <dsp:sp modelId="{33F96B55-1584-4A93-A8AF-611BAC44E02F}">
      <dsp:nvSpPr>
        <dsp:cNvPr id="0" name=""/>
        <dsp:cNvSpPr/>
      </dsp:nvSpPr>
      <dsp:spPr>
        <a:xfrm>
          <a:off x="3605829" y="1861150"/>
          <a:ext cx="2724677" cy="1634806"/>
        </a:xfrm>
        <a:prstGeom prst="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/>
              <a:cs typeface="Arial" panose="020B0604020202020204"/>
            </a:rPr>
            <a:t>Calm in busy situations                                   needs confidence with medical terms &amp; procedures</a:t>
          </a:r>
          <a:endParaRPr lang="en-US" sz="2000" kern="1200" dirty="0">
            <a:latin typeface="Arial" panose="020B0604020202020204"/>
            <a:cs typeface="Arial" panose="020B0604020202020204"/>
          </a:endParaRPr>
        </a:p>
      </dsp:txBody>
      <dsp:txXfrm>
        <a:off x="3605829" y="1861150"/>
        <a:ext cx="2724677" cy="1634806"/>
      </dsp:txXfrm>
    </dsp:sp>
    <dsp:sp modelId="{5CEB8753-74D7-4A84-AB75-8AC4E96B7800}">
      <dsp:nvSpPr>
        <dsp:cNvPr id="0" name=""/>
        <dsp:cNvSpPr/>
      </dsp:nvSpPr>
      <dsp:spPr>
        <a:xfrm>
          <a:off x="1971077" y="3816830"/>
          <a:ext cx="2724677" cy="1634806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/>
              <a:cs typeface="Arial" panose="020B0604020202020204"/>
            </a:rPr>
            <a:t>Work well in teams                                             limited experience with shift patterns</a:t>
          </a:r>
          <a:endParaRPr lang="en-US" sz="2000" kern="1200" dirty="0">
            <a:latin typeface="Arial" panose="020B0604020202020204"/>
            <a:cs typeface="Arial" panose="020B0604020202020204"/>
          </a:endParaRPr>
        </a:p>
      </dsp:txBody>
      <dsp:txXfrm>
        <a:off x="1971077" y="3816830"/>
        <a:ext cx="2724677" cy="16348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84368E-FFBA-46A6-A5E8-232DB9DCEFED}">
      <dsp:nvSpPr>
        <dsp:cNvPr id="0" name=""/>
        <dsp:cNvSpPr/>
      </dsp:nvSpPr>
      <dsp:spPr>
        <a:xfrm>
          <a:off x="4419581" y="937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Opportunities                                                    Threats</a:t>
          </a:r>
          <a:endParaRPr lang="en-US" sz="900" kern="1200" dirty="0"/>
        </a:p>
      </dsp:txBody>
      <dsp:txXfrm>
        <a:off x="4838690" y="937"/>
        <a:ext cx="838219" cy="1383061"/>
      </dsp:txXfrm>
    </dsp:sp>
    <dsp:sp modelId="{3F13177F-DBA0-47BD-98D7-E41DBD161669}">
      <dsp:nvSpPr>
        <dsp:cNvPr id="0" name=""/>
        <dsp:cNvSpPr/>
      </dsp:nvSpPr>
      <dsp:spPr>
        <a:xfrm rot="4320000">
          <a:off x="5824873" y="1021942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College courses/placements to learn hands-on               high competition for nursing degrees</a:t>
          </a:r>
          <a:endParaRPr lang="en-US" sz="900" kern="1200"/>
        </a:p>
      </dsp:txBody>
      <dsp:txXfrm rot="-5400000">
        <a:off x="6111070" y="1395722"/>
        <a:ext cx="1383061" cy="838219"/>
      </dsp:txXfrm>
    </dsp:sp>
    <dsp:sp modelId="{EB1BBE45-832B-45E2-97BA-E98B2C6A2EC9}">
      <dsp:nvSpPr>
        <dsp:cNvPr id="0" name=""/>
        <dsp:cNvSpPr/>
      </dsp:nvSpPr>
      <dsp:spPr>
        <a:xfrm rot="8640000">
          <a:off x="5288099" y="2673963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NHS volunteering and work experience                                 emotional stress and burnout in the role</a:t>
          </a:r>
          <a:endParaRPr lang="en-US" sz="900" kern="1200"/>
        </a:p>
      </dsp:txBody>
      <dsp:txXfrm rot="10800000">
        <a:off x="5793429" y="2939324"/>
        <a:ext cx="838219" cy="1383061"/>
      </dsp:txXfrm>
    </dsp:sp>
    <dsp:sp modelId="{B3000A4B-2446-46DB-AECC-63148EADFD26}">
      <dsp:nvSpPr>
        <dsp:cNvPr id="0" name=""/>
        <dsp:cNvSpPr/>
      </dsp:nvSpPr>
      <dsp:spPr>
        <a:xfrm rot="12960000">
          <a:off x="3551062" y="2673963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Mentors and tutors to guide me                                                 balance study, work and personal life</a:t>
          </a:r>
          <a:endParaRPr lang="en-US" sz="900" kern="1200"/>
        </a:p>
      </dsp:txBody>
      <dsp:txXfrm rot="10800000">
        <a:off x="3883950" y="2939324"/>
        <a:ext cx="838219" cy="1383061"/>
      </dsp:txXfrm>
    </dsp:sp>
    <dsp:sp modelId="{DF0AC22A-3472-40BB-AEE9-3433238ACCC1}">
      <dsp:nvSpPr>
        <dsp:cNvPr id="0" name=""/>
        <dsp:cNvSpPr/>
      </dsp:nvSpPr>
      <dsp:spPr>
        <a:xfrm rot="17280000">
          <a:off x="3014288" y="1021942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Free NHS training &amp; online learning                                          changes to entry requirements  </a:t>
          </a:r>
          <a:endParaRPr lang="en-US" sz="900" kern="1200" dirty="0"/>
        </a:p>
      </dsp:txBody>
      <dsp:txXfrm rot="5400000">
        <a:off x="3021467" y="1395722"/>
        <a:ext cx="1383061" cy="8382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58CE9-CA4C-8843-1E74-1BC702245B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1D957A-6C51-98C0-36DE-F9BC1D8F20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51E09-9934-F1DE-4D55-18F33FF44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D3992-415D-5634-6D78-92BFD31CA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68EFE-2D0E-823D-DDF7-F284E4B91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88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E4E13-1783-4C01-1C37-437756355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EBA59-0BA9-9272-9022-0CCC959A1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8D596-CB4F-6342-D6B7-D3390DE93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7119B-4D46-7238-C9C3-377479FCF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3B0F6-6A06-22A3-E571-E55EC9609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90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7EA16-C7A6-0DF4-B125-438BE0AFB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E13A6-60BD-2903-D169-AC61751044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FE401-B1A9-BFC5-273A-F3501328C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D8A05-4CC0-E30B-FB80-E4FC1B4AB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E10E9-3BDC-98E3-2F23-E6E0FF95C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838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F3999-E626-A787-EB03-EBD72E223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E38AF-6EDF-0EC8-2A0A-71AB1A6773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EBE0D-E6F3-1D82-36E9-6250CB2FB3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208C72-28CE-C50D-DE79-FC493EED0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C94A2C-50FA-A6F4-6239-D03C2FCA2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0078C6-7437-0B7F-4A3C-FBF151045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442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C71E-2086-19C9-D90A-99437464C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D95903-4C8F-E7F6-A5F5-E471961599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600F2-D7ED-F4E3-5F73-A99A1B211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AEF9FF-ECE7-A0E4-3919-4DFE0F9A8A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2E2690-665E-7D60-FD04-9C94A5E3F0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ACBF5-AAFD-F8BA-480B-FA5C752CA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E38361-4289-F389-3FA2-CBF00BE63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E2EED3-4536-A935-0011-0A16FD39B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361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8F047-98F9-2848-E560-D25FE26AE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9CE1B-654A-43F4-AA3C-200478119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454B31-29CC-588D-8F83-BB8BC3AC9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52E3FA-4C8C-AA9C-53B1-69AE28225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06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EBA360-EF4B-D8CA-F3A9-096EDACA7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380AD9-5F01-A4C1-E4D7-A7102A0C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8D7ED2-AB06-B087-1E38-9285B3D30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91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BB8CF-4729-F381-FBC0-B6D424587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8C937-A2E8-66AF-835F-980BCD789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DB4A74-7AA5-2691-AD12-CB858710DF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D0CAA-D286-AE30-8A72-1EC87047C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8FA7FD-6268-9337-FD4A-5A78A2459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2C38F6-3D49-D578-FC24-E39EE3AB7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549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A5A53-2A5E-4205-0D08-AB638FB4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88CA2C-BAFC-C512-C99B-DD59085EF0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31A2A8-A9AC-E984-E3C7-111D1701FB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DD294A-E219-A5FE-5C7B-723095F72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6A5F42-D69B-D0AC-325C-03EE8BDE2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05125-54B8-DF3C-F2F6-DB3B6A858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335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B866E-924B-CEB2-3B40-87D0295B1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A170E8-EC56-2075-B5CD-24CE169AD3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4527F-5860-54A7-D181-639BF9754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2C554-3DAC-7CDF-D389-DE1F8A345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BE59D0-E69E-07C5-66E6-B33E55A4B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3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0D07BA-9175-6D7F-C48F-167E18FE45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5DB0AC-C76D-72B1-2731-D6787B5CBC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935B5-200F-D84C-BFD7-35255315D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4105FD-6F75-241B-5574-82E5D27DC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2781E-4078-CAD1-C5D7-8D6087113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15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9BF540-8C9D-D848-28DB-89E7EBB02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64637-94B2-8BEA-699B-C3CD543127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043EC2-F469-E313-97E7-46E6570EA1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173821-927F-4DE7-82DD-7D121D1E5E19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0C2CB-CD01-F237-5E40-13EC5E4F42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BF35F-3522-7428-7780-B6EC8B6E19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3229D2-9180-4793-8D25-66AF9A85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2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vacancies.leedscommunityhealthcare.nhs.uk/jobs/search" TargetMode="External"/><Relationship Id="rId2" Type="http://schemas.openxmlformats.org/officeDocument/2006/relationships/hyperlink" Target="https://www.nmc.org.uk/standards/cod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CB0790-2658-D586-26D6-6C9043B36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4516317"/>
          </a:xfrm>
        </p:spPr>
        <p:txBody>
          <a:bodyPr anchor="b">
            <a:normAutofit/>
          </a:bodyPr>
          <a:lstStyle/>
          <a:p>
            <a:pPr algn="l"/>
            <a:br>
              <a:rPr lang="en-GB" sz="2000" dirty="0">
                <a:latin typeface="Arial" panose="020B0604020202020204"/>
                <a:cs typeface="Arial" panose="020B0604020202020204"/>
              </a:rPr>
            </a:br>
            <a:r>
              <a:rPr lang="en-GB" sz="2000" dirty="0">
                <a:latin typeface="Arial" panose="020B0604020202020204"/>
                <a:cs typeface="Arial" panose="020B0604020202020204"/>
              </a:rPr>
              <a:t>Shabana malik </a:t>
            </a:r>
            <a:br>
              <a:rPr lang="en-GB" sz="2000" dirty="0">
                <a:latin typeface="Arial" panose="020B0604020202020204"/>
                <a:cs typeface="Arial" panose="020B0604020202020204"/>
              </a:rPr>
            </a:br>
            <a:r>
              <a:rPr lang="en-GB" sz="2000" dirty="0">
                <a:latin typeface="Arial" panose="020B0604020202020204"/>
                <a:cs typeface="Arial" panose="020B0604020202020204"/>
              </a:rPr>
              <a:t>2525274</a:t>
            </a:r>
            <a:br>
              <a:rPr lang="en-GB" sz="2000" dirty="0">
                <a:latin typeface="Arial" panose="020B0604020202020204"/>
                <a:cs typeface="Arial" panose="020B0604020202020204"/>
              </a:rPr>
            </a:br>
            <a:r>
              <a:rPr lang="en-GB" sz="2000" dirty="0">
                <a:latin typeface="Arial" panose="020B0604020202020204"/>
                <a:cs typeface="Arial" panose="020B0604020202020204"/>
              </a:rPr>
              <a:t>Health and Social care awareness</a:t>
            </a:r>
            <a:br>
              <a:rPr lang="en-GB" sz="2000" dirty="0">
                <a:latin typeface="Arial" panose="020B0604020202020204"/>
                <a:cs typeface="Arial" panose="020B0604020202020204"/>
              </a:rPr>
            </a:br>
            <a:r>
              <a:rPr lang="en-GB" sz="2000" dirty="0">
                <a:latin typeface="Arial" panose="020B0604020202020204"/>
                <a:cs typeface="Arial" panose="020B0604020202020204"/>
              </a:rPr>
              <a:t>LCHS4009</a:t>
            </a:r>
            <a:br>
              <a:rPr lang="en-GB" sz="2000" dirty="0">
                <a:latin typeface="Arial" panose="020B0604020202020204"/>
                <a:cs typeface="Arial" panose="020B0604020202020204"/>
              </a:rPr>
            </a:br>
            <a:r>
              <a:rPr lang="en-GB" sz="2000" dirty="0" err="1">
                <a:latin typeface="Arial" panose="020B0604020202020204"/>
                <a:cs typeface="Arial" panose="020B0604020202020204"/>
              </a:rPr>
              <a:t>Hajra</a:t>
            </a:r>
            <a:r>
              <a:rPr lang="en-GB" sz="2000" dirty="0">
                <a:latin typeface="Arial" panose="020B0604020202020204"/>
                <a:cs typeface="Arial" panose="020B0604020202020204"/>
              </a:rPr>
              <a:t> </a:t>
            </a:r>
            <a:r>
              <a:rPr lang="en-GB" sz="2000" dirty="0" err="1">
                <a:latin typeface="Arial" panose="020B0604020202020204"/>
                <a:cs typeface="Arial" panose="020B0604020202020204"/>
              </a:rPr>
              <a:t>Mustasim</a:t>
            </a:r>
            <a:br>
              <a:rPr lang="en-GB" sz="2400" dirty="0">
                <a:latin typeface="Arial" panose="020B0604020202020204"/>
                <a:cs typeface="Arial" panose="020B0604020202020204"/>
              </a:rPr>
            </a:br>
            <a:br>
              <a:rPr lang="en-GB" sz="2400" dirty="0">
                <a:latin typeface="Arial" panose="020B0604020202020204"/>
                <a:cs typeface="Arial" panose="020B0604020202020204"/>
              </a:rPr>
            </a:br>
            <a:br>
              <a:rPr lang="en-GB" sz="2400" dirty="0">
                <a:latin typeface="Arial" panose="020B0604020202020204"/>
                <a:cs typeface="Arial" panose="020B0604020202020204"/>
              </a:rPr>
            </a:br>
            <a:br>
              <a:rPr lang="en-GB" sz="2400" dirty="0">
                <a:latin typeface="Arial" panose="020B0604020202020204"/>
                <a:cs typeface="Arial" panose="020B0604020202020204"/>
              </a:rPr>
            </a:br>
            <a:endParaRPr lang="en-GB" sz="2400" dirty="0">
              <a:latin typeface="Arial" panose="020B0604020202020204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579176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80177-72AB-3600-212A-3D765F796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                                   Chosen career is a nurse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51FDD-5705-1F0E-DA99-48EC6FD94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Arial" panose="020B0604020202020204"/>
                <a:cs typeface="Arial" panose="020B0604020202020204"/>
              </a:rPr>
              <a:t>I  will talk about my goal to become a nurse in the NHS . </a:t>
            </a:r>
          </a:p>
          <a:p>
            <a:r>
              <a:rPr lang="en-GB" sz="1800">
                <a:solidFill>
                  <a:schemeClr val="tx2"/>
                </a:solidFill>
                <a:latin typeface="Arial" panose="020B0604020202020204"/>
                <a:cs typeface="Arial" panose="020B0604020202020204"/>
              </a:rPr>
              <a:t>Nursing is a career built on care, compassion, and skill. I will explain what the role needs, share my strengths and areas to grow, show how I can work towards this career. </a:t>
            </a:r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Cartoon Nurse PNG Transparent Images Free Download | Vector ...">
            <a:extLst>
              <a:ext uri="{FF2B5EF4-FFF2-40B4-BE49-F238E27FC236}">
                <a16:creationId xmlns:a16="http://schemas.microsoft.com/office/drawing/2014/main" id="{9F7D8C23-2CE4-68A9-06A6-E8C9E8532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1874159"/>
            <a:ext cx="4142232" cy="403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A3A86A-0705-7125-D6A4-D2AAC4A87C80}"/>
              </a:ext>
            </a:extLst>
          </p:cNvPr>
          <p:cNvSpPr txBox="1"/>
          <p:nvPr/>
        </p:nvSpPr>
        <p:spPr>
          <a:xfrm>
            <a:off x="7227651" y="5924098"/>
            <a:ext cx="4834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https://share.google/oIZtNyA3m3spdLvhQ</a:t>
            </a:r>
          </a:p>
        </p:txBody>
      </p:sp>
    </p:spTree>
    <p:extLst>
      <p:ext uri="{BB962C8B-B14F-4D97-AF65-F5344CB8AC3E}">
        <p14:creationId xmlns:p14="http://schemas.microsoft.com/office/powerpoint/2010/main" val="792080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72788-DD71-9D59-F211-E4FC43EFC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              NHS standards for Nurse role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AD561-D625-CECB-AC89-D5F8DEB10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26459"/>
            <a:ext cx="6906491" cy="6402725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/>
                <a:cs typeface="Arial" panose="020B0604020202020204"/>
              </a:rPr>
              <a:t>6 C’s are:  care, compassion, communication, courage, commitment, and competence.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Follow National medical council NMC (2025) code: prioritise  people, practice effectively, pressure, safety, promote professionalism.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Good literacy/numeracy skills, emotional resilience, ability to learn.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Respect diversity, protect privacy, adapt to change.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Work in teams, listen to patients needs. </a:t>
            </a:r>
          </a:p>
          <a:p>
            <a:endParaRPr lang="en-GB" sz="1100" dirty="0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304411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EAE6E-C034-CD84-0444-585FBE93B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           Swot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393A5D-D066-863A-AB9A-82B18515AF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07523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0640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4E08F5F-70FD-4E24-9CA0-E1E566906BF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8605" r="11315" b="17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3BE4E-D177-2C6C-4FCF-04341C00C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                    Swot Analysis 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F9762D-066C-D0F1-04DF-A97EA3921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22262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53112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8A0B91-7A81-58BD-7775-4687E43BF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                 Aligining my role to nursing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A0990-E084-3B20-32F3-BDEF2CED5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dirty="0">
                <a:latin typeface="Arial" panose="020B0604020202020204"/>
                <a:cs typeface="Arial" panose="020B0604020202020204"/>
              </a:rPr>
              <a:t>                 NHS requirements                                                                 attributes/skills/experience</a:t>
            </a:r>
          </a:p>
          <a:p>
            <a:r>
              <a:rPr lang="en-GB" sz="2900" dirty="0">
                <a:latin typeface="Arial" panose="020B0604020202020204"/>
                <a:cs typeface="Arial" panose="020B0604020202020204"/>
              </a:rPr>
              <a:t>Compassion &amp; patient centred care                 cared for family members, volunteered supporting people</a:t>
            </a:r>
          </a:p>
          <a:p>
            <a:r>
              <a:rPr lang="en-GB" sz="2900" dirty="0">
                <a:latin typeface="Arial" panose="020B0604020202020204"/>
                <a:cs typeface="Arial" panose="020B0604020202020204"/>
              </a:rPr>
              <a:t>Communication skills                                              good written work, listen carefully, help classmates </a:t>
            </a:r>
          </a:p>
          <a:p>
            <a:r>
              <a:rPr lang="en-GB" sz="2900" dirty="0">
                <a:latin typeface="Arial" panose="020B0604020202020204"/>
                <a:cs typeface="Arial" panose="020B0604020202020204"/>
              </a:rPr>
              <a:t>Team work                                                                      group projects, sports teams, college placements</a:t>
            </a:r>
          </a:p>
          <a:p>
            <a:r>
              <a:rPr lang="en-GB" sz="2900" dirty="0">
                <a:latin typeface="Arial" panose="020B0604020202020204"/>
                <a:cs typeface="Arial" panose="020B0604020202020204"/>
              </a:rPr>
              <a:t>Responsibility &amp; reliability                                     punctual, meet deadlines, follow instructions</a:t>
            </a:r>
          </a:p>
          <a:p>
            <a:r>
              <a:rPr lang="en-GB" sz="2900" dirty="0">
                <a:latin typeface="Arial" panose="020B0604020202020204"/>
                <a:cs typeface="Arial" panose="020B0604020202020204"/>
              </a:rPr>
              <a:t>Learn new skills                                                          study, health &amp; social care, research topics independently</a:t>
            </a:r>
          </a:p>
          <a:p>
            <a:r>
              <a:rPr lang="en-GB" sz="2900" dirty="0">
                <a:latin typeface="Arial" panose="020B0604020202020204"/>
                <a:cs typeface="Arial" panose="020B0604020202020204"/>
              </a:rPr>
              <a:t>Resilience &amp; confidence                                         need to build, will practice presentations</a:t>
            </a:r>
          </a:p>
          <a:p>
            <a:endParaRPr lang="en-GB" sz="1100" dirty="0">
              <a:latin typeface="Arial" panose="020B0604020202020204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715121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1D37D-59F7-CA86-FBBC-237FF1D4E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    Strategies to overcome/use opportunities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EBBAB-B575-BB98-20B5-2C79899F6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/>
                <a:cs typeface="Arial" panose="020B0604020202020204"/>
              </a:rPr>
              <a:t>Public speaking- confidence, practice small presentations, join college discussion groups, speak up in placements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Boundaries- learn time management, ask tutors for guidance, reflect on my limits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Knowledge- complete assignments, read NHS online resources, ask questions during placement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Experience- apply for NHS volunteer roles, ask for feedback, keep a reflective journal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Use calm nature to support patients &amp; colleagues 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Reliability to build trust</a:t>
            </a:r>
          </a:p>
          <a:p>
            <a:r>
              <a:rPr lang="en-GB" sz="2000" dirty="0">
                <a:latin typeface="Arial" panose="020B0604020202020204"/>
                <a:cs typeface="Arial" panose="020B0604020202020204"/>
              </a:rPr>
              <a:t>Listening skills to understand what patients need </a:t>
            </a:r>
          </a:p>
          <a:p>
            <a:pPr marL="0" indent="0">
              <a:buNone/>
            </a:pPr>
            <a:endParaRPr lang="en-GB" sz="1100" dirty="0">
              <a:latin typeface="Arial" panose="020B0604020202020204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306948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462A4-2DA4-7585-B6C1-C4C484D8F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          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4DB40-02CE-E967-4793-57D8B26EC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81720"/>
            <a:ext cx="5291328" cy="3979252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Arial" panose="020B0604020202020204"/>
                <a:cs typeface="Arial" panose="020B0604020202020204"/>
              </a:rPr>
              <a:t>I have core values of compassion, care, competence, communication, courage, and commitment that nursing needs.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/>
                <a:cs typeface="Arial" panose="020B0604020202020204"/>
              </a:rPr>
              <a:t>I have good teamwork ethic and reliability to build on.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/>
                <a:cs typeface="Arial" panose="020B0604020202020204"/>
              </a:rPr>
              <a:t>I will grow in confidence, knowledge &amp; professional boundaries.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/>
                <a:cs typeface="Arial" panose="020B0604020202020204"/>
              </a:rPr>
              <a:t>I am committed to learning and becoming a nurse who makes a difference.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/>
                <a:cs typeface="Arial" panose="020B0604020202020204"/>
              </a:rPr>
              <a:t>In short, I have learned I have the passion to become a compassionate, caring, committed nurse, leading with my hard work and dedication every single day.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Doctor">
            <a:extLst>
              <a:ext uri="{FF2B5EF4-FFF2-40B4-BE49-F238E27FC236}">
                <a16:creationId xmlns:a16="http://schemas.microsoft.com/office/drawing/2014/main" id="{E22C1E6A-32FD-69AD-2C64-A3AD6B1034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C028DE-D511-0741-4932-47E13E271617}"/>
              </a:ext>
            </a:extLst>
          </p:cNvPr>
          <p:cNvSpPr txBox="1"/>
          <p:nvPr/>
        </p:nvSpPr>
        <p:spPr>
          <a:xfrm>
            <a:off x="8493760" y="3068320"/>
            <a:ext cx="184731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7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B14AA-A462-577F-A778-59E8ABC94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1B12B-DD98-9551-BC50-EA1C715DE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2500009"/>
            <a:ext cx="4862447" cy="4357988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dirty="0">
                <a:latin typeface="Arial" panose="020B0604020202020204"/>
                <a:cs typeface="Arial" panose="020B0604020202020204"/>
              </a:rPr>
              <a:t>NHS England. (2023) The C’s of nursing. Available at, https://www.England.nhs.uk/ourwork/people/6cs</a:t>
            </a:r>
          </a:p>
          <a:p>
            <a:pPr marL="0" indent="0">
              <a:buNone/>
            </a:pPr>
            <a:r>
              <a:rPr lang="en-GB" sz="2900" dirty="0">
                <a:latin typeface="Arial" panose="020B0604020202020204"/>
                <a:cs typeface="Arial" panose="020B0604020202020204"/>
              </a:rPr>
              <a:t>Nursing and </a:t>
            </a:r>
            <a:r>
              <a:rPr lang="en-GB" sz="3200" dirty="0">
                <a:latin typeface="Arial" panose="020B0604020202020204"/>
                <a:cs typeface="Arial" panose="020B0604020202020204"/>
              </a:rPr>
              <a:t>Midwifery</a:t>
            </a:r>
            <a:r>
              <a:rPr lang="en-GB" sz="2900" dirty="0">
                <a:latin typeface="Arial" panose="020B0604020202020204"/>
                <a:cs typeface="Arial" panose="020B0604020202020204"/>
              </a:rPr>
              <a:t> council. (2018, updated 2025)  The code: professional standards of practice and behaviour for nurses, </a:t>
            </a:r>
          </a:p>
          <a:p>
            <a:pPr marL="0" indent="0">
              <a:buNone/>
            </a:pPr>
            <a:r>
              <a:rPr lang="en-GB" sz="2900" dirty="0">
                <a:latin typeface="Arial" panose="020B0604020202020204"/>
                <a:cs typeface="Arial" panose="020B0604020202020204"/>
              </a:rPr>
              <a:t>Midwives and nursing associates. Available at </a:t>
            </a:r>
            <a:r>
              <a:rPr lang="en-GB" sz="2900" dirty="0">
                <a:latin typeface="Arial" panose="020B0604020202020204"/>
                <a:cs typeface="Arial" panose="020B0604020202020204"/>
                <a:hlinkClick r:id="rId2"/>
              </a:rPr>
              <a:t>https://www.nmc.org.uk/standards/code</a:t>
            </a:r>
            <a:endParaRPr lang="en-GB" sz="2900" dirty="0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r>
              <a:rPr lang="en-GB" sz="2900" dirty="0">
                <a:latin typeface="Arial" panose="020B0604020202020204"/>
                <a:cs typeface="Arial" panose="020B0604020202020204"/>
              </a:rPr>
              <a:t>Cited website for nurse job: </a:t>
            </a:r>
          </a:p>
          <a:p>
            <a:pPr marL="0" indent="0">
              <a:buNone/>
            </a:pPr>
            <a:r>
              <a:rPr lang="en-GB" sz="2900" dirty="0">
                <a:latin typeface="Arial" panose="020B0604020202020204"/>
                <a:cs typeface="Arial" panose="020B0604020202020204"/>
              </a:rPr>
              <a:t>Leeds community healthcare NHS trust Leeds LS10 2PT Available at: </a:t>
            </a:r>
          </a:p>
          <a:p>
            <a:pPr marL="0" indent="0">
              <a:buNone/>
            </a:pPr>
            <a:r>
              <a:rPr lang="en-GB" sz="2900" dirty="0">
                <a:latin typeface="Arial" panose="020B0604020202020204"/>
                <a:cs typeface="Arial" panose="020B0604020202020204"/>
                <a:hlinkClick r:id="rId3"/>
              </a:rPr>
              <a:t>Vacancies and careers with LCH Careers</a:t>
            </a:r>
            <a:endParaRPr lang="en-GB" sz="2900" dirty="0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085828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0432E-1104-C824-F8C3-18AE7E91F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Cited </a:t>
            </a:r>
            <a:r>
              <a:rPr lang="en-GB"/>
              <a:t>job advert</a:t>
            </a: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C341421-4EF1-DE3B-1C5A-89FF9367B2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9834" y="1825625"/>
            <a:ext cx="6792332" cy="4351338"/>
          </a:xfrm>
        </p:spPr>
      </p:pic>
    </p:spTree>
    <p:extLst>
      <p:ext uri="{BB962C8B-B14F-4D97-AF65-F5344CB8AC3E}">
        <p14:creationId xmlns:p14="http://schemas.microsoft.com/office/powerpoint/2010/main" val="3360744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fadd45da9f29fef7f5838a4c9707c7b8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11b95deb71a95ed01d05b0f4308b9d06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E82BA6A3-7E05-4120-B69C-323EA0806A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6D66DE-F03D-4D65-9E4F-00B1A05AFE9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1706AF-C16B-46C7-BDAB-4FBB8CEE06B1}">
  <ds:schemaRefs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purl.org/dc/terms/"/>
    <ds:schemaRef ds:uri="http://purl.org/dc/elements/1.1/"/>
    <ds:schemaRef ds:uri="http://purl.org/dc/dcmitype/"/>
    <ds:schemaRef ds:uri="http://schemas.openxmlformats.org/package/2006/metadata/core-properties"/>
    <ds:schemaRef ds:uri="21f98238-5914-40fc-b2db-49ce196065c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621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 Shabana malik  2525274 Health and Social care awareness LCHS4009 Hajra Mustasim    </vt:lpstr>
      <vt:lpstr>                                   Chosen career is a nurse</vt:lpstr>
      <vt:lpstr>               NHS standards for Nurse role</vt:lpstr>
      <vt:lpstr>                              Swot analysis</vt:lpstr>
      <vt:lpstr>                    Swot Analysis continued</vt:lpstr>
      <vt:lpstr>                  Aligining my role to nursing</vt:lpstr>
      <vt:lpstr>    Strategies to overcome/use opportunities</vt:lpstr>
      <vt:lpstr>                              Conclusion</vt:lpstr>
      <vt:lpstr>                                References</vt:lpstr>
      <vt:lpstr>Cited job advert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Shabana malik  health and social care awareness LCHS54009 Hajra Mustasim  </dc:title>
  <dc:creator>Shabana Malik (2525274)</dc:creator>
  <cp:lastModifiedBy>Shabana Malik (2525274)</cp:lastModifiedBy>
  <cp:revision>16</cp:revision>
  <dcterms:created xsi:type="dcterms:W3CDTF">2026-09-23T23:55:14Z</dcterms:created>
  <dcterms:modified xsi:type="dcterms:W3CDTF">2026-10-16T09:59:39Z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