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62" r:id="rId6"/>
    <p:sldId id="261" r:id="rId7"/>
    <p:sldId id="259" r:id="rId8"/>
    <p:sldId id="258" r:id="rId9"/>
    <p:sldId id="263" r:id="rId10"/>
    <p:sldId id="268" r:id="rId11"/>
    <p:sldId id="264" r:id="rId12"/>
    <p:sldId id="266" r:id="rId13"/>
    <p:sldId id="265" r:id="rId14"/>
    <p:sldId id="267" r:id="rId15"/>
    <p:sldId id="269" r:id="rId16"/>
    <p:sldId id="270" r:id="rId17"/>
    <p:sldId id="260"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52" dt="2026-10-20T15:58:29.893"/>
    <p1510:client id="{09D7BF57-645D-AB5C-3CA4-BF967E34ACE6}" v="816" dt="2026-10-20T12:32:41.544"/>
    <p1510:client id="{14B3978E-7782-C3BC-519F-B28F581058F5}" v="405" dt="2026-10-20T20:15:31.773"/>
    <p1510:client id="{87785CA2-FD54-21C4-47AD-06A184C117BA}" v="720" dt="2026-10-19T23:59:21.455"/>
    <p1510:client id="{BBC63307-8CFA-1277-080B-533C54905884}" v="307" dt="2026-10-21T10:11:07.728"/>
    <p1510:client id="{EAE53099-FBB8-585F-47C7-67E73A20AA67}" v="936" dt="2026-10-20T15:52:51.5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cott Williams (2407485)" userId="S::2407485@student.uwtsd.ac.uk::2fad3494-c088-4169-bda8-39212de2f96b" providerId="AD" clId="Web-{1942B7A0-196B-F3BD-18F3-AE972FDA51E2}"/>
    <pc:docChg chg="addSld modSld">
      <pc:chgData name="Scott Williams (2407485)" userId="S::2407485@student.uwtsd.ac.uk::2fad3494-c088-4169-bda8-39212de2f96b" providerId="AD" clId="Web-{1942B7A0-196B-F3BD-18F3-AE972FDA51E2}" dt="2026-10-12T12:32:08.195" v="44" actId="1076"/>
      <pc:docMkLst>
        <pc:docMk/>
      </pc:docMkLst>
      <pc:sldChg chg="modSp new">
        <pc:chgData name="Scott Williams (2407485)" userId="S::2407485@student.uwtsd.ac.uk::2fad3494-c088-4169-bda8-39212de2f96b" providerId="AD" clId="Web-{1942B7A0-196B-F3BD-18F3-AE972FDA51E2}" dt="2026-10-12T12:23:25.515" v="21" actId="1076"/>
        <pc:sldMkLst>
          <pc:docMk/>
          <pc:sldMk cId="1403632410" sldId="261"/>
        </pc:sldMkLst>
        <pc:spChg chg="mod">
          <ac:chgData name="Scott Williams (2407485)" userId="S::2407485@student.uwtsd.ac.uk::2fad3494-c088-4169-bda8-39212de2f96b" providerId="AD" clId="Web-{1942B7A0-196B-F3BD-18F3-AE972FDA51E2}" dt="2026-10-12T12:23:25.515" v="21" actId="1076"/>
          <ac:spMkLst>
            <pc:docMk/>
            <pc:sldMk cId="1403632410" sldId="261"/>
            <ac:spMk id="2" creationId="{4D78A65D-59AA-F823-728A-9B4407C45E91}"/>
          </ac:spMkLst>
        </pc:spChg>
        <pc:spChg chg="mod">
          <ac:chgData name="Scott Williams (2407485)" userId="S::2407485@student.uwtsd.ac.uk::2fad3494-c088-4169-bda8-39212de2f96b" providerId="AD" clId="Web-{1942B7A0-196B-F3BD-18F3-AE972FDA51E2}" dt="2026-10-12T12:23:20.187" v="20" actId="20577"/>
          <ac:spMkLst>
            <pc:docMk/>
            <pc:sldMk cId="1403632410" sldId="261"/>
            <ac:spMk id="3" creationId="{AEF0FF5F-8D90-ACAA-226C-A85C33EE2CCD}"/>
          </ac:spMkLst>
        </pc:spChg>
      </pc:sldChg>
      <pc:sldChg chg="modSp new">
        <pc:chgData name="Scott Williams (2407485)" userId="S::2407485@student.uwtsd.ac.uk::2fad3494-c088-4169-bda8-39212de2f96b" providerId="AD" clId="Web-{1942B7A0-196B-F3BD-18F3-AE972FDA51E2}" dt="2026-10-12T12:32:08.195" v="44" actId="1076"/>
        <pc:sldMkLst>
          <pc:docMk/>
          <pc:sldMk cId="3786679021" sldId="262"/>
        </pc:sldMkLst>
        <pc:spChg chg="mod">
          <ac:chgData name="Scott Williams (2407485)" userId="S::2407485@student.uwtsd.ac.uk::2fad3494-c088-4169-bda8-39212de2f96b" providerId="AD" clId="Web-{1942B7A0-196B-F3BD-18F3-AE972FDA51E2}" dt="2026-10-12T12:30:53.517" v="35" actId="1076"/>
          <ac:spMkLst>
            <pc:docMk/>
            <pc:sldMk cId="3786679021" sldId="262"/>
            <ac:spMk id="2" creationId="{CAA61D2E-7764-D0F6-3D7F-1EB933236408}"/>
          </ac:spMkLst>
        </pc:spChg>
        <pc:spChg chg="mod">
          <ac:chgData name="Scott Williams (2407485)" userId="S::2407485@student.uwtsd.ac.uk::2fad3494-c088-4169-bda8-39212de2f96b" providerId="AD" clId="Web-{1942B7A0-196B-F3BD-18F3-AE972FDA51E2}" dt="2026-10-12T12:32:08.195" v="44" actId="1076"/>
          <ac:spMkLst>
            <pc:docMk/>
            <pc:sldMk cId="3786679021" sldId="262"/>
            <ac:spMk id="3" creationId="{EDBA351F-6F26-AED3-9579-EEE89FCECED1}"/>
          </ac:spMkLst>
        </pc:spChg>
      </pc:sldChg>
    </pc:docChg>
  </pc:docChgLst>
  <pc:docChgLst>
    <pc:chgData name="Scott Williams (2407485)" userId="S::2407485@student.uwtsd.ac.uk::2fad3494-c088-4169-bda8-39212de2f96b" providerId="AD" clId="Web-{BBC63307-8CFA-1277-080B-533C54905884}"/>
    <pc:docChg chg="addSld modSld">
      <pc:chgData name="Scott Williams (2407485)" userId="S::2407485@student.uwtsd.ac.uk::2fad3494-c088-4169-bda8-39212de2f96b" providerId="AD" clId="Web-{BBC63307-8CFA-1277-080B-533C54905884}" dt="2026-10-21T10:10:32.711" v="304" actId="1076"/>
      <pc:docMkLst>
        <pc:docMk/>
      </pc:docMkLst>
      <pc:sldChg chg="addSp delSp modSp">
        <pc:chgData name="Scott Williams (2407485)" userId="S::2407485@student.uwtsd.ac.uk::2fad3494-c088-4169-bda8-39212de2f96b" providerId="AD" clId="Web-{BBC63307-8CFA-1277-080B-533C54905884}" dt="2026-10-21T10:10:23.867" v="303"/>
        <pc:sldMkLst>
          <pc:docMk/>
          <pc:sldMk cId="3786201359" sldId="260"/>
        </pc:sldMkLst>
        <pc:spChg chg="mod">
          <ac:chgData name="Scott Williams (2407485)" userId="S::2407485@student.uwtsd.ac.uk::2fad3494-c088-4169-bda8-39212de2f96b" providerId="AD" clId="Web-{BBC63307-8CFA-1277-080B-533C54905884}" dt="2026-10-21T10:03:38.648" v="143" actId="1076"/>
          <ac:spMkLst>
            <pc:docMk/>
            <pc:sldMk cId="3786201359" sldId="260"/>
            <ac:spMk id="2" creationId="{7DD566A1-0187-7FA4-E293-8804041A5D82}"/>
          </ac:spMkLst>
        </pc:spChg>
        <pc:spChg chg="mod">
          <ac:chgData name="Scott Williams (2407485)" userId="S::2407485@student.uwtsd.ac.uk::2fad3494-c088-4169-bda8-39212de2f96b" providerId="AD" clId="Web-{BBC63307-8CFA-1277-080B-533C54905884}" dt="2026-10-21T10:10:22.367" v="302" actId="20577"/>
          <ac:spMkLst>
            <pc:docMk/>
            <pc:sldMk cId="3786201359" sldId="260"/>
            <ac:spMk id="3" creationId="{3DDAC26C-AA9C-A932-CCB2-3CE7901E9D58}"/>
          </ac:spMkLst>
        </pc:spChg>
        <pc:picChg chg="add del mod">
          <ac:chgData name="Scott Williams (2407485)" userId="S::2407485@student.uwtsd.ac.uk::2fad3494-c088-4169-bda8-39212de2f96b" providerId="AD" clId="Web-{BBC63307-8CFA-1277-080B-533C54905884}" dt="2026-10-21T10:03:14.834" v="139"/>
          <ac:picMkLst>
            <pc:docMk/>
            <pc:sldMk cId="3786201359" sldId="260"/>
            <ac:picMk id="5" creationId="{ACB03B49-8E70-A4E2-7163-C2E5CC2F6D00}"/>
          </ac:picMkLst>
        </pc:picChg>
        <pc:picChg chg="add del mod">
          <ac:chgData name="Scott Williams (2407485)" userId="S::2407485@student.uwtsd.ac.uk::2fad3494-c088-4169-bda8-39212de2f96b" providerId="AD" clId="Web-{BBC63307-8CFA-1277-080B-533C54905884}" dt="2026-10-21T10:10:23.867" v="303"/>
          <ac:picMkLst>
            <pc:docMk/>
            <pc:sldMk cId="3786201359" sldId="260"/>
            <ac:picMk id="7" creationId="{7E21BADE-469A-829A-3BB4-29D0303A9D6C}"/>
          </ac:picMkLst>
        </pc:picChg>
      </pc:sldChg>
      <pc:sldChg chg="modSp">
        <pc:chgData name="Scott Williams (2407485)" userId="S::2407485@student.uwtsd.ac.uk::2fad3494-c088-4169-bda8-39212de2f96b" providerId="AD" clId="Web-{BBC63307-8CFA-1277-080B-533C54905884}" dt="2026-10-21T10:10:32.711" v="304" actId="1076"/>
        <pc:sldMkLst>
          <pc:docMk/>
          <pc:sldMk cId="4065921305" sldId="265"/>
        </pc:sldMkLst>
        <pc:picChg chg="mod">
          <ac:chgData name="Scott Williams (2407485)" userId="S::2407485@student.uwtsd.ac.uk::2fad3494-c088-4169-bda8-39212de2f96b" providerId="AD" clId="Web-{BBC63307-8CFA-1277-080B-533C54905884}" dt="2026-10-21T10:10:32.711" v="304" actId="1076"/>
          <ac:picMkLst>
            <pc:docMk/>
            <pc:sldMk cId="4065921305" sldId="265"/>
            <ac:picMk id="7" creationId="{CA850BDB-9FFC-FA50-B498-9C878713B855}"/>
          </ac:picMkLst>
        </pc:picChg>
      </pc:sldChg>
      <pc:sldChg chg="addSp modSp">
        <pc:chgData name="Scott Williams (2407485)" userId="S::2407485@student.uwtsd.ac.uk::2fad3494-c088-4169-bda8-39212de2f96b" providerId="AD" clId="Web-{BBC63307-8CFA-1277-080B-533C54905884}" dt="2026-10-21T10:08:29.113" v="216" actId="1076"/>
        <pc:sldMkLst>
          <pc:docMk/>
          <pc:sldMk cId="2205877641" sldId="268"/>
        </pc:sldMkLst>
        <pc:picChg chg="add mod">
          <ac:chgData name="Scott Williams (2407485)" userId="S::2407485@student.uwtsd.ac.uk::2fad3494-c088-4169-bda8-39212de2f96b" providerId="AD" clId="Web-{BBC63307-8CFA-1277-080B-533C54905884}" dt="2026-10-21T10:08:29.113" v="216" actId="1076"/>
          <ac:picMkLst>
            <pc:docMk/>
            <pc:sldMk cId="2205877641" sldId="268"/>
            <ac:picMk id="9" creationId="{2DAE6F06-4C5C-E910-CAC4-34DD02ADD72C}"/>
          </ac:picMkLst>
        </pc:picChg>
      </pc:sldChg>
      <pc:sldChg chg="addSp delSp modSp new">
        <pc:chgData name="Scott Williams (2407485)" userId="S::2407485@student.uwtsd.ac.uk::2fad3494-c088-4169-bda8-39212de2f96b" providerId="AD" clId="Web-{BBC63307-8CFA-1277-080B-533C54905884}" dt="2026-10-21T10:05:13.699" v="165" actId="1076"/>
        <pc:sldMkLst>
          <pc:docMk/>
          <pc:sldMk cId="3900290099" sldId="269"/>
        </pc:sldMkLst>
        <pc:spChg chg="mod">
          <ac:chgData name="Scott Williams (2407485)" userId="S::2407485@student.uwtsd.ac.uk::2fad3494-c088-4169-bda8-39212de2f96b" providerId="AD" clId="Web-{BBC63307-8CFA-1277-080B-533C54905884}" dt="2026-10-21T10:05:11.761" v="164" actId="1076"/>
          <ac:spMkLst>
            <pc:docMk/>
            <pc:sldMk cId="3900290099" sldId="269"/>
            <ac:spMk id="2" creationId="{C5C8E62B-4AED-749B-8427-26F36EB79EEA}"/>
          </ac:spMkLst>
        </pc:spChg>
        <pc:spChg chg="del">
          <ac:chgData name="Scott Williams (2407485)" userId="S::2407485@student.uwtsd.ac.uk::2fad3494-c088-4169-bda8-39212de2f96b" providerId="AD" clId="Web-{BBC63307-8CFA-1277-080B-533C54905884}" dt="2026-10-21T10:04:31.588" v="155"/>
          <ac:spMkLst>
            <pc:docMk/>
            <pc:sldMk cId="3900290099" sldId="269"/>
            <ac:spMk id="3" creationId="{3A32131F-560C-4189-606C-5DAABC9565BB}"/>
          </ac:spMkLst>
        </pc:spChg>
        <pc:spChg chg="del">
          <ac:chgData name="Scott Williams (2407485)" userId="S::2407485@student.uwtsd.ac.uk::2fad3494-c088-4169-bda8-39212de2f96b" providerId="AD" clId="Web-{BBC63307-8CFA-1277-080B-533C54905884}" dt="2026-10-21T10:05:10.245" v="163"/>
          <ac:spMkLst>
            <pc:docMk/>
            <pc:sldMk cId="3900290099" sldId="269"/>
            <ac:spMk id="5" creationId="{348BFC4D-DABF-C834-1DB5-13816B44E4CD}"/>
          </ac:spMkLst>
        </pc:spChg>
        <pc:picChg chg="add mod">
          <ac:chgData name="Scott Williams (2407485)" userId="S::2407485@student.uwtsd.ac.uk::2fad3494-c088-4169-bda8-39212de2f96b" providerId="AD" clId="Web-{BBC63307-8CFA-1277-080B-533C54905884}" dt="2026-10-21T10:05:13.699" v="165" actId="1076"/>
          <ac:picMkLst>
            <pc:docMk/>
            <pc:sldMk cId="3900290099" sldId="269"/>
            <ac:picMk id="7" creationId="{CDF6475A-2FD2-6A0D-A90F-0F431C85D622}"/>
          </ac:picMkLst>
        </pc:picChg>
      </pc:sldChg>
      <pc:sldChg chg="addSp modSp new">
        <pc:chgData name="Scott Williams (2407485)" userId="S::2407485@student.uwtsd.ac.uk::2fad3494-c088-4169-bda8-39212de2f96b" providerId="AD" clId="Web-{BBC63307-8CFA-1277-080B-533C54905884}" dt="2026-10-21T10:07:39.361" v="212" actId="1076"/>
        <pc:sldMkLst>
          <pc:docMk/>
          <pc:sldMk cId="2521711267" sldId="270"/>
        </pc:sldMkLst>
        <pc:spChg chg="mod">
          <ac:chgData name="Scott Williams (2407485)" userId="S::2407485@student.uwtsd.ac.uk::2fad3494-c088-4169-bda8-39212de2f96b" providerId="AD" clId="Web-{BBC63307-8CFA-1277-080B-533C54905884}" dt="2026-10-21T10:07:39.361" v="212" actId="1076"/>
          <ac:spMkLst>
            <pc:docMk/>
            <pc:sldMk cId="2521711267" sldId="270"/>
            <ac:spMk id="2" creationId="{7934A068-967A-0761-0DBB-9C378FDD8F0E}"/>
          </ac:spMkLst>
        </pc:spChg>
        <pc:spChg chg="mod">
          <ac:chgData name="Scott Williams (2407485)" userId="S::2407485@student.uwtsd.ac.uk::2fad3494-c088-4169-bda8-39212de2f96b" providerId="AD" clId="Web-{BBC63307-8CFA-1277-080B-533C54905884}" dt="2026-10-21T10:06:47.890" v="204" actId="20577"/>
          <ac:spMkLst>
            <pc:docMk/>
            <pc:sldMk cId="2521711267" sldId="270"/>
            <ac:spMk id="3" creationId="{0782AE40-2E4D-F506-8884-ADF4B3D2B0ED}"/>
          </ac:spMkLst>
        </pc:spChg>
        <pc:spChg chg="add mod">
          <ac:chgData name="Scott Williams (2407485)" userId="S::2407485@student.uwtsd.ac.uk::2fad3494-c088-4169-bda8-39212de2f96b" providerId="AD" clId="Web-{BBC63307-8CFA-1277-080B-533C54905884}" dt="2026-10-21T10:07:05.438" v="207" actId="1076"/>
          <ac:spMkLst>
            <pc:docMk/>
            <pc:sldMk cId="2521711267" sldId="270"/>
            <ac:spMk id="8" creationId="{C1C3AC39-B86B-B9C8-9C37-261DFA4EDEF8}"/>
          </ac:spMkLst>
        </pc:spChg>
        <pc:picChg chg="add mod">
          <ac:chgData name="Scott Williams (2407485)" userId="S::2407485@student.uwtsd.ac.uk::2fad3494-c088-4169-bda8-39212de2f96b" providerId="AD" clId="Web-{BBC63307-8CFA-1277-080B-533C54905884}" dt="2026-10-21T10:07:09.875" v="210" actId="1076"/>
          <ac:picMkLst>
            <pc:docMk/>
            <pc:sldMk cId="2521711267" sldId="270"/>
            <ac:picMk id="7" creationId="{7021D465-6BD1-1CD4-B836-F665CBEA13A9}"/>
          </ac:picMkLst>
        </pc:picChg>
      </pc:sldChg>
    </pc:docChg>
  </pc:docChgLst>
  <pc:docChgLst>
    <pc:chgData name="Scott Williams (2407485)" userId="S::2407485@student.uwtsd.ac.uk::2fad3494-c088-4169-bda8-39212de2f96b" providerId="AD" clId="Web-{00000000-0000-0000-0000-000000000000}"/>
    <pc:docChg chg="mod addSld delSld modSld addMainMaster delMainMaster">
      <pc:chgData name="Scott Williams (2407485)" userId="S::2407485@student.uwtsd.ac.uk::2fad3494-c088-4169-bda8-39212de2f96b" providerId="AD" clId="Web-{00000000-0000-0000-0000-000000000000}" dt="2026-10-20T15:58:29.893" v="815" actId="14100"/>
      <pc:docMkLst>
        <pc:docMk/>
      </pc:docMkLst>
      <pc:sldChg chg="modSp mod modClrScheme chgLayout">
        <pc:chgData name="Scott Williams (2407485)" userId="S::2407485@student.uwtsd.ac.uk::2fad3494-c088-4169-bda8-39212de2f96b" providerId="AD" clId="Web-{00000000-0000-0000-0000-000000000000}" dt="2026-10-09T11:30:35.713" v="9"/>
        <pc:sldMkLst>
          <pc:docMk/>
          <pc:sldMk cId="109857222" sldId="256"/>
        </pc:sldMkLst>
        <pc:spChg chg="mod ord">
          <ac:chgData name="Scott Williams (2407485)" userId="S::2407485@student.uwtsd.ac.uk::2fad3494-c088-4169-bda8-39212de2f96b" providerId="AD" clId="Web-{00000000-0000-0000-0000-000000000000}" dt="2026-10-09T11:30:35.713" v="9"/>
          <ac:spMkLst>
            <pc:docMk/>
            <pc:sldMk cId="109857222" sldId="256"/>
            <ac:spMk id="2" creationId="{00000000-0000-0000-0000-000000000000}"/>
          </ac:spMkLst>
        </pc:spChg>
        <pc:spChg chg="mod ord">
          <ac:chgData name="Scott Williams (2407485)" userId="S::2407485@student.uwtsd.ac.uk::2fad3494-c088-4169-bda8-39212de2f96b" providerId="AD" clId="Web-{00000000-0000-0000-0000-000000000000}" dt="2026-10-09T11:30:35.713" v="9"/>
          <ac:spMkLst>
            <pc:docMk/>
            <pc:sldMk cId="109857222" sldId="256"/>
            <ac:spMk id="3" creationId="{00000000-0000-0000-0000-000000000000}"/>
          </ac:spMkLst>
        </pc:spChg>
      </pc:sldChg>
      <pc:sldChg chg="modSp new">
        <pc:chgData name="Scott Williams (2407485)" userId="S::2407485@student.uwtsd.ac.uk::2fad3494-c088-4169-bda8-39212de2f96b" providerId="AD" clId="Web-{00000000-0000-0000-0000-000000000000}" dt="2026-10-09T11:49:16.455" v="277" actId="1076"/>
        <pc:sldMkLst>
          <pc:docMk/>
          <pc:sldMk cId="2713082739" sldId="258"/>
        </pc:sldMkLst>
        <pc:spChg chg="mod">
          <ac:chgData name="Scott Williams (2407485)" userId="S::2407485@student.uwtsd.ac.uk::2fad3494-c088-4169-bda8-39212de2f96b" providerId="AD" clId="Web-{00000000-0000-0000-0000-000000000000}" dt="2026-10-09T11:31:25.873" v="27" actId="1076"/>
          <ac:spMkLst>
            <pc:docMk/>
            <pc:sldMk cId="2713082739" sldId="258"/>
            <ac:spMk id="2" creationId="{05A2D0BC-23DB-4EA3-3C83-BE8D4008A68E}"/>
          </ac:spMkLst>
        </pc:spChg>
        <pc:spChg chg="mod">
          <ac:chgData name="Scott Williams (2407485)" userId="S::2407485@student.uwtsd.ac.uk::2fad3494-c088-4169-bda8-39212de2f96b" providerId="AD" clId="Web-{00000000-0000-0000-0000-000000000000}" dt="2026-10-09T11:49:16.455" v="277" actId="1076"/>
          <ac:spMkLst>
            <pc:docMk/>
            <pc:sldMk cId="2713082739" sldId="258"/>
            <ac:spMk id="3" creationId="{7B162577-B385-9AFF-7039-3BCA40814DA4}"/>
          </ac:spMkLst>
        </pc:spChg>
      </pc:sldChg>
      <pc:sldChg chg="addSp modSp new">
        <pc:chgData name="Scott Williams (2407485)" userId="S::2407485@student.uwtsd.ac.uk::2fad3494-c088-4169-bda8-39212de2f96b" providerId="AD" clId="Web-{00000000-0000-0000-0000-000000000000}" dt="2026-10-09T11:49:31.940" v="280" actId="20577"/>
        <pc:sldMkLst>
          <pc:docMk/>
          <pc:sldMk cId="4201132063" sldId="259"/>
        </pc:sldMkLst>
        <pc:spChg chg="mod">
          <ac:chgData name="Scott Williams (2407485)" userId="S::2407485@student.uwtsd.ac.uk::2fad3494-c088-4169-bda8-39212de2f96b" providerId="AD" clId="Web-{00000000-0000-0000-0000-000000000000}" dt="2026-10-09T11:46:28.558" v="125" actId="1076"/>
          <ac:spMkLst>
            <pc:docMk/>
            <pc:sldMk cId="4201132063" sldId="259"/>
            <ac:spMk id="2" creationId="{A8DACC5B-2326-FB1B-4C7E-D330D25CBB8D}"/>
          </ac:spMkLst>
        </pc:spChg>
        <pc:spChg chg="mod">
          <ac:chgData name="Scott Williams (2407485)" userId="S::2407485@student.uwtsd.ac.uk::2fad3494-c088-4169-bda8-39212de2f96b" providerId="AD" clId="Web-{00000000-0000-0000-0000-000000000000}" dt="2026-10-09T11:49:31.940" v="280" actId="20577"/>
          <ac:spMkLst>
            <pc:docMk/>
            <pc:sldMk cId="4201132063" sldId="259"/>
            <ac:spMk id="3" creationId="{27B3B306-9EA6-CEC4-9301-53FBBD7323A4}"/>
          </ac:spMkLst>
        </pc:spChg>
        <pc:picChg chg="add mod">
          <ac:chgData name="Scott Williams (2407485)" userId="S::2407485@student.uwtsd.ac.uk::2fad3494-c088-4169-bda8-39212de2f96b" providerId="AD" clId="Web-{00000000-0000-0000-0000-000000000000}" dt="2026-10-09T11:49:05.566" v="276" actId="1076"/>
          <ac:picMkLst>
            <pc:docMk/>
            <pc:sldMk cId="4201132063" sldId="259"/>
            <ac:picMk id="7" creationId="{9C923149-99B4-6EF6-9ED0-FC4B30FEF7AC}"/>
          </ac:picMkLst>
        </pc:picChg>
      </pc:sldChg>
      <pc:sldChg chg="addSp delSp modSp new">
        <pc:chgData name="Scott Williams (2407485)" userId="S::2407485@student.uwtsd.ac.uk::2fad3494-c088-4169-bda8-39212de2f96b" providerId="AD" clId="Web-{00000000-0000-0000-0000-000000000000}" dt="2026-10-20T15:58:29.893" v="815" actId="14100"/>
        <pc:sldMkLst>
          <pc:docMk/>
          <pc:sldMk cId="3786201359" sldId="260"/>
        </pc:sldMkLst>
        <pc:spChg chg="mod">
          <ac:chgData name="Scott Williams (2407485)" userId="S::2407485@student.uwtsd.ac.uk::2fad3494-c088-4169-bda8-39212de2f96b" providerId="AD" clId="Web-{00000000-0000-0000-0000-000000000000}" dt="2026-10-20T15:58:24.002" v="813" actId="1076"/>
          <ac:spMkLst>
            <pc:docMk/>
            <pc:sldMk cId="3786201359" sldId="260"/>
            <ac:spMk id="2" creationId="{7DD566A1-0187-7FA4-E293-8804041A5D82}"/>
          </ac:spMkLst>
        </pc:spChg>
        <pc:spChg chg="mod">
          <ac:chgData name="Scott Williams (2407485)" userId="S::2407485@student.uwtsd.ac.uk::2fad3494-c088-4169-bda8-39212de2f96b" providerId="AD" clId="Web-{00000000-0000-0000-0000-000000000000}" dt="2026-10-20T15:58:29.893" v="815" actId="14100"/>
          <ac:spMkLst>
            <pc:docMk/>
            <pc:sldMk cId="3786201359" sldId="260"/>
            <ac:spMk id="3" creationId="{3DDAC26C-AA9C-A932-CCB2-3CE7901E9D58}"/>
          </ac:spMkLst>
        </pc:spChg>
        <pc:picChg chg="add del mod">
          <ac:chgData name="Scott Williams (2407485)" userId="S::2407485@student.uwtsd.ac.uk::2fad3494-c088-4169-bda8-39212de2f96b" providerId="AD" clId="Web-{00000000-0000-0000-0000-000000000000}" dt="2026-10-20T12:35:59.847" v="437"/>
          <ac:picMkLst>
            <pc:docMk/>
            <pc:sldMk cId="3786201359" sldId="260"/>
            <ac:picMk id="7" creationId="{7AECC74B-98F1-C529-750E-A2824002D3B0}"/>
          </ac:picMkLst>
        </pc:picChg>
        <pc:picChg chg="add del mod">
          <ac:chgData name="Scott Williams (2407485)" userId="S::2407485@student.uwtsd.ac.uk::2fad3494-c088-4169-bda8-39212de2f96b" providerId="AD" clId="Web-{00000000-0000-0000-0000-000000000000}" dt="2026-10-20T12:44:26.604" v="606"/>
          <ac:picMkLst>
            <pc:docMk/>
            <pc:sldMk cId="3786201359" sldId="260"/>
            <ac:picMk id="8" creationId="{E8A22CFA-41D5-AA6C-5EAC-8037E02D8217}"/>
          </ac:picMkLst>
        </pc:picChg>
        <pc:picChg chg="del">
          <ac:chgData name="Scott Williams (2407485)" userId="S::2407485@student.uwtsd.ac.uk::2fad3494-c088-4169-bda8-39212de2f96b" providerId="AD" clId="Web-{00000000-0000-0000-0000-000000000000}" dt="2026-10-20T15:58:17.033" v="812"/>
          <ac:picMkLst>
            <pc:docMk/>
            <pc:sldMk cId="3786201359" sldId="260"/>
            <ac:picMk id="11" creationId="{DE0D9202-0898-E988-3A1E-CBD625248C80}"/>
          </ac:picMkLst>
        </pc:picChg>
      </pc:sldChg>
      <pc:sldChg chg="addSp modSp">
        <pc:chgData name="Scott Williams (2407485)" userId="S::2407485@student.uwtsd.ac.uk::2fad3494-c088-4169-bda8-39212de2f96b" providerId="AD" clId="Web-{00000000-0000-0000-0000-000000000000}" dt="2026-10-20T12:44:34.839" v="608" actId="1076"/>
        <pc:sldMkLst>
          <pc:docMk/>
          <pc:sldMk cId="205633272" sldId="266"/>
        </pc:sldMkLst>
        <pc:spChg chg="mod">
          <ac:chgData name="Scott Williams (2407485)" userId="S::2407485@student.uwtsd.ac.uk::2fad3494-c088-4169-bda8-39212de2f96b" providerId="AD" clId="Web-{00000000-0000-0000-0000-000000000000}" dt="2026-10-20T12:41:05.234" v="501" actId="1076"/>
          <ac:spMkLst>
            <pc:docMk/>
            <pc:sldMk cId="205633272" sldId="266"/>
            <ac:spMk id="2" creationId="{AA088AF5-2000-6C0A-FB40-564270A5A72E}"/>
          </ac:spMkLst>
        </pc:spChg>
        <pc:spChg chg="mod">
          <ac:chgData name="Scott Williams (2407485)" userId="S::2407485@student.uwtsd.ac.uk::2fad3494-c088-4169-bda8-39212de2f96b" providerId="AD" clId="Web-{00000000-0000-0000-0000-000000000000}" dt="2026-10-20T12:41:41.845" v="530" actId="20577"/>
          <ac:spMkLst>
            <pc:docMk/>
            <pc:sldMk cId="205633272" sldId="266"/>
            <ac:spMk id="3" creationId="{3DE80B7E-574C-5134-3938-FC71DFBFA1AB}"/>
          </ac:spMkLst>
        </pc:spChg>
        <pc:spChg chg="add mod">
          <ac:chgData name="Scott Williams (2407485)" userId="S::2407485@student.uwtsd.ac.uk::2fad3494-c088-4169-bda8-39212de2f96b" providerId="AD" clId="Web-{00000000-0000-0000-0000-000000000000}" dt="2026-10-20T12:44:34.839" v="608" actId="1076"/>
          <ac:spMkLst>
            <pc:docMk/>
            <pc:sldMk cId="205633272" sldId="266"/>
            <ac:spMk id="8" creationId="{EC1690EE-B9D2-A047-2261-C2BA6A37D39B}"/>
          </ac:spMkLst>
        </pc:spChg>
        <pc:picChg chg="add mod">
          <ac:chgData name="Scott Williams (2407485)" userId="S::2407485@student.uwtsd.ac.uk::2fad3494-c088-4169-bda8-39212de2f96b" providerId="AD" clId="Web-{00000000-0000-0000-0000-000000000000}" dt="2026-10-20T12:44:32.730" v="607" actId="1076"/>
          <ac:picMkLst>
            <pc:docMk/>
            <pc:sldMk cId="205633272" sldId="266"/>
            <ac:picMk id="7" creationId="{3F41F2CA-D6B8-4A34-82A9-EE3C6B08771A}"/>
          </ac:picMkLst>
        </pc:picChg>
      </pc:sldChg>
      <pc:sldChg chg="addSp modSp">
        <pc:chgData name="Scott Williams (2407485)" userId="S::2407485@student.uwtsd.ac.uk::2fad3494-c088-4169-bda8-39212de2f96b" providerId="AD" clId="Web-{00000000-0000-0000-0000-000000000000}" dt="2026-10-20T15:56:31.173" v="720" actId="1076"/>
        <pc:sldMkLst>
          <pc:docMk/>
          <pc:sldMk cId="2205877641" sldId="268"/>
        </pc:sldMkLst>
        <pc:spChg chg="mod">
          <ac:chgData name="Scott Williams (2407485)" userId="S::2407485@student.uwtsd.ac.uk::2fad3494-c088-4169-bda8-39212de2f96b" providerId="AD" clId="Web-{00000000-0000-0000-0000-000000000000}" dt="2026-10-20T15:53:56.314" v="624" actId="1076"/>
          <ac:spMkLst>
            <pc:docMk/>
            <pc:sldMk cId="2205877641" sldId="268"/>
            <ac:spMk id="2" creationId="{64E82F7F-5A1C-0559-98F7-6AEC808AE947}"/>
          </ac:spMkLst>
        </pc:spChg>
        <pc:spChg chg="mod">
          <ac:chgData name="Scott Williams (2407485)" userId="S::2407485@student.uwtsd.ac.uk::2fad3494-c088-4169-bda8-39212de2f96b" providerId="AD" clId="Web-{00000000-0000-0000-0000-000000000000}" dt="2026-10-20T15:56:31.173" v="720" actId="1076"/>
          <ac:spMkLst>
            <pc:docMk/>
            <pc:sldMk cId="2205877641" sldId="268"/>
            <ac:spMk id="3" creationId="{C5B06C68-7B26-F4D2-A39B-50D3627588B7}"/>
          </ac:spMkLst>
        </pc:spChg>
        <pc:spChg chg="add mod">
          <ac:chgData name="Scott Williams (2407485)" userId="S::2407485@student.uwtsd.ac.uk::2fad3494-c088-4169-bda8-39212de2f96b" providerId="AD" clId="Web-{00000000-0000-0000-0000-000000000000}" dt="2026-10-20T15:54:09.517" v="631" actId="1076"/>
          <ac:spMkLst>
            <pc:docMk/>
            <pc:sldMk cId="2205877641" sldId="268"/>
            <ac:spMk id="8" creationId="{1BA41CDD-3864-A0B5-8D3E-D92ED28ED45C}"/>
          </ac:spMkLst>
        </pc:spChg>
        <pc:picChg chg="mod">
          <ac:chgData name="Scott Williams (2407485)" userId="S::2407485@student.uwtsd.ac.uk::2fad3494-c088-4169-bda8-39212de2f96b" providerId="AD" clId="Web-{00000000-0000-0000-0000-000000000000}" dt="2026-10-20T15:53:57.564" v="625" actId="1076"/>
          <ac:picMkLst>
            <pc:docMk/>
            <pc:sldMk cId="2205877641" sldId="268"/>
            <ac:picMk id="7" creationId="{1E2F5099-0029-7416-C00C-B3ECDF76ED24}"/>
          </ac:picMkLst>
        </pc:picChg>
      </pc:sldChg>
      <pc:sldMasterChg chg="add addSldLayout modSldLayout">
        <pc:chgData name="Scott Williams (2407485)" userId="S::2407485@student.uwtsd.ac.uk::2fad3494-c088-4169-bda8-39212de2f96b" providerId="AD" clId="Web-{00000000-0000-0000-0000-000000000000}" dt="2026-10-09T11:30:35.713" v="9"/>
        <pc:sldMasterMkLst>
          <pc:docMk/>
          <pc:sldMasterMk cId="2326582183" sldId="2147483672"/>
        </pc:sldMasterMkLst>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2564714039" sldId="2147483673"/>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297874590" sldId="2147483674"/>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81995897" sldId="2147483675"/>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3779715387" sldId="2147483676"/>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204758242" sldId="2147483677"/>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073036091" sldId="2147483678"/>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2235077857" sldId="2147483679"/>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078808280" sldId="2147483680"/>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3907673599" sldId="2147483681"/>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26240840" sldId="2147483682"/>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506455790" sldId="2147483683"/>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385543595" sldId="2147483684"/>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3231054687" sldId="2147483685"/>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2212009069" sldId="2147483686"/>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3126786313" sldId="2147483687"/>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2620023534" sldId="2147483688"/>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692340387" sldId="2147483689"/>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175156277" sldId="2147483690"/>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251889165" sldId="2147483691"/>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3200843176" sldId="2147483692"/>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981903368" sldId="2147483693"/>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343301227" sldId="2147483694"/>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516993697" sldId="2147483695"/>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94278698" sldId="2147483696"/>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2879714660" sldId="2147483697"/>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477916294" sldId="2147483698"/>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1031570460" sldId="2147483699"/>
          </pc:sldLayoutMkLst>
        </pc:sldLayoutChg>
        <pc:sldLayoutChg chg="add mod replId">
          <pc:chgData name="Scott Williams (2407485)" userId="S::2407485@student.uwtsd.ac.uk::2fad3494-c088-4169-bda8-39212de2f96b" providerId="AD" clId="Web-{00000000-0000-0000-0000-000000000000}" dt="2026-10-09T11:30:35.713" v="9"/>
          <pc:sldLayoutMkLst>
            <pc:docMk/>
            <pc:sldMasterMk cId="2326582183" sldId="2147483672"/>
            <pc:sldLayoutMk cId="4186302882" sldId="2147483700"/>
          </pc:sldLayoutMkLst>
        </pc:sldLayoutChg>
      </pc:sldMasterChg>
    </pc:docChg>
  </pc:docChgLst>
  <pc:docChgLst>
    <pc:chgData name="Scott Williams (2407485)" userId="S::2407485@student.uwtsd.ac.uk::2fad3494-c088-4169-bda8-39212de2f96b" providerId="AD" clId="Web-{87785CA2-FD54-21C4-47AD-06A184C117BA}"/>
    <pc:docChg chg="modSld sldOrd">
      <pc:chgData name="Scott Williams (2407485)" userId="S::2407485@student.uwtsd.ac.uk::2fad3494-c088-4169-bda8-39212de2f96b" providerId="AD" clId="Web-{87785CA2-FD54-21C4-47AD-06A184C117BA}" dt="2026-10-19T23:59:21.455" v="727" actId="20577"/>
      <pc:docMkLst>
        <pc:docMk/>
      </pc:docMkLst>
      <pc:sldChg chg="modSp">
        <pc:chgData name="Scott Williams (2407485)" userId="S::2407485@student.uwtsd.ac.uk::2fad3494-c088-4169-bda8-39212de2f96b" providerId="AD" clId="Web-{87785CA2-FD54-21C4-47AD-06A184C117BA}" dt="2026-10-19T23:52:06.148" v="583" actId="20577"/>
        <pc:sldMkLst>
          <pc:docMk/>
          <pc:sldMk cId="109857222" sldId="256"/>
        </pc:sldMkLst>
        <pc:spChg chg="mod">
          <ac:chgData name="Scott Williams (2407485)" userId="S::2407485@student.uwtsd.ac.uk::2fad3494-c088-4169-bda8-39212de2f96b" providerId="AD" clId="Web-{87785CA2-FD54-21C4-47AD-06A184C117BA}" dt="2026-10-19T23:52:06.148" v="583" actId="20577"/>
          <ac:spMkLst>
            <pc:docMk/>
            <pc:sldMk cId="109857222" sldId="256"/>
            <ac:spMk id="2" creationId="{00000000-0000-0000-0000-000000000000}"/>
          </ac:spMkLst>
        </pc:spChg>
        <pc:spChg chg="mod">
          <ac:chgData name="Scott Williams (2407485)" userId="S::2407485@student.uwtsd.ac.uk::2fad3494-c088-4169-bda8-39212de2f96b" providerId="AD" clId="Web-{87785CA2-FD54-21C4-47AD-06A184C117BA}" dt="2026-10-19T23:11:27.012" v="131" actId="20577"/>
          <ac:spMkLst>
            <pc:docMk/>
            <pc:sldMk cId="109857222" sldId="256"/>
            <ac:spMk id="3" creationId="{00000000-0000-0000-0000-000000000000}"/>
          </ac:spMkLst>
        </pc:spChg>
      </pc:sldChg>
      <pc:sldChg chg="modSp">
        <pc:chgData name="Scott Williams (2407485)" userId="S::2407485@student.uwtsd.ac.uk::2fad3494-c088-4169-bda8-39212de2f96b" providerId="AD" clId="Web-{87785CA2-FD54-21C4-47AD-06A184C117BA}" dt="2026-10-19T23:53:12.153" v="626" actId="20577"/>
        <pc:sldMkLst>
          <pc:docMk/>
          <pc:sldMk cId="2713082739" sldId="258"/>
        </pc:sldMkLst>
        <pc:spChg chg="mod">
          <ac:chgData name="Scott Williams (2407485)" userId="S::2407485@student.uwtsd.ac.uk::2fad3494-c088-4169-bda8-39212de2f96b" providerId="AD" clId="Web-{87785CA2-FD54-21C4-47AD-06A184C117BA}" dt="2026-10-19T23:18:18.667" v="137" actId="14100"/>
          <ac:spMkLst>
            <pc:docMk/>
            <pc:sldMk cId="2713082739" sldId="258"/>
            <ac:spMk id="2" creationId="{05A2D0BC-23DB-4EA3-3C83-BE8D4008A68E}"/>
          </ac:spMkLst>
        </pc:spChg>
        <pc:spChg chg="mod">
          <ac:chgData name="Scott Williams (2407485)" userId="S::2407485@student.uwtsd.ac.uk::2fad3494-c088-4169-bda8-39212de2f96b" providerId="AD" clId="Web-{87785CA2-FD54-21C4-47AD-06A184C117BA}" dt="2026-10-19T23:53:12.153" v="626" actId="20577"/>
          <ac:spMkLst>
            <pc:docMk/>
            <pc:sldMk cId="2713082739" sldId="258"/>
            <ac:spMk id="3" creationId="{7B162577-B385-9AFF-7039-3BCA40814DA4}"/>
          </ac:spMkLst>
        </pc:spChg>
      </pc:sldChg>
      <pc:sldChg chg="modSp">
        <pc:chgData name="Scott Williams (2407485)" userId="S::2407485@student.uwtsd.ac.uk::2fad3494-c088-4169-bda8-39212de2f96b" providerId="AD" clId="Web-{87785CA2-FD54-21C4-47AD-06A184C117BA}" dt="2026-10-19T23:01:42.286" v="119" actId="20577"/>
        <pc:sldMkLst>
          <pc:docMk/>
          <pc:sldMk cId="3786201359" sldId="260"/>
        </pc:sldMkLst>
        <pc:spChg chg="mod">
          <ac:chgData name="Scott Williams (2407485)" userId="S::2407485@student.uwtsd.ac.uk::2fad3494-c088-4169-bda8-39212de2f96b" providerId="AD" clId="Web-{87785CA2-FD54-21C4-47AD-06A184C117BA}" dt="2026-10-19T23:01:42.286" v="119" actId="20577"/>
          <ac:spMkLst>
            <pc:docMk/>
            <pc:sldMk cId="3786201359" sldId="260"/>
            <ac:spMk id="3" creationId="{3DDAC26C-AA9C-A932-CCB2-3CE7901E9D58}"/>
          </ac:spMkLst>
        </pc:spChg>
      </pc:sldChg>
      <pc:sldChg chg="modSp">
        <pc:chgData name="Scott Williams (2407485)" userId="S::2407485@student.uwtsd.ac.uk::2fad3494-c088-4169-bda8-39212de2f96b" providerId="AD" clId="Web-{87785CA2-FD54-21C4-47AD-06A184C117BA}" dt="2026-10-19T23:57:57.450" v="698" actId="1076"/>
        <pc:sldMkLst>
          <pc:docMk/>
          <pc:sldMk cId="1403632410" sldId="261"/>
        </pc:sldMkLst>
        <pc:spChg chg="mod">
          <ac:chgData name="Scott Williams (2407485)" userId="S::2407485@student.uwtsd.ac.uk::2fad3494-c088-4169-bda8-39212de2f96b" providerId="AD" clId="Web-{87785CA2-FD54-21C4-47AD-06A184C117BA}" dt="2026-10-19T23:57:57.450" v="698" actId="1076"/>
          <ac:spMkLst>
            <pc:docMk/>
            <pc:sldMk cId="1403632410" sldId="261"/>
            <ac:spMk id="2" creationId="{4D78A65D-59AA-F823-728A-9B4407C45E91}"/>
          </ac:spMkLst>
        </pc:spChg>
        <pc:spChg chg="mod">
          <ac:chgData name="Scott Williams (2407485)" userId="S::2407485@student.uwtsd.ac.uk::2fad3494-c088-4169-bda8-39212de2f96b" providerId="AD" clId="Web-{87785CA2-FD54-21C4-47AD-06A184C117BA}" dt="2026-10-19T23:57:51.903" v="697" actId="14100"/>
          <ac:spMkLst>
            <pc:docMk/>
            <pc:sldMk cId="1403632410" sldId="261"/>
            <ac:spMk id="3" creationId="{AEF0FF5F-8D90-ACAA-226C-A85C33EE2CCD}"/>
          </ac:spMkLst>
        </pc:spChg>
      </pc:sldChg>
      <pc:sldChg chg="modSp ord">
        <pc:chgData name="Scott Williams (2407485)" userId="S::2407485@student.uwtsd.ac.uk::2fad3494-c088-4169-bda8-39212de2f96b" providerId="AD" clId="Web-{87785CA2-FD54-21C4-47AD-06A184C117BA}" dt="2026-10-19T23:57:12.620" v="691" actId="14100"/>
        <pc:sldMkLst>
          <pc:docMk/>
          <pc:sldMk cId="3786679021" sldId="262"/>
        </pc:sldMkLst>
        <pc:spChg chg="mod">
          <ac:chgData name="Scott Williams (2407485)" userId="S::2407485@student.uwtsd.ac.uk::2fad3494-c088-4169-bda8-39212de2f96b" providerId="AD" clId="Web-{87785CA2-FD54-21C4-47AD-06A184C117BA}" dt="2026-10-19T23:57:12.620" v="691" actId="14100"/>
          <ac:spMkLst>
            <pc:docMk/>
            <pc:sldMk cId="3786679021" sldId="262"/>
            <ac:spMk id="3" creationId="{EDBA351F-6F26-AED3-9579-EEE89FCECED1}"/>
          </ac:spMkLst>
        </pc:spChg>
      </pc:sldChg>
      <pc:sldChg chg="modSp">
        <pc:chgData name="Scott Williams (2407485)" userId="S::2407485@student.uwtsd.ac.uk::2fad3494-c088-4169-bda8-39212de2f96b" providerId="AD" clId="Web-{87785CA2-FD54-21C4-47AD-06A184C117BA}" dt="2026-10-19T09:30:49.279" v="102" actId="20577"/>
        <pc:sldMkLst>
          <pc:docMk/>
          <pc:sldMk cId="1680463175" sldId="263"/>
        </pc:sldMkLst>
        <pc:spChg chg="mod">
          <ac:chgData name="Scott Williams (2407485)" userId="S::2407485@student.uwtsd.ac.uk::2fad3494-c088-4169-bda8-39212de2f96b" providerId="AD" clId="Web-{87785CA2-FD54-21C4-47AD-06A184C117BA}" dt="2026-10-19T09:30:49.279" v="102" actId="20577"/>
          <ac:spMkLst>
            <pc:docMk/>
            <pc:sldMk cId="1680463175" sldId="263"/>
            <ac:spMk id="3" creationId="{A7C61E78-F927-13CD-A0A1-DD7571EA6062}"/>
          </ac:spMkLst>
        </pc:spChg>
      </pc:sldChg>
      <pc:sldChg chg="addSp delSp modSp">
        <pc:chgData name="Scott Williams (2407485)" userId="S::2407485@student.uwtsd.ac.uk::2fad3494-c088-4169-bda8-39212de2f96b" providerId="AD" clId="Web-{87785CA2-FD54-21C4-47AD-06A184C117BA}" dt="2026-10-19T23:59:21.455" v="727" actId="20577"/>
        <pc:sldMkLst>
          <pc:docMk/>
          <pc:sldMk cId="2389154905" sldId="264"/>
        </pc:sldMkLst>
        <pc:spChg chg="mod">
          <ac:chgData name="Scott Williams (2407485)" userId="S::2407485@student.uwtsd.ac.uk::2fad3494-c088-4169-bda8-39212de2f96b" providerId="AD" clId="Web-{87785CA2-FD54-21C4-47AD-06A184C117BA}" dt="2026-10-19T23:58:42.499" v="712" actId="1076"/>
          <ac:spMkLst>
            <pc:docMk/>
            <pc:sldMk cId="2389154905" sldId="264"/>
            <ac:spMk id="2" creationId="{2C20976D-5694-F849-8C04-E980EF744586}"/>
          </ac:spMkLst>
        </pc:spChg>
        <pc:spChg chg="mod">
          <ac:chgData name="Scott Williams (2407485)" userId="S::2407485@student.uwtsd.ac.uk::2fad3494-c088-4169-bda8-39212de2f96b" providerId="AD" clId="Web-{87785CA2-FD54-21C4-47AD-06A184C117BA}" dt="2026-10-19T23:59:21.455" v="727" actId="20577"/>
          <ac:spMkLst>
            <pc:docMk/>
            <pc:sldMk cId="2389154905" sldId="264"/>
            <ac:spMk id="3" creationId="{81474D0C-6008-D1E0-D097-4CCA35196EBD}"/>
          </ac:spMkLst>
        </pc:spChg>
        <pc:spChg chg="add mod">
          <ac:chgData name="Scott Williams (2407485)" userId="S::2407485@student.uwtsd.ac.uk::2fad3494-c088-4169-bda8-39212de2f96b" providerId="AD" clId="Web-{87785CA2-FD54-21C4-47AD-06A184C117BA}" dt="2026-10-19T23:10:47.103" v="122" actId="1076"/>
          <ac:spMkLst>
            <pc:docMk/>
            <pc:sldMk cId="2389154905" sldId="264"/>
            <ac:spMk id="9" creationId="{8B871582-1D66-A734-91B0-1897E7ECB9B2}"/>
          </ac:spMkLst>
        </pc:spChg>
        <pc:spChg chg="mod">
          <ac:chgData name="Scott Williams (2407485)" userId="S::2407485@student.uwtsd.ac.uk::2fad3494-c088-4169-bda8-39212de2f96b" providerId="AD" clId="Web-{87785CA2-FD54-21C4-47AD-06A184C117BA}" dt="2026-10-19T23:10:43.915" v="121" actId="1076"/>
          <ac:spMkLst>
            <pc:docMk/>
            <pc:sldMk cId="2389154905" sldId="264"/>
            <ac:spMk id="12" creationId="{8A9EAE26-1B7F-542E-539A-CF7BFF46D4B4}"/>
          </ac:spMkLst>
        </pc:spChg>
        <pc:picChg chg="add mod">
          <ac:chgData name="Scott Williams (2407485)" userId="S::2407485@student.uwtsd.ac.uk::2fad3494-c088-4169-bda8-39212de2f96b" providerId="AD" clId="Web-{87785CA2-FD54-21C4-47AD-06A184C117BA}" dt="2026-10-19T23:10:48.244" v="123" actId="1076"/>
          <ac:picMkLst>
            <pc:docMk/>
            <pc:sldMk cId="2389154905" sldId="264"/>
            <ac:picMk id="7" creationId="{D8C4EFB7-774B-EDDE-630C-9C2AA6BE8B86}"/>
          </ac:picMkLst>
        </pc:picChg>
        <pc:picChg chg="mod">
          <ac:chgData name="Scott Williams (2407485)" userId="S::2407485@student.uwtsd.ac.uk::2fad3494-c088-4169-bda8-39212de2f96b" providerId="AD" clId="Web-{87785CA2-FD54-21C4-47AD-06A184C117BA}" dt="2026-10-19T23:10:41.759" v="120" actId="1076"/>
          <ac:picMkLst>
            <pc:docMk/>
            <pc:sldMk cId="2389154905" sldId="264"/>
            <ac:picMk id="8" creationId="{B7E5751E-8A0A-1143-EE0F-78F7EF0520CB}"/>
          </ac:picMkLst>
        </pc:picChg>
      </pc:sldChg>
    </pc:docChg>
  </pc:docChgLst>
  <pc:docChgLst>
    <pc:chgData name="Scott Williams (2407485)" userId="S::2407485@student.uwtsd.ac.uk::2fad3494-c088-4169-bda8-39212de2f96b" providerId="AD" clId="Web-{B73D5345-F351-5B0F-856C-4683B967A623}"/>
    <pc:docChg chg="addSld modSld">
      <pc:chgData name="Scott Williams (2407485)" userId="S::2407485@student.uwtsd.ac.uk::2fad3494-c088-4169-bda8-39212de2f96b" providerId="AD" clId="Web-{B73D5345-F351-5B0F-856C-4683B967A623}" dt="2026-10-14T15:59:53.287" v="458" actId="1076"/>
      <pc:docMkLst>
        <pc:docMk/>
      </pc:docMkLst>
      <pc:sldChg chg="modSp">
        <pc:chgData name="Scott Williams (2407485)" userId="S::2407485@student.uwtsd.ac.uk::2fad3494-c088-4169-bda8-39212de2f96b" providerId="AD" clId="Web-{B73D5345-F351-5B0F-856C-4683B967A623}" dt="2026-10-14T13:54:20.150" v="326" actId="20577"/>
        <pc:sldMkLst>
          <pc:docMk/>
          <pc:sldMk cId="3786201359" sldId="260"/>
        </pc:sldMkLst>
        <pc:spChg chg="mod">
          <ac:chgData name="Scott Williams (2407485)" userId="S::2407485@student.uwtsd.ac.uk::2fad3494-c088-4169-bda8-39212de2f96b" providerId="AD" clId="Web-{B73D5345-F351-5B0F-856C-4683B967A623}" dt="2026-10-14T13:54:20.150" v="326" actId="20577"/>
          <ac:spMkLst>
            <pc:docMk/>
            <pc:sldMk cId="3786201359" sldId="260"/>
            <ac:spMk id="3" creationId="{3DDAC26C-AA9C-A932-CCB2-3CE7901E9D58}"/>
          </ac:spMkLst>
        </pc:spChg>
      </pc:sldChg>
      <pc:sldChg chg="modSp">
        <pc:chgData name="Scott Williams (2407485)" userId="S::2407485@student.uwtsd.ac.uk::2fad3494-c088-4169-bda8-39212de2f96b" providerId="AD" clId="Web-{B73D5345-F351-5B0F-856C-4683B967A623}" dt="2026-10-14T15:59:53.287" v="458" actId="1076"/>
        <pc:sldMkLst>
          <pc:docMk/>
          <pc:sldMk cId="3786679021" sldId="262"/>
        </pc:sldMkLst>
        <pc:spChg chg="mod">
          <ac:chgData name="Scott Williams (2407485)" userId="S::2407485@student.uwtsd.ac.uk::2fad3494-c088-4169-bda8-39212de2f96b" providerId="AD" clId="Web-{B73D5345-F351-5B0F-856C-4683B967A623}" dt="2026-10-14T15:59:53.287" v="458" actId="1076"/>
          <ac:spMkLst>
            <pc:docMk/>
            <pc:sldMk cId="3786679021" sldId="262"/>
            <ac:spMk id="2" creationId="{CAA61D2E-7764-D0F6-3D7F-1EB933236408}"/>
          </ac:spMkLst>
        </pc:spChg>
        <pc:spChg chg="mod">
          <ac:chgData name="Scott Williams (2407485)" userId="S::2407485@student.uwtsd.ac.uk::2fad3494-c088-4169-bda8-39212de2f96b" providerId="AD" clId="Web-{B73D5345-F351-5B0F-856C-4683B967A623}" dt="2026-10-14T14:59:57.887" v="327" actId="1076"/>
          <ac:spMkLst>
            <pc:docMk/>
            <pc:sldMk cId="3786679021" sldId="262"/>
            <ac:spMk id="3" creationId="{EDBA351F-6F26-AED3-9579-EEE89FCECED1}"/>
          </ac:spMkLst>
        </pc:spChg>
      </pc:sldChg>
      <pc:sldChg chg="addSp delSp modSp new">
        <pc:chgData name="Scott Williams (2407485)" userId="S::2407485@student.uwtsd.ac.uk::2fad3494-c088-4169-bda8-39212de2f96b" providerId="AD" clId="Web-{B73D5345-F351-5B0F-856C-4683B967A623}" dt="2026-10-14T15:35:26.373" v="446" actId="14100"/>
        <pc:sldMkLst>
          <pc:docMk/>
          <pc:sldMk cId="1680463175" sldId="263"/>
        </pc:sldMkLst>
        <pc:spChg chg="mod">
          <ac:chgData name="Scott Williams (2407485)" userId="S::2407485@student.uwtsd.ac.uk::2fad3494-c088-4169-bda8-39212de2f96b" providerId="AD" clId="Web-{B73D5345-F351-5B0F-856C-4683B967A623}" dt="2026-10-14T15:32:25.679" v="445" actId="1076"/>
          <ac:spMkLst>
            <pc:docMk/>
            <pc:sldMk cId="1680463175" sldId="263"/>
            <ac:spMk id="2" creationId="{31F976E8-D0B2-B220-31A5-2CE0BE808D0F}"/>
          </ac:spMkLst>
        </pc:spChg>
        <pc:spChg chg="mod">
          <ac:chgData name="Scott Williams (2407485)" userId="S::2407485@student.uwtsd.ac.uk::2fad3494-c088-4169-bda8-39212de2f96b" providerId="AD" clId="Web-{B73D5345-F351-5B0F-856C-4683B967A623}" dt="2026-10-14T15:35:26.373" v="446" actId="14100"/>
          <ac:spMkLst>
            <pc:docMk/>
            <pc:sldMk cId="1680463175" sldId="263"/>
            <ac:spMk id="3" creationId="{A7C61E78-F927-13CD-A0A1-DD7571EA6062}"/>
          </ac:spMkLst>
        </pc:spChg>
        <pc:spChg chg="add mod">
          <ac:chgData name="Scott Williams (2407485)" userId="S::2407485@student.uwtsd.ac.uk::2fad3494-c088-4169-bda8-39212de2f96b" providerId="AD" clId="Web-{B73D5345-F351-5B0F-856C-4683B967A623}" dt="2026-10-14T13:40:14.923" v="175" actId="1076"/>
          <ac:spMkLst>
            <pc:docMk/>
            <pc:sldMk cId="1680463175" sldId="263"/>
            <ac:spMk id="8" creationId="{26030449-2009-EE86-89E3-18D2F7296EB3}"/>
          </ac:spMkLst>
        </pc:spChg>
        <pc:spChg chg="add mod">
          <ac:chgData name="Scott Williams (2407485)" userId="S::2407485@student.uwtsd.ac.uk::2fad3494-c088-4169-bda8-39212de2f96b" providerId="AD" clId="Web-{B73D5345-F351-5B0F-856C-4683B967A623}" dt="2026-10-14T13:49:05.818" v="251" actId="1076"/>
          <ac:spMkLst>
            <pc:docMk/>
            <pc:sldMk cId="1680463175" sldId="263"/>
            <ac:spMk id="11" creationId="{7367D041-2D74-C75E-396B-DE8137B840A9}"/>
          </ac:spMkLst>
        </pc:spChg>
        <pc:spChg chg="add mod">
          <ac:chgData name="Scott Williams (2407485)" userId="S::2407485@student.uwtsd.ac.uk::2fad3494-c088-4169-bda8-39212de2f96b" providerId="AD" clId="Web-{B73D5345-F351-5B0F-856C-4683B967A623}" dt="2026-10-14T13:49:10.725" v="253" actId="1076"/>
          <ac:spMkLst>
            <pc:docMk/>
            <pc:sldMk cId="1680463175" sldId="263"/>
            <ac:spMk id="13" creationId="{6FA7A3B4-7B12-2234-1AC5-81164D659358}"/>
          </ac:spMkLst>
        </pc:spChg>
        <pc:picChg chg="add mod">
          <ac:chgData name="Scott Williams (2407485)" userId="S::2407485@student.uwtsd.ac.uk::2fad3494-c088-4169-bda8-39212de2f96b" providerId="AD" clId="Web-{B73D5345-F351-5B0F-856C-4683B967A623}" dt="2026-10-14T13:45:28.100" v="227" actId="14100"/>
          <ac:picMkLst>
            <pc:docMk/>
            <pc:sldMk cId="1680463175" sldId="263"/>
            <ac:picMk id="7" creationId="{3FCC74C2-DC34-ECED-E50E-FF111F67CB64}"/>
          </ac:picMkLst>
        </pc:picChg>
        <pc:picChg chg="add mod">
          <ac:chgData name="Scott Williams (2407485)" userId="S::2407485@student.uwtsd.ac.uk::2fad3494-c088-4169-bda8-39212de2f96b" providerId="AD" clId="Web-{B73D5345-F351-5B0F-856C-4683B967A623}" dt="2026-10-14T13:49:07.975" v="252" actId="1076"/>
          <ac:picMkLst>
            <pc:docMk/>
            <pc:sldMk cId="1680463175" sldId="263"/>
            <ac:picMk id="9" creationId="{5E6D3C7F-5137-A8BE-BCAE-DA7B93A9E970}"/>
          </ac:picMkLst>
        </pc:picChg>
        <pc:picChg chg="add mod">
          <ac:chgData name="Scott Williams (2407485)" userId="S::2407485@student.uwtsd.ac.uk::2fad3494-c088-4169-bda8-39212de2f96b" providerId="AD" clId="Web-{B73D5345-F351-5B0F-856C-4683B967A623}" dt="2026-10-14T13:49:12.459" v="254" actId="1076"/>
          <ac:picMkLst>
            <pc:docMk/>
            <pc:sldMk cId="1680463175" sldId="263"/>
            <ac:picMk id="12" creationId="{1E6928B4-069F-0007-EE0D-A4599AEF33BA}"/>
          </ac:picMkLst>
        </pc:picChg>
      </pc:sldChg>
      <pc:sldChg chg="addSp modSp new">
        <pc:chgData name="Scott Williams (2407485)" userId="S::2407485@student.uwtsd.ac.uk::2fad3494-c088-4169-bda8-39212de2f96b" providerId="AD" clId="Web-{B73D5345-F351-5B0F-856C-4683B967A623}" dt="2026-10-14T15:45:20.880" v="456" actId="1076"/>
        <pc:sldMkLst>
          <pc:docMk/>
          <pc:sldMk cId="2389154905" sldId="264"/>
        </pc:sldMkLst>
        <pc:spChg chg="mod">
          <ac:chgData name="Scott Williams (2407485)" userId="S::2407485@student.uwtsd.ac.uk::2fad3494-c088-4169-bda8-39212de2f96b" providerId="AD" clId="Web-{B73D5345-F351-5B0F-856C-4683B967A623}" dt="2026-10-14T15:35:49.233" v="454" actId="1076"/>
          <ac:spMkLst>
            <pc:docMk/>
            <pc:sldMk cId="2389154905" sldId="264"/>
            <ac:spMk id="2" creationId="{2C20976D-5694-F849-8C04-E980EF744586}"/>
          </ac:spMkLst>
        </pc:spChg>
        <pc:spChg chg="mod">
          <ac:chgData name="Scott Williams (2407485)" userId="S::2407485@student.uwtsd.ac.uk::2fad3494-c088-4169-bda8-39212de2f96b" providerId="AD" clId="Web-{B73D5345-F351-5B0F-856C-4683B967A623}" dt="2026-10-14T15:31:20.973" v="441" actId="20577"/>
          <ac:spMkLst>
            <pc:docMk/>
            <pc:sldMk cId="2389154905" sldId="264"/>
            <ac:spMk id="3" creationId="{81474D0C-6008-D1E0-D097-4CCA35196EBD}"/>
          </ac:spMkLst>
        </pc:spChg>
        <pc:spChg chg="add mod">
          <ac:chgData name="Scott Williams (2407485)" userId="S::2407485@student.uwtsd.ac.uk::2fad3494-c088-4169-bda8-39212de2f96b" providerId="AD" clId="Web-{B73D5345-F351-5B0F-856C-4683B967A623}" dt="2026-10-14T15:35:37.748" v="449" actId="1076"/>
          <ac:spMkLst>
            <pc:docMk/>
            <pc:sldMk cId="2389154905" sldId="264"/>
            <ac:spMk id="12" creationId="{8A9EAE26-1B7F-542E-539A-CF7BFF46D4B4}"/>
          </ac:spMkLst>
        </pc:spChg>
        <pc:spChg chg="add mod">
          <ac:chgData name="Scott Williams (2407485)" userId="S::2407485@student.uwtsd.ac.uk::2fad3494-c088-4169-bda8-39212de2f96b" providerId="AD" clId="Web-{B73D5345-F351-5B0F-856C-4683B967A623}" dt="2026-10-14T15:35:43.874" v="452" actId="1076"/>
          <ac:spMkLst>
            <pc:docMk/>
            <pc:sldMk cId="2389154905" sldId="264"/>
            <ac:spMk id="14" creationId="{3255072C-9AFC-E283-89FC-EB433D1576C8}"/>
          </ac:spMkLst>
        </pc:spChg>
        <pc:picChg chg="add mod">
          <ac:chgData name="Scott Williams (2407485)" userId="S::2407485@student.uwtsd.ac.uk::2fad3494-c088-4169-bda8-39212de2f96b" providerId="AD" clId="Web-{B73D5345-F351-5B0F-856C-4683B967A623}" dt="2026-10-14T15:45:20.880" v="456" actId="1076"/>
          <ac:picMkLst>
            <pc:docMk/>
            <pc:sldMk cId="2389154905" sldId="264"/>
            <ac:picMk id="8" creationId="{B7E5751E-8A0A-1143-EE0F-78F7EF0520CB}"/>
          </ac:picMkLst>
        </pc:picChg>
        <pc:picChg chg="add mod">
          <ac:chgData name="Scott Williams (2407485)" userId="S::2407485@student.uwtsd.ac.uk::2fad3494-c088-4169-bda8-39212de2f96b" providerId="AD" clId="Web-{B73D5345-F351-5B0F-856C-4683B967A623}" dt="2026-10-14T15:45:19.880" v="455" actId="1076"/>
          <ac:picMkLst>
            <pc:docMk/>
            <pc:sldMk cId="2389154905" sldId="264"/>
            <ac:picMk id="10" creationId="{C2ED9A59-154A-9F61-3671-DA1C13A8C379}"/>
          </ac:picMkLst>
        </pc:picChg>
      </pc:sldChg>
    </pc:docChg>
  </pc:docChgLst>
  <pc:docChgLst>
    <pc:chgData name="Scott Williams (2407485)" userId="S::2407485@student.uwtsd.ac.uk::2fad3494-c088-4169-bda8-39212de2f96b" providerId="AD" clId="Web-{EAE53099-FBB8-585F-47C7-67E73A20AA67}"/>
    <pc:docChg chg="addSld modSld sldOrd">
      <pc:chgData name="Scott Williams (2407485)" userId="S::2407485@student.uwtsd.ac.uk::2fad3494-c088-4169-bda8-39212de2f96b" providerId="AD" clId="Web-{EAE53099-FBB8-585F-47C7-67E73A20AA67}" dt="2026-10-20T15:52:51.583" v="896" actId="20577"/>
      <pc:docMkLst>
        <pc:docMk/>
      </pc:docMkLst>
      <pc:sldChg chg="ord">
        <pc:chgData name="Scott Williams (2407485)" userId="S::2407485@student.uwtsd.ac.uk::2fad3494-c088-4169-bda8-39212de2f96b" providerId="AD" clId="Web-{EAE53099-FBB8-585F-47C7-67E73A20AA67}" dt="2026-10-20T14:43:39.613" v="251"/>
        <pc:sldMkLst>
          <pc:docMk/>
          <pc:sldMk cId="2713082739" sldId="258"/>
        </pc:sldMkLst>
      </pc:sldChg>
      <pc:sldChg chg="addSp modSp ord">
        <pc:chgData name="Scott Williams (2407485)" userId="S::2407485@student.uwtsd.ac.uk::2fad3494-c088-4169-bda8-39212de2f96b" providerId="AD" clId="Web-{EAE53099-FBB8-585F-47C7-67E73A20AA67}" dt="2026-10-20T15:26:15.225" v="670"/>
        <pc:sldMkLst>
          <pc:docMk/>
          <pc:sldMk cId="4201132063" sldId="259"/>
        </pc:sldMkLst>
        <pc:spChg chg="mod">
          <ac:chgData name="Scott Williams (2407485)" userId="S::2407485@student.uwtsd.ac.uk::2fad3494-c088-4169-bda8-39212de2f96b" providerId="AD" clId="Web-{EAE53099-FBB8-585F-47C7-67E73A20AA67}" dt="2026-10-20T14:33:01.136" v="149" actId="1076"/>
          <ac:spMkLst>
            <pc:docMk/>
            <pc:sldMk cId="4201132063" sldId="259"/>
            <ac:spMk id="3" creationId="{27B3B306-9EA6-CEC4-9301-53FBBD7323A4}"/>
          </ac:spMkLst>
        </pc:spChg>
        <pc:spChg chg="add mod">
          <ac:chgData name="Scott Williams (2407485)" userId="S::2407485@student.uwtsd.ac.uk::2fad3494-c088-4169-bda8-39212de2f96b" providerId="AD" clId="Web-{EAE53099-FBB8-585F-47C7-67E73A20AA67}" dt="2026-10-20T14:31:30.695" v="140" actId="1076"/>
          <ac:spMkLst>
            <pc:docMk/>
            <pc:sldMk cId="4201132063" sldId="259"/>
            <ac:spMk id="9" creationId="{3CE0FE9C-7417-7207-12D9-2246D3A2B237}"/>
          </ac:spMkLst>
        </pc:spChg>
        <pc:picChg chg="add mod">
          <ac:chgData name="Scott Williams (2407485)" userId="S::2407485@student.uwtsd.ac.uk::2fad3494-c088-4169-bda8-39212de2f96b" providerId="AD" clId="Web-{EAE53099-FBB8-585F-47C7-67E73A20AA67}" dt="2026-10-20T14:33:32.982" v="150" actId="1076"/>
          <ac:picMkLst>
            <pc:docMk/>
            <pc:sldMk cId="4201132063" sldId="259"/>
            <ac:picMk id="8" creationId="{C50911F3-1D04-1ADF-AB8A-06D7282F9F9B}"/>
          </ac:picMkLst>
        </pc:picChg>
      </pc:sldChg>
      <pc:sldChg chg="addSp delSp modSp">
        <pc:chgData name="Scott Williams (2407485)" userId="S::2407485@student.uwtsd.ac.uk::2fad3494-c088-4169-bda8-39212de2f96b" providerId="AD" clId="Web-{EAE53099-FBB8-585F-47C7-67E73A20AA67}" dt="2026-10-20T15:51:41.359" v="839"/>
        <pc:sldMkLst>
          <pc:docMk/>
          <pc:sldMk cId="3786201359" sldId="260"/>
        </pc:sldMkLst>
        <pc:spChg chg="mod">
          <ac:chgData name="Scott Williams (2407485)" userId="S::2407485@student.uwtsd.ac.uk::2fad3494-c088-4169-bda8-39212de2f96b" providerId="AD" clId="Web-{EAE53099-FBB8-585F-47C7-67E73A20AA67}" dt="2026-10-20T14:49:52.304" v="367" actId="14100"/>
          <ac:spMkLst>
            <pc:docMk/>
            <pc:sldMk cId="3786201359" sldId="260"/>
            <ac:spMk id="2" creationId="{7DD566A1-0187-7FA4-E293-8804041A5D82}"/>
          </ac:spMkLst>
        </pc:spChg>
        <pc:spChg chg="mod">
          <ac:chgData name="Scott Williams (2407485)" userId="S::2407485@student.uwtsd.ac.uk::2fad3494-c088-4169-bda8-39212de2f96b" providerId="AD" clId="Web-{EAE53099-FBB8-585F-47C7-67E73A20AA67}" dt="2026-10-20T15:44:38.882" v="837" actId="1076"/>
          <ac:spMkLst>
            <pc:docMk/>
            <pc:sldMk cId="3786201359" sldId="260"/>
            <ac:spMk id="3" creationId="{3DDAC26C-AA9C-A932-CCB2-3CE7901E9D58}"/>
          </ac:spMkLst>
        </pc:spChg>
        <pc:picChg chg="add del mod">
          <ac:chgData name="Scott Williams (2407485)" userId="S::2407485@student.uwtsd.ac.uk::2fad3494-c088-4169-bda8-39212de2f96b" providerId="AD" clId="Web-{EAE53099-FBB8-585F-47C7-67E73A20AA67}" dt="2026-10-20T14:14:22.544" v="117"/>
          <ac:picMkLst>
            <pc:docMk/>
            <pc:sldMk cId="3786201359" sldId="260"/>
            <ac:picMk id="7" creationId="{4CA46A8B-7844-FA73-AB0A-60DBB46E3204}"/>
          </ac:picMkLst>
        </pc:picChg>
        <pc:picChg chg="add del mod">
          <ac:chgData name="Scott Williams (2407485)" userId="S::2407485@student.uwtsd.ac.uk::2fad3494-c088-4169-bda8-39212de2f96b" providerId="AD" clId="Web-{EAE53099-FBB8-585F-47C7-67E73A20AA67}" dt="2026-10-20T14:38:08.736" v="241"/>
          <ac:picMkLst>
            <pc:docMk/>
            <pc:sldMk cId="3786201359" sldId="260"/>
            <ac:picMk id="8" creationId="{2FB75C1C-FC0D-B8D5-6B09-3F6E2EB7F5CF}"/>
          </ac:picMkLst>
        </pc:picChg>
        <pc:picChg chg="add del mod">
          <ac:chgData name="Scott Williams (2407485)" userId="S::2407485@student.uwtsd.ac.uk::2fad3494-c088-4169-bda8-39212de2f96b" providerId="AD" clId="Web-{EAE53099-FBB8-585F-47C7-67E73A20AA67}" dt="2026-10-20T14:48:44.739" v="357"/>
          <ac:picMkLst>
            <pc:docMk/>
            <pc:sldMk cId="3786201359" sldId="260"/>
            <ac:picMk id="9" creationId="{9E1489F9-EAF6-5B71-C521-40E17B117843}"/>
          </ac:picMkLst>
        </pc:picChg>
        <pc:picChg chg="add del mod">
          <ac:chgData name="Scott Williams (2407485)" userId="S::2407485@student.uwtsd.ac.uk::2fad3494-c088-4169-bda8-39212de2f96b" providerId="AD" clId="Web-{EAE53099-FBB8-585F-47C7-67E73A20AA67}" dt="2026-10-20T14:53:49.082" v="434"/>
          <ac:picMkLst>
            <pc:docMk/>
            <pc:sldMk cId="3786201359" sldId="260"/>
            <ac:picMk id="10" creationId="{F393504D-ED44-71C8-E64C-AF5C0021EAFA}"/>
          </ac:picMkLst>
        </pc:picChg>
        <pc:picChg chg="add mod">
          <ac:chgData name="Scott Williams (2407485)" userId="S::2407485@student.uwtsd.ac.uk::2fad3494-c088-4169-bda8-39212de2f96b" providerId="AD" clId="Web-{EAE53099-FBB8-585F-47C7-67E73A20AA67}" dt="2026-10-20T15:51:41.359" v="839"/>
          <ac:picMkLst>
            <pc:docMk/>
            <pc:sldMk cId="3786201359" sldId="260"/>
            <ac:picMk id="11" creationId="{DE0D9202-0898-E988-3A1E-CBD625248C80}"/>
          </ac:picMkLst>
        </pc:picChg>
      </pc:sldChg>
      <pc:sldChg chg="modSp">
        <pc:chgData name="Scott Williams (2407485)" userId="S::2407485@student.uwtsd.ac.uk::2fad3494-c088-4169-bda8-39212de2f96b" providerId="AD" clId="Web-{EAE53099-FBB8-585F-47C7-67E73A20AA67}" dt="2026-10-20T15:34:51.490" v="797" actId="20577"/>
        <pc:sldMkLst>
          <pc:docMk/>
          <pc:sldMk cId="1403632410" sldId="261"/>
        </pc:sldMkLst>
        <pc:spChg chg="mod">
          <ac:chgData name="Scott Williams (2407485)" userId="S::2407485@student.uwtsd.ac.uk::2fad3494-c088-4169-bda8-39212de2f96b" providerId="AD" clId="Web-{EAE53099-FBB8-585F-47C7-67E73A20AA67}" dt="2026-10-20T15:34:51.490" v="797" actId="20577"/>
          <ac:spMkLst>
            <pc:docMk/>
            <pc:sldMk cId="1403632410" sldId="261"/>
            <ac:spMk id="3" creationId="{AEF0FF5F-8D90-ACAA-226C-A85C33EE2CCD}"/>
          </ac:spMkLst>
        </pc:spChg>
      </pc:sldChg>
      <pc:sldChg chg="addSp delSp modSp ord">
        <pc:chgData name="Scott Williams (2407485)" userId="S::2407485@student.uwtsd.ac.uk::2fad3494-c088-4169-bda8-39212de2f96b" providerId="AD" clId="Web-{EAE53099-FBB8-585F-47C7-67E73A20AA67}" dt="2026-10-20T14:44:50.930" v="255" actId="1076"/>
        <pc:sldMkLst>
          <pc:docMk/>
          <pc:sldMk cId="3786679021" sldId="262"/>
        </pc:sldMkLst>
        <pc:spChg chg="mod">
          <ac:chgData name="Scott Williams (2407485)" userId="S::2407485@student.uwtsd.ac.uk::2fad3494-c088-4169-bda8-39212de2f96b" providerId="AD" clId="Web-{EAE53099-FBB8-585F-47C7-67E73A20AA67}" dt="2026-10-20T14:20:19.440" v="119" actId="14100"/>
          <ac:spMkLst>
            <pc:docMk/>
            <pc:sldMk cId="3786679021" sldId="262"/>
            <ac:spMk id="3" creationId="{EDBA351F-6F26-AED3-9579-EEE89FCECED1}"/>
          </ac:spMkLst>
        </pc:spChg>
        <pc:spChg chg="add mod">
          <ac:chgData name="Scott Williams (2407485)" userId="S::2407485@student.uwtsd.ac.uk::2fad3494-c088-4169-bda8-39212de2f96b" providerId="AD" clId="Web-{EAE53099-FBB8-585F-47C7-67E73A20AA67}" dt="2026-10-20T14:44:50.930" v="255" actId="1076"/>
          <ac:spMkLst>
            <pc:docMk/>
            <pc:sldMk cId="3786679021" sldId="262"/>
            <ac:spMk id="9" creationId="{2085FCA9-781A-69A0-0CEA-0998702C64AB}"/>
          </ac:spMkLst>
        </pc:spChg>
        <pc:picChg chg="add del mod">
          <ac:chgData name="Scott Williams (2407485)" userId="S::2407485@student.uwtsd.ac.uk::2fad3494-c088-4169-bda8-39212de2f96b" providerId="AD" clId="Web-{EAE53099-FBB8-585F-47C7-67E73A20AA67}" dt="2026-10-20T14:09:07.667" v="5"/>
          <ac:picMkLst>
            <pc:docMk/>
            <pc:sldMk cId="3786679021" sldId="262"/>
            <ac:picMk id="7" creationId="{54C28061-F5C9-6457-53E3-DEC10D57EA1C}"/>
          </ac:picMkLst>
        </pc:picChg>
        <pc:picChg chg="add mod">
          <ac:chgData name="Scott Williams (2407485)" userId="S::2407485@student.uwtsd.ac.uk::2fad3494-c088-4169-bda8-39212de2f96b" providerId="AD" clId="Web-{EAE53099-FBB8-585F-47C7-67E73A20AA67}" dt="2026-10-20T14:43:19.674" v="250" actId="1076"/>
          <ac:picMkLst>
            <pc:docMk/>
            <pc:sldMk cId="3786679021" sldId="262"/>
            <ac:picMk id="8" creationId="{72D2670D-1093-666B-580C-F428418EEC4F}"/>
          </ac:picMkLst>
        </pc:picChg>
      </pc:sldChg>
      <pc:sldChg chg="addSp modSp">
        <pc:chgData name="Scott Williams (2407485)" userId="S::2407485@student.uwtsd.ac.uk::2fad3494-c088-4169-bda8-39212de2f96b" providerId="AD" clId="Web-{EAE53099-FBB8-585F-47C7-67E73A20AA67}" dt="2026-10-20T14:11:04.831" v="29" actId="20577"/>
        <pc:sldMkLst>
          <pc:docMk/>
          <pc:sldMk cId="1680463175" sldId="263"/>
        </pc:sldMkLst>
        <pc:spChg chg="mod">
          <ac:chgData name="Scott Williams (2407485)" userId="S::2407485@student.uwtsd.ac.uk::2fad3494-c088-4169-bda8-39212de2f96b" providerId="AD" clId="Web-{EAE53099-FBB8-585F-47C7-67E73A20AA67}" dt="2026-10-20T14:09:52.733" v="11" actId="1076"/>
          <ac:spMkLst>
            <pc:docMk/>
            <pc:sldMk cId="1680463175" sldId="263"/>
            <ac:spMk id="3" creationId="{A7C61E78-F927-13CD-A0A1-DD7571EA6062}"/>
          </ac:spMkLst>
        </pc:spChg>
        <pc:spChg chg="mod">
          <ac:chgData name="Scott Williams (2407485)" userId="S::2407485@student.uwtsd.ac.uk::2fad3494-c088-4169-bda8-39212de2f96b" providerId="AD" clId="Web-{EAE53099-FBB8-585F-47C7-67E73A20AA67}" dt="2026-10-20T14:10:06.500" v="15" actId="1076"/>
          <ac:spMkLst>
            <pc:docMk/>
            <pc:sldMk cId="1680463175" sldId="263"/>
            <ac:spMk id="8" creationId="{26030449-2009-EE86-89E3-18D2F7296EB3}"/>
          </ac:spMkLst>
        </pc:spChg>
        <pc:spChg chg="mod">
          <ac:chgData name="Scott Williams (2407485)" userId="S::2407485@student.uwtsd.ac.uk::2fad3494-c088-4169-bda8-39212de2f96b" providerId="AD" clId="Web-{EAE53099-FBB8-585F-47C7-67E73A20AA67}" dt="2026-10-20T14:10:12.422" v="17" actId="1076"/>
          <ac:spMkLst>
            <pc:docMk/>
            <pc:sldMk cId="1680463175" sldId="263"/>
            <ac:spMk id="11" creationId="{7367D041-2D74-C75E-396B-DE8137B840A9}"/>
          </ac:spMkLst>
        </pc:spChg>
        <pc:spChg chg="mod">
          <ac:chgData name="Scott Williams (2407485)" userId="S::2407485@student.uwtsd.ac.uk::2fad3494-c088-4169-bda8-39212de2f96b" providerId="AD" clId="Web-{EAE53099-FBB8-585F-47C7-67E73A20AA67}" dt="2026-10-20T14:10:18.157" v="19" actId="1076"/>
          <ac:spMkLst>
            <pc:docMk/>
            <pc:sldMk cId="1680463175" sldId="263"/>
            <ac:spMk id="13" creationId="{6FA7A3B4-7B12-2234-1AC5-81164D659358}"/>
          </ac:spMkLst>
        </pc:spChg>
        <pc:spChg chg="add mod">
          <ac:chgData name="Scott Williams (2407485)" userId="S::2407485@student.uwtsd.ac.uk::2fad3494-c088-4169-bda8-39212de2f96b" providerId="AD" clId="Web-{EAE53099-FBB8-585F-47C7-67E73A20AA67}" dt="2026-10-20T14:11:04.831" v="29" actId="20577"/>
          <ac:spMkLst>
            <pc:docMk/>
            <pc:sldMk cId="1680463175" sldId="263"/>
            <ac:spMk id="14" creationId="{7B1FF031-E0AC-31CC-C2B0-27DC389945CA}"/>
          </ac:spMkLst>
        </pc:spChg>
        <pc:picChg chg="mod">
          <ac:chgData name="Scott Williams (2407485)" userId="S::2407485@student.uwtsd.ac.uk::2fad3494-c088-4169-bda8-39212de2f96b" providerId="AD" clId="Web-{EAE53099-FBB8-585F-47C7-67E73A20AA67}" dt="2026-10-20T14:10:23.813" v="21" actId="1076"/>
          <ac:picMkLst>
            <pc:docMk/>
            <pc:sldMk cId="1680463175" sldId="263"/>
            <ac:picMk id="7" creationId="{3FCC74C2-DC34-ECED-E50E-FF111F67CB64}"/>
          </ac:picMkLst>
        </pc:picChg>
        <pc:picChg chg="mod">
          <ac:chgData name="Scott Williams (2407485)" userId="S::2407485@student.uwtsd.ac.uk::2fad3494-c088-4169-bda8-39212de2f96b" providerId="AD" clId="Web-{EAE53099-FBB8-585F-47C7-67E73A20AA67}" dt="2026-10-20T14:10:14.922" v="18" actId="1076"/>
          <ac:picMkLst>
            <pc:docMk/>
            <pc:sldMk cId="1680463175" sldId="263"/>
            <ac:picMk id="9" creationId="{5E6D3C7F-5137-A8BE-BCAE-DA7B93A9E970}"/>
          </ac:picMkLst>
        </pc:picChg>
        <pc:picChg chg="add mod">
          <ac:chgData name="Scott Williams (2407485)" userId="S::2407485@student.uwtsd.ac.uk::2fad3494-c088-4169-bda8-39212de2f96b" providerId="AD" clId="Web-{EAE53099-FBB8-585F-47C7-67E73A20AA67}" dt="2026-10-20T14:10:56.971" v="26" actId="1076"/>
          <ac:picMkLst>
            <pc:docMk/>
            <pc:sldMk cId="1680463175" sldId="263"/>
            <ac:picMk id="10" creationId="{E35428FF-0B2E-F512-FDF5-540D12CA27F3}"/>
          </ac:picMkLst>
        </pc:picChg>
        <pc:picChg chg="mod">
          <ac:chgData name="Scott Williams (2407485)" userId="S::2407485@student.uwtsd.ac.uk::2fad3494-c088-4169-bda8-39212de2f96b" providerId="AD" clId="Web-{EAE53099-FBB8-585F-47C7-67E73A20AA67}" dt="2026-10-20T14:10:21.797" v="20" actId="1076"/>
          <ac:picMkLst>
            <pc:docMk/>
            <pc:sldMk cId="1680463175" sldId="263"/>
            <ac:picMk id="12" creationId="{1E6928B4-069F-0007-EE0D-A4599AEF33BA}"/>
          </ac:picMkLst>
        </pc:picChg>
      </pc:sldChg>
      <pc:sldChg chg="addSp delSp modSp ord">
        <pc:chgData name="Scott Williams (2407485)" userId="S::2407485@student.uwtsd.ac.uk::2fad3494-c088-4169-bda8-39212de2f96b" providerId="AD" clId="Web-{EAE53099-FBB8-585F-47C7-67E73A20AA67}" dt="2026-10-20T15:51:49.376" v="840"/>
        <pc:sldMkLst>
          <pc:docMk/>
          <pc:sldMk cId="4065921305" sldId="265"/>
        </pc:sldMkLst>
        <pc:spChg chg="mod">
          <ac:chgData name="Scott Williams (2407485)" userId="S::2407485@student.uwtsd.ac.uk::2fad3494-c088-4169-bda8-39212de2f96b" providerId="AD" clId="Web-{EAE53099-FBB8-585F-47C7-67E73A20AA67}" dt="2026-10-20T15:23:34.951" v="660" actId="14100"/>
          <ac:spMkLst>
            <pc:docMk/>
            <pc:sldMk cId="4065921305" sldId="265"/>
            <ac:spMk id="2" creationId="{37E5FABB-9A11-5929-E7FA-B327EEB3799B}"/>
          </ac:spMkLst>
        </pc:spChg>
        <pc:spChg chg="mod">
          <ac:chgData name="Scott Williams (2407485)" userId="S::2407485@student.uwtsd.ac.uk::2fad3494-c088-4169-bda8-39212de2f96b" providerId="AD" clId="Web-{EAE53099-FBB8-585F-47C7-67E73A20AA67}" dt="2026-10-20T15:24:02.468" v="669" actId="20577"/>
          <ac:spMkLst>
            <pc:docMk/>
            <pc:sldMk cId="4065921305" sldId="265"/>
            <ac:spMk id="3" creationId="{B37E04E4-58C9-93D7-066E-831A7EADF76F}"/>
          </ac:spMkLst>
        </pc:spChg>
        <pc:picChg chg="mod modCrop">
          <ac:chgData name="Scott Williams (2407485)" userId="S::2407485@student.uwtsd.ac.uk::2fad3494-c088-4169-bda8-39212de2f96b" providerId="AD" clId="Web-{EAE53099-FBB8-585F-47C7-67E73A20AA67}" dt="2026-10-20T15:23:58.577" v="668" actId="1076"/>
          <ac:picMkLst>
            <pc:docMk/>
            <pc:sldMk cId="4065921305" sldId="265"/>
            <ac:picMk id="7" creationId="{CA850BDB-9FFC-FA50-B498-9C878713B855}"/>
          </ac:picMkLst>
        </pc:picChg>
        <pc:picChg chg="add del mod">
          <ac:chgData name="Scott Williams (2407485)" userId="S::2407485@student.uwtsd.ac.uk::2fad3494-c088-4169-bda8-39212de2f96b" providerId="AD" clId="Web-{EAE53099-FBB8-585F-47C7-67E73A20AA67}" dt="2026-10-20T14:42:55.797" v="247"/>
          <ac:picMkLst>
            <pc:docMk/>
            <pc:sldMk cId="4065921305" sldId="265"/>
            <ac:picMk id="8" creationId="{1BD28B2D-397D-6861-C716-EC67C5861F3B}"/>
          </ac:picMkLst>
        </pc:picChg>
      </pc:sldChg>
      <pc:sldChg chg="addSp modSp">
        <pc:chgData name="Scott Williams (2407485)" userId="S::2407485@student.uwtsd.ac.uk::2fad3494-c088-4169-bda8-39212de2f96b" providerId="AD" clId="Web-{EAE53099-FBB8-585F-47C7-67E73A20AA67}" dt="2026-10-20T15:33:40.750" v="779" actId="20577"/>
        <pc:sldMkLst>
          <pc:docMk/>
          <pc:sldMk cId="205633272" sldId="266"/>
        </pc:sldMkLst>
        <pc:spChg chg="mod">
          <ac:chgData name="Scott Williams (2407485)" userId="S::2407485@student.uwtsd.ac.uk::2fad3494-c088-4169-bda8-39212de2f96b" providerId="AD" clId="Web-{EAE53099-FBB8-585F-47C7-67E73A20AA67}" dt="2026-10-20T15:33:40.750" v="779" actId="20577"/>
          <ac:spMkLst>
            <pc:docMk/>
            <pc:sldMk cId="205633272" sldId="266"/>
            <ac:spMk id="3" creationId="{3DE80B7E-574C-5134-3938-FC71DFBFA1AB}"/>
          </ac:spMkLst>
        </pc:spChg>
        <pc:spChg chg="mod">
          <ac:chgData name="Scott Williams (2407485)" userId="S::2407485@student.uwtsd.ac.uk::2fad3494-c088-4169-bda8-39212de2f96b" providerId="AD" clId="Web-{EAE53099-FBB8-585F-47C7-67E73A20AA67}" dt="2026-10-20T15:26:34.945" v="675" actId="1076"/>
          <ac:spMkLst>
            <pc:docMk/>
            <pc:sldMk cId="205633272" sldId="266"/>
            <ac:spMk id="8" creationId="{EC1690EE-B9D2-A047-2261-C2BA6A37D39B}"/>
          </ac:spMkLst>
        </pc:spChg>
        <pc:spChg chg="add mod">
          <ac:chgData name="Scott Williams (2407485)" userId="S::2407485@student.uwtsd.ac.uk::2fad3494-c088-4169-bda8-39212de2f96b" providerId="AD" clId="Web-{EAE53099-FBB8-585F-47C7-67E73A20AA67}" dt="2026-10-20T15:26:29.836" v="673" actId="1076"/>
          <ac:spMkLst>
            <pc:docMk/>
            <pc:sldMk cId="205633272" sldId="266"/>
            <ac:spMk id="10" creationId="{D9471ADB-5F64-1011-D9EC-AB5863894929}"/>
          </ac:spMkLst>
        </pc:spChg>
        <pc:spChg chg="add mod">
          <ac:chgData name="Scott Williams (2407485)" userId="S::2407485@student.uwtsd.ac.uk::2fad3494-c088-4169-bda8-39212de2f96b" providerId="AD" clId="Web-{EAE53099-FBB8-585F-47C7-67E73A20AA67}" dt="2026-10-20T15:32:36.823" v="761" actId="1076"/>
          <ac:spMkLst>
            <pc:docMk/>
            <pc:sldMk cId="205633272" sldId="266"/>
            <ac:spMk id="12" creationId="{5A806791-06B4-EDB6-A213-8A21B44BD811}"/>
          </ac:spMkLst>
        </pc:spChg>
        <pc:spChg chg="add mod">
          <ac:chgData name="Scott Williams (2407485)" userId="S::2407485@student.uwtsd.ac.uk::2fad3494-c088-4169-bda8-39212de2f96b" providerId="AD" clId="Web-{EAE53099-FBB8-585F-47C7-67E73A20AA67}" dt="2026-10-20T15:32:34.213" v="760" actId="1076"/>
          <ac:spMkLst>
            <pc:docMk/>
            <pc:sldMk cId="205633272" sldId="266"/>
            <ac:spMk id="14" creationId="{52A406BF-8215-F7E8-EA62-4FB543DA0FB3}"/>
          </ac:spMkLst>
        </pc:spChg>
        <pc:picChg chg="mod">
          <ac:chgData name="Scott Williams (2407485)" userId="S::2407485@student.uwtsd.ac.uk::2fad3494-c088-4169-bda8-39212de2f96b" providerId="AD" clId="Web-{EAE53099-FBB8-585F-47C7-67E73A20AA67}" dt="2026-10-20T15:26:32.805" v="674" actId="1076"/>
          <ac:picMkLst>
            <pc:docMk/>
            <pc:sldMk cId="205633272" sldId="266"/>
            <ac:picMk id="7" creationId="{3F41F2CA-D6B8-4A34-82A9-EE3C6B08771A}"/>
          </ac:picMkLst>
        </pc:picChg>
        <pc:picChg chg="add mod">
          <ac:chgData name="Scott Williams (2407485)" userId="S::2407485@student.uwtsd.ac.uk::2fad3494-c088-4169-bda8-39212de2f96b" providerId="AD" clId="Web-{EAE53099-FBB8-585F-47C7-67E73A20AA67}" dt="2026-10-20T15:32:46.324" v="762" actId="14100"/>
          <ac:picMkLst>
            <pc:docMk/>
            <pc:sldMk cId="205633272" sldId="266"/>
            <ac:picMk id="9" creationId="{279BF98D-9D8E-746D-D06C-09D97BB1DA03}"/>
          </ac:picMkLst>
        </pc:picChg>
        <pc:picChg chg="add mod">
          <ac:chgData name="Scott Williams (2407485)" userId="S::2407485@student.uwtsd.ac.uk::2fad3494-c088-4169-bda8-39212de2f96b" providerId="AD" clId="Web-{EAE53099-FBB8-585F-47C7-67E73A20AA67}" dt="2026-10-20T15:28:10.468" v="682" actId="1076"/>
          <ac:picMkLst>
            <pc:docMk/>
            <pc:sldMk cId="205633272" sldId="266"/>
            <ac:picMk id="11" creationId="{2C9A9771-1862-20F2-0589-FC54CD0CBC96}"/>
          </ac:picMkLst>
        </pc:picChg>
        <pc:picChg chg="add mod">
          <ac:chgData name="Scott Williams (2407485)" userId="S::2407485@student.uwtsd.ac.uk::2fad3494-c088-4169-bda8-39212de2f96b" providerId="AD" clId="Web-{EAE53099-FBB8-585F-47C7-67E73A20AA67}" dt="2026-10-20T15:28:11.546" v="683" actId="1076"/>
          <ac:picMkLst>
            <pc:docMk/>
            <pc:sldMk cId="205633272" sldId="266"/>
            <ac:picMk id="13" creationId="{8AA3D7D9-2BC2-9C7F-BD96-42A6DDC41768}"/>
          </ac:picMkLst>
        </pc:picChg>
      </pc:sldChg>
      <pc:sldChg chg="addSp delSp modSp mod modClrScheme chgLayout">
        <pc:chgData name="Scott Williams (2407485)" userId="S::2407485@student.uwtsd.ac.uk::2fad3494-c088-4169-bda8-39212de2f96b" providerId="AD" clId="Web-{EAE53099-FBB8-585F-47C7-67E73A20AA67}" dt="2026-10-20T15:44:42.680" v="838" actId="1076"/>
        <pc:sldMkLst>
          <pc:docMk/>
          <pc:sldMk cId="2248865914" sldId="267"/>
        </pc:sldMkLst>
        <pc:spChg chg="add del mod">
          <ac:chgData name="Scott Williams (2407485)" userId="S::2407485@student.uwtsd.ac.uk::2fad3494-c088-4169-bda8-39212de2f96b" providerId="AD" clId="Web-{EAE53099-FBB8-585F-47C7-67E73A20AA67}" dt="2026-10-20T15:18:51.796" v="644" actId="1076"/>
          <ac:spMkLst>
            <pc:docMk/>
            <pc:sldMk cId="2248865914" sldId="267"/>
            <ac:spMk id="2" creationId="{221E75B7-607B-AC45-B810-F2B890F924B7}"/>
          </ac:spMkLst>
        </pc:spChg>
        <pc:spChg chg="add del mod">
          <ac:chgData name="Scott Williams (2407485)" userId="S::2407485@student.uwtsd.ac.uk::2fad3494-c088-4169-bda8-39212de2f96b" providerId="AD" clId="Web-{EAE53099-FBB8-585F-47C7-67E73A20AA67}" dt="2026-10-20T15:33:20.452" v="766" actId="14100"/>
          <ac:spMkLst>
            <pc:docMk/>
            <pc:sldMk cId="2248865914" sldId="267"/>
            <ac:spMk id="3" creationId="{E26CA4EB-123A-CCE2-12C9-7E2FBB018009}"/>
          </ac:spMkLst>
        </pc:spChg>
        <pc:spChg chg="mod">
          <ac:chgData name="Scott Williams (2407485)" userId="S::2407485@student.uwtsd.ac.uk::2fad3494-c088-4169-bda8-39212de2f96b" providerId="AD" clId="Web-{EAE53099-FBB8-585F-47C7-67E73A20AA67}" dt="2026-10-20T14:30:38.834" v="123"/>
          <ac:spMkLst>
            <pc:docMk/>
            <pc:sldMk cId="2248865914" sldId="267"/>
            <ac:spMk id="4" creationId="{9D63F5AE-54BC-7F4C-6DAA-AD54A744DED9}"/>
          </ac:spMkLst>
        </pc:spChg>
        <pc:spChg chg="add del">
          <ac:chgData name="Scott Williams (2407485)" userId="S::2407485@student.uwtsd.ac.uk::2fad3494-c088-4169-bda8-39212de2f96b" providerId="AD" clId="Web-{EAE53099-FBB8-585F-47C7-67E73A20AA67}" dt="2026-10-20T14:30:38.834" v="123"/>
          <ac:spMkLst>
            <pc:docMk/>
            <pc:sldMk cId="2248865914" sldId="267"/>
            <ac:spMk id="5" creationId="{B14A7F8B-7E93-E197-CF61-6CDF9FDDDAD7}"/>
          </ac:spMkLst>
        </pc:spChg>
        <pc:spChg chg="mod">
          <ac:chgData name="Scott Williams (2407485)" userId="S::2407485@student.uwtsd.ac.uk::2fad3494-c088-4169-bda8-39212de2f96b" providerId="AD" clId="Web-{EAE53099-FBB8-585F-47C7-67E73A20AA67}" dt="2026-10-20T14:30:38.834" v="123"/>
          <ac:spMkLst>
            <pc:docMk/>
            <pc:sldMk cId="2248865914" sldId="267"/>
            <ac:spMk id="6" creationId="{093126AB-FF7B-AC1B-B06F-4E61CDD7E527}"/>
          </ac:spMkLst>
        </pc:spChg>
        <pc:spChg chg="add mod">
          <ac:chgData name="Scott Williams (2407485)" userId="S::2407485@student.uwtsd.ac.uk::2fad3494-c088-4169-bda8-39212de2f96b" providerId="AD" clId="Web-{EAE53099-FBB8-585F-47C7-67E73A20AA67}" dt="2026-10-20T15:19:38.658" v="652" actId="1076"/>
          <ac:spMkLst>
            <pc:docMk/>
            <pc:sldMk cId="2248865914" sldId="267"/>
            <ac:spMk id="9" creationId="{86769E22-B99F-87FD-B6EE-31D0DC64FCD0}"/>
          </ac:spMkLst>
        </pc:spChg>
        <pc:spChg chg="add mod">
          <ac:chgData name="Scott Williams (2407485)" userId="S::2407485@student.uwtsd.ac.uk::2fad3494-c088-4169-bda8-39212de2f96b" providerId="AD" clId="Web-{EAE53099-FBB8-585F-47C7-67E73A20AA67}" dt="2026-10-20T15:44:04.599" v="822" actId="1076"/>
          <ac:spMkLst>
            <pc:docMk/>
            <pc:sldMk cId="2248865914" sldId="267"/>
            <ac:spMk id="11" creationId="{B5C07267-A899-4CDB-90D6-489E6C70E0F3}"/>
          </ac:spMkLst>
        </pc:spChg>
        <pc:spChg chg="add del mod">
          <ac:chgData name="Scott Williams (2407485)" userId="S::2407485@student.uwtsd.ac.uk::2fad3494-c088-4169-bda8-39212de2f96b" providerId="AD" clId="Web-{EAE53099-FBB8-585F-47C7-67E73A20AA67}" dt="2026-10-20T14:30:38.834" v="123"/>
          <ac:spMkLst>
            <pc:docMk/>
            <pc:sldMk cId="2248865914" sldId="267"/>
            <ac:spMk id="12" creationId="{8085DFC3-F686-5369-A748-34E6598ACA3D}"/>
          </ac:spMkLst>
        </pc:spChg>
        <pc:spChg chg="add del mod">
          <ac:chgData name="Scott Williams (2407485)" userId="S::2407485@student.uwtsd.ac.uk::2fad3494-c088-4169-bda8-39212de2f96b" providerId="AD" clId="Web-{EAE53099-FBB8-585F-47C7-67E73A20AA67}" dt="2026-10-20T14:30:38.834" v="123"/>
          <ac:spMkLst>
            <pc:docMk/>
            <pc:sldMk cId="2248865914" sldId="267"/>
            <ac:spMk id="14" creationId="{08CD9D32-9BEB-5BD3-2BDC-B83CD8B7EB4D}"/>
          </ac:spMkLst>
        </pc:spChg>
        <pc:spChg chg="add mod">
          <ac:chgData name="Scott Williams (2407485)" userId="S::2407485@student.uwtsd.ac.uk::2fad3494-c088-4169-bda8-39212de2f96b" providerId="AD" clId="Web-{EAE53099-FBB8-585F-47C7-67E73A20AA67}" dt="2026-10-20T15:43:59.630" v="820" actId="1076"/>
          <ac:spMkLst>
            <pc:docMk/>
            <pc:sldMk cId="2248865914" sldId="267"/>
            <ac:spMk id="15" creationId="{0760C8FA-6F04-492F-9BCE-E3859D2076B0}"/>
          </ac:spMkLst>
        </pc:spChg>
        <pc:spChg chg="add del mod">
          <ac:chgData name="Scott Williams (2407485)" userId="S::2407485@student.uwtsd.ac.uk::2fad3494-c088-4169-bda8-39212de2f96b" providerId="AD" clId="Web-{EAE53099-FBB8-585F-47C7-67E73A20AA67}" dt="2026-10-20T14:30:38.834" v="123"/>
          <ac:spMkLst>
            <pc:docMk/>
            <pc:sldMk cId="2248865914" sldId="267"/>
            <ac:spMk id="16" creationId="{B187636A-176D-6AD7-CEAE-C7225BB5402E}"/>
          </ac:spMkLst>
        </pc:spChg>
        <pc:picChg chg="add del mod ord">
          <ac:chgData name="Scott Williams (2407485)" userId="S::2407485@student.uwtsd.ac.uk::2fad3494-c088-4169-bda8-39212de2f96b" providerId="AD" clId="Web-{EAE53099-FBB8-585F-47C7-67E73A20AA67}" dt="2026-10-20T14:30:49.569" v="130"/>
          <ac:picMkLst>
            <pc:docMk/>
            <pc:sldMk cId="2248865914" sldId="267"/>
            <ac:picMk id="7" creationId="{2AA83E85-47C6-DFFC-6039-B4C09135658A}"/>
          </ac:picMkLst>
        </pc:picChg>
        <pc:picChg chg="add mod">
          <ac:chgData name="Scott Williams (2407485)" userId="S::2407485@student.uwtsd.ac.uk::2fad3494-c088-4169-bda8-39212de2f96b" providerId="AD" clId="Web-{EAE53099-FBB8-585F-47C7-67E73A20AA67}" dt="2026-10-20T15:19:36.455" v="651" actId="1076"/>
          <ac:picMkLst>
            <pc:docMk/>
            <pc:sldMk cId="2248865914" sldId="267"/>
            <ac:picMk id="8" creationId="{6AF17944-2351-94BB-2068-122D56043ECA}"/>
          </ac:picMkLst>
        </pc:picChg>
        <pc:picChg chg="add mod">
          <ac:chgData name="Scott Williams (2407485)" userId="S::2407485@student.uwtsd.ac.uk::2fad3494-c088-4169-bda8-39212de2f96b" providerId="AD" clId="Web-{EAE53099-FBB8-585F-47C7-67E73A20AA67}" dt="2026-10-20T15:39:29.021" v="807" actId="14100"/>
          <ac:picMkLst>
            <pc:docMk/>
            <pc:sldMk cId="2248865914" sldId="267"/>
            <ac:picMk id="10" creationId="{A63247BD-0AB4-DC8E-4086-E572000D66FE}"/>
          </ac:picMkLst>
        </pc:picChg>
        <pc:picChg chg="add mod">
          <ac:chgData name="Scott Williams (2407485)" userId="S::2407485@student.uwtsd.ac.uk::2fad3494-c088-4169-bda8-39212de2f96b" providerId="AD" clId="Web-{EAE53099-FBB8-585F-47C7-67E73A20AA67}" dt="2026-10-20T15:44:42.680" v="838" actId="1076"/>
          <ac:picMkLst>
            <pc:docMk/>
            <pc:sldMk cId="2248865914" sldId="267"/>
            <ac:picMk id="13" creationId="{204BD027-DA4F-D2BB-5D6F-BE41137A8A7C}"/>
          </ac:picMkLst>
        </pc:picChg>
      </pc:sldChg>
      <pc:sldChg chg="addSp modSp new">
        <pc:chgData name="Scott Williams (2407485)" userId="S::2407485@student.uwtsd.ac.uk::2fad3494-c088-4169-bda8-39212de2f96b" providerId="AD" clId="Web-{EAE53099-FBB8-585F-47C7-67E73A20AA67}" dt="2026-10-20T15:52:51.583" v="896" actId="20577"/>
        <pc:sldMkLst>
          <pc:docMk/>
          <pc:sldMk cId="2205877641" sldId="268"/>
        </pc:sldMkLst>
        <pc:spChg chg="mod">
          <ac:chgData name="Scott Williams (2407485)" userId="S::2407485@student.uwtsd.ac.uk::2fad3494-c088-4169-bda8-39212de2f96b" providerId="AD" clId="Web-{EAE53099-FBB8-585F-47C7-67E73A20AA67}" dt="2026-10-20T15:52:01.579" v="855" actId="1076"/>
          <ac:spMkLst>
            <pc:docMk/>
            <pc:sldMk cId="2205877641" sldId="268"/>
            <ac:spMk id="2" creationId="{64E82F7F-5A1C-0559-98F7-6AEC808AE947}"/>
          </ac:spMkLst>
        </pc:spChg>
        <pc:spChg chg="mod">
          <ac:chgData name="Scott Williams (2407485)" userId="S::2407485@student.uwtsd.ac.uk::2fad3494-c088-4169-bda8-39212de2f96b" providerId="AD" clId="Web-{EAE53099-FBB8-585F-47C7-67E73A20AA67}" dt="2026-10-20T15:52:51.583" v="896" actId="20577"/>
          <ac:spMkLst>
            <pc:docMk/>
            <pc:sldMk cId="2205877641" sldId="268"/>
            <ac:spMk id="3" creationId="{C5B06C68-7B26-F4D2-A39B-50D3627588B7}"/>
          </ac:spMkLst>
        </pc:spChg>
        <pc:picChg chg="add mod">
          <ac:chgData name="Scott Williams (2407485)" userId="S::2407485@student.uwtsd.ac.uk::2fad3494-c088-4169-bda8-39212de2f96b" providerId="AD" clId="Web-{EAE53099-FBB8-585F-47C7-67E73A20AA67}" dt="2026-10-20T15:52:15.221" v="859" actId="1076"/>
          <ac:picMkLst>
            <pc:docMk/>
            <pc:sldMk cId="2205877641" sldId="268"/>
            <ac:picMk id="7" creationId="{1E2F5099-0029-7416-C00C-B3ECDF76ED24}"/>
          </ac:picMkLst>
        </pc:picChg>
      </pc:sldChg>
    </pc:docChg>
  </pc:docChgLst>
  <pc:docChgLst>
    <pc:chgData name="Scott Williams (2407485)" userId="S::2407485@student.uwtsd.ac.uk::2fad3494-c088-4169-bda8-39212de2f96b" providerId="AD" clId="Web-{09D7BF57-645D-AB5C-3CA4-BF967E34ACE6}"/>
    <pc:docChg chg="addSld modSld">
      <pc:chgData name="Scott Williams (2407485)" userId="S::2407485@student.uwtsd.ac.uk::2fad3494-c088-4169-bda8-39212de2f96b" providerId="AD" clId="Web-{09D7BF57-645D-AB5C-3CA4-BF967E34ACE6}" dt="2026-10-20T12:32:41.544" v="823" actId="20577"/>
      <pc:docMkLst>
        <pc:docMk/>
      </pc:docMkLst>
      <pc:sldChg chg="modSp">
        <pc:chgData name="Scott Williams (2407485)" userId="S::2407485@student.uwtsd.ac.uk::2fad3494-c088-4169-bda8-39212de2f96b" providerId="AD" clId="Web-{09D7BF57-645D-AB5C-3CA4-BF967E34ACE6}" dt="2026-10-20T09:39:14.679" v="27" actId="20577"/>
        <pc:sldMkLst>
          <pc:docMk/>
          <pc:sldMk cId="2713082739" sldId="258"/>
        </pc:sldMkLst>
        <pc:spChg chg="mod">
          <ac:chgData name="Scott Williams (2407485)" userId="S::2407485@student.uwtsd.ac.uk::2fad3494-c088-4169-bda8-39212de2f96b" providerId="AD" clId="Web-{09D7BF57-645D-AB5C-3CA4-BF967E34ACE6}" dt="2026-10-20T09:39:14.679" v="27" actId="20577"/>
          <ac:spMkLst>
            <pc:docMk/>
            <pc:sldMk cId="2713082739" sldId="258"/>
            <ac:spMk id="3" creationId="{7B162577-B385-9AFF-7039-3BCA40814DA4}"/>
          </ac:spMkLst>
        </pc:spChg>
      </pc:sldChg>
      <pc:sldChg chg="modSp">
        <pc:chgData name="Scott Williams (2407485)" userId="S::2407485@student.uwtsd.ac.uk::2fad3494-c088-4169-bda8-39212de2f96b" providerId="AD" clId="Web-{09D7BF57-645D-AB5C-3CA4-BF967E34ACE6}" dt="2026-10-20T12:16:07.330" v="794" actId="1076"/>
        <pc:sldMkLst>
          <pc:docMk/>
          <pc:sldMk cId="4201132063" sldId="259"/>
        </pc:sldMkLst>
        <pc:spChg chg="mod">
          <ac:chgData name="Scott Williams (2407485)" userId="S::2407485@student.uwtsd.ac.uk::2fad3494-c088-4169-bda8-39212de2f96b" providerId="AD" clId="Web-{09D7BF57-645D-AB5C-3CA4-BF967E34ACE6}" dt="2026-10-20T12:15:56.782" v="793" actId="20577"/>
          <ac:spMkLst>
            <pc:docMk/>
            <pc:sldMk cId="4201132063" sldId="259"/>
            <ac:spMk id="3" creationId="{27B3B306-9EA6-CEC4-9301-53FBBD7323A4}"/>
          </ac:spMkLst>
        </pc:spChg>
        <pc:picChg chg="mod">
          <ac:chgData name="Scott Williams (2407485)" userId="S::2407485@student.uwtsd.ac.uk::2fad3494-c088-4169-bda8-39212de2f96b" providerId="AD" clId="Web-{09D7BF57-645D-AB5C-3CA4-BF967E34ACE6}" dt="2026-10-20T12:16:07.330" v="794" actId="1076"/>
          <ac:picMkLst>
            <pc:docMk/>
            <pc:sldMk cId="4201132063" sldId="259"/>
            <ac:picMk id="7" creationId="{9C923149-99B4-6EF6-9ED0-FC4B30FEF7AC}"/>
          </ac:picMkLst>
        </pc:picChg>
      </pc:sldChg>
      <pc:sldChg chg="addSp delSp modSp">
        <pc:chgData name="Scott Williams (2407485)" userId="S::2407485@student.uwtsd.ac.uk::2fad3494-c088-4169-bda8-39212de2f96b" providerId="AD" clId="Web-{09D7BF57-645D-AB5C-3CA4-BF967E34ACE6}" dt="2026-10-20T10:20:39.594" v="317"/>
        <pc:sldMkLst>
          <pc:docMk/>
          <pc:sldMk cId="3786201359" sldId="260"/>
        </pc:sldMkLst>
        <pc:spChg chg="mod">
          <ac:chgData name="Scott Williams (2407485)" userId="S::2407485@student.uwtsd.ac.uk::2fad3494-c088-4169-bda8-39212de2f96b" providerId="AD" clId="Web-{09D7BF57-645D-AB5C-3CA4-BF967E34ACE6}" dt="2026-10-20T10:20:38.984" v="316" actId="20577"/>
          <ac:spMkLst>
            <pc:docMk/>
            <pc:sldMk cId="3786201359" sldId="260"/>
            <ac:spMk id="3" creationId="{3DDAC26C-AA9C-A932-CCB2-3CE7901E9D58}"/>
          </ac:spMkLst>
        </pc:spChg>
        <pc:picChg chg="add del mod">
          <ac:chgData name="Scott Williams (2407485)" userId="S::2407485@student.uwtsd.ac.uk::2fad3494-c088-4169-bda8-39212de2f96b" providerId="AD" clId="Web-{09D7BF57-645D-AB5C-3CA4-BF967E34ACE6}" dt="2026-10-20T09:56:00.876" v="115"/>
          <ac:picMkLst>
            <pc:docMk/>
            <pc:sldMk cId="3786201359" sldId="260"/>
            <ac:picMk id="7" creationId="{9CFF5B22-5DC8-F35B-6842-4526A6786DF9}"/>
          </ac:picMkLst>
        </pc:picChg>
        <pc:picChg chg="add del mod">
          <ac:chgData name="Scott Williams (2407485)" userId="S::2407485@student.uwtsd.ac.uk::2fad3494-c088-4169-bda8-39212de2f96b" providerId="AD" clId="Web-{09D7BF57-645D-AB5C-3CA4-BF967E34ACE6}" dt="2026-10-20T10:20:39.594" v="317"/>
          <ac:picMkLst>
            <pc:docMk/>
            <pc:sldMk cId="3786201359" sldId="260"/>
            <ac:picMk id="8" creationId="{8B2E4180-5613-40AD-5DBF-1691A19373B6}"/>
          </ac:picMkLst>
        </pc:picChg>
      </pc:sldChg>
      <pc:sldChg chg="modSp">
        <pc:chgData name="Scott Williams (2407485)" userId="S::2407485@student.uwtsd.ac.uk::2fad3494-c088-4169-bda8-39212de2f96b" providerId="AD" clId="Web-{09D7BF57-645D-AB5C-3CA4-BF967E34ACE6}" dt="2026-10-20T12:09:33.112" v="507" actId="1076"/>
        <pc:sldMkLst>
          <pc:docMk/>
          <pc:sldMk cId="3786679021" sldId="262"/>
        </pc:sldMkLst>
        <pc:spChg chg="mod">
          <ac:chgData name="Scott Williams (2407485)" userId="S::2407485@student.uwtsd.ac.uk::2fad3494-c088-4169-bda8-39212de2f96b" providerId="AD" clId="Web-{09D7BF57-645D-AB5C-3CA4-BF967E34ACE6}" dt="2026-10-20T09:39:35.555" v="30" actId="1076"/>
          <ac:spMkLst>
            <pc:docMk/>
            <pc:sldMk cId="3786679021" sldId="262"/>
            <ac:spMk id="2" creationId="{CAA61D2E-7764-D0F6-3D7F-1EB933236408}"/>
          </ac:spMkLst>
        </pc:spChg>
        <pc:spChg chg="mod">
          <ac:chgData name="Scott Williams (2407485)" userId="S::2407485@student.uwtsd.ac.uk::2fad3494-c088-4169-bda8-39212de2f96b" providerId="AD" clId="Web-{09D7BF57-645D-AB5C-3CA4-BF967E34ACE6}" dt="2026-10-20T12:09:33.112" v="507" actId="1076"/>
          <ac:spMkLst>
            <pc:docMk/>
            <pc:sldMk cId="3786679021" sldId="262"/>
            <ac:spMk id="3" creationId="{EDBA351F-6F26-AED3-9579-EEE89FCECED1}"/>
          </ac:spMkLst>
        </pc:spChg>
      </pc:sldChg>
      <pc:sldChg chg="modSp">
        <pc:chgData name="Scott Williams (2407485)" userId="S::2407485@student.uwtsd.ac.uk::2fad3494-c088-4169-bda8-39212de2f96b" providerId="AD" clId="Web-{09D7BF57-645D-AB5C-3CA4-BF967E34ACE6}" dt="2026-10-20T09:57:02.816" v="128" actId="14100"/>
        <pc:sldMkLst>
          <pc:docMk/>
          <pc:sldMk cId="1680463175" sldId="263"/>
        </pc:sldMkLst>
        <pc:spChg chg="mod">
          <ac:chgData name="Scott Williams (2407485)" userId="S::2407485@student.uwtsd.ac.uk::2fad3494-c088-4169-bda8-39212de2f96b" providerId="AD" clId="Web-{09D7BF57-645D-AB5C-3CA4-BF967E34ACE6}" dt="2026-10-20T09:57:02.816" v="128" actId="14100"/>
          <ac:spMkLst>
            <pc:docMk/>
            <pc:sldMk cId="1680463175" sldId="263"/>
            <ac:spMk id="3" creationId="{A7C61E78-F927-13CD-A0A1-DD7571EA6062}"/>
          </ac:spMkLst>
        </pc:spChg>
      </pc:sldChg>
      <pc:sldChg chg="addSp delSp modSp">
        <pc:chgData name="Scott Williams (2407485)" userId="S::2407485@student.uwtsd.ac.uk::2fad3494-c088-4169-bda8-39212de2f96b" providerId="AD" clId="Web-{09D7BF57-645D-AB5C-3CA4-BF967E34ACE6}" dt="2026-10-20T10:21:07.892" v="325" actId="1076"/>
        <pc:sldMkLst>
          <pc:docMk/>
          <pc:sldMk cId="2389154905" sldId="264"/>
        </pc:sldMkLst>
        <pc:spChg chg="mod">
          <ac:chgData name="Scott Williams (2407485)" userId="S::2407485@student.uwtsd.ac.uk::2fad3494-c088-4169-bda8-39212de2f96b" providerId="AD" clId="Web-{09D7BF57-645D-AB5C-3CA4-BF967E34ACE6}" dt="2026-10-20T10:20:51.735" v="320" actId="20577"/>
          <ac:spMkLst>
            <pc:docMk/>
            <pc:sldMk cId="2389154905" sldId="264"/>
            <ac:spMk id="3" creationId="{81474D0C-6008-D1E0-D097-4CCA35196EBD}"/>
          </ac:spMkLst>
        </pc:spChg>
        <pc:spChg chg="mod">
          <ac:chgData name="Scott Williams (2407485)" userId="S::2407485@student.uwtsd.ac.uk::2fad3494-c088-4169-bda8-39212de2f96b" providerId="AD" clId="Web-{09D7BF57-645D-AB5C-3CA4-BF967E34ACE6}" dt="2026-10-20T09:53:43.980" v="46" actId="1076"/>
          <ac:spMkLst>
            <pc:docMk/>
            <pc:sldMk cId="2389154905" sldId="264"/>
            <ac:spMk id="9" creationId="{8B871582-1D66-A734-91B0-1897E7ECB9B2}"/>
          </ac:spMkLst>
        </pc:spChg>
        <pc:spChg chg="add mod">
          <ac:chgData name="Scott Williams (2407485)" userId="S::2407485@student.uwtsd.ac.uk::2fad3494-c088-4169-bda8-39212de2f96b" providerId="AD" clId="Web-{09D7BF57-645D-AB5C-3CA4-BF967E34ACE6}" dt="2026-10-20T09:57:13.317" v="131" actId="1076"/>
          <ac:spMkLst>
            <pc:docMk/>
            <pc:sldMk cId="2389154905" sldId="264"/>
            <ac:spMk id="13" creationId="{C2F8BBE4-27FE-6ADA-BAE0-B7235EBE9B00}"/>
          </ac:spMkLst>
        </pc:spChg>
        <pc:spChg chg="mod">
          <ac:chgData name="Scott Williams (2407485)" userId="S::2407485@student.uwtsd.ac.uk::2fad3494-c088-4169-bda8-39212de2f96b" providerId="AD" clId="Web-{09D7BF57-645D-AB5C-3CA4-BF967E34ACE6}" dt="2026-10-20T09:53:22.323" v="35" actId="1076"/>
          <ac:spMkLst>
            <pc:docMk/>
            <pc:sldMk cId="2389154905" sldId="264"/>
            <ac:spMk id="14" creationId="{3255072C-9AFC-E283-89FC-EB433D1576C8}"/>
          </ac:spMkLst>
        </pc:spChg>
        <pc:spChg chg="add del mod">
          <ac:chgData name="Scott Williams (2407485)" userId="S::2407485@student.uwtsd.ac.uk::2fad3494-c088-4169-bda8-39212de2f96b" providerId="AD" clId="Web-{09D7BF57-645D-AB5C-3CA4-BF967E34ACE6}" dt="2026-10-20T10:10:17.912" v="255"/>
          <ac:spMkLst>
            <pc:docMk/>
            <pc:sldMk cId="2389154905" sldId="264"/>
            <ac:spMk id="16" creationId="{56117B03-4EB1-0E05-EABA-4C46AB4DF0DA}"/>
          </ac:spMkLst>
        </pc:spChg>
        <pc:spChg chg="add mod">
          <ac:chgData name="Scott Williams (2407485)" userId="S::2407485@student.uwtsd.ac.uk::2fad3494-c088-4169-bda8-39212de2f96b" providerId="AD" clId="Web-{09D7BF57-645D-AB5C-3CA4-BF967E34ACE6}" dt="2026-10-20T10:21:04.001" v="324" actId="1076"/>
          <ac:spMkLst>
            <pc:docMk/>
            <pc:sldMk cId="2389154905" sldId="264"/>
            <ac:spMk id="17" creationId="{B128CB0A-24ED-71CC-4564-3227BA88CF7E}"/>
          </ac:spMkLst>
        </pc:spChg>
        <pc:picChg chg="mod">
          <ac:chgData name="Scott Williams (2407485)" userId="S::2407485@student.uwtsd.ac.uk::2fad3494-c088-4169-bda8-39212de2f96b" providerId="AD" clId="Web-{09D7BF57-645D-AB5C-3CA4-BF967E34ACE6}" dt="2026-10-20T09:57:18.458" v="133" actId="1076"/>
          <ac:picMkLst>
            <pc:docMk/>
            <pc:sldMk cId="2389154905" sldId="264"/>
            <ac:picMk id="7" creationId="{D8C4EFB7-774B-EDDE-630C-9C2AA6BE8B86}"/>
          </ac:picMkLst>
        </pc:picChg>
        <pc:picChg chg="mod">
          <ac:chgData name="Scott Williams (2407485)" userId="S::2407485@student.uwtsd.ac.uk::2fad3494-c088-4169-bda8-39212de2f96b" providerId="AD" clId="Web-{09D7BF57-645D-AB5C-3CA4-BF967E34ACE6}" dt="2026-10-20T10:21:07.892" v="325" actId="1076"/>
          <ac:picMkLst>
            <pc:docMk/>
            <pc:sldMk cId="2389154905" sldId="264"/>
            <ac:picMk id="8" creationId="{B7E5751E-8A0A-1143-EE0F-78F7EF0520CB}"/>
          </ac:picMkLst>
        </pc:picChg>
        <pc:picChg chg="mod">
          <ac:chgData name="Scott Williams (2407485)" userId="S::2407485@student.uwtsd.ac.uk::2fad3494-c088-4169-bda8-39212de2f96b" providerId="AD" clId="Web-{09D7BF57-645D-AB5C-3CA4-BF967E34ACE6}" dt="2026-10-20T09:57:20.552" v="134" actId="1076"/>
          <ac:picMkLst>
            <pc:docMk/>
            <pc:sldMk cId="2389154905" sldId="264"/>
            <ac:picMk id="10" creationId="{C2ED9A59-154A-9F61-3671-DA1C13A8C379}"/>
          </ac:picMkLst>
        </pc:picChg>
        <pc:picChg chg="add mod">
          <ac:chgData name="Scott Williams (2407485)" userId="S::2407485@student.uwtsd.ac.uk::2fad3494-c088-4169-bda8-39212de2f96b" providerId="AD" clId="Web-{09D7BF57-645D-AB5C-3CA4-BF967E34ACE6}" dt="2026-10-20T09:57:17.223" v="132" actId="1076"/>
          <ac:picMkLst>
            <pc:docMk/>
            <pc:sldMk cId="2389154905" sldId="264"/>
            <ac:picMk id="11" creationId="{D9D0E6FB-7C97-C3D0-686C-F7A85CF92EBD}"/>
          </ac:picMkLst>
        </pc:picChg>
        <pc:picChg chg="add mod">
          <ac:chgData name="Scott Williams (2407485)" userId="S::2407485@student.uwtsd.ac.uk::2fad3494-c088-4169-bda8-39212de2f96b" providerId="AD" clId="Web-{09D7BF57-645D-AB5C-3CA4-BF967E34ACE6}" dt="2026-10-20T10:10:04.786" v="252" actId="1076"/>
          <ac:picMkLst>
            <pc:docMk/>
            <pc:sldMk cId="2389154905" sldId="264"/>
            <ac:picMk id="15" creationId="{6A561BAB-1215-4F63-4E78-80C1F3637250}"/>
          </ac:picMkLst>
        </pc:picChg>
      </pc:sldChg>
      <pc:sldChg chg="addSp modSp new">
        <pc:chgData name="Scott Williams (2407485)" userId="S::2407485@student.uwtsd.ac.uk::2fad3494-c088-4169-bda8-39212de2f96b" providerId="AD" clId="Web-{09D7BF57-645D-AB5C-3CA4-BF967E34ACE6}" dt="2026-10-20T12:05:21.242" v="504" actId="1076"/>
        <pc:sldMkLst>
          <pc:docMk/>
          <pc:sldMk cId="4065921305" sldId="265"/>
        </pc:sldMkLst>
        <pc:spChg chg="mod">
          <ac:chgData name="Scott Williams (2407485)" userId="S::2407485@student.uwtsd.ac.uk::2fad3494-c088-4169-bda8-39212de2f96b" providerId="AD" clId="Web-{09D7BF57-645D-AB5C-3CA4-BF967E34ACE6}" dt="2026-10-20T11:43:02.011" v="344" actId="1076"/>
          <ac:spMkLst>
            <pc:docMk/>
            <pc:sldMk cId="4065921305" sldId="265"/>
            <ac:spMk id="2" creationId="{37E5FABB-9A11-5929-E7FA-B327EEB3799B}"/>
          </ac:spMkLst>
        </pc:spChg>
        <pc:spChg chg="mod">
          <ac:chgData name="Scott Williams (2407485)" userId="S::2407485@student.uwtsd.ac.uk::2fad3494-c088-4169-bda8-39212de2f96b" providerId="AD" clId="Web-{09D7BF57-645D-AB5C-3CA4-BF967E34ACE6}" dt="2026-10-20T11:59:34.303" v="501" actId="20577"/>
          <ac:spMkLst>
            <pc:docMk/>
            <pc:sldMk cId="4065921305" sldId="265"/>
            <ac:spMk id="3" creationId="{B37E04E4-58C9-93D7-066E-831A7EADF76F}"/>
          </ac:spMkLst>
        </pc:spChg>
        <pc:picChg chg="add mod">
          <ac:chgData name="Scott Williams (2407485)" userId="S::2407485@student.uwtsd.ac.uk::2fad3494-c088-4169-bda8-39212de2f96b" providerId="AD" clId="Web-{09D7BF57-645D-AB5C-3CA4-BF967E34ACE6}" dt="2026-10-20T12:05:21.242" v="504" actId="1076"/>
          <ac:picMkLst>
            <pc:docMk/>
            <pc:sldMk cId="4065921305" sldId="265"/>
            <ac:picMk id="7" creationId="{CA850BDB-9FFC-FA50-B498-9C878713B855}"/>
          </ac:picMkLst>
        </pc:picChg>
      </pc:sldChg>
      <pc:sldChg chg="modSp new">
        <pc:chgData name="Scott Williams (2407485)" userId="S::2407485@student.uwtsd.ac.uk::2fad3494-c088-4169-bda8-39212de2f96b" providerId="AD" clId="Web-{09D7BF57-645D-AB5C-3CA4-BF967E34ACE6}" dt="2026-10-20T12:32:41.544" v="823" actId="20577"/>
        <pc:sldMkLst>
          <pc:docMk/>
          <pc:sldMk cId="205633272" sldId="266"/>
        </pc:sldMkLst>
        <pc:spChg chg="mod">
          <ac:chgData name="Scott Williams (2407485)" userId="S::2407485@student.uwtsd.ac.uk::2fad3494-c088-4169-bda8-39212de2f96b" providerId="AD" clId="Web-{09D7BF57-645D-AB5C-3CA4-BF967E34ACE6}" dt="2026-10-20T12:31:45.323" v="805" actId="1076"/>
          <ac:spMkLst>
            <pc:docMk/>
            <pc:sldMk cId="205633272" sldId="266"/>
            <ac:spMk id="2" creationId="{AA088AF5-2000-6C0A-FB40-564270A5A72E}"/>
          </ac:spMkLst>
        </pc:spChg>
        <pc:spChg chg="mod">
          <ac:chgData name="Scott Williams (2407485)" userId="S::2407485@student.uwtsd.ac.uk::2fad3494-c088-4169-bda8-39212de2f96b" providerId="AD" clId="Web-{09D7BF57-645D-AB5C-3CA4-BF967E34ACE6}" dt="2026-10-20T12:32:41.544" v="823" actId="20577"/>
          <ac:spMkLst>
            <pc:docMk/>
            <pc:sldMk cId="205633272" sldId="266"/>
            <ac:spMk id="3" creationId="{3DE80B7E-574C-5134-3938-FC71DFBFA1AB}"/>
          </ac:spMkLst>
        </pc:spChg>
      </pc:sldChg>
      <pc:sldChg chg="new">
        <pc:chgData name="Scott Williams (2407485)" userId="S::2407485@student.uwtsd.ac.uk::2fad3494-c088-4169-bda8-39212de2f96b" providerId="AD" clId="Web-{09D7BF57-645D-AB5C-3CA4-BF967E34ACE6}" dt="2026-10-20T12:31:24.932" v="798"/>
        <pc:sldMkLst>
          <pc:docMk/>
          <pc:sldMk cId="2248865914" sldId="267"/>
        </pc:sldMkLst>
      </pc:sldChg>
    </pc:docChg>
  </pc:docChgLst>
  <pc:docChgLst>
    <pc:chgData name="Scott Williams (2407485)" userId="S::2407485@student.uwtsd.ac.uk::2fad3494-c088-4169-bda8-39212de2f96b" providerId="AD" clId="Web-{14B3978E-7782-C3BC-519F-B28F581058F5}"/>
    <pc:docChg chg="modSld">
      <pc:chgData name="Scott Williams (2407485)" userId="S::2407485@student.uwtsd.ac.uk::2fad3494-c088-4169-bda8-39212de2f96b" providerId="AD" clId="Web-{14B3978E-7782-C3BC-519F-B28F581058F5}" dt="2026-10-20T20:15:31.773" v="393" actId="20577"/>
      <pc:docMkLst>
        <pc:docMk/>
      </pc:docMkLst>
      <pc:sldChg chg="addSp delSp modSp">
        <pc:chgData name="Scott Williams (2407485)" userId="S::2407485@student.uwtsd.ac.uk::2fad3494-c088-4169-bda8-39212de2f96b" providerId="AD" clId="Web-{14B3978E-7782-C3BC-519F-B28F581058F5}" dt="2026-10-20T20:04:54.838" v="226" actId="14100"/>
        <pc:sldMkLst>
          <pc:docMk/>
          <pc:sldMk cId="3786201359" sldId="260"/>
        </pc:sldMkLst>
        <pc:spChg chg="mod">
          <ac:chgData name="Scott Williams (2407485)" userId="S::2407485@student.uwtsd.ac.uk::2fad3494-c088-4169-bda8-39212de2f96b" providerId="AD" clId="Web-{14B3978E-7782-C3BC-519F-B28F581058F5}" dt="2026-10-20T20:04:52.026" v="225" actId="1076"/>
          <ac:spMkLst>
            <pc:docMk/>
            <pc:sldMk cId="3786201359" sldId="260"/>
            <ac:spMk id="2" creationId="{7DD566A1-0187-7FA4-E293-8804041A5D82}"/>
          </ac:spMkLst>
        </pc:spChg>
        <pc:spChg chg="mod">
          <ac:chgData name="Scott Williams (2407485)" userId="S::2407485@student.uwtsd.ac.uk::2fad3494-c088-4169-bda8-39212de2f96b" providerId="AD" clId="Web-{14B3978E-7782-C3BC-519F-B28F581058F5}" dt="2026-10-20T20:04:54.838" v="226" actId="14100"/>
          <ac:spMkLst>
            <pc:docMk/>
            <pc:sldMk cId="3786201359" sldId="260"/>
            <ac:spMk id="3" creationId="{3DDAC26C-AA9C-A932-CCB2-3CE7901E9D58}"/>
          </ac:spMkLst>
        </pc:spChg>
        <pc:spChg chg="del">
          <ac:chgData name="Scott Williams (2407485)" userId="S::2407485@student.uwtsd.ac.uk::2fad3494-c088-4169-bda8-39212de2f96b" providerId="AD" clId="Web-{14B3978E-7782-C3BC-519F-B28F581058F5}" dt="2026-10-20T20:04:48.416" v="224"/>
          <ac:spMkLst>
            <pc:docMk/>
            <pc:sldMk cId="3786201359" sldId="260"/>
            <ac:spMk id="5" creationId="{9AD92E52-7BD8-7E7B-28D5-0B084BB0C61C}"/>
          </ac:spMkLst>
        </pc:spChg>
        <pc:spChg chg="add del mod">
          <ac:chgData name="Scott Williams (2407485)" userId="S::2407485@student.uwtsd.ac.uk::2fad3494-c088-4169-bda8-39212de2f96b" providerId="AD" clId="Web-{14B3978E-7782-C3BC-519F-B28F581058F5}" dt="2026-10-20T19:57:15.753" v="61"/>
          <ac:spMkLst>
            <pc:docMk/>
            <pc:sldMk cId="3786201359" sldId="260"/>
            <ac:spMk id="9" creationId="{C31CEBC1-8482-BC8E-5E3D-3CC4D2DD3B98}"/>
          </ac:spMkLst>
        </pc:spChg>
        <pc:picChg chg="add del mod">
          <ac:chgData name="Scott Williams (2407485)" userId="S::2407485@student.uwtsd.ac.uk::2fad3494-c088-4169-bda8-39212de2f96b" providerId="AD" clId="Web-{14B3978E-7782-C3BC-519F-B28F581058F5}" dt="2026-10-20T19:58:19.569" v="110"/>
          <ac:picMkLst>
            <pc:docMk/>
            <pc:sldMk cId="3786201359" sldId="260"/>
            <ac:picMk id="7" creationId="{2392F9DE-6025-98D7-B94C-4BC47B8A8989}"/>
          </ac:picMkLst>
        </pc:picChg>
        <pc:picChg chg="add del mod">
          <ac:chgData name="Scott Williams (2407485)" userId="S::2407485@student.uwtsd.ac.uk::2fad3494-c088-4169-bda8-39212de2f96b" providerId="AD" clId="Web-{14B3978E-7782-C3BC-519F-B28F581058F5}" dt="2026-10-20T20:04:44.057" v="223"/>
          <ac:picMkLst>
            <pc:docMk/>
            <pc:sldMk cId="3786201359" sldId="260"/>
            <ac:picMk id="10" creationId="{18DFE239-C884-CB23-F8E8-E04947F69D40}"/>
          </ac:picMkLst>
        </pc:picChg>
      </pc:sldChg>
      <pc:sldChg chg="addSp delSp modSp">
        <pc:chgData name="Scott Williams (2407485)" userId="S::2407485@student.uwtsd.ac.uk::2fad3494-c088-4169-bda8-39212de2f96b" providerId="AD" clId="Web-{14B3978E-7782-C3BC-519F-B28F581058F5}" dt="2026-10-20T19:59:20.056" v="128" actId="14100"/>
        <pc:sldMkLst>
          <pc:docMk/>
          <pc:sldMk cId="2389154905" sldId="264"/>
        </pc:sldMkLst>
        <pc:spChg chg="mod">
          <ac:chgData name="Scott Williams (2407485)" userId="S::2407485@student.uwtsd.ac.uk::2fad3494-c088-4169-bda8-39212de2f96b" providerId="AD" clId="Web-{14B3978E-7782-C3BC-519F-B28F581058F5}" dt="2026-10-20T19:59:20.056" v="128" actId="14100"/>
          <ac:spMkLst>
            <pc:docMk/>
            <pc:sldMk cId="2389154905" sldId="264"/>
            <ac:spMk id="3" creationId="{81474D0C-6008-D1E0-D097-4CCA35196EBD}"/>
          </ac:spMkLst>
        </pc:spChg>
        <pc:spChg chg="add del mod">
          <ac:chgData name="Scott Williams (2407485)" userId="S::2407485@student.uwtsd.ac.uk::2fad3494-c088-4169-bda8-39212de2f96b" providerId="AD" clId="Web-{14B3978E-7782-C3BC-519F-B28F581058F5}" dt="2026-10-20T19:59:17.556" v="127"/>
          <ac:spMkLst>
            <pc:docMk/>
            <pc:sldMk cId="2389154905" sldId="264"/>
            <ac:spMk id="18" creationId="{D4DE5654-CCCA-CF37-6276-8660E793731E}"/>
          </ac:spMkLst>
        </pc:spChg>
        <pc:picChg chg="mod">
          <ac:chgData name="Scott Williams (2407485)" userId="S::2407485@student.uwtsd.ac.uk::2fad3494-c088-4169-bda8-39212de2f96b" providerId="AD" clId="Web-{14B3978E-7782-C3BC-519F-B28F581058F5}" dt="2026-10-20T19:51:52.489" v="0" actId="1076"/>
          <ac:picMkLst>
            <pc:docMk/>
            <pc:sldMk cId="2389154905" sldId="264"/>
            <ac:picMk id="8" creationId="{B7E5751E-8A0A-1143-EE0F-78F7EF0520CB}"/>
          </ac:picMkLst>
        </pc:picChg>
        <pc:picChg chg="mod">
          <ac:chgData name="Scott Williams (2407485)" userId="S::2407485@student.uwtsd.ac.uk::2fad3494-c088-4169-bda8-39212de2f96b" providerId="AD" clId="Web-{14B3978E-7782-C3BC-519F-B28F581058F5}" dt="2026-10-20T19:51:54.661" v="1" actId="1076"/>
          <ac:picMkLst>
            <pc:docMk/>
            <pc:sldMk cId="2389154905" sldId="264"/>
            <ac:picMk id="10" creationId="{C2ED9A59-154A-9F61-3671-DA1C13A8C379}"/>
          </ac:picMkLst>
        </pc:picChg>
        <pc:picChg chg="add del mod">
          <ac:chgData name="Scott Williams (2407485)" userId="S::2407485@student.uwtsd.ac.uk::2fad3494-c088-4169-bda8-39212de2f96b" providerId="AD" clId="Web-{14B3978E-7782-C3BC-519F-B28F581058F5}" dt="2026-10-20T19:58:59.914" v="120"/>
          <ac:picMkLst>
            <pc:docMk/>
            <pc:sldMk cId="2389154905" sldId="264"/>
            <ac:picMk id="16" creationId="{79EA52B6-A752-11BC-C734-2F773F589ECF}"/>
          </ac:picMkLst>
        </pc:picChg>
      </pc:sldChg>
      <pc:sldChg chg="addSp delSp modSp">
        <pc:chgData name="Scott Williams (2407485)" userId="S::2407485@student.uwtsd.ac.uk::2fad3494-c088-4169-bda8-39212de2f96b" providerId="AD" clId="Web-{14B3978E-7782-C3BC-519F-B28F581058F5}" dt="2026-10-20T20:00:44.263" v="150" actId="1076"/>
        <pc:sldMkLst>
          <pc:docMk/>
          <pc:sldMk cId="205633272" sldId="266"/>
        </pc:sldMkLst>
        <pc:spChg chg="mod">
          <ac:chgData name="Scott Williams (2407485)" userId="S::2407485@student.uwtsd.ac.uk::2fad3494-c088-4169-bda8-39212de2f96b" providerId="AD" clId="Web-{14B3978E-7782-C3BC-519F-B28F581058F5}" dt="2026-10-20T19:59:55.979" v="136" actId="1076"/>
          <ac:spMkLst>
            <pc:docMk/>
            <pc:sldMk cId="205633272" sldId="266"/>
            <ac:spMk id="2" creationId="{AA088AF5-2000-6C0A-FB40-564270A5A72E}"/>
          </ac:spMkLst>
        </pc:spChg>
        <pc:spChg chg="mod">
          <ac:chgData name="Scott Williams (2407485)" userId="S::2407485@student.uwtsd.ac.uk::2fad3494-c088-4169-bda8-39212de2f96b" providerId="AD" clId="Web-{14B3978E-7782-C3BC-519F-B28F581058F5}" dt="2026-10-20T20:00:04.948" v="139" actId="14100"/>
          <ac:spMkLst>
            <pc:docMk/>
            <pc:sldMk cId="205633272" sldId="266"/>
            <ac:spMk id="3" creationId="{3DE80B7E-574C-5134-3938-FC71DFBFA1AB}"/>
          </ac:spMkLst>
        </pc:spChg>
        <pc:spChg chg="mod">
          <ac:chgData name="Scott Williams (2407485)" userId="S::2407485@student.uwtsd.ac.uk::2fad3494-c088-4169-bda8-39212de2f96b" providerId="AD" clId="Web-{14B3978E-7782-C3BC-519F-B28F581058F5}" dt="2026-10-20T20:00:44.263" v="150" actId="1076"/>
          <ac:spMkLst>
            <pc:docMk/>
            <pc:sldMk cId="205633272" sldId="266"/>
            <ac:spMk id="8" creationId="{EC1690EE-B9D2-A047-2261-C2BA6A37D39B}"/>
          </ac:spMkLst>
        </pc:spChg>
        <pc:spChg chg="mod">
          <ac:chgData name="Scott Williams (2407485)" userId="S::2407485@student.uwtsd.ac.uk::2fad3494-c088-4169-bda8-39212de2f96b" providerId="AD" clId="Web-{14B3978E-7782-C3BC-519F-B28F581058F5}" dt="2026-10-20T20:00:41.200" v="149" actId="1076"/>
          <ac:spMkLst>
            <pc:docMk/>
            <pc:sldMk cId="205633272" sldId="266"/>
            <ac:spMk id="10" creationId="{D9471ADB-5F64-1011-D9EC-AB5863894929}"/>
          </ac:spMkLst>
        </pc:spChg>
        <pc:spChg chg="add del">
          <ac:chgData name="Scott Williams (2407485)" userId="S::2407485@student.uwtsd.ac.uk::2fad3494-c088-4169-bda8-39212de2f96b" providerId="AD" clId="Web-{14B3978E-7782-C3BC-519F-B28F581058F5}" dt="2026-10-20T20:00:11.605" v="141"/>
          <ac:spMkLst>
            <pc:docMk/>
            <pc:sldMk cId="205633272" sldId="266"/>
            <ac:spMk id="16" creationId="{D4DE5654-CCCA-CF37-6276-8660E793731E}"/>
          </ac:spMkLst>
        </pc:spChg>
        <pc:spChg chg="add mod">
          <ac:chgData name="Scott Williams (2407485)" userId="S::2407485@student.uwtsd.ac.uk::2fad3494-c088-4169-bda8-39212de2f96b" providerId="AD" clId="Web-{14B3978E-7782-C3BC-519F-B28F581058F5}" dt="2026-10-20T20:00:16.543" v="143" actId="1076"/>
          <ac:spMkLst>
            <pc:docMk/>
            <pc:sldMk cId="205633272" sldId="266"/>
            <ac:spMk id="17" creationId="{55099533-7FD0-3706-9447-A1B95E56FEA3}"/>
          </ac:spMkLst>
        </pc:spChg>
        <pc:picChg chg="mod">
          <ac:chgData name="Scott Williams (2407485)" userId="S::2407485@student.uwtsd.ac.uk::2fad3494-c088-4169-bda8-39212de2f96b" providerId="AD" clId="Web-{14B3978E-7782-C3BC-519F-B28F581058F5}" dt="2026-10-20T20:00:36.153" v="148" actId="14100"/>
          <ac:picMkLst>
            <pc:docMk/>
            <pc:sldMk cId="205633272" sldId="266"/>
            <ac:picMk id="7" creationId="{3F41F2CA-D6B8-4A34-82A9-EE3C6B08771A}"/>
          </ac:picMkLst>
        </pc:picChg>
        <pc:picChg chg="mod">
          <ac:chgData name="Scott Williams (2407485)" userId="S::2407485@student.uwtsd.ac.uk::2fad3494-c088-4169-bda8-39212de2f96b" providerId="AD" clId="Web-{14B3978E-7782-C3BC-519F-B28F581058F5}" dt="2026-10-20T20:00:30.075" v="146" actId="14100"/>
          <ac:picMkLst>
            <pc:docMk/>
            <pc:sldMk cId="205633272" sldId="266"/>
            <ac:picMk id="9" creationId="{279BF98D-9D8E-746D-D06C-09D97BB1DA03}"/>
          </ac:picMkLst>
        </pc:picChg>
        <pc:picChg chg="add mod">
          <ac:chgData name="Scott Williams (2407485)" userId="S::2407485@student.uwtsd.ac.uk::2fad3494-c088-4169-bda8-39212de2f96b" providerId="AD" clId="Web-{14B3978E-7782-C3BC-519F-B28F581058F5}" dt="2026-10-20T20:00:13.668" v="142" actId="1076"/>
          <ac:picMkLst>
            <pc:docMk/>
            <pc:sldMk cId="205633272" sldId="266"/>
            <ac:picMk id="15" creationId="{453DD111-D489-5679-1389-DBADF8DA2C09}"/>
          </ac:picMkLst>
        </pc:picChg>
      </pc:sldChg>
      <pc:sldChg chg="addSp delSp modSp">
        <pc:chgData name="Scott Williams (2407485)" userId="S::2407485@student.uwtsd.ac.uk::2fad3494-c088-4169-bda8-39212de2f96b" providerId="AD" clId="Web-{14B3978E-7782-C3BC-519F-B28F581058F5}" dt="2026-10-20T20:15:31.773" v="393" actId="20577"/>
        <pc:sldMkLst>
          <pc:docMk/>
          <pc:sldMk cId="2205877641" sldId="268"/>
        </pc:sldMkLst>
        <pc:spChg chg="mod">
          <ac:chgData name="Scott Williams (2407485)" userId="S::2407485@student.uwtsd.ac.uk::2fad3494-c088-4169-bda8-39212de2f96b" providerId="AD" clId="Web-{14B3978E-7782-C3BC-519F-B28F581058F5}" dt="2026-10-20T20:15:31.773" v="393" actId="20577"/>
          <ac:spMkLst>
            <pc:docMk/>
            <pc:sldMk cId="2205877641" sldId="268"/>
            <ac:spMk id="3" creationId="{C5B06C68-7B26-F4D2-A39B-50D3627588B7}"/>
          </ac:spMkLst>
        </pc:spChg>
        <pc:spChg chg="mod">
          <ac:chgData name="Scott Williams (2407485)" userId="S::2407485@student.uwtsd.ac.uk::2fad3494-c088-4169-bda8-39212de2f96b" providerId="AD" clId="Web-{14B3978E-7782-C3BC-519F-B28F581058F5}" dt="2026-10-20T20:02:19.847" v="156" actId="1076"/>
          <ac:spMkLst>
            <pc:docMk/>
            <pc:sldMk cId="2205877641" sldId="268"/>
            <ac:spMk id="8" creationId="{1BA41CDD-3864-A0B5-8D3E-D92ED28ED45C}"/>
          </ac:spMkLst>
        </pc:spChg>
        <pc:spChg chg="add mod">
          <ac:chgData name="Scott Williams (2407485)" userId="S::2407485@student.uwtsd.ac.uk::2fad3494-c088-4169-bda8-39212de2f96b" providerId="AD" clId="Web-{14B3978E-7782-C3BC-519F-B28F581058F5}" dt="2026-10-20T20:06:17.967" v="233" actId="1076"/>
          <ac:spMkLst>
            <pc:docMk/>
            <pc:sldMk cId="2205877641" sldId="268"/>
            <ac:spMk id="11" creationId="{E87F19FF-5253-6D4A-E9BA-9AA0CBE1CC24}"/>
          </ac:spMkLst>
        </pc:spChg>
        <pc:picChg chg="mod">
          <ac:chgData name="Scott Williams (2407485)" userId="S::2407485@student.uwtsd.ac.uk::2fad3494-c088-4169-bda8-39212de2f96b" providerId="AD" clId="Web-{14B3978E-7782-C3BC-519F-B28F581058F5}" dt="2026-10-20T20:02:16.910" v="155" actId="1076"/>
          <ac:picMkLst>
            <pc:docMk/>
            <pc:sldMk cId="2205877641" sldId="268"/>
            <ac:picMk id="7" creationId="{1E2F5099-0029-7416-C00C-B3ECDF76ED24}"/>
          </ac:picMkLst>
        </pc:picChg>
        <pc:picChg chg="add del mod">
          <ac:chgData name="Scott Williams (2407485)" userId="S::2407485@student.uwtsd.ac.uk::2fad3494-c088-4169-bda8-39212de2f96b" providerId="AD" clId="Web-{14B3978E-7782-C3BC-519F-B28F581058F5}" dt="2026-10-20T20:02:20.832" v="157"/>
          <ac:picMkLst>
            <pc:docMk/>
            <pc:sldMk cId="2205877641" sldId="268"/>
            <ac:picMk id="9" creationId="{BE2D1CD6-A5A0-3414-1674-508F3F4B11B0}"/>
          </ac:picMkLst>
        </pc:picChg>
        <pc:picChg chg="add mod">
          <ac:chgData name="Scott Williams (2407485)" userId="S::2407485@student.uwtsd.ac.uk::2fad3494-c088-4169-bda8-39212de2f96b" providerId="AD" clId="Web-{14B3978E-7782-C3BC-519F-B28F581058F5}" dt="2026-10-20T20:02:39.848" v="160" actId="1076"/>
          <ac:picMkLst>
            <pc:docMk/>
            <pc:sldMk cId="2205877641" sldId="268"/>
            <ac:picMk id="10" creationId="{4449A91E-64FD-44D6-36C5-1E4CF974F63A}"/>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r>
              <a:rPr lang="en-US"/>
              <a:t>
              </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21359139-99F8-4B6E-8834-95F2B9D91EE4}" type="datetimeFigureOut">
              <a:rPr lang="en-US" dirty="0"/>
              <a:pPr/>
              <a:t>10/21/2026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2564714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44BE14B8-5058-4271-B378-2217DE83796E}" type="datetimeFigureOut">
              <a:rPr lang="en-US" dirty="0"/>
              <a:pPr/>
              <a:t>10/21/2026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787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a:t>Click to edit Master title style</a:t>
            </a:r>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679FB602-DB7A-4B0E-854D-FB51F38BB0AA}" type="datetimeFigureOut">
              <a:rPr lang="en-US" dirty="0"/>
              <a:pPr/>
              <a:t>10/21/2026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81995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0" y="0"/>
            <a:ext cx="12188952" cy="6858000"/>
          </a:xfrm>
          <a:blipFill>
            <a:blip r:embed="rId2">
              <a:alphaModFix amt="70000"/>
            </a:blip>
            <a:stretch>
              <a:fillRect/>
            </a:stretch>
          </a:blipFill>
        </p:spPr>
        <p:txBody>
          <a:bodyPr tIns="365760" anchor="t"/>
          <a:lstStyle>
            <a:lvl1pPr>
              <a:defRPr>
                <a:solidFill>
                  <a:schemeClr val="tx1"/>
                </a:solidFill>
              </a:defRPr>
            </a:lvl1pPr>
          </a:lstStyle>
          <a:p>
            <a:endParaRP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a:t>Click to edit Master title style</a:t>
            </a:r>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r>
              <a:rPr lang="en-US"/>
              <a:t>
              </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21560963-1EEA-4BDE-8FF9-3FEE13B5D43C}" type="datetimeFigureOut">
              <a:rPr lang="en-US" dirty="0"/>
              <a:pPr/>
              <a:t>10/21/2026</a:t>
            </a:fld>
            <a:endParaRPr lang="en-U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5E0677F5-4A8A-4BF1-96BE-3BAE8FBAFE2E}" type="slidenum">
              <a:rPr lang="en-US" dirty="0"/>
              <a:pPr/>
              <a:t>‹#›</a:t>
            </a:fld>
            <a:endParaRPr lang="en-US"/>
          </a:p>
        </p:txBody>
      </p:sp>
    </p:spTree>
    <p:extLst>
      <p:ext uri="{BB962C8B-B14F-4D97-AF65-F5344CB8AC3E}">
        <p14:creationId xmlns:p14="http://schemas.microsoft.com/office/powerpoint/2010/main" val="3779715387"/>
      </p:ext>
    </p:extLst>
  </p:cSld>
  <p:clrMapOvr>
    <a:masterClrMapping/>
  </p:clrMapOvr>
  <p:extLst>
    <p:ext uri="{DCECCB84-F9BA-43D5-87BE-67443E8EF086}">
      <p15:sldGuideLst xmlns:p15="http://schemas.microsoft.com/office/powerpoint/2012/main">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71006E0F-42A5-451E-8A36-26756F7C34E0}" type="datetimeFigureOut">
              <a:rPr lang="en-US" dirty="0"/>
              <a:pPr/>
              <a:t>10/21/2026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204758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
              </a:t>
            </a:r>
            <a:endParaRPr lang="en-US">
              <a:solidFill>
                <a:schemeClr val="tx1"/>
              </a:solidFill>
            </a:endParaRP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22922ABD-C052-4D3A-818B-C58AFC20B321}" type="datetimeFigureOut">
              <a:rPr lang="en-US" dirty="0"/>
              <a:pPr/>
              <a:t>10/21/2026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3036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743EA2DD-B019-E3AA-ACB7-13CC3353E8D4}"/>
              </a:ext>
            </a:extLst>
          </p:cNvPr>
          <p:cNvSpPr>
            <a:spLocks noGrp="1" noChangeAspect="1"/>
          </p:cNvSpPr>
          <p:nvPr>
            <p:ph type="pic" sz="quarter" idx="14" hasCustomPrompt="1"/>
          </p:nvPr>
        </p:nvSpPr>
        <p:spPr>
          <a:xfrm>
            <a:off x="0" y="0"/>
            <a:ext cx="12192000" cy="2555751"/>
          </a:xfrm>
          <a:blipFill>
            <a:blip r:embed="rId3">
              <a:alphaModFix amt="65000"/>
            </a:blip>
            <a:stretch>
              <a:fillRect/>
            </a:stretch>
          </a:blipFill>
        </p:spPr>
        <p:txBody>
          <a:bodyPr anchor="t"/>
          <a:lstStyle>
            <a:lvl1pPr>
              <a:defRPr>
                <a:solidFill>
                  <a:schemeClr val="tx1"/>
                </a:solidFill>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FigureOut">
              <a:rPr lang="en-US" dirty="0"/>
              <a:pPr/>
              <a:t>10/21/2026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p>
        </p:txBody>
      </p:sp>
    </p:spTree>
    <p:extLst>
      <p:ext uri="{BB962C8B-B14F-4D97-AF65-F5344CB8AC3E}">
        <p14:creationId xmlns:p14="http://schemas.microsoft.com/office/powerpoint/2010/main" val="2235077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44BE14B8-5058-4271-B378-2217DE83796E}" type="datetimeFigureOut">
              <a:rPr lang="en-US" dirty="0"/>
              <a:pPr/>
              <a:t>10/21/2026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8E274F5D-21DC-40EF-8DBA-AB9BB119E939}"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880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06CB2F34-49A1-4C07-91D5-90BE967306D3}" type="datetimeFigureOut">
              <a:rPr lang="en-US" dirty="0"/>
              <a:pPr/>
              <a:t>10/21/2026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8E274F5D-21DC-40EF-8DBA-AB9BB119E939}" type="slidenum">
              <a:rPr lang="en-US" dirty="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7673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14EE7FE5-A250-423F-B9E1-3EE5D07A8055}"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noChangeAspect="1"/>
          </p:cNvSpPr>
          <p:nvPr>
            <p:ph type="pic" sz="quarter" idx="15" hasCustomPrompt="1"/>
          </p:nvPr>
        </p:nvSpPr>
        <p:spPr>
          <a:xfrm>
            <a:off x="3374064" y="1181100"/>
            <a:ext cx="8817936" cy="5676900"/>
          </a:xfrm>
          <a:blipFill>
            <a:blip r:embed="rId2">
              <a:alphaModFix amt="65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126240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48B2456C-66BE-435E-8059-3A9CD55F29F9}"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2">
            <a:extLst>
              <a:ext uri="{FF2B5EF4-FFF2-40B4-BE49-F238E27FC236}">
                <a16:creationId xmlns:a16="http://schemas.microsoft.com/office/drawing/2014/main" id="{C346877B-7C99-D26C-DFEC-72A4289A8FAC}"/>
              </a:ext>
            </a:extLst>
          </p:cNvPr>
          <p:cNvSpPr>
            <a:spLocks noGrp="1" noChangeAspect="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506455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r>
              <a:rPr lang="en-US"/>
              <a:t>
              </a:t>
            </a:r>
          </a:p>
        </p:txBody>
      </p:sp>
      <p:sp>
        <p:nvSpPr>
          <p:cNvPr id="9" name="Picture Placeholder 8">
            <a:extLst>
              <a:ext uri="{FF2B5EF4-FFF2-40B4-BE49-F238E27FC236}">
                <a16:creationId xmlns:a16="http://schemas.microsoft.com/office/drawing/2014/main" id="{1EB6A322-B3CC-9AE7-DB63-8B433811BD63}"/>
              </a:ext>
            </a:extLst>
          </p:cNvPr>
          <p:cNvSpPr>
            <a:spLocks noGrp="1" noChangeAspect="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nchor="t"/>
          <a:lstStyle>
            <a:lvl1pPr>
              <a:defRPr/>
            </a:lvl1pPr>
          </a:lstStyle>
          <a:p>
            <a:endParaRP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17409D93-5111-4952-AC4F-FA1AE909A4B8}"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5435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A43E10B2-AFF3-4A4A-BC83-5BB137C878CB}"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8E274F5D-21DC-40EF-8DBA-AB9BB119E939}" type="slidenum">
              <a:rPr lang="en-US" dirty="0"/>
              <a:t>‹#›</a:t>
            </a:fld>
            <a:endParaRPr lang="en-US"/>
          </a:p>
        </p:txBody>
      </p:sp>
      <p:sp>
        <p:nvSpPr>
          <p:cNvPr id="4" name="Picture Placeholder 3">
            <a:extLst>
              <a:ext uri="{FF2B5EF4-FFF2-40B4-BE49-F238E27FC236}">
                <a16:creationId xmlns:a16="http://schemas.microsoft.com/office/drawing/2014/main" id="{F3BFBE8F-8803-50FD-04BC-3A247F9767CF}"/>
              </a:ext>
            </a:extLst>
          </p:cNvPr>
          <p:cNvSpPr>
            <a:spLocks noGrp="1" noChangeAspect="1"/>
          </p:cNvSpPr>
          <p:nvPr>
            <p:ph type="pic" sz="quarter" idx="15" hasCustomPrompt="1"/>
          </p:nvPr>
        </p:nvSpPr>
        <p:spPr>
          <a:xfrm>
            <a:off x="0" y="1181100"/>
            <a:ext cx="5247577" cy="5676900"/>
          </a:xfrm>
          <a:blipFill>
            <a:blip r:embed="rId2">
              <a:alphaModFix amt="65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31054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C1935215-257D-4F50-AF56-70E3294947FA}"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21707E4-5122-AA3B-7CFC-6AF9C0BAC463}"/>
              </a:ext>
            </a:extLst>
          </p:cNvPr>
          <p:cNvSpPr>
            <a:spLocks noGrp="1" noChangeAspect="1"/>
          </p:cNvSpPr>
          <p:nvPr>
            <p:ph type="pic" sz="quarter" idx="15" hasCustomPrompt="1"/>
          </p:nvPr>
        </p:nvSpPr>
        <p:spPr>
          <a:xfrm>
            <a:off x="4903079" y="3500203"/>
            <a:ext cx="7288921" cy="3357797"/>
          </a:xfrm>
          <a:custGeom>
            <a:avLst/>
            <a:gdLst/>
            <a:ahLst/>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chor="t">
            <a:noAutofit/>
          </a:bodyPr>
          <a:lstStyle>
            <a:lvl1pPr marL="0" indent="0">
              <a:buNone/>
              <a:defRPr/>
            </a:lvl1pPr>
          </a:lstStyle>
          <a:p>
            <a:endParaRPr/>
          </a:p>
        </p:txBody>
      </p:sp>
    </p:spTree>
    <p:extLst>
      <p:ext uri="{BB962C8B-B14F-4D97-AF65-F5344CB8AC3E}">
        <p14:creationId xmlns:p14="http://schemas.microsoft.com/office/powerpoint/2010/main" val="2212009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a:t>Click to edit Master title style</a:t>
            </a:r>
          </a:p>
        </p:txBody>
      </p:sp>
      <p:sp>
        <p:nvSpPr>
          <p:cNvPr id="3" name="Picture Placeholder 2">
            <a:extLst>
              <a:ext uri="{FF2B5EF4-FFF2-40B4-BE49-F238E27FC236}">
                <a16:creationId xmlns:a16="http://schemas.microsoft.com/office/drawing/2014/main" id="{8402C8AD-A927-B946-5850-6500487D6883}"/>
              </a:ext>
            </a:extLst>
          </p:cNvPr>
          <p:cNvSpPr>
            <a:spLocks noGrp="1" noChangeAspect="1"/>
          </p:cNvSpPr>
          <p:nvPr>
            <p:ph type="pic" sz="quarter" idx="15" hasCustomPrompt="1"/>
          </p:nvPr>
        </p:nvSpPr>
        <p:spPr>
          <a:xfrm>
            <a:off x="0" y="1"/>
            <a:ext cx="12192000" cy="2705099"/>
          </a:xfrm>
          <a:blipFill>
            <a:blip r:embed="rId2">
              <a:alphaModFix amt="60000"/>
            </a:blip>
            <a:stretch>
              <a:fillRect/>
            </a:stretch>
          </a:blipFill>
        </p:spPr>
        <p:txBody>
          <a:bodyPr anchor="t"/>
          <a:lstStyle>
            <a:lvl1pPr>
              <a:defRPr/>
            </a:lvl1pPr>
          </a:lstStyle>
          <a:p>
            <a:endParaRP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2B0E3CDF-6E7C-4C67-B567-8606B07963A0}"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6786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5060FE60-4389-4D8B-84BB-900FC000024C}"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183D1CED-EDC4-B2B7-E11C-EF0ED41A9136}"/>
              </a:ext>
            </a:extLst>
          </p:cNvPr>
          <p:cNvSpPr>
            <a:spLocks noGrp="1" noChangeAspect="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620023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a:t>Click to edit Master title style</a:t>
            </a:r>
          </a:p>
        </p:txBody>
      </p:sp>
      <p:sp>
        <p:nvSpPr>
          <p:cNvPr id="4" name="Picture Placeholder 3">
            <a:extLst>
              <a:ext uri="{FF2B5EF4-FFF2-40B4-BE49-F238E27FC236}">
                <a16:creationId xmlns:a16="http://schemas.microsoft.com/office/drawing/2014/main" id="{04508209-B462-E74A-288F-8910B06DE3A1}"/>
              </a:ext>
            </a:extLst>
          </p:cNvPr>
          <p:cNvSpPr>
            <a:spLocks noGrp="1" noChangeAspect="1"/>
          </p:cNvSpPr>
          <p:nvPr>
            <p:ph type="pic" sz="quarter" idx="15" hasCustomPrompt="1"/>
          </p:nvPr>
        </p:nvSpPr>
        <p:spPr>
          <a:xfrm>
            <a:off x="1914" y="0"/>
            <a:ext cx="4836786" cy="4214191"/>
          </a:xfrm>
          <a:blipFill>
            <a:blip r:embed="rId2">
              <a:alphaModFix amt="60000"/>
            </a:blip>
            <a:stretch>
              <a:fillRect/>
            </a:stretch>
          </a:blipFill>
        </p:spPr>
        <p:txBody>
          <a:bodyPr anchor="t"/>
          <a:lstStyle>
            <a:lvl1pPr>
              <a:defRPr/>
            </a:lvl1pPr>
          </a:lstStyle>
          <a:p>
            <a:endParaRP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86709B22-BFE8-4BFE-80D5-4133DC0C2AC6}"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dirty="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923403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BFCE55E5-7E1C-4243-A685-91A6EB8BE97F}" type="datetimeFigureOut">
              <a:rPr lang="en-US" dirty="0"/>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8E274F5D-21DC-40EF-8DBA-AB9BB119E939}" type="slidenum">
              <a:rPr lang="en-US" dirty="0"/>
              <a:t>‹#›</a:t>
            </a:fld>
            <a:endParaRPr lang="en-US"/>
          </a:p>
        </p:txBody>
      </p:sp>
      <p:sp>
        <p:nvSpPr>
          <p:cNvPr id="4" name="Picture Placeholder 3">
            <a:extLst>
              <a:ext uri="{FF2B5EF4-FFF2-40B4-BE49-F238E27FC236}">
                <a16:creationId xmlns:a16="http://schemas.microsoft.com/office/drawing/2014/main" id="{EA8D0EC2-AB64-20F7-00E1-73B35DEAA2D7}"/>
              </a:ext>
            </a:extLst>
          </p:cNvPr>
          <p:cNvSpPr>
            <a:spLocks noGrp="1" noChangeAspect="1"/>
          </p:cNvSpPr>
          <p:nvPr>
            <p:ph type="pic" sz="quarter" idx="15" hasCustomPrompt="1"/>
          </p:nvPr>
        </p:nvSpPr>
        <p:spPr>
          <a:xfrm>
            <a:off x="1" y="3017520"/>
            <a:ext cx="3417902" cy="3840480"/>
          </a:xfrm>
          <a:blipFill>
            <a:blip r:embed="rId2">
              <a:alphaModFix amt="65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51562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15AFD96D-C3CB-4F44-8CE3-582861660F11}" type="datetimeFigureOut">
              <a:rPr lang="en-US" dirty="0"/>
              <a:pPr/>
              <a:t>10/21/2026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a:t>XX%</a:t>
            </a:r>
          </a:p>
        </p:txBody>
      </p:sp>
    </p:spTree>
    <p:extLst>
      <p:ext uri="{BB962C8B-B14F-4D97-AF65-F5344CB8AC3E}">
        <p14:creationId xmlns:p14="http://schemas.microsoft.com/office/powerpoint/2010/main" val="125188916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FigureOut">
              <a:rPr lang="en-US" dirty="0"/>
              <a:pPr/>
              <a:t>10/21/2026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008431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403F4C9-1C82-4616-8D26-0B0587291200}" type="datetimeFigureOut">
              <a:rPr lang="en-US" dirty="0"/>
              <a:pPr/>
              <a:t>10/21/2026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a:t>Click to add Quote</a:t>
            </a:r>
          </a:p>
        </p:txBody>
      </p:sp>
    </p:spTree>
    <p:extLst>
      <p:ext uri="{BB962C8B-B14F-4D97-AF65-F5344CB8AC3E}">
        <p14:creationId xmlns:p14="http://schemas.microsoft.com/office/powerpoint/2010/main" val="981903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38C42AE-61C6-458B-86C3-22D39A5E8956}" type="datetimeFigureOut">
              <a:rPr lang="en-US" dirty="0"/>
              <a:pPr/>
              <a:t>10/21/2026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33012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83D71BEE-9C65-4D84-970B-0B47E929926B}" type="datetimeFigureOut">
              <a:rPr lang="en-US" dirty="0"/>
              <a:pPr/>
              <a:t>10/21/2026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69936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9AFCF02-D35E-46A4-B7A1-1A2B81F8D932}" type="datetimeFigureOut">
              <a:rPr lang="en-US" dirty="0"/>
              <a:pPr/>
              <a:t>10/21/2026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942786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A57AF51-4D04-4E0C-B33D-81940CAB4B07}" type="datetimeFigureOut">
              <a:rPr lang="en-US" dirty="0"/>
              <a:pPr/>
              <a:t>10/21/2026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28797146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DABFCF2-BE01-43CB-85B3-49CC0FE55050}" type="datetimeFigureOut">
              <a:rPr lang="en-US" dirty="0"/>
              <a:pPr/>
              <a:t>10/21/2026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79162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19A0F5-9D15-4E68-95BA-31AD4F5D84D0}" type="datetimeFigureOut">
              <a:rPr lang="en-US" dirty="0"/>
              <a:pPr/>
              <a:t>10/21/2026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15704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86302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r>
              <a:rPr lang="en-US"/>
              <a:t>
              </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F288AF9F-2338-4040-A485-373B8EC8151E}" type="datetimeFigureOut">
              <a:rPr lang="en-US" dirty="0"/>
              <a:pPr/>
              <a:t>10/21/2026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232658218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Lst>
  <p:hf hdr="0"/>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userDrawn="1">
          <p15:clr>
            <a:srgbClr val="F26B43"/>
          </p15:clr>
        </p15:guide>
        <p15:guide id="4" orient="horz" pos="264" userDrawn="1">
          <p15:clr>
            <a:srgbClr val="F26B43"/>
          </p15:clr>
        </p15:guide>
        <p15:guide id="5" pos="7416" userDrawn="1">
          <p15:clr>
            <a:srgbClr val="F26B43"/>
          </p15:clr>
        </p15:guide>
        <p15:guide id="12" pos="4632" userDrawn="1">
          <p15:clr>
            <a:srgbClr val="F26B43"/>
          </p15:clr>
        </p15:guide>
        <p15:guide id="13" pos="5544" userDrawn="1">
          <p15:clr>
            <a:srgbClr val="F26B43"/>
          </p15:clr>
        </p15:guide>
        <p15:guide id="26" pos="2784" userDrawn="1">
          <p15:clr>
            <a:srgbClr val="F26B43"/>
          </p15:clr>
        </p15:guide>
        <p15:guide id="27" pos="3048" userDrawn="1">
          <p15:clr>
            <a:srgbClr val="F26B43"/>
          </p15:clr>
        </p15:guide>
        <p15:guide id="29" pos="3960" userDrawn="1">
          <p15:clr>
            <a:srgbClr val="F26B43"/>
          </p15:clr>
        </p15:guide>
        <p15:guide id="30" pos="1176" userDrawn="1">
          <p15:clr>
            <a:srgbClr val="F26B43"/>
          </p15:clr>
        </p15:guide>
        <p15:guide id="31" pos="912" userDrawn="1">
          <p15:clr>
            <a:srgbClr val="F26B43"/>
          </p15:clr>
        </p15:guide>
        <p15:guide id="32" pos="3696" userDrawn="1">
          <p15:clr>
            <a:srgbClr val="F26B43"/>
          </p15:clr>
        </p15:guide>
        <p15:guide id="33" pos="1848" userDrawn="1">
          <p15:clr>
            <a:srgbClr val="F26B43"/>
          </p15:clr>
        </p15:guide>
        <p15:guide id="34" pos="2112" userDrawn="1">
          <p15:clr>
            <a:srgbClr val="F26B43"/>
          </p15:clr>
        </p15:guide>
        <p15:guide id="36" pos="6528" userDrawn="1">
          <p15:clr>
            <a:srgbClr val="F26B43"/>
          </p15:clr>
        </p15:guide>
        <p15:guide id="37" pos="6744" userDrawn="1">
          <p15:clr>
            <a:srgbClr val="F26B43"/>
          </p15:clr>
        </p15:guide>
        <p15:guide id="42" orient="horz" pos="393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8.xml"/><Relationship Id="rId5" Type="http://schemas.openxmlformats.org/officeDocument/2006/relationships/image" Target="../media/image21.jpe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8.xml"/><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8.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8.xml"/><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8" Type="http://schemas.openxmlformats.org/officeDocument/2006/relationships/hyperlink" Target="https://www.magiclightpictures.com/" TargetMode="External"/><Relationship Id="rId13" Type="http://schemas.openxmlformats.org/officeDocument/2006/relationships/hyperlink" Target="https://www.vecteezy.com/free-photos/phenix" TargetMode="External"/><Relationship Id="rId18" Type="http://schemas.openxmlformats.org/officeDocument/2006/relationships/hyperlink" Target="https://en.wikipedia.org/wiki/Robin_Robin" TargetMode="External"/><Relationship Id="rId3" Type="http://schemas.openxmlformats.org/officeDocument/2006/relationships/hyperlink" Target="https://www.aurelien-predal.com/" TargetMode="External"/><Relationship Id="rId21" Type="http://schemas.openxmlformats.org/officeDocument/2006/relationships/hyperlink" Target="https://en.wikipedia.org/wiki/The_Odyssey_%282026_film%29" TargetMode="External"/><Relationship Id="rId7" Type="http://schemas.openxmlformats.org/officeDocument/2006/relationships/hyperlink" Target="https://reneaubry.fr/about/?lang=en" TargetMode="External"/><Relationship Id="rId12" Type="http://schemas.openxmlformats.org/officeDocument/2006/relationships/hyperlink" Target="https://dreamworks.fandom.com/wiki/Aardman_Animations" TargetMode="External"/><Relationship Id="rId17" Type="http://schemas.openxmlformats.org/officeDocument/2006/relationships/hyperlink" Target="https://www.nhm.ac.uk/discover/news/2022/february/stephen-fry-explores-how-nature-and-myth-shape-our-view-of-life-on-earth.html" TargetMode="External"/><Relationship Id="rId2" Type="http://schemas.openxmlformats.org/officeDocument/2006/relationships/hyperlink" Target="https://youtu.be/AZs6RErOFso?si=kVG3alU0IOSnVZY5" TargetMode="External"/><Relationship Id="rId16" Type="http://schemas.openxmlformats.org/officeDocument/2006/relationships/hyperlink" Target="http://www.nhm.ac.uk" TargetMode="External"/><Relationship Id="rId20" Type="http://schemas.openxmlformats.org/officeDocument/2006/relationships/hyperlink" Target="https://freesound.org/" TargetMode="External"/><Relationship Id="rId1" Type="http://schemas.openxmlformats.org/officeDocument/2006/relationships/slideLayout" Target="../slideLayouts/slideLayout28.xml"/><Relationship Id="rId6" Type="http://schemas.openxmlformats.org/officeDocument/2006/relationships/hyperlink" Target="https://rcwlitagency.com/clients/julia-donaldson" TargetMode="External"/><Relationship Id="rId11" Type="http://schemas.openxmlformats.org/officeDocument/2006/relationships/hyperlink" Target="https://www.imdb.com/name/nm0661910/" TargetMode="External"/><Relationship Id="rId5" Type="http://schemas.openxmlformats.org/officeDocument/2006/relationships/hyperlink" Target="https://www.ebay.co.uk/itm/376821184132" TargetMode="External"/><Relationship Id="rId15" Type="http://schemas.openxmlformats.org/officeDocument/2006/relationships/hyperlink" Target="https://www.britannica.com/biography/Chuck-Jones" TargetMode="External"/><Relationship Id="rId10" Type="http://schemas.openxmlformats.org/officeDocument/2006/relationships/hyperlink" Target="https://disney.fandom.com/wiki/The_Firebird" TargetMode="External"/><Relationship Id="rId19" Type="http://schemas.openxmlformats.org/officeDocument/2006/relationships/hyperlink" Target="https://en.wikipedia.org/wiki/Christopher_Nolan" TargetMode="External"/><Relationship Id="rId4" Type="http://schemas.openxmlformats.org/officeDocument/2006/relationships/hyperlink" Target="https://uk.pinterest.com/gailhaigh18/gruffalo-pictures/" TargetMode="External"/><Relationship Id="rId9" Type="http://schemas.openxmlformats.org/officeDocument/2006/relationships/hyperlink" Target="https://en.wikipedia.org/wiki/Magic_Light_Pictures#/media/File:Magic-Light-Logo-Primary-CMYK.jpg" TargetMode="External"/><Relationship Id="rId14" Type="http://schemas.openxmlformats.org/officeDocument/2006/relationships/hyperlink" Target="https://pixabay.com/videos/search/background%20carto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7922" y="1122363"/>
            <a:ext cx="12607636" cy="2387600"/>
          </a:xfrm>
        </p:spPr>
        <p:txBody>
          <a:bodyPr/>
          <a:lstStyle/>
          <a:p>
            <a:r>
              <a:rPr lang="en-GB" dirty="0"/>
              <a:t>Independent Project </a:t>
            </a:r>
            <a:r>
              <a:rPr lang="en-GB"/>
              <a:t>Pitch</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a:t>By Scott Williams</a:t>
            </a:r>
          </a:p>
          <a:p>
            <a:r>
              <a:rPr lang="en-GB"/>
              <a:t>2D animation</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61D2E-7764-D0F6-3D7F-1EB933236408}"/>
              </a:ext>
            </a:extLst>
          </p:cNvPr>
          <p:cNvSpPr>
            <a:spLocks noGrp="1"/>
          </p:cNvSpPr>
          <p:nvPr>
            <p:ph type="ctrTitle"/>
          </p:nvPr>
        </p:nvSpPr>
        <p:spPr>
          <a:xfrm>
            <a:off x="601600" y="1008228"/>
            <a:ext cx="9144000" cy="1158372"/>
          </a:xfrm>
        </p:spPr>
        <p:txBody>
          <a:bodyPr/>
          <a:lstStyle/>
          <a:p>
            <a:pPr algn="l"/>
            <a:r>
              <a:rPr lang="en-GB" sz="4400" b="1">
                <a:latin typeface="Aptos"/>
              </a:rPr>
              <a:t>Synopsis</a:t>
            </a:r>
            <a:endParaRPr lang="en-GB" sz="4400">
              <a:solidFill>
                <a:srgbClr val="000000"/>
              </a:solidFill>
              <a:latin typeface="Aptos"/>
            </a:endParaRPr>
          </a:p>
          <a:p>
            <a:endParaRPr lang="en-GB"/>
          </a:p>
        </p:txBody>
      </p:sp>
      <p:sp>
        <p:nvSpPr>
          <p:cNvPr id="3" name="Subtitle 2">
            <a:extLst>
              <a:ext uri="{FF2B5EF4-FFF2-40B4-BE49-F238E27FC236}">
                <a16:creationId xmlns:a16="http://schemas.microsoft.com/office/drawing/2014/main" id="{EDBA351F-6F26-AED3-9579-EEE89FCECED1}"/>
              </a:ext>
            </a:extLst>
          </p:cNvPr>
          <p:cNvSpPr>
            <a:spLocks noGrp="1"/>
          </p:cNvSpPr>
          <p:nvPr>
            <p:ph type="subTitle" idx="1"/>
          </p:nvPr>
        </p:nvSpPr>
        <p:spPr>
          <a:xfrm>
            <a:off x="628285" y="1579750"/>
            <a:ext cx="10815319" cy="3562309"/>
          </a:xfrm>
        </p:spPr>
        <p:txBody>
          <a:bodyPr vert="horz" lIns="91440" tIns="45720" rIns="91440" bIns="45720" rtlCol="0" anchor="t">
            <a:noAutofit/>
          </a:bodyPr>
          <a:lstStyle/>
          <a:p>
            <a:pPr algn="l"/>
            <a:r>
              <a:rPr lang="en-GB" sz="1800" dirty="0">
                <a:latin typeface="Aptos"/>
              </a:rPr>
              <a:t>The story outline for this sequence </a:t>
            </a:r>
            <a:r>
              <a:rPr lang="en-GB" sz="1800">
                <a:latin typeface="Aptos"/>
              </a:rPr>
              <a:t>is </a:t>
            </a:r>
            <a:r>
              <a:rPr lang="en-GB" sz="1800" dirty="0">
                <a:latin typeface="Aptos"/>
              </a:rPr>
              <a:t>a bird watcher in the woods looking for the mythical phoenix bird. He is walking </a:t>
            </a:r>
            <a:r>
              <a:rPr lang="en-GB" sz="1800">
                <a:latin typeface="Aptos"/>
              </a:rPr>
              <a:t>and suddenly after looking at trees for birds he is attacked by something. We see him next lying on the ground dying, his </a:t>
            </a:r>
            <a:r>
              <a:rPr lang="en-GB" sz="1800" dirty="0">
                <a:latin typeface="Aptos"/>
              </a:rPr>
              <a:t>face covered in scratches and marks. A black crow appears on top of his body and he almost stops breathing. After some pecking the crow flies off, and next thing is the man suddenly stands up. He looks at his hands and the scratches have gone, he sees a phoenix on the ground where he was lying and discovers the tears on his hands, the phoenix flies off.  </a:t>
            </a:r>
            <a:endParaRPr lang="en-GB" sz="1800">
              <a:solidFill>
                <a:srgbClr val="000000"/>
              </a:solidFill>
              <a:latin typeface="Aptos"/>
            </a:endParaRPr>
          </a:p>
          <a:p>
            <a:pPr algn="l"/>
            <a:endParaRPr lang="en-GB" sz="1700" dirty="0">
              <a:latin typeface="Aptos"/>
            </a:endParaRPr>
          </a:p>
        </p:txBody>
      </p:sp>
      <p:sp>
        <p:nvSpPr>
          <p:cNvPr id="4" name="Date Placeholder 3">
            <a:extLst>
              <a:ext uri="{FF2B5EF4-FFF2-40B4-BE49-F238E27FC236}">
                <a16:creationId xmlns:a16="http://schemas.microsoft.com/office/drawing/2014/main" id="{823BD6C9-F5CB-4550-1D09-CC74AF943F4A}"/>
              </a:ext>
            </a:extLst>
          </p:cNvPr>
          <p:cNvSpPr>
            <a:spLocks noGrp="1"/>
          </p:cNvSpPr>
          <p:nvPr>
            <p:ph type="dt" sz="half" idx="10"/>
          </p:nvPr>
        </p:nvSpPr>
        <p:spPr/>
        <p:txBody>
          <a:bodyPr/>
          <a:lstStyle/>
          <a:p>
            <a:fld id="{040B9CEA-96A2-4B8C-AB8E-AEACFDF20DBB}" type="datetime1">
              <a:t>10/21/2026</a:t>
            </a:fld>
            <a:endParaRPr lang="en-GB"/>
          </a:p>
        </p:txBody>
      </p:sp>
      <p:sp>
        <p:nvSpPr>
          <p:cNvPr id="5" name="Footer Placeholder 4">
            <a:extLst>
              <a:ext uri="{FF2B5EF4-FFF2-40B4-BE49-F238E27FC236}">
                <a16:creationId xmlns:a16="http://schemas.microsoft.com/office/drawing/2014/main" id="{8DD5CE39-F72F-30B0-0467-E27D75EC99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8EDBF-A9A0-9B03-7D9D-DBCF71FDB50D}"/>
              </a:ext>
            </a:extLst>
          </p:cNvPr>
          <p:cNvSpPr>
            <a:spLocks noGrp="1"/>
          </p:cNvSpPr>
          <p:nvPr>
            <p:ph type="sldNum" sz="quarter" idx="12"/>
          </p:nvPr>
        </p:nvSpPr>
        <p:spPr/>
        <p:txBody>
          <a:bodyPr/>
          <a:lstStyle/>
          <a:p>
            <a:fld id="{330EA680-D336-4FF7-8B7A-9848BB0A1C32}" type="slidenum">
              <a:rPr lang="en-GB" smtClean="0"/>
              <a:t>2</a:t>
            </a:fld>
            <a:endParaRPr lang="en-GB"/>
          </a:p>
        </p:txBody>
      </p:sp>
      <p:pic>
        <p:nvPicPr>
          <p:cNvPr id="8" name="Picture 7" descr="A bird flying in the sky&#10;&#10;AI-generated content may be incorrect.">
            <a:extLst>
              <a:ext uri="{FF2B5EF4-FFF2-40B4-BE49-F238E27FC236}">
                <a16:creationId xmlns:a16="http://schemas.microsoft.com/office/drawing/2014/main" id="{72D2670D-1093-666B-580C-F428418EEC4F}"/>
              </a:ext>
            </a:extLst>
          </p:cNvPr>
          <p:cNvPicPr>
            <a:picLocks noChangeAspect="1"/>
          </p:cNvPicPr>
          <p:nvPr/>
        </p:nvPicPr>
        <p:blipFill>
          <a:blip r:embed="rId2"/>
          <a:stretch>
            <a:fillRect/>
          </a:stretch>
        </p:blipFill>
        <p:spPr>
          <a:xfrm>
            <a:off x="630546" y="4146367"/>
            <a:ext cx="4133598" cy="2274115"/>
          </a:xfrm>
          <a:prstGeom prst="rect">
            <a:avLst/>
          </a:prstGeom>
        </p:spPr>
      </p:pic>
      <p:sp>
        <p:nvSpPr>
          <p:cNvPr id="9" name="TextBox 8">
            <a:extLst>
              <a:ext uri="{FF2B5EF4-FFF2-40B4-BE49-F238E27FC236}">
                <a16:creationId xmlns:a16="http://schemas.microsoft.com/office/drawing/2014/main" id="{2085FCA9-781A-69A0-0CEA-0998702C64AB}"/>
              </a:ext>
            </a:extLst>
          </p:cNvPr>
          <p:cNvSpPr txBox="1"/>
          <p:nvPr/>
        </p:nvSpPr>
        <p:spPr>
          <a:xfrm>
            <a:off x="599529" y="3776283"/>
            <a:ext cx="7687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[13]</a:t>
            </a:r>
          </a:p>
        </p:txBody>
      </p:sp>
    </p:spTree>
    <p:extLst>
      <p:ext uri="{BB962C8B-B14F-4D97-AF65-F5344CB8AC3E}">
        <p14:creationId xmlns:p14="http://schemas.microsoft.com/office/powerpoint/2010/main" val="3786679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A65D-59AA-F823-728A-9B4407C45E91}"/>
              </a:ext>
            </a:extLst>
          </p:cNvPr>
          <p:cNvSpPr>
            <a:spLocks noGrp="1"/>
          </p:cNvSpPr>
          <p:nvPr>
            <p:ph type="ctrTitle"/>
          </p:nvPr>
        </p:nvSpPr>
        <p:spPr>
          <a:xfrm>
            <a:off x="1236155" y="386702"/>
            <a:ext cx="9144000" cy="623208"/>
          </a:xfrm>
        </p:spPr>
        <p:txBody>
          <a:bodyPr>
            <a:noAutofit/>
          </a:bodyPr>
          <a:lstStyle/>
          <a:p>
            <a:r>
              <a:rPr lang="en-GB" sz="4400"/>
              <a:t>Proposal</a:t>
            </a:r>
          </a:p>
        </p:txBody>
      </p:sp>
      <p:sp>
        <p:nvSpPr>
          <p:cNvPr id="3" name="Subtitle 2">
            <a:extLst>
              <a:ext uri="{FF2B5EF4-FFF2-40B4-BE49-F238E27FC236}">
                <a16:creationId xmlns:a16="http://schemas.microsoft.com/office/drawing/2014/main" id="{AEF0FF5F-8D90-ACAA-226C-A85C33EE2CCD}"/>
              </a:ext>
            </a:extLst>
          </p:cNvPr>
          <p:cNvSpPr>
            <a:spLocks noGrp="1"/>
          </p:cNvSpPr>
          <p:nvPr>
            <p:ph type="subTitle" idx="1"/>
          </p:nvPr>
        </p:nvSpPr>
        <p:spPr>
          <a:xfrm>
            <a:off x="244203" y="1024680"/>
            <a:ext cx="11704320" cy="4882831"/>
          </a:xfrm>
        </p:spPr>
        <p:txBody>
          <a:bodyPr vert="horz" lIns="91440" tIns="45720" rIns="91440" bIns="45720" rtlCol="0" anchor="t">
            <a:noAutofit/>
          </a:bodyPr>
          <a:lstStyle/>
          <a:p>
            <a:pPr algn="l"/>
            <a:r>
              <a:rPr lang="en-GB" sz="1600" dirty="0">
                <a:latin typeface="Aptos"/>
              </a:rPr>
              <a:t>What I want to achieve from this is an improved human walk cycle compared to previous projects, and the ability to animate a bird. The inspiration for this came from Robin </a:t>
            </a:r>
            <a:r>
              <a:rPr lang="en-GB" sz="1600" dirty="0" err="1">
                <a:latin typeface="Aptos"/>
              </a:rPr>
              <a:t>Robin</a:t>
            </a:r>
            <a:r>
              <a:rPr lang="en-GB" sz="1600" dirty="0">
                <a:latin typeface="Aptos"/>
              </a:rPr>
              <a:t>” a short film about a family of birds. What I love about it is the animation and the visual storytelling, the way the scenes flow with the music is quite magical and it’s that type of film I want to do for my project. </a:t>
            </a:r>
            <a:endParaRPr lang="en-US" sz="1600"/>
          </a:p>
          <a:p>
            <a:pPr algn="l"/>
            <a:r>
              <a:rPr lang="en-GB" sz="1600">
                <a:latin typeface="Aptos"/>
              </a:rPr>
              <a:t>As animation has been a fascination of mine for years especially 2D this type of film is the end goal from watching loads of different cartoon shows like Scooby-Doo to Family Guy, always wondering how the animators bring hand drawings to life and creating a story surrounding them and hoping one day I will be able to do something along those lines, as the Independent project requires more time along with 2D cartoons taking ages to make, it is the natural choice of animation style to use for a long term project and I can focus on making a good quality sequence rather than a quick half-baked scene that feels like a waste of time. </a:t>
            </a:r>
            <a:endParaRPr lang="en-GB" sz="1600" dirty="0">
              <a:latin typeface="Aptos"/>
            </a:endParaRPr>
          </a:p>
          <a:p>
            <a:pPr algn="l"/>
            <a:r>
              <a:rPr lang="en-GB" sz="1600">
                <a:latin typeface="Aptos"/>
              </a:rPr>
              <a:t>Of all the projects I have made over the past two years this one feels like the one I have been building towards the most it will require a good amount of research, loads of practice with the puppet tool, hand-drawing characters, animals, park benches and colouring in all kinds of creatures. Shape theory will help with design of characters and drawing out the required animals, professional animators use shape theory for creating all kinds of characters and it leads to some great designs, I am excited to see where it will go when I give this technique a proper try. </a:t>
            </a:r>
            <a:endParaRPr lang="en-GB" sz="1600" dirty="0">
              <a:latin typeface="Aptos"/>
            </a:endParaRPr>
          </a:p>
          <a:p>
            <a:pPr algn="l"/>
            <a:r>
              <a:rPr lang="en-GB" sz="1600">
                <a:latin typeface="Aptos"/>
              </a:rPr>
              <a:t>The independent project is the one I want to make the animation look the most professional as possible, so all the movements are going to be realistic and not choppy, same with the drawings and the colouring.  All sounds shall be clear and good quality audio. This being the last project of the course it shall be given a great deal of care and nothing about it will seem rushed.</a:t>
            </a:r>
            <a:endParaRPr lang="en-GB" sz="1600"/>
          </a:p>
          <a:p>
            <a:pPr algn="l"/>
            <a:endParaRPr lang="en-GB" sz="1600" dirty="0">
              <a:latin typeface="Aptos"/>
            </a:endParaRPr>
          </a:p>
        </p:txBody>
      </p:sp>
      <p:sp>
        <p:nvSpPr>
          <p:cNvPr id="4" name="Date Placeholder 3">
            <a:extLst>
              <a:ext uri="{FF2B5EF4-FFF2-40B4-BE49-F238E27FC236}">
                <a16:creationId xmlns:a16="http://schemas.microsoft.com/office/drawing/2014/main" id="{203B0549-3B4C-1261-1E26-371E242A346C}"/>
              </a:ext>
            </a:extLst>
          </p:cNvPr>
          <p:cNvSpPr>
            <a:spLocks noGrp="1"/>
          </p:cNvSpPr>
          <p:nvPr>
            <p:ph type="dt" sz="half" idx="10"/>
          </p:nvPr>
        </p:nvSpPr>
        <p:spPr/>
        <p:txBody>
          <a:bodyPr/>
          <a:lstStyle/>
          <a:p>
            <a:fld id="{456C474D-9DBC-4A7F-9B28-03BFC784F981}" type="datetime1">
              <a:t>10/21/2026</a:t>
            </a:fld>
            <a:endParaRPr lang="en-GB"/>
          </a:p>
        </p:txBody>
      </p:sp>
      <p:sp>
        <p:nvSpPr>
          <p:cNvPr id="5" name="Footer Placeholder 4">
            <a:extLst>
              <a:ext uri="{FF2B5EF4-FFF2-40B4-BE49-F238E27FC236}">
                <a16:creationId xmlns:a16="http://schemas.microsoft.com/office/drawing/2014/main" id="{400A96C6-EE6E-C89D-8034-040E3D44DF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06A801-F56D-48CB-8A18-B97D3FCCABF1}"/>
              </a:ext>
            </a:extLst>
          </p:cNvPr>
          <p:cNvSpPr>
            <a:spLocks noGrp="1"/>
          </p:cNvSpPr>
          <p:nvPr>
            <p:ph type="sldNum" sz="quarter" idx="12"/>
          </p:nvPr>
        </p:nvSpPr>
        <p:spPr/>
        <p:txBody>
          <a:bodyPr/>
          <a:lstStyle/>
          <a:p>
            <a:fld id="{330EA680-D336-4FF7-8B7A-9848BB0A1C32}" type="slidenum">
              <a:rPr lang="en-GB" smtClean="0"/>
              <a:t>3</a:t>
            </a:fld>
            <a:endParaRPr lang="en-GB"/>
          </a:p>
        </p:txBody>
      </p:sp>
    </p:spTree>
    <p:extLst>
      <p:ext uri="{BB962C8B-B14F-4D97-AF65-F5344CB8AC3E}">
        <p14:creationId xmlns:p14="http://schemas.microsoft.com/office/powerpoint/2010/main" val="1403632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ACC5B-2326-FB1B-4C7E-D330D25CBB8D}"/>
              </a:ext>
            </a:extLst>
          </p:cNvPr>
          <p:cNvSpPr>
            <a:spLocks noGrp="1"/>
          </p:cNvSpPr>
          <p:nvPr>
            <p:ph type="ctrTitle"/>
          </p:nvPr>
        </p:nvSpPr>
        <p:spPr>
          <a:xfrm>
            <a:off x="276578" y="676452"/>
            <a:ext cx="4255912" cy="750712"/>
          </a:xfrm>
        </p:spPr>
        <p:txBody>
          <a:bodyPr>
            <a:noAutofit/>
          </a:bodyPr>
          <a:lstStyle/>
          <a:p>
            <a:r>
              <a:rPr lang="en-GB" sz="4400"/>
              <a:t>2D animation</a:t>
            </a:r>
          </a:p>
        </p:txBody>
      </p:sp>
      <p:sp>
        <p:nvSpPr>
          <p:cNvPr id="3" name="Subtitle 2">
            <a:extLst>
              <a:ext uri="{FF2B5EF4-FFF2-40B4-BE49-F238E27FC236}">
                <a16:creationId xmlns:a16="http://schemas.microsoft.com/office/drawing/2014/main" id="{27B3B306-9EA6-CEC4-9301-53FBBD7323A4}"/>
              </a:ext>
            </a:extLst>
          </p:cNvPr>
          <p:cNvSpPr>
            <a:spLocks noGrp="1"/>
          </p:cNvSpPr>
          <p:nvPr>
            <p:ph type="subTitle" idx="1"/>
          </p:nvPr>
        </p:nvSpPr>
        <p:spPr>
          <a:xfrm>
            <a:off x="552390" y="1532032"/>
            <a:ext cx="10652222" cy="1898503"/>
          </a:xfrm>
        </p:spPr>
        <p:txBody>
          <a:bodyPr vert="horz" lIns="91440" tIns="45720" rIns="91440" bIns="45720" rtlCol="0" anchor="t">
            <a:normAutofit/>
          </a:bodyPr>
          <a:lstStyle/>
          <a:p>
            <a:pPr algn="l"/>
            <a:r>
              <a:rPr lang="en-GB" sz="1800"/>
              <a:t>[1] These image is the style I am going to be drawing out my characters. By having all the </a:t>
            </a:r>
            <a:r>
              <a:rPr lang="en-GB" sz="1800" dirty="0"/>
              <a:t>limbs and head as separate individual pieces, it will make it easier for connecting them up in After Effects using the puppet tool. This will be the same process I used for my experimental animation techniques assignment.  For that one I had complete images of the characters, and I had to cut them out separately in Photoshop and import them individually in After Effects. </a:t>
            </a:r>
          </a:p>
        </p:txBody>
      </p:sp>
      <p:sp>
        <p:nvSpPr>
          <p:cNvPr id="4" name="Date Placeholder 3">
            <a:extLst>
              <a:ext uri="{FF2B5EF4-FFF2-40B4-BE49-F238E27FC236}">
                <a16:creationId xmlns:a16="http://schemas.microsoft.com/office/drawing/2014/main" id="{D33CEFCF-EC8B-4E23-AEC9-5A367C2A73E1}"/>
              </a:ext>
            </a:extLst>
          </p:cNvPr>
          <p:cNvSpPr>
            <a:spLocks noGrp="1"/>
          </p:cNvSpPr>
          <p:nvPr>
            <p:ph type="dt" sz="half" idx="10"/>
          </p:nvPr>
        </p:nvSpPr>
        <p:spPr/>
        <p:txBody>
          <a:bodyPr/>
          <a:lstStyle/>
          <a:p>
            <a:fld id="{9C313E79-099E-4E99-AF01-58A188B7CB7B}" type="datetime1">
              <a:t>10/21/2026</a:t>
            </a:fld>
            <a:endParaRPr lang="en-GB"/>
          </a:p>
        </p:txBody>
      </p:sp>
      <p:sp>
        <p:nvSpPr>
          <p:cNvPr id="5" name="Footer Placeholder 4">
            <a:extLst>
              <a:ext uri="{FF2B5EF4-FFF2-40B4-BE49-F238E27FC236}">
                <a16:creationId xmlns:a16="http://schemas.microsoft.com/office/drawing/2014/main" id="{C81A9D2B-E136-52FE-6C79-90F1D00B5C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AEF928-71A7-DE88-AE78-A1701CBC43D3}"/>
              </a:ext>
            </a:extLst>
          </p:cNvPr>
          <p:cNvSpPr>
            <a:spLocks noGrp="1"/>
          </p:cNvSpPr>
          <p:nvPr>
            <p:ph type="sldNum" sz="quarter" idx="12"/>
          </p:nvPr>
        </p:nvSpPr>
        <p:spPr/>
        <p:txBody>
          <a:bodyPr/>
          <a:lstStyle/>
          <a:p>
            <a:fld id="{330EA680-D336-4FF7-8B7A-9848BB0A1C32}" type="slidenum">
              <a:rPr lang="en-GB" smtClean="0"/>
              <a:t>4</a:t>
            </a:fld>
            <a:endParaRPr lang="en-GB"/>
          </a:p>
        </p:txBody>
      </p:sp>
      <p:pic>
        <p:nvPicPr>
          <p:cNvPr id="7" name="Picture 6">
            <a:extLst>
              <a:ext uri="{FF2B5EF4-FFF2-40B4-BE49-F238E27FC236}">
                <a16:creationId xmlns:a16="http://schemas.microsoft.com/office/drawing/2014/main" id="{9C923149-99B4-6EF6-9ED0-FC4B30FEF7AC}"/>
              </a:ext>
            </a:extLst>
          </p:cNvPr>
          <p:cNvPicPr>
            <a:picLocks noChangeAspect="1"/>
          </p:cNvPicPr>
          <p:nvPr/>
        </p:nvPicPr>
        <p:blipFill>
          <a:blip r:embed="rId2"/>
          <a:stretch>
            <a:fillRect/>
          </a:stretch>
        </p:blipFill>
        <p:spPr>
          <a:xfrm>
            <a:off x="552117" y="3784819"/>
            <a:ext cx="2781147" cy="2682286"/>
          </a:xfrm>
          <a:prstGeom prst="rect">
            <a:avLst/>
          </a:prstGeom>
        </p:spPr>
      </p:pic>
      <p:pic>
        <p:nvPicPr>
          <p:cNvPr id="8" name="Picture 7" descr="A cartoon of a person walking in a rocky area&#10;&#10;AI-generated content may be incorrect.">
            <a:extLst>
              <a:ext uri="{FF2B5EF4-FFF2-40B4-BE49-F238E27FC236}">
                <a16:creationId xmlns:a16="http://schemas.microsoft.com/office/drawing/2014/main" id="{C50911F3-1D04-1ADF-AB8A-06D7282F9F9B}"/>
              </a:ext>
            </a:extLst>
          </p:cNvPr>
          <p:cNvPicPr>
            <a:picLocks noChangeAspect="1"/>
          </p:cNvPicPr>
          <p:nvPr/>
        </p:nvPicPr>
        <p:blipFill>
          <a:blip r:embed="rId3"/>
          <a:stretch>
            <a:fillRect/>
          </a:stretch>
        </p:blipFill>
        <p:spPr>
          <a:xfrm>
            <a:off x="3575947" y="4225856"/>
            <a:ext cx="3990975" cy="2238375"/>
          </a:xfrm>
          <a:prstGeom prst="rect">
            <a:avLst/>
          </a:prstGeom>
        </p:spPr>
      </p:pic>
      <p:sp>
        <p:nvSpPr>
          <p:cNvPr id="9" name="TextBox 8">
            <a:extLst>
              <a:ext uri="{FF2B5EF4-FFF2-40B4-BE49-F238E27FC236}">
                <a16:creationId xmlns:a16="http://schemas.microsoft.com/office/drawing/2014/main" id="{3CE0FE9C-7417-7207-12D9-2246D3A2B237}"/>
              </a:ext>
            </a:extLst>
          </p:cNvPr>
          <p:cNvSpPr txBox="1"/>
          <p:nvPr/>
        </p:nvSpPr>
        <p:spPr>
          <a:xfrm>
            <a:off x="3456608" y="3782391"/>
            <a:ext cx="485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a:t>
            </a:r>
          </a:p>
        </p:txBody>
      </p:sp>
    </p:spTree>
    <p:extLst>
      <p:ext uri="{BB962C8B-B14F-4D97-AF65-F5344CB8AC3E}">
        <p14:creationId xmlns:p14="http://schemas.microsoft.com/office/powerpoint/2010/main" val="4201132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2D0BC-23DB-4EA3-3C83-BE8D4008A68E}"/>
              </a:ext>
            </a:extLst>
          </p:cNvPr>
          <p:cNvSpPr>
            <a:spLocks noGrp="1"/>
          </p:cNvSpPr>
          <p:nvPr>
            <p:ph type="ctrTitle"/>
          </p:nvPr>
        </p:nvSpPr>
        <p:spPr>
          <a:xfrm>
            <a:off x="0" y="553403"/>
            <a:ext cx="6506490" cy="1005840"/>
          </a:xfrm>
        </p:spPr>
        <p:txBody>
          <a:bodyPr>
            <a:normAutofit/>
          </a:bodyPr>
          <a:lstStyle/>
          <a:p>
            <a:r>
              <a:rPr lang="en-US" sz="4800"/>
              <a:t>Aims and Objectives</a:t>
            </a:r>
          </a:p>
        </p:txBody>
      </p:sp>
      <p:sp>
        <p:nvSpPr>
          <p:cNvPr id="3" name="Subtitle 2">
            <a:extLst>
              <a:ext uri="{FF2B5EF4-FFF2-40B4-BE49-F238E27FC236}">
                <a16:creationId xmlns:a16="http://schemas.microsoft.com/office/drawing/2014/main" id="{7B162577-B385-9AFF-7039-3BCA40814DA4}"/>
              </a:ext>
            </a:extLst>
          </p:cNvPr>
          <p:cNvSpPr>
            <a:spLocks noGrp="1"/>
          </p:cNvSpPr>
          <p:nvPr>
            <p:ph type="subTitle" idx="1"/>
          </p:nvPr>
        </p:nvSpPr>
        <p:spPr>
          <a:xfrm>
            <a:off x="559129" y="1781156"/>
            <a:ext cx="10885716" cy="4852202"/>
          </a:xfrm>
        </p:spPr>
        <p:txBody>
          <a:bodyPr vert="horz" lIns="91440" tIns="45720" rIns="91440" bIns="45720" rtlCol="0" anchor="t">
            <a:noAutofit/>
          </a:bodyPr>
          <a:lstStyle/>
          <a:p>
            <a:pPr algn="l"/>
            <a:r>
              <a:rPr lang="en-US" sz="1600" dirty="0">
                <a:ea typeface="+mn-lt"/>
                <a:cs typeface="+mn-lt"/>
              </a:rPr>
              <a:t>Aims</a:t>
            </a:r>
          </a:p>
          <a:p>
            <a:pPr marL="285750" indent="-285750" algn="l">
              <a:buChar char="•"/>
            </a:pPr>
            <a:r>
              <a:rPr lang="en-US" sz="1600">
                <a:ea typeface="+mn-lt"/>
                <a:cs typeface="+mn-lt"/>
              </a:rPr>
              <a:t>Make a 2D animation in After Effects. </a:t>
            </a:r>
            <a:endParaRPr lang="en-US" sz="1600" dirty="0">
              <a:ea typeface="+mn-lt"/>
              <a:cs typeface="+mn-lt"/>
            </a:endParaRPr>
          </a:p>
          <a:p>
            <a:pPr marL="285750" indent="-285750" algn="l">
              <a:buFont typeface="Arial" panose="020B0604020202020204" pitchFamily="34" charset="0"/>
              <a:buChar char="•"/>
            </a:pPr>
            <a:r>
              <a:rPr lang="en-US" sz="1600">
                <a:ea typeface="+mn-lt"/>
                <a:cs typeface="+mn-lt"/>
              </a:rPr>
              <a:t>Learning the tools and layouts of After Effects </a:t>
            </a:r>
            <a:endParaRPr lang="en-US" sz="1600" dirty="0">
              <a:ea typeface="+mn-lt"/>
              <a:cs typeface="+mn-lt"/>
            </a:endParaRPr>
          </a:p>
          <a:p>
            <a:pPr marL="285750" indent="-285750" algn="l">
              <a:buFont typeface="Arial" panose="020B0604020202020204" pitchFamily="34" charset="0"/>
              <a:buChar char="•"/>
            </a:pPr>
            <a:r>
              <a:rPr lang="en-US" sz="1600" dirty="0">
                <a:ea typeface="+mn-lt"/>
                <a:cs typeface="+mn-lt"/>
              </a:rPr>
              <a:t>Create  and </a:t>
            </a:r>
            <a:r>
              <a:rPr lang="en-US" sz="1600">
                <a:ea typeface="+mn-lt"/>
                <a:cs typeface="+mn-lt"/>
              </a:rPr>
              <a:t>write</a:t>
            </a:r>
            <a:r>
              <a:rPr lang="en-US" sz="1600" dirty="0">
                <a:ea typeface="+mn-lt"/>
                <a:cs typeface="+mn-lt"/>
              </a:rPr>
              <a:t> a mythical story </a:t>
            </a:r>
          </a:p>
          <a:p>
            <a:pPr marL="285750" indent="-285750" algn="l">
              <a:buFont typeface="Arial" panose="020B0604020202020204" pitchFamily="34" charset="0"/>
              <a:buChar char="•"/>
            </a:pPr>
            <a:r>
              <a:rPr lang="en-US" sz="1600">
                <a:ea typeface="+mn-lt"/>
                <a:cs typeface="+mn-lt"/>
              </a:rPr>
              <a:t>Target this at young children</a:t>
            </a:r>
            <a:endParaRPr lang="en-US" sz="1600" dirty="0">
              <a:ea typeface="+mn-lt"/>
              <a:cs typeface="+mn-lt"/>
            </a:endParaRPr>
          </a:p>
          <a:p>
            <a:pPr marL="285750" indent="-285750" algn="l">
              <a:buFont typeface="Arial" panose="020B0604020202020204" pitchFamily="34" charset="0"/>
              <a:buChar char="•"/>
            </a:pPr>
            <a:r>
              <a:rPr lang="en-US" sz="1600" dirty="0">
                <a:ea typeface="+mn-lt"/>
                <a:cs typeface="+mn-lt"/>
              </a:rPr>
              <a:t>Discover what I'm capable of with After </a:t>
            </a:r>
            <a:r>
              <a:rPr lang="en-US" sz="1600">
                <a:ea typeface="+mn-lt"/>
                <a:cs typeface="+mn-lt"/>
              </a:rPr>
              <a:t>Effects. </a:t>
            </a:r>
            <a:endParaRPr lang="en-US" sz="1600" dirty="0">
              <a:ea typeface="+mn-lt"/>
              <a:cs typeface="+mn-lt"/>
            </a:endParaRPr>
          </a:p>
          <a:p>
            <a:pPr algn="l"/>
            <a:r>
              <a:rPr lang="en-US" sz="1600">
                <a:ea typeface="+mn-lt"/>
                <a:cs typeface="+mn-lt"/>
              </a:rPr>
              <a:t>Objectives </a:t>
            </a:r>
            <a:endParaRPr lang="en-US" sz="1600" dirty="0">
              <a:ea typeface="+mn-lt"/>
              <a:cs typeface="+mn-lt"/>
            </a:endParaRPr>
          </a:p>
          <a:p>
            <a:pPr marL="285750" indent="-285750" algn="l">
              <a:buChar char="•"/>
            </a:pPr>
            <a:r>
              <a:rPr lang="en-US" sz="1600" dirty="0">
                <a:ea typeface="+mn-lt"/>
                <a:cs typeface="+mn-lt"/>
              </a:rPr>
              <a:t>Create a professional looking animation within a few </a:t>
            </a:r>
            <a:r>
              <a:rPr lang="en-US" sz="1600">
                <a:ea typeface="+mn-lt"/>
                <a:cs typeface="+mn-lt"/>
              </a:rPr>
              <a:t>months</a:t>
            </a:r>
            <a:endParaRPr lang="en-US" sz="1600" dirty="0">
              <a:ea typeface="+mn-lt"/>
              <a:cs typeface="+mn-lt"/>
            </a:endParaRPr>
          </a:p>
          <a:p>
            <a:pPr marL="285750" indent="-285750" algn="l">
              <a:buChar char="•"/>
            </a:pPr>
            <a:r>
              <a:rPr lang="en-US" sz="1600">
                <a:ea typeface="+mn-lt"/>
                <a:cs typeface="+mn-lt"/>
              </a:rPr>
              <a:t>Develop new skills with using After Effects.</a:t>
            </a:r>
            <a:endParaRPr lang="en-US" sz="1600" dirty="0">
              <a:ea typeface="+mn-lt"/>
              <a:cs typeface="+mn-lt"/>
            </a:endParaRPr>
          </a:p>
          <a:p>
            <a:pPr marL="285750" indent="-285750" algn="l">
              <a:buChar char="•"/>
            </a:pPr>
            <a:r>
              <a:rPr lang="en-US" sz="1600">
                <a:ea typeface="+mn-lt"/>
                <a:cs typeface="+mn-lt"/>
              </a:rPr>
              <a:t>Gain more experience and become a better artist. </a:t>
            </a:r>
            <a:endParaRPr lang="en-US" sz="1600" dirty="0">
              <a:ea typeface="+mn-lt"/>
              <a:cs typeface="+mn-lt"/>
            </a:endParaRPr>
          </a:p>
          <a:p>
            <a:pPr marL="285750" indent="-285750" algn="l">
              <a:buChar char="•"/>
            </a:pPr>
            <a:endParaRPr lang="en-US" sz="1600" dirty="0">
              <a:ea typeface="+mn-lt"/>
              <a:cs typeface="+mn-lt"/>
            </a:endParaRPr>
          </a:p>
          <a:p>
            <a:pPr marL="285750" indent="-285750" algn="l">
              <a:buChar char="•"/>
            </a:pPr>
            <a:endParaRPr lang="en-US" sz="1600" dirty="0">
              <a:ea typeface="+mn-lt"/>
              <a:cs typeface="+mn-lt"/>
            </a:endParaRPr>
          </a:p>
          <a:p>
            <a:pPr marL="285750" indent="-285750" algn="l">
              <a:buChar char="•"/>
            </a:pPr>
            <a:endParaRPr lang="en-US" sz="1600" dirty="0">
              <a:ea typeface="+mn-lt"/>
              <a:cs typeface="+mn-lt"/>
            </a:endParaRPr>
          </a:p>
          <a:p>
            <a:pPr marL="285750" indent="-285750" algn="l">
              <a:buChar char="•"/>
            </a:pPr>
            <a:endParaRPr lang="en-US" sz="1600" dirty="0">
              <a:ea typeface="+mn-lt"/>
              <a:cs typeface="+mn-lt"/>
            </a:endParaRPr>
          </a:p>
        </p:txBody>
      </p:sp>
      <p:sp>
        <p:nvSpPr>
          <p:cNvPr id="4" name="Date Placeholder 3">
            <a:extLst>
              <a:ext uri="{FF2B5EF4-FFF2-40B4-BE49-F238E27FC236}">
                <a16:creationId xmlns:a16="http://schemas.microsoft.com/office/drawing/2014/main" id="{4D89B788-4A78-8D37-9096-B35D05B63B16}"/>
              </a:ext>
            </a:extLst>
          </p:cNvPr>
          <p:cNvSpPr>
            <a:spLocks noGrp="1"/>
          </p:cNvSpPr>
          <p:nvPr>
            <p:ph type="dt" sz="half" idx="10"/>
          </p:nvPr>
        </p:nvSpPr>
        <p:spPr/>
        <p:txBody>
          <a:bodyPr/>
          <a:lstStyle/>
          <a:p>
            <a:fld id="{3FB9D726-1436-4A9C-BD00-EC9F51575AFF}" type="datetime1">
              <a:t>10/21/2026</a:t>
            </a:fld>
            <a:endParaRPr lang="en-GB"/>
          </a:p>
        </p:txBody>
      </p:sp>
      <p:sp>
        <p:nvSpPr>
          <p:cNvPr id="5" name="Footer Placeholder 4">
            <a:extLst>
              <a:ext uri="{FF2B5EF4-FFF2-40B4-BE49-F238E27FC236}">
                <a16:creationId xmlns:a16="http://schemas.microsoft.com/office/drawing/2014/main" id="{0C156E45-C113-EF1E-999D-E9042A6180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6960B4-F7E4-B0ED-C4FE-AE4617AE8202}"/>
              </a:ext>
            </a:extLst>
          </p:cNvPr>
          <p:cNvSpPr>
            <a:spLocks noGrp="1"/>
          </p:cNvSpPr>
          <p:nvPr>
            <p:ph type="sldNum" sz="quarter" idx="12"/>
          </p:nvPr>
        </p:nvSpPr>
        <p:spPr/>
        <p:txBody>
          <a:bodyPr/>
          <a:lstStyle/>
          <a:p>
            <a:fld id="{330EA680-D336-4FF7-8B7A-9848BB0A1C32}" type="slidenum">
              <a:rPr lang="en-GB" smtClean="0"/>
              <a:t>5</a:t>
            </a:fld>
            <a:endParaRPr lang="en-GB"/>
          </a:p>
        </p:txBody>
      </p:sp>
    </p:spTree>
    <p:extLst>
      <p:ext uri="{BB962C8B-B14F-4D97-AF65-F5344CB8AC3E}">
        <p14:creationId xmlns:p14="http://schemas.microsoft.com/office/powerpoint/2010/main" val="2713082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76E8-D0B2-B220-31A5-2CE0BE808D0F}"/>
              </a:ext>
            </a:extLst>
          </p:cNvPr>
          <p:cNvSpPr>
            <a:spLocks noGrp="1"/>
          </p:cNvSpPr>
          <p:nvPr>
            <p:ph type="ctrTitle"/>
          </p:nvPr>
        </p:nvSpPr>
        <p:spPr>
          <a:xfrm>
            <a:off x="-1216855" y="1039529"/>
            <a:ext cx="7080663" cy="492497"/>
          </a:xfrm>
        </p:spPr>
        <p:txBody>
          <a:bodyPr>
            <a:normAutofit fontScale="90000"/>
          </a:bodyPr>
          <a:lstStyle/>
          <a:p>
            <a:r>
              <a:rPr lang="en-GB"/>
              <a:t>Mood board </a:t>
            </a:r>
          </a:p>
        </p:txBody>
      </p:sp>
      <p:sp>
        <p:nvSpPr>
          <p:cNvPr id="3" name="Subtitle 2">
            <a:extLst>
              <a:ext uri="{FF2B5EF4-FFF2-40B4-BE49-F238E27FC236}">
                <a16:creationId xmlns:a16="http://schemas.microsoft.com/office/drawing/2014/main" id="{A7C61E78-F927-13CD-A0A1-DD7571EA6062}"/>
              </a:ext>
            </a:extLst>
          </p:cNvPr>
          <p:cNvSpPr>
            <a:spLocks noGrp="1"/>
          </p:cNvSpPr>
          <p:nvPr>
            <p:ph type="subTitle" idx="1"/>
          </p:nvPr>
        </p:nvSpPr>
        <p:spPr>
          <a:xfrm>
            <a:off x="424506" y="4253421"/>
            <a:ext cx="11241974" cy="1655762"/>
          </a:xfrm>
        </p:spPr>
        <p:txBody>
          <a:bodyPr vert="horz" lIns="91440" tIns="45720" rIns="91440" bIns="45720" rtlCol="0" anchor="t">
            <a:normAutofit fontScale="92500" lnSpcReduction="10000"/>
          </a:bodyPr>
          <a:lstStyle/>
          <a:p>
            <a:pPr algn="l"/>
            <a:r>
              <a:rPr lang="en-GB"/>
              <a:t>These mood boards are the colour template I want for the 2D sequence;  </a:t>
            </a:r>
            <a:br>
              <a:rPr lang="en-GB" dirty="0"/>
            </a:br>
            <a:r>
              <a:rPr lang="en-GB"/>
              <a:t>they show what time of year it is and the weather, both are easy to </a:t>
            </a:r>
            <a:br>
              <a:rPr lang="en-GB" dirty="0"/>
            </a:br>
            <a:r>
              <a:rPr lang="en-GB"/>
              <a:t>interpret because of the rich colours. The design of characters are not too complicated and make for a good template for drawings.</a:t>
            </a:r>
          </a:p>
        </p:txBody>
      </p:sp>
      <p:sp>
        <p:nvSpPr>
          <p:cNvPr id="4" name="Date Placeholder 3">
            <a:extLst>
              <a:ext uri="{FF2B5EF4-FFF2-40B4-BE49-F238E27FC236}">
                <a16:creationId xmlns:a16="http://schemas.microsoft.com/office/drawing/2014/main" id="{93CEACBA-436E-AA8E-FF49-89D0F752E619}"/>
              </a:ext>
            </a:extLst>
          </p:cNvPr>
          <p:cNvSpPr>
            <a:spLocks noGrp="1"/>
          </p:cNvSpPr>
          <p:nvPr>
            <p:ph type="dt" sz="half" idx="10"/>
          </p:nvPr>
        </p:nvSpPr>
        <p:spPr/>
        <p:txBody>
          <a:bodyPr/>
          <a:lstStyle/>
          <a:p>
            <a:fld id="{E888157A-D2A9-43ED-8677-D79E0930C648}" type="datetime1">
              <a:t>10/21/2026</a:t>
            </a:fld>
            <a:endParaRPr lang="en-GB"/>
          </a:p>
        </p:txBody>
      </p:sp>
      <p:sp>
        <p:nvSpPr>
          <p:cNvPr id="5" name="Footer Placeholder 4">
            <a:extLst>
              <a:ext uri="{FF2B5EF4-FFF2-40B4-BE49-F238E27FC236}">
                <a16:creationId xmlns:a16="http://schemas.microsoft.com/office/drawing/2014/main" id="{E676CBB0-E587-5B55-86CF-F56E74C5B2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E1143-088E-444D-09DC-504BE1633823}"/>
              </a:ext>
            </a:extLst>
          </p:cNvPr>
          <p:cNvSpPr>
            <a:spLocks noGrp="1"/>
          </p:cNvSpPr>
          <p:nvPr>
            <p:ph type="sldNum" sz="quarter" idx="12"/>
          </p:nvPr>
        </p:nvSpPr>
        <p:spPr/>
        <p:txBody>
          <a:bodyPr/>
          <a:lstStyle/>
          <a:p>
            <a:fld id="{330EA680-D336-4FF7-8B7A-9848BB0A1C32}" type="slidenum">
              <a:rPr lang="en-GB" smtClean="0"/>
              <a:t>6</a:t>
            </a:fld>
            <a:endParaRPr lang="en-GB"/>
          </a:p>
        </p:txBody>
      </p:sp>
      <p:pic>
        <p:nvPicPr>
          <p:cNvPr id="7" name="Picture 6">
            <a:extLst>
              <a:ext uri="{FF2B5EF4-FFF2-40B4-BE49-F238E27FC236}">
                <a16:creationId xmlns:a16="http://schemas.microsoft.com/office/drawing/2014/main" id="{3FCC74C2-DC34-ECED-E50E-FF111F67CB64}"/>
              </a:ext>
            </a:extLst>
          </p:cNvPr>
          <p:cNvPicPr>
            <a:picLocks noChangeAspect="1"/>
          </p:cNvPicPr>
          <p:nvPr/>
        </p:nvPicPr>
        <p:blipFill>
          <a:blip r:embed="rId2"/>
          <a:stretch>
            <a:fillRect/>
          </a:stretch>
        </p:blipFill>
        <p:spPr>
          <a:xfrm>
            <a:off x="247150" y="1891021"/>
            <a:ext cx="2956393" cy="1981669"/>
          </a:xfrm>
          <a:prstGeom prst="rect">
            <a:avLst/>
          </a:prstGeom>
        </p:spPr>
      </p:pic>
      <p:sp>
        <p:nvSpPr>
          <p:cNvPr id="8" name="TextBox 7">
            <a:extLst>
              <a:ext uri="{FF2B5EF4-FFF2-40B4-BE49-F238E27FC236}">
                <a16:creationId xmlns:a16="http://schemas.microsoft.com/office/drawing/2014/main" id="{26030449-2009-EE86-89E3-18D2F7296EB3}"/>
              </a:ext>
            </a:extLst>
          </p:cNvPr>
          <p:cNvSpPr txBox="1"/>
          <p:nvPr/>
        </p:nvSpPr>
        <p:spPr>
          <a:xfrm>
            <a:off x="245362" y="1377581"/>
            <a:ext cx="733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a:t>
            </a:r>
          </a:p>
        </p:txBody>
      </p:sp>
      <p:pic>
        <p:nvPicPr>
          <p:cNvPr id="9" name="Picture 8">
            <a:extLst>
              <a:ext uri="{FF2B5EF4-FFF2-40B4-BE49-F238E27FC236}">
                <a16:creationId xmlns:a16="http://schemas.microsoft.com/office/drawing/2014/main" id="{5E6D3C7F-5137-A8BE-BCAE-DA7B93A9E970}"/>
              </a:ext>
            </a:extLst>
          </p:cNvPr>
          <p:cNvPicPr>
            <a:picLocks noChangeAspect="1"/>
          </p:cNvPicPr>
          <p:nvPr/>
        </p:nvPicPr>
        <p:blipFill>
          <a:blip r:embed="rId3"/>
          <a:stretch>
            <a:fillRect/>
          </a:stretch>
        </p:blipFill>
        <p:spPr>
          <a:xfrm>
            <a:off x="3369170" y="1901675"/>
            <a:ext cx="3111584" cy="1955966"/>
          </a:xfrm>
          <a:prstGeom prst="rect">
            <a:avLst/>
          </a:prstGeom>
        </p:spPr>
      </p:pic>
      <p:sp>
        <p:nvSpPr>
          <p:cNvPr id="11" name="TextBox 10">
            <a:extLst>
              <a:ext uri="{FF2B5EF4-FFF2-40B4-BE49-F238E27FC236}">
                <a16:creationId xmlns:a16="http://schemas.microsoft.com/office/drawing/2014/main" id="{7367D041-2D74-C75E-396B-DE8137B840A9}"/>
              </a:ext>
            </a:extLst>
          </p:cNvPr>
          <p:cNvSpPr txBox="1"/>
          <p:nvPr/>
        </p:nvSpPr>
        <p:spPr>
          <a:xfrm>
            <a:off x="3201284" y="1529894"/>
            <a:ext cx="733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[3]</a:t>
            </a:r>
          </a:p>
        </p:txBody>
      </p:sp>
      <p:pic>
        <p:nvPicPr>
          <p:cNvPr id="12" name="Picture 11">
            <a:extLst>
              <a:ext uri="{FF2B5EF4-FFF2-40B4-BE49-F238E27FC236}">
                <a16:creationId xmlns:a16="http://schemas.microsoft.com/office/drawing/2014/main" id="{1E6928B4-069F-0007-EE0D-A4599AEF33BA}"/>
              </a:ext>
            </a:extLst>
          </p:cNvPr>
          <p:cNvPicPr>
            <a:picLocks noChangeAspect="1"/>
          </p:cNvPicPr>
          <p:nvPr/>
        </p:nvPicPr>
        <p:blipFill>
          <a:blip r:embed="rId4"/>
          <a:stretch>
            <a:fillRect/>
          </a:stretch>
        </p:blipFill>
        <p:spPr>
          <a:xfrm>
            <a:off x="6558254" y="1776621"/>
            <a:ext cx="1769671" cy="2088326"/>
          </a:xfrm>
          <a:prstGeom prst="rect">
            <a:avLst/>
          </a:prstGeom>
        </p:spPr>
      </p:pic>
      <p:sp>
        <p:nvSpPr>
          <p:cNvPr id="13" name="TextBox 12">
            <a:extLst>
              <a:ext uri="{FF2B5EF4-FFF2-40B4-BE49-F238E27FC236}">
                <a16:creationId xmlns:a16="http://schemas.microsoft.com/office/drawing/2014/main" id="{6FA7A3B4-7B12-2234-1AC5-81164D659358}"/>
              </a:ext>
            </a:extLst>
          </p:cNvPr>
          <p:cNvSpPr txBox="1"/>
          <p:nvPr/>
        </p:nvSpPr>
        <p:spPr>
          <a:xfrm>
            <a:off x="6486034" y="1376705"/>
            <a:ext cx="9599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[4]</a:t>
            </a:r>
          </a:p>
        </p:txBody>
      </p:sp>
      <p:pic>
        <p:nvPicPr>
          <p:cNvPr id="10" name="Picture 9" descr="A cartoon of a bird with fire&#10;&#10;AI-generated content may be incorrect.">
            <a:extLst>
              <a:ext uri="{FF2B5EF4-FFF2-40B4-BE49-F238E27FC236}">
                <a16:creationId xmlns:a16="http://schemas.microsoft.com/office/drawing/2014/main" id="{E35428FF-0B2E-F512-FDF5-540D12CA27F3}"/>
              </a:ext>
            </a:extLst>
          </p:cNvPr>
          <p:cNvPicPr>
            <a:picLocks noChangeAspect="1"/>
          </p:cNvPicPr>
          <p:nvPr/>
        </p:nvPicPr>
        <p:blipFill>
          <a:blip r:embed="rId5"/>
          <a:stretch>
            <a:fillRect/>
          </a:stretch>
        </p:blipFill>
        <p:spPr>
          <a:xfrm>
            <a:off x="8821116" y="2185989"/>
            <a:ext cx="2848942" cy="1687583"/>
          </a:xfrm>
          <a:prstGeom prst="rect">
            <a:avLst/>
          </a:prstGeom>
        </p:spPr>
      </p:pic>
      <p:sp>
        <p:nvSpPr>
          <p:cNvPr id="14" name="TextBox 13">
            <a:extLst>
              <a:ext uri="{FF2B5EF4-FFF2-40B4-BE49-F238E27FC236}">
                <a16:creationId xmlns:a16="http://schemas.microsoft.com/office/drawing/2014/main" id="{7B1FF031-E0AC-31CC-C2B0-27DC389945CA}"/>
              </a:ext>
            </a:extLst>
          </p:cNvPr>
          <p:cNvSpPr txBox="1"/>
          <p:nvPr/>
        </p:nvSpPr>
        <p:spPr>
          <a:xfrm>
            <a:off x="8821729" y="1719053"/>
            <a:ext cx="9599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[10]</a:t>
            </a:r>
          </a:p>
        </p:txBody>
      </p:sp>
    </p:spTree>
    <p:extLst>
      <p:ext uri="{BB962C8B-B14F-4D97-AF65-F5344CB8AC3E}">
        <p14:creationId xmlns:p14="http://schemas.microsoft.com/office/powerpoint/2010/main" val="1680463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2F7F-5A1C-0559-98F7-6AEC808AE947}"/>
              </a:ext>
            </a:extLst>
          </p:cNvPr>
          <p:cNvSpPr>
            <a:spLocks noGrp="1"/>
          </p:cNvSpPr>
          <p:nvPr>
            <p:ph type="ctrTitle"/>
          </p:nvPr>
        </p:nvSpPr>
        <p:spPr>
          <a:xfrm>
            <a:off x="-2245360" y="-523557"/>
            <a:ext cx="9144000" cy="2387600"/>
          </a:xfrm>
        </p:spPr>
        <p:txBody>
          <a:bodyPr/>
          <a:lstStyle/>
          <a:p>
            <a:r>
              <a:rPr lang="en-GB"/>
              <a:t>Historians</a:t>
            </a:r>
          </a:p>
        </p:txBody>
      </p:sp>
      <p:sp>
        <p:nvSpPr>
          <p:cNvPr id="3" name="Subtitle 2">
            <a:extLst>
              <a:ext uri="{FF2B5EF4-FFF2-40B4-BE49-F238E27FC236}">
                <a16:creationId xmlns:a16="http://schemas.microsoft.com/office/drawing/2014/main" id="{C5B06C68-7B26-F4D2-A39B-50D3627588B7}"/>
              </a:ext>
            </a:extLst>
          </p:cNvPr>
          <p:cNvSpPr>
            <a:spLocks noGrp="1"/>
          </p:cNvSpPr>
          <p:nvPr>
            <p:ph type="subTitle" idx="1"/>
          </p:nvPr>
        </p:nvSpPr>
        <p:spPr>
          <a:xfrm>
            <a:off x="325120" y="4150678"/>
            <a:ext cx="11247120" cy="1655762"/>
          </a:xfrm>
        </p:spPr>
        <p:txBody>
          <a:bodyPr vert="horz" lIns="91440" tIns="45720" rIns="91440" bIns="45720" rtlCol="0" anchor="t">
            <a:normAutofit fontScale="70000" lnSpcReduction="20000"/>
          </a:bodyPr>
          <a:lstStyle/>
          <a:p>
            <a:pPr algn="l"/>
            <a:r>
              <a:rPr lang="en-GB" dirty="0"/>
              <a:t>Stephen Fry presented a documentary all about the history of Mythical creatures through time. It showed me how these myths and fantasies came into </a:t>
            </a:r>
            <a:r>
              <a:rPr lang="en-GB"/>
              <a:t>being real written stories for everyone to talk about.</a:t>
            </a:r>
          </a:p>
          <a:p>
            <a:pPr algn="l"/>
            <a:r>
              <a:rPr lang="en-GB" dirty="0"/>
              <a:t>Christopher Nolan's latest film was The Odyssey based on </a:t>
            </a:r>
            <a:r>
              <a:rPr lang="en-GB" sz="2300" dirty="0">
                <a:solidFill>
                  <a:srgbClr val="E8E8E8"/>
                </a:solidFill>
                <a:ea typeface="+mn-lt"/>
                <a:cs typeface="+mn-lt"/>
              </a:rPr>
              <a:t>Homer's Novel. A great example of live action with massive mythical creatures like Cyclops, Witch transforming men into pigs and armies of dead soldiers. This film has </a:t>
            </a:r>
            <a:r>
              <a:rPr lang="en-GB" sz="2300">
                <a:solidFill>
                  <a:srgbClr val="E8E8E8"/>
                </a:solidFill>
                <a:ea typeface="+mn-lt"/>
                <a:cs typeface="+mn-lt"/>
              </a:rPr>
              <a:t>been a great inspiration for developing a fantasy story.</a:t>
            </a:r>
            <a:endParaRPr lang="en-GB" sz="2300" dirty="0">
              <a:solidFill>
                <a:srgbClr val="E8E8E8"/>
              </a:solidFill>
              <a:ea typeface="+mn-lt"/>
              <a:cs typeface="+mn-lt"/>
            </a:endParaRPr>
          </a:p>
        </p:txBody>
      </p:sp>
      <p:sp>
        <p:nvSpPr>
          <p:cNvPr id="4" name="Date Placeholder 3">
            <a:extLst>
              <a:ext uri="{FF2B5EF4-FFF2-40B4-BE49-F238E27FC236}">
                <a16:creationId xmlns:a16="http://schemas.microsoft.com/office/drawing/2014/main" id="{370778C2-9A89-45F8-A782-DC6BC5213A11}"/>
              </a:ext>
            </a:extLst>
          </p:cNvPr>
          <p:cNvSpPr>
            <a:spLocks noGrp="1"/>
          </p:cNvSpPr>
          <p:nvPr>
            <p:ph type="dt" sz="half" idx="10"/>
          </p:nvPr>
        </p:nvSpPr>
        <p:spPr/>
        <p:txBody>
          <a:bodyPr/>
          <a:lstStyle/>
          <a:p>
            <a:fld id="{32D1C931-2C2F-43F5-865F-5F84FA35BC8E}" type="datetime1">
              <a:t>10/21/2026</a:t>
            </a:fld>
            <a:endParaRPr lang="en-GB"/>
          </a:p>
        </p:txBody>
      </p:sp>
      <p:sp>
        <p:nvSpPr>
          <p:cNvPr id="5" name="Footer Placeholder 4">
            <a:extLst>
              <a:ext uri="{FF2B5EF4-FFF2-40B4-BE49-F238E27FC236}">
                <a16:creationId xmlns:a16="http://schemas.microsoft.com/office/drawing/2014/main" id="{B2BCE290-411B-4772-677C-9A0750A1B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BE2B83-E42C-284F-1859-1B304B19C0F9}"/>
              </a:ext>
            </a:extLst>
          </p:cNvPr>
          <p:cNvSpPr>
            <a:spLocks noGrp="1"/>
          </p:cNvSpPr>
          <p:nvPr>
            <p:ph type="sldNum" sz="quarter" idx="12"/>
          </p:nvPr>
        </p:nvSpPr>
        <p:spPr/>
        <p:txBody>
          <a:bodyPr/>
          <a:lstStyle/>
          <a:p>
            <a:fld id="{330EA680-D336-4FF7-8B7A-9848BB0A1C32}" type="slidenum">
              <a:rPr lang="en-GB" smtClean="0"/>
              <a:t>7</a:t>
            </a:fld>
            <a:endParaRPr lang="en-GB"/>
          </a:p>
        </p:txBody>
      </p:sp>
      <p:pic>
        <p:nvPicPr>
          <p:cNvPr id="7" name="Picture 6" descr="A person sitting in front of a group of animals&#10;&#10;AI-generated content may be incorrect.">
            <a:extLst>
              <a:ext uri="{FF2B5EF4-FFF2-40B4-BE49-F238E27FC236}">
                <a16:creationId xmlns:a16="http://schemas.microsoft.com/office/drawing/2014/main" id="{1E2F5099-0029-7416-C00C-B3ECDF76ED24}"/>
              </a:ext>
            </a:extLst>
          </p:cNvPr>
          <p:cNvPicPr>
            <a:picLocks noChangeAspect="1"/>
          </p:cNvPicPr>
          <p:nvPr/>
        </p:nvPicPr>
        <p:blipFill>
          <a:blip r:embed="rId2"/>
          <a:stretch>
            <a:fillRect/>
          </a:stretch>
        </p:blipFill>
        <p:spPr>
          <a:xfrm>
            <a:off x="434230" y="2036792"/>
            <a:ext cx="3921760" cy="2013139"/>
          </a:xfrm>
          <a:prstGeom prst="rect">
            <a:avLst/>
          </a:prstGeom>
        </p:spPr>
      </p:pic>
      <p:sp>
        <p:nvSpPr>
          <p:cNvPr id="8" name="TextBox 7">
            <a:extLst>
              <a:ext uri="{FF2B5EF4-FFF2-40B4-BE49-F238E27FC236}">
                <a16:creationId xmlns:a16="http://schemas.microsoft.com/office/drawing/2014/main" id="{1BA41CDD-3864-A0B5-8D3E-D92ED28ED45C}"/>
              </a:ext>
            </a:extLst>
          </p:cNvPr>
          <p:cNvSpPr txBox="1"/>
          <p:nvPr/>
        </p:nvSpPr>
        <p:spPr>
          <a:xfrm>
            <a:off x="4456264" y="2035092"/>
            <a:ext cx="6073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[18]</a:t>
            </a:r>
          </a:p>
        </p:txBody>
      </p:sp>
      <p:pic>
        <p:nvPicPr>
          <p:cNvPr id="10" name="Picture 9" descr="A person in a suit and tie&#10;&#10;AI-generated content may be incorrect.">
            <a:extLst>
              <a:ext uri="{FF2B5EF4-FFF2-40B4-BE49-F238E27FC236}">
                <a16:creationId xmlns:a16="http://schemas.microsoft.com/office/drawing/2014/main" id="{4449A91E-64FD-44D6-36C5-1E4CF974F63A}"/>
              </a:ext>
            </a:extLst>
          </p:cNvPr>
          <p:cNvPicPr>
            <a:picLocks noChangeAspect="1"/>
          </p:cNvPicPr>
          <p:nvPr/>
        </p:nvPicPr>
        <p:blipFill>
          <a:blip r:embed="rId3"/>
          <a:stretch>
            <a:fillRect/>
          </a:stretch>
        </p:blipFill>
        <p:spPr>
          <a:xfrm>
            <a:off x="9338441" y="1032565"/>
            <a:ext cx="2228423" cy="3014870"/>
          </a:xfrm>
          <a:prstGeom prst="rect">
            <a:avLst/>
          </a:prstGeom>
        </p:spPr>
      </p:pic>
      <p:sp>
        <p:nvSpPr>
          <p:cNvPr id="11" name="TextBox 10">
            <a:extLst>
              <a:ext uri="{FF2B5EF4-FFF2-40B4-BE49-F238E27FC236}">
                <a16:creationId xmlns:a16="http://schemas.microsoft.com/office/drawing/2014/main" id="{E87F19FF-5253-6D4A-E9BA-9AA0CBE1CC24}"/>
              </a:ext>
            </a:extLst>
          </p:cNvPr>
          <p:cNvSpPr txBox="1"/>
          <p:nvPr/>
        </p:nvSpPr>
        <p:spPr>
          <a:xfrm>
            <a:off x="9149742" y="671222"/>
            <a:ext cx="750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[20]</a:t>
            </a:r>
          </a:p>
        </p:txBody>
      </p:sp>
      <p:pic>
        <p:nvPicPr>
          <p:cNvPr id="9" name="Picture 8">
            <a:extLst>
              <a:ext uri="{FF2B5EF4-FFF2-40B4-BE49-F238E27FC236}">
                <a16:creationId xmlns:a16="http://schemas.microsoft.com/office/drawing/2014/main" id="{2DAE6F06-4C5C-E910-CAC4-34DD02ADD72C}"/>
              </a:ext>
            </a:extLst>
          </p:cNvPr>
          <p:cNvPicPr>
            <a:picLocks noChangeAspect="1"/>
          </p:cNvPicPr>
          <p:nvPr/>
        </p:nvPicPr>
        <p:blipFill>
          <a:blip r:embed="rId4"/>
          <a:stretch>
            <a:fillRect/>
          </a:stretch>
        </p:blipFill>
        <p:spPr>
          <a:xfrm>
            <a:off x="6615927" y="509649"/>
            <a:ext cx="2245655" cy="3424052"/>
          </a:xfrm>
          <a:prstGeom prst="rect">
            <a:avLst/>
          </a:prstGeom>
        </p:spPr>
      </p:pic>
    </p:spTree>
    <p:extLst>
      <p:ext uri="{BB962C8B-B14F-4D97-AF65-F5344CB8AC3E}">
        <p14:creationId xmlns:p14="http://schemas.microsoft.com/office/powerpoint/2010/main" val="22058776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976D-5694-F849-8C04-E980EF744586}"/>
              </a:ext>
            </a:extLst>
          </p:cNvPr>
          <p:cNvSpPr>
            <a:spLocks noGrp="1"/>
          </p:cNvSpPr>
          <p:nvPr>
            <p:ph type="ctrTitle"/>
          </p:nvPr>
        </p:nvSpPr>
        <p:spPr>
          <a:xfrm>
            <a:off x="-2211779" y="-534245"/>
            <a:ext cx="11202389" cy="2387600"/>
          </a:xfrm>
        </p:spPr>
        <p:txBody>
          <a:bodyPr/>
          <a:lstStyle/>
          <a:p>
            <a:r>
              <a:rPr lang="en-GB"/>
              <a:t>Literacy</a:t>
            </a:r>
            <a:r>
              <a:rPr lang="en-GB" dirty="0"/>
              <a:t> Work</a:t>
            </a:r>
          </a:p>
        </p:txBody>
      </p:sp>
      <p:sp>
        <p:nvSpPr>
          <p:cNvPr id="3" name="Subtitle 2">
            <a:extLst>
              <a:ext uri="{FF2B5EF4-FFF2-40B4-BE49-F238E27FC236}">
                <a16:creationId xmlns:a16="http://schemas.microsoft.com/office/drawing/2014/main" id="{81474D0C-6008-D1E0-D097-4CCA35196EBD}"/>
              </a:ext>
            </a:extLst>
          </p:cNvPr>
          <p:cNvSpPr>
            <a:spLocks noGrp="1"/>
          </p:cNvSpPr>
          <p:nvPr>
            <p:ph type="subTitle" idx="1"/>
          </p:nvPr>
        </p:nvSpPr>
        <p:spPr>
          <a:xfrm>
            <a:off x="104555" y="1856667"/>
            <a:ext cx="11449361" cy="1716499"/>
          </a:xfrm>
        </p:spPr>
        <p:txBody>
          <a:bodyPr vert="horz" lIns="91440" tIns="45720" rIns="91440" bIns="45720" rtlCol="0" anchor="t">
            <a:noAutofit/>
          </a:bodyPr>
          <a:lstStyle/>
          <a:p>
            <a:pPr algn="l"/>
            <a:r>
              <a:rPr lang="en-GB" sz="1800" dirty="0">
                <a:latin typeface="Aptos"/>
              </a:rPr>
              <a:t>The Gruffalo and the </a:t>
            </a:r>
            <a:r>
              <a:rPr lang="en-GB" sz="1800" dirty="0">
                <a:latin typeface="Aptos"/>
                <a:ea typeface="+mn-lt"/>
                <a:cs typeface="+mn-lt"/>
              </a:rPr>
              <a:t>Gruffalo's </a:t>
            </a:r>
            <a:r>
              <a:rPr lang="en-GB" sz="1800" dirty="0">
                <a:latin typeface="Aptos"/>
              </a:rPr>
              <a:t>Child are the two stories that have given me the most ideas and enthusiasm for my Independent project. Both were written by author Julia Donaldson. These three have a specific level of magic to them mainly brought to life by the music scored by </a:t>
            </a:r>
            <a:r>
              <a:rPr lang="en-GB" sz="1800">
                <a:latin typeface="Aptos"/>
                <a:ea typeface="Roboto"/>
                <a:cs typeface="Roboto"/>
              </a:rPr>
              <a:t>René Aubry</a:t>
            </a:r>
            <a:endParaRPr lang="en-GB" sz="1800" dirty="0">
              <a:latin typeface="Aptos"/>
            </a:endParaRPr>
          </a:p>
        </p:txBody>
      </p:sp>
      <p:sp>
        <p:nvSpPr>
          <p:cNvPr id="4" name="Date Placeholder 3">
            <a:extLst>
              <a:ext uri="{FF2B5EF4-FFF2-40B4-BE49-F238E27FC236}">
                <a16:creationId xmlns:a16="http://schemas.microsoft.com/office/drawing/2014/main" id="{8D93133D-D595-FAD4-168C-3A9129A59F37}"/>
              </a:ext>
            </a:extLst>
          </p:cNvPr>
          <p:cNvSpPr>
            <a:spLocks noGrp="1"/>
          </p:cNvSpPr>
          <p:nvPr>
            <p:ph type="dt" sz="half" idx="10"/>
          </p:nvPr>
        </p:nvSpPr>
        <p:spPr/>
        <p:txBody>
          <a:bodyPr/>
          <a:lstStyle/>
          <a:p>
            <a:fld id="{20F7E5DE-E37C-49B9-9041-43624275D201}" type="datetime1">
              <a:t>10/21/2026</a:t>
            </a:fld>
            <a:endParaRPr lang="en-GB"/>
          </a:p>
        </p:txBody>
      </p:sp>
      <p:sp>
        <p:nvSpPr>
          <p:cNvPr id="5" name="Footer Placeholder 4">
            <a:extLst>
              <a:ext uri="{FF2B5EF4-FFF2-40B4-BE49-F238E27FC236}">
                <a16:creationId xmlns:a16="http://schemas.microsoft.com/office/drawing/2014/main" id="{1CBF7BEF-BD10-D511-B371-1B68012AA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653F12-5747-F519-86F0-9F30824F8D1B}"/>
              </a:ext>
            </a:extLst>
          </p:cNvPr>
          <p:cNvSpPr>
            <a:spLocks noGrp="1"/>
          </p:cNvSpPr>
          <p:nvPr>
            <p:ph type="sldNum" sz="quarter" idx="12"/>
          </p:nvPr>
        </p:nvSpPr>
        <p:spPr/>
        <p:txBody>
          <a:bodyPr/>
          <a:lstStyle/>
          <a:p>
            <a:fld id="{330EA680-D336-4FF7-8B7A-9848BB0A1C32}" type="slidenum">
              <a:rPr lang="en-GB" smtClean="0"/>
              <a:t>8</a:t>
            </a:fld>
            <a:endParaRPr lang="en-GB"/>
          </a:p>
        </p:txBody>
      </p:sp>
      <p:pic>
        <p:nvPicPr>
          <p:cNvPr id="8" name="Picture 7">
            <a:extLst>
              <a:ext uri="{FF2B5EF4-FFF2-40B4-BE49-F238E27FC236}">
                <a16:creationId xmlns:a16="http://schemas.microsoft.com/office/drawing/2014/main" id="{B7E5751E-8A0A-1143-EE0F-78F7EF0520CB}"/>
              </a:ext>
            </a:extLst>
          </p:cNvPr>
          <p:cNvPicPr>
            <a:picLocks noChangeAspect="1"/>
          </p:cNvPicPr>
          <p:nvPr/>
        </p:nvPicPr>
        <p:blipFill>
          <a:blip r:embed="rId2"/>
          <a:stretch>
            <a:fillRect/>
          </a:stretch>
        </p:blipFill>
        <p:spPr>
          <a:xfrm>
            <a:off x="267862" y="4458441"/>
            <a:ext cx="3111584" cy="1955966"/>
          </a:xfrm>
          <a:prstGeom prst="rect">
            <a:avLst/>
          </a:prstGeom>
        </p:spPr>
      </p:pic>
      <p:pic>
        <p:nvPicPr>
          <p:cNvPr id="10" name="Picture 9">
            <a:extLst>
              <a:ext uri="{FF2B5EF4-FFF2-40B4-BE49-F238E27FC236}">
                <a16:creationId xmlns:a16="http://schemas.microsoft.com/office/drawing/2014/main" id="{C2ED9A59-154A-9F61-3671-DA1C13A8C379}"/>
              </a:ext>
            </a:extLst>
          </p:cNvPr>
          <p:cNvPicPr>
            <a:picLocks noChangeAspect="1"/>
          </p:cNvPicPr>
          <p:nvPr/>
        </p:nvPicPr>
        <p:blipFill>
          <a:blip r:embed="rId3"/>
          <a:stretch>
            <a:fillRect/>
          </a:stretch>
        </p:blipFill>
        <p:spPr>
          <a:xfrm>
            <a:off x="3491379" y="4350941"/>
            <a:ext cx="1769671" cy="2088326"/>
          </a:xfrm>
          <a:prstGeom prst="rect">
            <a:avLst/>
          </a:prstGeom>
        </p:spPr>
      </p:pic>
      <p:sp>
        <p:nvSpPr>
          <p:cNvPr id="12" name="TextBox 11">
            <a:extLst>
              <a:ext uri="{FF2B5EF4-FFF2-40B4-BE49-F238E27FC236}">
                <a16:creationId xmlns:a16="http://schemas.microsoft.com/office/drawing/2014/main" id="{8A9EAE26-1B7F-542E-539A-CF7BFF46D4B4}"/>
              </a:ext>
            </a:extLst>
          </p:cNvPr>
          <p:cNvSpPr txBox="1"/>
          <p:nvPr/>
        </p:nvSpPr>
        <p:spPr>
          <a:xfrm>
            <a:off x="351823" y="3721335"/>
            <a:ext cx="733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[3]</a:t>
            </a:r>
          </a:p>
        </p:txBody>
      </p:sp>
      <p:sp>
        <p:nvSpPr>
          <p:cNvPr id="14" name="TextBox 13">
            <a:extLst>
              <a:ext uri="{FF2B5EF4-FFF2-40B4-BE49-F238E27FC236}">
                <a16:creationId xmlns:a16="http://schemas.microsoft.com/office/drawing/2014/main" id="{3255072C-9AFC-E283-89FC-EB433D1576C8}"/>
              </a:ext>
            </a:extLst>
          </p:cNvPr>
          <p:cNvSpPr txBox="1"/>
          <p:nvPr/>
        </p:nvSpPr>
        <p:spPr>
          <a:xfrm>
            <a:off x="3683329" y="3605150"/>
            <a:ext cx="9599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[4]</a:t>
            </a:r>
          </a:p>
        </p:txBody>
      </p:sp>
      <p:pic>
        <p:nvPicPr>
          <p:cNvPr id="7" name="Picture 6" descr="A book cover of a stick person&#10;&#10;AI-generated content may be incorrect.">
            <a:extLst>
              <a:ext uri="{FF2B5EF4-FFF2-40B4-BE49-F238E27FC236}">
                <a16:creationId xmlns:a16="http://schemas.microsoft.com/office/drawing/2014/main" id="{D8C4EFB7-774B-EDDE-630C-9C2AA6BE8B86}"/>
              </a:ext>
            </a:extLst>
          </p:cNvPr>
          <p:cNvPicPr>
            <a:picLocks noChangeAspect="1"/>
          </p:cNvPicPr>
          <p:nvPr/>
        </p:nvPicPr>
        <p:blipFill>
          <a:blip r:embed="rId4"/>
          <a:stretch>
            <a:fillRect/>
          </a:stretch>
        </p:blipFill>
        <p:spPr>
          <a:xfrm>
            <a:off x="5341237" y="4093152"/>
            <a:ext cx="1895475" cy="2343150"/>
          </a:xfrm>
          <a:prstGeom prst="rect">
            <a:avLst/>
          </a:prstGeom>
        </p:spPr>
      </p:pic>
      <p:sp>
        <p:nvSpPr>
          <p:cNvPr id="9" name="TextBox 7">
            <a:extLst>
              <a:ext uri="{FF2B5EF4-FFF2-40B4-BE49-F238E27FC236}">
                <a16:creationId xmlns:a16="http://schemas.microsoft.com/office/drawing/2014/main" id="{8B871582-1D66-A734-91B0-1897E7ECB9B2}"/>
              </a:ext>
            </a:extLst>
          </p:cNvPr>
          <p:cNvSpPr txBox="1"/>
          <p:nvPr/>
        </p:nvSpPr>
        <p:spPr>
          <a:xfrm>
            <a:off x="5160817" y="3780311"/>
            <a:ext cx="68283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[5]</a:t>
            </a:r>
          </a:p>
        </p:txBody>
      </p:sp>
      <p:pic>
        <p:nvPicPr>
          <p:cNvPr id="11" name="Picture 10">
            <a:extLst>
              <a:ext uri="{FF2B5EF4-FFF2-40B4-BE49-F238E27FC236}">
                <a16:creationId xmlns:a16="http://schemas.microsoft.com/office/drawing/2014/main" id="{D9D0E6FB-7C97-C3D0-686C-F7A85CF92EBD}"/>
              </a:ext>
            </a:extLst>
          </p:cNvPr>
          <p:cNvPicPr>
            <a:picLocks noChangeAspect="1"/>
          </p:cNvPicPr>
          <p:nvPr/>
        </p:nvPicPr>
        <p:blipFill>
          <a:blip r:embed="rId5"/>
          <a:stretch>
            <a:fillRect/>
          </a:stretch>
        </p:blipFill>
        <p:spPr>
          <a:xfrm flipH="1">
            <a:off x="7384231" y="4161312"/>
            <a:ext cx="2193461" cy="2246416"/>
          </a:xfrm>
          <a:prstGeom prst="rect">
            <a:avLst/>
          </a:prstGeom>
        </p:spPr>
      </p:pic>
      <p:sp>
        <p:nvSpPr>
          <p:cNvPr id="13" name="TextBox 7">
            <a:extLst>
              <a:ext uri="{FF2B5EF4-FFF2-40B4-BE49-F238E27FC236}">
                <a16:creationId xmlns:a16="http://schemas.microsoft.com/office/drawing/2014/main" id="{C2F8BBE4-27FE-6ADA-BAE0-B7235EBE9B00}"/>
              </a:ext>
            </a:extLst>
          </p:cNvPr>
          <p:cNvSpPr txBox="1"/>
          <p:nvPr/>
        </p:nvSpPr>
        <p:spPr>
          <a:xfrm>
            <a:off x="7238998" y="3790206"/>
            <a:ext cx="68283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[6]</a:t>
            </a:r>
          </a:p>
        </p:txBody>
      </p:sp>
      <p:pic>
        <p:nvPicPr>
          <p:cNvPr id="15" name="Picture 14">
            <a:extLst>
              <a:ext uri="{FF2B5EF4-FFF2-40B4-BE49-F238E27FC236}">
                <a16:creationId xmlns:a16="http://schemas.microsoft.com/office/drawing/2014/main" id="{6A561BAB-1215-4F63-4E78-80C1F3637250}"/>
              </a:ext>
            </a:extLst>
          </p:cNvPr>
          <p:cNvPicPr>
            <a:picLocks noChangeAspect="1"/>
          </p:cNvPicPr>
          <p:nvPr/>
        </p:nvPicPr>
        <p:blipFill>
          <a:blip r:embed="rId6"/>
          <a:stretch>
            <a:fillRect/>
          </a:stretch>
        </p:blipFill>
        <p:spPr>
          <a:xfrm>
            <a:off x="9748034" y="4494317"/>
            <a:ext cx="2290206" cy="1911926"/>
          </a:xfrm>
          <a:prstGeom prst="rect">
            <a:avLst/>
          </a:prstGeom>
        </p:spPr>
      </p:pic>
      <p:sp>
        <p:nvSpPr>
          <p:cNvPr id="17" name="TextBox 7">
            <a:extLst>
              <a:ext uri="{FF2B5EF4-FFF2-40B4-BE49-F238E27FC236}">
                <a16:creationId xmlns:a16="http://schemas.microsoft.com/office/drawing/2014/main" id="{B128CB0A-24ED-71CC-4564-3227BA88CF7E}"/>
              </a:ext>
            </a:extLst>
          </p:cNvPr>
          <p:cNvSpPr txBox="1"/>
          <p:nvPr/>
        </p:nvSpPr>
        <p:spPr>
          <a:xfrm>
            <a:off x="9747660" y="4092037"/>
            <a:ext cx="68283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[7]</a:t>
            </a:r>
          </a:p>
        </p:txBody>
      </p:sp>
    </p:spTree>
    <p:extLst>
      <p:ext uri="{BB962C8B-B14F-4D97-AF65-F5344CB8AC3E}">
        <p14:creationId xmlns:p14="http://schemas.microsoft.com/office/powerpoint/2010/main" val="2389154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88AF5-2000-6C0A-FB40-564270A5A72E}"/>
              </a:ext>
            </a:extLst>
          </p:cNvPr>
          <p:cNvSpPr>
            <a:spLocks noGrp="1"/>
          </p:cNvSpPr>
          <p:nvPr>
            <p:ph type="ctrTitle"/>
          </p:nvPr>
        </p:nvSpPr>
        <p:spPr>
          <a:xfrm>
            <a:off x="-1678167" y="-673306"/>
            <a:ext cx="9144000" cy="2387600"/>
          </a:xfrm>
        </p:spPr>
        <p:txBody>
          <a:bodyPr/>
          <a:lstStyle/>
          <a:p>
            <a:r>
              <a:rPr lang="en-GB"/>
              <a:t>Film Makers</a:t>
            </a:r>
            <a:endParaRPr lang="en-US"/>
          </a:p>
        </p:txBody>
      </p:sp>
      <p:sp>
        <p:nvSpPr>
          <p:cNvPr id="3" name="Subtitle 2">
            <a:extLst>
              <a:ext uri="{FF2B5EF4-FFF2-40B4-BE49-F238E27FC236}">
                <a16:creationId xmlns:a16="http://schemas.microsoft.com/office/drawing/2014/main" id="{3DE80B7E-574C-5134-3938-FC71DFBFA1AB}"/>
              </a:ext>
            </a:extLst>
          </p:cNvPr>
          <p:cNvSpPr>
            <a:spLocks noGrp="1"/>
          </p:cNvSpPr>
          <p:nvPr>
            <p:ph type="subTitle" idx="1"/>
          </p:nvPr>
        </p:nvSpPr>
        <p:spPr>
          <a:xfrm>
            <a:off x="121478" y="1608690"/>
            <a:ext cx="9325551" cy="1904240"/>
          </a:xfrm>
        </p:spPr>
        <p:txBody>
          <a:bodyPr vert="horz" lIns="91440" tIns="45720" rIns="91440" bIns="45720" rtlCol="0" anchor="t">
            <a:normAutofit/>
          </a:bodyPr>
          <a:lstStyle/>
          <a:p>
            <a:pPr marL="342900" indent="-342900" algn="l">
              <a:buChar char="•"/>
            </a:pPr>
            <a:r>
              <a:rPr lang="en-GB" sz="2000" dirty="0"/>
              <a:t>Magic Light Pictures [8] are the company making all the Julia Dawson adaptations. </a:t>
            </a:r>
            <a:r>
              <a:rPr lang="en-GB" sz="2000" dirty="0">
                <a:ea typeface="+mn-lt"/>
                <a:cs typeface="+mn-lt"/>
              </a:rPr>
              <a:t>Martin Pope and Michael Rose co-founded Magic Light Pictures and are responsible </a:t>
            </a:r>
            <a:r>
              <a:rPr lang="en-GB" sz="2000">
                <a:ea typeface="+mn-lt"/>
                <a:cs typeface="+mn-lt"/>
              </a:rPr>
              <a:t>for</a:t>
            </a:r>
            <a:r>
              <a:rPr lang="en-GB" sz="2000" dirty="0">
                <a:ea typeface="+mn-lt"/>
                <a:cs typeface="+mn-lt"/>
              </a:rPr>
              <a:t> these </a:t>
            </a:r>
            <a:r>
              <a:rPr lang="en-GB" sz="2000">
                <a:ea typeface="+mn-lt"/>
                <a:cs typeface="+mn-lt"/>
              </a:rPr>
              <a:t>short films.</a:t>
            </a:r>
            <a:endParaRPr lang="en-US"/>
          </a:p>
          <a:p>
            <a:pPr marL="342900" indent="-342900" algn="l">
              <a:buChar char="•"/>
            </a:pPr>
            <a:r>
              <a:rPr lang="en-GB" sz="2000" dirty="0"/>
              <a:t>Aardman are the second </a:t>
            </a:r>
            <a:r>
              <a:rPr lang="en-GB" sz="2000"/>
              <a:t>company for animators of inspiration.</a:t>
            </a:r>
            <a:endParaRPr lang="en-GB" sz="2000" dirty="0"/>
          </a:p>
          <a:p>
            <a:pPr algn="l"/>
            <a:endParaRPr lang="en-GB"/>
          </a:p>
        </p:txBody>
      </p:sp>
      <p:sp>
        <p:nvSpPr>
          <p:cNvPr id="4" name="Date Placeholder 3">
            <a:extLst>
              <a:ext uri="{FF2B5EF4-FFF2-40B4-BE49-F238E27FC236}">
                <a16:creationId xmlns:a16="http://schemas.microsoft.com/office/drawing/2014/main" id="{53E22703-0618-2923-512D-1564D2FA3898}"/>
              </a:ext>
            </a:extLst>
          </p:cNvPr>
          <p:cNvSpPr>
            <a:spLocks noGrp="1"/>
          </p:cNvSpPr>
          <p:nvPr>
            <p:ph type="dt" sz="half" idx="10"/>
          </p:nvPr>
        </p:nvSpPr>
        <p:spPr/>
        <p:txBody>
          <a:bodyPr/>
          <a:lstStyle/>
          <a:p>
            <a:fld id="{95E64D9B-1891-4917-AEC6-D5F12FD6343D}" type="datetime1">
              <a:t>10/21/2026</a:t>
            </a:fld>
            <a:endParaRPr lang="en-GB"/>
          </a:p>
        </p:txBody>
      </p:sp>
      <p:sp>
        <p:nvSpPr>
          <p:cNvPr id="5" name="Footer Placeholder 4">
            <a:extLst>
              <a:ext uri="{FF2B5EF4-FFF2-40B4-BE49-F238E27FC236}">
                <a16:creationId xmlns:a16="http://schemas.microsoft.com/office/drawing/2014/main" id="{46B7ABBD-7FF8-51AC-A7E1-76E598BFB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2FF0A6-EEE5-10A9-923D-1343CE457C28}"/>
              </a:ext>
            </a:extLst>
          </p:cNvPr>
          <p:cNvSpPr>
            <a:spLocks noGrp="1"/>
          </p:cNvSpPr>
          <p:nvPr>
            <p:ph type="sldNum" sz="quarter" idx="12"/>
          </p:nvPr>
        </p:nvSpPr>
        <p:spPr/>
        <p:txBody>
          <a:bodyPr/>
          <a:lstStyle/>
          <a:p>
            <a:fld id="{330EA680-D336-4FF7-8B7A-9848BB0A1C32}" type="slidenum">
              <a:rPr lang="en-GB" smtClean="0"/>
              <a:t>9</a:t>
            </a:fld>
            <a:endParaRPr lang="en-GB"/>
          </a:p>
        </p:txBody>
      </p:sp>
      <p:pic>
        <p:nvPicPr>
          <p:cNvPr id="7" name="Picture 6">
            <a:extLst>
              <a:ext uri="{FF2B5EF4-FFF2-40B4-BE49-F238E27FC236}">
                <a16:creationId xmlns:a16="http://schemas.microsoft.com/office/drawing/2014/main" id="{3F41F2CA-D6B8-4A34-82A9-EE3C6B08771A}"/>
              </a:ext>
            </a:extLst>
          </p:cNvPr>
          <p:cNvPicPr>
            <a:picLocks noChangeAspect="1"/>
          </p:cNvPicPr>
          <p:nvPr/>
        </p:nvPicPr>
        <p:blipFill>
          <a:blip r:embed="rId2"/>
          <a:stretch>
            <a:fillRect/>
          </a:stretch>
        </p:blipFill>
        <p:spPr>
          <a:xfrm>
            <a:off x="3838713" y="4719818"/>
            <a:ext cx="3505200" cy="1823608"/>
          </a:xfrm>
          <a:prstGeom prst="rect">
            <a:avLst/>
          </a:prstGeom>
        </p:spPr>
      </p:pic>
      <p:sp>
        <p:nvSpPr>
          <p:cNvPr id="8" name="TextBox 7">
            <a:extLst>
              <a:ext uri="{FF2B5EF4-FFF2-40B4-BE49-F238E27FC236}">
                <a16:creationId xmlns:a16="http://schemas.microsoft.com/office/drawing/2014/main" id="{EC1690EE-B9D2-A047-2261-C2BA6A37D39B}"/>
              </a:ext>
            </a:extLst>
          </p:cNvPr>
          <p:cNvSpPr txBox="1"/>
          <p:nvPr/>
        </p:nvSpPr>
        <p:spPr>
          <a:xfrm>
            <a:off x="3837609" y="4306956"/>
            <a:ext cx="629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[9]</a:t>
            </a:r>
          </a:p>
        </p:txBody>
      </p:sp>
      <p:pic>
        <p:nvPicPr>
          <p:cNvPr id="9" name="Picture 8" descr="A red text with a arrow&#10;&#10;AI-generated content may be incorrect.">
            <a:extLst>
              <a:ext uri="{FF2B5EF4-FFF2-40B4-BE49-F238E27FC236}">
                <a16:creationId xmlns:a16="http://schemas.microsoft.com/office/drawing/2014/main" id="{279BF98D-9D8E-746D-D06C-09D97BB1DA03}"/>
              </a:ext>
            </a:extLst>
          </p:cNvPr>
          <p:cNvPicPr>
            <a:picLocks noChangeAspect="1"/>
          </p:cNvPicPr>
          <p:nvPr/>
        </p:nvPicPr>
        <p:blipFill>
          <a:blip r:embed="rId3"/>
          <a:stretch>
            <a:fillRect/>
          </a:stretch>
        </p:blipFill>
        <p:spPr>
          <a:xfrm>
            <a:off x="312254" y="4725366"/>
            <a:ext cx="3417406" cy="1819137"/>
          </a:xfrm>
          <a:prstGeom prst="rect">
            <a:avLst/>
          </a:prstGeom>
        </p:spPr>
      </p:pic>
      <p:sp>
        <p:nvSpPr>
          <p:cNvPr id="10" name="TextBox 9">
            <a:extLst>
              <a:ext uri="{FF2B5EF4-FFF2-40B4-BE49-F238E27FC236}">
                <a16:creationId xmlns:a16="http://schemas.microsoft.com/office/drawing/2014/main" id="{D9471ADB-5F64-1011-D9EC-AB5863894929}"/>
              </a:ext>
            </a:extLst>
          </p:cNvPr>
          <p:cNvSpPr txBox="1"/>
          <p:nvPr/>
        </p:nvSpPr>
        <p:spPr>
          <a:xfrm>
            <a:off x="121478" y="4306956"/>
            <a:ext cx="1004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[12]</a:t>
            </a:r>
          </a:p>
        </p:txBody>
      </p:sp>
      <p:pic>
        <p:nvPicPr>
          <p:cNvPr id="11" name="Picture 10" descr="A person holding a statue&#10;&#10;AI-generated content may be incorrect.">
            <a:extLst>
              <a:ext uri="{FF2B5EF4-FFF2-40B4-BE49-F238E27FC236}">
                <a16:creationId xmlns:a16="http://schemas.microsoft.com/office/drawing/2014/main" id="{2C9A9771-1862-20F2-0589-FC54CD0CBC96}"/>
              </a:ext>
            </a:extLst>
          </p:cNvPr>
          <p:cNvPicPr>
            <a:picLocks noChangeAspect="1"/>
          </p:cNvPicPr>
          <p:nvPr/>
        </p:nvPicPr>
        <p:blipFill>
          <a:blip r:embed="rId4"/>
          <a:stretch>
            <a:fillRect/>
          </a:stretch>
        </p:blipFill>
        <p:spPr>
          <a:xfrm>
            <a:off x="7467861" y="4119216"/>
            <a:ext cx="1657104" cy="2424045"/>
          </a:xfrm>
          <a:prstGeom prst="rect">
            <a:avLst/>
          </a:prstGeom>
        </p:spPr>
      </p:pic>
      <p:sp>
        <p:nvSpPr>
          <p:cNvPr id="12" name="TextBox 11">
            <a:extLst>
              <a:ext uri="{FF2B5EF4-FFF2-40B4-BE49-F238E27FC236}">
                <a16:creationId xmlns:a16="http://schemas.microsoft.com/office/drawing/2014/main" id="{5A806791-06B4-EDB6-A213-8A21B44BD811}"/>
              </a:ext>
            </a:extLst>
          </p:cNvPr>
          <p:cNvSpPr txBox="1"/>
          <p:nvPr/>
        </p:nvSpPr>
        <p:spPr>
          <a:xfrm>
            <a:off x="7343913" y="3749260"/>
            <a:ext cx="16786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[11] Nick Park</a:t>
            </a:r>
          </a:p>
        </p:txBody>
      </p:sp>
      <p:pic>
        <p:nvPicPr>
          <p:cNvPr id="13" name="Picture 12" descr="A person holding a trophy&#10;&#10;AI-generated content may be incorrect.">
            <a:extLst>
              <a:ext uri="{FF2B5EF4-FFF2-40B4-BE49-F238E27FC236}">
                <a16:creationId xmlns:a16="http://schemas.microsoft.com/office/drawing/2014/main" id="{8AA3D7D9-2BC2-9C7F-BD96-42A6DDC41768}"/>
              </a:ext>
            </a:extLst>
          </p:cNvPr>
          <p:cNvPicPr>
            <a:picLocks noChangeAspect="1"/>
          </p:cNvPicPr>
          <p:nvPr/>
        </p:nvPicPr>
        <p:blipFill>
          <a:blip r:embed="rId5"/>
          <a:stretch>
            <a:fillRect/>
          </a:stretch>
        </p:blipFill>
        <p:spPr>
          <a:xfrm>
            <a:off x="9338132" y="3428999"/>
            <a:ext cx="2665260" cy="3191566"/>
          </a:xfrm>
          <a:prstGeom prst="rect">
            <a:avLst/>
          </a:prstGeom>
        </p:spPr>
      </p:pic>
      <p:sp>
        <p:nvSpPr>
          <p:cNvPr id="14" name="TextBox 13">
            <a:extLst>
              <a:ext uri="{FF2B5EF4-FFF2-40B4-BE49-F238E27FC236}">
                <a16:creationId xmlns:a16="http://schemas.microsoft.com/office/drawing/2014/main" id="{52A406BF-8215-F7E8-EA62-4FB543DA0FB3}"/>
              </a:ext>
            </a:extLst>
          </p:cNvPr>
          <p:cNvSpPr txBox="1"/>
          <p:nvPr/>
        </p:nvSpPr>
        <p:spPr>
          <a:xfrm>
            <a:off x="9442174" y="3059042"/>
            <a:ext cx="20375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[15] Chuck Jones</a:t>
            </a:r>
          </a:p>
        </p:txBody>
      </p:sp>
      <p:pic>
        <p:nvPicPr>
          <p:cNvPr id="15" name="Picture 14" descr="A poster for a movie&#10;&#10;AI-generated content may be incorrect.">
            <a:extLst>
              <a:ext uri="{FF2B5EF4-FFF2-40B4-BE49-F238E27FC236}">
                <a16:creationId xmlns:a16="http://schemas.microsoft.com/office/drawing/2014/main" id="{453DD111-D489-5679-1389-DBADF8DA2C09}"/>
              </a:ext>
            </a:extLst>
          </p:cNvPr>
          <p:cNvPicPr>
            <a:picLocks noChangeAspect="1"/>
          </p:cNvPicPr>
          <p:nvPr/>
        </p:nvPicPr>
        <p:blipFill>
          <a:blip r:embed="rId6"/>
          <a:stretch>
            <a:fillRect/>
          </a:stretch>
        </p:blipFill>
        <p:spPr>
          <a:xfrm>
            <a:off x="10046666" y="737290"/>
            <a:ext cx="1794841" cy="2114550"/>
          </a:xfrm>
          <a:prstGeom prst="rect">
            <a:avLst/>
          </a:prstGeom>
        </p:spPr>
      </p:pic>
      <p:sp>
        <p:nvSpPr>
          <p:cNvPr id="17" name="TextBox 7">
            <a:extLst>
              <a:ext uri="{FF2B5EF4-FFF2-40B4-BE49-F238E27FC236}">
                <a16:creationId xmlns:a16="http://schemas.microsoft.com/office/drawing/2014/main" id="{55099533-7FD0-3706-9447-A1B95E56FEA3}"/>
              </a:ext>
            </a:extLst>
          </p:cNvPr>
          <p:cNvSpPr txBox="1"/>
          <p:nvPr/>
        </p:nvSpPr>
        <p:spPr>
          <a:xfrm>
            <a:off x="9449486" y="651993"/>
            <a:ext cx="68283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[19]</a:t>
            </a:r>
          </a:p>
        </p:txBody>
      </p:sp>
    </p:spTree>
    <p:extLst>
      <p:ext uri="{BB962C8B-B14F-4D97-AF65-F5344CB8AC3E}">
        <p14:creationId xmlns:p14="http://schemas.microsoft.com/office/powerpoint/2010/main" val="205633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5FABB-9A11-5929-E7FA-B327EEB3799B}"/>
              </a:ext>
            </a:extLst>
          </p:cNvPr>
          <p:cNvSpPr>
            <a:spLocks noGrp="1"/>
          </p:cNvSpPr>
          <p:nvPr>
            <p:ph type="ctrTitle"/>
          </p:nvPr>
        </p:nvSpPr>
        <p:spPr>
          <a:xfrm>
            <a:off x="-966692" y="651437"/>
            <a:ext cx="6858001" cy="929861"/>
          </a:xfrm>
        </p:spPr>
        <p:txBody>
          <a:bodyPr/>
          <a:lstStyle/>
          <a:p>
            <a:r>
              <a:rPr lang="en-GB"/>
              <a:t>Storyboard</a:t>
            </a:r>
          </a:p>
        </p:txBody>
      </p:sp>
      <p:sp>
        <p:nvSpPr>
          <p:cNvPr id="3" name="Subtitle 2">
            <a:extLst>
              <a:ext uri="{FF2B5EF4-FFF2-40B4-BE49-F238E27FC236}">
                <a16:creationId xmlns:a16="http://schemas.microsoft.com/office/drawing/2014/main" id="{B37E04E4-58C9-93D7-066E-831A7EADF76F}"/>
              </a:ext>
            </a:extLst>
          </p:cNvPr>
          <p:cNvSpPr>
            <a:spLocks noGrp="1"/>
          </p:cNvSpPr>
          <p:nvPr>
            <p:ph type="subTitle" idx="1"/>
          </p:nvPr>
        </p:nvSpPr>
        <p:spPr>
          <a:xfrm>
            <a:off x="287991" y="4637759"/>
            <a:ext cx="10727376" cy="1655762"/>
          </a:xfrm>
        </p:spPr>
        <p:txBody>
          <a:bodyPr vert="horz" lIns="91440" tIns="45720" rIns="91440" bIns="45720" rtlCol="0" anchor="t">
            <a:normAutofit fontScale="92500"/>
          </a:bodyPr>
          <a:lstStyle/>
          <a:p>
            <a:pPr algn="l"/>
            <a:r>
              <a:rPr lang="en-GB" dirty="0"/>
              <a:t>The storyboard outline for the Independent project. The shots I focused on are not too difficult and complex for 2D animation, by keeping them simple it will speed up the process for animating and not make the drawing too</a:t>
            </a:r>
            <a:r>
              <a:rPr lang="en-GB"/>
              <a:t> hard.</a:t>
            </a:r>
            <a:endParaRPr lang="en-GB" dirty="0"/>
          </a:p>
        </p:txBody>
      </p:sp>
      <p:sp>
        <p:nvSpPr>
          <p:cNvPr id="4" name="Date Placeholder 3">
            <a:extLst>
              <a:ext uri="{FF2B5EF4-FFF2-40B4-BE49-F238E27FC236}">
                <a16:creationId xmlns:a16="http://schemas.microsoft.com/office/drawing/2014/main" id="{9A731E64-DD95-5348-866C-2E2A27389E42}"/>
              </a:ext>
            </a:extLst>
          </p:cNvPr>
          <p:cNvSpPr>
            <a:spLocks noGrp="1"/>
          </p:cNvSpPr>
          <p:nvPr>
            <p:ph type="dt" sz="half" idx="10"/>
          </p:nvPr>
        </p:nvSpPr>
        <p:spPr/>
        <p:txBody>
          <a:bodyPr/>
          <a:lstStyle/>
          <a:p>
            <a:fld id="{6F867504-25D6-47A5-B1D9-0B30CC8F7102}" type="datetime1">
              <a:t>10/21/2026</a:t>
            </a:fld>
            <a:endParaRPr lang="en-GB"/>
          </a:p>
        </p:txBody>
      </p:sp>
      <p:sp>
        <p:nvSpPr>
          <p:cNvPr id="5" name="Footer Placeholder 4">
            <a:extLst>
              <a:ext uri="{FF2B5EF4-FFF2-40B4-BE49-F238E27FC236}">
                <a16:creationId xmlns:a16="http://schemas.microsoft.com/office/drawing/2014/main" id="{1C852E27-A9B9-F25D-A406-B7A9D99F4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0F657-5C53-61DF-E3DE-86D8CB791071}"/>
              </a:ext>
            </a:extLst>
          </p:cNvPr>
          <p:cNvSpPr>
            <a:spLocks noGrp="1"/>
          </p:cNvSpPr>
          <p:nvPr>
            <p:ph type="sldNum" sz="quarter" idx="12"/>
          </p:nvPr>
        </p:nvSpPr>
        <p:spPr/>
        <p:txBody>
          <a:bodyPr/>
          <a:lstStyle/>
          <a:p>
            <a:fld id="{330EA680-D336-4FF7-8B7A-9848BB0A1C32}" type="slidenum">
              <a:rPr lang="en-GB" smtClean="0"/>
              <a:t>10</a:t>
            </a:fld>
            <a:endParaRPr lang="en-GB"/>
          </a:p>
        </p:txBody>
      </p:sp>
      <p:pic>
        <p:nvPicPr>
          <p:cNvPr id="7" name="Picture 6" descr="A sheet of paper with writing on it&#10;&#10;AI-generated content may be incorrect.">
            <a:extLst>
              <a:ext uri="{FF2B5EF4-FFF2-40B4-BE49-F238E27FC236}">
                <a16:creationId xmlns:a16="http://schemas.microsoft.com/office/drawing/2014/main" id="{CA850BDB-9FFC-FA50-B498-9C878713B855}"/>
              </a:ext>
            </a:extLst>
          </p:cNvPr>
          <p:cNvPicPr>
            <a:picLocks noChangeAspect="1"/>
          </p:cNvPicPr>
          <p:nvPr/>
        </p:nvPicPr>
        <p:blipFill>
          <a:blip r:embed="rId2"/>
          <a:srcRect l="12389" r="147"/>
          <a:stretch>
            <a:fillRect/>
          </a:stretch>
        </p:blipFill>
        <p:spPr>
          <a:xfrm rot="16200000">
            <a:off x="6754797" y="-552203"/>
            <a:ext cx="3924166" cy="6134492"/>
          </a:xfrm>
          <a:prstGeom prst="rect">
            <a:avLst/>
          </a:prstGeom>
        </p:spPr>
      </p:pic>
    </p:spTree>
    <p:extLst>
      <p:ext uri="{BB962C8B-B14F-4D97-AF65-F5344CB8AC3E}">
        <p14:creationId xmlns:p14="http://schemas.microsoft.com/office/powerpoint/2010/main" val="4065921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E75B7-607B-AC45-B810-F2B890F924B7}"/>
              </a:ext>
            </a:extLst>
          </p:cNvPr>
          <p:cNvSpPr>
            <a:spLocks noGrp="1"/>
          </p:cNvSpPr>
          <p:nvPr>
            <p:ph type="ctrTitle"/>
          </p:nvPr>
        </p:nvSpPr>
        <p:spPr>
          <a:xfrm>
            <a:off x="-1524000" y="746885"/>
            <a:ext cx="9144000" cy="1106557"/>
          </a:xfrm>
        </p:spPr>
        <p:txBody>
          <a:bodyPr/>
          <a:lstStyle/>
          <a:p>
            <a:r>
              <a:rPr lang="en-GB"/>
              <a:t>Visual Style</a:t>
            </a:r>
          </a:p>
        </p:txBody>
      </p:sp>
      <p:sp>
        <p:nvSpPr>
          <p:cNvPr id="3" name="Subtitle 2">
            <a:extLst>
              <a:ext uri="{FF2B5EF4-FFF2-40B4-BE49-F238E27FC236}">
                <a16:creationId xmlns:a16="http://schemas.microsoft.com/office/drawing/2014/main" id="{E26CA4EB-123A-CCE2-12C9-7E2FBB018009}"/>
              </a:ext>
            </a:extLst>
          </p:cNvPr>
          <p:cNvSpPr>
            <a:spLocks noGrp="1"/>
          </p:cNvSpPr>
          <p:nvPr>
            <p:ph type="subTitle" idx="1"/>
          </p:nvPr>
        </p:nvSpPr>
        <p:spPr>
          <a:xfrm>
            <a:off x="430696" y="1857168"/>
            <a:ext cx="11545955" cy="2075414"/>
          </a:xfrm>
        </p:spPr>
        <p:txBody>
          <a:bodyPr vert="horz" lIns="91440" tIns="45720" rIns="91440" bIns="45720" rtlCol="0" anchor="t">
            <a:normAutofit/>
          </a:bodyPr>
          <a:lstStyle/>
          <a:p>
            <a:pPr algn="l"/>
            <a:r>
              <a:rPr lang="en-GB" dirty="0"/>
              <a:t>The way the scenes will play out, the background will be moving across the screen like a conveyor belt and the character shall be walking normally. This </a:t>
            </a:r>
            <a:r>
              <a:rPr lang="en-GB"/>
              <a:t>techniques has been used in every cartoon film in history. </a:t>
            </a:r>
            <a:endParaRPr lang="en-GB" dirty="0"/>
          </a:p>
        </p:txBody>
      </p:sp>
      <p:sp>
        <p:nvSpPr>
          <p:cNvPr id="4" name="Date Placeholder 3">
            <a:extLst>
              <a:ext uri="{FF2B5EF4-FFF2-40B4-BE49-F238E27FC236}">
                <a16:creationId xmlns:a16="http://schemas.microsoft.com/office/drawing/2014/main" id="{9D63F5AE-54BC-7F4C-6DAA-AD54A744DED9}"/>
              </a:ext>
            </a:extLst>
          </p:cNvPr>
          <p:cNvSpPr>
            <a:spLocks noGrp="1"/>
          </p:cNvSpPr>
          <p:nvPr>
            <p:ph type="dt" sz="half" idx="10"/>
          </p:nvPr>
        </p:nvSpPr>
        <p:spPr/>
        <p:txBody>
          <a:bodyPr/>
          <a:lstStyle/>
          <a:p>
            <a:fld id="{27A56AED-966B-4977-9F7E-186572E15A50}" type="datetime1">
              <a:rPr lang="en-GB"/>
              <a:t>21/10/2026</a:t>
            </a:fld>
            <a:endParaRPr lang="en-GB"/>
          </a:p>
        </p:txBody>
      </p:sp>
      <p:sp>
        <p:nvSpPr>
          <p:cNvPr id="5" name="Footer Placeholder 4">
            <a:extLst>
              <a:ext uri="{FF2B5EF4-FFF2-40B4-BE49-F238E27FC236}">
                <a16:creationId xmlns:a16="http://schemas.microsoft.com/office/drawing/2014/main" id="{B14A7F8B-7E93-E197-CF61-6CDF9FDDD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126AB-FF7B-AC1B-B06F-4E61CDD7E527}"/>
              </a:ext>
            </a:extLst>
          </p:cNvPr>
          <p:cNvSpPr>
            <a:spLocks noGrp="1"/>
          </p:cNvSpPr>
          <p:nvPr>
            <p:ph type="sldNum" sz="quarter" idx="12"/>
          </p:nvPr>
        </p:nvSpPr>
        <p:spPr/>
        <p:txBody>
          <a:bodyPr/>
          <a:lstStyle/>
          <a:p>
            <a:fld id="{330EA680-D336-4FF7-8B7A-9848BB0A1C32}" type="slidenum">
              <a:rPr lang="en-GB" smtClean="0"/>
              <a:t>11</a:t>
            </a:fld>
            <a:endParaRPr lang="en-GB"/>
          </a:p>
        </p:txBody>
      </p:sp>
      <p:pic>
        <p:nvPicPr>
          <p:cNvPr id="8" name="Picture 7" descr="A cartoon of a landscape with trees and a sunny sky&#10;&#10;AI-generated content may be incorrect.">
            <a:extLst>
              <a:ext uri="{FF2B5EF4-FFF2-40B4-BE49-F238E27FC236}">
                <a16:creationId xmlns:a16="http://schemas.microsoft.com/office/drawing/2014/main" id="{6AF17944-2351-94BB-2068-122D56043ECA}"/>
              </a:ext>
            </a:extLst>
          </p:cNvPr>
          <p:cNvPicPr>
            <a:picLocks noChangeAspect="1"/>
          </p:cNvPicPr>
          <p:nvPr/>
        </p:nvPicPr>
        <p:blipFill>
          <a:blip r:embed="rId2"/>
          <a:stretch>
            <a:fillRect/>
          </a:stretch>
        </p:blipFill>
        <p:spPr>
          <a:xfrm>
            <a:off x="298316" y="4419983"/>
            <a:ext cx="3712817" cy="2073138"/>
          </a:xfrm>
          <a:prstGeom prst="rect">
            <a:avLst/>
          </a:prstGeom>
        </p:spPr>
      </p:pic>
      <p:sp>
        <p:nvSpPr>
          <p:cNvPr id="9" name="TextBox 8">
            <a:extLst>
              <a:ext uri="{FF2B5EF4-FFF2-40B4-BE49-F238E27FC236}">
                <a16:creationId xmlns:a16="http://schemas.microsoft.com/office/drawing/2014/main" id="{86769E22-B99F-87FD-B6EE-31D0DC64FCD0}"/>
              </a:ext>
            </a:extLst>
          </p:cNvPr>
          <p:cNvSpPr txBox="1"/>
          <p:nvPr/>
        </p:nvSpPr>
        <p:spPr>
          <a:xfrm>
            <a:off x="298172" y="3937000"/>
            <a:ext cx="8393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[14]</a:t>
            </a:r>
          </a:p>
        </p:txBody>
      </p:sp>
      <p:pic>
        <p:nvPicPr>
          <p:cNvPr id="10" name="Picture 9" descr="A moon in the sky&#10;&#10;AI-generated content may be incorrect.">
            <a:extLst>
              <a:ext uri="{FF2B5EF4-FFF2-40B4-BE49-F238E27FC236}">
                <a16:creationId xmlns:a16="http://schemas.microsoft.com/office/drawing/2014/main" id="{A63247BD-0AB4-DC8E-4086-E572000D66FE}"/>
              </a:ext>
            </a:extLst>
          </p:cNvPr>
          <p:cNvPicPr>
            <a:picLocks noChangeAspect="1"/>
          </p:cNvPicPr>
          <p:nvPr/>
        </p:nvPicPr>
        <p:blipFill>
          <a:blip r:embed="rId3"/>
          <a:stretch>
            <a:fillRect/>
          </a:stretch>
        </p:blipFill>
        <p:spPr>
          <a:xfrm>
            <a:off x="4329043" y="4414881"/>
            <a:ext cx="3727174" cy="2086717"/>
          </a:xfrm>
          <a:prstGeom prst="rect">
            <a:avLst/>
          </a:prstGeom>
        </p:spPr>
      </p:pic>
      <p:sp>
        <p:nvSpPr>
          <p:cNvPr id="11" name="TextBox 10">
            <a:extLst>
              <a:ext uri="{FF2B5EF4-FFF2-40B4-BE49-F238E27FC236}">
                <a16:creationId xmlns:a16="http://schemas.microsoft.com/office/drawing/2014/main" id="{B5C07267-A899-4CDB-90D6-489E6C70E0F3}"/>
              </a:ext>
            </a:extLst>
          </p:cNvPr>
          <p:cNvSpPr txBox="1"/>
          <p:nvPr/>
        </p:nvSpPr>
        <p:spPr>
          <a:xfrm>
            <a:off x="8415129" y="3749261"/>
            <a:ext cx="8393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[17]</a:t>
            </a:r>
          </a:p>
        </p:txBody>
      </p:sp>
      <p:pic>
        <p:nvPicPr>
          <p:cNvPr id="13" name="Picture 12" descr="A landscape of a lake with grass and mountains&#10;&#10;AI-generated content may be incorrect.">
            <a:extLst>
              <a:ext uri="{FF2B5EF4-FFF2-40B4-BE49-F238E27FC236}">
                <a16:creationId xmlns:a16="http://schemas.microsoft.com/office/drawing/2014/main" id="{204BD027-DA4F-D2BB-5D6F-BE41137A8A7C}"/>
              </a:ext>
            </a:extLst>
          </p:cNvPr>
          <p:cNvPicPr>
            <a:picLocks noChangeAspect="1"/>
          </p:cNvPicPr>
          <p:nvPr/>
        </p:nvPicPr>
        <p:blipFill>
          <a:blip r:embed="rId4"/>
          <a:stretch>
            <a:fillRect/>
          </a:stretch>
        </p:blipFill>
        <p:spPr>
          <a:xfrm>
            <a:off x="8416788" y="4118527"/>
            <a:ext cx="2398644" cy="2513772"/>
          </a:xfrm>
          <a:prstGeom prst="rect">
            <a:avLst/>
          </a:prstGeom>
        </p:spPr>
      </p:pic>
      <p:sp>
        <p:nvSpPr>
          <p:cNvPr id="15" name="TextBox 14">
            <a:extLst>
              <a:ext uri="{FF2B5EF4-FFF2-40B4-BE49-F238E27FC236}">
                <a16:creationId xmlns:a16="http://schemas.microsoft.com/office/drawing/2014/main" id="{0760C8FA-6F04-492F-9BCE-E3859D2076B0}"/>
              </a:ext>
            </a:extLst>
          </p:cNvPr>
          <p:cNvSpPr txBox="1"/>
          <p:nvPr/>
        </p:nvSpPr>
        <p:spPr>
          <a:xfrm>
            <a:off x="4329042" y="4047435"/>
            <a:ext cx="8393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[16]</a:t>
            </a:r>
          </a:p>
        </p:txBody>
      </p:sp>
    </p:spTree>
    <p:extLst>
      <p:ext uri="{BB962C8B-B14F-4D97-AF65-F5344CB8AC3E}">
        <p14:creationId xmlns:p14="http://schemas.microsoft.com/office/powerpoint/2010/main" val="2248865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8E62B-4AED-749B-8427-26F36EB79EEA}"/>
              </a:ext>
            </a:extLst>
          </p:cNvPr>
          <p:cNvSpPr>
            <a:spLocks noGrp="1"/>
          </p:cNvSpPr>
          <p:nvPr>
            <p:ph type="ctrTitle"/>
          </p:nvPr>
        </p:nvSpPr>
        <p:spPr>
          <a:xfrm>
            <a:off x="-1971523" y="-811116"/>
            <a:ext cx="9144000" cy="2387600"/>
          </a:xfrm>
        </p:spPr>
        <p:txBody>
          <a:bodyPr/>
          <a:lstStyle/>
          <a:p>
            <a:r>
              <a:rPr lang="en-GB"/>
              <a:t>Gantt Chart </a:t>
            </a:r>
          </a:p>
        </p:txBody>
      </p:sp>
      <p:sp>
        <p:nvSpPr>
          <p:cNvPr id="4" name="Date Placeholder 3">
            <a:extLst>
              <a:ext uri="{FF2B5EF4-FFF2-40B4-BE49-F238E27FC236}">
                <a16:creationId xmlns:a16="http://schemas.microsoft.com/office/drawing/2014/main" id="{5487DEDF-36D9-2454-7957-A0C10020FF67}"/>
              </a:ext>
            </a:extLst>
          </p:cNvPr>
          <p:cNvSpPr>
            <a:spLocks noGrp="1"/>
          </p:cNvSpPr>
          <p:nvPr>
            <p:ph type="dt" sz="half" idx="10"/>
          </p:nvPr>
        </p:nvSpPr>
        <p:spPr/>
        <p:txBody>
          <a:bodyPr/>
          <a:lstStyle/>
          <a:p>
            <a:fld id="{6DDBBDCC-EA73-4AC4-BBE5-083F00D8D504}" type="datetime1">
              <a:t>21/10/2026</a:t>
            </a:fld>
            <a:endParaRPr lang="en-GB"/>
          </a:p>
        </p:txBody>
      </p:sp>
      <p:sp>
        <p:nvSpPr>
          <p:cNvPr id="6" name="Slide Number Placeholder 5">
            <a:extLst>
              <a:ext uri="{FF2B5EF4-FFF2-40B4-BE49-F238E27FC236}">
                <a16:creationId xmlns:a16="http://schemas.microsoft.com/office/drawing/2014/main" id="{7C29C781-F28E-92B6-6BDF-B7204512A898}"/>
              </a:ext>
            </a:extLst>
          </p:cNvPr>
          <p:cNvSpPr>
            <a:spLocks noGrp="1"/>
          </p:cNvSpPr>
          <p:nvPr>
            <p:ph type="sldNum" sz="quarter" idx="12"/>
          </p:nvPr>
        </p:nvSpPr>
        <p:spPr/>
        <p:txBody>
          <a:bodyPr/>
          <a:lstStyle/>
          <a:p>
            <a:fld id="{330EA680-D336-4FF7-8B7A-9848BB0A1C32}" type="slidenum">
              <a:rPr lang="en-GB" smtClean="0"/>
              <a:t>12</a:t>
            </a:fld>
            <a:endParaRPr lang="en-GB"/>
          </a:p>
        </p:txBody>
      </p:sp>
      <p:pic>
        <p:nvPicPr>
          <p:cNvPr id="7" name="Picture 6">
            <a:extLst>
              <a:ext uri="{FF2B5EF4-FFF2-40B4-BE49-F238E27FC236}">
                <a16:creationId xmlns:a16="http://schemas.microsoft.com/office/drawing/2014/main" id="{CDF6475A-2FD2-6A0D-A90F-0F431C85D622}"/>
              </a:ext>
            </a:extLst>
          </p:cNvPr>
          <p:cNvPicPr>
            <a:picLocks noChangeAspect="1"/>
          </p:cNvPicPr>
          <p:nvPr/>
        </p:nvPicPr>
        <p:blipFill>
          <a:blip r:embed="rId2"/>
          <a:stretch>
            <a:fillRect/>
          </a:stretch>
        </p:blipFill>
        <p:spPr>
          <a:xfrm>
            <a:off x="360602" y="1577182"/>
            <a:ext cx="8184114" cy="4836702"/>
          </a:xfrm>
          <a:prstGeom prst="rect">
            <a:avLst/>
          </a:prstGeom>
        </p:spPr>
      </p:pic>
    </p:spTree>
    <p:extLst>
      <p:ext uri="{BB962C8B-B14F-4D97-AF65-F5344CB8AC3E}">
        <p14:creationId xmlns:p14="http://schemas.microsoft.com/office/powerpoint/2010/main" val="3900290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4A068-967A-0761-0DBB-9C378FDD8F0E}"/>
              </a:ext>
            </a:extLst>
          </p:cNvPr>
          <p:cNvSpPr>
            <a:spLocks noGrp="1"/>
          </p:cNvSpPr>
          <p:nvPr>
            <p:ph type="ctrTitle"/>
          </p:nvPr>
        </p:nvSpPr>
        <p:spPr>
          <a:xfrm>
            <a:off x="-1523934" y="893894"/>
            <a:ext cx="9144000" cy="972458"/>
          </a:xfrm>
        </p:spPr>
        <p:txBody>
          <a:bodyPr/>
          <a:lstStyle/>
          <a:p>
            <a:r>
              <a:rPr lang="en-GB"/>
              <a:t>Sound Design</a:t>
            </a:r>
          </a:p>
        </p:txBody>
      </p:sp>
      <p:sp>
        <p:nvSpPr>
          <p:cNvPr id="3" name="Subtitle 2">
            <a:extLst>
              <a:ext uri="{FF2B5EF4-FFF2-40B4-BE49-F238E27FC236}">
                <a16:creationId xmlns:a16="http://schemas.microsoft.com/office/drawing/2014/main" id="{0782AE40-2E4D-F506-8884-ADF4B3D2B0ED}"/>
              </a:ext>
            </a:extLst>
          </p:cNvPr>
          <p:cNvSpPr>
            <a:spLocks noGrp="1"/>
          </p:cNvSpPr>
          <p:nvPr>
            <p:ph type="subTitle" idx="1"/>
          </p:nvPr>
        </p:nvSpPr>
        <p:spPr>
          <a:xfrm>
            <a:off x="518739" y="1961154"/>
            <a:ext cx="9144000" cy="1655762"/>
          </a:xfrm>
        </p:spPr>
        <p:txBody>
          <a:bodyPr vert="horz" lIns="91440" tIns="45720" rIns="91440" bIns="45720" rtlCol="0" anchor="t">
            <a:normAutofit/>
          </a:bodyPr>
          <a:lstStyle/>
          <a:p>
            <a:pPr algn="l"/>
            <a:r>
              <a:rPr lang="en-GB" dirty="0"/>
              <a:t>Sounds effects shall be sourced out on Free Sound, when requiring a specific </a:t>
            </a:r>
            <a:r>
              <a:rPr lang="en-GB"/>
              <a:t>effect, I will try and make it myself.</a:t>
            </a:r>
          </a:p>
        </p:txBody>
      </p:sp>
      <p:sp>
        <p:nvSpPr>
          <p:cNvPr id="4" name="Date Placeholder 3">
            <a:extLst>
              <a:ext uri="{FF2B5EF4-FFF2-40B4-BE49-F238E27FC236}">
                <a16:creationId xmlns:a16="http://schemas.microsoft.com/office/drawing/2014/main" id="{D167615D-C6C9-EC86-DBD7-F7AFBC482469}"/>
              </a:ext>
            </a:extLst>
          </p:cNvPr>
          <p:cNvSpPr>
            <a:spLocks noGrp="1"/>
          </p:cNvSpPr>
          <p:nvPr>
            <p:ph type="dt" sz="half" idx="10"/>
          </p:nvPr>
        </p:nvSpPr>
        <p:spPr/>
        <p:txBody>
          <a:bodyPr/>
          <a:lstStyle/>
          <a:p>
            <a:fld id="{7E1EC84D-84BC-4B7E-8BE0-86320DDCA6A2}" type="datetime1">
              <a:t>21/10/2026</a:t>
            </a:fld>
            <a:endParaRPr lang="en-GB"/>
          </a:p>
        </p:txBody>
      </p:sp>
      <p:sp>
        <p:nvSpPr>
          <p:cNvPr id="5" name="Footer Placeholder 4">
            <a:extLst>
              <a:ext uri="{FF2B5EF4-FFF2-40B4-BE49-F238E27FC236}">
                <a16:creationId xmlns:a16="http://schemas.microsoft.com/office/drawing/2014/main" id="{232A36F0-13D7-7E3A-9CBC-B195656E5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C6E5A8-7E87-3CDE-B208-AF5AD25479F0}"/>
              </a:ext>
            </a:extLst>
          </p:cNvPr>
          <p:cNvSpPr>
            <a:spLocks noGrp="1"/>
          </p:cNvSpPr>
          <p:nvPr>
            <p:ph type="sldNum" sz="quarter" idx="12"/>
          </p:nvPr>
        </p:nvSpPr>
        <p:spPr/>
        <p:txBody>
          <a:bodyPr/>
          <a:lstStyle/>
          <a:p>
            <a:fld id="{330EA680-D336-4FF7-8B7A-9848BB0A1C32}" type="slidenum">
              <a:rPr lang="en-GB" smtClean="0"/>
              <a:t>13</a:t>
            </a:fld>
            <a:endParaRPr lang="en-GB"/>
          </a:p>
        </p:txBody>
      </p:sp>
      <p:pic>
        <p:nvPicPr>
          <p:cNvPr id="7" name="Picture 6">
            <a:extLst>
              <a:ext uri="{FF2B5EF4-FFF2-40B4-BE49-F238E27FC236}">
                <a16:creationId xmlns:a16="http://schemas.microsoft.com/office/drawing/2014/main" id="{7021D465-6BD1-1CD4-B836-F665CBEA13A9}"/>
              </a:ext>
            </a:extLst>
          </p:cNvPr>
          <p:cNvPicPr>
            <a:picLocks noChangeAspect="1"/>
          </p:cNvPicPr>
          <p:nvPr/>
        </p:nvPicPr>
        <p:blipFill>
          <a:blip r:embed="rId2"/>
          <a:stretch>
            <a:fillRect/>
          </a:stretch>
        </p:blipFill>
        <p:spPr>
          <a:xfrm>
            <a:off x="221856" y="4404040"/>
            <a:ext cx="4131624" cy="2112855"/>
          </a:xfrm>
          <a:prstGeom prst="rect">
            <a:avLst/>
          </a:prstGeom>
        </p:spPr>
      </p:pic>
      <p:sp>
        <p:nvSpPr>
          <p:cNvPr id="8" name="TextBox 7">
            <a:extLst>
              <a:ext uri="{FF2B5EF4-FFF2-40B4-BE49-F238E27FC236}">
                <a16:creationId xmlns:a16="http://schemas.microsoft.com/office/drawing/2014/main" id="{C1C3AC39-B86B-B9C8-9C37-261DFA4EDEF8}"/>
              </a:ext>
            </a:extLst>
          </p:cNvPr>
          <p:cNvSpPr txBox="1"/>
          <p:nvPr/>
        </p:nvSpPr>
        <p:spPr>
          <a:xfrm>
            <a:off x="222405" y="3867470"/>
            <a:ext cx="5870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[21]</a:t>
            </a:r>
          </a:p>
        </p:txBody>
      </p:sp>
    </p:spTree>
    <p:extLst>
      <p:ext uri="{BB962C8B-B14F-4D97-AF65-F5344CB8AC3E}">
        <p14:creationId xmlns:p14="http://schemas.microsoft.com/office/powerpoint/2010/main" val="252171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566A1-0187-7FA4-E293-8804041A5D82}"/>
              </a:ext>
            </a:extLst>
          </p:cNvPr>
          <p:cNvSpPr>
            <a:spLocks noGrp="1"/>
          </p:cNvSpPr>
          <p:nvPr>
            <p:ph type="ctrTitle"/>
          </p:nvPr>
        </p:nvSpPr>
        <p:spPr>
          <a:xfrm>
            <a:off x="-3381324" y="-1332190"/>
            <a:ext cx="9144000" cy="1890644"/>
          </a:xfrm>
        </p:spPr>
        <p:txBody>
          <a:bodyPr>
            <a:normAutofit/>
          </a:bodyPr>
          <a:lstStyle/>
          <a:p>
            <a:r>
              <a:rPr lang="en-GB" sz="2800"/>
              <a:t>References</a:t>
            </a:r>
          </a:p>
        </p:txBody>
      </p:sp>
      <p:sp>
        <p:nvSpPr>
          <p:cNvPr id="3" name="Subtitle 2">
            <a:extLst>
              <a:ext uri="{FF2B5EF4-FFF2-40B4-BE49-F238E27FC236}">
                <a16:creationId xmlns:a16="http://schemas.microsoft.com/office/drawing/2014/main" id="{3DDAC26C-AA9C-A932-CCB2-3CE7901E9D58}"/>
              </a:ext>
            </a:extLst>
          </p:cNvPr>
          <p:cNvSpPr>
            <a:spLocks noGrp="1"/>
          </p:cNvSpPr>
          <p:nvPr>
            <p:ph type="subTitle" idx="1"/>
          </p:nvPr>
        </p:nvSpPr>
        <p:spPr>
          <a:xfrm>
            <a:off x="211594" y="544704"/>
            <a:ext cx="11982314" cy="7267454"/>
          </a:xfrm>
        </p:spPr>
        <p:txBody>
          <a:bodyPr vert="horz" lIns="91440" tIns="45720" rIns="91440" bIns="45720" rtlCol="0" anchor="t">
            <a:normAutofit fontScale="62500" lnSpcReduction="20000"/>
          </a:bodyPr>
          <a:lstStyle/>
          <a:p>
            <a:pPr marL="285750" indent="-285750" algn="l">
              <a:buChar char="•"/>
            </a:pPr>
            <a:r>
              <a:rPr lang="en-GB" sz="1400" dirty="0">
                <a:ea typeface="+mn-lt"/>
                <a:cs typeface="+mn-lt"/>
              </a:rPr>
              <a:t>[1] </a:t>
            </a:r>
            <a:r>
              <a:rPr lang="en-GB" sz="1400" dirty="0" err="1">
                <a:ea typeface="+mn-lt"/>
                <a:cs typeface="+mn-lt"/>
              </a:rPr>
              <a:t>Kriscoart</a:t>
            </a:r>
            <a:r>
              <a:rPr lang="en-GB" sz="1400" dirty="0">
                <a:ea typeface="+mn-lt"/>
                <a:cs typeface="+mn-lt"/>
              </a:rPr>
              <a:t>, </a:t>
            </a:r>
            <a:r>
              <a:rPr lang="en-GB" sz="1400" dirty="0">
                <a:latin typeface="Roboto"/>
                <a:ea typeface="Roboto"/>
                <a:cs typeface="Roboto"/>
              </a:rPr>
              <a:t>How to Make a Cartoon in After Effects, </a:t>
            </a:r>
            <a:r>
              <a:rPr lang="en-GB" sz="1400" i="1" dirty="0">
                <a:latin typeface="Roboto"/>
                <a:ea typeface="Roboto"/>
                <a:cs typeface="Roboto"/>
              </a:rPr>
              <a:t>YouTube, June 25, 2025, </a:t>
            </a:r>
            <a:r>
              <a:rPr lang="en-GB" sz="1400" dirty="0">
                <a:latin typeface="Roboto"/>
                <a:ea typeface="Roboto"/>
                <a:cs typeface="Roboto"/>
              </a:rPr>
              <a:t>[Online] Available: </a:t>
            </a:r>
            <a:r>
              <a:rPr lang="en-GB" sz="1400" dirty="0">
                <a:ea typeface="+mn-lt"/>
                <a:cs typeface="+mn-lt"/>
                <a:hlinkClick r:id="rId2">
                  <a:extLst>
                    <a:ext uri="{A12FA001-AC4F-418D-AE19-62706E023703}">
                      <ahyp:hlinkClr xmlns:ahyp="http://schemas.microsoft.com/office/drawing/2018/hyperlinkcolor" val="tx"/>
                    </a:ext>
                  </a:extLst>
                </a:hlinkClick>
              </a:rPr>
              <a:t>https://youtu.be/AZs6RErOFso?si=kVG3alU0IOSnVZY5</a:t>
            </a:r>
            <a:r>
              <a:rPr lang="en-GB" sz="1400" dirty="0">
                <a:ea typeface="+mn-lt"/>
                <a:cs typeface="+mn-lt"/>
              </a:rPr>
              <a:t> [Accessed: Oct, 9, 2026]. </a:t>
            </a:r>
            <a:endParaRPr lang="en-US" sz="1400">
              <a:ea typeface="+mn-lt"/>
              <a:cs typeface="+mn-lt"/>
            </a:endParaRPr>
          </a:p>
          <a:p>
            <a:pPr marL="285750" indent="-285750" algn="l">
              <a:buChar char="•"/>
            </a:pPr>
            <a:r>
              <a:rPr lang="en-GB" sz="1400" dirty="0">
                <a:latin typeface="Aptos"/>
              </a:rPr>
              <a:t>[2] Aurelien </a:t>
            </a:r>
            <a:r>
              <a:rPr lang="en-GB" sz="1400" dirty="0" err="1">
                <a:latin typeface="Aptos"/>
              </a:rPr>
              <a:t>Predal</a:t>
            </a:r>
            <a:r>
              <a:rPr lang="en-GB" sz="1400" dirty="0">
                <a:latin typeface="Aptos"/>
              </a:rPr>
              <a:t>, The Gruffalo’s Child, </a:t>
            </a:r>
            <a:r>
              <a:rPr lang="en-GB" sz="1400" i="1" dirty="0">
                <a:latin typeface="Aptos"/>
              </a:rPr>
              <a:t>Website,</a:t>
            </a:r>
            <a:r>
              <a:rPr lang="en-GB" sz="1400" dirty="0">
                <a:latin typeface="Aptos"/>
              </a:rPr>
              <a:t> Online Available </a:t>
            </a:r>
            <a:r>
              <a:rPr lang="en-GB" sz="1400" u="sng" dirty="0">
                <a:latin typeface="Aptos"/>
                <a:hlinkClick r:id="rId3">
                  <a:extLst>
                    <a:ext uri="{A12FA001-AC4F-418D-AE19-62706E023703}">
                      <ahyp:hlinkClr xmlns:ahyp="http://schemas.microsoft.com/office/drawing/2018/hyperlinkcolor" val="tx"/>
                    </a:ext>
                  </a:extLst>
                </a:hlinkClick>
              </a:rPr>
              <a:t>https://www.aurelien-predal.com/</a:t>
            </a:r>
            <a:r>
              <a:rPr lang="en-GB" sz="1400" dirty="0">
                <a:latin typeface="Aptos"/>
              </a:rPr>
              <a:t>  </a:t>
            </a:r>
            <a:br>
              <a:rPr lang="en-GB" sz="1400" dirty="0">
                <a:latin typeface="Aptos"/>
              </a:rPr>
            </a:br>
            <a:r>
              <a:rPr lang="en-GB" sz="1400" dirty="0">
                <a:latin typeface="Aptos"/>
              </a:rPr>
              <a:t>[Accessed date: Oct 14, 2026.] </a:t>
            </a:r>
            <a:endParaRPr lang="en-GB" sz="1400"/>
          </a:p>
          <a:p>
            <a:pPr marL="285750" indent="-285750" algn="l">
              <a:buChar char="•"/>
            </a:pPr>
            <a:r>
              <a:rPr lang="en-GB" sz="1400" dirty="0">
                <a:latin typeface="Aptos"/>
              </a:rPr>
              <a:t>[3] Aurelien </a:t>
            </a:r>
            <a:r>
              <a:rPr lang="en-GB" sz="1400" dirty="0" err="1">
                <a:latin typeface="Aptos"/>
              </a:rPr>
              <a:t>Predal</a:t>
            </a:r>
            <a:r>
              <a:rPr lang="en-GB" sz="1400" dirty="0">
                <a:latin typeface="Aptos"/>
              </a:rPr>
              <a:t>, The Gruffalo’s Child, </a:t>
            </a:r>
            <a:r>
              <a:rPr lang="en-GB" sz="1400" i="1" dirty="0">
                <a:latin typeface="Aptos"/>
              </a:rPr>
              <a:t>Website,</a:t>
            </a:r>
            <a:r>
              <a:rPr lang="en-GB" sz="1400" dirty="0">
                <a:latin typeface="Aptos"/>
              </a:rPr>
              <a:t> Online Available </a:t>
            </a:r>
            <a:r>
              <a:rPr lang="en-GB" sz="1400" dirty="0">
                <a:latin typeface="Aptos"/>
                <a:hlinkClick r:id="rId3">
                  <a:extLst>
                    <a:ext uri="{A12FA001-AC4F-418D-AE19-62706E023703}">
                      <ahyp:hlinkClr xmlns:ahyp="http://schemas.microsoft.com/office/drawing/2018/hyperlinkcolor" val="tx"/>
                    </a:ext>
                  </a:extLst>
                </a:hlinkClick>
              </a:rPr>
              <a:t>https://www.aurelien-predal.com/</a:t>
            </a:r>
            <a:r>
              <a:rPr lang="en-GB" sz="1400" dirty="0">
                <a:latin typeface="Aptos"/>
              </a:rPr>
              <a:t>  </a:t>
            </a:r>
            <a:br>
              <a:rPr lang="en-GB" sz="1400" dirty="0">
                <a:latin typeface="Aptos"/>
              </a:rPr>
            </a:br>
            <a:r>
              <a:rPr lang="en-GB" sz="1400" dirty="0">
                <a:latin typeface="Aptos"/>
              </a:rPr>
              <a:t>[Accessed date: Oct 14, 2026.] </a:t>
            </a:r>
            <a:endParaRPr lang="en-GB" sz="1400">
              <a:latin typeface="Aptos"/>
            </a:endParaRPr>
          </a:p>
          <a:p>
            <a:pPr marL="285750" indent="-285750" algn="l">
              <a:buChar char="•"/>
            </a:pPr>
            <a:r>
              <a:rPr lang="en-GB" sz="1400" dirty="0">
                <a:latin typeface="Aptos"/>
              </a:rPr>
              <a:t>[4] Pinterest, Gruffalo Pictures, </a:t>
            </a:r>
            <a:r>
              <a:rPr lang="en-GB" sz="1400" i="1" dirty="0">
                <a:latin typeface="Aptos"/>
              </a:rPr>
              <a:t>Website</a:t>
            </a:r>
            <a:r>
              <a:rPr lang="en-GB" sz="1400" dirty="0">
                <a:latin typeface="Aptos"/>
              </a:rPr>
              <a:t>, Online Available </a:t>
            </a:r>
            <a:r>
              <a:rPr lang="en-GB" sz="1400" dirty="0">
                <a:ea typeface="+mn-lt"/>
                <a:cs typeface="+mn-lt"/>
                <a:hlinkClick r:id="rId4">
                  <a:extLst>
                    <a:ext uri="{A12FA001-AC4F-418D-AE19-62706E023703}">
                      <ahyp:hlinkClr xmlns:ahyp="http://schemas.microsoft.com/office/drawing/2018/hyperlinkcolor" val="tx"/>
                    </a:ext>
                  </a:extLst>
                </a:hlinkClick>
              </a:rPr>
              <a:t>https://uk.pinterest.com/gailhaigh18/gruffalo-pictures/</a:t>
            </a:r>
            <a:r>
              <a:rPr lang="en-GB" sz="1400" dirty="0">
                <a:ea typeface="+mn-lt"/>
                <a:cs typeface="+mn-lt"/>
              </a:rPr>
              <a:t> </a:t>
            </a:r>
            <a:br>
              <a:rPr lang="en-GB" sz="1400" dirty="0">
                <a:ea typeface="+mn-lt"/>
                <a:cs typeface="+mn-lt"/>
              </a:rPr>
            </a:br>
            <a:r>
              <a:rPr lang="en-GB" sz="1400">
                <a:latin typeface="Neue Haas Grotesk Text Pro"/>
              </a:rPr>
              <a:t>[Accessed date: Oct 14, 2026].\</a:t>
            </a:r>
          </a:p>
          <a:p>
            <a:pPr marL="285750" indent="-285750" algn="l">
              <a:buFont typeface="Arial"/>
              <a:buChar char="•"/>
            </a:pPr>
            <a:r>
              <a:rPr lang="en-GB" sz="1300">
                <a:latin typeface="Neue Haas Grotesk Text Pro"/>
              </a:rPr>
              <a:t>[5] eBay UK, Julia Donaldson – Stick Man – Paperback – P245z, 2026, [Online] Available: </a:t>
            </a:r>
            <a:r>
              <a:rPr lang="en-GB" sz="1300" dirty="0">
                <a:latin typeface="Neue Haas Grotesk Text Pro"/>
                <a:hlinkClick r:id="rId5">
                  <a:extLst>
                    <a:ext uri="{A12FA001-AC4F-418D-AE19-62706E023703}">
                      <ahyp:hlinkClr xmlns:ahyp="http://schemas.microsoft.com/office/drawing/2018/hyperlinkcolor" val="tx"/>
                    </a:ext>
                  </a:extLst>
                </a:hlinkClick>
              </a:rPr>
              <a:t>https://www.ebay.co.uk/itm/376821184132</a:t>
            </a:r>
            <a:r>
              <a:rPr lang="en-GB" sz="1300" dirty="0">
                <a:latin typeface="Neue Haas Grotesk Text Pro"/>
              </a:rPr>
              <a:t> </a:t>
            </a:r>
            <a:r>
              <a:rPr lang="en-GB" sz="1300">
                <a:latin typeface="Neue Haas Grotesk Text Pro"/>
              </a:rPr>
              <a:t>[Accessed Oct 19, 2026]. </a:t>
            </a:r>
            <a:endParaRPr lang="en-US" sz="1300">
              <a:latin typeface="Neue Haas Grotesk Text Pro"/>
            </a:endParaRPr>
          </a:p>
          <a:p>
            <a:pPr marL="285750" indent="-285750" algn="l">
              <a:buFont typeface="Arial"/>
              <a:buChar char="•"/>
            </a:pPr>
            <a:r>
              <a:rPr lang="en-GB" sz="1300" dirty="0">
                <a:latin typeface="Neue Haas Grotesk Text Pro"/>
              </a:rPr>
              <a:t>[6] </a:t>
            </a:r>
            <a:r>
              <a:rPr lang="en-GB" sz="1300" dirty="0" err="1">
                <a:latin typeface="Neue Haas Grotesk Text Pro"/>
              </a:rPr>
              <a:t>rcwliteraryagency</a:t>
            </a:r>
            <a:r>
              <a:rPr lang="en-GB" sz="1300" dirty="0">
                <a:latin typeface="Neue Haas Grotesk Text Pro"/>
              </a:rPr>
              <a:t>, Dame Julia Donaldson, 2026 [Online] Available: </a:t>
            </a:r>
            <a:r>
              <a:rPr lang="en-GB" sz="1300" dirty="0">
                <a:latin typeface="Neue Haas Grotesk Text Pro"/>
                <a:hlinkClick r:id="rId6"/>
              </a:rPr>
              <a:t>https://rcwlitagency.com/clients/julia-donaldson</a:t>
            </a:r>
            <a:r>
              <a:rPr lang="en-GB" sz="1300" dirty="0">
                <a:latin typeface="Neue Haas Grotesk Text Pro"/>
              </a:rPr>
              <a:t> [Accessed: Oct 20, 2026]. </a:t>
            </a:r>
          </a:p>
          <a:p>
            <a:pPr marL="285750" indent="-285750" algn="l">
              <a:buFont typeface="Arial"/>
              <a:buChar char="•"/>
            </a:pPr>
            <a:r>
              <a:rPr lang="en-GB" sz="1300">
                <a:latin typeface="Neue Haas Grotesk Text Pro"/>
              </a:rPr>
              <a:t>[7] Reneaubry.fr, RENE AUBRY | ABOUT, 2026, [Online] Available: </a:t>
            </a:r>
            <a:r>
              <a:rPr lang="en-GB" sz="1300" dirty="0">
                <a:latin typeface="Neue Haas Grotesk Text Pro"/>
                <a:hlinkClick r:id="rId7"/>
              </a:rPr>
              <a:t>https://reneaubry.fr/about/?lang=en</a:t>
            </a:r>
            <a:r>
              <a:rPr lang="en-GB" sz="1300">
                <a:latin typeface="Neue Haas Grotesk Text Pro"/>
              </a:rPr>
              <a:t> [Accessed: Oct 20, 2026].</a:t>
            </a:r>
          </a:p>
          <a:p>
            <a:pPr marL="285750" indent="-285750" algn="l">
              <a:buFont typeface="Arial"/>
              <a:buChar char="•"/>
            </a:pPr>
            <a:r>
              <a:rPr lang="en-GB" sz="1300">
                <a:latin typeface="Neue Haas Grotesk Text Pro"/>
              </a:rPr>
              <a:t>[8] Magic Light Pictures, Home – Magic Light Pictures, [Online] Available:  </a:t>
            </a:r>
            <a:r>
              <a:rPr lang="en-GB" sz="1300" dirty="0">
                <a:latin typeface="Neue Haas Grotesk Text Pro"/>
                <a:hlinkClick r:id="rId8"/>
              </a:rPr>
              <a:t>https://www.magiclightpictures.com/</a:t>
            </a:r>
            <a:r>
              <a:rPr lang="en-GB" sz="1300">
                <a:latin typeface="Neue Haas Grotesk Text Pro"/>
              </a:rPr>
              <a:t> [Accessed Oct 20, 2026]. </a:t>
            </a:r>
          </a:p>
          <a:p>
            <a:pPr marL="285750" indent="-285750" algn="l">
              <a:buFont typeface="Arial"/>
              <a:buChar char="•"/>
            </a:pPr>
            <a:r>
              <a:rPr lang="en-GB" sz="1300">
                <a:latin typeface="Neue Haas Grotesk Text Pro"/>
              </a:rPr>
              <a:t>[9] Wikipedia, Magic Light Pictures, 2026 [Online] Available: </a:t>
            </a:r>
            <a:r>
              <a:rPr lang="en-GB" sz="1300" dirty="0">
                <a:latin typeface="Neue Haas Grotesk Text Pro"/>
                <a:hlinkClick r:id="rId9"/>
              </a:rPr>
              <a:t>https://en.wikipedia.org/wiki/Magic_Light_Pictures#/media/File:Magic-Light-Logo-Primary-CMYK.jpg</a:t>
            </a:r>
            <a:r>
              <a:rPr lang="en-GB" sz="1300" dirty="0">
                <a:latin typeface="Neue Haas Grotesk Text Pro"/>
              </a:rPr>
              <a:t> </a:t>
            </a:r>
            <a:r>
              <a:rPr lang="en-GB" sz="1300">
                <a:latin typeface="Neue Haas Grotesk Text Pro"/>
              </a:rPr>
              <a:t>[Date Accessed: Oct 20, 2026].</a:t>
            </a:r>
          </a:p>
          <a:p>
            <a:pPr marL="285750" indent="-285750" algn="l">
              <a:buFont typeface="Arial"/>
              <a:buChar char="•"/>
            </a:pPr>
            <a:r>
              <a:rPr lang="en-GB" sz="1300">
                <a:latin typeface="Neue Haas Grotesk Text Pro"/>
              </a:rPr>
              <a:t>[10] Contributors to Disney Wiki, The Firebird, 2019, [Online] Available: Disney Wiki </a:t>
            </a:r>
            <a:r>
              <a:rPr lang="en-GB" sz="1300" dirty="0">
                <a:latin typeface="Neue Haas Grotesk Text Pro"/>
                <a:hlinkClick r:id="rId10"/>
              </a:rPr>
              <a:t>https://disney.fandom.com/wiki/The_Firebird</a:t>
            </a:r>
            <a:r>
              <a:rPr lang="en-GB" sz="1300">
                <a:latin typeface="Neue Haas Grotesk Text Pro"/>
              </a:rPr>
              <a:t> [Accessed date: Oct 20, 2026].</a:t>
            </a:r>
          </a:p>
          <a:p>
            <a:pPr marL="285750" indent="-285750" algn="l">
              <a:buFont typeface="Arial"/>
              <a:buChar char="•"/>
            </a:pPr>
            <a:r>
              <a:rPr lang="en-GB" sz="1300">
                <a:latin typeface="Neue Haas Grotesk Text Pro"/>
              </a:rPr>
              <a:t>[11] IMDb, Nick Park, 1958, [Online] Available: </a:t>
            </a:r>
            <a:r>
              <a:rPr lang="en-GB" sz="1300" dirty="0">
                <a:latin typeface="Neue Haas Grotesk Text Pro"/>
                <a:hlinkClick r:id="rId11"/>
              </a:rPr>
              <a:t>https://www.imdb.com/name/nm0661910/</a:t>
            </a:r>
            <a:r>
              <a:rPr lang="en-GB" sz="1300">
                <a:latin typeface="Neue Haas Grotesk Text Pro"/>
              </a:rPr>
              <a:t> [Accessed date Oct 20, 2026].</a:t>
            </a:r>
          </a:p>
          <a:p>
            <a:pPr marL="285750" indent="-285750" algn="l">
              <a:buFont typeface="Arial"/>
              <a:buChar char="•"/>
            </a:pPr>
            <a:r>
              <a:rPr lang="en-GB" sz="1300">
                <a:latin typeface="Neue Haas Grotesk Text Pro"/>
              </a:rPr>
              <a:t>[12] Fandom.com Page Restricted, 2025, [Online] Available: </a:t>
            </a:r>
            <a:r>
              <a:rPr lang="en-GB" sz="1300" dirty="0">
                <a:latin typeface="Neue Haas Grotesk Text Pro"/>
                <a:hlinkClick r:id="rId12"/>
              </a:rPr>
              <a:t>https://dreamworks.fandom.com/wiki/Aardman_Animations</a:t>
            </a:r>
            <a:r>
              <a:rPr lang="en-GB" sz="1300">
                <a:latin typeface="Neue Haas Grotesk Text Pro"/>
              </a:rPr>
              <a:t> [Accessed date: Oct 20, 2026].</a:t>
            </a:r>
          </a:p>
          <a:p>
            <a:pPr marL="285750" indent="-285750" algn="l">
              <a:buFont typeface="Arial"/>
              <a:buChar char="•"/>
            </a:pPr>
            <a:r>
              <a:rPr lang="en-GB" sz="1300" dirty="0">
                <a:latin typeface="Neue Haas Grotesk Text Pro"/>
              </a:rPr>
              <a:t>[13] TIAM SEONG YEW, Flame-haired Phoenix soars through a sky ablaze with </a:t>
            </a:r>
            <a:r>
              <a:rPr lang="en-GB" sz="1300" dirty="0" err="1">
                <a:latin typeface="Neue Haas Grotesk Text Pro"/>
              </a:rPr>
              <a:t>color</a:t>
            </a:r>
            <a:r>
              <a:rPr lang="en-GB" sz="1300" dirty="0">
                <a:latin typeface="Neue Haas Grotesk Text Pro"/>
              </a:rPr>
              <a:t>. Generative AI, </a:t>
            </a:r>
            <a:r>
              <a:rPr lang="en-GB" sz="1300" i="1" dirty="0" err="1">
                <a:latin typeface="Neue Haas Grotesk Text Pro"/>
              </a:rPr>
              <a:t>Vecteezy</a:t>
            </a:r>
            <a:r>
              <a:rPr lang="en-GB" sz="1300" i="1" dirty="0">
                <a:latin typeface="Neue Haas Grotesk Text Pro"/>
              </a:rPr>
              <a:t>,</a:t>
            </a:r>
            <a:r>
              <a:rPr lang="en-GB" sz="1300" dirty="0">
                <a:latin typeface="Neue Haas Grotesk Text Pro"/>
              </a:rPr>
              <a:t> [Online] Available: </a:t>
            </a:r>
            <a:r>
              <a:rPr lang="en-GB" sz="1300" dirty="0">
                <a:latin typeface="Neue Haas Grotesk Text Pro"/>
                <a:hlinkClick r:id="rId13"/>
              </a:rPr>
              <a:t>https://www.vecteezy.com/free-photos/phenix</a:t>
            </a:r>
            <a:r>
              <a:rPr lang="en-GB" sz="1300" dirty="0">
                <a:latin typeface="Neue Haas Grotesk Text Pro"/>
              </a:rPr>
              <a:t>  [Accessed date Oct 20, 2026].</a:t>
            </a:r>
            <a:endParaRPr lang="en-GB"/>
          </a:p>
          <a:p>
            <a:pPr marL="285750" indent="-285750" algn="l">
              <a:buFont typeface="Arial"/>
              <a:buChar char="•"/>
            </a:pPr>
            <a:r>
              <a:rPr lang="en-GB" sz="1300" b="1" dirty="0">
                <a:latin typeface="Neue Haas Grotesk Text Pro"/>
              </a:rPr>
              <a:t>[14] </a:t>
            </a:r>
            <a:r>
              <a:rPr lang="en-GB" sz="1300" b="1" dirty="0" err="1">
                <a:latin typeface="Neue Haas Grotesk Text Pro"/>
              </a:rPr>
              <a:t>Pixabay</a:t>
            </a:r>
            <a:r>
              <a:rPr lang="en-GB" sz="1300" b="1" dirty="0">
                <a:latin typeface="Neue Haas Grotesk Text Pro"/>
              </a:rPr>
              <a:t>, Back garden cartoon Videos, 2025, [Online] Available: </a:t>
            </a:r>
            <a:r>
              <a:rPr lang="en-GB" sz="1300" b="1" dirty="0">
                <a:latin typeface="Neue Haas Grotesk Text Pro"/>
                <a:hlinkClick r:id="rId14"/>
              </a:rPr>
              <a:t>https://pixabay.com/videos/search/background%20cartoon/</a:t>
            </a:r>
            <a:r>
              <a:rPr lang="en-GB" sz="1300" b="1" dirty="0">
                <a:latin typeface="Neue Haas Grotesk Text Pro"/>
              </a:rPr>
              <a:t> [Accessed date Oct 20, 2026]. </a:t>
            </a:r>
            <a:endParaRPr lang="en-GB" sz="1300" dirty="0">
              <a:latin typeface="Neue Haas Grotesk Text Pro"/>
            </a:endParaRPr>
          </a:p>
          <a:p>
            <a:pPr marL="285750" indent="-285750" algn="l">
              <a:buFont typeface="Arial"/>
              <a:buChar char="•"/>
            </a:pPr>
            <a:r>
              <a:rPr lang="en-GB" sz="1300" b="1">
                <a:latin typeface="Neue Haas Grotesk Text Pro"/>
              </a:rPr>
              <a:t>[15] Britannica, Chuck Jones, 2026, [Online] Available: </a:t>
            </a:r>
            <a:r>
              <a:rPr lang="en-GB" sz="1300" b="1" dirty="0">
                <a:latin typeface="Neue Haas Grotesk Text Pro"/>
                <a:hlinkClick r:id="rId15"/>
              </a:rPr>
              <a:t>https://www.britannica.com/biography/Chuck-Jones</a:t>
            </a:r>
            <a:r>
              <a:rPr lang="en-GB" sz="1300" b="1">
                <a:latin typeface="Neue Haas Grotesk Text Pro"/>
              </a:rPr>
              <a:t> [Accessed date Oct 20,2026].</a:t>
            </a:r>
            <a:endParaRPr lang="en-GB" sz="1300" b="1" dirty="0">
              <a:latin typeface="Neue Haas Grotesk Text Pro"/>
            </a:endParaRPr>
          </a:p>
          <a:p>
            <a:pPr marL="285750" indent="-285750" algn="l">
              <a:buFont typeface="Arial,Sans-Serif"/>
              <a:buChar char="•"/>
            </a:pPr>
            <a:r>
              <a:rPr lang="en-GB" sz="1400" b="1" dirty="0">
                <a:latin typeface="Neue Haas Grotesk Text Pro"/>
              </a:rPr>
              <a:t>[16] </a:t>
            </a:r>
            <a:r>
              <a:rPr lang="en-GB" sz="1400" b="1" dirty="0" err="1">
                <a:latin typeface="Neue Haas Grotesk Text Pro"/>
              </a:rPr>
              <a:t>Pixabay</a:t>
            </a:r>
            <a:r>
              <a:rPr lang="en-GB" sz="1400" b="1" dirty="0">
                <a:latin typeface="Neue Haas Grotesk Text Pro"/>
              </a:rPr>
              <a:t>, Back garden cartoon Videos, 2025, [Online] Available: </a:t>
            </a:r>
            <a:r>
              <a:rPr lang="en-GB" sz="1400" b="1" dirty="0">
                <a:latin typeface="Neue Haas Grotesk Text Pro"/>
                <a:hlinkClick r:id="rId14"/>
              </a:rPr>
              <a:t>https://pixabay.com/videos/search/background%20cartoon/</a:t>
            </a:r>
            <a:r>
              <a:rPr lang="en-GB" sz="1400" b="1" dirty="0">
                <a:latin typeface="Neue Haas Grotesk Text Pro"/>
              </a:rPr>
              <a:t> [Accessed date Oct 20, 2026]. </a:t>
            </a:r>
            <a:endParaRPr lang="en-GB" sz="1400" dirty="0">
              <a:latin typeface="Neue Haas Grotesk Text Pro"/>
            </a:endParaRPr>
          </a:p>
          <a:p>
            <a:pPr marL="285750" indent="-285750" algn="l">
              <a:buFont typeface="Arial,Sans-Serif"/>
              <a:buChar char="•"/>
            </a:pPr>
            <a:r>
              <a:rPr lang="en-GB" sz="1400" b="1" dirty="0">
                <a:latin typeface="Neue Haas Grotesk Text Pro"/>
              </a:rPr>
              <a:t>[17] </a:t>
            </a:r>
            <a:r>
              <a:rPr lang="en-GB" sz="1400" b="1" dirty="0" err="1">
                <a:latin typeface="Neue Haas Grotesk Text Pro"/>
              </a:rPr>
              <a:t>Pixabay</a:t>
            </a:r>
            <a:r>
              <a:rPr lang="en-GB" sz="1400" b="1" dirty="0">
                <a:latin typeface="Neue Haas Grotesk Text Pro"/>
              </a:rPr>
              <a:t>, Back garden cartoon Videos, 2025, [Online] Available: </a:t>
            </a:r>
            <a:r>
              <a:rPr lang="en-GB" sz="1400" b="1" dirty="0">
                <a:latin typeface="Neue Haas Grotesk Text Pro"/>
                <a:hlinkClick r:id="rId14"/>
              </a:rPr>
              <a:t>https://pixabay.com/videos/search/background%20cartoon/</a:t>
            </a:r>
            <a:r>
              <a:rPr lang="en-GB" sz="1400" b="1" dirty="0">
                <a:latin typeface="Neue Haas Grotesk Text Pro"/>
              </a:rPr>
              <a:t> [Accessed date Oct 20, 2026]. </a:t>
            </a:r>
            <a:endParaRPr lang="en-GB" sz="1400" dirty="0">
              <a:latin typeface="Neue Haas Grotesk Text Pro"/>
            </a:endParaRPr>
          </a:p>
          <a:p>
            <a:pPr marL="285750" indent="-285750" algn="l">
              <a:buFont typeface="Arial,Sans-Serif"/>
              <a:buChar char="•"/>
            </a:pPr>
            <a:r>
              <a:rPr lang="en-GB" sz="1400" b="1">
                <a:latin typeface="Neue Haas Grotesk Text Pro"/>
              </a:rPr>
              <a:t>[18] Stephen Fry explores how nature and myth shape our view of life on Earth, </a:t>
            </a:r>
            <a:r>
              <a:rPr lang="en-GB" sz="1400" b="1" dirty="0">
                <a:latin typeface="Neue Haas Grotesk Text Pro"/>
                <a:hlinkClick r:id="rId16"/>
              </a:rPr>
              <a:t>www.nhm.ac.uk</a:t>
            </a:r>
            <a:r>
              <a:rPr lang="en-GB" sz="1400" b="1">
                <a:latin typeface="Neue Haas Grotesk Text Pro"/>
              </a:rPr>
              <a:t> [Online] Available: </a:t>
            </a:r>
            <a:r>
              <a:rPr lang="en-GB" sz="1400" b="1" dirty="0">
                <a:latin typeface="Neue Haas Grotesk Text Pro"/>
                <a:hlinkClick r:id="rId17"/>
              </a:rPr>
              <a:t>https://www.nhm.ac.uk/discover/news/2022/february/stephen-fry-explores-how-nature-and-myth-shape-our-view-of-life-on-earth.html</a:t>
            </a:r>
            <a:r>
              <a:rPr lang="en-GB" sz="1400" b="1">
                <a:latin typeface="Neue Haas Grotesk Text Pro"/>
              </a:rPr>
              <a:t> [Accessed date: Oct 20, 2026].</a:t>
            </a:r>
          </a:p>
          <a:p>
            <a:pPr marL="285750" indent="-285750" algn="l">
              <a:buFont typeface="Arial,Sans-Serif"/>
              <a:buChar char="•"/>
            </a:pPr>
            <a:r>
              <a:rPr lang="en-GB" sz="1400" b="1" dirty="0">
                <a:latin typeface="Neue Haas Grotesk Text Pro"/>
              </a:rPr>
              <a:t>[19] Wikipedia, Robin </a:t>
            </a:r>
            <a:r>
              <a:rPr lang="en-GB" sz="1400" b="1" dirty="0" err="1">
                <a:latin typeface="Neue Haas Grotesk Text Pro"/>
              </a:rPr>
              <a:t>Robin</a:t>
            </a:r>
            <a:r>
              <a:rPr lang="en-GB" sz="1400" b="1" dirty="0">
                <a:latin typeface="Neue Haas Grotesk Text Pro"/>
              </a:rPr>
              <a:t>, 2025, </a:t>
            </a:r>
            <a:r>
              <a:rPr lang="en-GB" sz="1400" b="1" i="1" dirty="0">
                <a:latin typeface="Neue Haas Grotesk Text Pro"/>
              </a:rPr>
              <a:t>Wikipedia Contributors, </a:t>
            </a:r>
            <a:r>
              <a:rPr lang="en-GB" sz="1400" b="1" dirty="0">
                <a:latin typeface="Neue Haas Grotesk Text Pro"/>
              </a:rPr>
              <a:t>Online Available: </a:t>
            </a:r>
            <a:r>
              <a:rPr lang="en-GB" sz="1400" b="1" i="1" dirty="0">
                <a:latin typeface="Neue Haas Grotesk Text Pro"/>
                <a:hlinkClick r:id="rId18"/>
              </a:rPr>
              <a:t>https://en.wikipedia.org/wiki/Robin_Robin</a:t>
            </a:r>
            <a:r>
              <a:rPr lang="en-GB" sz="1400" b="1" i="1" dirty="0">
                <a:latin typeface="Neue Haas Grotesk Text Pro"/>
              </a:rPr>
              <a:t>, [A</a:t>
            </a:r>
            <a:r>
              <a:rPr lang="en-GB" sz="1400" b="1" dirty="0">
                <a:latin typeface="Neue Haas Grotesk Text Pro"/>
              </a:rPr>
              <a:t>ccessed date: Oct 20, 2026] </a:t>
            </a:r>
            <a:endParaRPr lang="en-GB" sz="1400" dirty="0">
              <a:latin typeface="Neue Haas Grotesk Text Pro"/>
            </a:endParaRPr>
          </a:p>
          <a:p>
            <a:pPr marL="285750" indent="-285750" algn="l">
              <a:buFont typeface="Arial,Sans-Serif"/>
              <a:buChar char="•"/>
            </a:pPr>
            <a:r>
              <a:rPr lang="en-GB" sz="1400" b="1">
                <a:latin typeface="Neue Haas Grotesk Text Pro"/>
              </a:rPr>
              <a:t>[20] Wikipedia, Christopher Nolan, 2019, </a:t>
            </a:r>
            <a:r>
              <a:rPr lang="en-GB" sz="1400" b="1" i="1">
                <a:latin typeface="Neue Haas Grotesk Text Pro"/>
              </a:rPr>
              <a:t>Wikipedia Contributors, </a:t>
            </a:r>
            <a:r>
              <a:rPr lang="en-GB" sz="1400" b="1">
                <a:latin typeface="Neue Haas Grotesk Text Pro"/>
              </a:rPr>
              <a:t>Online Available: </a:t>
            </a:r>
            <a:r>
              <a:rPr lang="en-GB" sz="1400" b="1" dirty="0">
                <a:latin typeface="Neue Haas Grotesk Text Pro"/>
                <a:hlinkClick r:id="rId19"/>
              </a:rPr>
              <a:t>https://en.wikipedia.org/wiki/Christopher_Nolan</a:t>
            </a:r>
            <a:r>
              <a:rPr lang="en-GB" sz="1400" b="1">
                <a:latin typeface="Neue Haas Grotesk Text Pro"/>
              </a:rPr>
              <a:t> [Accessed date: Oct 20, 2026].</a:t>
            </a:r>
          </a:p>
          <a:p>
            <a:pPr marL="285750" indent="-285750" algn="l">
              <a:buFont typeface="Arial,Sans-Serif"/>
              <a:buChar char="•"/>
            </a:pPr>
            <a:r>
              <a:rPr lang="en-GB" sz="1400" b="1" dirty="0">
                <a:latin typeface="Neue Haas Grotesk Text Pro"/>
              </a:rPr>
              <a:t>[21] </a:t>
            </a:r>
            <a:r>
              <a:rPr lang="en-GB" sz="1400" b="1" dirty="0" err="1">
                <a:latin typeface="Neue Haas Grotesk Text Pro"/>
              </a:rPr>
              <a:t>Freesound</a:t>
            </a:r>
            <a:r>
              <a:rPr lang="en-GB" sz="1400" b="1" dirty="0">
                <a:latin typeface="Neue Haas Grotesk Text Pro"/>
              </a:rPr>
              <a:t>, </a:t>
            </a:r>
            <a:r>
              <a:rPr lang="en-GB" sz="1400" b="1" dirty="0" err="1">
                <a:latin typeface="Neue Haas Grotesk Text Pro"/>
              </a:rPr>
              <a:t>Freesound</a:t>
            </a:r>
            <a:r>
              <a:rPr lang="en-GB" sz="1400" b="1" dirty="0">
                <a:latin typeface="Neue Haas Grotesk Text Pro"/>
              </a:rPr>
              <a:t> 2012, Online Available: Freesound.org </a:t>
            </a:r>
            <a:r>
              <a:rPr lang="en-GB" sz="1400" b="1" dirty="0">
                <a:latin typeface="Neue Haas Grotesk Text Pro"/>
                <a:hlinkClick r:id="rId20"/>
              </a:rPr>
              <a:t>https://freesound.org/</a:t>
            </a:r>
            <a:r>
              <a:rPr lang="en-GB" sz="1400" b="1" dirty="0">
                <a:latin typeface="Neue Haas Grotesk Text Pro"/>
              </a:rPr>
              <a:t> [Accessed date: Oct 21, 2026].  </a:t>
            </a:r>
          </a:p>
          <a:p>
            <a:pPr marL="285750" indent="-285750" algn="l">
              <a:buFont typeface="Arial,Sans-Serif"/>
              <a:buChar char="•"/>
            </a:pPr>
            <a:r>
              <a:rPr lang="en-GB" sz="1400" b="1" dirty="0">
                <a:latin typeface="Neue Haas Grotesk Text Pro"/>
              </a:rPr>
              <a:t>[22] Wikipedia,  The Odyssey (2026 film),</a:t>
            </a:r>
            <a:r>
              <a:rPr lang="en-GB" sz="1400" b="1" i="1" dirty="0">
                <a:latin typeface="Neue Haas Grotesk Text Pro"/>
              </a:rPr>
              <a:t> Wikipedia Contributors 2025, </a:t>
            </a:r>
            <a:r>
              <a:rPr lang="en-GB" sz="1400" b="1" dirty="0" err="1">
                <a:latin typeface="Neue Haas Grotesk Text Pro"/>
              </a:rPr>
              <a:t>Onlin</a:t>
            </a:r>
            <a:r>
              <a:rPr lang="en-GB" sz="1400" b="1" dirty="0">
                <a:latin typeface="Neue Haas Grotesk Text Pro"/>
              </a:rPr>
              <a:t> Available </a:t>
            </a:r>
            <a:r>
              <a:rPr lang="en-GB" sz="1400" b="1" dirty="0">
                <a:latin typeface="Neue Haas Grotesk Text Pro"/>
                <a:hlinkClick r:id="rId21"/>
              </a:rPr>
              <a:t>https://en.wikipedia.org/wiki/The_Odyssey_%282026_film%29</a:t>
            </a:r>
            <a:r>
              <a:rPr lang="en-GB" sz="1400" b="1" dirty="0">
                <a:latin typeface="Neue Haas Grotesk Text Pro"/>
              </a:rPr>
              <a:t> [accessed date Oct 21, 2026]. </a:t>
            </a:r>
          </a:p>
          <a:p>
            <a:pPr marL="285750" indent="-285750" algn="l">
              <a:buFont typeface="Arial,Sans-Serif"/>
              <a:buChar char="•"/>
            </a:pPr>
            <a:endParaRPr lang="en-GB" sz="1400" b="1" dirty="0">
              <a:latin typeface="Neue Haas Grotesk Text Pro"/>
            </a:endParaRPr>
          </a:p>
          <a:p>
            <a:pPr marL="285750" indent="-285750" algn="l">
              <a:buFont typeface="Arial"/>
              <a:buChar char="•"/>
            </a:pPr>
            <a:endParaRPr lang="en-GB" sz="1300" b="1" dirty="0">
              <a:latin typeface="Neue Haas Grotesk Text Pro"/>
            </a:endParaRPr>
          </a:p>
          <a:p>
            <a:pPr algn="l"/>
            <a:r>
              <a:rPr lang="en-GB" sz="1400" dirty="0">
                <a:latin typeface="Aptos"/>
              </a:rPr>
              <a:t> </a:t>
            </a:r>
            <a:endParaRPr lang="en-GB" sz="1400">
              <a:latin typeface="Aptos"/>
            </a:endParaRPr>
          </a:p>
          <a:p>
            <a:pPr algn="l"/>
            <a:endParaRPr lang="en-GB" sz="1400">
              <a:latin typeface="Aptos"/>
            </a:endParaRPr>
          </a:p>
          <a:p>
            <a:pPr algn="l"/>
            <a:endParaRPr lang="en-GB" sz="1400">
              <a:latin typeface="Aptos"/>
            </a:endParaRPr>
          </a:p>
          <a:p>
            <a:pPr algn="l"/>
            <a:endParaRPr lang="en-GB" sz="1300">
              <a:latin typeface="Aptos"/>
            </a:endParaRPr>
          </a:p>
          <a:p>
            <a:pPr algn="l"/>
            <a:endParaRPr lang="en-GB" sz="1600">
              <a:latin typeface="Neue Haas Grotesk Text Pro"/>
            </a:endParaRPr>
          </a:p>
        </p:txBody>
      </p:sp>
      <p:sp>
        <p:nvSpPr>
          <p:cNvPr id="4" name="Date Placeholder 3">
            <a:extLst>
              <a:ext uri="{FF2B5EF4-FFF2-40B4-BE49-F238E27FC236}">
                <a16:creationId xmlns:a16="http://schemas.microsoft.com/office/drawing/2014/main" id="{A244A160-49D5-C793-DE04-C78E4D10FCC2}"/>
              </a:ext>
            </a:extLst>
          </p:cNvPr>
          <p:cNvSpPr>
            <a:spLocks noGrp="1"/>
          </p:cNvSpPr>
          <p:nvPr>
            <p:ph type="dt" sz="half" idx="10"/>
          </p:nvPr>
        </p:nvSpPr>
        <p:spPr/>
        <p:txBody>
          <a:bodyPr/>
          <a:lstStyle/>
          <a:p>
            <a:fld id="{3F0C0261-9F8F-4526-8ECA-E24715609C62}" type="datetime1">
              <a:t>10/21/2026</a:t>
            </a:fld>
            <a:endParaRPr lang="en-GB"/>
          </a:p>
        </p:txBody>
      </p:sp>
      <p:sp>
        <p:nvSpPr>
          <p:cNvPr id="6" name="Slide Number Placeholder 5">
            <a:extLst>
              <a:ext uri="{FF2B5EF4-FFF2-40B4-BE49-F238E27FC236}">
                <a16:creationId xmlns:a16="http://schemas.microsoft.com/office/drawing/2014/main" id="{FC522BF3-FABF-9230-EAA9-05D41A2085D2}"/>
              </a:ext>
            </a:extLst>
          </p:cNvPr>
          <p:cNvSpPr>
            <a:spLocks noGrp="1"/>
          </p:cNvSpPr>
          <p:nvPr>
            <p:ph type="sldNum" sz="quarter" idx="12"/>
          </p:nvPr>
        </p:nvSpPr>
        <p:spPr/>
        <p:txBody>
          <a:bodyPr/>
          <a:lstStyle/>
          <a:p>
            <a:fld id="{330EA680-D336-4FF7-8B7A-9848BB0A1C32}" type="slidenum">
              <a:rPr lang="en-GB" smtClean="0"/>
              <a:t>14</a:t>
            </a:fld>
            <a:endParaRPr lang="en-GB"/>
          </a:p>
        </p:txBody>
      </p:sp>
    </p:spTree>
    <p:extLst>
      <p:ext uri="{BB962C8B-B14F-4D97-AF65-F5344CB8AC3E}">
        <p14:creationId xmlns:p14="http://schemas.microsoft.com/office/powerpoint/2010/main" val="3786201359"/>
      </p:ext>
    </p:extLst>
  </p:cSld>
  <p:clrMapOvr>
    <a:masterClrMapping/>
  </p:clrMapOvr>
</p:sld>
</file>

<file path=ppt/theme/theme1.xml><?xml version="1.0" encoding="utf-8"?>
<a:theme xmlns:a="http://schemas.openxmlformats.org/drawingml/2006/main" name="Film Burn">
  <a:themeElements>
    <a:clrScheme name="Film Burn">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Film Burn">
      <a:majorFont>
        <a:latin typeface="Neue Haas Grotesk Text Pro"/>
        <a:ea typeface=""/>
        <a:cs typeface=""/>
      </a:majorFont>
      <a:minorFont>
        <a:latin typeface="Neue Haas Grotesk Text Pro"/>
        <a:ea typeface=""/>
        <a:cs typeface=""/>
      </a:minorFont>
    </a:fontScheme>
    <a:fmtScheme name="Film Bu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D87570FC-4836-4BB0-AAFD-165DAAA9EA26}" vid="{EE25A5E3-C8B7-4876-88F1-4A6AC5925EC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F120A48030864B8984E78ADF3ACEAA" ma:contentTypeVersion="3" ma:contentTypeDescription="Create a new document." ma:contentTypeScope="" ma:versionID="41c98940880fd1fa940a1b390bc088fc">
  <xsd:schema xmlns:xsd="http://www.w3.org/2001/XMLSchema" xmlns:xs="http://www.w3.org/2001/XMLSchema" xmlns:p="http://schemas.microsoft.com/office/2006/metadata/properties" xmlns:ns2="85d431f9-df94-40ef-8056-e254afe05586" targetNamespace="http://schemas.microsoft.com/office/2006/metadata/properties" ma:root="true" ma:fieldsID="6f145e720dd93c9bba066dc34937a575" ns2:_="">
    <xsd:import namespace="85d431f9-df94-40ef-8056-e254afe05586"/>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d431f9-df94-40ef-8056-e254afe0558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CF7C5A-EA45-4AA4-B4D0-EE98D6E138B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7B57F07-AB35-47A9-B415-1369E36FEEB0}">
  <ds:schemaRefs>
    <ds:schemaRef ds:uri="http://schemas.microsoft.com/sharepoint/v3/contenttype/forms"/>
  </ds:schemaRefs>
</ds:datastoreItem>
</file>

<file path=customXml/itemProps3.xml><?xml version="1.0" encoding="utf-8"?>
<ds:datastoreItem xmlns:ds="http://schemas.openxmlformats.org/officeDocument/2006/customXml" ds:itemID="{DDF32C17-A847-4066-9038-BD2A5711E764}">
  <ds:schemaRefs>
    <ds:schemaRef ds:uri="85d431f9-df94-40ef-8056-e254afe0558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Film Burn</vt:lpstr>
      <vt:lpstr>Independent Project Pitch</vt:lpstr>
      <vt:lpstr>Synopsis </vt:lpstr>
      <vt:lpstr>Proposal</vt:lpstr>
      <vt:lpstr>2D animation</vt:lpstr>
      <vt:lpstr>Aims and Objectives</vt:lpstr>
      <vt:lpstr>Mood board </vt:lpstr>
      <vt:lpstr>Historians</vt:lpstr>
      <vt:lpstr>Literacy Work</vt:lpstr>
      <vt:lpstr>Film Makers</vt:lpstr>
      <vt:lpstr>Storyboard</vt:lpstr>
      <vt:lpstr>Visual Style</vt:lpstr>
      <vt:lpstr>Gantt Chart </vt:lpstr>
      <vt:lpstr>Sound Design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945</cp:revision>
  <dcterms:created xsi:type="dcterms:W3CDTF">2026-10-09T11:25:50Z</dcterms:created>
  <dcterms:modified xsi:type="dcterms:W3CDTF">2026-10-21T10:11:07Z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0x010100F8F120A48030864B8984E78ADF3ACEAA</vt:lpwstr>
  </property>
</Properties>
</file>