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7" r:id="rId2"/>
    <p:sldId id="258" r:id="rId3"/>
  </p:sldIdLst>
  <p:sldSz cx="12192000" cy="6858000"/>
  <p:notesSz cx="6858000" cy="9144000"/>
  <p:defaultTextStyle>
    <a:defPPr>
      <a:defRPr lang="en-US"/>
    </a:defPPr>
    <a:lvl1pPr marL="0" algn="l" defTabSz="914314" rtl="0" eaLnBrk="1" latinLnBrk="0" hangingPunct="1">
      <a:defRPr sz="1800" kern="1200">
        <a:solidFill>
          <a:schemeClr val="tx1"/>
        </a:solidFill>
        <a:latin typeface="+mn-lt"/>
        <a:ea typeface="+mn-ea"/>
        <a:cs typeface="+mn-cs"/>
      </a:defRPr>
    </a:lvl1pPr>
    <a:lvl2pPr marL="457156" algn="l" defTabSz="914314" rtl="0" eaLnBrk="1" latinLnBrk="0" hangingPunct="1">
      <a:defRPr sz="1800" kern="1200">
        <a:solidFill>
          <a:schemeClr val="tx1"/>
        </a:solidFill>
        <a:latin typeface="+mn-lt"/>
        <a:ea typeface="+mn-ea"/>
        <a:cs typeface="+mn-cs"/>
      </a:defRPr>
    </a:lvl2pPr>
    <a:lvl3pPr marL="914314" algn="l" defTabSz="914314" rtl="0" eaLnBrk="1" latinLnBrk="0" hangingPunct="1">
      <a:defRPr sz="1800" kern="1200">
        <a:solidFill>
          <a:schemeClr val="tx1"/>
        </a:solidFill>
        <a:latin typeface="+mn-lt"/>
        <a:ea typeface="+mn-ea"/>
        <a:cs typeface="+mn-cs"/>
      </a:defRPr>
    </a:lvl3pPr>
    <a:lvl4pPr marL="1371471" algn="l" defTabSz="914314" rtl="0" eaLnBrk="1" latinLnBrk="0" hangingPunct="1">
      <a:defRPr sz="1800" kern="1200">
        <a:solidFill>
          <a:schemeClr val="tx1"/>
        </a:solidFill>
        <a:latin typeface="+mn-lt"/>
        <a:ea typeface="+mn-ea"/>
        <a:cs typeface="+mn-cs"/>
      </a:defRPr>
    </a:lvl4pPr>
    <a:lvl5pPr marL="1828628" algn="l" defTabSz="914314" rtl="0" eaLnBrk="1" latinLnBrk="0" hangingPunct="1">
      <a:defRPr sz="1800" kern="1200">
        <a:solidFill>
          <a:schemeClr val="tx1"/>
        </a:solidFill>
        <a:latin typeface="+mn-lt"/>
        <a:ea typeface="+mn-ea"/>
        <a:cs typeface="+mn-cs"/>
      </a:defRPr>
    </a:lvl5pPr>
    <a:lvl6pPr marL="2285784" algn="l" defTabSz="914314" rtl="0" eaLnBrk="1" latinLnBrk="0" hangingPunct="1">
      <a:defRPr sz="1800" kern="1200">
        <a:solidFill>
          <a:schemeClr val="tx1"/>
        </a:solidFill>
        <a:latin typeface="+mn-lt"/>
        <a:ea typeface="+mn-ea"/>
        <a:cs typeface="+mn-cs"/>
      </a:defRPr>
    </a:lvl6pPr>
    <a:lvl7pPr marL="2742940" algn="l" defTabSz="914314" rtl="0" eaLnBrk="1" latinLnBrk="0" hangingPunct="1">
      <a:defRPr sz="1800" kern="1200">
        <a:solidFill>
          <a:schemeClr val="tx1"/>
        </a:solidFill>
        <a:latin typeface="+mn-lt"/>
        <a:ea typeface="+mn-ea"/>
        <a:cs typeface="+mn-cs"/>
      </a:defRPr>
    </a:lvl7pPr>
    <a:lvl8pPr marL="3200098" algn="l" defTabSz="914314" rtl="0" eaLnBrk="1" latinLnBrk="0" hangingPunct="1">
      <a:defRPr sz="1800" kern="1200">
        <a:solidFill>
          <a:schemeClr val="tx1"/>
        </a:solidFill>
        <a:latin typeface="+mn-lt"/>
        <a:ea typeface="+mn-ea"/>
        <a:cs typeface="+mn-cs"/>
      </a:defRPr>
    </a:lvl8pPr>
    <a:lvl9pPr marL="3657255" algn="l" defTabSz="914314"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378102-DE03-4E03-9161-540FB374245A}" v="59" dt="2026-10-21T18:14:38.7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xin Atlas Jessopp (2400788)" userId="5b79517a-87cd-4fcd-b395-b1bb46e6849c" providerId="ADAL" clId="{1F67F3A2-D265-4B09-A471-70E5E00638E1}"/>
    <pc:docChg chg="undo custSel addSld delSld modSld modMainMaster modNotesMaster">
      <pc:chgData name="Lexin Atlas Jessopp (2400788)" userId="5b79517a-87cd-4fcd-b395-b1bb46e6849c" providerId="ADAL" clId="{1F67F3A2-D265-4B09-A471-70E5E00638E1}" dt="2026-10-21T18:18:43.864" v="4044" actId="2696"/>
      <pc:docMkLst>
        <pc:docMk/>
      </pc:docMkLst>
      <pc:sldChg chg="modSp del mod">
        <pc:chgData name="Lexin Atlas Jessopp (2400788)" userId="5b79517a-87cd-4fcd-b395-b1bb46e6849c" providerId="ADAL" clId="{1F67F3A2-D265-4B09-A471-70E5E00638E1}" dt="2026-10-21T17:58:48.491" v="3155" actId="2696"/>
        <pc:sldMkLst>
          <pc:docMk/>
          <pc:sldMk cId="2996541349" sldId="256"/>
        </pc:sldMkLst>
        <pc:spChg chg="mod">
          <ac:chgData name="Lexin Atlas Jessopp (2400788)" userId="5b79517a-87cd-4fcd-b395-b1bb46e6849c" providerId="ADAL" clId="{1F67F3A2-D265-4B09-A471-70E5E00638E1}" dt="2026-10-21T17:55:54.710" v="2918"/>
          <ac:spMkLst>
            <pc:docMk/>
            <pc:sldMk cId="2996541349" sldId="256"/>
            <ac:spMk id="2" creationId="{D6CB0793-04CD-2ECD-065F-E232E0317809}"/>
          </ac:spMkLst>
        </pc:spChg>
        <pc:spChg chg="mod">
          <ac:chgData name="Lexin Atlas Jessopp (2400788)" userId="5b79517a-87cd-4fcd-b395-b1bb46e6849c" providerId="ADAL" clId="{1F67F3A2-D265-4B09-A471-70E5E00638E1}" dt="2026-10-21T17:55:54.710" v="2918"/>
          <ac:spMkLst>
            <pc:docMk/>
            <pc:sldMk cId="2996541349" sldId="256"/>
            <ac:spMk id="3" creationId="{4DF3129E-60E3-E036-3826-CBADDCBC3495}"/>
          </ac:spMkLst>
        </pc:spChg>
      </pc:sldChg>
      <pc:sldChg chg="addSp delSp modSp mod modNotes">
        <pc:chgData name="Lexin Atlas Jessopp (2400788)" userId="5b79517a-87cd-4fcd-b395-b1bb46e6849c" providerId="ADAL" clId="{1F67F3A2-D265-4B09-A471-70E5E00638E1}" dt="2026-10-21T18:15:44.149" v="4043" actId="1076"/>
        <pc:sldMkLst>
          <pc:docMk/>
          <pc:sldMk cId="2969682046" sldId="257"/>
        </pc:sldMkLst>
        <pc:spChg chg="add mod">
          <ac:chgData name="Lexin Atlas Jessopp (2400788)" userId="5b79517a-87cd-4fcd-b395-b1bb46e6849c" providerId="ADAL" clId="{1F67F3A2-D265-4B09-A471-70E5E00638E1}" dt="2026-10-21T17:13:25.430" v="1882" actId="1076"/>
          <ac:spMkLst>
            <pc:docMk/>
            <pc:sldMk cId="2969682046" sldId="257"/>
            <ac:spMk id="3" creationId="{A1CB11CF-BCCB-04EA-00E1-D496D820B56C}"/>
          </ac:spMkLst>
        </pc:spChg>
        <pc:spChg chg="mod">
          <ac:chgData name="Lexin Atlas Jessopp (2400788)" userId="5b79517a-87cd-4fcd-b395-b1bb46e6849c" providerId="ADAL" clId="{1F67F3A2-D265-4B09-A471-70E5E00638E1}" dt="2026-10-21T18:12:49.964" v="3799" actId="1076"/>
          <ac:spMkLst>
            <pc:docMk/>
            <pc:sldMk cId="2969682046" sldId="257"/>
            <ac:spMk id="4" creationId="{28C5CCEA-EDE3-F801-864C-F4F41D297BA2}"/>
          </ac:spMkLst>
        </pc:spChg>
        <pc:spChg chg="add mod">
          <ac:chgData name="Lexin Atlas Jessopp (2400788)" userId="5b79517a-87cd-4fcd-b395-b1bb46e6849c" providerId="ADAL" clId="{1F67F3A2-D265-4B09-A471-70E5E00638E1}" dt="2026-10-21T17:55:54.710" v="2918"/>
          <ac:spMkLst>
            <pc:docMk/>
            <pc:sldMk cId="2969682046" sldId="257"/>
            <ac:spMk id="9" creationId="{9D09242B-85DF-5567-3E6F-82B676079AC0}"/>
          </ac:spMkLst>
        </pc:spChg>
        <pc:spChg chg="add mod">
          <ac:chgData name="Lexin Atlas Jessopp (2400788)" userId="5b79517a-87cd-4fcd-b395-b1bb46e6849c" providerId="ADAL" clId="{1F67F3A2-D265-4B09-A471-70E5E00638E1}" dt="2026-10-21T17:55:54.710" v="2918"/>
          <ac:spMkLst>
            <pc:docMk/>
            <pc:sldMk cId="2969682046" sldId="257"/>
            <ac:spMk id="10" creationId="{EBDFB3DB-E7B2-EE6C-C438-305CB9041C1F}"/>
          </ac:spMkLst>
        </pc:spChg>
        <pc:spChg chg="add mod">
          <ac:chgData name="Lexin Atlas Jessopp (2400788)" userId="5b79517a-87cd-4fcd-b395-b1bb46e6849c" providerId="ADAL" clId="{1F67F3A2-D265-4B09-A471-70E5E00638E1}" dt="2026-10-21T18:13:08.649" v="3805" actId="14100"/>
          <ac:spMkLst>
            <pc:docMk/>
            <pc:sldMk cId="2969682046" sldId="257"/>
            <ac:spMk id="17" creationId="{10811686-E793-40F9-AFD1-ED4B6E7A08E9}"/>
          </ac:spMkLst>
        </pc:spChg>
        <pc:spChg chg="add mod">
          <ac:chgData name="Lexin Atlas Jessopp (2400788)" userId="5b79517a-87cd-4fcd-b395-b1bb46e6849c" providerId="ADAL" clId="{1F67F3A2-D265-4B09-A471-70E5E00638E1}" dt="2026-10-21T18:12:45.652" v="3798" actId="1076"/>
          <ac:spMkLst>
            <pc:docMk/>
            <pc:sldMk cId="2969682046" sldId="257"/>
            <ac:spMk id="20" creationId="{C39F41B2-B6E0-2879-9C42-0AAE900029D2}"/>
          </ac:spMkLst>
        </pc:spChg>
        <pc:spChg chg="add mod">
          <ac:chgData name="Lexin Atlas Jessopp (2400788)" userId="5b79517a-87cd-4fcd-b395-b1bb46e6849c" providerId="ADAL" clId="{1F67F3A2-D265-4B09-A471-70E5E00638E1}" dt="2026-10-21T18:13:37.845" v="3813" actId="1076"/>
          <ac:spMkLst>
            <pc:docMk/>
            <pc:sldMk cId="2969682046" sldId="257"/>
            <ac:spMk id="23" creationId="{1115CB89-0E29-CE0D-5861-B0A2E868A867}"/>
          </ac:spMkLst>
        </pc:spChg>
        <pc:spChg chg="add mod">
          <ac:chgData name="Lexin Atlas Jessopp (2400788)" userId="5b79517a-87cd-4fcd-b395-b1bb46e6849c" providerId="ADAL" clId="{1F67F3A2-D265-4B09-A471-70E5E00638E1}" dt="2026-10-21T17:55:54.710" v="2918"/>
          <ac:spMkLst>
            <pc:docMk/>
            <pc:sldMk cId="2969682046" sldId="257"/>
            <ac:spMk id="28" creationId="{9083E82B-DAD0-7DEB-FFBD-F11FF27FD801}"/>
          </ac:spMkLst>
        </pc:spChg>
        <pc:spChg chg="add mod">
          <ac:chgData name="Lexin Atlas Jessopp (2400788)" userId="5b79517a-87cd-4fcd-b395-b1bb46e6849c" providerId="ADAL" clId="{1F67F3A2-D265-4B09-A471-70E5E00638E1}" dt="2026-10-21T17:55:54.710" v="2918"/>
          <ac:spMkLst>
            <pc:docMk/>
            <pc:sldMk cId="2969682046" sldId="257"/>
            <ac:spMk id="29" creationId="{8DEB2EA5-4BDF-4B83-D15D-A3F0289C1008}"/>
          </ac:spMkLst>
        </pc:spChg>
        <pc:spChg chg="add mod">
          <ac:chgData name="Lexin Atlas Jessopp (2400788)" userId="5b79517a-87cd-4fcd-b395-b1bb46e6849c" providerId="ADAL" clId="{1F67F3A2-D265-4B09-A471-70E5E00638E1}" dt="2026-10-21T17:55:54.710" v="2918"/>
          <ac:spMkLst>
            <pc:docMk/>
            <pc:sldMk cId="2969682046" sldId="257"/>
            <ac:spMk id="34" creationId="{93D98C32-65C1-8C5A-249A-9DD01A9263FF}"/>
          </ac:spMkLst>
        </pc:spChg>
        <pc:spChg chg="add mod">
          <ac:chgData name="Lexin Atlas Jessopp (2400788)" userId="5b79517a-87cd-4fcd-b395-b1bb46e6849c" providerId="ADAL" clId="{1F67F3A2-D265-4B09-A471-70E5E00638E1}" dt="2026-10-21T17:55:54.710" v="2918"/>
          <ac:spMkLst>
            <pc:docMk/>
            <pc:sldMk cId="2969682046" sldId="257"/>
            <ac:spMk id="35" creationId="{3FF15ED6-AC2D-F472-EFB9-9CCCD173F0E2}"/>
          </ac:spMkLst>
        </pc:spChg>
        <pc:spChg chg="add mod">
          <ac:chgData name="Lexin Atlas Jessopp (2400788)" userId="5b79517a-87cd-4fcd-b395-b1bb46e6849c" providerId="ADAL" clId="{1F67F3A2-D265-4B09-A471-70E5E00638E1}" dt="2026-10-21T17:44:34.851" v="2285" actId="1076"/>
          <ac:spMkLst>
            <pc:docMk/>
            <pc:sldMk cId="2969682046" sldId="257"/>
            <ac:spMk id="40" creationId="{00FFFCD6-FCE9-9F19-1942-1774316C1CC0}"/>
          </ac:spMkLst>
        </pc:spChg>
        <pc:spChg chg="add mod">
          <ac:chgData name="Lexin Atlas Jessopp (2400788)" userId="5b79517a-87cd-4fcd-b395-b1bb46e6849c" providerId="ADAL" clId="{1F67F3A2-D265-4B09-A471-70E5E00638E1}" dt="2026-10-21T17:44:55.236" v="2358" actId="1076"/>
          <ac:spMkLst>
            <pc:docMk/>
            <pc:sldMk cId="2969682046" sldId="257"/>
            <ac:spMk id="43" creationId="{2CA68202-122C-66CF-5DDE-DC7E73961DB3}"/>
          </ac:spMkLst>
        </pc:spChg>
        <pc:spChg chg="add mod">
          <ac:chgData name="Lexin Atlas Jessopp (2400788)" userId="5b79517a-87cd-4fcd-b395-b1bb46e6849c" providerId="ADAL" clId="{1F67F3A2-D265-4B09-A471-70E5E00638E1}" dt="2026-10-21T18:15:44.149" v="4043" actId="1076"/>
          <ac:spMkLst>
            <pc:docMk/>
            <pc:sldMk cId="2969682046" sldId="257"/>
            <ac:spMk id="46" creationId="{BCA4C92A-1972-D35B-FE55-5691114E15F5}"/>
          </ac:spMkLst>
        </pc:spChg>
        <pc:picChg chg="add mod">
          <ac:chgData name="Lexin Atlas Jessopp (2400788)" userId="5b79517a-87cd-4fcd-b395-b1bb46e6849c" providerId="ADAL" clId="{1F67F3A2-D265-4B09-A471-70E5E00638E1}" dt="2026-10-21T17:55:54.095" v="2916" actId="1076"/>
          <ac:picMkLst>
            <pc:docMk/>
            <pc:sldMk cId="2969682046" sldId="257"/>
            <ac:picMk id="6" creationId="{F3EF6955-61CB-F25F-AAB1-642D8AE7C56B}"/>
          </ac:picMkLst>
        </pc:picChg>
        <pc:picChg chg="add mod">
          <ac:chgData name="Lexin Atlas Jessopp (2400788)" userId="5b79517a-87cd-4fcd-b395-b1bb46e6849c" providerId="ADAL" clId="{1F67F3A2-D265-4B09-A471-70E5E00638E1}" dt="2026-10-21T17:13:27.639" v="1883" actId="1076"/>
          <ac:picMkLst>
            <pc:docMk/>
            <pc:sldMk cId="2969682046" sldId="257"/>
            <ac:picMk id="8" creationId="{A424E882-3E28-9BD8-A124-5B8621E494F5}"/>
          </ac:picMkLst>
        </pc:picChg>
        <pc:picChg chg="add del">
          <ac:chgData name="Lexin Atlas Jessopp (2400788)" userId="5b79517a-87cd-4fcd-b395-b1bb46e6849c" providerId="ADAL" clId="{1F67F3A2-D265-4B09-A471-70E5E00638E1}" dt="2026-10-21T16:34:20.145" v="646" actId="478"/>
          <ac:picMkLst>
            <pc:docMk/>
            <pc:sldMk cId="2969682046" sldId="257"/>
            <ac:picMk id="12" creationId="{3F61CBE9-C968-A121-0828-F75B529B93BA}"/>
          </ac:picMkLst>
        </pc:picChg>
        <pc:picChg chg="add mod">
          <ac:chgData name="Lexin Atlas Jessopp (2400788)" userId="5b79517a-87cd-4fcd-b395-b1bb46e6849c" providerId="ADAL" clId="{1F67F3A2-D265-4B09-A471-70E5E00638E1}" dt="2026-10-21T16:58:22.423" v="1346" actId="1076"/>
          <ac:picMkLst>
            <pc:docMk/>
            <pc:sldMk cId="2969682046" sldId="257"/>
            <ac:picMk id="14" creationId="{FA60CFDE-C557-2972-1A0B-6AD76FCD9E66}"/>
          </ac:picMkLst>
        </pc:picChg>
        <pc:picChg chg="add mod">
          <ac:chgData name="Lexin Atlas Jessopp (2400788)" userId="5b79517a-87cd-4fcd-b395-b1bb46e6849c" providerId="ADAL" clId="{1F67F3A2-D265-4B09-A471-70E5E00638E1}" dt="2026-10-21T18:13:00.351" v="3802" actId="1076"/>
          <ac:picMkLst>
            <pc:docMk/>
            <pc:sldMk cId="2969682046" sldId="257"/>
            <ac:picMk id="16" creationId="{41811356-94FC-D369-67E6-E2009E24DFD7}"/>
          </ac:picMkLst>
        </pc:picChg>
        <pc:picChg chg="add mod">
          <ac:chgData name="Lexin Atlas Jessopp (2400788)" userId="5b79517a-87cd-4fcd-b395-b1bb46e6849c" providerId="ADAL" clId="{1F67F3A2-D265-4B09-A471-70E5E00638E1}" dt="2026-10-21T18:12:55.084" v="3800" actId="14100"/>
          <ac:picMkLst>
            <pc:docMk/>
            <pc:sldMk cId="2969682046" sldId="257"/>
            <ac:picMk id="19" creationId="{48FFEFAE-F4B0-DBF2-C75F-948E46B2802D}"/>
          </ac:picMkLst>
        </pc:picChg>
        <pc:picChg chg="add mod">
          <ac:chgData name="Lexin Atlas Jessopp (2400788)" userId="5b79517a-87cd-4fcd-b395-b1bb46e6849c" providerId="ADAL" clId="{1F67F3A2-D265-4B09-A471-70E5E00638E1}" dt="2026-10-21T18:13:33.978" v="3812" actId="14100"/>
          <ac:picMkLst>
            <pc:docMk/>
            <pc:sldMk cId="2969682046" sldId="257"/>
            <ac:picMk id="22" creationId="{C87ABC43-9085-E50D-9F70-E61F3E8CFA79}"/>
          </ac:picMkLst>
        </pc:picChg>
        <pc:picChg chg="add del">
          <ac:chgData name="Lexin Atlas Jessopp (2400788)" userId="5b79517a-87cd-4fcd-b395-b1bb46e6849c" providerId="ADAL" clId="{1F67F3A2-D265-4B09-A471-70E5E00638E1}" dt="2026-10-21T17:00:40.221" v="1463" actId="478"/>
          <ac:picMkLst>
            <pc:docMk/>
            <pc:sldMk cId="2969682046" sldId="257"/>
            <ac:picMk id="25" creationId="{C5800470-05B0-0D4F-B620-916BD14687A1}"/>
          </ac:picMkLst>
        </pc:picChg>
        <pc:picChg chg="add mod">
          <ac:chgData name="Lexin Atlas Jessopp (2400788)" userId="5b79517a-87cd-4fcd-b395-b1bb46e6849c" providerId="ADAL" clId="{1F67F3A2-D265-4B09-A471-70E5E00638E1}" dt="2026-10-21T17:04:51.937" v="1490" actId="1076"/>
          <ac:picMkLst>
            <pc:docMk/>
            <pc:sldMk cId="2969682046" sldId="257"/>
            <ac:picMk id="27" creationId="{5417D23F-81B2-7E07-BC39-2DCEC0C6C997}"/>
          </ac:picMkLst>
        </pc:picChg>
        <pc:picChg chg="add mod">
          <ac:chgData name="Lexin Atlas Jessopp (2400788)" userId="5b79517a-87cd-4fcd-b395-b1bb46e6849c" providerId="ADAL" clId="{1F67F3A2-D265-4B09-A471-70E5E00638E1}" dt="2026-10-21T17:55:24.556" v="2907" actId="1076"/>
          <ac:picMkLst>
            <pc:docMk/>
            <pc:sldMk cId="2969682046" sldId="257"/>
            <ac:picMk id="31" creationId="{6D8D7CBE-D5C0-8366-6774-1E2BDBC7AB04}"/>
          </ac:picMkLst>
        </pc:picChg>
        <pc:picChg chg="add mod">
          <ac:chgData name="Lexin Atlas Jessopp (2400788)" userId="5b79517a-87cd-4fcd-b395-b1bb46e6849c" providerId="ADAL" clId="{1F67F3A2-D265-4B09-A471-70E5E00638E1}" dt="2026-10-21T17:37:34.781" v="2078" actId="1076"/>
          <ac:picMkLst>
            <pc:docMk/>
            <pc:sldMk cId="2969682046" sldId="257"/>
            <ac:picMk id="33" creationId="{1809BBCD-5C56-5F9A-26AE-2B4782EAB123}"/>
          </ac:picMkLst>
        </pc:picChg>
        <pc:picChg chg="add mod">
          <ac:chgData name="Lexin Atlas Jessopp (2400788)" userId="5b79517a-87cd-4fcd-b395-b1bb46e6849c" providerId="ADAL" clId="{1F67F3A2-D265-4B09-A471-70E5E00638E1}" dt="2026-10-21T17:55:53.655" v="2915" actId="1076"/>
          <ac:picMkLst>
            <pc:docMk/>
            <pc:sldMk cId="2969682046" sldId="257"/>
            <ac:picMk id="37" creationId="{80C7A6A7-6619-76F5-91C4-344AA2ACE6F7}"/>
          </ac:picMkLst>
        </pc:picChg>
        <pc:picChg chg="add mod">
          <ac:chgData name="Lexin Atlas Jessopp (2400788)" userId="5b79517a-87cd-4fcd-b395-b1bb46e6849c" providerId="ADAL" clId="{1F67F3A2-D265-4B09-A471-70E5E00638E1}" dt="2026-10-21T17:40:17.880" v="2089" actId="14100"/>
          <ac:picMkLst>
            <pc:docMk/>
            <pc:sldMk cId="2969682046" sldId="257"/>
            <ac:picMk id="39" creationId="{DAF5288C-E26F-88BB-CB02-1291D5B5ABF1}"/>
          </ac:picMkLst>
        </pc:picChg>
        <pc:picChg chg="add mod">
          <ac:chgData name="Lexin Atlas Jessopp (2400788)" userId="5b79517a-87cd-4fcd-b395-b1bb46e6849c" providerId="ADAL" clId="{1F67F3A2-D265-4B09-A471-70E5E00638E1}" dt="2026-10-21T17:42:47.776" v="2188" actId="1076"/>
          <ac:picMkLst>
            <pc:docMk/>
            <pc:sldMk cId="2969682046" sldId="257"/>
            <ac:picMk id="42" creationId="{548493A4-0047-4ED3-CE7C-05405FBB0261}"/>
          </ac:picMkLst>
        </pc:picChg>
        <pc:picChg chg="add mod">
          <ac:chgData name="Lexin Atlas Jessopp (2400788)" userId="5b79517a-87cd-4fcd-b395-b1bb46e6849c" providerId="ADAL" clId="{1F67F3A2-D265-4B09-A471-70E5E00638E1}" dt="2026-10-21T18:14:05.139" v="3818" actId="1076"/>
          <ac:picMkLst>
            <pc:docMk/>
            <pc:sldMk cId="2969682046" sldId="257"/>
            <ac:picMk id="45" creationId="{7AF1D46A-AD97-8E79-2D3E-011469A7DE32}"/>
          </ac:picMkLst>
        </pc:picChg>
      </pc:sldChg>
      <pc:sldChg chg="modSp new mod">
        <pc:chgData name="Lexin Atlas Jessopp (2400788)" userId="5b79517a-87cd-4fcd-b395-b1bb46e6849c" providerId="ADAL" clId="{1F67F3A2-D265-4B09-A471-70E5E00638E1}" dt="2026-10-21T18:12:22.039" v="3793" actId="20577"/>
        <pc:sldMkLst>
          <pc:docMk/>
          <pc:sldMk cId="4002855408" sldId="258"/>
        </pc:sldMkLst>
        <pc:spChg chg="mod">
          <ac:chgData name="Lexin Atlas Jessopp (2400788)" userId="5b79517a-87cd-4fcd-b395-b1bb46e6849c" providerId="ADAL" clId="{1F67F3A2-D265-4B09-A471-70E5E00638E1}" dt="2026-10-21T18:07:51.209" v="3735" actId="115"/>
          <ac:spMkLst>
            <pc:docMk/>
            <pc:sldMk cId="4002855408" sldId="258"/>
            <ac:spMk id="2" creationId="{87C90759-D622-4D4C-8775-FE2EE74C8077}"/>
          </ac:spMkLst>
        </pc:spChg>
        <pc:spChg chg="mod">
          <ac:chgData name="Lexin Atlas Jessopp (2400788)" userId="5b79517a-87cd-4fcd-b395-b1bb46e6849c" providerId="ADAL" clId="{1F67F3A2-D265-4B09-A471-70E5E00638E1}" dt="2026-10-21T18:12:22.039" v="3793" actId="20577"/>
          <ac:spMkLst>
            <pc:docMk/>
            <pc:sldMk cId="4002855408" sldId="258"/>
            <ac:spMk id="3" creationId="{284531DC-82C3-672C-7B0C-AEFBA1BD7AA0}"/>
          </ac:spMkLst>
        </pc:spChg>
      </pc:sldChg>
      <pc:sldChg chg="addSp modSp new del mod">
        <pc:chgData name="Lexin Atlas Jessopp (2400788)" userId="5b79517a-87cd-4fcd-b395-b1bb46e6849c" providerId="ADAL" clId="{1F67F3A2-D265-4B09-A471-70E5E00638E1}" dt="2026-10-21T18:18:43.864" v="4044" actId="2696"/>
        <pc:sldMkLst>
          <pc:docMk/>
          <pc:sldMk cId="1253606506" sldId="259"/>
        </pc:sldMkLst>
        <pc:picChg chg="add mod">
          <ac:chgData name="Lexin Atlas Jessopp (2400788)" userId="5b79517a-87cd-4fcd-b395-b1bb46e6849c" providerId="ADAL" clId="{1F67F3A2-D265-4B09-A471-70E5E00638E1}" dt="2026-10-21T17:55:54.710" v="2918"/>
          <ac:picMkLst>
            <pc:docMk/>
            <pc:sldMk cId="1253606506" sldId="259"/>
            <ac:picMk id="3" creationId="{B791E1AE-0442-FD9D-1061-1C175C78D742}"/>
          </ac:picMkLst>
        </pc:picChg>
      </pc:sldChg>
      <pc:sldMasterChg chg="modSp setBg modSldLayout">
        <pc:chgData name="Lexin Atlas Jessopp (2400788)" userId="5b79517a-87cd-4fcd-b395-b1bb46e6849c" providerId="ADAL" clId="{1F67F3A2-D265-4B09-A471-70E5E00638E1}" dt="2026-10-21T17:55:54.710" v="2918"/>
        <pc:sldMasterMkLst>
          <pc:docMk/>
          <pc:sldMasterMk cId="3069409240" sldId="2147483648"/>
        </pc:sldMasterMkLst>
        <pc:spChg chg="mod">
          <ac:chgData name="Lexin Atlas Jessopp (2400788)" userId="5b79517a-87cd-4fcd-b395-b1bb46e6849c" providerId="ADAL" clId="{1F67F3A2-D265-4B09-A471-70E5E00638E1}" dt="2026-10-21T17:55:54.710" v="2918"/>
          <ac:spMkLst>
            <pc:docMk/>
            <pc:sldMasterMk cId="3069409240" sldId="2147483648"/>
            <ac:spMk id="2" creationId="{E9732573-8747-06EE-0372-81A90F746F81}"/>
          </ac:spMkLst>
        </pc:spChg>
        <pc:spChg chg="mod">
          <ac:chgData name="Lexin Atlas Jessopp (2400788)" userId="5b79517a-87cd-4fcd-b395-b1bb46e6849c" providerId="ADAL" clId="{1F67F3A2-D265-4B09-A471-70E5E00638E1}" dt="2026-10-21T17:55:54.710" v="2918"/>
          <ac:spMkLst>
            <pc:docMk/>
            <pc:sldMasterMk cId="3069409240" sldId="2147483648"/>
            <ac:spMk id="3" creationId="{30F6E582-6AD2-9B16-7DA5-3A8118A0E263}"/>
          </ac:spMkLst>
        </pc:spChg>
        <pc:spChg chg="mod">
          <ac:chgData name="Lexin Atlas Jessopp (2400788)" userId="5b79517a-87cd-4fcd-b395-b1bb46e6849c" providerId="ADAL" clId="{1F67F3A2-D265-4B09-A471-70E5E00638E1}" dt="2026-10-21T17:55:54.710" v="2918"/>
          <ac:spMkLst>
            <pc:docMk/>
            <pc:sldMasterMk cId="3069409240" sldId="2147483648"/>
            <ac:spMk id="4" creationId="{6162D279-069C-3F39-CC65-AAA0B45DCD34}"/>
          </ac:spMkLst>
        </pc:spChg>
        <pc:spChg chg="mod">
          <ac:chgData name="Lexin Atlas Jessopp (2400788)" userId="5b79517a-87cd-4fcd-b395-b1bb46e6849c" providerId="ADAL" clId="{1F67F3A2-D265-4B09-A471-70E5E00638E1}" dt="2026-10-21T17:55:54.710" v="2918"/>
          <ac:spMkLst>
            <pc:docMk/>
            <pc:sldMasterMk cId="3069409240" sldId="2147483648"/>
            <ac:spMk id="5" creationId="{D314B516-31BD-2552-8FB3-B58663CEA91F}"/>
          </ac:spMkLst>
        </pc:spChg>
        <pc:spChg chg="mod">
          <ac:chgData name="Lexin Atlas Jessopp (2400788)" userId="5b79517a-87cd-4fcd-b395-b1bb46e6849c" providerId="ADAL" clId="{1F67F3A2-D265-4B09-A471-70E5E00638E1}" dt="2026-10-21T17:55:54.710" v="2918"/>
          <ac:spMkLst>
            <pc:docMk/>
            <pc:sldMasterMk cId="3069409240" sldId="2147483648"/>
            <ac:spMk id="6" creationId="{6805F6ED-66AF-9BEB-30B1-74A5AB1C4E1E}"/>
          </ac:spMkLst>
        </pc:spChg>
        <pc:sldLayoutChg chg="modSp">
          <pc:chgData name="Lexin Atlas Jessopp (2400788)" userId="5b79517a-87cd-4fcd-b395-b1bb46e6849c" providerId="ADAL" clId="{1F67F3A2-D265-4B09-A471-70E5E00638E1}" dt="2026-10-21T17:55:54.710" v="2918"/>
          <pc:sldLayoutMkLst>
            <pc:docMk/>
            <pc:sldMasterMk cId="3069409240" sldId="2147483648"/>
            <pc:sldLayoutMk cId="3130918896" sldId="2147483649"/>
          </pc:sldLayoutMkLst>
          <pc:spChg chg="mod">
            <ac:chgData name="Lexin Atlas Jessopp (2400788)" userId="5b79517a-87cd-4fcd-b395-b1bb46e6849c" providerId="ADAL" clId="{1F67F3A2-D265-4B09-A471-70E5E00638E1}" dt="2026-10-21T17:55:54.710" v="2918"/>
            <ac:spMkLst>
              <pc:docMk/>
              <pc:sldMasterMk cId="3069409240" sldId="2147483648"/>
              <pc:sldLayoutMk cId="3130918896" sldId="2147483649"/>
              <ac:spMk id="2" creationId="{B2AD1EC4-B656-FA56-CB7B-DD02FBD2EF82}"/>
            </ac:spMkLst>
          </pc:spChg>
          <pc:spChg chg="mod">
            <ac:chgData name="Lexin Atlas Jessopp (2400788)" userId="5b79517a-87cd-4fcd-b395-b1bb46e6849c" providerId="ADAL" clId="{1F67F3A2-D265-4B09-A471-70E5E00638E1}" dt="2026-10-21T17:55:54.710" v="2918"/>
            <ac:spMkLst>
              <pc:docMk/>
              <pc:sldMasterMk cId="3069409240" sldId="2147483648"/>
              <pc:sldLayoutMk cId="3130918896" sldId="2147483649"/>
              <ac:spMk id="3" creationId="{79C805A1-BFC7-D120-21C4-54D67A6AB828}"/>
            </ac:spMkLst>
          </pc:spChg>
        </pc:sldLayoutChg>
        <pc:sldLayoutChg chg="modSp">
          <pc:chgData name="Lexin Atlas Jessopp (2400788)" userId="5b79517a-87cd-4fcd-b395-b1bb46e6849c" providerId="ADAL" clId="{1F67F3A2-D265-4B09-A471-70E5E00638E1}" dt="2026-10-21T17:55:54.710" v="2918"/>
          <pc:sldLayoutMkLst>
            <pc:docMk/>
            <pc:sldMasterMk cId="3069409240" sldId="2147483648"/>
            <pc:sldLayoutMk cId="2836982864" sldId="2147483651"/>
          </pc:sldLayoutMkLst>
          <pc:spChg chg="mod">
            <ac:chgData name="Lexin Atlas Jessopp (2400788)" userId="5b79517a-87cd-4fcd-b395-b1bb46e6849c" providerId="ADAL" clId="{1F67F3A2-D265-4B09-A471-70E5E00638E1}" dt="2026-10-21T17:55:54.710" v="2918"/>
            <ac:spMkLst>
              <pc:docMk/>
              <pc:sldMasterMk cId="3069409240" sldId="2147483648"/>
              <pc:sldLayoutMk cId="2836982864" sldId="2147483651"/>
              <ac:spMk id="2" creationId="{E2E21B37-CD22-03F7-0EA6-150A80D3910D}"/>
            </ac:spMkLst>
          </pc:spChg>
          <pc:spChg chg="mod">
            <ac:chgData name="Lexin Atlas Jessopp (2400788)" userId="5b79517a-87cd-4fcd-b395-b1bb46e6849c" providerId="ADAL" clId="{1F67F3A2-D265-4B09-A471-70E5E00638E1}" dt="2026-10-21T17:55:54.710" v="2918"/>
            <ac:spMkLst>
              <pc:docMk/>
              <pc:sldMasterMk cId="3069409240" sldId="2147483648"/>
              <pc:sldLayoutMk cId="2836982864" sldId="2147483651"/>
              <ac:spMk id="3" creationId="{97681AF2-E715-8462-ED75-E039D8A3AD25}"/>
            </ac:spMkLst>
          </pc:spChg>
        </pc:sldLayoutChg>
        <pc:sldLayoutChg chg="modSp">
          <pc:chgData name="Lexin Atlas Jessopp (2400788)" userId="5b79517a-87cd-4fcd-b395-b1bb46e6849c" providerId="ADAL" clId="{1F67F3A2-D265-4B09-A471-70E5E00638E1}" dt="2026-10-21T17:55:54.710" v="2918"/>
          <pc:sldLayoutMkLst>
            <pc:docMk/>
            <pc:sldMasterMk cId="3069409240" sldId="2147483648"/>
            <pc:sldLayoutMk cId="2329616573" sldId="2147483652"/>
          </pc:sldLayoutMkLst>
          <pc:spChg chg="mod">
            <ac:chgData name="Lexin Atlas Jessopp (2400788)" userId="5b79517a-87cd-4fcd-b395-b1bb46e6849c" providerId="ADAL" clId="{1F67F3A2-D265-4B09-A471-70E5E00638E1}" dt="2026-10-21T17:55:54.710" v="2918"/>
            <ac:spMkLst>
              <pc:docMk/>
              <pc:sldMasterMk cId="3069409240" sldId="2147483648"/>
              <pc:sldLayoutMk cId="2329616573" sldId="2147483652"/>
              <ac:spMk id="3" creationId="{A22F886C-D304-BA8D-59CB-71696CDBFDCF}"/>
            </ac:spMkLst>
          </pc:spChg>
          <pc:spChg chg="mod">
            <ac:chgData name="Lexin Atlas Jessopp (2400788)" userId="5b79517a-87cd-4fcd-b395-b1bb46e6849c" providerId="ADAL" clId="{1F67F3A2-D265-4B09-A471-70E5E00638E1}" dt="2026-10-21T17:55:54.710" v="2918"/>
            <ac:spMkLst>
              <pc:docMk/>
              <pc:sldMasterMk cId="3069409240" sldId="2147483648"/>
              <pc:sldLayoutMk cId="2329616573" sldId="2147483652"/>
              <ac:spMk id="4" creationId="{66768F85-0B0F-0504-538E-0D02A4F18541}"/>
            </ac:spMkLst>
          </pc:spChg>
        </pc:sldLayoutChg>
        <pc:sldLayoutChg chg="modSp">
          <pc:chgData name="Lexin Atlas Jessopp (2400788)" userId="5b79517a-87cd-4fcd-b395-b1bb46e6849c" providerId="ADAL" clId="{1F67F3A2-D265-4B09-A471-70E5E00638E1}" dt="2026-10-21T17:55:54.710" v="2918"/>
          <pc:sldLayoutMkLst>
            <pc:docMk/>
            <pc:sldMasterMk cId="3069409240" sldId="2147483648"/>
            <pc:sldLayoutMk cId="2876193744" sldId="2147483653"/>
          </pc:sldLayoutMkLst>
          <pc:spChg chg="mod">
            <ac:chgData name="Lexin Atlas Jessopp (2400788)" userId="5b79517a-87cd-4fcd-b395-b1bb46e6849c" providerId="ADAL" clId="{1F67F3A2-D265-4B09-A471-70E5E00638E1}" dt="2026-10-21T17:55:54.710" v="2918"/>
            <ac:spMkLst>
              <pc:docMk/>
              <pc:sldMasterMk cId="3069409240" sldId="2147483648"/>
              <pc:sldLayoutMk cId="2876193744" sldId="2147483653"/>
              <ac:spMk id="2" creationId="{EA5EB606-1876-25DD-ADEE-C14507DFCCC6}"/>
            </ac:spMkLst>
          </pc:spChg>
          <pc:spChg chg="mod">
            <ac:chgData name="Lexin Atlas Jessopp (2400788)" userId="5b79517a-87cd-4fcd-b395-b1bb46e6849c" providerId="ADAL" clId="{1F67F3A2-D265-4B09-A471-70E5E00638E1}" dt="2026-10-21T17:55:54.710" v="2918"/>
            <ac:spMkLst>
              <pc:docMk/>
              <pc:sldMasterMk cId="3069409240" sldId="2147483648"/>
              <pc:sldLayoutMk cId="2876193744" sldId="2147483653"/>
              <ac:spMk id="3" creationId="{695C4AED-1CCB-8FE9-DA58-F618F9D0F84A}"/>
            </ac:spMkLst>
          </pc:spChg>
          <pc:spChg chg="mod">
            <ac:chgData name="Lexin Atlas Jessopp (2400788)" userId="5b79517a-87cd-4fcd-b395-b1bb46e6849c" providerId="ADAL" clId="{1F67F3A2-D265-4B09-A471-70E5E00638E1}" dt="2026-10-21T17:55:54.710" v="2918"/>
            <ac:spMkLst>
              <pc:docMk/>
              <pc:sldMasterMk cId="3069409240" sldId="2147483648"/>
              <pc:sldLayoutMk cId="2876193744" sldId="2147483653"/>
              <ac:spMk id="4" creationId="{A1553D46-CB63-2611-FDC2-3561B6C3C13D}"/>
            </ac:spMkLst>
          </pc:spChg>
          <pc:spChg chg="mod">
            <ac:chgData name="Lexin Atlas Jessopp (2400788)" userId="5b79517a-87cd-4fcd-b395-b1bb46e6849c" providerId="ADAL" clId="{1F67F3A2-D265-4B09-A471-70E5E00638E1}" dt="2026-10-21T17:55:54.710" v="2918"/>
            <ac:spMkLst>
              <pc:docMk/>
              <pc:sldMasterMk cId="3069409240" sldId="2147483648"/>
              <pc:sldLayoutMk cId="2876193744" sldId="2147483653"/>
              <ac:spMk id="5" creationId="{B57EEBD9-5580-3582-0D5B-A216E974100D}"/>
            </ac:spMkLst>
          </pc:spChg>
          <pc:spChg chg="mod">
            <ac:chgData name="Lexin Atlas Jessopp (2400788)" userId="5b79517a-87cd-4fcd-b395-b1bb46e6849c" providerId="ADAL" clId="{1F67F3A2-D265-4B09-A471-70E5E00638E1}" dt="2026-10-21T17:55:54.710" v="2918"/>
            <ac:spMkLst>
              <pc:docMk/>
              <pc:sldMasterMk cId="3069409240" sldId="2147483648"/>
              <pc:sldLayoutMk cId="2876193744" sldId="2147483653"/>
              <ac:spMk id="6" creationId="{3AB76853-D4EC-9E09-076F-76353C3638A1}"/>
            </ac:spMkLst>
          </pc:spChg>
        </pc:sldLayoutChg>
        <pc:sldLayoutChg chg="modSp">
          <pc:chgData name="Lexin Atlas Jessopp (2400788)" userId="5b79517a-87cd-4fcd-b395-b1bb46e6849c" providerId="ADAL" clId="{1F67F3A2-D265-4B09-A471-70E5E00638E1}" dt="2026-10-21T17:55:54.710" v="2918"/>
          <pc:sldLayoutMkLst>
            <pc:docMk/>
            <pc:sldMasterMk cId="3069409240" sldId="2147483648"/>
            <pc:sldLayoutMk cId="2511220857" sldId="2147483656"/>
          </pc:sldLayoutMkLst>
          <pc:spChg chg="mod">
            <ac:chgData name="Lexin Atlas Jessopp (2400788)" userId="5b79517a-87cd-4fcd-b395-b1bb46e6849c" providerId="ADAL" clId="{1F67F3A2-D265-4B09-A471-70E5E00638E1}" dt="2026-10-21T17:55:54.710" v="2918"/>
            <ac:spMkLst>
              <pc:docMk/>
              <pc:sldMasterMk cId="3069409240" sldId="2147483648"/>
              <pc:sldLayoutMk cId="2511220857" sldId="2147483656"/>
              <ac:spMk id="2" creationId="{1E414D3A-4A46-8C9F-9CB6-B1F84877B371}"/>
            </ac:spMkLst>
          </pc:spChg>
          <pc:spChg chg="mod">
            <ac:chgData name="Lexin Atlas Jessopp (2400788)" userId="5b79517a-87cd-4fcd-b395-b1bb46e6849c" providerId="ADAL" clId="{1F67F3A2-D265-4B09-A471-70E5E00638E1}" dt="2026-10-21T17:55:54.710" v="2918"/>
            <ac:spMkLst>
              <pc:docMk/>
              <pc:sldMasterMk cId="3069409240" sldId="2147483648"/>
              <pc:sldLayoutMk cId="2511220857" sldId="2147483656"/>
              <ac:spMk id="3" creationId="{F0C4EC87-5248-4AD8-7AD1-13B9A49E71FD}"/>
            </ac:spMkLst>
          </pc:spChg>
          <pc:spChg chg="mod">
            <ac:chgData name="Lexin Atlas Jessopp (2400788)" userId="5b79517a-87cd-4fcd-b395-b1bb46e6849c" providerId="ADAL" clId="{1F67F3A2-D265-4B09-A471-70E5E00638E1}" dt="2026-10-21T17:55:54.710" v="2918"/>
            <ac:spMkLst>
              <pc:docMk/>
              <pc:sldMasterMk cId="3069409240" sldId="2147483648"/>
              <pc:sldLayoutMk cId="2511220857" sldId="2147483656"/>
              <ac:spMk id="4" creationId="{13CF9DBE-B5AD-FDF4-9FB9-0486DFE22FDB}"/>
            </ac:spMkLst>
          </pc:spChg>
        </pc:sldLayoutChg>
        <pc:sldLayoutChg chg="modSp">
          <pc:chgData name="Lexin Atlas Jessopp (2400788)" userId="5b79517a-87cd-4fcd-b395-b1bb46e6849c" providerId="ADAL" clId="{1F67F3A2-D265-4B09-A471-70E5E00638E1}" dt="2026-10-21T17:55:54.710" v="2918"/>
          <pc:sldLayoutMkLst>
            <pc:docMk/>
            <pc:sldMasterMk cId="3069409240" sldId="2147483648"/>
            <pc:sldLayoutMk cId="86798926" sldId="2147483657"/>
          </pc:sldLayoutMkLst>
          <pc:spChg chg="mod">
            <ac:chgData name="Lexin Atlas Jessopp (2400788)" userId="5b79517a-87cd-4fcd-b395-b1bb46e6849c" providerId="ADAL" clId="{1F67F3A2-D265-4B09-A471-70E5E00638E1}" dt="2026-10-21T17:55:54.710" v="2918"/>
            <ac:spMkLst>
              <pc:docMk/>
              <pc:sldMasterMk cId="3069409240" sldId="2147483648"/>
              <pc:sldLayoutMk cId="86798926" sldId="2147483657"/>
              <ac:spMk id="2" creationId="{B635E206-35A9-5EED-F90A-E3C35312A1DA}"/>
            </ac:spMkLst>
          </pc:spChg>
          <pc:spChg chg="mod">
            <ac:chgData name="Lexin Atlas Jessopp (2400788)" userId="5b79517a-87cd-4fcd-b395-b1bb46e6849c" providerId="ADAL" clId="{1F67F3A2-D265-4B09-A471-70E5E00638E1}" dt="2026-10-21T17:55:54.710" v="2918"/>
            <ac:spMkLst>
              <pc:docMk/>
              <pc:sldMasterMk cId="3069409240" sldId="2147483648"/>
              <pc:sldLayoutMk cId="86798926" sldId="2147483657"/>
              <ac:spMk id="3" creationId="{93D9969B-A665-3ED0-1C57-C536E6236DFC}"/>
            </ac:spMkLst>
          </pc:spChg>
          <pc:spChg chg="mod">
            <ac:chgData name="Lexin Atlas Jessopp (2400788)" userId="5b79517a-87cd-4fcd-b395-b1bb46e6849c" providerId="ADAL" clId="{1F67F3A2-D265-4B09-A471-70E5E00638E1}" dt="2026-10-21T17:55:54.710" v="2918"/>
            <ac:spMkLst>
              <pc:docMk/>
              <pc:sldMasterMk cId="3069409240" sldId="2147483648"/>
              <pc:sldLayoutMk cId="86798926" sldId="2147483657"/>
              <ac:spMk id="4" creationId="{E9BDAD5A-5A3C-8065-2D61-EEF8727498D3}"/>
            </ac:spMkLst>
          </pc:spChg>
        </pc:sldLayoutChg>
        <pc:sldLayoutChg chg="modSp">
          <pc:chgData name="Lexin Atlas Jessopp (2400788)" userId="5b79517a-87cd-4fcd-b395-b1bb46e6849c" providerId="ADAL" clId="{1F67F3A2-D265-4B09-A471-70E5E00638E1}" dt="2026-10-21T17:55:54.710" v="2918"/>
          <pc:sldLayoutMkLst>
            <pc:docMk/>
            <pc:sldMasterMk cId="3069409240" sldId="2147483648"/>
            <pc:sldLayoutMk cId="3613409205" sldId="2147483659"/>
          </pc:sldLayoutMkLst>
          <pc:spChg chg="mod">
            <ac:chgData name="Lexin Atlas Jessopp (2400788)" userId="5b79517a-87cd-4fcd-b395-b1bb46e6849c" providerId="ADAL" clId="{1F67F3A2-D265-4B09-A471-70E5E00638E1}" dt="2026-10-21T17:55:54.710" v="2918"/>
            <ac:spMkLst>
              <pc:docMk/>
              <pc:sldMasterMk cId="3069409240" sldId="2147483648"/>
              <pc:sldLayoutMk cId="3613409205" sldId="2147483659"/>
              <ac:spMk id="2" creationId="{34606861-9911-B789-30E9-D1CF60044DC1}"/>
            </ac:spMkLst>
          </pc:spChg>
          <pc:spChg chg="mod">
            <ac:chgData name="Lexin Atlas Jessopp (2400788)" userId="5b79517a-87cd-4fcd-b395-b1bb46e6849c" providerId="ADAL" clId="{1F67F3A2-D265-4B09-A471-70E5E00638E1}" dt="2026-10-21T17:55:54.710" v="2918"/>
            <ac:spMkLst>
              <pc:docMk/>
              <pc:sldMasterMk cId="3069409240" sldId="2147483648"/>
              <pc:sldLayoutMk cId="3613409205" sldId="2147483659"/>
              <ac:spMk id="3" creationId="{FBF3B4CA-7D73-06EA-8CA1-2BD031EA5535}"/>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E54BA2-FA9A-433F-93EA-C7D4BA04B192}" type="datetimeFigureOut">
              <a:rPr lang="en-GB" smtClean="0"/>
              <a:t>21/10/2026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CE2F4C-D883-4CB4-B9FC-E936CA569475}" type="slidenum">
              <a:rPr lang="en-GB" smtClean="0"/>
              <a:t>‹#›</a:t>
            </a:fld>
            <a:endParaRPr lang="en-GB"/>
          </a:p>
        </p:txBody>
      </p:sp>
    </p:spTree>
    <p:extLst>
      <p:ext uri="{BB962C8B-B14F-4D97-AF65-F5344CB8AC3E}">
        <p14:creationId xmlns:p14="http://schemas.microsoft.com/office/powerpoint/2010/main" val="3581003715"/>
      </p:ext>
    </p:extLst>
  </p:cSld>
  <p:clrMap bg1="lt1" tx1="dk1" bg2="lt2" tx2="dk2" accent1="accent1" accent2="accent2" accent3="accent3" accent4="accent4" accent5="accent5" accent6="accent6" hlink="hlink" folHlink="folHlink"/>
  <p:notesStyle>
    <a:lvl1pPr marL="0" algn="l" defTabSz="914314" rtl="0" eaLnBrk="1" latinLnBrk="0" hangingPunct="1">
      <a:defRPr sz="1200" kern="1200">
        <a:solidFill>
          <a:schemeClr val="tx1"/>
        </a:solidFill>
        <a:latin typeface="+mn-lt"/>
        <a:ea typeface="+mn-ea"/>
        <a:cs typeface="+mn-cs"/>
      </a:defRPr>
    </a:lvl1pPr>
    <a:lvl2pPr marL="457156" algn="l" defTabSz="914314" rtl="0" eaLnBrk="1" latinLnBrk="0" hangingPunct="1">
      <a:defRPr sz="1200" kern="1200">
        <a:solidFill>
          <a:schemeClr val="tx1"/>
        </a:solidFill>
        <a:latin typeface="+mn-lt"/>
        <a:ea typeface="+mn-ea"/>
        <a:cs typeface="+mn-cs"/>
      </a:defRPr>
    </a:lvl2pPr>
    <a:lvl3pPr marL="914314" algn="l" defTabSz="914314" rtl="0" eaLnBrk="1" latinLnBrk="0" hangingPunct="1">
      <a:defRPr sz="1200" kern="1200">
        <a:solidFill>
          <a:schemeClr val="tx1"/>
        </a:solidFill>
        <a:latin typeface="+mn-lt"/>
        <a:ea typeface="+mn-ea"/>
        <a:cs typeface="+mn-cs"/>
      </a:defRPr>
    </a:lvl3pPr>
    <a:lvl4pPr marL="1371471" algn="l" defTabSz="914314" rtl="0" eaLnBrk="1" latinLnBrk="0" hangingPunct="1">
      <a:defRPr sz="1200" kern="1200">
        <a:solidFill>
          <a:schemeClr val="tx1"/>
        </a:solidFill>
        <a:latin typeface="+mn-lt"/>
        <a:ea typeface="+mn-ea"/>
        <a:cs typeface="+mn-cs"/>
      </a:defRPr>
    </a:lvl4pPr>
    <a:lvl5pPr marL="1828628" algn="l" defTabSz="914314" rtl="0" eaLnBrk="1" latinLnBrk="0" hangingPunct="1">
      <a:defRPr sz="1200" kern="1200">
        <a:solidFill>
          <a:schemeClr val="tx1"/>
        </a:solidFill>
        <a:latin typeface="+mn-lt"/>
        <a:ea typeface="+mn-ea"/>
        <a:cs typeface="+mn-cs"/>
      </a:defRPr>
    </a:lvl5pPr>
    <a:lvl6pPr marL="2285784" algn="l" defTabSz="914314" rtl="0" eaLnBrk="1" latinLnBrk="0" hangingPunct="1">
      <a:defRPr sz="1200" kern="1200">
        <a:solidFill>
          <a:schemeClr val="tx1"/>
        </a:solidFill>
        <a:latin typeface="+mn-lt"/>
        <a:ea typeface="+mn-ea"/>
        <a:cs typeface="+mn-cs"/>
      </a:defRPr>
    </a:lvl6pPr>
    <a:lvl7pPr marL="2742940" algn="l" defTabSz="914314" rtl="0" eaLnBrk="1" latinLnBrk="0" hangingPunct="1">
      <a:defRPr sz="1200" kern="1200">
        <a:solidFill>
          <a:schemeClr val="tx1"/>
        </a:solidFill>
        <a:latin typeface="+mn-lt"/>
        <a:ea typeface="+mn-ea"/>
        <a:cs typeface="+mn-cs"/>
      </a:defRPr>
    </a:lvl7pPr>
    <a:lvl8pPr marL="3200098" algn="l" defTabSz="914314" rtl="0" eaLnBrk="1" latinLnBrk="0" hangingPunct="1">
      <a:defRPr sz="1200" kern="1200">
        <a:solidFill>
          <a:schemeClr val="tx1"/>
        </a:solidFill>
        <a:latin typeface="+mn-lt"/>
        <a:ea typeface="+mn-ea"/>
        <a:cs typeface="+mn-cs"/>
      </a:defRPr>
    </a:lvl8pPr>
    <a:lvl9pPr marL="3657255" algn="l" defTabSz="914314"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CE2F4C-D883-4CB4-B9FC-E936CA569475}" type="slidenum">
              <a:rPr lang="en-GB" smtClean="0"/>
              <a:t>1</a:t>
            </a:fld>
            <a:endParaRPr lang="en-GB"/>
          </a:p>
        </p:txBody>
      </p:sp>
    </p:spTree>
    <p:extLst>
      <p:ext uri="{BB962C8B-B14F-4D97-AF65-F5344CB8AC3E}">
        <p14:creationId xmlns:p14="http://schemas.microsoft.com/office/powerpoint/2010/main" val="27772046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D1EC4-B656-FA56-CB7B-DD02FBD2EF8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9C805A1-BFC7-D120-21C4-54D67A6AB828}"/>
              </a:ext>
            </a:extLst>
          </p:cNvPr>
          <p:cNvSpPr>
            <a:spLocks noGrp="1"/>
          </p:cNvSpPr>
          <p:nvPr>
            <p:ph type="subTitle" idx="1"/>
          </p:nvPr>
        </p:nvSpPr>
        <p:spPr>
          <a:xfrm>
            <a:off x="1524000" y="3602038"/>
            <a:ext cx="9144000" cy="1655762"/>
          </a:xfrm>
        </p:spPr>
        <p:txBody>
          <a:bodyPr/>
          <a:lstStyle>
            <a:lvl1pPr marL="0" indent="0" algn="ctr">
              <a:buNone/>
              <a:defRPr sz="2400"/>
            </a:lvl1pPr>
            <a:lvl2pPr marL="457209" indent="0" algn="ctr">
              <a:buNone/>
              <a:defRPr sz="2000"/>
            </a:lvl2pPr>
            <a:lvl3pPr marL="914418" indent="0" algn="ctr">
              <a:buNone/>
              <a:defRPr sz="1800"/>
            </a:lvl3pPr>
            <a:lvl4pPr marL="1371627" indent="0" algn="ctr">
              <a:buNone/>
              <a:defRPr sz="1600"/>
            </a:lvl4pPr>
            <a:lvl5pPr marL="1828837" indent="0" algn="ctr">
              <a:buNone/>
              <a:defRPr sz="1600"/>
            </a:lvl5pPr>
            <a:lvl6pPr marL="2286046" indent="0" algn="ctr">
              <a:buNone/>
              <a:defRPr sz="1600"/>
            </a:lvl6pPr>
            <a:lvl7pPr marL="2743255" indent="0" algn="ctr">
              <a:buNone/>
              <a:defRPr sz="1600"/>
            </a:lvl7pPr>
            <a:lvl8pPr marL="3200464" indent="0" algn="ctr">
              <a:buNone/>
              <a:defRPr sz="1600"/>
            </a:lvl8pPr>
            <a:lvl9pPr marL="3657673"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14FED3F-A52F-F934-BE85-F3D3A8B1BC4A}"/>
              </a:ext>
            </a:extLst>
          </p:cNvPr>
          <p:cNvSpPr>
            <a:spLocks noGrp="1"/>
          </p:cNvSpPr>
          <p:nvPr>
            <p:ph type="dt" sz="half" idx="10"/>
          </p:nvPr>
        </p:nvSpPr>
        <p:spPr/>
        <p:txBody>
          <a:bodyPr/>
          <a:lstStyle/>
          <a:p>
            <a:fld id="{37697E53-BA55-4801-BF4E-96A43CDFFEB0}" type="datetimeFigureOut">
              <a:rPr lang="en-GB" smtClean="0"/>
              <a:t>21/10/2026</a:t>
            </a:fld>
            <a:endParaRPr lang="en-GB"/>
          </a:p>
        </p:txBody>
      </p:sp>
      <p:sp>
        <p:nvSpPr>
          <p:cNvPr id="5" name="Footer Placeholder 4">
            <a:extLst>
              <a:ext uri="{FF2B5EF4-FFF2-40B4-BE49-F238E27FC236}">
                <a16:creationId xmlns:a16="http://schemas.microsoft.com/office/drawing/2014/main" id="{3534991D-AED2-B700-311A-4FAABEBF73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7FECB2-20A7-B0D8-13A7-49812633001B}"/>
              </a:ext>
            </a:extLst>
          </p:cNvPr>
          <p:cNvSpPr>
            <a:spLocks noGrp="1"/>
          </p:cNvSpPr>
          <p:nvPr>
            <p:ph type="sldNum" sz="quarter" idx="12"/>
          </p:nvPr>
        </p:nvSpPr>
        <p:spPr/>
        <p:txBody>
          <a:bodyPr/>
          <a:lstStyle/>
          <a:p>
            <a:fld id="{871F04F8-0182-43F7-A052-E80951E4AFF5}" type="slidenum">
              <a:rPr lang="en-GB" smtClean="0"/>
              <a:t>‹#›</a:t>
            </a:fld>
            <a:endParaRPr lang="en-GB"/>
          </a:p>
        </p:txBody>
      </p:sp>
    </p:spTree>
    <p:extLst>
      <p:ext uri="{BB962C8B-B14F-4D97-AF65-F5344CB8AC3E}">
        <p14:creationId xmlns:p14="http://schemas.microsoft.com/office/powerpoint/2010/main" val="3130918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053C1-2D1C-14CD-ED8C-0730949B0D8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C0403DF-24B2-FB90-DEBD-638E7E52845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2750E74-3677-9960-3EB4-DDE705E69C95}"/>
              </a:ext>
            </a:extLst>
          </p:cNvPr>
          <p:cNvSpPr>
            <a:spLocks noGrp="1"/>
          </p:cNvSpPr>
          <p:nvPr>
            <p:ph type="dt" sz="half" idx="10"/>
          </p:nvPr>
        </p:nvSpPr>
        <p:spPr/>
        <p:txBody>
          <a:bodyPr/>
          <a:lstStyle/>
          <a:p>
            <a:fld id="{37697E53-BA55-4801-BF4E-96A43CDFFEB0}" type="datetimeFigureOut">
              <a:rPr lang="en-GB" smtClean="0"/>
              <a:t>21/10/2026</a:t>
            </a:fld>
            <a:endParaRPr lang="en-GB"/>
          </a:p>
        </p:txBody>
      </p:sp>
      <p:sp>
        <p:nvSpPr>
          <p:cNvPr id="5" name="Footer Placeholder 4">
            <a:extLst>
              <a:ext uri="{FF2B5EF4-FFF2-40B4-BE49-F238E27FC236}">
                <a16:creationId xmlns:a16="http://schemas.microsoft.com/office/drawing/2014/main" id="{2DAA2E47-3041-01DC-639D-A14677C9E3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553C38-A77E-A29B-1D7A-C70D30C095AC}"/>
              </a:ext>
            </a:extLst>
          </p:cNvPr>
          <p:cNvSpPr>
            <a:spLocks noGrp="1"/>
          </p:cNvSpPr>
          <p:nvPr>
            <p:ph type="sldNum" sz="quarter" idx="12"/>
          </p:nvPr>
        </p:nvSpPr>
        <p:spPr/>
        <p:txBody>
          <a:bodyPr/>
          <a:lstStyle/>
          <a:p>
            <a:fld id="{871F04F8-0182-43F7-A052-E80951E4AFF5}" type="slidenum">
              <a:rPr lang="en-GB" smtClean="0"/>
              <a:t>‹#›</a:t>
            </a:fld>
            <a:endParaRPr lang="en-GB"/>
          </a:p>
        </p:txBody>
      </p:sp>
    </p:spTree>
    <p:extLst>
      <p:ext uri="{BB962C8B-B14F-4D97-AF65-F5344CB8AC3E}">
        <p14:creationId xmlns:p14="http://schemas.microsoft.com/office/powerpoint/2010/main" val="704146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21B37-CD22-03F7-0EA6-150A80D3910D}"/>
              </a:ext>
            </a:extLst>
          </p:cNvPr>
          <p:cNvSpPr>
            <a:spLocks noGrp="1"/>
          </p:cNvSpPr>
          <p:nvPr>
            <p:ph type="title"/>
          </p:nvPr>
        </p:nvSpPr>
        <p:spPr>
          <a:xfrm>
            <a:off x="831850" y="1709739"/>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7681AF2-E715-8462-ED75-E039D8A3AD25}"/>
              </a:ext>
            </a:extLst>
          </p:cNvPr>
          <p:cNvSpPr>
            <a:spLocks noGrp="1"/>
          </p:cNvSpPr>
          <p:nvPr>
            <p:ph type="body" idx="1"/>
          </p:nvPr>
        </p:nvSpPr>
        <p:spPr>
          <a:xfrm>
            <a:off x="831850" y="4589464"/>
            <a:ext cx="10515600" cy="1500187"/>
          </a:xfrm>
        </p:spPr>
        <p:txBody>
          <a:bodyPr/>
          <a:lstStyle>
            <a:lvl1pPr marL="0" indent="0">
              <a:buNone/>
              <a:defRPr sz="2400">
                <a:solidFill>
                  <a:schemeClr val="tx1">
                    <a:tint val="82000"/>
                  </a:schemeClr>
                </a:solidFill>
              </a:defRPr>
            </a:lvl1pPr>
            <a:lvl2pPr marL="457209" indent="0">
              <a:buNone/>
              <a:defRPr sz="2000">
                <a:solidFill>
                  <a:schemeClr val="tx1">
                    <a:tint val="82000"/>
                  </a:schemeClr>
                </a:solidFill>
              </a:defRPr>
            </a:lvl2pPr>
            <a:lvl3pPr marL="914418" indent="0">
              <a:buNone/>
              <a:defRPr sz="1800">
                <a:solidFill>
                  <a:schemeClr val="tx1">
                    <a:tint val="82000"/>
                  </a:schemeClr>
                </a:solidFill>
              </a:defRPr>
            </a:lvl3pPr>
            <a:lvl4pPr marL="1371627" indent="0">
              <a:buNone/>
              <a:defRPr sz="1600">
                <a:solidFill>
                  <a:schemeClr val="tx1">
                    <a:tint val="82000"/>
                  </a:schemeClr>
                </a:solidFill>
              </a:defRPr>
            </a:lvl4pPr>
            <a:lvl5pPr marL="1828837" indent="0">
              <a:buNone/>
              <a:defRPr sz="1600">
                <a:solidFill>
                  <a:schemeClr val="tx1">
                    <a:tint val="82000"/>
                  </a:schemeClr>
                </a:solidFill>
              </a:defRPr>
            </a:lvl5pPr>
            <a:lvl6pPr marL="2286046" indent="0">
              <a:buNone/>
              <a:defRPr sz="1600">
                <a:solidFill>
                  <a:schemeClr val="tx1">
                    <a:tint val="82000"/>
                  </a:schemeClr>
                </a:solidFill>
              </a:defRPr>
            </a:lvl6pPr>
            <a:lvl7pPr marL="2743255" indent="0">
              <a:buNone/>
              <a:defRPr sz="1600">
                <a:solidFill>
                  <a:schemeClr val="tx1">
                    <a:tint val="82000"/>
                  </a:schemeClr>
                </a:solidFill>
              </a:defRPr>
            </a:lvl7pPr>
            <a:lvl8pPr marL="3200464" indent="0">
              <a:buNone/>
              <a:defRPr sz="1600">
                <a:solidFill>
                  <a:schemeClr val="tx1">
                    <a:tint val="82000"/>
                  </a:schemeClr>
                </a:solidFill>
              </a:defRPr>
            </a:lvl8pPr>
            <a:lvl9pPr marL="3657673"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8F79E68-F2F2-0969-32B3-9EBFF6B5B396}"/>
              </a:ext>
            </a:extLst>
          </p:cNvPr>
          <p:cNvSpPr>
            <a:spLocks noGrp="1"/>
          </p:cNvSpPr>
          <p:nvPr>
            <p:ph type="dt" sz="half" idx="10"/>
          </p:nvPr>
        </p:nvSpPr>
        <p:spPr/>
        <p:txBody>
          <a:bodyPr/>
          <a:lstStyle/>
          <a:p>
            <a:fld id="{37697E53-BA55-4801-BF4E-96A43CDFFEB0}" type="datetimeFigureOut">
              <a:rPr lang="en-GB" smtClean="0"/>
              <a:t>21/10/2026</a:t>
            </a:fld>
            <a:endParaRPr lang="en-GB"/>
          </a:p>
        </p:txBody>
      </p:sp>
      <p:sp>
        <p:nvSpPr>
          <p:cNvPr id="5" name="Footer Placeholder 4">
            <a:extLst>
              <a:ext uri="{FF2B5EF4-FFF2-40B4-BE49-F238E27FC236}">
                <a16:creationId xmlns:a16="http://schemas.microsoft.com/office/drawing/2014/main" id="{DAAD5095-7A86-EEEC-26B2-8D5F0097B0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5D696D-453F-4E50-2AC5-1E136C116D60}"/>
              </a:ext>
            </a:extLst>
          </p:cNvPr>
          <p:cNvSpPr>
            <a:spLocks noGrp="1"/>
          </p:cNvSpPr>
          <p:nvPr>
            <p:ph type="sldNum" sz="quarter" idx="12"/>
          </p:nvPr>
        </p:nvSpPr>
        <p:spPr/>
        <p:txBody>
          <a:bodyPr/>
          <a:lstStyle/>
          <a:p>
            <a:fld id="{871F04F8-0182-43F7-A052-E80951E4AFF5}" type="slidenum">
              <a:rPr lang="en-GB" smtClean="0"/>
              <a:t>‹#›</a:t>
            </a:fld>
            <a:endParaRPr lang="en-GB"/>
          </a:p>
        </p:txBody>
      </p:sp>
    </p:spTree>
    <p:extLst>
      <p:ext uri="{BB962C8B-B14F-4D97-AF65-F5344CB8AC3E}">
        <p14:creationId xmlns:p14="http://schemas.microsoft.com/office/powerpoint/2010/main" val="2836982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DE6A9-C3D9-8EF1-50FF-3C578785EFF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22F886C-D304-BA8D-59CB-71696CDBFDC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6768F85-0B0F-0504-538E-0D02A4F1854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C7DC7DC-3A24-09F0-944A-8302A94D7CC6}"/>
              </a:ext>
            </a:extLst>
          </p:cNvPr>
          <p:cNvSpPr>
            <a:spLocks noGrp="1"/>
          </p:cNvSpPr>
          <p:nvPr>
            <p:ph type="dt" sz="half" idx="10"/>
          </p:nvPr>
        </p:nvSpPr>
        <p:spPr/>
        <p:txBody>
          <a:bodyPr/>
          <a:lstStyle/>
          <a:p>
            <a:fld id="{37697E53-BA55-4801-BF4E-96A43CDFFEB0}" type="datetimeFigureOut">
              <a:rPr lang="en-GB" smtClean="0"/>
              <a:t>21/10/2026</a:t>
            </a:fld>
            <a:endParaRPr lang="en-GB"/>
          </a:p>
        </p:txBody>
      </p:sp>
      <p:sp>
        <p:nvSpPr>
          <p:cNvPr id="6" name="Footer Placeholder 5">
            <a:extLst>
              <a:ext uri="{FF2B5EF4-FFF2-40B4-BE49-F238E27FC236}">
                <a16:creationId xmlns:a16="http://schemas.microsoft.com/office/drawing/2014/main" id="{59E9542F-4F4A-C204-8ADF-EBDBBDB593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ED2897-AC15-A098-5F35-37BA1600E1F8}"/>
              </a:ext>
            </a:extLst>
          </p:cNvPr>
          <p:cNvSpPr>
            <a:spLocks noGrp="1"/>
          </p:cNvSpPr>
          <p:nvPr>
            <p:ph type="sldNum" sz="quarter" idx="12"/>
          </p:nvPr>
        </p:nvSpPr>
        <p:spPr/>
        <p:txBody>
          <a:bodyPr/>
          <a:lstStyle/>
          <a:p>
            <a:fld id="{871F04F8-0182-43F7-A052-E80951E4AFF5}" type="slidenum">
              <a:rPr lang="en-GB" smtClean="0"/>
              <a:t>‹#›</a:t>
            </a:fld>
            <a:endParaRPr lang="en-GB"/>
          </a:p>
        </p:txBody>
      </p:sp>
    </p:spTree>
    <p:extLst>
      <p:ext uri="{BB962C8B-B14F-4D97-AF65-F5344CB8AC3E}">
        <p14:creationId xmlns:p14="http://schemas.microsoft.com/office/powerpoint/2010/main" val="2329616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EB606-1876-25DD-ADEE-C14507DFCCC6}"/>
              </a:ext>
            </a:extLst>
          </p:cNvPr>
          <p:cNvSpPr>
            <a:spLocks noGrp="1"/>
          </p:cNvSpPr>
          <p:nvPr>
            <p:ph type="title"/>
          </p:nvPr>
        </p:nvSpPr>
        <p:spPr>
          <a:xfrm>
            <a:off x="839788" y="365126"/>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95C4AED-1CCB-8FE9-DA58-F618F9D0F84A}"/>
              </a:ext>
            </a:extLst>
          </p:cNvPr>
          <p:cNvSpPr>
            <a:spLocks noGrp="1"/>
          </p:cNvSpPr>
          <p:nvPr>
            <p:ph type="body" idx="1"/>
          </p:nvPr>
        </p:nvSpPr>
        <p:spPr>
          <a:xfrm>
            <a:off x="839788" y="1681163"/>
            <a:ext cx="5157787" cy="823912"/>
          </a:xfrm>
        </p:spPr>
        <p:txBody>
          <a:bodyPr anchor="b"/>
          <a:lstStyle>
            <a:lvl1pPr marL="0" indent="0">
              <a:buNone/>
              <a:defRPr sz="2400" b="1"/>
            </a:lvl1pPr>
            <a:lvl2pPr marL="457209" indent="0">
              <a:buNone/>
              <a:defRPr sz="2000" b="1"/>
            </a:lvl2pPr>
            <a:lvl3pPr marL="914418" indent="0">
              <a:buNone/>
              <a:defRPr sz="1800" b="1"/>
            </a:lvl3pPr>
            <a:lvl4pPr marL="1371627" indent="0">
              <a:buNone/>
              <a:defRPr sz="1600" b="1"/>
            </a:lvl4pPr>
            <a:lvl5pPr marL="1828837" indent="0">
              <a:buNone/>
              <a:defRPr sz="1600" b="1"/>
            </a:lvl5pPr>
            <a:lvl6pPr marL="2286046" indent="0">
              <a:buNone/>
              <a:defRPr sz="1600" b="1"/>
            </a:lvl6pPr>
            <a:lvl7pPr marL="2743255" indent="0">
              <a:buNone/>
              <a:defRPr sz="1600" b="1"/>
            </a:lvl7pPr>
            <a:lvl8pPr marL="3200464" indent="0">
              <a:buNone/>
              <a:defRPr sz="1600" b="1"/>
            </a:lvl8pPr>
            <a:lvl9pPr marL="3657673"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1553D46-CB63-2611-FDC2-3561B6C3C13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57EEBD9-5580-3582-0D5B-A216E97410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9" indent="0">
              <a:buNone/>
              <a:defRPr sz="2000" b="1"/>
            </a:lvl2pPr>
            <a:lvl3pPr marL="914418" indent="0">
              <a:buNone/>
              <a:defRPr sz="1800" b="1"/>
            </a:lvl3pPr>
            <a:lvl4pPr marL="1371627" indent="0">
              <a:buNone/>
              <a:defRPr sz="1600" b="1"/>
            </a:lvl4pPr>
            <a:lvl5pPr marL="1828837" indent="0">
              <a:buNone/>
              <a:defRPr sz="1600" b="1"/>
            </a:lvl5pPr>
            <a:lvl6pPr marL="2286046" indent="0">
              <a:buNone/>
              <a:defRPr sz="1600" b="1"/>
            </a:lvl6pPr>
            <a:lvl7pPr marL="2743255" indent="0">
              <a:buNone/>
              <a:defRPr sz="1600" b="1"/>
            </a:lvl7pPr>
            <a:lvl8pPr marL="3200464" indent="0">
              <a:buNone/>
              <a:defRPr sz="1600" b="1"/>
            </a:lvl8pPr>
            <a:lvl9pPr marL="3657673"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AB76853-D4EC-9E09-076F-76353C3638A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B413335-D01E-A5CF-5433-9810C0119123}"/>
              </a:ext>
            </a:extLst>
          </p:cNvPr>
          <p:cNvSpPr>
            <a:spLocks noGrp="1"/>
          </p:cNvSpPr>
          <p:nvPr>
            <p:ph type="dt" sz="half" idx="10"/>
          </p:nvPr>
        </p:nvSpPr>
        <p:spPr/>
        <p:txBody>
          <a:bodyPr/>
          <a:lstStyle/>
          <a:p>
            <a:fld id="{37697E53-BA55-4801-BF4E-96A43CDFFEB0}" type="datetimeFigureOut">
              <a:rPr lang="en-GB" smtClean="0"/>
              <a:t>21/10/2026</a:t>
            </a:fld>
            <a:endParaRPr lang="en-GB"/>
          </a:p>
        </p:txBody>
      </p:sp>
      <p:sp>
        <p:nvSpPr>
          <p:cNvPr id="8" name="Footer Placeholder 7">
            <a:extLst>
              <a:ext uri="{FF2B5EF4-FFF2-40B4-BE49-F238E27FC236}">
                <a16:creationId xmlns:a16="http://schemas.microsoft.com/office/drawing/2014/main" id="{6B39F00B-E877-15B9-E14B-DBFE2A2147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D52FB49-6BB6-69F3-17D8-23BF3AE2E681}"/>
              </a:ext>
            </a:extLst>
          </p:cNvPr>
          <p:cNvSpPr>
            <a:spLocks noGrp="1"/>
          </p:cNvSpPr>
          <p:nvPr>
            <p:ph type="sldNum" sz="quarter" idx="12"/>
          </p:nvPr>
        </p:nvSpPr>
        <p:spPr/>
        <p:txBody>
          <a:bodyPr/>
          <a:lstStyle/>
          <a:p>
            <a:fld id="{871F04F8-0182-43F7-A052-E80951E4AFF5}" type="slidenum">
              <a:rPr lang="en-GB" smtClean="0"/>
              <a:t>‹#›</a:t>
            </a:fld>
            <a:endParaRPr lang="en-GB"/>
          </a:p>
        </p:txBody>
      </p:sp>
    </p:spTree>
    <p:extLst>
      <p:ext uri="{BB962C8B-B14F-4D97-AF65-F5344CB8AC3E}">
        <p14:creationId xmlns:p14="http://schemas.microsoft.com/office/powerpoint/2010/main" val="2876193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A74EC-7486-A95B-2C94-75616BE48ED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456B0B0-F1E4-7A25-8464-ED0E3CF73772}"/>
              </a:ext>
            </a:extLst>
          </p:cNvPr>
          <p:cNvSpPr>
            <a:spLocks noGrp="1"/>
          </p:cNvSpPr>
          <p:nvPr>
            <p:ph type="dt" sz="half" idx="10"/>
          </p:nvPr>
        </p:nvSpPr>
        <p:spPr/>
        <p:txBody>
          <a:bodyPr/>
          <a:lstStyle/>
          <a:p>
            <a:fld id="{37697E53-BA55-4801-BF4E-96A43CDFFEB0}" type="datetimeFigureOut">
              <a:rPr lang="en-GB" smtClean="0"/>
              <a:t>21/10/2026</a:t>
            </a:fld>
            <a:endParaRPr lang="en-GB"/>
          </a:p>
        </p:txBody>
      </p:sp>
      <p:sp>
        <p:nvSpPr>
          <p:cNvPr id="4" name="Footer Placeholder 3">
            <a:extLst>
              <a:ext uri="{FF2B5EF4-FFF2-40B4-BE49-F238E27FC236}">
                <a16:creationId xmlns:a16="http://schemas.microsoft.com/office/drawing/2014/main" id="{DF003FCF-88E2-2CFD-5568-51046B4FEFB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8B6A14B-A254-F273-8D87-42DDE3FE2799}"/>
              </a:ext>
            </a:extLst>
          </p:cNvPr>
          <p:cNvSpPr>
            <a:spLocks noGrp="1"/>
          </p:cNvSpPr>
          <p:nvPr>
            <p:ph type="sldNum" sz="quarter" idx="12"/>
          </p:nvPr>
        </p:nvSpPr>
        <p:spPr/>
        <p:txBody>
          <a:bodyPr/>
          <a:lstStyle/>
          <a:p>
            <a:fld id="{871F04F8-0182-43F7-A052-E80951E4AFF5}" type="slidenum">
              <a:rPr lang="en-GB" smtClean="0"/>
              <a:t>‹#›</a:t>
            </a:fld>
            <a:endParaRPr lang="en-GB"/>
          </a:p>
        </p:txBody>
      </p:sp>
    </p:spTree>
    <p:extLst>
      <p:ext uri="{BB962C8B-B14F-4D97-AF65-F5344CB8AC3E}">
        <p14:creationId xmlns:p14="http://schemas.microsoft.com/office/powerpoint/2010/main" val="3180584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7C2925-E97E-C698-EA88-D25188CF3CF4}"/>
              </a:ext>
            </a:extLst>
          </p:cNvPr>
          <p:cNvSpPr>
            <a:spLocks noGrp="1"/>
          </p:cNvSpPr>
          <p:nvPr>
            <p:ph type="dt" sz="half" idx="10"/>
          </p:nvPr>
        </p:nvSpPr>
        <p:spPr/>
        <p:txBody>
          <a:bodyPr/>
          <a:lstStyle/>
          <a:p>
            <a:fld id="{37697E53-BA55-4801-BF4E-96A43CDFFEB0}" type="datetimeFigureOut">
              <a:rPr lang="en-GB" smtClean="0"/>
              <a:t>21/10/2026</a:t>
            </a:fld>
            <a:endParaRPr lang="en-GB"/>
          </a:p>
        </p:txBody>
      </p:sp>
      <p:sp>
        <p:nvSpPr>
          <p:cNvPr id="3" name="Footer Placeholder 2">
            <a:extLst>
              <a:ext uri="{FF2B5EF4-FFF2-40B4-BE49-F238E27FC236}">
                <a16:creationId xmlns:a16="http://schemas.microsoft.com/office/drawing/2014/main" id="{A79F0B0C-90C8-149D-E6E9-7E02BFCA8E5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E1706A3-32E5-58B0-3C5F-AE90585421D7}"/>
              </a:ext>
            </a:extLst>
          </p:cNvPr>
          <p:cNvSpPr>
            <a:spLocks noGrp="1"/>
          </p:cNvSpPr>
          <p:nvPr>
            <p:ph type="sldNum" sz="quarter" idx="12"/>
          </p:nvPr>
        </p:nvSpPr>
        <p:spPr/>
        <p:txBody>
          <a:bodyPr/>
          <a:lstStyle/>
          <a:p>
            <a:fld id="{871F04F8-0182-43F7-A052-E80951E4AFF5}" type="slidenum">
              <a:rPr lang="en-GB" smtClean="0"/>
              <a:t>‹#›</a:t>
            </a:fld>
            <a:endParaRPr lang="en-GB"/>
          </a:p>
        </p:txBody>
      </p:sp>
    </p:spTree>
    <p:extLst>
      <p:ext uri="{BB962C8B-B14F-4D97-AF65-F5344CB8AC3E}">
        <p14:creationId xmlns:p14="http://schemas.microsoft.com/office/powerpoint/2010/main" val="1821000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14D3A-4A46-8C9F-9CB6-B1F84877B371}"/>
              </a:ext>
            </a:extLst>
          </p:cNvPr>
          <p:cNvSpPr>
            <a:spLocks noGrp="1"/>
          </p:cNvSpPr>
          <p:nvPr>
            <p:ph type="title"/>
          </p:nvPr>
        </p:nvSpPr>
        <p:spPr>
          <a:xfrm>
            <a:off x="839790"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0C4EC87-5248-4AD8-7AD1-13B9A49E71FD}"/>
              </a:ext>
            </a:extLst>
          </p:cNvPr>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3CF9DBE-B5AD-FDF4-9FB9-0486DFE22FDB}"/>
              </a:ext>
            </a:extLst>
          </p:cNvPr>
          <p:cNvSpPr>
            <a:spLocks noGrp="1"/>
          </p:cNvSpPr>
          <p:nvPr>
            <p:ph type="body" sz="half" idx="2"/>
          </p:nvPr>
        </p:nvSpPr>
        <p:spPr>
          <a:xfrm>
            <a:off x="839790" y="2057400"/>
            <a:ext cx="3932237" cy="3811588"/>
          </a:xfrm>
        </p:spPr>
        <p:txBody>
          <a:bodyPr/>
          <a:lstStyle>
            <a:lvl1pPr marL="0" indent="0">
              <a:buNone/>
              <a:defRPr sz="1600"/>
            </a:lvl1pPr>
            <a:lvl2pPr marL="457209" indent="0">
              <a:buNone/>
              <a:defRPr sz="1400"/>
            </a:lvl2pPr>
            <a:lvl3pPr marL="914418" indent="0">
              <a:buNone/>
              <a:defRPr sz="1200"/>
            </a:lvl3pPr>
            <a:lvl4pPr marL="1371627" indent="0">
              <a:buNone/>
              <a:defRPr sz="1000"/>
            </a:lvl4pPr>
            <a:lvl5pPr marL="1828837" indent="0">
              <a:buNone/>
              <a:defRPr sz="1000"/>
            </a:lvl5pPr>
            <a:lvl6pPr marL="2286046" indent="0">
              <a:buNone/>
              <a:defRPr sz="1000"/>
            </a:lvl6pPr>
            <a:lvl7pPr marL="2743255" indent="0">
              <a:buNone/>
              <a:defRPr sz="1000"/>
            </a:lvl7pPr>
            <a:lvl8pPr marL="3200464" indent="0">
              <a:buNone/>
              <a:defRPr sz="1000"/>
            </a:lvl8pPr>
            <a:lvl9pPr marL="3657673"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36FC589-6A6D-2615-84B8-0F00812844AC}"/>
              </a:ext>
            </a:extLst>
          </p:cNvPr>
          <p:cNvSpPr>
            <a:spLocks noGrp="1"/>
          </p:cNvSpPr>
          <p:nvPr>
            <p:ph type="dt" sz="half" idx="10"/>
          </p:nvPr>
        </p:nvSpPr>
        <p:spPr/>
        <p:txBody>
          <a:bodyPr/>
          <a:lstStyle/>
          <a:p>
            <a:fld id="{37697E53-BA55-4801-BF4E-96A43CDFFEB0}" type="datetimeFigureOut">
              <a:rPr lang="en-GB" smtClean="0"/>
              <a:t>21/10/2026</a:t>
            </a:fld>
            <a:endParaRPr lang="en-GB"/>
          </a:p>
        </p:txBody>
      </p:sp>
      <p:sp>
        <p:nvSpPr>
          <p:cNvPr id="6" name="Footer Placeholder 5">
            <a:extLst>
              <a:ext uri="{FF2B5EF4-FFF2-40B4-BE49-F238E27FC236}">
                <a16:creationId xmlns:a16="http://schemas.microsoft.com/office/drawing/2014/main" id="{1B3379A1-CAAA-48ED-FE41-31DB0BE2F9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20C647-9707-21CA-C2E0-6352C254B62D}"/>
              </a:ext>
            </a:extLst>
          </p:cNvPr>
          <p:cNvSpPr>
            <a:spLocks noGrp="1"/>
          </p:cNvSpPr>
          <p:nvPr>
            <p:ph type="sldNum" sz="quarter" idx="12"/>
          </p:nvPr>
        </p:nvSpPr>
        <p:spPr/>
        <p:txBody>
          <a:bodyPr/>
          <a:lstStyle/>
          <a:p>
            <a:fld id="{871F04F8-0182-43F7-A052-E80951E4AFF5}" type="slidenum">
              <a:rPr lang="en-GB" smtClean="0"/>
              <a:t>‹#›</a:t>
            </a:fld>
            <a:endParaRPr lang="en-GB"/>
          </a:p>
        </p:txBody>
      </p:sp>
    </p:spTree>
    <p:extLst>
      <p:ext uri="{BB962C8B-B14F-4D97-AF65-F5344CB8AC3E}">
        <p14:creationId xmlns:p14="http://schemas.microsoft.com/office/powerpoint/2010/main" val="2511220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5E206-35A9-5EED-F90A-E3C35312A1DA}"/>
              </a:ext>
            </a:extLst>
          </p:cNvPr>
          <p:cNvSpPr>
            <a:spLocks noGrp="1"/>
          </p:cNvSpPr>
          <p:nvPr>
            <p:ph type="title"/>
          </p:nvPr>
        </p:nvSpPr>
        <p:spPr>
          <a:xfrm>
            <a:off x="839790"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3D9969B-A665-3ED0-1C57-C536E6236DFC}"/>
              </a:ext>
            </a:extLst>
          </p:cNvPr>
          <p:cNvSpPr>
            <a:spLocks noGrp="1" noChangeAspect="1"/>
          </p:cNvSpPr>
          <p:nvPr>
            <p:ph type="pic" idx="1"/>
          </p:nvPr>
        </p:nvSpPr>
        <p:spPr>
          <a:xfrm>
            <a:off x="5183188" y="987427"/>
            <a:ext cx="6172200" cy="4873625"/>
          </a:xfrm>
        </p:spPr>
        <p:txBody>
          <a:bodyPr/>
          <a:lstStyle>
            <a:lvl1pPr marL="0" indent="0">
              <a:buNone/>
              <a:defRPr sz="3200"/>
            </a:lvl1pPr>
            <a:lvl2pPr marL="457209" indent="0">
              <a:buNone/>
              <a:defRPr sz="2800"/>
            </a:lvl2pPr>
            <a:lvl3pPr marL="914418" indent="0">
              <a:buNone/>
              <a:defRPr sz="2400"/>
            </a:lvl3pPr>
            <a:lvl4pPr marL="1371627" indent="0">
              <a:buNone/>
              <a:defRPr sz="2000"/>
            </a:lvl4pPr>
            <a:lvl5pPr marL="1828837" indent="0">
              <a:buNone/>
              <a:defRPr sz="2000"/>
            </a:lvl5pPr>
            <a:lvl6pPr marL="2286046" indent="0">
              <a:buNone/>
              <a:defRPr sz="2000"/>
            </a:lvl6pPr>
            <a:lvl7pPr marL="2743255" indent="0">
              <a:buNone/>
              <a:defRPr sz="2000"/>
            </a:lvl7pPr>
            <a:lvl8pPr marL="3200464" indent="0">
              <a:buNone/>
              <a:defRPr sz="2000"/>
            </a:lvl8pPr>
            <a:lvl9pPr marL="3657673" indent="0">
              <a:buNone/>
              <a:defRPr sz="2000"/>
            </a:lvl9pPr>
          </a:lstStyle>
          <a:p>
            <a:endParaRPr lang="en-GB"/>
          </a:p>
        </p:txBody>
      </p:sp>
      <p:sp>
        <p:nvSpPr>
          <p:cNvPr id="4" name="Text Placeholder 3">
            <a:extLst>
              <a:ext uri="{FF2B5EF4-FFF2-40B4-BE49-F238E27FC236}">
                <a16:creationId xmlns:a16="http://schemas.microsoft.com/office/drawing/2014/main" id="{E9BDAD5A-5A3C-8065-2D61-EEF8727498D3}"/>
              </a:ext>
            </a:extLst>
          </p:cNvPr>
          <p:cNvSpPr>
            <a:spLocks noGrp="1"/>
          </p:cNvSpPr>
          <p:nvPr>
            <p:ph type="body" sz="half" idx="2"/>
          </p:nvPr>
        </p:nvSpPr>
        <p:spPr>
          <a:xfrm>
            <a:off x="839790" y="2057400"/>
            <a:ext cx="3932237" cy="3811588"/>
          </a:xfrm>
        </p:spPr>
        <p:txBody>
          <a:bodyPr/>
          <a:lstStyle>
            <a:lvl1pPr marL="0" indent="0">
              <a:buNone/>
              <a:defRPr sz="1600"/>
            </a:lvl1pPr>
            <a:lvl2pPr marL="457209" indent="0">
              <a:buNone/>
              <a:defRPr sz="1400"/>
            </a:lvl2pPr>
            <a:lvl3pPr marL="914418" indent="0">
              <a:buNone/>
              <a:defRPr sz="1200"/>
            </a:lvl3pPr>
            <a:lvl4pPr marL="1371627" indent="0">
              <a:buNone/>
              <a:defRPr sz="1000"/>
            </a:lvl4pPr>
            <a:lvl5pPr marL="1828837" indent="0">
              <a:buNone/>
              <a:defRPr sz="1000"/>
            </a:lvl5pPr>
            <a:lvl6pPr marL="2286046" indent="0">
              <a:buNone/>
              <a:defRPr sz="1000"/>
            </a:lvl6pPr>
            <a:lvl7pPr marL="2743255" indent="0">
              <a:buNone/>
              <a:defRPr sz="1000"/>
            </a:lvl7pPr>
            <a:lvl8pPr marL="3200464" indent="0">
              <a:buNone/>
              <a:defRPr sz="1000"/>
            </a:lvl8pPr>
            <a:lvl9pPr marL="3657673"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B84B37B-658B-E985-CD3C-D5C3AA81ACD5}"/>
              </a:ext>
            </a:extLst>
          </p:cNvPr>
          <p:cNvSpPr>
            <a:spLocks noGrp="1"/>
          </p:cNvSpPr>
          <p:nvPr>
            <p:ph type="dt" sz="half" idx="10"/>
          </p:nvPr>
        </p:nvSpPr>
        <p:spPr/>
        <p:txBody>
          <a:bodyPr/>
          <a:lstStyle/>
          <a:p>
            <a:fld id="{37697E53-BA55-4801-BF4E-96A43CDFFEB0}" type="datetimeFigureOut">
              <a:rPr lang="en-GB" smtClean="0"/>
              <a:t>21/10/2026</a:t>
            </a:fld>
            <a:endParaRPr lang="en-GB"/>
          </a:p>
        </p:txBody>
      </p:sp>
      <p:sp>
        <p:nvSpPr>
          <p:cNvPr id="6" name="Footer Placeholder 5">
            <a:extLst>
              <a:ext uri="{FF2B5EF4-FFF2-40B4-BE49-F238E27FC236}">
                <a16:creationId xmlns:a16="http://schemas.microsoft.com/office/drawing/2014/main" id="{7FABE18A-2DB0-73AE-930F-5EC391B6A5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FAD557-3AA3-86E8-EA90-4B7F3CD13387}"/>
              </a:ext>
            </a:extLst>
          </p:cNvPr>
          <p:cNvSpPr>
            <a:spLocks noGrp="1"/>
          </p:cNvSpPr>
          <p:nvPr>
            <p:ph type="sldNum" sz="quarter" idx="12"/>
          </p:nvPr>
        </p:nvSpPr>
        <p:spPr/>
        <p:txBody>
          <a:bodyPr/>
          <a:lstStyle/>
          <a:p>
            <a:fld id="{871F04F8-0182-43F7-A052-E80951E4AFF5}" type="slidenum">
              <a:rPr lang="en-GB" smtClean="0"/>
              <a:t>‹#›</a:t>
            </a:fld>
            <a:endParaRPr lang="en-GB"/>
          </a:p>
        </p:txBody>
      </p:sp>
    </p:spTree>
    <p:extLst>
      <p:ext uri="{BB962C8B-B14F-4D97-AF65-F5344CB8AC3E}">
        <p14:creationId xmlns:p14="http://schemas.microsoft.com/office/powerpoint/2010/main" val="86798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028E7-C520-595A-5B15-3BFBC3B0326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FE5A2F5-FBB4-4613-2A7A-BD8EED3C000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096E305-1579-ECD3-7FF7-08E6E0ABEDE3}"/>
              </a:ext>
            </a:extLst>
          </p:cNvPr>
          <p:cNvSpPr>
            <a:spLocks noGrp="1"/>
          </p:cNvSpPr>
          <p:nvPr>
            <p:ph type="dt" sz="half" idx="10"/>
          </p:nvPr>
        </p:nvSpPr>
        <p:spPr/>
        <p:txBody>
          <a:bodyPr/>
          <a:lstStyle/>
          <a:p>
            <a:fld id="{37697E53-BA55-4801-BF4E-96A43CDFFEB0}" type="datetimeFigureOut">
              <a:rPr lang="en-GB" smtClean="0"/>
              <a:t>21/10/2026</a:t>
            </a:fld>
            <a:endParaRPr lang="en-GB"/>
          </a:p>
        </p:txBody>
      </p:sp>
      <p:sp>
        <p:nvSpPr>
          <p:cNvPr id="5" name="Footer Placeholder 4">
            <a:extLst>
              <a:ext uri="{FF2B5EF4-FFF2-40B4-BE49-F238E27FC236}">
                <a16:creationId xmlns:a16="http://schemas.microsoft.com/office/drawing/2014/main" id="{5B24CCDA-C99D-1A7F-8CF4-B54029A30A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4373C0-A856-500C-E35A-5EB6CAAE5DB5}"/>
              </a:ext>
            </a:extLst>
          </p:cNvPr>
          <p:cNvSpPr>
            <a:spLocks noGrp="1"/>
          </p:cNvSpPr>
          <p:nvPr>
            <p:ph type="sldNum" sz="quarter" idx="12"/>
          </p:nvPr>
        </p:nvSpPr>
        <p:spPr/>
        <p:txBody>
          <a:bodyPr/>
          <a:lstStyle/>
          <a:p>
            <a:fld id="{871F04F8-0182-43F7-A052-E80951E4AFF5}" type="slidenum">
              <a:rPr lang="en-GB" smtClean="0"/>
              <a:t>‹#›</a:t>
            </a:fld>
            <a:endParaRPr lang="en-GB"/>
          </a:p>
        </p:txBody>
      </p:sp>
    </p:spTree>
    <p:extLst>
      <p:ext uri="{BB962C8B-B14F-4D97-AF65-F5344CB8AC3E}">
        <p14:creationId xmlns:p14="http://schemas.microsoft.com/office/powerpoint/2010/main" val="1519945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606861-9911-B789-30E9-D1CF60044DC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BF3B4CA-7D73-06EA-8CA1-2BD031EA553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9B5AD43-7547-E889-0C4C-FF35C9135E93}"/>
              </a:ext>
            </a:extLst>
          </p:cNvPr>
          <p:cNvSpPr>
            <a:spLocks noGrp="1"/>
          </p:cNvSpPr>
          <p:nvPr>
            <p:ph type="dt" sz="half" idx="10"/>
          </p:nvPr>
        </p:nvSpPr>
        <p:spPr/>
        <p:txBody>
          <a:bodyPr/>
          <a:lstStyle/>
          <a:p>
            <a:fld id="{37697E53-BA55-4801-BF4E-96A43CDFFEB0}" type="datetimeFigureOut">
              <a:rPr lang="en-GB" smtClean="0"/>
              <a:t>21/10/2026</a:t>
            </a:fld>
            <a:endParaRPr lang="en-GB"/>
          </a:p>
        </p:txBody>
      </p:sp>
      <p:sp>
        <p:nvSpPr>
          <p:cNvPr id="5" name="Footer Placeholder 4">
            <a:extLst>
              <a:ext uri="{FF2B5EF4-FFF2-40B4-BE49-F238E27FC236}">
                <a16:creationId xmlns:a16="http://schemas.microsoft.com/office/drawing/2014/main" id="{98114CD1-4711-E471-F6F1-F406875A16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905360-39F3-3A6C-9101-4B835AFC8181}"/>
              </a:ext>
            </a:extLst>
          </p:cNvPr>
          <p:cNvSpPr>
            <a:spLocks noGrp="1"/>
          </p:cNvSpPr>
          <p:nvPr>
            <p:ph type="sldNum" sz="quarter" idx="12"/>
          </p:nvPr>
        </p:nvSpPr>
        <p:spPr/>
        <p:txBody>
          <a:bodyPr/>
          <a:lstStyle/>
          <a:p>
            <a:fld id="{871F04F8-0182-43F7-A052-E80951E4AFF5}" type="slidenum">
              <a:rPr lang="en-GB" smtClean="0"/>
              <a:t>‹#›</a:t>
            </a:fld>
            <a:endParaRPr lang="en-GB"/>
          </a:p>
        </p:txBody>
      </p:sp>
    </p:spTree>
    <p:extLst>
      <p:ext uri="{BB962C8B-B14F-4D97-AF65-F5344CB8AC3E}">
        <p14:creationId xmlns:p14="http://schemas.microsoft.com/office/powerpoint/2010/main" val="3613409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732573-8747-06EE-0372-81A90F746F81}"/>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0F6E582-6AD2-9B16-7DA5-3A8118A0E2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162D279-069C-3F39-CC65-AAA0B45DCD34}"/>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7697E53-BA55-4801-BF4E-96A43CDFFEB0}" type="datetimeFigureOut">
              <a:rPr lang="en-GB" smtClean="0"/>
              <a:t>21/10/2026</a:t>
            </a:fld>
            <a:endParaRPr lang="en-GB"/>
          </a:p>
        </p:txBody>
      </p:sp>
      <p:sp>
        <p:nvSpPr>
          <p:cNvPr id="5" name="Footer Placeholder 4">
            <a:extLst>
              <a:ext uri="{FF2B5EF4-FFF2-40B4-BE49-F238E27FC236}">
                <a16:creationId xmlns:a16="http://schemas.microsoft.com/office/drawing/2014/main" id="{D314B516-31BD-2552-8FB3-B58663CEA91F}"/>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805F6ED-66AF-9BEB-30B1-74A5AB1C4E1E}"/>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1F04F8-0182-43F7-A052-E80951E4AFF5}" type="slidenum">
              <a:rPr lang="en-GB" smtClean="0"/>
              <a:t>‹#›</a:t>
            </a:fld>
            <a:endParaRPr lang="en-GB"/>
          </a:p>
        </p:txBody>
      </p:sp>
    </p:spTree>
    <p:extLst>
      <p:ext uri="{BB962C8B-B14F-4D97-AF65-F5344CB8AC3E}">
        <p14:creationId xmlns:p14="http://schemas.microsoft.com/office/powerpoint/2010/main" val="3069409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18"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5" indent="-228605" algn="l" defTabSz="914418"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14" indent="-228605" algn="l" defTabSz="914418"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23" indent="-228605" algn="l" defTabSz="914418"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32"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41"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50"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59"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69"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78" indent="-228605" algn="l" defTabSz="91441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18" rtl="0" eaLnBrk="1" latinLnBrk="0" hangingPunct="1">
        <a:defRPr sz="1800" kern="1200">
          <a:solidFill>
            <a:schemeClr val="tx1"/>
          </a:solidFill>
          <a:latin typeface="+mn-lt"/>
          <a:ea typeface="+mn-ea"/>
          <a:cs typeface="+mn-cs"/>
        </a:defRPr>
      </a:lvl1pPr>
      <a:lvl2pPr marL="457209" algn="l" defTabSz="914418" rtl="0" eaLnBrk="1" latinLnBrk="0" hangingPunct="1">
        <a:defRPr sz="1800" kern="1200">
          <a:solidFill>
            <a:schemeClr val="tx1"/>
          </a:solidFill>
          <a:latin typeface="+mn-lt"/>
          <a:ea typeface="+mn-ea"/>
          <a:cs typeface="+mn-cs"/>
        </a:defRPr>
      </a:lvl2pPr>
      <a:lvl3pPr marL="914418" algn="l" defTabSz="914418" rtl="0" eaLnBrk="1" latinLnBrk="0" hangingPunct="1">
        <a:defRPr sz="1800" kern="1200">
          <a:solidFill>
            <a:schemeClr val="tx1"/>
          </a:solidFill>
          <a:latin typeface="+mn-lt"/>
          <a:ea typeface="+mn-ea"/>
          <a:cs typeface="+mn-cs"/>
        </a:defRPr>
      </a:lvl3pPr>
      <a:lvl4pPr marL="1371627" algn="l" defTabSz="914418" rtl="0" eaLnBrk="1" latinLnBrk="0" hangingPunct="1">
        <a:defRPr sz="1800" kern="1200">
          <a:solidFill>
            <a:schemeClr val="tx1"/>
          </a:solidFill>
          <a:latin typeface="+mn-lt"/>
          <a:ea typeface="+mn-ea"/>
          <a:cs typeface="+mn-cs"/>
        </a:defRPr>
      </a:lvl4pPr>
      <a:lvl5pPr marL="1828837" algn="l" defTabSz="914418" rtl="0" eaLnBrk="1" latinLnBrk="0" hangingPunct="1">
        <a:defRPr sz="1800" kern="1200">
          <a:solidFill>
            <a:schemeClr val="tx1"/>
          </a:solidFill>
          <a:latin typeface="+mn-lt"/>
          <a:ea typeface="+mn-ea"/>
          <a:cs typeface="+mn-cs"/>
        </a:defRPr>
      </a:lvl5pPr>
      <a:lvl6pPr marL="2286046" algn="l" defTabSz="914418" rtl="0" eaLnBrk="1" latinLnBrk="0" hangingPunct="1">
        <a:defRPr sz="1800" kern="1200">
          <a:solidFill>
            <a:schemeClr val="tx1"/>
          </a:solidFill>
          <a:latin typeface="+mn-lt"/>
          <a:ea typeface="+mn-ea"/>
          <a:cs typeface="+mn-cs"/>
        </a:defRPr>
      </a:lvl6pPr>
      <a:lvl7pPr marL="2743255" algn="l" defTabSz="914418" rtl="0" eaLnBrk="1" latinLnBrk="0" hangingPunct="1">
        <a:defRPr sz="1800" kern="1200">
          <a:solidFill>
            <a:schemeClr val="tx1"/>
          </a:solidFill>
          <a:latin typeface="+mn-lt"/>
          <a:ea typeface="+mn-ea"/>
          <a:cs typeface="+mn-cs"/>
        </a:defRPr>
      </a:lvl7pPr>
      <a:lvl8pPr marL="3200464" algn="l" defTabSz="914418" rtl="0" eaLnBrk="1" latinLnBrk="0" hangingPunct="1">
        <a:defRPr sz="1800" kern="1200">
          <a:solidFill>
            <a:schemeClr val="tx1"/>
          </a:solidFill>
          <a:latin typeface="+mn-lt"/>
          <a:ea typeface="+mn-ea"/>
          <a:cs typeface="+mn-cs"/>
        </a:defRPr>
      </a:lvl8pPr>
      <a:lvl9pPr marL="3657673" algn="l" defTabSz="914418"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13" Type="http://schemas.openxmlformats.org/officeDocument/2006/relationships/image" Target="../media/image6.png"/><Relationship Id="rId18" Type="http://schemas.openxmlformats.org/officeDocument/2006/relationships/image" Target="../media/image8.png"/><Relationship Id="rId26" Type="http://schemas.openxmlformats.org/officeDocument/2006/relationships/hyperlink" Target="https://www.worldhistory.org/image/3515/mycenaean-lion-rhyton/" TargetMode="External"/><Relationship Id="rId3" Type="http://schemas.openxmlformats.org/officeDocument/2006/relationships/hyperlink" Target="https://www.e-mycenae.org/treasure-of-atreus/" TargetMode="External"/><Relationship Id="rId21" Type="http://schemas.openxmlformats.org/officeDocument/2006/relationships/hyperlink" Target="https://www.worldhistory.org/image/13805/bronze--gold-mycenaean-sword/" TargetMode="External"/><Relationship Id="rId7" Type="http://schemas.openxmlformats.org/officeDocument/2006/relationships/hyperlink" Target="https://www.cam.ac.uk/stories/digital-mycenae" TargetMode="External"/><Relationship Id="rId12" Type="http://schemas.openxmlformats.org/officeDocument/2006/relationships/hyperlink" Target="https://cudl.lib.cam.ac.uk/view/PH-CLASSICS-MCNE-00003-00002-00002/1" TargetMode="External"/><Relationship Id="rId17" Type="http://schemas.openxmlformats.org/officeDocument/2006/relationships/hyperlink" Target="https://cudl.lib.cam.ac.uk/view/PH-CLASSICS-MCNE-00003-00003-00002/57" TargetMode="External"/><Relationship Id="rId25" Type="http://schemas.openxmlformats.org/officeDocument/2006/relationships/image" Target="../media/image12.png"/><Relationship Id="rId2" Type="http://schemas.openxmlformats.org/officeDocument/2006/relationships/notesSlide" Target="../notesSlides/notesSlide1.xml"/><Relationship Id="rId16" Type="http://schemas.openxmlformats.org/officeDocument/2006/relationships/hyperlink" Target="https://www.jstor.org/stable/pdf/30103296.pdf" TargetMode="External"/><Relationship Id="rId20" Type="http://schemas.openxmlformats.org/officeDocument/2006/relationships/hyperlink" Target="https://www.worldhistory.org/image/3736/mycenaean-gold-sword-hilt/" TargetMode="External"/><Relationship Id="rId1" Type="http://schemas.openxmlformats.org/officeDocument/2006/relationships/slideLayout" Target="../slideLayouts/slideLayout2.xml"/><Relationship Id="rId6" Type="http://schemas.openxmlformats.org/officeDocument/2006/relationships/hyperlink" Target="https://www.cambridge.org/core/journals/byzantine-and-modern-greek-studies/article/hellenizing-mycenae-from-heinrich-schliemanns-excavations-to-national-museum/6134C52D0D4F6AF0CF4F4E1C44718454" TargetMode="External"/><Relationship Id="rId11" Type="http://schemas.openxmlformats.org/officeDocument/2006/relationships/image" Target="../media/image5.png"/><Relationship Id="rId24" Type="http://schemas.openxmlformats.org/officeDocument/2006/relationships/hyperlink" Target="https://www.worldhistory.org/image/3200/mycenaean-octopus-brooch/" TargetMode="External"/><Relationship Id="rId5" Type="http://schemas.openxmlformats.org/officeDocument/2006/relationships/image" Target="../media/image2.png"/><Relationship Id="rId15" Type="http://schemas.openxmlformats.org/officeDocument/2006/relationships/image" Target="../media/image7.png"/><Relationship Id="rId23" Type="http://schemas.openxmlformats.org/officeDocument/2006/relationships/image" Target="../media/image11.png"/><Relationship Id="rId28" Type="http://schemas.openxmlformats.org/officeDocument/2006/relationships/hyperlink" Target="https://greekreporter.com/2026/04/20/bronze-age-mycenaean-agate-sword/" TargetMode="External"/><Relationship Id="rId10" Type="http://schemas.openxmlformats.org/officeDocument/2006/relationships/hyperlink" Target="https://cudl.lib.cam.ac.uk/view/PH-CLASSICS-MCNE-00003-00003-00001/66" TargetMode="External"/><Relationship Id="rId19" Type="http://schemas.openxmlformats.org/officeDocument/2006/relationships/image" Target="../media/image9.png"/><Relationship Id="rId4" Type="http://schemas.openxmlformats.org/officeDocument/2006/relationships/image" Target="../media/image1.png"/><Relationship Id="rId9" Type="http://schemas.openxmlformats.org/officeDocument/2006/relationships/image" Target="../media/image4.png"/><Relationship Id="rId14" Type="http://schemas.openxmlformats.org/officeDocument/2006/relationships/hyperlink" Target="https://cudl.lib.cam.ac.uk/view/PH-CLASSICS-MCNE-00003-00001-00011/15" TargetMode="External"/><Relationship Id="rId22" Type="http://schemas.openxmlformats.org/officeDocument/2006/relationships/image" Target="../media/image10.png"/><Relationship Id="rId27" Type="http://schemas.openxmlformats.org/officeDocument/2006/relationships/image" Target="../media/image13.png"/></Relationships>
</file>

<file path=ppt/slides/_rels/slide2.xml.rels><?xml version="1.0" encoding="UTF-8" standalone="yes"?>
<Relationships xmlns="http://schemas.openxmlformats.org/package/2006/relationships"><Relationship Id="rId8" Type="http://schemas.openxmlformats.org/officeDocument/2006/relationships/hyperlink" Target="https://www.jstor.org/stable/pdf/30103296.pdf" TargetMode="External"/><Relationship Id="rId13" Type="http://schemas.openxmlformats.org/officeDocument/2006/relationships/hyperlink" Target="https://www.worldhistory.org/image/3515/mycenaean-lion-rhyton/" TargetMode="External"/><Relationship Id="rId3" Type="http://schemas.openxmlformats.org/officeDocument/2006/relationships/hyperlink" Target="https://www.cambridge.org/core/journals/byzantine-and-modern-greek-studies/article/hellenizing-mycenae-from-heinrich-schliemanns-excavations-to-national-museum/6134C52D0D4F6AF0CF4F4E1C44718454" TargetMode="External"/><Relationship Id="rId7" Type="http://schemas.openxmlformats.org/officeDocument/2006/relationships/hyperlink" Target="https://cudl.lib.cam.ac.uk/view/PH-CLASSICS-MCNE-00003-00001-00011/15" TargetMode="External"/><Relationship Id="rId12" Type="http://schemas.openxmlformats.org/officeDocument/2006/relationships/hyperlink" Target="https://www.worldhistory.org/image/3200/mycenaean-octopus-brooch/" TargetMode="External"/><Relationship Id="rId2" Type="http://schemas.openxmlformats.org/officeDocument/2006/relationships/hyperlink" Target="https://www.e-mycenae.org/treasure-of-atreus/" TargetMode="External"/><Relationship Id="rId1" Type="http://schemas.openxmlformats.org/officeDocument/2006/relationships/slideLayout" Target="../slideLayouts/slideLayout2.xml"/><Relationship Id="rId6" Type="http://schemas.openxmlformats.org/officeDocument/2006/relationships/hyperlink" Target="https://cudl.lib.cam.ac.uk/view/PH-CLASSICS-MCNE-00003-00002-00002/1" TargetMode="External"/><Relationship Id="rId11" Type="http://schemas.openxmlformats.org/officeDocument/2006/relationships/hyperlink" Target="https://www.worldhistory.org/image/13805/bronze--gold-mycenaean-sword/" TargetMode="External"/><Relationship Id="rId5" Type="http://schemas.openxmlformats.org/officeDocument/2006/relationships/hyperlink" Target="https://cudl.lib.cam.ac.uk/view/PH-CLASSICS-MCNE-00003-00003-00001/66" TargetMode="External"/><Relationship Id="rId10" Type="http://schemas.openxmlformats.org/officeDocument/2006/relationships/hyperlink" Target="https://www.worldhistory.org/image/3736/mycenaean-gold-sword-hilt/" TargetMode="External"/><Relationship Id="rId4" Type="http://schemas.openxmlformats.org/officeDocument/2006/relationships/hyperlink" Target="https://www.cam.ac.uk/stories/digital-mycenae" TargetMode="External"/><Relationship Id="rId9" Type="http://schemas.openxmlformats.org/officeDocument/2006/relationships/hyperlink" Target="https://cudl.lib.cam.ac.uk/view/PH-CLASSICS-MCNE-00003-00003-00002/57" TargetMode="External"/><Relationship Id="rId14" Type="http://schemas.openxmlformats.org/officeDocument/2006/relationships/hyperlink" Target="https://greekreporter.com/2026/04/20/bronze-age-mycenaean-agate-swor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8C5CCEA-EDE3-F801-864C-F4F41D297BA2}"/>
              </a:ext>
            </a:extLst>
          </p:cNvPr>
          <p:cNvSpPr txBox="1"/>
          <p:nvPr/>
        </p:nvSpPr>
        <p:spPr>
          <a:xfrm>
            <a:off x="5985740" y="4236374"/>
            <a:ext cx="2394503" cy="418128"/>
          </a:xfrm>
          <a:prstGeom prst="rect">
            <a:avLst/>
          </a:prstGeom>
          <a:noFill/>
        </p:spPr>
        <p:txBody>
          <a:bodyPr wrap="none" rtlCol="0">
            <a:spAutoFit/>
          </a:bodyPr>
          <a:lstStyle/>
          <a:p>
            <a:pPr algn="ctr"/>
            <a:r>
              <a:rPr lang="en-GB" sz="2117" dirty="0"/>
              <a:t>Wealth in Mycenae</a:t>
            </a:r>
          </a:p>
        </p:txBody>
      </p:sp>
      <p:sp>
        <p:nvSpPr>
          <p:cNvPr id="3" name="TextBox 2">
            <a:extLst>
              <a:ext uri="{FF2B5EF4-FFF2-40B4-BE49-F238E27FC236}">
                <a16:creationId xmlns:a16="http://schemas.microsoft.com/office/drawing/2014/main" id="{A1CB11CF-BCCB-04EA-00E1-D496D820B56C}"/>
              </a:ext>
            </a:extLst>
          </p:cNvPr>
          <p:cNvSpPr txBox="1"/>
          <p:nvPr/>
        </p:nvSpPr>
        <p:spPr>
          <a:xfrm>
            <a:off x="-33262" y="1733391"/>
            <a:ext cx="3230263" cy="861774"/>
          </a:xfrm>
          <a:prstGeom prst="rect">
            <a:avLst/>
          </a:prstGeom>
          <a:noFill/>
        </p:spPr>
        <p:txBody>
          <a:bodyPr wrap="square">
            <a:spAutoFit/>
          </a:bodyPr>
          <a:lstStyle/>
          <a:p>
            <a:r>
              <a:rPr lang="en-GB" sz="1000" dirty="0">
                <a:hlinkClick r:id="rId3"/>
              </a:rPr>
              <a:t>Treasury of Atreus</a:t>
            </a:r>
            <a:r>
              <a:rPr lang="en-GB" sz="1000" dirty="0"/>
              <a:t> – Burial tomb known as the treasury of Atreus. It was the largest found of the </a:t>
            </a:r>
            <a:r>
              <a:rPr lang="en-GB" sz="1000" dirty="0" err="1"/>
              <a:t>tolos</a:t>
            </a:r>
            <a:r>
              <a:rPr lang="en-GB" sz="1000" dirty="0"/>
              <a:t> tombs in Mycenae, representing a great architectural wealth. Gold was not always necessarily the way to show fortune, a large tomb equally worked </a:t>
            </a:r>
          </a:p>
        </p:txBody>
      </p:sp>
      <p:pic>
        <p:nvPicPr>
          <p:cNvPr id="6" name="Picture 5">
            <a:extLst>
              <a:ext uri="{FF2B5EF4-FFF2-40B4-BE49-F238E27FC236}">
                <a16:creationId xmlns:a16="http://schemas.microsoft.com/office/drawing/2014/main" id="{F3EF6955-61CB-F25F-AAB1-642D8AE7C56B}"/>
              </a:ext>
            </a:extLst>
          </p:cNvPr>
          <p:cNvPicPr>
            <a:picLocks noChangeAspect="1"/>
          </p:cNvPicPr>
          <p:nvPr/>
        </p:nvPicPr>
        <p:blipFill>
          <a:blip r:embed="rId4"/>
          <a:stretch>
            <a:fillRect/>
          </a:stretch>
        </p:blipFill>
        <p:spPr>
          <a:xfrm>
            <a:off x="72367" y="52201"/>
            <a:ext cx="2448233" cy="1681190"/>
          </a:xfrm>
          <a:prstGeom prst="rect">
            <a:avLst/>
          </a:prstGeom>
        </p:spPr>
      </p:pic>
      <p:pic>
        <p:nvPicPr>
          <p:cNvPr id="8" name="Picture 7">
            <a:extLst>
              <a:ext uri="{FF2B5EF4-FFF2-40B4-BE49-F238E27FC236}">
                <a16:creationId xmlns:a16="http://schemas.microsoft.com/office/drawing/2014/main" id="{A424E882-3E28-9BD8-A124-5B8621E494F5}"/>
              </a:ext>
            </a:extLst>
          </p:cNvPr>
          <p:cNvPicPr>
            <a:picLocks noChangeAspect="1"/>
          </p:cNvPicPr>
          <p:nvPr/>
        </p:nvPicPr>
        <p:blipFill>
          <a:blip r:embed="rId5"/>
          <a:stretch>
            <a:fillRect/>
          </a:stretch>
        </p:blipFill>
        <p:spPr>
          <a:xfrm>
            <a:off x="21743" y="2595168"/>
            <a:ext cx="3230263" cy="1862273"/>
          </a:xfrm>
          <a:prstGeom prst="rect">
            <a:avLst/>
          </a:prstGeom>
        </p:spPr>
      </p:pic>
      <p:sp>
        <p:nvSpPr>
          <p:cNvPr id="9" name="TextBox 8">
            <a:extLst>
              <a:ext uri="{FF2B5EF4-FFF2-40B4-BE49-F238E27FC236}">
                <a16:creationId xmlns:a16="http://schemas.microsoft.com/office/drawing/2014/main" id="{9D09242B-85DF-5567-3E6F-82B676079AC0}"/>
              </a:ext>
            </a:extLst>
          </p:cNvPr>
          <p:cNvSpPr txBox="1"/>
          <p:nvPr/>
        </p:nvSpPr>
        <p:spPr>
          <a:xfrm>
            <a:off x="-33261" y="4476785"/>
            <a:ext cx="1368609" cy="2192908"/>
          </a:xfrm>
          <a:prstGeom prst="rect">
            <a:avLst/>
          </a:prstGeom>
          <a:noFill/>
        </p:spPr>
        <p:txBody>
          <a:bodyPr wrap="square" rtlCol="0">
            <a:spAutoFit/>
          </a:bodyPr>
          <a:lstStyle/>
          <a:p>
            <a:r>
              <a:rPr lang="en-GB" sz="1050" dirty="0"/>
              <a:t>An illustration of the finds discovered during Schliemann’s excavation. This was drawn at a time in which the full excavations were yet to be displayed, ad yet even then such a snippet contains a vast quantity of items. </a:t>
            </a:r>
            <a:r>
              <a:rPr lang="en-GB" sz="1050" dirty="0">
                <a:hlinkClick r:id="rId6"/>
              </a:rPr>
              <a:t>Hellenizing Mycenae</a:t>
            </a:r>
            <a:endParaRPr lang="en-GB" sz="1050" dirty="0"/>
          </a:p>
        </p:txBody>
      </p:sp>
      <p:sp>
        <p:nvSpPr>
          <p:cNvPr id="10" name="TextBox 9">
            <a:extLst>
              <a:ext uri="{FF2B5EF4-FFF2-40B4-BE49-F238E27FC236}">
                <a16:creationId xmlns:a16="http://schemas.microsoft.com/office/drawing/2014/main" id="{EBDFB3DB-E7B2-EE6C-C438-305CB9041C1F}"/>
              </a:ext>
            </a:extLst>
          </p:cNvPr>
          <p:cNvSpPr txBox="1"/>
          <p:nvPr/>
        </p:nvSpPr>
        <p:spPr>
          <a:xfrm>
            <a:off x="8619564" y="87371"/>
            <a:ext cx="1449292" cy="1754326"/>
          </a:xfrm>
          <a:prstGeom prst="rect">
            <a:avLst/>
          </a:prstGeom>
          <a:noFill/>
        </p:spPr>
        <p:txBody>
          <a:bodyPr wrap="square" rtlCol="0">
            <a:spAutoFit/>
          </a:bodyPr>
          <a:lstStyle/>
          <a:p>
            <a:r>
              <a:rPr lang="en-GB" sz="900" dirty="0"/>
              <a:t>Drawing of ivory figural trio from the </a:t>
            </a:r>
            <a:r>
              <a:rPr lang="en-GB" sz="900" dirty="0" err="1"/>
              <a:t>Prinaria</a:t>
            </a:r>
            <a:r>
              <a:rPr lang="en-GB" sz="900" dirty="0"/>
              <a:t>, Archaic Temple north terrace, Mycenae, by E. </a:t>
            </a:r>
            <a:r>
              <a:rPr lang="en-GB" sz="900" dirty="0" err="1"/>
              <a:t>Gilliéron</a:t>
            </a:r>
            <a:r>
              <a:rPr lang="en-GB" sz="900" dirty="0"/>
              <a:t> </a:t>
            </a:r>
            <a:r>
              <a:rPr lang="en-GB" sz="900" dirty="0" err="1"/>
              <a:t>fils</a:t>
            </a:r>
            <a:r>
              <a:rPr lang="en-GB" sz="900" dirty="0"/>
              <a:t>, ©British School at Athens </a:t>
            </a:r>
            <a:r>
              <a:rPr lang="en-GB" sz="900" dirty="0">
                <a:hlinkClick r:id="rId7"/>
              </a:rPr>
              <a:t>Digital Mycenae | University of Cambridge</a:t>
            </a:r>
            <a:r>
              <a:rPr lang="en-GB" sz="900" dirty="0"/>
              <a:t>. Comprised of ivory, there is hardly a better way to display wealth than figures such as these.</a:t>
            </a:r>
          </a:p>
        </p:txBody>
      </p:sp>
      <p:pic>
        <p:nvPicPr>
          <p:cNvPr id="14" name="Picture 13">
            <a:extLst>
              <a:ext uri="{FF2B5EF4-FFF2-40B4-BE49-F238E27FC236}">
                <a16:creationId xmlns:a16="http://schemas.microsoft.com/office/drawing/2014/main" id="{FA60CFDE-C557-2972-1A0B-6AD76FCD9E66}"/>
              </a:ext>
            </a:extLst>
          </p:cNvPr>
          <p:cNvPicPr>
            <a:picLocks noChangeAspect="1"/>
          </p:cNvPicPr>
          <p:nvPr/>
        </p:nvPicPr>
        <p:blipFill>
          <a:blip r:embed="rId8"/>
          <a:stretch>
            <a:fillRect/>
          </a:stretch>
        </p:blipFill>
        <p:spPr>
          <a:xfrm>
            <a:off x="10068857" y="0"/>
            <a:ext cx="1980942" cy="1876682"/>
          </a:xfrm>
          <a:prstGeom prst="rect">
            <a:avLst/>
          </a:prstGeom>
        </p:spPr>
      </p:pic>
      <p:pic>
        <p:nvPicPr>
          <p:cNvPr id="16" name="Picture 15">
            <a:extLst>
              <a:ext uri="{FF2B5EF4-FFF2-40B4-BE49-F238E27FC236}">
                <a16:creationId xmlns:a16="http://schemas.microsoft.com/office/drawing/2014/main" id="{41811356-94FC-D369-67E6-E2009E24DFD7}"/>
              </a:ext>
            </a:extLst>
          </p:cNvPr>
          <p:cNvPicPr>
            <a:picLocks noChangeAspect="1"/>
          </p:cNvPicPr>
          <p:nvPr/>
        </p:nvPicPr>
        <p:blipFill>
          <a:blip r:embed="rId9"/>
          <a:stretch>
            <a:fillRect/>
          </a:stretch>
        </p:blipFill>
        <p:spPr>
          <a:xfrm>
            <a:off x="10292046" y="1944883"/>
            <a:ext cx="1757753" cy="1776860"/>
          </a:xfrm>
          <a:prstGeom prst="rect">
            <a:avLst/>
          </a:prstGeom>
        </p:spPr>
      </p:pic>
      <p:sp>
        <p:nvSpPr>
          <p:cNvPr id="17" name="TextBox 16">
            <a:extLst>
              <a:ext uri="{FF2B5EF4-FFF2-40B4-BE49-F238E27FC236}">
                <a16:creationId xmlns:a16="http://schemas.microsoft.com/office/drawing/2014/main" id="{10811686-E793-40F9-AFD1-ED4B6E7A08E9}"/>
              </a:ext>
            </a:extLst>
          </p:cNvPr>
          <p:cNvSpPr txBox="1"/>
          <p:nvPr/>
        </p:nvSpPr>
        <p:spPr>
          <a:xfrm>
            <a:off x="9482659" y="3671022"/>
            <a:ext cx="2678734" cy="646331"/>
          </a:xfrm>
          <a:prstGeom prst="rect">
            <a:avLst/>
          </a:prstGeom>
          <a:noFill/>
        </p:spPr>
        <p:txBody>
          <a:bodyPr wrap="square" rtlCol="0">
            <a:spAutoFit/>
          </a:bodyPr>
          <a:lstStyle/>
          <a:p>
            <a:r>
              <a:rPr lang="en-GB" sz="900" dirty="0"/>
              <a:t>Impressions made using steatite scarab seals found in Tomb 5, two of which were 18</a:t>
            </a:r>
            <a:r>
              <a:rPr lang="en-GB" sz="900" baseline="30000" dirty="0"/>
              <a:t>th</a:t>
            </a:r>
            <a:r>
              <a:rPr lang="en-GB" sz="900" dirty="0"/>
              <a:t> Dynasty Egyptian originals, and the third a Mycenaean copy. </a:t>
            </a:r>
            <a:r>
              <a:rPr lang="en-GB" sz="900" dirty="0">
                <a:hlinkClick r:id="rId10"/>
              </a:rPr>
              <a:t>Small Finds Photographs :</a:t>
            </a:r>
            <a:endParaRPr lang="en-GB" sz="900" dirty="0"/>
          </a:p>
        </p:txBody>
      </p:sp>
      <p:pic>
        <p:nvPicPr>
          <p:cNvPr id="19" name="Picture 18">
            <a:extLst>
              <a:ext uri="{FF2B5EF4-FFF2-40B4-BE49-F238E27FC236}">
                <a16:creationId xmlns:a16="http://schemas.microsoft.com/office/drawing/2014/main" id="{48FFEFAE-F4B0-DBF2-C75F-948E46B2802D}"/>
              </a:ext>
            </a:extLst>
          </p:cNvPr>
          <p:cNvPicPr>
            <a:picLocks noChangeAspect="1"/>
          </p:cNvPicPr>
          <p:nvPr/>
        </p:nvPicPr>
        <p:blipFill>
          <a:blip r:embed="rId11"/>
          <a:stretch>
            <a:fillRect/>
          </a:stretch>
        </p:blipFill>
        <p:spPr>
          <a:xfrm>
            <a:off x="10337414" y="4352835"/>
            <a:ext cx="1757753" cy="2417793"/>
          </a:xfrm>
          <a:prstGeom prst="rect">
            <a:avLst/>
          </a:prstGeom>
        </p:spPr>
      </p:pic>
      <p:sp>
        <p:nvSpPr>
          <p:cNvPr id="20" name="TextBox 19">
            <a:extLst>
              <a:ext uri="{FF2B5EF4-FFF2-40B4-BE49-F238E27FC236}">
                <a16:creationId xmlns:a16="http://schemas.microsoft.com/office/drawing/2014/main" id="{C39F41B2-B6E0-2879-9C42-0AAE900029D2}"/>
              </a:ext>
            </a:extLst>
          </p:cNvPr>
          <p:cNvSpPr txBox="1"/>
          <p:nvPr/>
        </p:nvSpPr>
        <p:spPr>
          <a:xfrm>
            <a:off x="9006830" y="4604760"/>
            <a:ext cx="1062026" cy="2169825"/>
          </a:xfrm>
          <a:prstGeom prst="rect">
            <a:avLst/>
          </a:prstGeom>
          <a:noFill/>
        </p:spPr>
        <p:txBody>
          <a:bodyPr wrap="square" rtlCol="0">
            <a:spAutoFit/>
          </a:bodyPr>
          <a:lstStyle/>
          <a:p>
            <a:r>
              <a:rPr lang="en-GB" sz="900" dirty="0"/>
              <a:t>Lion Gate of the cemetery, showing wealth of the surrounding site and inhabitants through extensive decorative work as people entered the burial grounds, a common item of wealth for all? </a:t>
            </a:r>
            <a:r>
              <a:rPr lang="en-GB" sz="900" dirty="0">
                <a:hlinkClick r:id="rId12"/>
              </a:rPr>
              <a:t>Site Photographs : The Lion Gate</a:t>
            </a:r>
            <a:endParaRPr lang="en-GB" sz="900" dirty="0"/>
          </a:p>
        </p:txBody>
      </p:sp>
      <p:pic>
        <p:nvPicPr>
          <p:cNvPr id="22" name="Picture 21">
            <a:extLst>
              <a:ext uri="{FF2B5EF4-FFF2-40B4-BE49-F238E27FC236}">
                <a16:creationId xmlns:a16="http://schemas.microsoft.com/office/drawing/2014/main" id="{C87ABC43-9085-E50D-9F70-E61F3E8CFA79}"/>
              </a:ext>
            </a:extLst>
          </p:cNvPr>
          <p:cNvPicPr>
            <a:picLocks noChangeAspect="1"/>
          </p:cNvPicPr>
          <p:nvPr/>
        </p:nvPicPr>
        <p:blipFill>
          <a:blip r:embed="rId13"/>
          <a:stretch>
            <a:fillRect/>
          </a:stretch>
        </p:blipFill>
        <p:spPr>
          <a:xfrm>
            <a:off x="8556114" y="1909286"/>
            <a:ext cx="1638118" cy="1711714"/>
          </a:xfrm>
          <a:prstGeom prst="rect">
            <a:avLst/>
          </a:prstGeom>
        </p:spPr>
      </p:pic>
      <p:sp>
        <p:nvSpPr>
          <p:cNvPr id="23" name="TextBox 22">
            <a:extLst>
              <a:ext uri="{FF2B5EF4-FFF2-40B4-BE49-F238E27FC236}">
                <a16:creationId xmlns:a16="http://schemas.microsoft.com/office/drawing/2014/main" id="{1115CB89-0E29-CE0D-5861-B0A2E868A867}"/>
              </a:ext>
            </a:extLst>
          </p:cNvPr>
          <p:cNvSpPr txBox="1"/>
          <p:nvPr/>
        </p:nvSpPr>
        <p:spPr>
          <a:xfrm>
            <a:off x="7811714" y="3778514"/>
            <a:ext cx="1763646" cy="646331"/>
          </a:xfrm>
          <a:prstGeom prst="rect">
            <a:avLst/>
          </a:prstGeom>
          <a:noFill/>
        </p:spPr>
        <p:txBody>
          <a:bodyPr wrap="square" rtlCol="0">
            <a:spAutoFit/>
          </a:bodyPr>
          <a:lstStyle/>
          <a:p>
            <a:r>
              <a:rPr lang="en-GB" sz="900" dirty="0"/>
              <a:t>Carvings found at Grave Site A, displaying intricate masonry work within the tomb site. </a:t>
            </a:r>
            <a:r>
              <a:rPr lang="en-GB" sz="900" dirty="0">
                <a:hlinkClick r:id="rId14"/>
              </a:rPr>
              <a:t>Tomb Photographs : Grave Circle A</a:t>
            </a:r>
            <a:r>
              <a:rPr lang="en-GB" sz="900" dirty="0"/>
              <a:t> </a:t>
            </a:r>
          </a:p>
        </p:txBody>
      </p:sp>
      <p:pic>
        <p:nvPicPr>
          <p:cNvPr id="27" name="Picture 26">
            <a:extLst>
              <a:ext uri="{FF2B5EF4-FFF2-40B4-BE49-F238E27FC236}">
                <a16:creationId xmlns:a16="http://schemas.microsoft.com/office/drawing/2014/main" id="{5417D23F-81B2-7E07-BC39-2DCEC0C6C997}"/>
              </a:ext>
            </a:extLst>
          </p:cNvPr>
          <p:cNvPicPr>
            <a:picLocks noChangeAspect="1"/>
          </p:cNvPicPr>
          <p:nvPr/>
        </p:nvPicPr>
        <p:blipFill>
          <a:blip r:embed="rId15"/>
          <a:stretch>
            <a:fillRect/>
          </a:stretch>
        </p:blipFill>
        <p:spPr>
          <a:xfrm>
            <a:off x="7336790" y="4593559"/>
            <a:ext cx="1670040" cy="2177073"/>
          </a:xfrm>
          <a:prstGeom prst="rect">
            <a:avLst/>
          </a:prstGeom>
        </p:spPr>
      </p:pic>
      <p:sp>
        <p:nvSpPr>
          <p:cNvPr id="28" name="TextBox 27">
            <a:extLst>
              <a:ext uri="{FF2B5EF4-FFF2-40B4-BE49-F238E27FC236}">
                <a16:creationId xmlns:a16="http://schemas.microsoft.com/office/drawing/2014/main" id="{9083E82B-DAD0-7DEB-FFBD-F11FF27FD801}"/>
              </a:ext>
            </a:extLst>
          </p:cNvPr>
          <p:cNvSpPr txBox="1"/>
          <p:nvPr/>
        </p:nvSpPr>
        <p:spPr>
          <a:xfrm>
            <a:off x="5968184" y="4854779"/>
            <a:ext cx="1368609" cy="1754326"/>
          </a:xfrm>
          <a:prstGeom prst="rect">
            <a:avLst/>
          </a:prstGeom>
          <a:noFill/>
        </p:spPr>
        <p:txBody>
          <a:bodyPr wrap="square" rtlCol="0">
            <a:spAutoFit/>
          </a:bodyPr>
          <a:lstStyle/>
          <a:p>
            <a:r>
              <a:rPr lang="en-GB" sz="900" dirty="0"/>
              <a:t>Baltic Amber beads found in the Mycenae shaft graves. So few amber items have been found it is widely considered they </a:t>
            </a:r>
            <a:r>
              <a:rPr lang="en-GB" sz="900" dirty="0" err="1"/>
              <a:t>muist</a:t>
            </a:r>
            <a:r>
              <a:rPr lang="en-GB" sz="900" dirty="0"/>
              <a:t> have been sourced through direct trade rather than a more  broad supply chain </a:t>
            </a:r>
            <a:r>
              <a:rPr lang="en-GB" sz="900" dirty="0">
                <a:hlinkClick r:id="rId16"/>
              </a:rPr>
              <a:t>Amber in the Mycenaean World</a:t>
            </a:r>
            <a:endParaRPr lang="en-GB" sz="900" dirty="0"/>
          </a:p>
        </p:txBody>
      </p:sp>
      <p:sp>
        <p:nvSpPr>
          <p:cNvPr id="29" name="TextBox 28">
            <a:extLst>
              <a:ext uri="{FF2B5EF4-FFF2-40B4-BE49-F238E27FC236}">
                <a16:creationId xmlns:a16="http://schemas.microsoft.com/office/drawing/2014/main" id="{8DEB2EA5-4BDF-4B83-D15D-A3F0289C1008}"/>
              </a:ext>
            </a:extLst>
          </p:cNvPr>
          <p:cNvSpPr txBox="1"/>
          <p:nvPr/>
        </p:nvSpPr>
        <p:spPr>
          <a:xfrm>
            <a:off x="3722182" y="52201"/>
            <a:ext cx="918644" cy="1892826"/>
          </a:xfrm>
          <a:prstGeom prst="rect">
            <a:avLst/>
          </a:prstGeom>
          <a:noFill/>
        </p:spPr>
        <p:txBody>
          <a:bodyPr wrap="square" rtlCol="0">
            <a:spAutoFit/>
          </a:bodyPr>
          <a:lstStyle/>
          <a:p>
            <a:pPr lvl="0"/>
            <a:r>
              <a:rPr lang="en-GB" sz="900" dirty="0"/>
              <a:t>Early palace style </a:t>
            </a:r>
            <a:r>
              <a:rPr lang="en-GB" sz="900" dirty="0" err="1"/>
              <a:t>amphra</a:t>
            </a:r>
            <a:r>
              <a:rPr lang="en-GB" sz="900" dirty="0"/>
              <a:t> found within the </a:t>
            </a:r>
            <a:r>
              <a:rPr lang="en-GB" sz="900" dirty="0" err="1"/>
              <a:t>Epano</a:t>
            </a:r>
            <a:r>
              <a:rPr lang="en-GB" sz="900" dirty="0"/>
              <a:t> </a:t>
            </a:r>
            <a:r>
              <a:rPr lang="en-GB" sz="900" dirty="0" err="1"/>
              <a:t>Phournos</a:t>
            </a:r>
            <a:r>
              <a:rPr lang="en-GB" sz="900" dirty="0"/>
              <a:t> tholos tomb, showing incredibly detailed pottery work </a:t>
            </a:r>
            <a:r>
              <a:rPr lang="en-GB" sz="900" dirty="0">
                <a:hlinkClick r:id="rId17"/>
              </a:rPr>
              <a:t>Small Finds Photographs : 1920-1923</a:t>
            </a:r>
            <a:endParaRPr lang="en-GB" sz="900" dirty="0"/>
          </a:p>
        </p:txBody>
      </p:sp>
      <p:pic>
        <p:nvPicPr>
          <p:cNvPr id="31" name="Picture 30">
            <a:extLst>
              <a:ext uri="{FF2B5EF4-FFF2-40B4-BE49-F238E27FC236}">
                <a16:creationId xmlns:a16="http://schemas.microsoft.com/office/drawing/2014/main" id="{6D8D7CBE-D5C0-8366-6774-1E2BDBC7AB04}"/>
              </a:ext>
            </a:extLst>
          </p:cNvPr>
          <p:cNvPicPr>
            <a:picLocks noChangeAspect="1"/>
          </p:cNvPicPr>
          <p:nvPr/>
        </p:nvPicPr>
        <p:blipFill>
          <a:blip r:embed="rId18"/>
          <a:stretch>
            <a:fillRect/>
          </a:stretch>
        </p:blipFill>
        <p:spPr>
          <a:xfrm>
            <a:off x="2583932" y="63698"/>
            <a:ext cx="1138250" cy="1734016"/>
          </a:xfrm>
          <a:prstGeom prst="rect">
            <a:avLst/>
          </a:prstGeom>
        </p:spPr>
      </p:pic>
      <p:pic>
        <p:nvPicPr>
          <p:cNvPr id="33" name="Picture 32">
            <a:extLst>
              <a:ext uri="{FF2B5EF4-FFF2-40B4-BE49-F238E27FC236}">
                <a16:creationId xmlns:a16="http://schemas.microsoft.com/office/drawing/2014/main" id="{1809BBCD-5C56-5F9A-26AE-2B4782EAB123}"/>
              </a:ext>
            </a:extLst>
          </p:cNvPr>
          <p:cNvPicPr>
            <a:picLocks noChangeAspect="1"/>
          </p:cNvPicPr>
          <p:nvPr/>
        </p:nvPicPr>
        <p:blipFill>
          <a:blip r:embed="rId19"/>
          <a:stretch>
            <a:fillRect/>
          </a:stretch>
        </p:blipFill>
        <p:spPr>
          <a:xfrm>
            <a:off x="3307006" y="1944883"/>
            <a:ext cx="2788994" cy="1785321"/>
          </a:xfrm>
          <a:prstGeom prst="rect">
            <a:avLst/>
          </a:prstGeom>
        </p:spPr>
      </p:pic>
      <p:sp>
        <p:nvSpPr>
          <p:cNvPr id="34" name="TextBox 33">
            <a:extLst>
              <a:ext uri="{FF2B5EF4-FFF2-40B4-BE49-F238E27FC236}">
                <a16:creationId xmlns:a16="http://schemas.microsoft.com/office/drawing/2014/main" id="{93D98C32-65C1-8C5A-249A-9DD01A9263FF}"/>
              </a:ext>
            </a:extLst>
          </p:cNvPr>
          <p:cNvSpPr txBox="1"/>
          <p:nvPr/>
        </p:nvSpPr>
        <p:spPr>
          <a:xfrm>
            <a:off x="4495969" y="1585663"/>
            <a:ext cx="2566219" cy="369332"/>
          </a:xfrm>
          <a:prstGeom prst="rect">
            <a:avLst/>
          </a:prstGeom>
          <a:noFill/>
        </p:spPr>
        <p:txBody>
          <a:bodyPr wrap="square" rtlCol="0">
            <a:spAutoFit/>
          </a:bodyPr>
          <a:lstStyle/>
          <a:p>
            <a:r>
              <a:rPr lang="en-GB" sz="900" dirty="0"/>
              <a:t>Gold hilted sword found and dated to Mycenaean Greece </a:t>
            </a:r>
            <a:r>
              <a:rPr lang="en-GB" sz="900" dirty="0">
                <a:hlinkClick r:id="rId20"/>
              </a:rPr>
              <a:t>Mycenaean Gold Sword</a:t>
            </a:r>
            <a:endParaRPr lang="en-GB" sz="900" dirty="0"/>
          </a:p>
        </p:txBody>
      </p:sp>
      <p:sp>
        <p:nvSpPr>
          <p:cNvPr id="35" name="TextBox 34">
            <a:extLst>
              <a:ext uri="{FF2B5EF4-FFF2-40B4-BE49-F238E27FC236}">
                <a16:creationId xmlns:a16="http://schemas.microsoft.com/office/drawing/2014/main" id="{3FF15ED6-AC2D-F472-EFB9-9CCCD173F0E2}"/>
              </a:ext>
            </a:extLst>
          </p:cNvPr>
          <p:cNvSpPr txBox="1"/>
          <p:nvPr/>
        </p:nvSpPr>
        <p:spPr>
          <a:xfrm>
            <a:off x="4525540" y="1244994"/>
            <a:ext cx="4048228" cy="369332"/>
          </a:xfrm>
          <a:prstGeom prst="rect">
            <a:avLst/>
          </a:prstGeom>
          <a:noFill/>
        </p:spPr>
        <p:txBody>
          <a:bodyPr wrap="square" rtlCol="0">
            <a:spAutoFit/>
          </a:bodyPr>
          <a:lstStyle/>
          <a:p>
            <a:r>
              <a:rPr lang="en-GB" sz="900" dirty="0"/>
              <a:t>A bronze sword with a golden handle inlaid with lapis lazuli from Grave IV, Grave Circle A, 16th century BCE. </a:t>
            </a:r>
            <a:r>
              <a:rPr lang="en-GB" sz="900" dirty="0">
                <a:hlinkClick r:id="rId21"/>
              </a:rPr>
              <a:t>Bronze &amp; Gold Mycenaean Sword</a:t>
            </a:r>
            <a:endParaRPr lang="en-GB" sz="900" dirty="0"/>
          </a:p>
        </p:txBody>
      </p:sp>
      <p:pic>
        <p:nvPicPr>
          <p:cNvPr id="37" name="Picture 36">
            <a:extLst>
              <a:ext uri="{FF2B5EF4-FFF2-40B4-BE49-F238E27FC236}">
                <a16:creationId xmlns:a16="http://schemas.microsoft.com/office/drawing/2014/main" id="{80C7A6A7-6619-76F5-91C4-344AA2ACE6F7}"/>
              </a:ext>
            </a:extLst>
          </p:cNvPr>
          <p:cNvPicPr>
            <a:picLocks noChangeAspect="1"/>
          </p:cNvPicPr>
          <p:nvPr/>
        </p:nvPicPr>
        <p:blipFill>
          <a:blip r:embed="rId22"/>
          <a:stretch>
            <a:fillRect/>
          </a:stretch>
        </p:blipFill>
        <p:spPr>
          <a:xfrm>
            <a:off x="4479748" y="78413"/>
            <a:ext cx="4139819" cy="1138902"/>
          </a:xfrm>
          <a:prstGeom prst="rect">
            <a:avLst/>
          </a:prstGeom>
        </p:spPr>
      </p:pic>
      <p:pic>
        <p:nvPicPr>
          <p:cNvPr id="39" name="Picture 38">
            <a:extLst>
              <a:ext uri="{FF2B5EF4-FFF2-40B4-BE49-F238E27FC236}">
                <a16:creationId xmlns:a16="http://schemas.microsoft.com/office/drawing/2014/main" id="{DAF5288C-E26F-88BB-CB02-1291D5B5ABF1}"/>
              </a:ext>
            </a:extLst>
          </p:cNvPr>
          <p:cNvPicPr>
            <a:picLocks noChangeAspect="1"/>
          </p:cNvPicPr>
          <p:nvPr/>
        </p:nvPicPr>
        <p:blipFill>
          <a:blip r:embed="rId23"/>
          <a:stretch>
            <a:fillRect/>
          </a:stretch>
        </p:blipFill>
        <p:spPr>
          <a:xfrm>
            <a:off x="3307006" y="3837708"/>
            <a:ext cx="2678734" cy="1933829"/>
          </a:xfrm>
          <a:prstGeom prst="rect">
            <a:avLst/>
          </a:prstGeom>
        </p:spPr>
      </p:pic>
      <p:sp>
        <p:nvSpPr>
          <p:cNvPr id="40" name="TextBox 39">
            <a:extLst>
              <a:ext uri="{FF2B5EF4-FFF2-40B4-BE49-F238E27FC236}">
                <a16:creationId xmlns:a16="http://schemas.microsoft.com/office/drawing/2014/main" id="{00FFFCD6-FCE9-9F19-1942-1774316C1CC0}"/>
              </a:ext>
            </a:extLst>
          </p:cNvPr>
          <p:cNvSpPr txBox="1"/>
          <p:nvPr/>
        </p:nvSpPr>
        <p:spPr>
          <a:xfrm>
            <a:off x="3262784" y="5800418"/>
            <a:ext cx="2756089" cy="369332"/>
          </a:xfrm>
          <a:prstGeom prst="rect">
            <a:avLst/>
          </a:prstGeom>
          <a:noFill/>
        </p:spPr>
        <p:txBody>
          <a:bodyPr wrap="square" rtlCol="0">
            <a:spAutoFit/>
          </a:bodyPr>
          <a:lstStyle/>
          <a:p>
            <a:r>
              <a:rPr lang="en-GB" sz="900" dirty="0"/>
              <a:t>Gold octopus brooch, showing highly advanced metalworking </a:t>
            </a:r>
            <a:r>
              <a:rPr lang="en-GB" sz="900" dirty="0">
                <a:hlinkClick r:id="rId24"/>
              </a:rPr>
              <a:t>Mycenaean Octopus</a:t>
            </a:r>
            <a:endParaRPr lang="en-GB" sz="900" dirty="0"/>
          </a:p>
        </p:txBody>
      </p:sp>
      <p:pic>
        <p:nvPicPr>
          <p:cNvPr id="42" name="Picture 41">
            <a:extLst>
              <a:ext uri="{FF2B5EF4-FFF2-40B4-BE49-F238E27FC236}">
                <a16:creationId xmlns:a16="http://schemas.microsoft.com/office/drawing/2014/main" id="{548493A4-0047-4ED3-CE7C-05405FBB0261}"/>
              </a:ext>
            </a:extLst>
          </p:cNvPr>
          <p:cNvPicPr>
            <a:picLocks noChangeAspect="1"/>
          </p:cNvPicPr>
          <p:nvPr/>
        </p:nvPicPr>
        <p:blipFill>
          <a:blip r:embed="rId25"/>
          <a:stretch>
            <a:fillRect/>
          </a:stretch>
        </p:blipFill>
        <p:spPr>
          <a:xfrm>
            <a:off x="1335349" y="4541399"/>
            <a:ext cx="1876745" cy="2229230"/>
          </a:xfrm>
          <a:prstGeom prst="rect">
            <a:avLst/>
          </a:prstGeom>
        </p:spPr>
      </p:pic>
      <p:sp>
        <p:nvSpPr>
          <p:cNvPr id="43" name="TextBox 42">
            <a:extLst>
              <a:ext uri="{FF2B5EF4-FFF2-40B4-BE49-F238E27FC236}">
                <a16:creationId xmlns:a16="http://schemas.microsoft.com/office/drawing/2014/main" id="{2CA68202-122C-66CF-5DDE-DC7E73961DB3}"/>
              </a:ext>
            </a:extLst>
          </p:cNvPr>
          <p:cNvSpPr txBox="1"/>
          <p:nvPr/>
        </p:nvSpPr>
        <p:spPr>
          <a:xfrm>
            <a:off x="3345030" y="6142279"/>
            <a:ext cx="2661175" cy="646331"/>
          </a:xfrm>
          <a:prstGeom prst="rect">
            <a:avLst/>
          </a:prstGeom>
          <a:noFill/>
        </p:spPr>
        <p:txBody>
          <a:bodyPr wrap="square" rtlCol="0">
            <a:spAutoFit/>
          </a:bodyPr>
          <a:lstStyle/>
          <a:p>
            <a:r>
              <a:rPr lang="en-GB" sz="900" dirty="0"/>
              <a:t>A gold lion head rhyton (libation cup), found in Grave circle A </a:t>
            </a:r>
            <a:r>
              <a:rPr lang="en-GB" sz="900" dirty="0">
                <a:hlinkClick r:id="rId26"/>
              </a:rPr>
              <a:t>Mycenaean Lion Rhyton</a:t>
            </a:r>
            <a:r>
              <a:rPr lang="en-GB" sz="900" dirty="0"/>
              <a:t>. Not only a display of burial wealth but of the role of ritual items </a:t>
            </a:r>
          </a:p>
        </p:txBody>
      </p:sp>
      <p:pic>
        <p:nvPicPr>
          <p:cNvPr id="45" name="Picture 44">
            <a:extLst>
              <a:ext uri="{FF2B5EF4-FFF2-40B4-BE49-F238E27FC236}">
                <a16:creationId xmlns:a16="http://schemas.microsoft.com/office/drawing/2014/main" id="{7AF1D46A-AD97-8E79-2D3E-011469A7DE32}"/>
              </a:ext>
            </a:extLst>
          </p:cNvPr>
          <p:cNvPicPr>
            <a:picLocks noChangeAspect="1"/>
          </p:cNvPicPr>
          <p:nvPr/>
        </p:nvPicPr>
        <p:blipFill>
          <a:blip r:embed="rId27"/>
          <a:stretch>
            <a:fillRect/>
          </a:stretch>
        </p:blipFill>
        <p:spPr>
          <a:xfrm>
            <a:off x="6151000" y="2005666"/>
            <a:ext cx="1157863" cy="2230708"/>
          </a:xfrm>
          <a:prstGeom prst="rect">
            <a:avLst/>
          </a:prstGeom>
        </p:spPr>
      </p:pic>
      <p:sp>
        <p:nvSpPr>
          <p:cNvPr id="46" name="TextBox 45">
            <a:extLst>
              <a:ext uri="{FF2B5EF4-FFF2-40B4-BE49-F238E27FC236}">
                <a16:creationId xmlns:a16="http://schemas.microsoft.com/office/drawing/2014/main" id="{BCA4C92A-1972-D35B-FE55-5691114E15F5}"/>
              </a:ext>
            </a:extLst>
          </p:cNvPr>
          <p:cNvSpPr txBox="1"/>
          <p:nvPr/>
        </p:nvSpPr>
        <p:spPr>
          <a:xfrm>
            <a:off x="7343261" y="2021235"/>
            <a:ext cx="1219323" cy="1754326"/>
          </a:xfrm>
          <a:prstGeom prst="rect">
            <a:avLst/>
          </a:prstGeom>
          <a:noFill/>
        </p:spPr>
        <p:txBody>
          <a:bodyPr wrap="square" rtlCol="0">
            <a:spAutoFit/>
          </a:bodyPr>
          <a:lstStyle/>
          <a:p>
            <a:r>
              <a:rPr lang="en-GB" sz="900" dirty="0"/>
              <a:t>Agate handled sword – agate is a notoriously difficult rock to work </a:t>
            </a:r>
            <a:r>
              <a:rPr lang="en-GB" sz="900" dirty="0" err="1"/>
              <a:t>withand</a:t>
            </a:r>
            <a:r>
              <a:rPr lang="en-GB" sz="900" dirty="0"/>
              <a:t> therefore shows an incredible lee=</a:t>
            </a:r>
            <a:r>
              <a:rPr lang="en-GB" sz="900" dirty="0" err="1"/>
              <a:t>vel</a:t>
            </a:r>
            <a:r>
              <a:rPr lang="en-GB" sz="900" dirty="0"/>
              <a:t> of skill from the worker commissioned by the king. This sword never saw battle1 </a:t>
            </a:r>
            <a:r>
              <a:rPr lang="en-GB" sz="900" dirty="0">
                <a:hlinkClick r:id="rId28"/>
              </a:rPr>
              <a:t>Mycenaean Agate Sword -</a:t>
            </a:r>
            <a:endParaRPr lang="en-GB" sz="900" dirty="0"/>
          </a:p>
        </p:txBody>
      </p:sp>
    </p:spTree>
    <p:extLst>
      <p:ext uri="{BB962C8B-B14F-4D97-AF65-F5344CB8AC3E}">
        <p14:creationId xmlns:p14="http://schemas.microsoft.com/office/powerpoint/2010/main" val="2969682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90759-D622-4D4C-8775-FE2EE74C8077}"/>
              </a:ext>
            </a:extLst>
          </p:cNvPr>
          <p:cNvSpPr>
            <a:spLocks noGrp="1"/>
          </p:cNvSpPr>
          <p:nvPr>
            <p:ph type="title"/>
          </p:nvPr>
        </p:nvSpPr>
        <p:spPr>
          <a:xfrm>
            <a:off x="365928" y="93822"/>
            <a:ext cx="5651414" cy="6503625"/>
          </a:xfrm>
        </p:spPr>
        <p:txBody>
          <a:bodyPr>
            <a:noAutofit/>
          </a:bodyPr>
          <a:lstStyle/>
          <a:p>
            <a:r>
              <a:rPr lang="en-GB" sz="1800" b="1" u="sng" dirty="0">
                <a:latin typeface="+mn-lt"/>
              </a:rPr>
              <a:t>Self Reflection</a:t>
            </a:r>
            <a:br>
              <a:rPr lang="en-GB" sz="1800" dirty="0">
                <a:latin typeface="+mn-lt"/>
              </a:rPr>
            </a:br>
            <a:r>
              <a:rPr lang="en-GB" sz="1800" dirty="0">
                <a:latin typeface="+mn-lt"/>
              </a:rPr>
              <a:t>The goal of this collection of images was to broaden our concept of the wealth of a grave – some gold should not be the sole indicator taken into consideration. The intricate detailing of the Lion gate and wall carvings show a connection between the skilled masonry either local, or commissioned further in the Aegean world, and the importance placed on the burial of a person. Burial itself was evidently not restricted to the location of the body, but the experience surrounding it, the wealth displayed to those alive witnessing the burial, and the legacy (if you will) of the person inhumed. </a:t>
            </a:r>
            <a:r>
              <a:rPr lang="en-GB" sz="1800" dirty="0"/>
              <a:t>Through using digital archives of the initial excavations, and subsequent later documentations, locating and grouping the needed images was achieved quite smoothly. Pinterest itself offered some help, as its algorithm is programmed to show similar images, however it did not successfully recommend Mycenaean items each time. The increase of AI generated images within the site proved to be further problematic. Overall, this board captures the wealth of Mycenae through a collection of media, using a variety of materials in order to highlight the value placed on the burial and surrounding activities. </a:t>
            </a:r>
            <a:endParaRPr lang="en-GB" sz="1800" dirty="0">
              <a:latin typeface="+mn-lt"/>
            </a:endParaRPr>
          </a:p>
        </p:txBody>
      </p:sp>
      <p:sp>
        <p:nvSpPr>
          <p:cNvPr id="3" name="Content Placeholder 2">
            <a:extLst>
              <a:ext uri="{FF2B5EF4-FFF2-40B4-BE49-F238E27FC236}">
                <a16:creationId xmlns:a16="http://schemas.microsoft.com/office/drawing/2014/main" id="{284531DC-82C3-672C-7B0C-AEFBA1BD7AA0}"/>
              </a:ext>
            </a:extLst>
          </p:cNvPr>
          <p:cNvSpPr>
            <a:spLocks noGrp="1"/>
          </p:cNvSpPr>
          <p:nvPr>
            <p:ph idx="1"/>
          </p:nvPr>
        </p:nvSpPr>
        <p:spPr>
          <a:xfrm>
            <a:off x="6096000" y="203304"/>
            <a:ext cx="5857568" cy="6394143"/>
          </a:xfrm>
        </p:spPr>
        <p:txBody>
          <a:bodyPr>
            <a:normAutofit fontScale="85000" lnSpcReduction="20000"/>
          </a:bodyPr>
          <a:lstStyle/>
          <a:p>
            <a:pPr marL="0" indent="0">
              <a:buNone/>
            </a:pPr>
            <a:r>
              <a:rPr lang="en-GB" sz="1600" b="1" u="sng" dirty="0"/>
              <a:t>References</a:t>
            </a:r>
          </a:p>
          <a:p>
            <a:pPr marL="0" indent="0">
              <a:buNone/>
            </a:pPr>
            <a:r>
              <a:rPr lang="en-GB" sz="1600" dirty="0">
                <a:hlinkClick r:id="rId2"/>
              </a:rPr>
              <a:t>Tomb of Atreus Entrance - https://www.e-mycenae.org/treasure-of-atreus/</a:t>
            </a:r>
            <a:endParaRPr lang="en-GB" sz="1600" dirty="0"/>
          </a:p>
          <a:p>
            <a:pPr marL="0" indent="0">
              <a:buNone/>
            </a:pPr>
            <a:r>
              <a:rPr lang="en-GB" sz="1600" dirty="0">
                <a:hlinkClick r:id="rId3"/>
              </a:rPr>
              <a:t>Illustration of Schliemann’s Artefacts - https://www.cambridge.org/core/journals/byzantine-and-modern-greek-studies/article/hellenizing-mycenae-from-heinrich-schliemanns-excavations-to-national-museum/6134C52D0D4F6AF0CF4F4E1C44718454</a:t>
            </a:r>
            <a:endParaRPr lang="en-GB" sz="1600" dirty="0"/>
          </a:p>
          <a:p>
            <a:pPr marL="0" indent="0">
              <a:buNone/>
            </a:pPr>
            <a:r>
              <a:rPr lang="en-GB" sz="1600" dirty="0">
                <a:hlinkClick r:id="rId4"/>
              </a:rPr>
              <a:t>Illustration of Ivory figures - https://www.cam.ac.uk/stories/digital-mycenae</a:t>
            </a:r>
            <a:endParaRPr lang="en-GB" sz="1600" dirty="0"/>
          </a:p>
          <a:p>
            <a:pPr marL="0" indent="0">
              <a:buNone/>
            </a:pPr>
            <a:r>
              <a:rPr lang="en-GB" sz="1600" dirty="0">
                <a:hlinkClick r:id="rId5"/>
              </a:rPr>
              <a:t>Egyptian Seals - https://cudl.lib.cam.ac.uk/view/PH-CLASSICS-MCNE-00003-00003-00001/66</a:t>
            </a:r>
            <a:endParaRPr lang="en-GB" sz="1600" dirty="0"/>
          </a:p>
          <a:p>
            <a:pPr marL="0" indent="0">
              <a:buNone/>
            </a:pPr>
            <a:r>
              <a:rPr lang="en-GB" sz="1600" dirty="0">
                <a:hlinkClick r:id="rId6"/>
              </a:rPr>
              <a:t>Lion Gate - https://cudl.lib.cam.ac.uk/view/PH-CLASSICS-MCNE-00003-00002-00002/1</a:t>
            </a:r>
            <a:endParaRPr lang="en-GB" sz="1600" dirty="0"/>
          </a:p>
          <a:p>
            <a:pPr marL="0" indent="0">
              <a:buNone/>
            </a:pPr>
            <a:r>
              <a:rPr lang="en-GB" sz="1600" dirty="0">
                <a:hlinkClick r:id="rId7"/>
              </a:rPr>
              <a:t>Stone carvings - https://cudl.lib.cam.ac.uk/view/PH-CLASSICS-MCNE-00003-00001-00011/15</a:t>
            </a:r>
            <a:endParaRPr lang="en-GB" sz="1600" dirty="0"/>
          </a:p>
          <a:p>
            <a:pPr marL="0" indent="0">
              <a:buNone/>
            </a:pPr>
            <a:r>
              <a:rPr lang="en-GB" sz="1600" dirty="0">
                <a:hlinkClick r:id="rId8"/>
              </a:rPr>
              <a:t>Baltic amber beads - https://www.jstor.org/stable/pdf/30103296.pdf</a:t>
            </a:r>
            <a:endParaRPr lang="en-GB" sz="1600" dirty="0"/>
          </a:p>
          <a:p>
            <a:pPr marL="0" indent="0">
              <a:buNone/>
            </a:pPr>
            <a:r>
              <a:rPr lang="en-GB" sz="1600" dirty="0">
                <a:hlinkClick r:id="rId9"/>
              </a:rPr>
              <a:t>Early style amphora - https://cudl.lib.cam.ac.uk/view/PH-CLASSICS-MCNE-00003-00003-00002/57</a:t>
            </a:r>
            <a:endParaRPr lang="en-GB" sz="1600" dirty="0"/>
          </a:p>
          <a:p>
            <a:pPr marL="0" indent="0">
              <a:buNone/>
            </a:pPr>
            <a:r>
              <a:rPr lang="en-GB" sz="1600" dirty="0">
                <a:hlinkClick r:id="rId10"/>
              </a:rPr>
              <a:t>Golden sword hilt - https://www.worldhistory.org/image/3736/mycenaean-gold-sword-hilt/</a:t>
            </a:r>
            <a:endParaRPr lang="en-GB" sz="1600" dirty="0"/>
          </a:p>
          <a:p>
            <a:pPr marL="0" indent="0">
              <a:buNone/>
            </a:pPr>
            <a:r>
              <a:rPr lang="en-GB" sz="1600" dirty="0">
                <a:hlinkClick r:id="rId11"/>
              </a:rPr>
              <a:t>Golden and lapis hilt sword - https://www.worldhistory.org/image/13805/bronze--gold-mycenaean-sword/</a:t>
            </a:r>
            <a:endParaRPr lang="en-GB" sz="1600" dirty="0"/>
          </a:p>
          <a:p>
            <a:pPr marL="0" indent="0">
              <a:buNone/>
            </a:pPr>
            <a:r>
              <a:rPr lang="en-GB" sz="1600" dirty="0">
                <a:hlinkClick r:id="rId12"/>
              </a:rPr>
              <a:t>Golden octopus brooch - https://www.worldhistory.org/image/3200/mycenaean-octopus-brooch/</a:t>
            </a:r>
            <a:endParaRPr lang="en-GB" sz="1600" dirty="0"/>
          </a:p>
          <a:p>
            <a:pPr marL="0" indent="0">
              <a:buNone/>
            </a:pPr>
            <a:r>
              <a:rPr lang="en-GB" sz="1600" dirty="0">
                <a:hlinkClick r:id="rId13"/>
              </a:rPr>
              <a:t>Gold lion head rhyton - https://www.worldhistory.org/image/3515/mycenaean-lion-rhyton/</a:t>
            </a:r>
            <a:endParaRPr lang="en-GB" sz="1600" dirty="0"/>
          </a:p>
          <a:p>
            <a:pPr marL="0" indent="0">
              <a:buNone/>
            </a:pPr>
            <a:r>
              <a:rPr lang="en-GB" sz="1600" dirty="0">
                <a:hlinkClick r:id="rId14"/>
              </a:rPr>
              <a:t>Agate Sword - How Bronze Age Artisans Crafted the Impossible Mycenaean Agate Sword - GreekReporter.com</a:t>
            </a:r>
            <a:endParaRPr lang="en-GB" sz="1600" dirty="0"/>
          </a:p>
          <a:p>
            <a:pPr marL="0" indent="0">
              <a:buNone/>
            </a:pPr>
            <a:endParaRPr lang="en-GB" sz="1600" dirty="0"/>
          </a:p>
        </p:txBody>
      </p:sp>
    </p:spTree>
    <p:extLst>
      <p:ext uri="{BB962C8B-B14F-4D97-AF65-F5344CB8AC3E}">
        <p14:creationId xmlns:p14="http://schemas.microsoft.com/office/powerpoint/2010/main" val="4002855408"/>
      </p:ext>
    </p:extLst>
  </p:cSld>
  <p:clrMapOvr>
    <a:masterClrMapping/>
  </p:clrMapOvr>
</p:sld>
</file>

<file path=ppt/theme/theme1.xml><?xml version="1.0" encoding="utf-8"?>
<a:theme xmlns:a="http://schemas.openxmlformats.org/drawingml/2006/main" name="Office Theme">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134</TotalTime>
  <Words>883</Words>
  <Application>Microsoft Office PowerPoint</Application>
  <PresentationFormat>Widescreen</PresentationFormat>
  <Paragraphs>30</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Aptos Display</vt:lpstr>
      <vt:lpstr>Arial</vt:lpstr>
      <vt:lpstr>Office Theme</vt:lpstr>
      <vt:lpstr>PowerPoint Presentation</vt:lpstr>
      <vt:lpstr>Self Reflection The goal of this collection of images was to broaden our concept of the wealth of a grave – some gold should not be the sole indicator taken into consideration. The intricate detailing of the Lion gate and wall carvings show a connection between the skilled masonry either local, or commissioned further in the Aegean world, and the importance placed on the burial of a person. Burial itself was evidently not restricted to the location of the body, but the experience surrounding it, the wealth displayed to those alive witnessing the burial, and the legacy (if you will) of the person inhumed. Through using digital archives of the initial excavations, and subsequent later documentations, locating and grouping the needed images was achieved quite smoothly. Pinterest itself offered some help, as its algorithm is programmed to show similar images, however it did not successfully recommend Mycenaean items each time. The increase of AI generated images within the site proved to be further problematic. Overall, this board captures the wealth of Mycenae through a collection of media, using a variety of materials in order to highlight the value placed on the burial and surrounding activities.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Lexin Atlas Jessopp (2400788)</dc:creator>
  <cp:lastModifiedBy>Lexin Atlas Jessopp (2400788)</cp:lastModifiedBy>
  <cp:revision>1</cp:revision>
  <dcterms:created xsi:type="dcterms:W3CDTF">2026-10-21T15:59:55Z</dcterms:created>
  <dcterms:modified xsi:type="dcterms:W3CDTF">2026-10-21T18:18:45Z</dcterms:modified>
</cp:coreProperties>
</file>