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020" autoAdjust="0"/>
    <p:restoredTop sz="94660"/>
  </p:normalViewPr>
  <p:slideViewPr>
    <p:cSldViewPr snapToGrid="0">
      <p:cViewPr varScale="1">
        <p:scale>
          <a:sx n="157" d="100"/>
          <a:sy n="157" d="100"/>
        </p:scale>
        <p:origin x="114" y="15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with Picture">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6789" y="-1"/>
            <a:ext cx="12192001" cy="6858000"/>
          </a:xfrm>
          <a:blipFill>
            <a:blip r:embed="rId2">
              <a:alphaModFix amt="70000"/>
            </a:blip>
            <a:stretch>
              <a:fillRect/>
            </a:stretch>
          </a:blipFill>
        </p:spPr>
        <p:txBody>
          <a:bodyPr/>
          <a:lstStyle>
            <a:lvl1pPr>
              <a:defRPr/>
            </a:lvl1pPr>
          </a:lstStyle>
          <a:p>
            <a:r>
              <a:rPr lang="en-US" dirty="0"/>
              <a:t>   </a:t>
            </a:r>
          </a:p>
        </p:txBody>
      </p:sp>
      <p:sp>
        <p:nvSpPr>
          <p:cNvPr id="6" name="Title 5">
            <a:extLst>
              <a:ext uri="{FF2B5EF4-FFF2-40B4-BE49-F238E27FC236}">
                <a16:creationId xmlns:a16="http://schemas.microsoft.com/office/drawing/2014/main" id="{F7DA815B-BFAB-3E8D-D7E1-E7F9DE0A7703}"/>
              </a:ext>
            </a:extLst>
          </p:cNvPr>
          <p:cNvSpPr>
            <a:spLocks noGrp="1"/>
          </p:cNvSpPr>
          <p:nvPr>
            <p:ph type="title"/>
          </p:nvPr>
        </p:nvSpPr>
        <p:spPr>
          <a:xfrm>
            <a:off x="0" y="-1"/>
            <a:ext cx="6096000" cy="6857999"/>
          </a:xfrm>
          <a:gradFill>
            <a:gsLst>
              <a:gs pos="86000">
                <a:schemeClr val="accent4">
                  <a:lumMod val="50000"/>
                  <a:alpha val="95000"/>
                </a:schemeClr>
              </a:gs>
              <a:gs pos="100000">
                <a:schemeClr val="bg2">
                  <a:alpha val="90000"/>
                </a:schemeClr>
              </a:gs>
              <a:gs pos="42000">
                <a:srgbClr val="161824">
                  <a:alpha val="20000"/>
                </a:srgbClr>
              </a:gs>
              <a:gs pos="18000">
                <a:schemeClr val="bg2">
                  <a:lumMod val="90000"/>
                  <a:lumOff val="10000"/>
                  <a:alpha val="0"/>
                </a:schemeClr>
              </a:gs>
            </a:gsLst>
            <a:lin ang="11400000" scaled="0"/>
          </a:gradFill>
        </p:spPr>
        <p:txBody>
          <a:bodyPr lIns="365760" tIns="822960" rIns="914400" bIns="2286000" anchor="t"/>
          <a:lstStyle>
            <a:lvl1pPr>
              <a:defRPr sz="5000"/>
            </a:lvl1pPr>
          </a:lstStyle>
          <a:p>
            <a:r>
              <a:rPr lang="en-GB"/>
              <a:t>Click to edit Master title style</a:t>
            </a:r>
            <a:endParaRPr lang="en-US" dirty="0"/>
          </a:p>
        </p:txBody>
      </p:sp>
      <p:sp>
        <p:nvSpPr>
          <p:cNvPr id="15" name="Subtitle 2">
            <a:extLst>
              <a:ext uri="{FF2B5EF4-FFF2-40B4-BE49-F238E27FC236}">
                <a16:creationId xmlns:a16="http://schemas.microsoft.com/office/drawing/2014/main" id="{57758407-B9B8-FC90-BBF1-B9013F196E21}"/>
              </a:ext>
            </a:extLst>
          </p:cNvPr>
          <p:cNvSpPr>
            <a:spLocks noGrp="1"/>
          </p:cNvSpPr>
          <p:nvPr>
            <p:ph type="subTitle" idx="1"/>
          </p:nvPr>
        </p:nvSpPr>
        <p:spPr>
          <a:xfrm>
            <a:off x="0" y="2401889"/>
            <a:ext cx="6096000" cy="4456112"/>
          </a:xfrm>
          <a:gradFill>
            <a:gsLst>
              <a:gs pos="35000">
                <a:schemeClr val="bg2">
                  <a:alpha val="32000"/>
                </a:schemeClr>
              </a:gs>
              <a:gs pos="56000">
                <a:schemeClr val="accent6">
                  <a:alpha val="0"/>
                </a:schemeClr>
              </a:gs>
              <a:gs pos="8000">
                <a:schemeClr val="bg2"/>
              </a:gs>
              <a:gs pos="22000">
                <a:schemeClr val="bg2">
                  <a:alpha val="67000"/>
                </a:schemeClr>
              </a:gs>
            </a:gsLst>
            <a:path path="circle">
              <a:fillToRect t="100000" r="100000"/>
            </a:path>
          </a:gradFill>
        </p:spPr>
        <p:txBody>
          <a:bodyPr vert="horz" lIns="393192" tIns="457200" rIns="274320" bIns="731520" rtlCol="0" anchor="b">
            <a:normAutofit/>
          </a:bodyPr>
          <a:lstStyle>
            <a:lvl1pPr marL="0" indent="0">
              <a:buNone/>
              <a:defRPr lang="en-US" sz="1400" dirty="0"/>
            </a:lvl1pPr>
          </a:lstStyle>
          <a:p>
            <a:pPr lvl="0"/>
            <a:r>
              <a:rPr lang="en-GB"/>
              <a:t>Click to edit Master subtitle style</a:t>
            </a:r>
            <a:endParaRPr lang="en-US" dirty="0"/>
          </a:p>
        </p:txBody>
      </p:sp>
      <p:sp>
        <p:nvSpPr>
          <p:cNvPr id="11" name="Date Placeholder 10">
            <a:extLst>
              <a:ext uri="{FF2B5EF4-FFF2-40B4-BE49-F238E27FC236}">
                <a16:creationId xmlns:a16="http://schemas.microsoft.com/office/drawing/2014/main" id="{A03BE6F4-76AC-1913-6858-8449FC30A22C}"/>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12" name="Footer Placeholder 11">
            <a:extLst>
              <a:ext uri="{FF2B5EF4-FFF2-40B4-BE49-F238E27FC236}">
                <a16:creationId xmlns:a16="http://schemas.microsoft.com/office/drawing/2014/main" id="{3A959F0E-1234-A029-DD14-0642D1457559}"/>
              </a:ext>
            </a:extLst>
          </p:cNvPr>
          <p:cNvSpPr>
            <a:spLocks noGrp="1"/>
          </p:cNvSpPr>
          <p:nvPr>
            <p:ph type="ftr" sz="quarter" idx="15"/>
          </p:nvPr>
        </p:nvSpPr>
        <p:spPr/>
        <p:txBody>
          <a:bodyPr/>
          <a:lstStyle/>
          <a:p>
            <a:endParaRPr lang="es-ES"/>
          </a:p>
        </p:txBody>
      </p:sp>
      <p:sp>
        <p:nvSpPr>
          <p:cNvPr id="14" name="Slide Number Placeholder 13">
            <a:extLst>
              <a:ext uri="{FF2B5EF4-FFF2-40B4-BE49-F238E27FC236}">
                <a16:creationId xmlns:a16="http://schemas.microsoft.com/office/drawing/2014/main" id="{42107F04-5566-3CCB-8B23-B8B3ECBA5457}"/>
              </a:ext>
            </a:extLst>
          </p:cNvPr>
          <p:cNvSpPr>
            <a:spLocks noGrp="1"/>
          </p:cNvSpPr>
          <p:nvPr>
            <p:ph type="sldNum" sz="quarter" idx="16"/>
          </p:nvPr>
        </p:nvSpPr>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2349002308"/>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22282"/>
            <a:ext cx="9830017" cy="731520"/>
          </a:xfrm>
        </p:spPr>
        <p:txBody>
          <a:bodyPr anchor="b">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p:txBody>
          <a:bodyPr/>
          <a:lstStyle/>
          <a:p>
            <a:endParaRPr lang="es-E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2" y="2011680"/>
            <a:ext cx="11402568" cy="438912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F14132CA-3777-075A-ECC4-B9DEFA9B3CEB}"/>
              </a:ext>
            </a:extLst>
          </p:cNvPr>
          <p:cNvCxnSpPr>
            <a:cxnSpLocks/>
          </p:cNvCxnSpPr>
          <p:nvPr/>
        </p:nvCxnSpPr>
        <p:spPr>
          <a:xfrm flipH="1">
            <a:off x="394716" y="1704836"/>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865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Title with Picture 2">
    <p:bg>
      <p:bgPr>
        <a:solidFill>
          <a:schemeClr val="bg2"/>
        </a:solidFill>
        <a:effectLst/>
      </p:bgPr>
    </p:bg>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37C87932-7DAB-7F93-5E51-7AEEA5AC7FEA}"/>
              </a:ext>
            </a:extLst>
          </p:cNvPr>
          <p:cNvSpPr>
            <a:spLocks noGrp="1"/>
          </p:cNvSpPr>
          <p:nvPr>
            <p:ph type="pic" sz="quarter" idx="13" hasCustomPrompt="1"/>
          </p:nvPr>
        </p:nvSpPr>
        <p:spPr>
          <a:xfrm>
            <a:off x="0" y="0"/>
            <a:ext cx="12192000" cy="6858000"/>
          </a:xfrm>
          <a:blipFill>
            <a:blip r:embed="rId2">
              <a:alphaModFix amt="70000"/>
            </a:blip>
            <a:stretch>
              <a:fillRect l="-2" t="-1" b="-19091"/>
            </a:stretch>
          </a:blipFill>
        </p:spPr>
        <p:txBody>
          <a:bodyPr/>
          <a:lstStyle>
            <a:lvl1pPr>
              <a:defRPr/>
            </a:lvl1pPr>
          </a:lstStyle>
          <a:p>
            <a:r>
              <a:rPr lang="en-US" dirty="0"/>
              <a:t>   </a:t>
            </a:r>
          </a:p>
        </p:txBody>
      </p:sp>
      <p:sp>
        <p:nvSpPr>
          <p:cNvPr id="10" name="Title 9">
            <a:extLst>
              <a:ext uri="{FF2B5EF4-FFF2-40B4-BE49-F238E27FC236}">
                <a16:creationId xmlns:a16="http://schemas.microsoft.com/office/drawing/2014/main" id="{D35AE1E4-9BA4-415B-370F-31BCBBC952D7}"/>
              </a:ext>
            </a:extLst>
          </p:cNvPr>
          <p:cNvSpPr>
            <a:spLocks noGrp="1"/>
          </p:cNvSpPr>
          <p:nvPr>
            <p:ph type="title"/>
          </p:nvPr>
        </p:nvSpPr>
        <p:spPr>
          <a:xfrm>
            <a:off x="6096000" y="-1"/>
            <a:ext cx="6096000" cy="6857999"/>
          </a:xfrm>
          <a:gradFill>
            <a:gsLst>
              <a:gs pos="100000">
                <a:schemeClr val="bg2">
                  <a:alpha val="90000"/>
                </a:schemeClr>
              </a:gs>
              <a:gs pos="34000">
                <a:srgbClr val="061F7B">
                  <a:alpha val="5000"/>
                  <a:lumMod val="74000"/>
                </a:srgbClr>
              </a:gs>
              <a:gs pos="15000">
                <a:schemeClr val="accent1">
                  <a:lumMod val="75000"/>
                  <a:alpha val="0"/>
                </a:schemeClr>
              </a:gs>
            </a:gsLst>
            <a:lin ang="600000" scaled="0"/>
          </a:gradFill>
          <a:ln>
            <a:solidFill>
              <a:schemeClr val="tx1"/>
            </a:solidFill>
          </a:ln>
        </p:spPr>
        <p:txBody>
          <a:bodyPr lIns="1600200" tIns="822960" rIns="274320" bIns="457200" anchor="t"/>
          <a:lstStyle>
            <a:lvl1pPr>
              <a:defRPr sz="4200"/>
            </a:lvl1pPr>
          </a:lstStyle>
          <a:p>
            <a:r>
              <a:rPr lang="en-GB"/>
              <a:t>Click to edit Master title style</a:t>
            </a:r>
            <a:endParaRPr lang="en-US" dirty="0"/>
          </a:p>
        </p:txBody>
      </p:sp>
      <p:sp>
        <p:nvSpPr>
          <p:cNvPr id="5" name="Subtitle 2">
            <a:extLst>
              <a:ext uri="{FF2B5EF4-FFF2-40B4-BE49-F238E27FC236}">
                <a16:creationId xmlns:a16="http://schemas.microsoft.com/office/drawing/2014/main" id="{D54B625A-114F-C2DE-F195-EF26EC052662}"/>
              </a:ext>
            </a:extLst>
          </p:cNvPr>
          <p:cNvSpPr>
            <a:spLocks noGrp="1"/>
          </p:cNvSpPr>
          <p:nvPr>
            <p:ph type="subTitle" idx="1"/>
          </p:nvPr>
        </p:nvSpPr>
        <p:spPr>
          <a:xfrm>
            <a:off x="5002306" y="4231338"/>
            <a:ext cx="7189694" cy="2626661"/>
          </a:xfrm>
          <a:gradFill>
            <a:gsLst>
              <a:gs pos="63000">
                <a:schemeClr val="accent5">
                  <a:lumMod val="75000"/>
                  <a:alpha val="0"/>
                </a:schemeClr>
              </a:gs>
              <a:gs pos="100000">
                <a:schemeClr val="accent3">
                  <a:lumMod val="60000"/>
                  <a:lumOff val="40000"/>
                  <a:alpha val="69000"/>
                </a:schemeClr>
              </a:gs>
              <a:gs pos="13000">
                <a:schemeClr val="bg2">
                  <a:alpha val="0"/>
                </a:schemeClr>
              </a:gs>
            </a:gsLst>
            <a:lin ang="4200000" scaled="0"/>
          </a:gradFill>
        </p:spPr>
        <p:txBody>
          <a:bodyPr vert="horz" lIns="2743200" tIns="640080" rIns="457200" bIns="731520" rtlCol="0" anchor="b">
            <a:normAutofit/>
          </a:bodyPr>
          <a:lstStyle>
            <a:lvl1pPr marL="0" indent="0">
              <a:buNone/>
              <a:defRPr lang="en-US" sz="1400" dirty="0"/>
            </a:lvl1pPr>
          </a:lstStyle>
          <a:p>
            <a:pPr lvl="0"/>
            <a:r>
              <a:rPr lang="en-GB"/>
              <a:t>Click to edit Master subtitle style</a:t>
            </a:r>
            <a:endParaRPr lang="en-US" dirty="0"/>
          </a:p>
        </p:txBody>
      </p:sp>
      <p:sp>
        <p:nvSpPr>
          <p:cNvPr id="7" name="Date Placeholder 6">
            <a:extLst>
              <a:ext uri="{FF2B5EF4-FFF2-40B4-BE49-F238E27FC236}">
                <a16:creationId xmlns:a16="http://schemas.microsoft.com/office/drawing/2014/main" id="{0F001462-21CF-5988-0554-7DB1C494B04E}"/>
              </a:ext>
            </a:extLst>
          </p:cNvPr>
          <p:cNvSpPr>
            <a:spLocks noGrp="1"/>
          </p:cNvSpPr>
          <p:nvPr>
            <p:ph type="dt" sz="half" idx="14"/>
          </p:nvPr>
        </p:nvSpPr>
        <p:spPr>
          <a:xfrm>
            <a:off x="7620000" y="210312"/>
            <a:ext cx="1473201" cy="365760"/>
          </a:xfrm>
        </p:spPr>
        <p:txBody>
          <a:bodyPr/>
          <a:lstStyle/>
          <a:p>
            <a:fld id="{40771E8B-6CA5-40B2-8038-0E112F3DAC1C}" type="datetimeFigureOut">
              <a:rPr lang="es-ES" smtClean="0"/>
              <a:t>31/07/2026</a:t>
            </a:fld>
            <a:endParaRPr lang="es-ES"/>
          </a:p>
        </p:txBody>
      </p:sp>
      <p:sp>
        <p:nvSpPr>
          <p:cNvPr id="8" name="Footer Placeholder 7">
            <a:extLst>
              <a:ext uri="{FF2B5EF4-FFF2-40B4-BE49-F238E27FC236}">
                <a16:creationId xmlns:a16="http://schemas.microsoft.com/office/drawing/2014/main" id="{E972D5EE-6935-237E-C4A2-C61261249F33}"/>
              </a:ext>
            </a:extLst>
          </p:cNvPr>
          <p:cNvSpPr>
            <a:spLocks noGrp="1"/>
          </p:cNvSpPr>
          <p:nvPr>
            <p:ph type="ftr" sz="quarter" idx="15"/>
          </p:nvPr>
        </p:nvSpPr>
        <p:spPr>
          <a:xfrm>
            <a:off x="9164921" y="210312"/>
            <a:ext cx="2181351" cy="365760"/>
          </a:xfrm>
        </p:spPr>
        <p:txBody>
          <a:bodyPr/>
          <a:lstStyle/>
          <a:p>
            <a:endParaRPr lang="es-ES"/>
          </a:p>
        </p:txBody>
      </p:sp>
      <p:sp>
        <p:nvSpPr>
          <p:cNvPr id="13" name="Slide Number Placeholder 12">
            <a:extLst>
              <a:ext uri="{FF2B5EF4-FFF2-40B4-BE49-F238E27FC236}">
                <a16:creationId xmlns:a16="http://schemas.microsoft.com/office/drawing/2014/main" id="{C81CEA4D-A8A1-D4D2-8F28-C83469372446}"/>
              </a:ext>
            </a:extLst>
          </p:cNvPr>
          <p:cNvSpPr>
            <a:spLocks noGrp="1"/>
          </p:cNvSpPr>
          <p:nvPr>
            <p:ph type="sldNum" sz="quarter" idx="16"/>
          </p:nvPr>
        </p:nvSpPr>
        <p:spPr>
          <a:xfrm>
            <a:off x="11447711" y="210312"/>
            <a:ext cx="448805" cy="365760"/>
          </a:xfrm>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2041169360"/>
      </p:ext>
    </p:extLst>
  </p:cSld>
  <p:clrMapOvr>
    <a:masterClrMapping/>
  </p:clrMapOvr>
  <p:extLst>
    <p:ext uri="{DCECCB84-F9BA-43D5-87BE-67443E8EF086}">
      <p15:sldGuideLst xmlns:p15="http://schemas.microsoft.com/office/powerpoint/2012/main">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6A70A2D-6A6F-D8FD-B860-1F184E1B5E94}"/>
              </a:ext>
            </a:extLst>
          </p:cNvPr>
          <p:cNvSpPr>
            <a:spLocks noGrp="1"/>
          </p:cNvSpPr>
          <p:nvPr>
            <p:ph type="title"/>
          </p:nvPr>
        </p:nvSpPr>
        <p:spPr>
          <a:xfrm>
            <a:off x="274320" y="1133214"/>
            <a:ext cx="11631478" cy="1825674"/>
          </a:xfrm>
        </p:spPr>
        <p:txBody>
          <a:bodyPr anchor="t"/>
          <a:lstStyle>
            <a:lvl1pPr>
              <a:defRPr sz="5000"/>
            </a:lvl1pPr>
          </a:lstStyle>
          <a:p>
            <a:r>
              <a:rPr lang="en-GB"/>
              <a:t>Click to edit Master title style</a:t>
            </a:r>
            <a:endParaRPr lang="en-US"/>
          </a:p>
        </p:txBody>
      </p:sp>
      <p:sp>
        <p:nvSpPr>
          <p:cNvPr id="7" name="Subtitle 2">
            <a:extLst>
              <a:ext uri="{FF2B5EF4-FFF2-40B4-BE49-F238E27FC236}">
                <a16:creationId xmlns:a16="http://schemas.microsoft.com/office/drawing/2014/main" id="{D95EA3D9-98A4-3891-668D-DF99CC18D7AC}"/>
              </a:ext>
            </a:extLst>
          </p:cNvPr>
          <p:cNvSpPr>
            <a:spLocks noGrp="1"/>
          </p:cNvSpPr>
          <p:nvPr>
            <p:ph type="subTitle" idx="1"/>
          </p:nvPr>
        </p:nvSpPr>
        <p:spPr>
          <a:xfrm>
            <a:off x="301751" y="5351226"/>
            <a:ext cx="7235954" cy="771276"/>
          </a:xfrm>
          <a:noFill/>
        </p:spPr>
        <p:txBody>
          <a:bodyPr vert="horz" lIns="91440" tIns="45720" rIns="91440" bIns="45720" rtlCol="0" anchor="t">
            <a:noAutofit/>
          </a:bodyPr>
          <a:lstStyle>
            <a:lvl1pPr marL="0" indent="0">
              <a:buNone/>
              <a:defRPr lang="en-US" sz="1800" dirty="0"/>
            </a:lvl1pPr>
          </a:lstStyle>
          <a:p>
            <a:pPr lvl="0"/>
            <a:r>
              <a:rPr lang="en-GB"/>
              <a:t>Click to edit Master subtitle style</a:t>
            </a:r>
            <a:endParaRPr lang="en-US" dirty="0"/>
          </a:p>
        </p:txBody>
      </p:sp>
      <p:sp>
        <p:nvSpPr>
          <p:cNvPr id="15" name="Date Placeholder 14">
            <a:extLst>
              <a:ext uri="{FF2B5EF4-FFF2-40B4-BE49-F238E27FC236}">
                <a16:creationId xmlns:a16="http://schemas.microsoft.com/office/drawing/2014/main" id="{4E1D7382-6629-2CE5-9CD1-12C42772E0D2}"/>
              </a:ext>
            </a:extLst>
          </p:cNvPr>
          <p:cNvSpPr>
            <a:spLocks noGrp="1"/>
          </p:cNvSpPr>
          <p:nvPr>
            <p:ph type="dt" sz="half" idx="10"/>
          </p:nvPr>
        </p:nvSpPr>
        <p:spPr/>
        <p:txBody>
          <a:bodyPr/>
          <a:lstStyle/>
          <a:p>
            <a:fld id="{40771E8B-6CA5-40B2-8038-0E112F3DAC1C}" type="datetimeFigureOut">
              <a:rPr lang="es-ES" smtClean="0"/>
              <a:t>31/07/2026</a:t>
            </a:fld>
            <a:endParaRPr lang="es-ES"/>
          </a:p>
        </p:txBody>
      </p:sp>
      <p:sp>
        <p:nvSpPr>
          <p:cNvPr id="16" name="Footer Placeholder 15">
            <a:extLst>
              <a:ext uri="{FF2B5EF4-FFF2-40B4-BE49-F238E27FC236}">
                <a16:creationId xmlns:a16="http://schemas.microsoft.com/office/drawing/2014/main" id="{04D3FCD7-2C92-02D9-B65F-03119FF69156}"/>
              </a:ext>
            </a:extLst>
          </p:cNvPr>
          <p:cNvSpPr>
            <a:spLocks noGrp="1"/>
          </p:cNvSpPr>
          <p:nvPr>
            <p:ph type="ftr" sz="quarter" idx="11"/>
          </p:nvPr>
        </p:nvSpPr>
        <p:spPr/>
        <p:txBody>
          <a:bodyPr/>
          <a:lstStyle/>
          <a:p>
            <a:endParaRPr lang="es-ES"/>
          </a:p>
        </p:txBody>
      </p:sp>
      <p:sp>
        <p:nvSpPr>
          <p:cNvPr id="17" name="Slide Number Placeholder 16">
            <a:extLst>
              <a:ext uri="{FF2B5EF4-FFF2-40B4-BE49-F238E27FC236}">
                <a16:creationId xmlns:a16="http://schemas.microsoft.com/office/drawing/2014/main" id="{6825B394-7F27-6399-8BDB-45CADE4F48C2}"/>
              </a:ext>
            </a:extLst>
          </p:cNvPr>
          <p:cNvSpPr>
            <a:spLocks noGrp="1"/>
          </p:cNvSpPr>
          <p:nvPr>
            <p:ph type="sldNum" sz="quarter" idx="12"/>
          </p:nvPr>
        </p:nvSpPr>
        <p:spPr/>
        <p:txBody>
          <a:bodyPr/>
          <a:lstStyle/>
          <a:p>
            <a:fld id="{0F1556C4-DFC3-4611-A7CC-780699185E26}" type="slidenum">
              <a:rPr lang="es-ES" smtClean="0"/>
              <a:t>‹#›</a:t>
            </a:fld>
            <a:endParaRPr lang="es-ES"/>
          </a:p>
        </p:txBody>
      </p:sp>
      <p:sp>
        <p:nvSpPr>
          <p:cNvPr id="11" name="Rectangle 10">
            <a:extLst>
              <a:ext uri="{FF2B5EF4-FFF2-40B4-BE49-F238E27FC236}">
                <a16:creationId xmlns:a16="http://schemas.microsoft.com/office/drawing/2014/main" id="{6D514160-DA6E-9655-9294-6538F297B73D}"/>
              </a:ext>
            </a:extLst>
          </p:cNvPr>
          <p:cNvSpPr/>
          <p:nvPr/>
        </p:nvSpPr>
        <p:spPr>
          <a:xfrm rot="10800000">
            <a:off x="0" y="3432121"/>
            <a:ext cx="12192000" cy="1825033"/>
          </a:xfrm>
          <a:prstGeom prst="rect">
            <a:avLst/>
          </a:prstGeom>
          <a:gradFill>
            <a:gsLst>
              <a:gs pos="63000">
                <a:schemeClr val="bg2">
                  <a:alpha val="0"/>
                </a:schemeClr>
              </a:gs>
              <a:gs pos="100000">
                <a:schemeClr val="accent1">
                  <a:lumMod val="7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EC29EB-3E43-F1FF-EB6B-9F5C908FFCC8}"/>
              </a:ext>
            </a:extLst>
          </p:cNvPr>
          <p:cNvSpPr/>
          <p:nvPr/>
        </p:nvSpPr>
        <p:spPr>
          <a:xfrm rot="16200000" flipH="1">
            <a:off x="5938634" y="-996853"/>
            <a:ext cx="1825034" cy="10681699"/>
          </a:xfrm>
          <a:prstGeom prst="rect">
            <a:avLst/>
          </a:prstGeom>
          <a:gradFill>
            <a:gsLst>
              <a:gs pos="56000">
                <a:schemeClr val="bg1">
                  <a:alpha val="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64436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43D93006-CD9A-ACB8-4DFF-755585BD51C6}"/>
              </a:ext>
            </a:extLst>
          </p:cNvPr>
          <p:cNvSpPr/>
          <p:nvPr/>
        </p:nvSpPr>
        <p:spPr>
          <a:xfrm rot="5400000" flipH="1" flipV="1">
            <a:off x="-367222" y="367225"/>
            <a:ext cx="6866356" cy="6131909"/>
          </a:xfrm>
          <a:prstGeom prst="rect">
            <a:avLst/>
          </a:prstGeom>
          <a:gradFill>
            <a:gsLst>
              <a:gs pos="13000">
                <a:schemeClr val="accent2"/>
              </a:gs>
              <a:gs pos="60000">
                <a:schemeClr val="bg2">
                  <a:alpha val="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 name="Rectangle 6">
            <a:extLst>
              <a:ext uri="{FF2B5EF4-FFF2-40B4-BE49-F238E27FC236}">
                <a16:creationId xmlns:a16="http://schemas.microsoft.com/office/drawing/2014/main" id="{A35B8330-0A40-6340-3205-86A38459537F}"/>
              </a:ext>
            </a:extLst>
          </p:cNvPr>
          <p:cNvSpPr/>
          <p:nvPr/>
        </p:nvSpPr>
        <p:spPr>
          <a:xfrm rot="5400000" flipV="1">
            <a:off x="-1977949" y="2307330"/>
            <a:ext cx="6528619" cy="2572719"/>
          </a:xfrm>
          <a:prstGeom prst="rect">
            <a:avLst/>
          </a:prstGeom>
          <a:gradFill>
            <a:gsLst>
              <a:gs pos="0">
                <a:schemeClr val="accent1">
                  <a:lumMod val="75000"/>
                </a:schemeClr>
              </a:gs>
              <a:gs pos="42000">
                <a:schemeClr val="bg2">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Rectangle 5">
            <a:extLst>
              <a:ext uri="{FF2B5EF4-FFF2-40B4-BE49-F238E27FC236}">
                <a16:creationId xmlns:a16="http://schemas.microsoft.com/office/drawing/2014/main" id="{72AFF5B4-F60C-7639-0259-DAA1F9833429}"/>
              </a:ext>
            </a:extLst>
          </p:cNvPr>
          <p:cNvSpPr/>
          <p:nvPr/>
        </p:nvSpPr>
        <p:spPr>
          <a:xfrm rot="10800000">
            <a:off x="1" y="4216109"/>
            <a:ext cx="8887299" cy="2644533"/>
          </a:xfrm>
          <a:prstGeom prst="rect">
            <a:avLst/>
          </a:prstGeom>
          <a:gradFill>
            <a:gsLst>
              <a:gs pos="0">
                <a:schemeClr val="accent3">
                  <a:lumMod val="60000"/>
                  <a:lumOff val="40000"/>
                </a:schemeClr>
              </a:gs>
              <a:gs pos="49000">
                <a:schemeClr val="accent4">
                  <a:lumMod val="75000"/>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8892EA34-13CC-54C1-DE3D-4F1D5D55C9A7}"/>
              </a:ext>
            </a:extLst>
          </p:cNvPr>
          <p:cNvSpPr>
            <a:spLocks noGrp="1"/>
          </p:cNvSpPr>
          <p:nvPr>
            <p:ph type="title"/>
          </p:nvPr>
        </p:nvSpPr>
        <p:spPr>
          <a:xfrm>
            <a:off x="3018499" y="952500"/>
            <a:ext cx="8887299" cy="5636798"/>
          </a:xfrm>
        </p:spPr>
        <p:txBody>
          <a:bodyPr anchor="b">
            <a:normAutofit/>
          </a:bodyPr>
          <a:lstStyle>
            <a:lvl1pPr algn="r">
              <a:defRPr sz="72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3FCA76BF-5E58-9143-643F-6B06864B8735}"/>
              </a:ext>
            </a:extLst>
          </p:cNvPr>
          <p:cNvSpPr>
            <a:spLocks noGrp="1"/>
          </p:cNvSpPr>
          <p:nvPr>
            <p:ph type="dt" sz="half" idx="10"/>
          </p:nvPr>
        </p:nvSpPr>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006C9F8B-DAAC-4FD9-5257-842E1B079B6D}"/>
              </a:ext>
            </a:extLst>
          </p:cNvPr>
          <p:cNvSpPr>
            <a:spLocks noGrp="1"/>
          </p:cNvSpPr>
          <p:nvPr>
            <p:ph type="ftr" sz="quarter" idx="11"/>
          </p:nvPr>
        </p:nvSpPr>
        <p:spPr/>
        <p:txBody>
          <a:bodyPr/>
          <a:lstStyle/>
          <a:p>
            <a:endParaRPr lang="es-ES"/>
          </a:p>
        </p:txBody>
      </p:sp>
      <p:sp>
        <p:nvSpPr>
          <p:cNvPr id="8" name="Slide Number Placeholder 7">
            <a:extLst>
              <a:ext uri="{FF2B5EF4-FFF2-40B4-BE49-F238E27FC236}">
                <a16:creationId xmlns:a16="http://schemas.microsoft.com/office/drawing/2014/main" id="{DEF8E261-B260-D169-5279-F4153543A76C}"/>
              </a:ext>
            </a:extLst>
          </p:cNvPr>
          <p:cNvSpPr>
            <a:spLocks noGrp="1"/>
          </p:cNvSpPr>
          <p:nvPr>
            <p:ph type="sldNum" sz="quarter" idx="12"/>
          </p:nvPr>
        </p:nvSpPr>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305337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p:cSld name="Agenda">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D31AE9B9-D0DC-50F5-FE7E-BCF950A9B60C}"/>
              </a:ext>
            </a:extLst>
          </p:cNvPr>
          <p:cNvSpPr/>
          <p:nvPr/>
        </p:nvSpPr>
        <p:spPr>
          <a:xfrm>
            <a:off x="28450" y="0"/>
            <a:ext cx="7600185" cy="6858000"/>
          </a:xfrm>
          <a:prstGeom prst="rect">
            <a:avLst/>
          </a:prstGeom>
          <a:gradFill>
            <a:gsLst>
              <a:gs pos="52000">
                <a:schemeClr val="bg2">
                  <a:alpha val="0"/>
                </a:schemeClr>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0" y="3409447"/>
            <a:ext cx="7609635" cy="3448553"/>
          </a:xfrm>
          <a:prstGeom prst="rect">
            <a:avLst/>
          </a:prstGeom>
          <a:gradFill>
            <a:gsLst>
              <a:gs pos="0">
                <a:schemeClr val="accent2"/>
              </a:gs>
              <a:gs pos="45000">
                <a:schemeClr val="bg2">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5" name="Rectangle 4">
            <a:extLst>
              <a:ext uri="{FF2B5EF4-FFF2-40B4-BE49-F238E27FC236}">
                <a16:creationId xmlns:a16="http://schemas.microsoft.com/office/drawing/2014/main" id="{32F5B7E4-5668-20C3-5FFF-AA7F08736507}"/>
              </a:ext>
            </a:extLst>
          </p:cNvPr>
          <p:cNvSpPr/>
          <p:nvPr/>
        </p:nvSpPr>
        <p:spPr>
          <a:xfrm rot="16200000">
            <a:off x="394816" y="-375817"/>
            <a:ext cx="6858000" cy="7609635"/>
          </a:xfrm>
          <a:prstGeom prst="rect">
            <a:avLst/>
          </a:prstGeom>
          <a:gradFill>
            <a:gsLst>
              <a:gs pos="0">
                <a:schemeClr val="tx1"/>
              </a:gs>
              <a:gs pos="18000">
                <a:schemeClr val="accent3">
                  <a:lumMod val="60000"/>
                  <a:lumOff val="40000"/>
                  <a:alpha val="72000"/>
                </a:schemeClr>
              </a:gs>
              <a:gs pos="56000">
                <a:schemeClr val="accent1">
                  <a:lumMod val="50000"/>
                  <a:alpha val="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268344FF-8882-8B2E-4777-40771425C01A}"/>
              </a:ext>
            </a:extLst>
          </p:cNvPr>
          <p:cNvSpPr/>
          <p:nvPr/>
        </p:nvSpPr>
        <p:spPr>
          <a:xfrm rot="16200000">
            <a:off x="1188613" y="417977"/>
            <a:ext cx="5518112" cy="7361933"/>
          </a:xfrm>
          <a:prstGeom prst="rect">
            <a:avLst/>
          </a:prstGeom>
          <a:gradFill flip="none" rotWithShape="1">
            <a:gsLst>
              <a:gs pos="24000">
                <a:schemeClr val="bg2">
                  <a:alpha val="0"/>
                </a:schemeClr>
              </a:gs>
              <a:gs pos="45000">
                <a:schemeClr val="bg2">
                  <a:alpha val="82000"/>
                </a:schemeClr>
              </a:gs>
              <a:gs pos="67000">
                <a:schemeClr val="bg1">
                  <a:alpha val="0"/>
                </a:schemeClr>
              </a:gs>
            </a:gsLst>
            <a:lin ang="1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Title 7">
            <a:extLst>
              <a:ext uri="{FF2B5EF4-FFF2-40B4-BE49-F238E27FC236}">
                <a16:creationId xmlns:a16="http://schemas.microsoft.com/office/drawing/2014/main" id="{5F9BCED7-6A0B-12F0-730B-5623879C9495}"/>
              </a:ext>
            </a:extLst>
          </p:cNvPr>
          <p:cNvSpPr>
            <a:spLocks noGrp="1"/>
          </p:cNvSpPr>
          <p:nvPr>
            <p:ph type="title"/>
          </p:nvPr>
        </p:nvSpPr>
        <p:spPr>
          <a:xfrm>
            <a:off x="266702" y="1714498"/>
            <a:ext cx="4960617" cy="4722876"/>
          </a:xfrm>
        </p:spPr>
        <p:txBody>
          <a:bodyPr/>
          <a:lstStyle>
            <a:lvl1pPr>
              <a:defRPr sz="5000"/>
            </a:lvl1pPr>
          </a:lstStyle>
          <a:p>
            <a:r>
              <a:rPr lang="en-GB"/>
              <a:t>Click to edit Master title style</a:t>
            </a:r>
            <a:endParaRPr lang="en-US" dirty="0"/>
          </a:p>
        </p:txBody>
      </p:sp>
      <p:sp>
        <p:nvSpPr>
          <p:cNvPr id="13" name="Date Placeholder 12">
            <a:extLst>
              <a:ext uri="{FF2B5EF4-FFF2-40B4-BE49-F238E27FC236}">
                <a16:creationId xmlns:a16="http://schemas.microsoft.com/office/drawing/2014/main" id="{E14FBD3E-3A09-5EF4-6941-FFF3E03D5396}"/>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14" name="Footer Placeholder 13">
            <a:extLst>
              <a:ext uri="{FF2B5EF4-FFF2-40B4-BE49-F238E27FC236}">
                <a16:creationId xmlns:a16="http://schemas.microsoft.com/office/drawing/2014/main" id="{362D8C0B-F931-385E-61C9-0E7226053F00}"/>
              </a:ext>
            </a:extLst>
          </p:cNvPr>
          <p:cNvSpPr>
            <a:spLocks noGrp="1"/>
          </p:cNvSpPr>
          <p:nvPr>
            <p:ph type="ftr" sz="quarter" idx="15"/>
          </p:nvPr>
        </p:nvSpPr>
        <p:spPr>
          <a:xfrm>
            <a:off x="7909368" y="210114"/>
            <a:ext cx="2509284" cy="365760"/>
          </a:xfrm>
        </p:spPr>
        <p:txBody>
          <a:bodyPr/>
          <a:lstStyle/>
          <a:p>
            <a:endParaRPr lang="es-ES"/>
          </a:p>
        </p:txBody>
      </p:sp>
      <p:sp>
        <p:nvSpPr>
          <p:cNvPr id="15" name="Slide Number Placeholder 14">
            <a:extLst>
              <a:ext uri="{FF2B5EF4-FFF2-40B4-BE49-F238E27FC236}">
                <a16:creationId xmlns:a16="http://schemas.microsoft.com/office/drawing/2014/main" id="{07E96BDD-FAA3-3ABD-453F-3A62D97801B5}"/>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7952232" y="1246951"/>
            <a:ext cx="3404277" cy="4923185"/>
          </a:xfrm>
        </p:spPr>
        <p:txBody>
          <a:bodyPr vert="horz" lIns="91440" tIns="45720" rIns="91440" bIns="45720" rtlCol="0" anchor="t">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12" name="Straight Connector 11">
            <a:extLst>
              <a:ext uri="{FF2B5EF4-FFF2-40B4-BE49-F238E27FC236}">
                <a16:creationId xmlns:a16="http://schemas.microsoft.com/office/drawing/2014/main" id="{5B086C0A-2B9C-7A1D-5F77-AF7402CC1F84}"/>
              </a:ext>
            </a:extLst>
          </p:cNvPr>
          <p:cNvCxnSpPr>
            <a:cxnSpLocks/>
          </p:cNvCxnSpPr>
          <p:nvPr/>
        </p:nvCxnSpPr>
        <p:spPr>
          <a:xfrm flipH="1">
            <a:off x="8002560" y="762000"/>
            <a:ext cx="3840480"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5786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C84410D4-C581-C48F-5E1D-E93DA884342F}"/>
              </a:ext>
            </a:extLst>
          </p:cNvPr>
          <p:cNvSpPr/>
          <p:nvPr/>
        </p:nvSpPr>
        <p:spPr>
          <a:xfrm rot="10800000">
            <a:off x="14619" y="-2"/>
            <a:ext cx="12177379" cy="4492404"/>
          </a:xfrm>
          <a:prstGeom prst="rect">
            <a:avLst/>
          </a:prstGeom>
          <a:gradFill flip="none" rotWithShape="1">
            <a:gsLst>
              <a:gs pos="33000">
                <a:schemeClr val="bg2">
                  <a:alpha val="0"/>
                </a:schemeClr>
              </a:gs>
              <a:gs pos="82000">
                <a:schemeClr val="accent1">
                  <a:lumMod val="50000"/>
                  <a:alpha val="44000"/>
                </a:schemeClr>
              </a:gs>
              <a:gs pos="100000">
                <a:schemeClr val="accent3">
                  <a:lumMod val="60000"/>
                  <a:lumOff val="40000"/>
                  <a:alpha val="90000"/>
                </a:schemeClr>
              </a:gs>
            </a:gsLst>
            <a:path path="circle">
              <a:fillToRect l="100000" t="100000"/>
            </a:path>
            <a:tileRect r="-100000" b="-10000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F8F2B01-BAAD-F03E-72D9-CC472F3A5DE5}"/>
              </a:ext>
            </a:extLst>
          </p:cNvPr>
          <p:cNvSpPr/>
          <p:nvPr/>
        </p:nvSpPr>
        <p:spPr>
          <a:xfrm flipH="1" flipV="1">
            <a:off x="723903" y="1161955"/>
            <a:ext cx="11468097" cy="3330447"/>
          </a:xfrm>
          <a:prstGeom prst="rect">
            <a:avLst/>
          </a:prstGeom>
          <a:gradFill>
            <a:gsLst>
              <a:gs pos="0">
                <a:schemeClr val="accent2">
                  <a:lumMod val="75000"/>
                </a:schemeClr>
              </a:gs>
              <a:gs pos="27000">
                <a:schemeClr val="bg2">
                  <a:alpha val="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 name="Rectangle 2">
            <a:extLst>
              <a:ext uri="{FF2B5EF4-FFF2-40B4-BE49-F238E27FC236}">
                <a16:creationId xmlns:a16="http://schemas.microsoft.com/office/drawing/2014/main" id="{D31AE9B9-D0DC-50F5-FE7E-BCF950A9B60C}"/>
              </a:ext>
            </a:extLst>
          </p:cNvPr>
          <p:cNvSpPr/>
          <p:nvPr/>
        </p:nvSpPr>
        <p:spPr>
          <a:xfrm rot="10800000">
            <a:off x="-14621" y="-7466"/>
            <a:ext cx="6110621" cy="2500409"/>
          </a:xfrm>
          <a:prstGeom prst="rect">
            <a:avLst/>
          </a:prstGeom>
          <a:gradFill flip="none" rotWithShape="1">
            <a:gsLst>
              <a:gs pos="63000">
                <a:schemeClr val="bg2">
                  <a:alpha val="0"/>
                </a:schemeClr>
              </a:gs>
              <a:gs pos="100000">
                <a:schemeClr val="accent1">
                  <a:lumMod val="5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4D63E47-B71F-605F-2462-F6F2ED4F115C}"/>
              </a:ext>
            </a:extLst>
          </p:cNvPr>
          <p:cNvSpPr>
            <a:spLocks noGrp="1"/>
          </p:cNvSpPr>
          <p:nvPr>
            <p:ph type="title"/>
          </p:nvPr>
        </p:nvSpPr>
        <p:spPr>
          <a:xfrm>
            <a:off x="274320" y="1468924"/>
            <a:ext cx="5096176" cy="2461308"/>
          </a:xfrm>
        </p:spPr>
        <p:txBody>
          <a:bodyPr/>
          <a:lstStyle>
            <a:lvl1pPr>
              <a:defRPr sz="5000"/>
            </a:lvl1pPr>
          </a:lstStyle>
          <a:p>
            <a:r>
              <a:rPr lang="en-GB"/>
              <a:t>Click to edit Master title style</a:t>
            </a:r>
            <a:endParaRPr lang="en-US" dirty="0"/>
          </a:p>
        </p:txBody>
      </p:sp>
      <p:sp>
        <p:nvSpPr>
          <p:cNvPr id="6" name="Date Placeholder 5">
            <a:extLst>
              <a:ext uri="{FF2B5EF4-FFF2-40B4-BE49-F238E27FC236}">
                <a16:creationId xmlns:a16="http://schemas.microsoft.com/office/drawing/2014/main" id="{C3B19A28-AC79-CF20-C703-D6B27C01698A}"/>
              </a:ext>
            </a:extLst>
          </p:cNvPr>
          <p:cNvSpPr>
            <a:spLocks noGrp="1"/>
          </p:cNvSpPr>
          <p:nvPr>
            <p:ph type="dt" sz="half" idx="14"/>
          </p:nvPr>
        </p:nvSpPr>
        <p:spPr>
          <a:xfrm>
            <a:off x="419100" y="210114"/>
            <a:ext cx="2064089" cy="365760"/>
          </a:xfrm>
        </p:spPr>
        <p:txBody>
          <a:bodyPr/>
          <a:lstStyle>
            <a:lvl1pPr>
              <a:defRPr>
                <a:solidFill>
                  <a:schemeClr val="tx1"/>
                </a:solidFill>
              </a:defRPr>
            </a:lvl1pPr>
          </a:lstStyle>
          <a:p>
            <a:fld id="{40771E8B-6CA5-40B2-8038-0E112F3DAC1C}" type="datetimeFigureOut">
              <a:rPr lang="es-ES" smtClean="0"/>
              <a:t>31/07/2026</a:t>
            </a:fld>
            <a:endParaRPr lang="es-ES"/>
          </a:p>
        </p:txBody>
      </p:sp>
      <p:sp>
        <p:nvSpPr>
          <p:cNvPr id="8" name="Footer Placeholder 7">
            <a:extLst>
              <a:ext uri="{FF2B5EF4-FFF2-40B4-BE49-F238E27FC236}">
                <a16:creationId xmlns:a16="http://schemas.microsoft.com/office/drawing/2014/main" id="{19E554EC-D104-642A-5E42-E4CFB243523F}"/>
              </a:ext>
            </a:extLst>
          </p:cNvPr>
          <p:cNvSpPr>
            <a:spLocks noGrp="1"/>
          </p:cNvSpPr>
          <p:nvPr>
            <p:ph type="ftr" sz="quarter" idx="15"/>
          </p:nvPr>
        </p:nvSpPr>
        <p:spPr>
          <a:xfrm>
            <a:off x="6477000" y="210114"/>
            <a:ext cx="3251508" cy="365760"/>
          </a:xfrm>
        </p:spPr>
        <p:txBody>
          <a:bodyPr/>
          <a:lstStyle>
            <a:lvl1pPr>
              <a:defRPr>
                <a:solidFill>
                  <a:schemeClr val="tx1"/>
                </a:solidFill>
              </a:defRPr>
            </a:lvl1pPr>
          </a:lstStyle>
          <a:p>
            <a:endParaRPr lang="es-ES"/>
          </a:p>
        </p:txBody>
      </p:sp>
      <p:sp>
        <p:nvSpPr>
          <p:cNvPr id="9" name="Slide Number Placeholder 8">
            <a:extLst>
              <a:ext uri="{FF2B5EF4-FFF2-40B4-BE49-F238E27FC236}">
                <a16:creationId xmlns:a16="http://schemas.microsoft.com/office/drawing/2014/main" id="{47E23A16-5291-F71A-D460-81EE611EA8B8}"/>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487383" y="1161955"/>
            <a:ext cx="4158158" cy="2768278"/>
          </a:xfrm>
        </p:spPr>
        <p:txBody>
          <a:bodyPr vert="horz" lIns="91440" tIns="45720" rIns="91440" bIns="45720" rtlCol="0" anchor="b">
            <a:normAutofit/>
          </a:bodyPr>
          <a:lstStyle>
            <a:lvl1pPr marL="457200" indent="-457200">
              <a:spcBef>
                <a:spcPts val="1000"/>
              </a:spcBef>
              <a:spcAft>
                <a:spcPts val="600"/>
              </a:spcAft>
              <a:buFont typeface="+mj-lt"/>
              <a:buAutoNum type="arabicPeriod"/>
              <a:defRPr lang="en-US" sz="1600" dirty="0"/>
            </a:lvl1pPr>
            <a:lvl2pPr marL="571500" indent="-342900">
              <a:spcBef>
                <a:spcPts val="1000"/>
              </a:spcBef>
              <a:spcAft>
                <a:spcPts val="600"/>
              </a:spcAft>
              <a:buFont typeface="+mj-lt"/>
              <a:buAutoNum type="arabicPeriod"/>
              <a:defRPr lang="en-US" sz="1400" dirty="0"/>
            </a:lvl2pPr>
            <a:lvl3pPr marL="800100" indent="-342900">
              <a:spcBef>
                <a:spcPts val="1000"/>
              </a:spcBef>
              <a:spcAft>
                <a:spcPts val="600"/>
              </a:spcAft>
              <a:buFont typeface="+mj-lt"/>
              <a:buAutoNum type="arabicPeriod"/>
              <a:defRPr lang="en-US" sz="1400" dirty="0"/>
            </a:lvl3pPr>
            <a:lvl4pPr>
              <a:spcBef>
                <a:spcPts val="1000"/>
              </a:spcBef>
              <a:spcAft>
                <a:spcPts val="600"/>
              </a:spcAft>
              <a:buFont typeface="+mj-lt"/>
              <a:buAutoNum type="arabicPeriod"/>
              <a:defRPr lang="en-US" sz="1400" dirty="0"/>
            </a:lvl4pPr>
            <a:lvl5pPr>
              <a:spcBef>
                <a:spcPts val="1000"/>
              </a:spcBef>
              <a:spcAft>
                <a:spcPts val="600"/>
              </a:spcAft>
              <a:buFont typeface="+mj-lt"/>
              <a:buAutoNum type="arabicPeriod"/>
              <a:defRPr lang="en-US" sz="140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Picture Placeholder 14">
            <a:extLst>
              <a:ext uri="{FF2B5EF4-FFF2-40B4-BE49-F238E27FC236}">
                <a16:creationId xmlns:a16="http://schemas.microsoft.com/office/drawing/2014/main" id="{C9B8CAF0-3749-D1CF-0FDA-20F4B5EE9862}"/>
              </a:ext>
            </a:extLst>
          </p:cNvPr>
          <p:cNvSpPr>
            <a:spLocks noGrp="1"/>
          </p:cNvSpPr>
          <p:nvPr>
            <p:ph type="pic" sz="quarter" idx="17" hasCustomPrompt="1"/>
          </p:nvPr>
        </p:nvSpPr>
        <p:spPr>
          <a:xfrm>
            <a:off x="0" y="4492402"/>
            <a:ext cx="12192000" cy="2365597"/>
          </a:xfrm>
          <a:blipFill>
            <a:blip r:embed="rId2">
              <a:alphaModFix amt="70000"/>
            </a:blip>
            <a:stretch>
              <a:fillRect/>
            </a:stretch>
          </a:blipFill>
        </p:spPr>
        <p:txBody>
          <a:bodyPr/>
          <a:lstStyle>
            <a:lvl1pPr>
              <a:defRPr/>
            </a:lvl1pPr>
          </a:lstStyle>
          <a:p>
            <a:r>
              <a:rPr lang="en-US" dirty="0"/>
              <a:t>   </a:t>
            </a:r>
          </a:p>
        </p:txBody>
      </p:sp>
    </p:spTree>
    <p:extLst>
      <p:ext uri="{BB962C8B-B14F-4D97-AF65-F5344CB8AC3E}">
        <p14:creationId xmlns:p14="http://schemas.microsoft.com/office/powerpoint/2010/main" val="2465054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Content 2">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C28AA25-2696-95B5-3DD1-1DDCE335B96E}"/>
              </a:ext>
            </a:extLst>
          </p:cNvPr>
          <p:cNvSpPr/>
          <p:nvPr/>
        </p:nvSpPr>
        <p:spPr>
          <a:xfrm>
            <a:off x="0" y="0"/>
            <a:ext cx="12192000" cy="6869579"/>
          </a:xfrm>
          <a:prstGeom prst="rect">
            <a:avLst/>
          </a:prstGeom>
          <a:gradFill flip="none" rotWithShape="1">
            <a:gsLst>
              <a:gs pos="23000">
                <a:schemeClr val="bg2">
                  <a:alpha val="0"/>
                </a:schemeClr>
              </a:gs>
              <a:gs pos="61000">
                <a:schemeClr val="accent1">
                  <a:lumMod val="50000"/>
                  <a:alpha val="50000"/>
                </a:schemeClr>
              </a:gs>
              <a:gs pos="100000">
                <a:schemeClr val="accent3">
                  <a:lumMod val="60000"/>
                  <a:lumOff val="40000"/>
                </a:schemeClr>
              </a:gs>
            </a:gsLst>
            <a:lin ang="18600000" scaled="0"/>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DE6450F3-50BF-885C-FD60-BACC77C3F1E0}"/>
              </a:ext>
            </a:extLst>
          </p:cNvPr>
          <p:cNvSpPr/>
          <p:nvPr/>
        </p:nvSpPr>
        <p:spPr>
          <a:xfrm flipH="1" flipV="1">
            <a:off x="0" y="1727456"/>
            <a:ext cx="12192001" cy="5130541"/>
          </a:xfrm>
          <a:prstGeom prst="rect">
            <a:avLst/>
          </a:prstGeom>
          <a:gradFill>
            <a:gsLst>
              <a:gs pos="0">
                <a:schemeClr val="accent2">
                  <a:lumMod val="75000"/>
                </a:schemeClr>
              </a:gs>
              <a:gs pos="45000">
                <a:schemeClr val="bg2">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 name="Rectangle 8">
            <a:extLst>
              <a:ext uri="{FF2B5EF4-FFF2-40B4-BE49-F238E27FC236}">
                <a16:creationId xmlns:a16="http://schemas.microsoft.com/office/drawing/2014/main" id="{3D53C05B-A90A-250E-CBC3-E741A87656D9}"/>
              </a:ext>
            </a:extLst>
          </p:cNvPr>
          <p:cNvSpPr/>
          <p:nvPr/>
        </p:nvSpPr>
        <p:spPr>
          <a:xfrm rot="5400000">
            <a:off x="4285048" y="-1037373"/>
            <a:ext cx="6869579" cy="8944324"/>
          </a:xfrm>
          <a:prstGeom prst="rect">
            <a:avLst/>
          </a:prstGeom>
          <a:gradFill flip="none" rotWithShape="1">
            <a:gsLst>
              <a:gs pos="60000">
                <a:schemeClr val="accent5">
                  <a:alpha val="0"/>
                </a:schemeClr>
              </a:gs>
              <a:gs pos="94000">
                <a:schemeClr val="accent3">
                  <a:lumMod val="20000"/>
                  <a:lumOff val="8000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B1BC43-B272-D419-E8BB-6EFDB7CB6DE6}"/>
              </a:ext>
            </a:extLst>
          </p:cNvPr>
          <p:cNvSpPr/>
          <p:nvPr/>
        </p:nvSpPr>
        <p:spPr>
          <a:xfrm rot="16200000">
            <a:off x="3586718" y="-681705"/>
            <a:ext cx="6783165" cy="8296238"/>
          </a:xfrm>
          <a:prstGeom prst="rect">
            <a:avLst/>
          </a:prstGeom>
          <a:gradFill flip="none" rotWithShape="1">
            <a:gsLst>
              <a:gs pos="26000">
                <a:schemeClr val="bg2"/>
              </a:gs>
              <a:gs pos="73000">
                <a:schemeClr val="bg2">
                  <a:alpha val="0"/>
                </a:schemeClr>
              </a:gs>
            </a:gsLst>
            <a:path path="circle">
              <a:fillToRect l="50000" t="50000" r="50000" b="50000"/>
            </a:path>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cxnSp>
        <p:nvCxnSpPr>
          <p:cNvPr id="11" name="Straight Connector 10">
            <a:extLst>
              <a:ext uri="{FF2B5EF4-FFF2-40B4-BE49-F238E27FC236}">
                <a16:creationId xmlns:a16="http://schemas.microsoft.com/office/drawing/2014/main" id="{9E9B18E3-016A-6508-4AB9-C1B35F40CE8C}"/>
              </a:ext>
            </a:extLst>
          </p:cNvPr>
          <p:cNvCxnSpPr>
            <a:cxnSpLocks/>
          </p:cNvCxnSpPr>
          <p:nvPr/>
        </p:nvCxnSpPr>
        <p:spPr>
          <a:xfrm flipH="1">
            <a:off x="394716" y="6101080"/>
            <a:ext cx="11402568" cy="0"/>
          </a:xfrm>
          <a:prstGeom prst="line">
            <a:avLst/>
          </a:prstGeom>
          <a:ln w="6350">
            <a:solidFill>
              <a:schemeClr val="tx1">
                <a:lumMod val="85000"/>
                <a:alpha val="50000"/>
              </a:schemeClr>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C44A4757-EA69-EF77-262C-A183AC218312}"/>
              </a:ext>
            </a:extLst>
          </p:cNvPr>
          <p:cNvSpPr/>
          <p:nvPr/>
        </p:nvSpPr>
        <p:spPr>
          <a:xfrm rot="10800000">
            <a:off x="0" y="1"/>
            <a:ext cx="12192000" cy="5281424"/>
          </a:xfrm>
          <a:prstGeom prst="rect">
            <a:avLst/>
          </a:prstGeom>
          <a:gradFill flip="none" rotWithShape="1">
            <a:gsLst>
              <a:gs pos="52000">
                <a:schemeClr val="accent2">
                  <a:lumMod val="50000"/>
                  <a:alpha val="0"/>
                </a:schemeClr>
              </a:gs>
              <a:gs pos="100000">
                <a:schemeClr val="accent1">
                  <a:lumMod val="75000"/>
                </a:schemeClr>
              </a:gs>
            </a:gsLst>
            <a:lin ang="4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1" y="914400"/>
            <a:ext cx="7498080" cy="2621280"/>
          </a:xfrm>
        </p:spPr>
        <p:txBody>
          <a:bodyPr anchor="b">
            <a:normAutofit/>
          </a:bodyPr>
          <a:lstStyle>
            <a:lvl1pPr>
              <a:defRPr sz="4800" b="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2BF3AD86-30C4-61DF-3300-53A4A4BB6D4D}"/>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5" name="Footer Placeholder 4">
            <a:extLst>
              <a:ext uri="{FF2B5EF4-FFF2-40B4-BE49-F238E27FC236}">
                <a16:creationId xmlns:a16="http://schemas.microsoft.com/office/drawing/2014/main" id="{B40ED380-F3FA-F88A-4719-014588A2E13B}"/>
              </a:ext>
            </a:extLst>
          </p:cNvPr>
          <p:cNvSpPr>
            <a:spLocks noGrp="1"/>
          </p:cNvSpPr>
          <p:nvPr>
            <p:ph type="ftr" sz="quarter" idx="15"/>
          </p:nvPr>
        </p:nvSpPr>
        <p:spPr/>
        <p:txBody>
          <a:bodyPr/>
          <a:lstStyle/>
          <a:p>
            <a:endParaRPr lang="es-ES"/>
          </a:p>
        </p:txBody>
      </p:sp>
      <p:sp>
        <p:nvSpPr>
          <p:cNvPr id="6" name="Slide Number Placeholder 5">
            <a:extLst>
              <a:ext uri="{FF2B5EF4-FFF2-40B4-BE49-F238E27FC236}">
                <a16:creationId xmlns:a16="http://schemas.microsoft.com/office/drawing/2014/main" id="{A218F7C8-EA2A-EA2C-5113-86B95AACB171}"/>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301751" y="3901440"/>
            <a:ext cx="7498080" cy="182880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84375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p:cSld name="Content 3">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CB42C01-B12A-AF17-D0E9-403E14D1D1A7}"/>
              </a:ext>
            </a:extLst>
          </p:cNvPr>
          <p:cNvSpPr/>
          <p:nvPr/>
        </p:nvSpPr>
        <p:spPr>
          <a:xfrm rot="10800000" flipH="1">
            <a:off x="391802" y="773848"/>
            <a:ext cx="11800198" cy="3151902"/>
          </a:xfrm>
          <a:prstGeom prst="rect">
            <a:avLst/>
          </a:prstGeom>
          <a:gradFill>
            <a:gsLst>
              <a:gs pos="79000">
                <a:schemeClr val="bg2">
                  <a:alpha val="0"/>
                </a:schemeClr>
              </a:gs>
              <a:gs pos="100000">
                <a:schemeClr val="accent5">
                  <a:lumMod val="75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A04AA29D-41E7-06F1-DA88-95401F827C71}"/>
              </a:ext>
            </a:extLst>
          </p:cNvPr>
          <p:cNvSpPr/>
          <p:nvPr/>
        </p:nvSpPr>
        <p:spPr>
          <a:xfrm rot="10800000" flipH="1">
            <a:off x="0" y="773847"/>
            <a:ext cx="11026588" cy="1634270"/>
          </a:xfrm>
          <a:prstGeom prst="rect">
            <a:avLst/>
          </a:prstGeom>
          <a:gradFill flip="none" rotWithShape="1">
            <a:gsLst>
              <a:gs pos="575">
                <a:schemeClr val="accent2"/>
              </a:gs>
              <a:gs pos="3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66900" y="1918144"/>
            <a:ext cx="2939186" cy="2096814"/>
          </a:xfrm>
        </p:spPr>
        <p:txBody>
          <a:bodyPr vert="horz" lIns="91440" tIns="45720" rIns="91440" bIns="45720" rtlCol="0" anchor="t">
            <a:normAutofit/>
          </a:bodyPr>
          <a:lstStyle>
            <a:lvl1pPr>
              <a:defRPr lang="en-US" dirty="0">
                <a:solidFill>
                  <a:schemeClr val="tx1"/>
                </a:solidFill>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1C4CAAF-9048-5116-D3C8-15E595C3BC25}"/>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7" name="Footer Placeholder 6">
            <a:extLst>
              <a:ext uri="{FF2B5EF4-FFF2-40B4-BE49-F238E27FC236}">
                <a16:creationId xmlns:a16="http://schemas.microsoft.com/office/drawing/2014/main" id="{F3B715D2-E75C-A2E6-CE7A-70CE2EFA5E82}"/>
              </a:ext>
            </a:extLst>
          </p:cNvPr>
          <p:cNvSpPr>
            <a:spLocks noGrp="1"/>
          </p:cNvSpPr>
          <p:nvPr>
            <p:ph type="ftr" sz="quarter" idx="15"/>
          </p:nvPr>
        </p:nvSpPr>
        <p:spPr>
          <a:xfrm>
            <a:off x="5334000" y="210114"/>
            <a:ext cx="2939491" cy="365760"/>
          </a:xfrm>
        </p:spPr>
        <p:txBody>
          <a:bodyPr/>
          <a:lstStyle/>
          <a:p>
            <a:endParaRPr lang="es-ES"/>
          </a:p>
        </p:txBody>
      </p:sp>
      <p:sp>
        <p:nvSpPr>
          <p:cNvPr id="9" name="Slide Number Placeholder 8">
            <a:extLst>
              <a:ext uri="{FF2B5EF4-FFF2-40B4-BE49-F238E27FC236}">
                <a16:creationId xmlns:a16="http://schemas.microsoft.com/office/drawing/2014/main" id="{CBF8E49B-DD4C-66AF-8D2C-52110DB227F6}"/>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5334000" y="1918145"/>
            <a:ext cx="4991100" cy="4133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52171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500"/>
            <a:ext cx="3332784" cy="1581912"/>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99BE2343-B677-7565-070B-CEED0B0D5463}"/>
              </a:ext>
            </a:extLst>
          </p:cNvPr>
          <p:cNvSpPr>
            <a:spLocks noGrp="1"/>
          </p:cNvSpPr>
          <p:nvPr>
            <p:ph type="dt" sz="half" idx="16"/>
          </p:nvPr>
        </p:nvSpPr>
        <p:spPr>
          <a:xfrm>
            <a:off x="301752" y="205986"/>
            <a:ext cx="1097280" cy="365760"/>
          </a:xfrm>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8D8C8E1E-13A9-668C-1F5C-BC271E6A05CF}"/>
              </a:ext>
            </a:extLst>
          </p:cNvPr>
          <p:cNvSpPr>
            <a:spLocks noGrp="1"/>
          </p:cNvSpPr>
          <p:nvPr>
            <p:ph type="ftr" sz="quarter" idx="17"/>
          </p:nvPr>
        </p:nvSpPr>
        <p:spPr>
          <a:xfrm>
            <a:off x="1494378" y="207291"/>
            <a:ext cx="1639372" cy="365760"/>
          </a:xfrm>
        </p:spPr>
        <p:txBody>
          <a:bodyPr/>
          <a:lstStyle/>
          <a:p>
            <a:endParaRPr lang="es-ES"/>
          </a:p>
        </p:txBody>
      </p:sp>
      <p:sp>
        <p:nvSpPr>
          <p:cNvPr id="9" name="Slide Number Placeholder 8">
            <a:extLst>
              <a:ext uri="{FF2B5EF4-FFF2-40B4-BE49-F238E27FC236}">
                <a16:creationId xmlns:a16="http://schemas.microsoft.com/office/drawing/2014/main" id="{394BC881-6669-50F2-64F2-57BD81A93BCE}"/>
              </a:ext>
            </a:extLst>
          </p:cNvPr>
          <p:cNvSpPr>
            <a:spLocks noGrp="1"/>
          </p:cNvSpPr>
          <p:nvPr>
            <p:ph type="sldNum" sz="quarter" idx="18"/>
          </p:nvPr>
        </p:nvSpPr>
        <p:spPr>
          <a:xfrm>
            <a:off x="3140760" y="210114"/>
            <a:ext cx="493776" cy="365760"/>
          </a:xfrm>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301752" y="3099816"/>
            <a:ext cx="3332784" cy="3054096"/>
          </a:xfrm>
        </p:spPr>
        <p:txBody>
          <a:bodyPr>
            <a:normAutofit/>
          </a:bodyPr>
          <a:lstStyle>
            <a:lvl1pPr marL="0" indent="0">
              <a:buNone/>
              <a:defRPr sz="1400"/>
            </a:lvl1pPr>
            <a:lvl2pPr marL="228600" indent="0">
              <a:buNone/>
              <a:defRPr sz="1400"/>
            </a:lvl2pPr>
            <a:lvl3pPr marL="457200" indent="0">
              <a:buNone/>
              <a:defRPr sz="1400"/>
            </a:lvl3pPr>
            <a:lvl4pPr marL="685800" indent="0">
              <a:buNone/>
              <a:defRPr sz="1400"/>
            </a:lvl4pPr>
            <a:lvl5pPr marL="914400" indent="0">
              <a:buNone/>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F93A3E8A-C3F5-3D0B-FDE4-68B52DFE7196}"/>
              </a:ext>
            </a:extLst>
          </p:cNvPr>
          <p:cNvSpPr>
            <a:spLocks noGrp="1"/>
          </p:cNvSpPr>
          <p:nvPr>
            <p:ph type="pic" sz="quarter" idx="15" hasCustomPrompt="1"/>
          </p:nvPr>
        </p:nvSpPr>
        <p:spPr>
          <a:xfrm>
            <a:off x="4152900" y="0"/>
            <a:ext cx="80391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5" name="Straight Connector 4">
            <a:extLst>
              <a:ext uri="{FF2B5EF4-FFF2-40B4-BE49-F238E27FC236}">
                <a16:creationId xmlns:a16="http://schemas.microsoft.com/office/drawing/2014/main" id="{2A942C55-3382-C50D-76EB-793EA21DA34F}"/>
              </a:ext>
            </a:extLst>
          </p:cNvPr>
          <p:cNvCxnSpPr>
            <a:cxnSpLocks/>
          </p:cNvCxnSpPr>
          <p:nvPr/>
        </p:nvCxnSpPr>
        <p:spPr>
          <a:xfrm flipH="1">
            <a:off x="397288" y="2811277"/>
            <a:ext cx="324613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98259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4282051"/>
            <a:ext cx="3410958" cy="1532976"/>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0"/>
            <a:ext cx="12192000" cy="3864075"/>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4282051"/>
            <a:ext cx="7010399" cy="1532976"/>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01752" y="6263640"/>
            <a:ext cx="1759288" cy="365760"/>
          </a:xfrm>
        </p:spPr>
        <p:txBody>
          <a:bodyPr/>
          <a:lstStyle/>
          <a:p>
            <a:fld id="{40771E8B-6CA5-40B2-8038-0E112F3DAC1C}" type="datetimeFigureOut">
              <a:rPr lang="es-ES" smtClean="0"/>
              <a:t>31/07/2026</a:t>
            </a:fld>
            <a:endParaRPr lang="es-E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6263640"/>
            <a:ext cx="2509284" cy="365760"/>
          </a:xfrm>
        </p:spPr>
        <p:txBody>
          <a:bodyPr/>
          <a:lstStyle/>
          <a:p>
            <a:endParaRPr lang="es-E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300323" y="6263640"/>
            <a:ext cx="605475" cy="365760"/>
          </a:xfrm>
        </p:spPr>
        <p:txBody>
          <a:bodyPr/>
          <a:lstStyle/>
          <a:p>
            <a:fld id="{0F1556C4-DFC3-4611-A7CC-780699185E26}" type="slidenum">
              <a:rPr lang="es-ES" smtClean="0"/>
              <a:t>‹#›</a:t>
            </a:fld>
            <a:endParaRPr lang="es-ES"/>
          </a:p>
        </p:txBody>
      </p:sp>
      <p:cxnSp>
        <p:nvCxnSpPr>
          <p:cNvPr id="9" name="Straight Connector 8">
            <a:extLst>
              <a:ext uri="{FF2B5EF4-FFF2-40B4-BE49-F238E27FC236}">
                <a16:creationId xmlns:a16="http://schemas.microsoft.com/office/drawing/2014/main" id="{16192296-0A21-2685-A792-B2723855E5B3}"/>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16727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Content with Picture 3">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9D0E9D96-CB28-0F2C-BBB9-CE51B3EEBF53}"/>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491984" y="955810"/>
            <a:ext cx="4114800" cy="1244051"/>
          </a:xfrm>
        </p:spPr>
        <p:txBody>
          <a:bodyPr anchor="b"/>
          <a:lstStyle/>
          <a:p>
            <a:r>
              <a:rPr lang="en-GB"/>
              <a:t>Click to edit Master title style</a:t>
            </a:r>
            <a:endParaRPr lang="en-US"/>
          </a:p>
        </p:txBody>
      </p:sp>
      <p:sp>
        <p:nvSpPr>
          <p:cNvPr id="12" name="Picture Placeholder 11">
            <a:extLst>
              <a:ext uri="{FF2B5EF4-FFF2-40B4-BE49-F238E27FC236}">
                <a16:creationId xmlns:a16="http://schemas.microsoft.com/office/drawing/2014/main" id="{F8A45037-DD9A-9287-B37A-49CD4CC3CAFB}"/>
              </a:ext>
            </a:extLst>
          </p:cNvPr>
          <p:cNvSpPr>
            <a:spLocks noGrp="1"/>
          </p:cNvSpPr>
          <p:nvPr>
            <p:ph type="pic" sz="quarter" idx="15" hasCustomPrompt="1"/>
          </p:nvPr>
        </p:nvSpPr>
        <p:spPr>
          <a:xfrm>
            <a:off x="0" y="1"/>
            <a:ext cx="6959600" cy="6858000"/>
          </a:xfrm>
          <a:blipFill>
            <a:blip r:embed="rId2">
              <a:alphaModFix amt="60000"/>
            </a:blip>
            <a:stretch>
              <a:fillRect/>
            </a:stretch>
          </a:blipFill>
        </p:spPr>
        <p:txBody>
          <a:bodyPr/>
          <a:lstStyle>
            <a:lvl1pPr>
              <a:defRPr/>
            </a:lvl1pPr>
          </a:lstStyle>
          <a:p>
            <a:r>
              <a:rPr lang="en-US" dirty="0"/>
              <a:t>   </a:t>
            </a:r>
          </a:p>
        </p:txBody>
      </p:sp>
      <p:sp>
        <p:nvSpPr>
          <p:cNvPr id="4" name="Date Placeholder 3">
            <a:extLst>
              <a:ext uri="{FF2B5EF4-FFF2-40B4-BE49-F238E27FC236}">
                <a16:creationId xmlns:a16="http://schemas.microsoft.com/office/drawing/2014/main" id="{1762B38A-33A6-F8AC-C9B9-FA400D29071B}"/>
              </a:ext>
            </a:extLst>
          </p:cNvPr>
          <p:cNvSpPr>
            <a:spLocks noGrp="1"/>
          </p:cNvSpPr>
          <p:nvPr>
            <p:ph type="dt" sz="half" idx="16"/>
          </p:nvPr>
        </p:nvSpPr>
        <p:spPr>
          <a:xfrm>
            <a:off x="7469431" y="210114"/>
            <a:ext cx="1485900" cy="365760"/>
          </a:xfrm>
        </p:spPr>
        <p:txBody>
          <a:bodyPr/>
          <a:lstStyle/>
          <a:p>
            <a:fld id="{40771E8B-6CA5-40B2-8038-0E112F3DAC1C}" type="datetimeFigureOut">
              <a:rPr lang="es-ES" smtClean="0"/>
              <a:t>31/07/2026</a:t>
            </a:fld>
            <a:endParaRPr lang="es-ES"/>
          </a:p>
        </p:txBody>
      </p:sp>
      <p:sp>
        <p:nvSpPr>
          <p:cNvPr id="11" name="Footer Placeholder 10">
            <a:extLst>
              <a:ext uri="{FF2B5EF4-FFF2-40B4-BE49-F238E27FC236}">
                <a16:creationId xmlns:a16="http://schemas.microsoft.com/office/drawing/2014/main" id="{6F5CC625-CD4F-F9C5-5E5D-05B78AE7CEE1}"/>
              </a:ext>
            </a:extLst>
          </p:cNvPr>
          <p:cNvSpPr>
            <a:spLocks noGrp="1"/>
          </p:cNvSpPr>
          <p:nvPr>
            <p:ph type="ftr" sz="quarter" idx="17"/>
          </p:nvPr>
        </p:nvSpPr>
        <p:spPr>
          <a:xfrm>
            <a:off x="9376096" y="210114"/>
            <a:ext cx="1860464" cy="365760"/>
          </a:xfrm>
        </p:spPr>
        <p:txBody>
          <a:bodyPr/>
          <a:lstStyle/>
          <a:p>
            <a:endParaRPr lang="es-ES"/>
          </a:p>
        </p:txBody>
      </p:sp>
      <p:sp>
        <p:nvSpPr>
          <p:cNvPr id="13" name="Slide Number Placeholder 12">
            <a:extLst>
              <a:ext uri="{FF2B5EF4-FFF2-40B4-BE49-F238E27FC236}">
                <a16:creationId xmlns:a16="http://schemas.microsoft.com/office/drawing/2014/main" id="{E5B1B358-15B5-2BEF-0B1B-0BC9F05FFA1A}"/>
              </a:ext>
            </a:extLst>
          </p:cNvPr>
          <p:cNvSpPr>
            <a:spLocks noGrp="1"/>
          </p:cNvSpPr>
          <p:nvPr>
            <p:ph type="sldNum" sz="quarter" idx="18"/>
          </p:nvPr>
        </p:nvSpPr>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7491984" y="2791033"/>
            <a:ext cx="4114800" cy="33832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5" name="Straight Connector 4">
            <a:extLst>
              <a:ext uri="{FF2B5EF4-FFF2-40B4-BE49-F238E27FC236}">
                <a16:creationId xmlns:a16="http://schemas.microsoft.com/office/drawing/2014/main" id="{BE9AF0A0-5001-F380-4488-B02AB3C79B31}"/>
              </a:ext>
            </a:extLst>
          </p:cNvPr>
          <p:cNvCxnSpPr>
            <a:cxnSpLocks/>
          </p:cNvCxnSpPr>
          <p:nvPr/>
        </p:nvCxnSpPr>
        <p:spPr>
          <a:xfrm flipH="1">
            <a:off x="7595441" y="2475756"/>
            <a:ext cx="4011343"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
        <p:nvSpPr>
          <p:cNvPr id="6" name="Rectangle 5">
            <a:extLst>
              <a:ext uri="{FF2B5EF4-FFF2-40B4-BE49-F238E27FC236}">
                <a16:creationId xmlns:a16="http://schemas.microsoft.com/office/drawing/2014/main" id="{3ED0235B-B98B-7313-28E9-8E643CDFF4A6}"/>
              </a:ext>
            </a:extLst>
          </p:cNvPr>
          <p:cNvSpPr/>
          <p:nvPr/>
        </p:nvSpPr>
        <p:spPr>
          <a:xfrm flipH="1">
            <a:off x="6959599" y="5749680"/>
            <a:ext cx="5232400" cy="1108320"/>
          </a:xfrm>
          <a:prstGeom prst="rect">
            <a:avLst/>
          </a:prstGeom>
          <a:gradFill>
            <a:gsLst>
              <a:gs pos="65000">
                <a:schemeClr val="accent1">
                  <a:lumMod val="50000"/>
                  <a:alpha val="0"/>
                </a:schemeClr>
              </a:gs>
              <a:gs pos="100000">
                <a:schemeClr val="accent6">
                  <a:lumMod val="75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0185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017686"/>
            <a:ext cx="3410958" cy="1532976"/>
          </a:xfrm>
        </p:spPr>
        <p:txBody>
          <a:bodyPr anchor="t">
            <a:normAutofit/>
          </a:bodyPr>
          <a:lstStyle>
            <a:lvl1pPr>
              <a:defRPr sz="2800"/>
            </a:lvl1pPr>
          </a:lstStyle>
          <a:p>
            <a:r>
              <a:rPr lang="en-GB"/>
              <a:t>Click to edit Master title style</a:t>
            </a:r>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40771E8B-6CA5-40B2-8038-0E112F3DAC1C}" type="datetimeFigureOut">
              <a:rPr lang="es-ES" smtClean="0"/>
              <a:t>31/07/2026</a:t>
            </a:fld>
            <a:endParaRPr lang="es-E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4480560" y="210114"/>
            <a:ext cx="2509284" cy="365760"/>
          </a:xfrm>
        </p:spPr>
        <p:txBody>
          <a:bodyPr/>
          <a:lstStyle/>
          <a:p>
            <a:endParaRPr lang="es-E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1017686"/>
            <a:ext cx="7010399" cy="237744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C17E7B2-E2F9-D41D-D140-E89E0C3F5B96}"/>
              </a:ext>
            </a:extLst>
          </p:cNvPr>
          <p:cNvSpPr>
            <a:spLocks noGrp="1"/>
          </p:cNvSpPr>
          <p:nvPr>
            <p:ph type="pic" sz="quarter" idx="16" hasCustomPrompt="1"/>
          </p:nvPr>
        </p:nvSpPr>
        <p:spPr>
          <a:xfrm>
            <a:off x="0" y="3837709"/>
            <a:ext cx="12192000" cy="3020291"/>
          </a:xfrm>
          <a:blipFill dpi="0" rotWithShape="1">
            <a:blip r:embed="rId2">
              <a:alphaModFix amt="60000"/>
            </a:blip>
            <a:srcRect/>
            <a:stretch>
              <a:fillRect t="-27937"/>
            </a:stretch>
          </a:blipFill>
        </p:spPr>
        <p:txBody>
          <a:bodyPr/>
          <a:lstStyle>
            <a:lvl1pPr>
              <a:defRPr/>
            </a:lvl1pPr>
          </a:lstStyle>
          <a:p>
            <a:r>
              <a:rPr lang="en-US" dirty="0"/>
              <a:t>   </a:t>
            </a:r>
          </a:p>
        </p:txBody>
      </p:sp>
    </p:spTree>
    <p:extLst>
      <p:ext uri="{BB962C8B-B14F-4D97-AF65-F5344CB8AC3E}">
        <p14:creationId xmlns:p14="http://schemas.microsoft.com/office/powerpoint/2010/main" val="38234978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1371600"/>
            <a:ext cx="3474720" cy="2286000"/>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FB8772B0-B493-B608-E389-35329DEF2016}"/>
              </a:ext>
            </a:extLst>
          </p:cNvPr>
          <p:cNvSpPr>
            <a:spLocks noGrp="1"/>
          </p:cNvSpPr>
          <p:nvPr>
            <p:ph type="dt" sz="half" idx="16"/>
          </p:nvPr>
        </p:nvSpPr>
        <p:spPr/>
        <p:txBody>
          <a:bodyPr/>
          <a:lstStyle/>
          <a:p>
            <a:fld id="{40771E8B-6CA5-40B2-8038-0E112F3DAC1C}" type="datetimeFigureOut">
              <a:rPr lang="es-ES" smtClean="0"/>
              <a:t>31/07/2026</a:t>
            </a:fld>
            <a:endParaRPr lang="es-ES"/>
          </a:p>
        </p:txBody>
      </p:sp>
      <p:sp>
        <p:nvSpPr>
          <p:cNvPr id="12" name="Footer Placeholder 11">
            <a:extLst>
              <a:ext uri="{FF2B5EF4-FFF2-40B4-BE49-F238E27FC236}">
                <a16:creationId xmlns:a16="http://schemas.microsoft.com/office/drawing/2014/main" id="{0BFB2EA8-AADE-E8CD-890F-EA9F9968B253}"/>
              </a:ext>
            </a:extLst>
          </p:cNvPr>
          <p:cNvSpPr>
            <a:spLocks noGrp="1"/>
          </p:cNvSpPr>
          <p:nvPr>
            <p:ph type="ftr" sz="quarter" idx="17"/>
          </p:nvPr>
        </p:nvSpPr>
        <p:spPr>
          <a:xfrm>
            <a:off x="4457700" y="210114"/>
            <a:ext cx="2859307" cy="365760"/>
          </a:xfrm>
        </p:spPr>
        <p:txBody>
          <a:bodyPr/>
          <a:lstStyle/>
          <a:p>
            <a:endParaRPr lang="es-ES"/>
          </a:p>
        </p:txBody>
      </p:sp>
      <p:sp>
        <p:nvSpPr>
          <p:cNvPr id="13" name="Slide Number Placeholder 12">
            <a:extLst>
              <a:ext uri="{FF2B5EF4-FFF2-40B4-BE49-F238E27FC236}">
                <a16:creationId xmlns:a16="http://schemas.microsoft.com/office/drawing/2014/main" id="{D854D38F-A697-A216-CCCB-0C1A9DCBD2FC}"/>
              </a:ext>
            </a:extLst>
          </p:cNvPr>
          <p:cNvSpPr>
            <a:spLocks noGrp="1"/>
          </p:cNvSpPr>
          <p:nvPr>
            <p:ph type="sldNum" sz="quarter" idx="18"/>
          </p:nvPr>
        </p:nvSpPr>
        <p:spPr>
          <a:xfrm>
            <a:off x="7611572" y="210114"/>
            <a:ext cx="605475" cy="365760"/>
          </a:xfrm>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4457700" y="1371600"/>
            <a:ext cx="3368778" cy="4701943"/>
          </a:xfrm>
        </p:spPr>
        <p:txBody>
          <a:bodyPr rIns="45720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Picture Placeholder 3">
            <a:extLst>
              <a:ext uri="{FF2B5EF4-FFF2-40B4-BE49-F238E27FC236}">
                <a16:creationId xmlns:a16="http://schemas.microsoft.com/office/drawing/2014/main" id="{15A7BF66-FFF1-E318-9AFE-331E011D59C1}"/>
              </a:ext>
            </a:extLst>
          </p:cNvPr>
          <p:cNvSpPr>
            <a:spLocks noGrp="1"/>
          </p:cNvSpPr>
          <p:nvPr>
            <p:ph type="pic" sz="quarter" idx="15" hasCustomPrompt="1"/>
          </p:nvPr>
        </p:nvSpPr>
        <p:spPr>
          <a:xfrm>
            <a:off x="8731045" y="0"/>
            <a:ext cx="3460955" cy="6866879"/>
          </a:xfrm>
          <a:blipFill>
            <a:blip r:embed="rId2">
              <a:alphaModFix amt="60000"/>
            </a:blip>
            <a:stretch>
              <a:fillRect/>
            </a:stretch>
          </a:blipFill>
        </p:spPr>
        <p:txBody>
          <a:bodyPr/>
          <a:lstStyle>
            <a:lvl1pPr>
              <a:defRPr/>
            </a:lvl1pPr>
          </a:lstStyle>
          <a:p>
            <a:r>
              <a:rPr lang="en-US" dirty="0"/>
              <a:t>   </a:t>
            </a:r>
          </a:p>
        </p:txBody>
      </p:sp>
      <p:sp>
        <p:nvSpPr>
          <p:cNvPr id="5" name="Rectangle 4">
            <a:extLst>
              <a:ext uri="{FF2B5EF4-FFF2-40B4-BE49-F238E27FC236}">
                <a16:creationId xmlns:a16="http://schemas.microsoft.com/office/drawing/2014/main" id="{6D750207-6F0E-41F2-98B5-15BCAB2BF9AD}"/>
              </a:ext>
            </a:extLst>
          </p:cNvPr>
          <p:cNvSpPr/>
          <p:nvPr/>
        </p:nvSpPr>
        <p:spPr>
          <a:xfrm flipH="1">
            <a:off x="0" y="4771072"/>
            <a:ext cx="4874661" cy="2095805"/>
          </a:xfrm>
          <a:prstGeom prst="rect">
            <a:avLst/>
          </a:prstGeom>
          <a:gradFill>
            <a:gsLst>
              <a:gs pos="67000">
                <a:schemeClr val="bg2">
                  <a:alpha val="0"/>
                </a:schemeClr>
              </a:gs>
              <a:gs pos="95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E21E79A5-CC18-0B38-C9F4-CA5690475280}"/>
              </a:ext>
            </a:extLst>
          </p:cNvPr>
          <p:cNvSpPr/>
          <p:nvPr/>
        </p:nvSpPr>
        <p:spPr>
          <a:xfrm flipH="1">
            <a:off x="-2" y="3852909"/>
            <a:ext cx="2823100" cy="3022846"/>
          </a:xfrm>
          <a:prstGeom prst="rect">
            <a:avLst/>
          </a:prstGeom>
          <a:gradFill flip="none" rotWithShape="1">
            <a:gsLst>
              <a:gs pos="0">
                <a:schemeClr val="tx2">
                  <a:alpha val="50000"/>
                </a:schemeClr>
              </a:gs>
              <a:gs pos="17000">
                <a:schemeClr val="accent6">
                  <a:lumMod val="60000"/>
                  <a:lumOff val="40000"/>
                  <a:alpha val="52000"/>
                </a:schemeClr>
              </a:gs>
              <a:gs pos="58000">
                <a:schemeClr val="bg1">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7" name="Straight Connector 6">
            <a:extLst>
              <a:ext uri="{FF2B5EF4-FFF2-40B4-BE49-F238E27FC236}">
                <a16:creationId xmlns:a16="http://schemas.microsoft.com/office/drawing/2014/main" id="{B80496BC-B679-515B-9928-2CC91AD7A8A2}"/>
              </a:ext>
            </a:extLst>
          </p:cNvPr>
          <p:cNvCxnSpPr>
            <a:cxnSpLocks/>
          </p:cNvCxnSpPr>
          <p:nvPr/>
        </p:nvCxnSpPr>
        <p:spPr>
          <a:xfrm flipH="1">
            <a:off x="397002" y="751313"/>
            <a:ext cx="7726680"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29938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952499"/>
            <a:ext cx="6751127" cy="1250871"/>
          </a:xfrm>
        </p:spPr>
        <p:txBody>
          <a:bodyPr anchor="b"/>
          <a:lstStyle/>
          <a:p>
            <a:r>
              <a:rPr lang="en-GB"/>
              <a:t>Click to edit Master title style</a:t>
            </a:r>
            <a:endParaRPr lang="en-US"/>
          </a:p>
        </p:txBody>
      </p:sp>
      <p:sp>
        <p:nvSpPr>
          <p:cNvPr id="3" name="Date Placeholder 2">
            <a:extLst>
              <a:ext uri="{FF2B5EF4-FFF2-40B4-BE49-F238E27FC236}">
                <a16:creationId xmlns:a16="http://schemas.microsoft.com/office/drawing/2014/main" id="{3907AE70-2FE3-1872-0811-BC089F612855}"/>
              </a:ext>
            </a:extLst>
          </p:cNvPr>
          <p:cNvSpPr>
            <a:spLocks noGrp="1"/>
          </p:cNvSpPr>
          <p:nvPr>
            <p:ph type="dt" sz="half" idx="16"/>
          </p:nvPr>
        </p:nvSpPr>
        <p:spPr>
          <a:xfrm>
            <a:off x="301752" y="203862"/>
            <a:ext cx="2286000" cy="365760"/>
          </a:xfrm>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37497486-A221-C6D1-050D-0B3DB326465B}"/>
              </a:ext>
            </a:extLst>
          </p:cNvPr>
          <p:cNvSpPr>
            <a:spLocks noGrp="1"/>
          </p:cNvSpPr>
          <p:nvPr>
            <p:ph type="ftr" sz="quarter" idx="17"/>
          </p:nvPr>
        </p:nvSpPr>
        <p:spPr>
          <a:xfrm>
            <a:off x="2590800" y="203862"/>
            <a:ext cx="2775003" cy="365760"/>
          </a:xfrm>
        </p:spPr>
        <p:txBody>
          <a:bodyPr/>
          <a:lstStyle/>
          <a:p>
            <a:endParaRPr lang="es-ES"/>
          </a:p>
        </p:txBody>
      </p:sp>
      <p:sp>
        <p:nvSpPr>
          <p:cNvPr id="9" name="Slide Number Placeholder 8">
            <a:extLst>
              <a:ext uri="{FF2B5EF4-FFF2-40B4-BE49-F238E27FC236}">
                <a16:creationId xmlns:a16="http://schemas.microsoft.com/office/drawing/2014/main" id="{193EE6EB-FF56-B8A3-1408-5C43C49B256E}"/>
              </a:ext>
            </a:extLst>
          </p:cNvPr>
          <p:cNvSpPr>
            <a:spLocks noGrp="1"/>
          </p:cNvSpPr>
          <p:nvPr>
            <p:ph type="sldNum" sz="quarter" idx="18"/>
          </p:nvPr>
        </p:nvSpPr>
        <p:spPr>
          <a:xfrm>
            <a:off x="6247336" y="203862"/>
            <a:ext cx="864794" cy="365760"/>
          </a:xfrm>
        </p:spPr>
        <p:txBody>
          <a:bodyPr/>
          <a:lstStyle/>
          <a:p>
            <a:fld id="{0F1556C4-DFC3-4611-A7CC-780699185E26}" type="slidenum">
              <a:rPr lang="es-ES" smtClean="0"/>
              <a:t>‹#›</a:t>
            </a:fld>
            <a:endParaRPr lang="es-ES"/>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301752" y="2410518"/>
            <a:ext cx="6755514" cy="380740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Picture Placeholder 9">
            <a:extLst>
              <a:ext uri="{FF2B5EF4-FFF2-40B4-BE49-F238E27FC236}">
                <a16:creationId xmlns:a16="http://schemas.microsoft.com/office/drawing/2014/main" id="{EE2866F3-0262-FC88-23E2-359D75EA8A79}"/>
              </a:ext>
            </a:extLst>
          </p:cNvPr>
          <p:cNvSpPr>
            <a:spLocks noGrp="1"/>
          </p:cNvSpPr>
          <p:nvPr>
            <p:ph type="pic" sz="quarter" idx="15" hasCustomPrompt="1"/>
          </p:nvPr>
        </p:nvSpPr>
        <p:spPr>
          <a:xfrm>
            <a:off x="7620000" y="0"/>
            <a:ext cx="4572000" cy="6858000"/>
          </a:xfrm>
          <a:blipFill>
            <a:blip r:embed="rId2">
              <a:alphaModFix amt="60000"/>
            </a:blip>
            <a:stretch>
              <a:fillRect/>
            </a:stretch>
          </a:blipFill>
        </p:spPr>
        <p:txBody>
          <a:bodyPr/>
          <a:lstStyle>
            <a:lvl1pPr>
              <a:defRPr/>
            </a:lvl1pPr>
          </a:lstStyle>
          <a:p>
            <a:r>
              <a:rPr lang="en-US" dirty="0"/>
              <a:t>    </a:t>
            </a:r>
          </a:p>
        </p:txBody>
      </p:sp>
      <p:sp>
        <p:nvSpPr>
          <p:cNvPr id="6" name="Rectangle 5">
            <a:extLst>
              <a:ext uri="{FF2B5EF4-FFF2-40B4-BE49-F238E27FC236}">
                <a16:creationId xmlns:a16="http://schemas.microsoft.com/office/drawing/2014/main" id="{EC640749-9485-B575-4B2A-075EAA112D08}"/>
              </a:ext>
            </a:extLst>
          </p:cNvPr>
          <p:cNvSpPr/>
          <p:nvPr/>
        </p:nvSpPr>
        <p:spPr>
          <a:xfrm flipH="1">
            <a:off x="0" y="3706098"/>
            <a:ext cx="7620000" cy="3151902"/>
          </a:xfrm>
          <a:prstGeom prst="rect">
            <a:avLst/>
          </a:prstGeom>
          <a:gradFill>
            <a:gsLst>
              <a:gs pos="79000">
                <a:schemeClr val="bg2">
                  <a:alpha val="0"/>
                </a:schemeClr>
              </a:gs>
              <a:gs pos="100000">
                <a:schemeClr val="accent6">
                  <a:alpha val="66000"/>
                </a:schemeClr>
              </a:gs>
            </a:gsLst>
            <a:lin ang="52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A5E19E54-3987-D72A-629F-B4FB61FCC4E9}"/>
              </a:ext>
            </a:extLst>
          </p:cNvPr>
          <p:cNvSpPr/>
          <p:nvPr/>
        </p:nvSpPr>
        <p:spPr>
          <a:xfrm flipH="1">
            <a:off x="0" y="5597112"/>
            <a:ext cx="7620000" cy="1260888"/>
          </a:xfrm>
          <a:prstGeom prst="rect">
            <a:avLst/>
          </a:prstGeom>
          <a:gradFill flip="none" rotWithShape="1">
            <a:gsLst>
              <a:gs pos="21830">
                <a:schemeClr val="accent1">
                  <a:alpha val="29000"/>
                </a:schemeClr>
              </a:gs>
              <a:gs pos="0">
                <a:schemeClr val="accent5">
                  <a:lumMod val="60000"/>
                  <a:lumOff val="40000"/>
                  <a:alpha val="84000"/>
                </a:schemeClr>
              </a:gs>
              <a:gs pos="57000">
                <a:schemeClr val="bg1">
                  <a:alpha val="0"/>
                </a:schemeClr>
              </a:gs>
            </a:gsLst>
            <a:lin ang="16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1" name="Straight Connector 10">
            <a:extLst>
              <a:ext uri="{FF2B5EF4-FFF2-40B4-BE49-F238E27FC236}">
                <a16:creationId xmlns:a16="http://schemas.microsoft.com/office/drawing/2014/main" id="{D34DF899-11E5-3A31-4C5A-75E63BA26BC6}"/>
              </a:ext>
            </a:extLst>
          </p:cNvPr>
          <p:cNvCxnSpPr>
            <a:cxnSpLocks/>
          </p:cNvCxnSpPr>
          <p:nvPr/>
        </p:nvCxnSpPr>
        <p:spPr>
          <a:xfrm flipH="1">
            <a:off x="397002" y="751313"/>
            <a:ext cx="6620256"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562925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2834639"/>
            <a:ext cx="3014382" cy="2926080"/>
          </a:xfrm>
        </p:spPr>
        <p:txBody>
          <a:bodyPr anchor="t">
            <a:normAutofit/>
          </a:bodyPr>
          <a:lstStyle>
            <a:lvl1pPr>
              <a:defRPr sz="2800"/>
            </a:lvl1pPr>
          </a:lstStyle>
          <a:p>
            <a:r>
              <a:rPr lang="en-GB"/>
              <a:t>Click to edit Master title style</a:t>
            </a:r>
            <a:endParaRPr lang="en-US"/>
          </a:p>
        </p:txBody>
      </p:sp>
      <p:sp>
        <p:nvSpPr>
          <p:cNvPr id="4" name="Picture Placeholder 3">
            <a:extLst>
              <a:ext uri="{FF2B5EF4-FFF2-40B4-BE49-F238E27FC236}">
                <a16:creationId xmlns:a16="http://schemas.microsoft.com/office/drawing/2014/main" id="{3DA51E54-3166-19CA-EB55-5DFFB9426CAD}"/>
              </a:ext>
            </a:extLst>
          </p:cNvPr>
          <p:cNvSpPr>
            <a:spLocks noGrp="1"/>
          </p:cNvSpPr>
          <p:nvPr>
            <p:ph type="pic" sz="quarter" idx="19" hasCustomPrompt="1"/>
          </p:nvPr>
        </p:nvSpPr>
        <p:spPr>
          <a:xfrm>
            <a:off x="-17796" y="0"/>
            <a:ext cx="12209796" cy="2420098"/>
          </a:xfrm>
          <a:blipFill dpi="0" rotWithShape="1">
            <a:blip r:embed="rId2">
              <a:alphaModFix amt="60000"/>
            </a:blip>
            <a:srcRect/>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480560" y="2834640"/>
            <a:ext cx="7200900" cy="2926080"/>
          </a:xfrm>
        </p:spPr>
        <p:txBody>
          <a:bodyPr>
            <a:noAutofit/>
          </a:bodyPr>
          <a:lstStyle>
            <a:lvl1pPr marL="285750" indent="-285750">
              <a:buFont typeface="Arial" panose="020B0604020202020204" pitchFamily="34" charset="0"/>
              <a:buNone/>
              <a:defRPr sz="1800"/>
            </a:lvl1pPr>
            <a:lvl2pPr marL="514350" indent="-285750">
              <a:buFont typeface="Arial" panose="020B0604020202020204" pitchFamily="34" charset="0"/>
              <a:buNone/>
              <a:defRPr sz="1600"/>
            </a:lvl2pPr>
            <a:lvl3pPr marL="742950" indent="-285750">
              <a:buFont typeface="Arial" panose="020B0604020202020204" pitchFamily="34" charset="0"/>
              <a:buNone/>
              <a:defRPr sz="1400"/>
            </a:lvl3pPr>
            <a:lvl4pPr marL="857250" indent="-171450">
              <a:buFont typeface="Arial" panose="020B0604020202020204" pitchFamily="34" charset="0"/>
              <a:buNone/>
              <a:defRPr sz="1200"/>
            </a:lvl4pPr>
            <a:lvl5pPr marL="1085850" indent="-171450">
              <a:buFont typeface="Arial" panose="020B0604020202020204" pitchFamily="34" charset="0"/>
              <a:buNone/>
              <a:defRPr sz="11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3" name="Date Placeholder 12">
            <a:extLst>
              <a:ext uri="{FF2B5EF4-FFF2-40B4-BE49-F238E27FC236}">
                <a16:creationId xmlns:a16="http://schemas.microsoft.com/office/drawing/2014/main" id="{9AA293A1-7F80-90D9-D8FF-27238ADD7956}"/>
              </a:ext>
            </a:extLst>
          </p:cNvPr>
          <p:cNvSpPr>
            <a:spLocks noGrp="1"/>
          </p:cNvSpPr>
          <p:nvPr>
            <p:ph type="dt" sz="half" idx="16"/>
          </p:nvPr>
        </p:nvSpPr>
        <p:spPr>
          <a:xfrm>
            <a:off x="301752" y="6274033"/>
            <a:ext cx="3014382" cy="365760"/>
          </a:xfrm>
        </p:spPr>
        <p:txBody>
          <a:bodyPr/>
          <a:lstStyle/>
          <a:p>
            <a:fld id="{40771E8B-6CA5-40B2-8038-0E112F3DAC1C}" type="datetimeFigureOut">
              <a:rPr lang="es-ES" smtClean="0"/>
              <a:t>31/07/2026</a:t>
            </a:fld>
            <a:endParaRPr lang="es-ES"/>
          </a:p>
        </p:txBody>
      </p:sp>
      <p:sp>
        <p:nvSpPr>
          <p:cNvPr id="14" name="Footer Placeholder 13">
            <a:extLst>
              <a:ext uri="{FF2B5EF4-FFF2-40B4-BE49-F238E27FC236}">
                <a16:creationId xmlns:a16="http://schemas.microsoft.com/office/drawing/2014/main" id="{3BD91724-58CE-FA68-1E24-9CD57621C129}"/>
              </a:ext>
            </a:extLst>
          </p:cNvPr>
          <p:cNvSpPr>
            <a:spLocks noGrp="1"/>
          </p:cNvSpPr>
          <p:nvPr>
            <p:ph type="ftr" sz="quarter" idx="17"/>
          </p:nvPr>
        </p:nvSpPr>
        <p:spPr>
          <a:xfrm>
            <a:off x="4480560" y="6274033"/>
            <a:ext cx="3162300" cy="365760"/>
          </a:xfrm>
        </p:spPr>
        <p:txBody>
          <a:bodyPr/>
          <a:lstStyle/>
          <a:p>
            <a:endParaRPr lang="es-ES"/>
          </a:p>
        </p:txBody>
      </p:sp>
      <p:sp>
        <p:nvSpPr>
          <p:cNvPr id="15" name="Slide Number Placeholder 14">
            <a:extLst>
              <a:ext uri="{FF2B5EF4-FFF2-40B4-BE49-F238E27FC236}">
                <a16:creationId xmlns:a16="http://schemas.microsoft.com/office/drawing/2014/main" id="{3B9AC797-2D9B-C7AC-550D-157FEDA3800D}"/>
              </a:ext>
            </a:extLst>
          </p:cNvPr>
          <p:cNvSpPr>
            <a:spLocks noGrp="1"/>
          </p:cNvSpPr>
          <p:nvPr>
            <p:ph type="sldNum" sz="quarter" idx="18"/>
          </p:nvPr>
        </p:nvSpPr>
        <p:spPr>
          <a:xfrm>
            <a:off x="11292840" y="6274033"/>
            <a:ext cx="568917" cy="365760"/>
          </a:xfrm>
        </p:spPr>
        <p:txBody>
          <a:bodyPr/>
          <a:lstStyle/>
          <a:p>
            <a:fld id="{0F1556C4-DFC3-4611-A7CC-780699185E26}" type="slidenum">
              <a:rPr lang="es-ES" smtClean="0"/>
              <a:t>‹#›</a:t>
            </a:fld>
            <a:endParaRPr lang="es-ES"/>
          </a:p>
        </p:txBody>
      </p:sp>
      <p:cxnSp>
        <p:nvCxnSpPr>
          <p:cNvPr id="3" name="Straight Connector 2">
            <a:extLst>
              <a:ext uri="{FF2B5EF4-FFF2-40B4-BE49-F238E27FC236}">
                <a16:creationId xmlns:a16="http://schemas.microsoft.com/office/drawing/2014/main" id="{ABDDCA5B-BBAB-ABCD-27B8-D3CD17FD04BC}"/>
              </a:ext>
            </a:extLst>
          </p:cNvPr>
          <p:cNvCxnSpPr>
            <a:cxnSpLocks/>
          </p:cNvCxnSpPr>
          <p:nvPr/>
        </p:nvCxnSpPr>
        <p:spPr>
          <a:xfrm flipH="1">
            <a:off x="394716" y="609519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364910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0934"/>
            <a:ext cx="3507418" cy="1398494"/>
          </a:xfrm>
        </p:spPr>
        <p:txBody>
          <a:bodyPr anchor="t">
            <a:normAutofit/>
          </a:bodyPr>
          <a:lstStyle>
            <a:lvl1pPr>
              <a:defRPr sz="28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932680" y="210114"/>
            <a:ext cx="2509284" cy="365760"/>
          </a:xfrm>
        </p:spPr>
        <p:txBody>
          <a:bodyPr/>
          <a:lstStyle/>
          <a:p>
            <a:endParaRPr lang="es-E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451351" y="2680447"/>
            <a:ext cx="3357819" cy="3662083"/>
          </a:xfrm>
          <a:blipFill>
            <a:blip r:embed="rId2">
              <a:alphaModFix amt="60000"/>
            </a:blip>
            <a:stretch>
              <a:fillRect/>
            </a:stretch>
          </a:blipFill>
        </p:spPr>
        <p:txBody>
          <a:bodyPr/>
          <a:lstStyle>
            <a:lvl1pPr>
              <a:defRPr/>
            </a:lvl1pPr>
          </a:lstStyle>
          <a:p>
            <a:r>
              <a:rPr lang="en-US" dirty="0"/>
              <a:t>   </a:t>
            </a:r>
          </a:p>
        </p:txBody>
      </p:sp>
      <p:sp>
        <p:nvSpPr>
          <p:cNvPr id="10" name="Rectangle 9">
            <a:extLst>
              <a:ext uri="{FF2B5EF4-FFF2-40B4-BE49-F238E27FC236}">
                <a16:creationId xmlns:a16="http://schemas.microsoft.com/office/drawing/2014/main" id="{4606EA5C-4A14-95D3-20DF-1EEB607C889B}"/>
              </a:ext>
            </a:extLst>
          </p:cNvPr>
          <p:cNvSpPr/>
          <p:nvPr/>
        </p:nvSpPr>
        <p:spPr>
          <a:xfrm flipH="1">
            <a:off x="2171702" y="5847066"/>
            <a:ext cx="10020298" cy="1010934"/>
          </a:xfrm>
          <a:prstGeom prst="rect">
            <a:avLst/>
          </a:prstGeom>
          <a:gradFill>
            <a:gsLst>
              <a:gs pos="52000">
                <a:schemeClr val="bg2">
                  <a:alpha val="0"/>
                </a:schemeClr>
              </a:gs>
              <a:gs pos="76000">
                <a:schemeClr val="accent1">
                  <a:lumMod val="50000"/>
                  <a:alpha val="39000"/>
                </a:schemeClr>
              </a:gs>
              <a:gs pos="100000">
                <a:schemeClr val="accent5">
                  <a:alpha val="68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05652D2-BF56-96CE-426B-26972C38434D}"/>
              </a:ext>
            </a:extLst>
          </p:cNvPr>
          <p:cNvSpPr/>
          <p:nvPr/>
        </p:nvSpPr>
        <p:spPr>
          <a:xfrm rot="16200000" flipH="1">
            <a:off x="7767364" y="2433362"/>
            <a:ext cx="4944033" cy="3905239"/>
          </a:xfrm>
          <a:prstGeom prst="rect">
            <a:avLst/>
          </a:prstGeom>
          <a:gradFill flip="none" rotWithShape="1">
            <a:gsLst>
              <a:gs pos="0">
                <a:schemeClr val="accent3">
                  <a:lumMod val="60000"/>
                  <a:lumOff val="40000"/>
                  <a:alpha val="40000"/>
                </a:schemeClr>
              </a:gs>
              <a:gs pos="32000">
                <a:schemeClr val="bg1">
                  <a:alpha val="0"/>
                </a:schemeClr>
              </a:gs>
            </a:gsLst>
            <a:lin ang="14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cxnSp>
        <p:nvCxnSpPr>
          <p:cNvPr id="12" name="Straight Connector 11">
            <a:extLst>
              <a:ext uri="{FF2B5EF4-FFF2-40B4-BE49-F238E27FC236}">
                <a16:creationId xmlns:a16="http://schemas.microsoft.com/office/drawing/2014/main" id="{2CA30D42-B5FE-EAD1-8419-4AD002C32B1F}"/>
              </a:ext>
            </a:extLst>
          </p:cNvPr>
          <p:cNvCxnSpPr>
            <a:cxnSpLocks/>
          </p:cNvCxnSpPr>
          <p:nvPr/>
        </p:nvCxnSpPr>
        <p:spPr>
          <a:xfrm>
            <a:off x="4426824" y="1075765"/>
            <a:ext cx="0" cy="4944035"/>
          </a:xfrm>
          <a:prstGeom prst="line">
            <a:avLst/>
          </a:prstGeom>
          <a:ln w="6350">
            <a:solidFill>
              <a:schemeClr val="bg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932679" y="1010932"/>
            <a:ext cx="6492240" cy="521208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56866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1019811"/>
            <a:ext cx="3419380" cy="1856553"/>
          </a:xfrm>
        </p:spPr>
        <p:txBody>
          <a:bodyPr anchor="t">
            <a:normAutofit/>
          </a:bodyPr>
          <a:lstStyle>
            <a:lvl1pPr>
              <a:defRPr sz="2800">
                <a:solidFill>
                  <a:schemeClr val="tx1"/>
                </a:solidFill>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45602332-ECCE-37C9-0CA1-1743D107C8E3}"/>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7" name="Footer Placeholder 6">
            <a:extLst>
              <a:ext uri="{FF2B5EF4-FFF2-40B4-BE49-F238E27FC236}">
                <a16:creationId xmlns:a16="http://schemas.microsoft.com/office/drawing/2014/main" id="{CA8E192A-D6F1-1585-7133-0041C85402EF}"/>
              </a:ext>
            </a:extLst>
          </p:cNvPr>
          <p:cNvSpPr>
            <a:spLocks noGrp="1"/>
          </p:cNvSpPr>
          <p:nvPr>
            <p:ph type="ftr" sz="quarter" idx="15"/>
          </p:nvPr>
        </p:nvSpPr>
        <p:spPr>
          <a:xfrm>
            <a:off x="4478969" y="210114"/>
            <a:ext cx="2509284" cy="365760"/>
          </a:xfrm>
        </p:spPr>
        <p:txBody>
          <a:bodyPr/>
          <a:lstStyle/>
          <a:p>
            <a:endParaRPr lang="es-ES"/>
          </a:p>
        </p:txBody>
      </p:sp>
      <p:sp>
        <p:nvSpPr>
          <p:cNvPr id="9" name="Slide Number Placeholder 8">
            <a:extLst>
              <a:ext uri="{FF2B5EF4-FFF2-40B4-BE49-F238E27FC236}">
                <a16:creationId xmlns:a16="http://schemas.microsoft.com/office/drawing/2014/main" id="{8437B541-595D-1700-6A76-9AF7590B1866}"/>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11" name="Picture Placeholder 10">
            <a:extLst>
              <a:ext uri="{FF2B5EF4-FFF2-40B4-BE49-F238E27FC236}">
                <a16:creationId xmlns:a16="http://schemas.microsoft.com/office/drawing/2014/main" id="{5F24C464-705C-DC78-DD20-9EFEB717ED27}"/>
              </a:ext>
            </a:extLst>
          </p:cNvPr>
          <p:cNvSpPr>
            <a:spLocks noGrp="1"/>
          </p:cNvSpPr>
          <p:nvPr>
            <p:ph type="pic" sz="quarter" idx="17" hasCustomPrompt="1"/>
          </p:nvPr>
        </p:nvSpPr>
        <p:spPr>
          <a:xfrm>
            <a:off x="382390" y="3045041"/>
            <a:ext cx="3338742" cy="3297489"/>
          </a:xfrm>
          <a:blipFill>
            <a:blip r:embed="rId2">
              <a:alphaModFix amt="60000"/>
            </a:blip>
            <a:stretch>
              <a:fillRect/>
            </a:stretch>
          </a:blipFill>
        </p:spPr>
        <p:txBody>
          <a:bodyPr/>
          <a:lstStyle>
            <a:lvl1pPr>
              <a:defRPr/>
            </a:lvl1pPr>
          </a:lstStyle>
          <a:p>
            <a:r>
              <a:rPr lang="en-US" dirty="0"/>
              <a:t>   </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4478968" y="1019810"/>
            <a:ext cx="7315200" cy="5577840"/>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138388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6BF28860-8FEF-73E6-FEDF-176AC5D70A0F}"/>
              </a:ext>
            </a:extLst>
          </p:cNvPr>
          <p:cNvSpPr>
            <a:spLocks noGrp="1"/>
          </p:cNvSpPr>
          <p:nvPr>
            <p:ph type="title"/>
          </p:nvPr>
        </p:nvSpPr>
        <p:spPr>
          <a:xfrm>
            <a:off x="6476998" y="4907611"/>
            <a:ext cx="5320285" cy="1438873"/>
          </a:xfrm>
        </p:spPr>
        <p:txBody>
          <a:bodyPr anchor="t"/>
          <a:lstStyle>
            <a:lvl1pPr>
              <a:lnSpc>
                <a:spcPct val="100000"/>
              </a:lnSpc>
              <a:defRPr sz="2000">
                <a:solidFill>
                  <a:schemeClr val="tx1"/>
                </a:solidFill>
                <a:latin typeface="+mn-lt"/>
              </a:defRPr>
            </a:lvl1pPr>
          </a:lstStyle>
          <a:p>
            <a:r>
              <a:rPr lang="en-GB"/>
              <a:t>Click to edit Master title style</a:t>
            </a:r>
            <a:endParaRPr lang="en-US" dirty="0"/>
          </a:p>
        </p:txBody>
      </p:sp>
      <p:sp>
        <p:nvSpPr>
          <p:cNvPr id="3" name="Date Placeholder 2">
            <a:extLst>
              <a:ext uri="{FF2B5EF4-FFF2-40B4-BE49-F238E27FC236}">
                <a16:creationId xmlns:a16="http://schemas.microsoft.com/office/drawing/2014/main" id="{86ADE8C0-7863-A0F4-9EFB-60B2F8DD221E}"/>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0AE20381-0150-ABDF-3C66-3E77DA79EEC4}"/>
              </a:ext>
            </a:extLst>
          </p:cNvPr>
          <p:cNvSpPr>
            <a:spLocks noGrp="1"/>
          </p:cNvSpPr>
          <p:nvPr>
            <p:ph type="ftr" sz="quarter" idx="15"/>
          </p:nvPr>
        </p:nvSpPr>
        <p:spPr/>
        <p:txBody>
          <a:bodyPr/>
          <a:lstStyle/>
          <a:p>
            <a:endParaRPr lang="es-ES"/>
          </a:p>
        </p:txBody>
      </p:sp>
      <p:sp>
        <p:nvSpPr>
          <p:cNvPr id="5" name="Slide Number Placeholder 4">
            <a:extLst>
              <a:ext uri="{FF2B5EF4-FFF2-40B4-BE49-F238E27FC236}">
                <a16:creationId xmlns:a16="http://schemas.microsoft.com/office/drawing/2014/main" id="{33AD7FDD-1157-5BB4-4A9F-3F35CE7FF476}"/>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10" name="Content Placeholder 9">
            <a:extLst>
              <a:ext uri="{FF2B5EF4-FFF2-40B4-BE49-F238E27FC236}">
                <a16:creationId xmlns:a16="http://schemas.microsoft.com/office/drawing/2014/main" id="{5B446035-33B1-F0D9-18B1-58E177267E3A}"/>
              </a:ext>
            </a:extLst>
          </p:cNvPr>
          <p:cNvSpPr>
            <a:spLocks noGrp="1"/>
          </p:cNvSpPr>
          <p:nvPr>
            <p:ph sz="quarter" idx="17" hasCustomPrompt="1"/>
          </p:nvPr>
        </p:nvSpPr>
        <p:spPr>
          <a:xfrm>
            <a:off x="274638" y="766763"/>
            <a:ext cx="11320462" cy="3489325"/>
          </a:xfrm>
        </p:spPr>
        <p:txBody>
          <a:bodyPr/>
          <a:lstStyle>
            <a:lvl1pPr>
              <a:lnSpc>
                <a:spcPct val="85000"/>
              </a:lnSpc>
              <a:defRPr sz="24000">
                <a:gradFill>
                  <a:gsLst>
                    <a:gs pos="0">
                      <a:schemeClr val="accent6"/>
                    </a:gs>
                    <a:gs pos="46000">
                      <a:schemeClr val="accent1"/>
                    </a:gs>
                    <a:gs pos="100000">
                      <a:schemeClr val="accent3">
                        <a:lumMod val="60000"/>
                        <a:lumOff val="40000"/>
                      </a:schemeClr>
                    </a:gs>
                  </a:gsLst>
                  <a:lin ang="4200000" scaled="0"/>
                </a:gradFill>
                <a:latin typeface="+mj-lt"/>
              </a:defRPr>
            </a:lvl1pPr>
          </a:lstStyle>
          <a:p>
            <a:pPr lvl="0"/>
            <a:r>
              <a:rPr lang="en-US" dirty="0"/>
              <a:t>##%</a:t>
            </a:r>
          </a:p>
        </p:txBody>
      </p:sp>
      <p:cxnSp>
        <p:nvCxnSpPr>
          <p:cNvPr id="6" name="Straight Connector 5">
            <a:extLst>
              <a:ext uri="{FF2B5EF4-FFF2-40B4-BE49-F238E27FC236}">
                <a16:creationId xmlns:a16="http://schemas.microsoft.com/office/drawing/2014/main" id="{9F77A56B-CD68-22F4-F473-A2063E81D70D}"/>
              </a:ext>
            </a:extLst>
          </p:cNvPr>
          <p:cNvCxnSpPr>
            <a:cxnSpLocks/>
          </p:cNvCxnSpPr>
          <p:nvPr/>
        </p:nvCxnSpPr>
        <p:spPr>
          <a:xfrm flipH="1">
            <a:off x="394716" y="4662243"/>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04589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preserve="1">
  <p:cSld name="Statement">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0BED7B15-76E6-E98E-A0BB-6188FC145CDD}"/>
              </a:ext>
            </a:extLst>
          </p:cNvPr>
          <p:cNvSpPr/>
          <p:nvPr/>
        </p:nvSpPr>
        <p:spPr>
          <a:xfrm rot="10800000" flipH="1">
            <a:off x="-1" y="0"/>
            <a:ext cx="12192002" cy="6858000"/>
          </a:xfrm>
          <a:prstGeom prst="rect">
            <a:avLst/>
          </a:prstGeom>
          <a:gradFill flip="none" rotWithShape="1">
            <a:gsLst>
              <a:gs pos="50000">
                <a:schemeClr val="accent3">
                  <a:lumMod val="60000"/>
                  <a:lumOff val="40000"/>
                  <a:alpha val="75000"/>
                </a:schemeClr>
              </a:gs>
              <a:gs pos="0">
                <a:schemeClr val="accent1">
                  <a:lumMod val="50000"/>
                </a:schemeClr>
              </a:gs>
              <a:gs pos="100000">
                <a:schemeClr val="accent4">
                  <a:lumMod val="50000"/>
                </a:schemeClr>
              </a:gs>
              <a:gs pos="85000">
                <a:schemeClr val="accent2">
                  <a:lumMod val="75000"/>
                </a:schemeClr>
              </a:gs>
            </a:gsLst>
            <a:lin ang="27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A3602343-A974-BE4B-41E6-58237921FB4D}"/>
              </a:ext>
            </a:extLst>
          </p:cNvPr>
          <p:cNvSpPr/>
          <p:nvPr/>
        </p:nvSpPr>
        <p:spPr>
          <a:xfrm flipH="1">
            <a:off x="3683466" y="0"/>
            <a:ext cx="8508534" cy="6858000"/>
          </a:xfrm>
          <a:prstGeom prst="rect">
            <a:avLst/>
          </a:prstGeom>
          <a:gradFill flip="none" rotWithShape="1">
            <a:gsLst>
              <a:gs pos="6000">
                <a:schemeClr val="accent3">
                  <a:lumMod val="40000"/>
                  <a:lumOff val="60000"/>
                </a:schemeClr>
              </a:gs>
              <a:gs pos="73000">
                <a:schemeClr val="accent3">
                  <a:alpha val="0"/>
                </a:schemeClr>
              </a:gs>
            </a:gsLst>
            <a:path path="circle">
              <a:fillToRect l="50000" t="50000" r="50000" b="50000"/>
            </a:path>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1022E84-7D91-EFA0-CBCA-F9AC98E6181F}"/>
              </a:ext>
            </a:extLst>
          </p:cNvPr>
          <p:cNvSpPr/>
          <p:nvPr/>
        </p:nvSpPr>
        <p:spPr>
          <a:xfrm rot="5400000">
            <a:off x="1670408" y="-1670408"/>
            <a:ext cx="7492544" cy="10833360"/>
          </a:xfrm>
          <a:prstGeom prst="rect">
            <a:avLst/>
          </a:prstGeom>
          <a:gradFill flip="none" rotWithShape="1">
            <a:gsLst>
              <a:gs pos="58000">
                <a:schemeClr val="accent2">
                  <a:alpha val="0"/>
                </a:schemeClr>
              </a:gs>
              <a:gs pos="98000">
                <a:schemeClr val="accent6">
                  <a:lumMod val="7500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67344"/>
          </a:xfrm>
        </p:spPr>
        <p:txBody>
          <a:bodyPr/>
          <a:lstStyle/>
          <a:p>
            <a:r>
              <a:rPr lang="en-GB"/>
              <a:t>Click to edit Master title style</a:t>
            </a:r>
            <a:endParaRPr lang="en-US"/>
          </a:p>
        </p:txBody>
      </p:sp>
      <p:sp>
        <p:nvSpPr>
          <p:cNvPr id="3" name="Rectangle 2">
            <a:extLst>
              <a:ext uri="{FF2B5EF4-FFF2-40B4-BE49-F238E27FC236}">
                <a16:creationId xmlns:a16="http://schemas.microsoft.com/office/drawing/2014/main" id="{67DA0DC0-3518-750A-3821-192C03B2D059}"/>
              </a:ext>
            </a:extLst>
          </p:cNvPr>
          <p:cNvSpPr/>
          <p:nvPr/>
        </p:nvSpPr>
        <p:spPr>
          <a:xfrm rot="10800000">
            <a:off x="5031742" y="-20336"/>
            <a:ext cx="7160258" cy="6878336"/>
          </a:xfrm>
          <a:prstGeom prst="rect">
            <a:avLst/>
          </a:prstGeom>
          <a:gradFill>
            <a:gsLst>
              <a:gs pos="30000">
                <a:schemeClr val="accent4">
                  <a:lumMod val="60000"/>
                  <a:lumOff val="40000"/>
                  <a:alpha val="0"/>
                </a:schemeClr>
              </a:gs>
              <a:gs pos="89000">
                <a:schemeClr val="bg2"/>
              </a:gs>
            </a:gsLst>
            <a:lin ang="96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5B402F4-533A-849C-ACAD-039056A5D174}"/>
              </a:ext>
            </a:extLst>
          </p:cNvPr>
          <p:cNvSpPr/>
          <p:nvPr/>
        </p:nvSpPr>
        <p:spPr>
          <a:xfrm flipH="1">
            <a:off x="8961" y="2704579"/>
            <a:ext cx="12183038" cy="4153421"/>
          </a:xfrm>
          <a:prstGeom prst="rect">
            <a:avLst/>
          </a:prstGeom>
          <a:gradFill flip="none" rotWithShape="1">
            <a:gsLst>
              <a:gs pos="20000">
                <a:schemeClr val="accent1">
                  <a:alpha val="0"/>
                </a:schemeClr>
              </a:gs>
              <a:gs pos="68000">
                <a:schemeClr val="bg2">
                  <a:alpha val="67000"/>
                </a:schemeClr>
              </a:gs>
              <a:gs pos="90000">
                <a:schemeClr val="bg2"/>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 name="Date Placeholder 5">
            <a:extLst>
              <a:ext uri="{FF2B5EF4-FFF2-40B4-BE49-F238E27FC236}">
                <a16:creationId xmlns:a16="http://schemas.microsoft.com/office/drawing/2014/main" id="{E9E12D21-0607-5120-F81C-6E1DA0652CFB}"/>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8" name="Footer Placeholder 7">
            <a:extLst>
              <a:ext uri="{FF2B5EF4-FFF2-40B4-BE49-F238E27FC236}">
                <a16:creationId xmlns:a16="http://schemas.microsoft.com/office/drawing/2014/main" id="{E0E9E314-CB58-F3CE-7C32-D6103621A2D5}"/>
              </a:ext>
            </a:extLst>
          </p:cNvPr>
          <p:cNvSpPr>
            <a:spLocks noGrp="1"/>
          </p:cNvSpPr>
          <p:nvPr>
            <p:ph type="ftr" sz="quarter" idx="15"/>
          </p:nvPr>
        </p:nvSpPr>
        <p:spPr/>
        <p:txBody>
          <a:bodyPr/>
          <a:lstStyle/>
          <a:p>
            <a:endParaRPr lang="es-ES"/>
          </a:p>
        </p:txBody>
      </p:sp>
      <p:sp>
        <p:nvSpPr>
          <p:cNvPr id="9" name="Slide Number Placeholder 8">
            <a:extLst>
              <a:ext uri="{FF2B5EF4-FFF2-40B4-BE49-F238E27FC236}">
                <a16:creationId xmlns:a16="http://schemas.microsoft.com/office/drawing/2014/main" id="{20A1B35F-4D88-6EA9-8D55-4133CD961AF1}"/>
              </a:ext>
            </a:extLst>
          </p:cNvPr>
          <p:cNvSpPr>
            <a:spLocks noGrp="1"/>
          </p:cNvSpPr>
          <p:nvPr>
            <p:ph type="sldNum" sz="quarter" idx="16"/>
          </p:nvPr>
        </p:nvSpPr>
        <p:spPr/>
        <p:txBody>
          <a:bodyPr/>
          <a:lstStyle/>
          <a:p>
            <a:fld id="{0F1556C4-DFC3-4611-A7CC-780699185E26}" type="slidenum">
              <a:rPr lang="es-ES" smtClean="0"/>
              <a:t>‹#›</a:t>
            </a:fld>
            <a:endParaRPr lang="es-ES"/>
          </a:p>
        </p:txBody>
      </p:sp>
      <p:sp>
        <p:nvSpPr>
          <p:cNvPr id="10" name="Content Placeholder 9">
            <a:extLst>
              <a:ext uri="{FF2B5EF4-FFF2-40B4-BE49-F238E27FC236}">
                <a16:creationId xmlns:a16="http://schemas.microsoft.com/office/drawing/2014/main" id="{88124DA4-1249-371C-65BA-0AAC0239D4C1}"/>
              </a:ext>
            </a:extLst>
          </p:cNvPr>
          <p:cNvSpPr>
            <a:spLocks noGrp="1"/>
          </p:cNvSpPr>
          <p:nvPr>
            <p:ph sz="quarter" idx="17" hasCustomPrompt="1"/>
          </p:nvPr>
        </p:nvSpPr>
        <p:spPr>
          <a:xfrm>
            <a:off x="274320" y="2704946"/>
            <a:ext cx="9801225" cy="3538538"/>
          </a:xfrm>
        </p:spPr>
        <p:txBody>
          <a:bodyPr anchor="b"/>
          <a:lstStyle>
            <a:lvl1pPr>
              <a:lnSpc>
                <a:spcPct val="100000"/>
              </a:lnSpc>
              <a:defRPr sz="5400"/>
            </a:lvl1pPr>
            <a:lvl2pPr>
              <a:lnSpc>
                <a:spcPct val="100000"/>
              </a:lnSpc>
              <a:defRPr sz="4800"/>
            </a:lvl2pPr>
            <a:lvl3pPr>
              <a:lnSpc>
                <a:spcPct val="100000"/>
              </a:lnSpc>
              <a:defRPr sz="4400"/>
            </a:lvl3pPr>
            <a:lvl4pPr>
              <a:lnSpc>
                <a:spcPct val="100000"/>
              </a:lnSpc>
              <a:defRPr sz="4000"/>
            </a:lvl4pPr>
            <a:lvl5pPr>
              <a:lnSpc>
                <a:spcPct val="100000"/>
              </a:lnSpc>
              <a:defRPr sz="36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5025888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5008CFE4-4AC8-17F9-C6E2-22D96CF81069}"/>
              </a:ext>
            </a:extLst>
          </p:cNvPr>
          <p:cNvSpPr/>
          <p:nvPr/>
        </p:nvSpPr>
        <p:spPr>
          <a:xfrm>
            <a:off x="0" y="0"/>
            <a:ext cx="12192000" cy="685800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8" name="Rectangle 7">
            <a:extLst>
              <a:ext uri="{FF2B5EF4-FFF2-40B4-BE49-F238E27FC236}">
                <a16:creationId xmlns:a16="http://schemas.microsoft.com/office/drawing/2014/main" id="{8B774BFB-EECC-C995-E701-4CCEB032FCDB}"/>
              </a:ext>
              <a:ext uri="{C183D7F6-B498-43B3-948B-1728B52AA6E4}">
                <adec:decorative xmlns:adec="http://schemas.microsoft.com/office/drawing/2017/decorative" val="1"/>
              </a:ext>
            </a:extLst>
          </p:cNvPr>
          <p:cNvSpPr/>
          <p:nvPr/>
        </p:nvSpPr>
        <p:spPr>
          <a:xfrm>
            <a:off x="0" y="3861412"/>
            <a:ext cx="12192000" cy="3010777"/>
          </a:xfrm>
          <a:prstGeom prst="rect">
            <a:avLst/>
          </a:prstGeom>
          <a:gradFill flip="none" rotWithShape="1">
            <a:gsLst>
              <a:gs pos="0">
                <a:schemeClr val="accent3">
                  <a:lumMod val="60000"/>
                  <a:lumOff val="40000"/>
                  <a:alpha val="70000"/>
                </a:schemeClr>
              </a:gs>
              <a:gs pos="50000">
                <a:schemeClr val="bg2">
                  <a:alpha val="0"/>
                </a:schemeClr>
              </a:gs>
            </a:gsLst>
            <a:lin ang="1716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solidFill>
                <a:schemeClr val="tx1"/>
              </a:solidFill>
            </a:endParaRPr>
          </a:p>
        </p:txBody>
      </p:sp>
      <p:sp>
        <p:nvSpPr>
          <p:cNvPr id="9" name="Rectangle 8">
            <a:extLst>
              <a:ext uri="{FF2B5EF4-FFF2-40B4-BE49-F238E27FC236}">
                <a16:creationId xmlns:a16="http://schemas.microsoft.com/office/drawing/2014/main" id="{CD2E260E-763F-A06B-2808-39975829F205}"/>
              </a:ext>
            </a:extLst>
          </p:cNvPr>
          <p:cNvSpPr/>
          <p:nvPr/>
        </p:nvSpPr>
        <p:spPr>
          <a:xfrm rot="5400000" flipH="1">
            <a:off x="2667005" y="-2666996"/>
            <a:ext cx="6857996" cy="12191993"/>
          </a:xfrm>
          <a:prstGeom prst="rect">
            <a:avLst/>
          </a:prstGeom>
          <a:gradFill>
            <a:gsLst>
              <a:gs pos="0">
                <a:schemeClr val="bg1"/>
              </a:gs>
              <a:gs pos="100000">
                <a:schemeClr val="accent1">
                  <a:lumMod val="75000"/>
                  <a:alpha val="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10" name="Rectangle 9">
            <a:extLst>
              <a:ext uri="{FF2B5EF4-FFF2-40B4-BE49-F238E27FC236}">
                <a16:creationId xmlns:a16="http://schemas.microsoft.com/office/drawing/2014/main" id="{8E82642F-D94D-7313-EB9D-48E3CBEDD19C}"/>
              </a:ext>
            </a:extLst>
          </p:cNvPr>
          <p:cNvSpPr/>
          <p:nvPr/>
        </p:nvSpPr>
        <p:spPr>
          <a:xfrm rot="16200000" flipH="1">
            <a:off x="4381500" y="-4373435"/>
            <a:ext cx="3429000" cy="12175870"/>
          </a:xfrm>
          <a:prstGeom prst="rect">
            <a:avLst/>
          </a:prstGeom>
          <a:gradFill flip="none" rotWithShape="1">
            <a:gsLst>
              <a:gs pos="0">
                <a:schemeClr val="accent2"/>
              </a:gs>
              <a:gs pos="36000">
                <a:schemeClr val="accent6">
                  <a:alpha val="0"/>
                </a:schemeClr>
              </a:gs>
            </a:gsLst>
            <a:lin ang="21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823F0761-EA67-F7D1-62E4-095EADA262F0}"/>
              </a:ext>
            </a:extLst>
          </p:cNvPr>
          <p:cNvSpPr>
            <a:spLocks noGrp="1"/>
          </p:cNvSpPr>
          <p:nvPr>
            <p:ph type="title" hasCustomPrompt="1"/>
          </p:nvPr>
        </p:nvSpPr>
        <p:spPr>
          <a:xfrm>
            <a:off x="1866900" y="4967784"/>
            <a:ext cx="8484108" cy="1052015"/>
          </a:xfrm>
        </p:spPr>
        <p:txBody>
          <a:bodyPr anchor="ctr">
            <a:normAutofit/>
          </a:bodyPr>
          <a:lstStyle>
            <a:lvl1pPr marL="137160" indent="-137160">
              <a:lnSpc>
                <a:spcPct val="100000"/>
              </a:lnSpc>
              <a:defRPr sz="2000">
                <a:solidFill>
                  <a:schemeClr val="tx1"/>
                </a:solidFill>
              </a:defRPr>
            </a:lvl1pPr>
          </a:lstStyle>
          <a:p>
            <a:r>
              <a:rPr lang="en-US"/>
              <a:t>Quote Author</a:t>
            </a:r>
          </a:p>
        </p:txBody>
      </p:sp>
      <p:sp>
        <p:nvSpPr>
          <p:cNvPr id="3" name="Date Placeholder 2">
            <a:extLst>
              <a:ext uri="{FF2B5EF4-FFF2-40B4-BE49-F238E27FC236}">
                <a16:creationId xmlns:a16="http://schemas.microsoft.com/office/drawing/2014/main" id="{49A78CD0-57A9-DB86-E3A3-40628E6D68B7}"/>
              </a:ext>
            </a:extLst>
          </p:cNvPr>
          <p:cNvSpPr>
            <a:spLocks noGrp="1"/>
          </p:cNvSpPr>
          <p:nvPr>
            <p:ph type="dt" sz="half" idx="10"/>
          </p:nvPr>
        </p:nvSpPr>
        <p:spPr/>
        <p:txBody>
          <a:bodyPr/>
          <a:lstStyle>
            <a:lvl1pPr>
              <a:defRPr>
                <a:solidFill>
                  <a:schemeClr val="tx1"/>
                </a:solidFill>
              </a:defRPr>
            </a:lvl1p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B54C2DF4-76B6-1299-74E1-66F403C01A3C}"/>
              </a:ext>
            </a:extLst>
          </p:cNvPr>
          <p:cNvSpPr>
            <a:spLocks noGrp="1"/>
          </p:cNvSpPr>
          <p:nvPr>
            <p:ph type="ftr" sz="quarter" idx="11"/>
          </p:nvPr>
        </p:nvSpPr>
        <p:spPr/>
        <p:txBody>
          <a:bodyPr/>
          <a:lstStyle>
            <a:lvl1pPr>
              <a:defRPr>
                <a:solidFill>
                  <a:schemeClr val="tx1"/>
                </a:solidFill>
              </a:defRPr>
            </a:lvl1pPr>
          </a:lstStyle>
          <a:p>
            <a:endParaRPr lang="es-ES"/>
          </a:p>
        </p:txBody>
      </p:sp>
      <p:sp>
        <p:nvSpPr>
          <p:cNvPr id="5" name="Slide Number Placeholder 4">
            <a:extLst>
              <a:ext uri="{FF2B5EF4-FFF2-40B4-BE49-F238E27FC236}">
                <a16:creationId xmlns:a16="http://schemas.microsoft.com/office/drawing/2014/main" id="{2535CA15-3DFE-125B-C658-77179EDEA2F0}"/>
              </a:ext>
            </a:extLst>
          </p:cNvPr>
          <p:cNvSpPr>
            <a:spLocks noGrp="1"/>
          </p:cNvSpPr>
          <p:nvPr>
            <p:ph type="sldNum" sz="quarter" idx="12"/>
          </p:nvPr>
        </p:nvSpPr>
        <p:spPr/>
        <p:txBody>
          <a:bodyPr/>
          <a:lstStyle>
            <a:lvl1pPr>
              <a:defRPr>
                <a:solidFill>
                  <a:schemeClr val="tx1"/>
                </a:solidFill>
              </a:defRPr>
            </a:lvl1pPr>
          </a:lstStyle>
          <a:p>
            <a:fld id="{0F1556C4-DFC3-4611-A7CC-780699185E26}" type="slidenum">
              <a:rPr lang="es-ES" smtClean="0"/>
              <a:t>‹#›</a:t>
            </a:fld>
            <a:endParaRPr lang="es-ES"/>
          </a:p>
        </p:txBody>
      </p:sp>
      <p:sp>
        <p:nvSpPr>
          <p:cNvPr id="7" name="Content Placeholder 6">
            <a:extLst>
              <a:ext uri="{FF2B5EF4-FFF2-40B4-BE49-F238E27FC236}">
                <a16:creationId xmlns:a16="http://schemas.microsoft.com/office/drawing/2014/main" id="{E5FAB025-061F-4B04-451A-37E42755863E}"/>
              </a:ext>
            </a:extLst>
          </p:cNvPr>
          <p:cNvSpPr>
            <a:spLocks noGrp="1"/>
          </p:cNvSpPr>
          <p:nvPr>
            <p:ph sz="quarter" idx="13" hasCustomPrompt="1"/>
          </p:nvPr>
        </p:nvSpPr>
        <p:spPr>
          <a:xfrm>
            <a:off x="1866900" y="1405719"/>
            <a:ext cx="8484108" cy="3087622"/>
          </a:xfrm>
        </p:spPr>
        <p:txBody>
          <a:bodyPr vert="horz" lIns="91440" tIns="45720" rIns="91440" bIns="45720" rtlCol="0" anchor="ctr">
            <a:noAutofit/>
          </a:bodyPr>
          <a:lstStyle>
            <a:lvl1pPr marL="0" indent="0">
              <a:lnSpc>
                <a:spcPct val="100000"/>
              </a:lnSpc>
              <a:buNone/>
              <a:defRPr lang="en-US" sz="4000" b="0" dirty="0">
                <a:solidFill>
                  <a:schemeClr val="tx1"/>
                </a:solidFill>
              </a:defRPr>
            </a:lvl1pPr>
            <a:lvl2pPr marL="228600" indent="0">
              <a:lnSpc>
                <a:spcPct val="100000"/>
              </a:lnSpc>
              <a:buNone/>
              <a:defRPr lang="en-US" sz="4000" b="0" dirty="0">
                <a:solidFill>
                  <a:schemeClr val="tx1"/>
                </a:solidFill>
              </a:defRPr>
            </a:lvl2pPr>
            <a:lvl3pPr marL="457200" indent="0">
              <a:lnSpc>
                <a:spcPct val="100000"/>
              </a:lnSpc>
              <a:buNone/>
              <a:defRPr lang="en-US" sz="4000" b="0" dirty="0">
                <a:solidFill>
                  <a:schemeClr val="tx1"/>
                </a:solidFill>
              </a:defRPr>
            </a:lvl3pPr>
            <a:lvl4pPr marL="685800" indent="0">
              <a:lnSpc>
                <a:spcPct val="100000"/>
              </a:lnSpc>
              <a:buNone/>
              <a:defRPr lang="en-US" sz="4000" b="0" dirty="0">
                <a:solidFill>
                  <a:schemeClr val="tx1"/>
                </a:solidFill>
              </a:defRPr>
            </a:lvl4pPr>
            <a:lvl5pPr marL="914400" indent="0">
              <a:lnSpc>
                <a:spcPct val="100000"/>
              </a:lnSpc>
              <a:buNone/>
              <a:defRPr lang="en-US" sz="3600" b="0" dirty="0">
                <a:solidFill>
                  <a:schemeClr val="tx1"/>
                </a:solidFill>
              </a:defRPr>
            </a:lvl5pPr>
          </a:lstStyle>
          <a:p>
            <a:pPr lvl="0"/>
            <a:r>
              <a:rPr lang="en-US" dirty="0"/>
              <a:t>Click to add Quote</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6" name="Straight Connector 5">
            <a:extLst>
              <a:ext uri="{FF2B5EF4-FFF2-40B4-BE49-F238E27FC236}">
                <a16:creationId xmlns:a16="http://schemas.microsoft.com/office/drawing/2014/main" id="{8D1ECC83-D6FA-D54B-81F2-EE93577E016F}"/>
              </a:ext>
            </a:extLst>
          </p:cNvPr>
          <p:cNvCxnSpPr>
            <a:cxnSpLocks/>
          </p:cNvCxnSpPr>
          <p:nvPr/>
        </p:nvCxnSpPr>
        <p:spPr>
          <a:xfrm flipH="1">
            <a:off x="2077285" y="4810814"/>
            <a:ext cx="8273723" cy="0"/>
          </a:xfrm>
          <a:prstGeom prst="line">
            <a:avLst/>
          </a:prstGeom>
          <a:ln w="6350">
            <a:solidFill>
              <a:schemeClr val="tx1">
                <a:lumMod val="75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50478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preserve="1">
  <p:cSld name="Conclus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7012885" cy="1381432"/>
          </a:xfrm>
        </p:spPr>
        <p:txBody>
          <a:bodyPr anchor="t">
            <a:noAutofit/>
          </a:bodyPr>
          <a:lstStyle>
            <a:lvl1pPr>
              <a:defRPr sz="4400">
                <a:solidFill>
                  <a:schemeClr val="tx1"/>
                </a:solidFill>
              </a:defRPr>
            </a:lvl1pPr>
          </a:lstStyle>
          <a:p>
            <a:r>
              <a:rPr lang="en-GB"/>
              <a:t>Click to edit Master title style</a:t>
            </a:r>
            <a:endParaRPr lang="en-US"/>
          </a:p>
        </p:txBody>
      </p:sp>
      <p:sp>
        <p:nvSpPr>
          <p:cNvPr id="4" name="Date Placeholder 3">
            <a:extLst>
              <a:ext uri="{FF2B5EF4-FFF2-40B4-BE49-F238E27FC236}">
                <a16:creationId xmlns:a16="http://schemas.microsoft.com/office/drawing/2014/main" id="{5C52CF0D-DCF6-2401-8AD6-ED12BCF0D0F7}"/>
              </a:ext>
            </a:extLst>
          </p:cNvPr>
          <p:cNvSpPr>
            <a:spLocks noGrp="1"/>
          </p:cNvSpPr>
          <p:nvPr>
            <p:ph type="dt" sz="half" idx="14"/>
          </p:nvPr>
        </p:nvSpPr>
        <p:spPr/>
        <p:txBody>
          <a:bodyPr/>
          <a:lstStyle/>
          <a:p>
            <a:fld id="{40771E8B-6CA5-40B2-8038-0E112F3DAC1C}" type="datetimeFigureOut">
              <a:rPr lang="es-ES" smtClean="0"/>
              <a:t>31/07/2026</a:t>
            </a:fld>
            <a:endParaRPr lang="es-ES"/>
          </a:p>
        </p:txBody>
      </p:sp>
      <p:sp>
        <p:nvSpPr>
          <p:cNvPr id="5" name="Footer Placeholder 4">
            <a:extLst>
              <a:ext uri="{FF2B5EF4-FFF2-40B4-BE49-F238E27FC236}">
                <a16:creationId xmlns:a16="http://schemas.microsoft.com/office/drawing/2014/main" id="{A67F5585-231E-4B46-143C-086AE5C56D2F}"/>
              </a:ext>
            </a:extLst>
          </p:cNvPr>
          <p:cNvSpPr>
            <a:spLocks noGrp="1"/>
          </p:cNvSpPr>
          <p:nvPr>
            <p:ph type="ftr" sz="quarter" idx="15"/>
          </p:nvPr>
        </p:nvSpPr>
        <p:spPr/>
        <p:txBody>
          <a:bodyPr/>
          <a:lstStyle/>
          <a:p>
            <a:endParaRPr lang="es-ES"/>
          </a:p>
        </p:txBody>
      </p:sp>
      <p:sp>
        <p:nvSpPr>
          <p:cNvPr id="6" name="Slide Number Placeholder 5">
            <a:extLst>
              <a:ext uri="{FF2B5EF4-FFF2-40B4-BE49-F238E27FC236}">
                <a16:creationId xmlns:a16="http://schemas.microsoft.com/office/drawing/2014/main" id="{90CE8D9E-59BD-DBC5-F43C-8A6A21AE2F10}"/>
              </a:ext>
            </a:extLst>
          </p:cNvPr>
          <p:cNvSpPr>
            <a:spLocks noGrp="1"/>
          </p:cNvSpPr>
          <p:nvPr>
            <p:ph type="sldNum" sz="quarter" idx="16"/>
          </p:nvPr>
        </p:nvSpPr>
        <p:spPr/>
        <p:txBody>
          <a:bodyPr/>
          <a:lstStyle/>
          <a:p>
            <a:fld id="{0F1556C4-DFC3-4611-A7CC-780699185E26}" type="slidenum">
              <a:rPr lang="es-ES" smtClean="0"/>
              <a:t>‹#›</a:t>
            </a:fld>
            <a:endParaRPr lang="es-ES"/>
          </a:p>
        </p:txBody>
      </p:sp>
      <p:cxnSp>
        <p:nvCxnSpPr>
          <p:cNvPr id="3" name="Straight Connector 2">
            <a:extLst>
              <a:ext uri="{FF2B5EF4-FFF2-40B4-BE49-F238E27FC236}">
                <a16:creationId xmlns:a16="http://schemas.microsoft.com/office/drawing/2014/main" id="{9ABA73FC-7BD1-70E0-E0BB-062C0B9E495C}"/>
              </a:ext>
            </a:extLst>
          </p:cNvPr>
          <p:cNvCxnSpPr>
            <a:cxnSpLocks/>
          </p:cNvCxnSpPr>
          <p:nvPr/>
        </p:nvCxnSpPr>
        <p:spPr>
          <a:xfrm flipH="1">
            <a:off x="394716" y="303297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DE12F779-E4E9-1000-6D97-63D7AD0CD426}"/>
              </a:ext>
            </a:extLst>
          </p:cNvPr>
          <p:cNvSpPr/>
          <p:nvPr/>
        </p:nvSpPr>
        <p:spPr>
          <a:xfrm rot="5400000" flipH="1">
            <a:off x="4765041" y="-568961"/>
            <a:ext cx="2661919" cy="12192002"/>
          </a:xfrm>
          <a:prstGeom prst="rect">
            <a:avLst/>
          </a:prstGeom>
          <a:gradFill>
            <a:gsLst>
              <a:gs pos="51000">
                <a:schemeClr val="bg2">
                  <a:alpha val="0"/>
                </a:schemeClr>
              </a:gs>
              <a:gs pos="98276">
                <a:schemeClr val="tx2"/>
              </a:gs>
              <a:gs pos="85000">
                <a:schemeClr val="accent1">
                  <a:alpha val="85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B11177CF-A7A2-912C-416D-E7E03D2C5291}"/>
              </a:ext>
            </a:extLst>
          </p:cNvPr>
          <p:cNvSpPr/>
          <p:nvPr/>
        </p:nvSpPr>
        <p:spPr>
          <a:xfrm rot="5400000" flipH="1">
            <a:off x="4516120" y="-817882"/>
            <a:ext cx="3159760" cy="12192003"/>
          </a:xfrm>
          <a:prstGeom prst="rect">
            <a:avLst/>
          </a:prstGeom>
          <a:gradFill>
            <a:gsLst>
              <a:gs pos="62000">
                <a:schemeClr val="bg2">
                  <a:alpha val="0"/>
                </a:schemeClr>
              </a:gs>
              <a:gs pos="98276">
                <a:schemeClr val="accent5"/>
              </a:gs>
              <a:gs pos="88000">
                <a:schemeClr val="accent3">
                  <a:alpha val="49000"/>
                </a:schemeClr>
              </a:gs>
            </a:gsLst>
            <a:lin ang="1038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503230" y="3429000"/>
            <a:ext cx="11171699" cy="2465612"/>
          </a:xfrm>
        </p:spPr>
        <p:txBody>
          <a:bodyPr vert="horz" lIns="91440" tIns="45720" rIns="91440" bIns="45720" rtlCol="0">
            <a:normAutofit/>
          </a:bodyPr>
          <a:lstStyle>
            <a:lvl1pPr>
              <a:defRPr lang="en-US" dirty="0"/>
            </a:lvl1pPr>
            <a:lvl2pPr>
              <a:defRPr lang="en-US" dirty="0"/>
            </a:lvl2pPr>
            <a:lvl3pPr>
              <a:defRPr lang="en-US" dirty="0"/>
            </a:lvl3pPr>
            <a:lvl4pPr>
              <a:defRPr lang="en-US" dirty="0"/>
            </a:lvl4pPr>
            <a:lvl5pP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563550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showMasterSp="0" preserve="1">
  <p:cSld name="Conclus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3CA1D0-5ABF-E529-5411-F834222E48FC}"/>
              </a:ext>
            </a:extLst>
          </p:cNvPr>
          <p:cNvSpPr/>
          <p:nvPr/>
        </p:nvSpPr>
        <p:spPr>
          <a:xfrm rot="5400000">
            <a:off x="5020923" y="-2430130"/>
            <a:ext cx="1825034" cy="11866880"/>
          </a:xfrm>
          <a:prstGeom prst="rect">
            <a:avLst/>
          </a:prstGeom>
          <a:gradFill>
            <a:gsLst>
              <a:gs pos="41000">
                <a:schemeClr val="bg1">
                  <a:alpha val="0"/>
                </a:schemeClr>
              </a:gs>
              <a:gs pos="85612">
                <a:schemeClr val="accent4">
                  <a:alpha val="78000"/>
                </a:schemeClr>
              </a:gs>
              <a:gs pos="100000">
                <a:schemeClr val="accent6"/>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740F5D87-BF9C-3DAE-D977-87A4FA7749F4}"/>
              </a:ext>
            </a:extLst>
          </p:cNvPr>
          <p:cNvSpPr/>
          <p:nvPr/>
        </p:nvSpPr>
        <p:spPr>
          <a:xfrm rot="10800000" flipH="1">
            <a:off x="0" y="2590790"/>
            <a:ext cx="12192000" cy="1825033"/>
          </a:xfrm>
          <a:prstGeom prst="rect">
            <a:avLst/>
          </a:prstGeom>
          <a:gradFill>
            <a:gsLst>
              <a:gs pos="68000">
                <a:schemeClr val="bg2">
                  <a:alpha val="0"/>
                </a:schemeClr>
              </a:gs>
              <a:gs pos="98851">
                <a:schemeClr val="accent5">
                  <a:lumMod val="60000"/>
                  <a:lumOff val="40000"/>
                </a:schemeClr>
              </a:gs>
              <a:gs pos="89000">
                <a:schemeClr val="accent3">
                  <a:lumMod val="60000"/>
                  <a:lumOff val="40000"/>
                  <a:alpha val="35000"/>
                </a:schemeClr>
              </a:gs>
            </a:gsLst>
            <a:lin ang="51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01752" y="762000"/>
            <a:ext cx="6095999" cy="1454506"/>
          </a:xfrm>
        </p:spPr>
        <p:txBody>
          <a:bodyPr anchor="t">
            <a:normAutofit/>
          </a:bodyPr>
          <a:lstStyle>
            <a:lvl1pPr>
              <a:defRPr sz="5400">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7CAECC89-C65D-CAD6-3F7F-24F67D81DCF1}"/>
              </a:ext>
            </a:extLst>
          </p:cNvPr>
          <p:cNvSpPr>
            <a:spLocks noGrp="1"/>
          </p:cNvSpPr>
          <p:nvPr>
            <p:ph type="dt" sz="half" idx="15"/>
          </p:nvPr>
        </p:nvSpPr>
        <p:spPr/>
        <p:txBody>
          <a:bodyPr/>
          <a:lstStyle/>
          <a:p>
            <a:fld id="{40771E8B-6CA5-40B2-8038-0E112F3DAC1C}" type="datetimeFigureOut">
              <a:rPr lang="es-ES" smtClean="0"/>
              <a:t>31/07/2026</a:t>
            </a:fld>
            <a:endParaRPr lang="es-ES"/>
          </a:p>
        </p:txBody>
      </p:sp>
      <p:sp>
        <p:nvSpPr>
          <p:cNvPr id="8" name="Footer Placeholder 7">
            <a:extLst>
              <a:ext uri="{FF2B5EF4-FFF2-40B4-BE49-F238E27FC236}">
                <a16:creationId xmlns:a16="http://schemas.microsoft.com/office/drawing/2014/main" id="{F664FAF8-D2CD-617D-EEE4-AFE7E979984A}"/>
              </a:ext>
            </a:extLst>
          </p:cNvPr>
          <p:cNvSpPr>
            <a:spLocks noGrp="1"/>
          </p:cNvSpPr>
          <p:nvPr>
            <p:ph type="ftr" sz="quarter" idx="16"/>
          </p:nvPr>
        </p:nvSpPr>
        <p:spPr/>
        <p:txBody>
          <a:bodyPr/>
          <a:lstStyle/>
          <a:p>
            <a:endParaRPr lang="es-ES"/>
          </a:p>
        </p:txBody>
      </p:sp>
      <p:sp>
        <p:nvSpPr>
          <p:cNvPr id="9" name="Slide Number Placeholder 8">
            <a:extLst>
              <a:ext uri="{FF2B5EF4-FFF2-40B4-BE49-F238E27FC236}">
                <a16:creationId xmlns:a16="http://schemas.microsoft.com/office/drawing/2014/main" id="{B0DB779D-8A81-935C-F850-6C0DCAD5E6D1}"/>
              </a:ext>
            </a:extLst>
          </p:cNvPr>
          <p:cNvSpPr>
            <a:spLocks noGrp="1"/>
          </p:cNvSpPr>
          <p:nvPr>
            <p:ph type="sldNum" sz="quarter" idx="17"/>
          </p:nvPr>
        </p:nvSpPr>
        <p:spPr/>
        <p:txBody>
          <a:bodyPr/>
          <a:lstStyle/>
          <a:p>
            <a:fld id="{0F1556C4-DFC3-4611-A7CC-780699185E26}" type="slidenum">
              <a:rPr lang="es-ES" smtClean="0"/>
              <a:t>‹#›</a:t>
            </a:fld>
            <a:endParaRPr lang="es-ES"/>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7620000" y="3337560"/>
            <a:ext cx="3595171" cy="2828581"/>
          </a:xfrm>
        </p:spPr>
        <p:txBody>
          <a:bodyPr vert="horz" lIns="91440" tIns="45720" rIns="91440" bIns="45720" rtlCol="0">
            <a:normAutofit/>
          </a:bodyPr>
          <a:lstStyle>
            <a:lvl1pPr marL="0" indent="0">
              <a:buNone/>
              <a:defRPr lang="en-US" sz="1800" dirty="0"/>
            </a:lvl1pPr>
            <a:lvl2pPr marL="228600" indent="0">
              <a:buNone/>
              <a:defRPr lang="en-US" sz="1400" dirty="0"/>
            </a:lvl2pPr>
            <a:lvl3pPr marL="457200" indent="0">
              <a:buNone/>
              <a:defRPr lang="en-US" sz="1200" dirty="0"/>
            </a:lvl3pPr>
            <a:lvl4pPr marL="685800" indent="0">
              <a:buNone/>
              <a:defRPr lang="en-US" sz="1100" dirty="0"/>
            </a:lvl4pPr>
            <a:lvl5pPr marL="914400" indent="0">
              <a:buNone/>
              <a:defRPr lang="en-US" sz="1050"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4854534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01752" y="731520"/>
            <a:ext cx="10858500" cy="692389"/>
          </a:xfrm>
        </p:spPr>
        <p:txBody>
          <a:bodyPr/>
          <a:lstStyle>
            <a:lvl1pPr>
              <a:defRPr>
                <a:solidFill>
                  <a:schemeClr val="tx1"/>
                </a:solidFill>
              </a:defRPr>
            </a:lvl1pPr>
          </a:lstStyle>
          <a:p>
            <a:r>
              <a:rPr lang="en-GB"/>
              <a:t>Click to edit Master title style</a:t>
            </a:r>
            <a:endParaRPr lang="en-US"/>
          </a:p>
        </p:txBody>
      </p:sp>
      <p:sp>
        <p:nvSpPr>
          <p:cNvPr id="3" name="Date Placeholder 2">
            <a:extLst>
              <a:ext uri="{FF2B5EF4-FFF2-40B4-BE49-F238E27FC236}">
                <a16:creationId xmlns:a16="http://schemas.microsoft.com/office/drawing/2014/main" id="{EC2184DE-1D38-B3AE-D560-557B3726B547}"/>
              </a:ext>
            </a:extLst>
          </p:cNvPr>
          <p:cNvSpPr>
            <a:spLocks noGrp="1"/>
          </p:cNvSpPr>
          <p:nvPr>
            <p:ph type="dt" sz="half" idx="15"/>
          </p:nvPr>
        </p:nvSpPr>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392A082C-5D4A-4A20-87E3-9906B5F3BAF4}"/>
              </a:ext>
            </a:extLst>
          </p:cNvPr>
          <p:cNvSpPr>
            <a:spLocks noGrp="1"/>
          </p:cNvSpPr>
          <p:nvPr>
            <p:ph type="ftr" sz="quarter" idx="16"/>
          </p:nvPr>
        </p:nvSpPr>
        <p:spPr/>
        <p:txBody>
          <a:bodyPr/>
          <a:lstStyle/>
          <a:p>
            <a:endParaRPr lang="es-ES"/>
          </a:p>
        </p:txBody>
      </p:sp>
      <p:sp>
        <p:nvSpPr>
          <p:cNvPr id="8" name="Slide Number Placeholder 7">
            <a:extLst>
              <a:ext uri="{FF2B5EF4-FFF2-40B4-BE49-F238E27FC236}">
                <a16:creationId xmlns:a16="http://schemas.microsoft.com/office/drawing/2014/main" id="{AD66BE47-AC20-1061-07AD-89A41D02F482}"/>
              </a:ext>
            </a:extLst>
          </p:cNvPr>
          <p:cNvSpPr>
            <a:spLocks noGrp="1"/>
          </p:cNvSpPr>
          <p:nvPr>
            <p:ph type="sldNum" sz="quarter" idx="17"/>
          </p:nvPr>
        </p:nvSpPr>
        <p:spPr/>
        <p:txBody>
          <a:bodyPr/>
          <a:lstStyle/>
          <a:p>
            <a:fld id="{0F1556C4-DFC3-4611-A7CC-780699185E26}" type="slidenum">
              <a:rPr lang="es-ES" smtClean="0"/>
              <a:t>‹#›</a:t>
            </a:fld>
            <a:endParaRPr lang="es-ES"/>
          </a:p>
        </p:txBody>
      </p:sp>
      <p:sp>
        <p:nvSpPr>
          <p:cNvPr id="7" name="Content Placeholder 6">
            <a:extLst>
              <a:ext uri="{FF2B5EF4-FFF2-40B4-BE49-F238E27FC236}">
                <a16:creationId xmlns:a16="http://schemas.microsoft.com/office/drawing/2014/main" id="{80A35E0D-62A8-3554-9B0A-F98F410BA73C}"/>
              </a:ext>
            </a:extLst>
          </p:cNvPr>
          <p:cNvSpPr>
            <a:spLocks noGrp="1"/>
          </p:cNvSpPr>
          <p:nvPr>
            <p:ph sz="quarter" idx="18"/>
          </p:nvPr>
        </p:nvSpPr>
        <p:spPr>
          <a:xfrm>
            <a:off x="301625" y="1806575"/>
            <a:ext cx="5165725"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0" name="Content Placeholder 6">
            <a:extLst>
              <a:ext uri="{FF2B5EF4-FFF2-40B4-BE49-F238E27FC236}">
                <a16:creationId xmlns:a16="http://schemas.microsoft.com/office/drawing/2014/main" id="{59B3B287-1823-BE94-2755-A041E87636AD}"/>
              </a:ext>
            </a:extLst>
          </p:cNvPr>
          <p:cNvSpPr>
            <a:spLocks noGrp="1"/>
          </p:cNvSpPr>
          <p:nvPr>
            <p:ph sz="quarter" idx="19"/>
          </p:nvPr>
        </p:nvSpPr>
        <p:spPr>
          <a:xfrm>
            <a:off x="6723891" y="1806575"/>
            <a:ext cx="4991100" cy="45862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6" name="Straight Connector 5">
            <a:extLst>
              <a:ext uri="{FF2B5EF4-FFF2-40B4-BE49-F238E27FC236}">
                <a16:creationId xmlns:a16="http://schemas.microsoft.com/office/drawing/2014/main" id="{3AFB33C1-66E4-5420-EAC7-ECB72519298E}"/>
              </a:ext>
            </a:extLst>
          </p:cNvPr>
          <p:cNvCxnSpPr>
            <a:cxnSpLocks/>
          </p:cNvCxnSpPr>
          <p:nvPr/>
        </p:nvCxnSpPr>
        <p:spPr>
          <a:xfrm flipH="1">
            <a:off x="394716" y="1584960"/>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72888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showMasterSp="0" preserve="1">
  <p:cSld name="Comparison">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6AE5CFF-8C53-04B8-D45D-5572C54FE40F}"/>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301752" y="731520"/>
            <a:ext cx="11585448" cy="662062"/>
          </a:xfrm>
        </p:spPr>
        <p:txBody>
          <a:bodyPr/>
          <a:lstStyle>
            <a:lvl1pPr>
              <a:defRPr>
                <a:solidFill>
                  <a:schemeClr val="tx1"/>
                </a:solidFill>
              </a:defRPr>
            </a:lvl1pPr>
          </a:lstStyle>
          <a:p>
            <a:r>
              <a:rPr lang="en-GB"/>
              <a:t>Click to edit Master title style</a:t>
            </a:r>
            <a:endParaRPr lang="en-US"/>
          </a:p>
        </p:txBody>
      </p:sp>
      <p:sp>
        <p:nvSpPr>
          <p:cNvPr id="15" name="Date Placeholder 14">
            <a:extLst>
              <a:ext uri="{FF2B5EF4-FFF2-40B4-BE49-F238E27FC236}">
                <a16:creationId xmlns:a16="http://schemas.microsoft.com/office/drawing/2014/main" id="{705EA491-E08A-48B5-7211-33514A94530C}"/>
              </a:ext>
            </a:extLst>
          </p:cNvPr>
          <p:cNvSpPr>
            <a:spLocks noGrp="1"/>
          </p:cNvSpPr>
          <p:nvPr>
            <p:ph type="dt" sz="half" idx="15"/>
          </p:nvPr>
        </p:nvSpPr>
        <p:spPr/>
        <p:txBody>
          <a:bodyPr/>
          <a:lstStyle/>
          <a:p>
            <a:fld id="{40771E8B-6CA5-40B2-8038-0E112F3DAC1C}" type="datetimeFigureOut">
              <a:rPr lang="es-ES" smtClean="0"/>
              <a:t>31/07/2026</a:t>
            </a:fld>
            <a:endParaRPr lang="es-ES"/>
          </a:p>
        </p:txBody>
      </p:sp>
      <p:sp>
        <p:nvSpPr>
          <p:cNvPr id="16" name="Footer Placeholder 15">
            <a:extLst>
              <a:ext uri="{FF2B5EF4-FFF2-40B4-BE49-F238E27FC236}">
                <a16:creationId xmlns:a16="http://schemas.microsoft.com/office/drawing/2014/main" id="{259980DF-BFB1-0E16-FE9E-D2D30ED180E7}"/>
              </a:ext>
            </a:extLst>
          </p:cNvPr>
          <p:cNvSpPr>
            <a:spLocks noGrp="1"/>
          </p:cNvSpPr>
          <p:nvPr>
            <p:ph type="ftr" sz="quarter" idx="16"/>
          </p:nvPr>
        </p:nvSpPr>
        <p:spPr/>
        <p:txBody>
          <a:bodyPr/>
          <a:lstStyle/>
          <a:p>
            <a:endParaRPr lang="es-ES"/>
          </a:p>
        </p:txBody>
      </p:sp>
      <p:sp>
        <p:nvSpPr>
          <p:cNvPr id="17" name="Slide Number Placeholder 16">
            <a:extLst>
              <a:ext uri="{FF2B5EF4-FFF2-40B4-BE49-F238E27FC236}">
                <a16:creationId xmlns:a16="http://schemas.microsoft.com/office/drawing/2014/main" id="{6EA97154-58A7-DD75-CD73-93F442F34125}"/>
              </a:ext>
            </a:extLst>
          </p:cNvPr>
          <p:cNvSpPr>
            <a:spLocks noGrp="1"/>
          </p:cNvSpPr>
          <p:nvPr>
            <p:ph type="sldNum" sz="quarter" idx="17"/>
          </p:nvPr>
        </p:nvSpPr>
        <p:spPr/>
        <p:txBody>
          <a:bodyPr/>
          <a:lstStyle/>
          <a:p>
            <a:fld id="{0F1556C4-DFC3-4611-A7CC-780699185E26}" type="slidenum">
              <a:rPr lang="es-ES" smtClean="0"/>
              <a:t>‹#›</a:t>
            </a:fld>
            <a:endParaRPr lang="es-ES"/>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301752" y="1775779"/>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6">
            <a:extLst>
              <a:ext uri="{FF2B5EF4-FFF2-40B4-BE49-F238E27FC236}">
                <a16:creationId xmlns:a16="http://schemas.microsoft.com/office/drawing/2014/main" id="{13701989-F794-F145-FEEE-631718E4D69C}"/>
              </a:ext>
            </a:extLst>
          </p:cNvPr>
          <p:cNvSpPr>
            <a:spLocks noGrp="1"/>
          </p:cNvSpPr>
          <p:nvPr>
            <p:ph sz="quarter" idx="18"/>
          </p:nvPr>
        </p:nvSpPr>
        <p:spPr>
          <a:xfrm>
            <a:off x="301625" y="2492481"/>
            <a:ext cx="5165725"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720840" y="1775777"/>
            <a:ext cx="5166360" cy="640080"/>
          </a:xfrm>
        </p:spPr>
        <p:txBody>
          <a:bodyPr anchor="ctr" anchorCtr="0">
            <a:normAutofit/>
          </a:bodyPr>
          <a:lstStyle>
            <a:lvl1pPr marL="0" indent="0">
              <a:lnSpc>
                <a:spcPct val="90000"/>
              </a:lnSpc>
              <a:buNone/>
              <a:defRPr sz="16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Content Placeholder 6">
            <a:extLst>
              <a:ext uri="{FF2B5EF4-FFF2-40B4-BE49-F238E27FC236}">
                <a16:creationId xmlns:a16="http://schemas.microsoft.com/office/drawing/2014/main" id="{A3BB3E04-BBB2-1EB1-AF01-EFE05E004270}"/>
              </a:ext>
            </a:extLst>
          </p:cNvPr>
          <p:cNvSpPr>
            <a:spLocks noGrp="1"/>
          </p:cNvSpPr>
          <p:nvPr>
            <p:ph sz="quarter" idx="19"/>
          </p:nvPr>
        </p:nvSpPr>
        <p:spPr>
          <a:xfrm>
            <a:off x="6723890" y="2492481"/>
            <a:ext cx="5181907" cy="39003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cxnSp>
        <p:nvCxnSpPr>
          <p:cNvPr id="7" name="Straight Connector 6">
            <a:extLst>
              <a:ext uri="{FF2B5EF4-FFF2-40B4-BE49-F238E27FC236}">
                <a16:creationId xmlns:a16="http://schemas.microsoft.com/office/drawing/2014/main" id="{B692CF81-A7A7-1362-125E-EEC5C8BD16E7}"/>
              </a:ext>
            </a:extLst>
          </p:cNvPr>
          <p:cNvCxnSpPr>
            <a:cxnSpLocks/>
          </p:cNvCxnSpPr>
          <p:nvPr/>
        </p:nvCxnSpPr>
        <p:spPr>
          <a:xfrm flipH="1">
            <a:off x="394716" y="1579934"/>
            <a:ext cx="11402568" cy="0"/>
          </a:xfrm>
          <a:prstGeom prst="line">
            <a:avLst/>
          </a:prstGeom>
          <a:ln w="6350">
            <a:solidFill>
              <a:schemeClr val="tx1">
                <a:lumMod val="50000"/>
                <a:alpha val="60000"/>
              </a:schemeClr>
            </a:solidFill>
          </a:ln>
        </p:spPr>
        <p:style>
          <a:lnRef idx="1">
            <a:schemeClr val="accent1"/>
          </a:lnRef>
          <a:fillRef idx="0">
            <a:schemeClr val="accent1"/>
          </a:fillRef>
          <a:effectRef idx="0">
            <a:schemeClr val="accent1"/>
          </a:effectRef>
          <a:fontRef idx="minor">
            <a:schemeClr val="tx1"/>
          </a:fontRef>
        </p:style>
      </p:cxnSp>
      <p:sp>
        <p:nvSpPr>
          <p:cNvPr id="4" name="Rectangle 3">
            <a:extLst>
              <a:ext uri="{FF2B5EF4-FFF2-40B4-BE49-F238E27FC236}">
                <a16:creationId xmlns:a16="http://schemas.microsoft.com/office/drawing/2014/main" id="{11E71789-6ED9-AA74-B78C-05CAF80B5536}"/>
              </a:ext>
            </a:extLst>
          </p:cNvPr>
          <p:cNvSpPr/>
          <p:nvPr/>
        </p:nvSpPr>
        <p:spPr>
          <a:xfrm flipV="1">
            <a:off x="0" y="0"/>
            <a:ext cx="12191999" cy="1337733"/>
          </a:xfrm>
          <a:prstGeom prst="rect">
            <a:avLst/>
          </a:prstGeom>
          <a:gradFill>
            <a:gsLst>
              <a:gs pos="51000">
                <a:schemeClr val="accent2">
                  <a:lumMod val="50000"/>
                  <a:alpha val="0"/>
                </a:schemeClr>
              </a:gs>
              <a:gs pos="100000">
                <a:schemeClr val="accent1">
                  <a:alpha val="40000"/>
                </a:schemeClr>
              </a:gs>
            </a:gsLst>
            <a:lin ang="576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5194086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301752" y="1005840"/>
            <a:ext cx="9906000" cy="801042"/>
          </a:xfrm>
        </p:spPr>
        <p:txBody>
          <a:bodyPr anchor="t"/>
          <a:lstStyle/>
          <a:p>
            <a:r>
              <a:rPr lang="en-GB"/>
              <a:t>Click to edit Master title style</a:t>
            </a:r>
            <a:endParaRPr lang="en-US"/>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40771E8B-6CA5-40B2-8038-0E112F3DAC1C}" type="datetimeFigureOut">
              <a:rPr lang="es-ES" smtClean="0"/>
              <a:t>31/07/2026</a:t>
            </a:fld>
            <a:endParaRPr lang="es-E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endParaRPr lang="es-ES"/>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260646188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blank" preserve="1">
  <p:cSld name="Empty">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40771E8B-6CA5-40B2-8038-0E112F3DAC1C}" type="datetimeFigureOut">
              <a:rPr lang="es-ES" smtClean="0"/>
              <a:t>31/07/2026</a:t>
            </a:fld>
            <a:endParaRPr lang="es-E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endParaRPr lang="es-ES"/>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170343490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0771E8B-6CA5-40B2-8038-0E112F3DAC1C}" type="datetimeFigureOut">
              <a:rPr lang="es-ES" smtClean="0"/>
              <a:t>31/07/2026</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0F1556C4-DFC3-4611-A7CC-780699185E26}" type="slidenum">
              <a:rPr lang="es-ES" smtClean="0"/>
              <a:t>‹#›</a:t>
            </a:fld>
            <a:endParaRPr lang="es-ES"/>
          </a:p>
        </p:txBody>
      </p:sp>
    </p:spTree>
    <p:extLst>
      <p:ext uri="{BB962C8B-B14F-4D97-AF65-F5344CB8AC3E}">
        <p14:creationId xmlns:p14="http://schemas.microsoft.com/office/powerpoint/2010/main" val="4172037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301752" y="869140"/>
            <a:ext cx="11604046" cy="969206"/>
          </a:xfrm>
          <a:prstGeom prst="rect">
            <a:avLst/>
          </a:prstGeom>
        </p:spPr>
        <p:txBody>
          <a:bodyPr vert="horz" lIns="91440" tIns="45720" rIns="91440" bIns="45720" rtlCol="0" anchor="b">
            <a:normAutofit/>
          </a:bodyPr>
          <a:lstStyle/>
          <a:p>
            <a:r>
              <a:rPr lang="en-GB"/>
              <a:t>Click to edit Master title style</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01752" y="210114"/>
            <a:ext cx="1759288" cy="365760"/>
          </a:xfrm>
          <a:prstGeom prst="rect">
            <a:avLst/>
          </a:prstGeom>
        </p:spPr>
        <p:txBody>
          <a:bodyPr vert="horz" lIns="91440" tIns="45720" rIns="91440" bIns="45720" rtlCol="0" anchor="ctr"/>
          <a:lstStyle>
            <a:lvl1pPr algn="l" rtl="0">
              <a:defRPr sz="800" cap="none" spc="0" baseline="0">
                <a:solidFill>
                  <a:schemeClr val="tx1"/>
                </a:solidFill>
              </a:defRPr>
            </a:lvl1pPr>
          </a:lstStyle>
          <a:p>
            <a:fld id="{40771E8B-6CA5-40B2-8038-0E112F3DAC1C}" type="datetimeFigureOut">
              <a:rPr lang="es-ES" smtClean="0"/>
              <a:t>31/07/2026</a:t>
            </a:fld>
            <a:endParaRPr lang="es-E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7622485" y="210114"/>
            <a:ext cx="2509284" cy="365760"/>
          </a:xfrm>
          <a:prstGeom prst="rect">
            <a:avLst/>
          </a:prstGeom>
        </p:spPr>
        <p:txBody>
          <a:bodyPr vert="horz" lIns="91440" tIns="45720" rIns="91440" bIns="45720" rtlCol="0" anchor="ctr"/>
          <a:lstStyle>
            <a:lvl1pPr algn="l" rtl="0">
              <a:defRPr sz="800" cap="none" spc="0" baseline="0">
                <a:solidFill>
                  <a:schemeClr val="tx1"/>
                </a:solidFill>
              </a:defRPr>
            </a:lvl1pPr>
          </a:lstStyle>
          <a:p>
            <a:endParaRPr lang="es-ES"/>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300323" y="210114"/>
            <a:ext cx="605475" cy="365760"/>
          </a:xfrm>
          <a:prstGeom prst="rect">
            <a:avLst/>
          </a:prstGeom>
        </p:spPr>
        <p:txBody>
          <a:bodyPr vert="horz" lIns="91440" tIns="45720" rIns="91440" bIns="45720" rtlCol="0" anchor="ctr"/>
          <a:lstStyle>
            <a:lvl1pPr algn="r" rtl="0">
              <a:defRPr sz="800" cap="none" spc="0" baseline="0">
                <a:solidFill>
                  <a:schemeClr val="tx1"/>
                </a:solidFill>
              </a:defRPr>
            </a:lvl1pPr>
          </a:lstStyle>
          <a:p>
            <a:fld id="{0F1556C4-DFC3-4611-A7CC-780699185E26}" type="slidenum">
              <a:rPr lang="es-ES" smtClean="0"/>
              <a:t>‹#›</a:t>
            </a:fld>
            <a:endParaRPr lang="es-ES"/>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301752" y="2047284"/>
            <a:ext cx="11604046" cy="423464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6" name="Straight Connector 15">
            <a:extLst>
              <a:ext uri="{FF2B5EF4-FFF2-40B4-BE49-F238E27FC236}">
                <a16:creationId xmlns:a16="http://schemas.microsoft.com/office/drawing/2014/main" id="{A3E5EF3F-856F-01A0-B658-94EAB13FC060}"/>
              </a:ext>
            </a:extLst>
          </p:cNvPr>
          <p:cNvCxnSpPr>
            <a:cxnSpLocks/>
          </p:cNvCxnSpPr>
          <p:nvPr/>
        </p:nvCxnSpPr>
        <p:spPr>
          <a:xfrm flipH="1">
            <a:off x="394716" y="751313"/>
            <a:ext cx="11402568" cy="0"/>
          </a:xfrm>
          <a:prstGeom prst="line">
            <a:avLst/>
          </a:prstGeom>
          <a:ln w="6350">
            <a:solidFill>
              <a:schemeClr val="tx1">
                <a:lumMod val="75000"/>
                <a:alpha val="34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1909670"/>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 id="2147483714" r:id="rId24"/>
    <p:sldLayoutId id="2147483715" r:id="rId25"/>
    <p:sldLayoutId id="2147483716" r:id="rId26"/>
    <p:sldLayoutId id="2147483717" r:id="rId27"/>
    <p:sldLayoutId id="2147483718" r:id="rId28"/>
  </p:sldLayoutIdLst>
  <p:txStyles>
    <p:titleStyle>
      <a:lvl1pPr algn="l" defTabSz="914400" rtl="0" eaLnBrk="1" latinLnBrk="0" hangingPunct="1">
        <a:lnSpc>
          <a:spcPct val="85000"/>
        </a:lnSpc>
        <a:spcBef>
          <a:spcPct val="0"/>
        </a:spcBef>
        <a:buNone/>
        <a:defRPr sz="2800" b="0" kern="1200" spc="0" baseline="0">
          <a:solidFill>
            <a:schemeClr val="tx1"/>
          </a:solidFill>
          <a:latin typeface="+mj-lt"/>
          <a:ea typeface="+mj-ea"/>
          <a:cs typeface="+mj-cs"/>
        </a:defRPr>
      </a:lvl1pPr>
    </p:titleStyle>
    <p:bodyStyle>
      <a:lvl1pPr marL="0" indent="0" algn="l" defTabSz="914400" rtl="0" eaLnBrk="1" latinLnBrk="0" hangingPunct="1">
        <a:lnSpc>
          <a:spcPct val="120000"/>
        </a:lnSpc>
        <a:spcBef>
          <a:spcPts val="1000"/>
        </a:spcBef>
        <a:buFont typeface="Arial" panose="020B0604020202020204" pitchFamily="34" charset="0"/>
        <a:buNone/>
        <a:defRPr sz="1400" kern="1200" spc="0">
          <a:solidFill>
            <a:schemeClr val="tx1"/>
          </a:solidFill>
          <a:latin typeface="+mn-lt"/>
          <a:ea typeface="+mn-ea"/>
          <a:cs typeface="+mn-cs"/>
        </a:defRPr>
      </a:lvl1pPr>
      <a:lvl2pPr marL="2286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2pPr>
      <a:lvl3pPr marL="4572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3pPr>
      <a:lvl4pPr marL="6858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4pPr>
      <a:lvl5pPr marL="914400" indent="0" algn="l" defTabSz="914400" rtl="0" eaLnBrk="1" latinLnBrk="0" hangingPunct="1">
        <a:lnSpc>
          <a:spcPct val="120000"/>
        </a:lnSpc>
        <a:spcBef>
          <a:spcPts val="500"/>
        </a:spcBef>
        <a:buFont typeface="Arial" panose="020B0604020202020204" pitchFamily="34" charset="0"/>
        <a:buNone/>
        <a:defRPr sz="1400" kern="1200" spc="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21" pos="168">
          <p15:clr>
            <a:srgbClr val="F26B43"/>
          </p15:clr>
        </p15:guide>
        <p15:guide id="22" orient="horz" pos="2160">
          <p15:clr>
            <a:srgbClr val="F26B43"/>
          </p15:clr>
        </p15:guide>
        <p15:guide id="23" pos="4800">
          <p15:clr>
            <a:srgbClr val="F26B43"/>
          </p15:clr>
        </p15:guide>
        <p15:guide id="24" orient="horz" pos="480">
          <p15:clr>
            <a:srgbClr val="F26B43"/>
          </p15:clr>
        </p15:guide>
        <p15:guide id="25" orient="horz" pos="864">
          <p15:clr>
            <a:srgbClr val="F26B43"/>
          </p15:clr>
        </p15:guide>
        <p15:guide id="26" pos="7392">
          <p15:clr>
            <a:srgbClr val="F26B43"/>
          </p15:clr>
        </p15:guide>
        <p15:guide id="27" orient="horz" pos="3840">
          <p15:clr>
            <a:srgbClr val="F26B43"/>
          </p15:clr>
        </p15:guide>
        <p15:guide id="28" pos="240">
          <p15:clr>
            <a:srgbClr val="F26B43"/>
          </p15:clr>
        </p15:guide>
        <p15:guide id="29" pos="74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8.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1DDD640-F677-EB9B-B225-758AF27C166E}"/>
              </a:ext>
            </a:extLst>
          </p:cNvPr>
          <p:cNvSpPr txBox="1"/>
          <p:nvPr/>
        </p:nvSpPr>
        <p:spPr>
          <a:xfrm>
            <a:off x="3267456" y="-109981"/>
            <a:ext cx="9564624" cy="584775"/>
          </a:xfrm>
          <a:prstGeom prst="rect">
            <a:avLst/>
          </a:prstGeom>
          <a:noFill/>
        </p:spPr>
        <p:txBody>
          <a:bodyPr wrap="square" rtlCol="0">
            <a:spAutoFit/>
          </a:bodyPr>
          <a:lstStyle/>
          <a:p>
            <a:r>
              <a:rPr lang="en-GB" sz="3200" dirty="0"/>
              <a:t>How  to  share a file via OneDrive</a:t>
            </a:r>
          </a:p>
        </p:txBody>
      </p:sp>
      <p:sp>
        <p:nvSpPr>
          <p:cNvPr id="5" name="TextBox 4">
            <a:extLst>
              <a:ext uri="{FF2B5EF4-FFF2-40B4-BE49-F238E27FC236}">
                <a16:creationId xmlns:a16="http://schemas.microsoft.com/office/drawing/2014/main" id="{FA2F8742-A29E-4C7C-DAA0-9EA543E4B89F}"/>
              </a:ext>
            </a:extLst>
          </p:cNvPr>
          <p:cNvSpPr txBox="1"/>
          <p:nvPr/>
        </p:nvSpPr>
        <p:spPr>
          <a:xfrm>
            <a:off x="579120" y="1873595"/>
            <a:ext cx="3529584" cy="646331"/>
          </a:xfrm>
          <a:prstGeom prst="rect">
            <a:avLst/>
          </a:prstGeom>
          <a:noFill/>
        </p:spPr>
        <p:txBody>
          <a:bodyPr wrap="square" rtlCol="0">
            <a:spAutoFit/>
          </a:bodyPr>
          <a:lstStyle/>
          <a:p>
            <a:r>
              <a:rPr lang="en-GB" sz="900" dirty="0"/>
              <a:t>one drive is Microsoft s  secure  close storage  service , designed to make file sharing and team collaboration simple. this guide explains the  simplest and correct process to share files safely , easy and manage the access</a:t>
            </a:r>
          </a:p>
        </p:txBody>
      </p:sp>
      <p:sp>
        <p:nvSpPr>
          <p:cNvPr id="6" name="TextBox 5">
            <a:extLst>
              <a:ext uri="{FF2B5EF4-FFF2-40B4-BE49-F238E27FC236}">
                <a16:creationId xmlns:a16="http://schemas.microsoft.com/office/drawing/2014/main" id="{613E687B-49D5-2187-4CB4-39294EEFB27A}"/>
              </a:ext>
            </a:extLst>
          </p:cNvPr>
          <p:cNvSpPr txBox="1"/>
          <p:nvPr/>
        </p:nvSpPr>
        <p:spPr>
          <a:xfrm>
            <a:off x="8143688" y="4074476"/>
            <a:ext cx="3773424" cy="784830"/>
          </a:xfrm>
          <a:prstGeom prst="rect">
            <a:avLst/>
          </a:prstGeom>
          <a:noFill/>
        </p:spPr>
        <p:txBody>
          <a:bodyPr wrap="square" rtlCol="0">
            <a:spAutoFit/>
          </a:bodyPr>
          <a:lstStyle/>
          <a:p>
            <a:r>
              <a:rPr lang="en-GB" sz="900" dirty="0"/>
              <a:t>first  step , access to  one drive and sign in via the official website or  desktop app using your official student/work account</a:t>
            </a:r>
          </a:p>
          <a:p>
            <a:endParaRPr lang="en-GB" sz="900" dirty="0"/>
          </a:p>
          <a:p>
            <a:r>
              <a:rPr lang="en-GB" sz="900" dirty="0"/>
              <a:t> second step. select your file ,   locate the </a:t>
            </a:r>
            <a:r>
              <a:rPr lang="en-GB" sz="900" dirty="0" err="1"/>
              <a:t>docuement</a:t>
            </a:r>
            <a:r>
              <a:rPr lang="en-GB" sz="900" dirty="0"/>
              <a:t>  or folder  you  wish to share. right click  in  and select  the  SHARE option from the menu</a:t>
            </a:r>
          </a:p>
        </p:txBody>
      </p:sp>
      <p:sp>
        <p:nvSpPr>
          <p:cNvPr id="7" name="TextBox 6">
            <a:extLst>
              <a:ext uri="{FF2B5EF4-FFF2-40B4-BE49-F238E27FC236}">
                <a16:creationId xmlns:a16="http://schemas.microsoft.com/office/drawing/2014/main" id="{0D62C801-C59A-7111-9444-D7D709EC3D0A}"/>
              </a:ext>
            </a:extLst>
          </p:cNvPr>
          <p:cNvSpPr txBox="1"/>
          <p:nvPr/>
        </p:nvSpPr>
        <p:spPr>
          <a:xfrm>
            <a:off x="499588" y="4294417"/>
            <a:ext cx="4443984" cy="577081"/>
          </a:xfrm>
          <a:prstGeom prst="rect">
            <a:avLst/>
          </a:prstGeom>
          <a:noFill/>
        </p:spPr>
        <p:txBody>
          <a:bodyPr wrap="square" rtlCol="0">
            <a:spAutoFit/>
          </a:bodyPr>
          <a:lstStyle/>
          <a:p>
            <a:r>
              <a:rPr lang="en-GB" sz="1050" dirty="0"/>
              <a:t>third step, setting permissions enter the email addresses of  the people you  want  to share with. choose access level : view only or allow  editing. add an expiry date or password for extra security on sensitive files</a:t>
            </a:r>
          </a:p>
        </p:txBody>
      </p:sp>
      <p:sp>
        <p:nvSpPr>
          <p:cNvPr id="8" name="TextBox 7">
            <a:extLst>
              <a:ext uri="{FF2B5EF4-FFF2-40B4-BE49-F238E27FC236}">
                <a16:creationId xmlns:a16="http://schemas.microsoft.com/office/drawing/2014/main" id="{9EE13223-EF2D-747C-5D9F-8BDF62CCAC19}"/>
              </a:ext>
            </a:extLst>
          </p:cNvPr>
          <p:cNvSpPr txBox="1"/>
          <p:nvPr/>
        </p:nvSpPr>
        <p:spPr>
          <a:xfrm>
            <a:off x="8143688" y="2122430"/>
            <a:ext cx="3681984" cy="577081"/>
          </a:xfrm>
          <a:prstGeom prst="rect">
            <a:avLst/>
          </a:prstGeom>
          <a:noFill/>
        </p:spPr>
        <p:txBody>
          <a:bodyPr wrap="square" rtlCol="0">
            <a:spAutoFit/>
          </a:bodyPr>
          <a:lstStyle/>
          <a:p>
            <a:r>
              <a:rPr lang="en-GB" sz="1050" dirty="0"/>
              <a:t>fourth and last step  send or copy link click send to share directly via email , or select copy link to paste  the  access link into teams ,  chats , or  messages</a:t>
            </a:r>
          </a:p>
        </p:txBody>
      </p:sp>
      <p:pic>
        <p:nvPicPr>
          <p:cNvPr id="12" name="Picture 11">
            <a:extLst>
              <a:ext uri="{FF2B5EF4-FFF2-40B4-BE49-F238E27FC236}">
                <a16:creationId xmlns:a16="http://schemas.microsoft.com/office/drawing/2014/main" id="{EEE904F7-AE07-0483-037E-813CC71ED7D5}"/>
              </a:ext>
            </a:extLst>
          </p:cNvPr>
          <p:cNvPicPr>
            <a:picLocks noChangeAspect="1"/>
          </p:cNvPicPr>
          <p:nvPr/>
        </p:nvPicPr>
        <p:blipFill>
          <a:blip r:embed="rId2"/>
          <a:stretch>
            <a:fillRect/>
          </a:stretch>
        </p:blipFill>
        <p:spPr>
          <a:xfrm>
            <a:off x="649224" y="874525"/>
            <a:ext cx="2662237" cy="1035603"/>
          </a:xfrm>
          <a:prstGeom prst="rect">
            <a:avLst/>
          </a:prstGeom>
        </p:spPr>
      </p:pic>
      <p:cxnSp>
        <p:nvCxnSpPr>
          <p:cNvPr id="15" name="Straight Arrow Connector 14">
            <a:extLst>
              <a:ext uri="{FF2B5EF4-FFF2-40B4-BE49-F238E27FC236}">
                <a16:creationId xmlns:a16="http://schemas.microsoft.com/office/drawing/2014/main" id="{BC2912C0-4DF6-88BE-C884-7AC1F86209F7}"/>
              </a:ext>
            </a:extLst>
          </p:cNvPr>
          <p:cNvCxnSpPr>
            <a:cxnSpLocks/>
          </p:cNvCxnSpPr>
          <p:nvPr/>
        </p:nvCxnSpPr>
        <p:spPr>
          <a:xfrm>
            <a:off x="3374136" y="1665767"/>
            <a:ext cx="271272" cy="207828"/>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pic>
        <p:nvPicPr>
          <p:cNvPr id="17" name="Picture 16">
            <a:extLst>
              <a:ext uri="{FF2B5EF4-FFF2-40B4-BE49-F238E27FC236}">
                <a16:creationId xmlns:a16="http://schemas.microsoft.com/office/drawing/2014/main" id="{2FEABD29-FA54-FEBD-D4F9-AF777FC265AE}"/>
              </a:ext>
            </a:extLst>
          </p:cNvPr>
          <p:cNvPicPr>
            <a:picLocks noChangeAspect="1"/>
          </p:cNvPicPr>
          <p:nvPr/>
        </p:nvPicPr>
        <p:blipFill>
          <a:blip r:embed="rId3"/>
          <a:stretch>
            <a:fillRect/>
          </a:stretch>
        </p:blipFill>
        <p:spPr>
          <a:xfrm>
            <a:off x="7924943" y="2750741"/>
            <a:ext cx="1283208" cy="1136184"/>
          </a:xfrm>
          <a:prstGeom prst="rect">
            <a:avLst/>
          </a:prstGeom>
        </p:spPr>
      </p:pic>
      <p:pic>
        <p:nvPicPr>
          <p:cNvPr id="19" name="Picture 18">
            <a:extLst>
              <a:ext uri="{FF2B5EF4-FFF2-40B4-BE49-F238E27FC236}">
                <a16:creationId xmlns:a16="http://schemas.microsoft.com/office/drawing/2014/main" id="{34296E12-1D4F-BA14-6EE7-BD81C0800905}"/>
              </a:ext>
            </a:extLst>
          </p:cNvPr>
          <p:cNvPicPr>
            <a:picLocks noChangeAspect="1"/>
          </p:cNvPicPr>
          <p:nvPr/>
        </p:nvPicPr>
        <p:blipFill>
          <a:blip r:embed="rId4"/>
          <a:stretch>
            <a:fillRect/>
          </a:stretch>
        </p:blipFill>
        <p:spPr>
          <a:xfrm>
            <a:off x="9582344" y="2790164"/>
            <a:ext cx="2243328" cy="989130"/>
          </a:xfrm>
          <a:prstGeom prst="rect">
            <a:avLst/>
          </a:prstGeom>
        </p:spPr>
      </p:pic>
      <p:cxnSp>
        <p:nvCxnSpPr>
          <p:cNvPr id="21" name="Straight Arrow Connector 20">
            <a:extLst>
              <a:ext uri="{FF2B5EF4-FFF2-40B4-BE49-F238E27FC236}">
                <a16:creationId xmlns:a16="http://schemas.microsoft.com/office/drawing/2014/main" id="{2924BEBD-E3EB-5863-C74C-AAEACF18211E}"/>
              </a:ext>
            </a:extLst>
          </p:cNvPr>
          <p:cNvCxnSpPr>
            <a:cxnSpLocks/>
          </p:cNvCxnSpPr>
          <p:nvPr/>
        </p:nvCxnSpPr>
        <p:spPr>
          <a:xfrm flipV="1">
            <a:off x="11546958" y="3854292"/>
            <a:ext cx="155944" cy="703531"/>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pic>
        <p:nvPicPr>
          <p:cNvPr id="26" name="Picture 25">
            <a:extLst>
              <a:ext uri="{FF2B5EF4-FFF2-40B4-BE49-F238E27FC236}">
                <a16:creationId xmlns:a16="http://schemas.microsoft.com/office/drawing/2014/main" id="{4FBA7386-82B2-C34F-64E9-9D3B2A6BBEFD}"/>
              </a:ext>
            </a:extLst>
          </p:cNvPr>
          <p:cNvPicPr>
            <a:picLocks noChangeAspect="1"/>
          </p:cNvPicPr>
          <p:nvPr/>
        </p:nvPicPr>
        <p:blipFill>
          <a:blip r:embed="rId5"/>
          <a:stretch>
            <a:fillRect/>
          </a:stretch>
        </p:blipFill>
        <p:spPr>
          <a:xfrm>
            <a:off x="649224" y="3066722"/>
            <a:ext cx="2171699" cy="1105755"/>
          </a:xfrm>
          <a:prstGeom prst="rect">
            <a:avLst/>
          </a:prstGeom>
        </p:spPr>
      </p:pic>
      <p:cxnSp>
        <p:nvCxnSpPr>
          <p:cNvPr id="28" name="Straight Arrow Connector 27">
            <a:extLst>
              <a:ext uri="{FF2B5EF4-FFF2-40B4-BE49-F238E27FC236}">
                <a16:creationId xmlns:a16="http://schemas.microsoft.com/office/drawing/2014/main" id="{3BCF1E29-E2E2-2E2E-7D29-2C77F08E94D2}"/>
              </a:ext>
            </a:extLst>
          </p:cNvPr>
          <p:cNvCxnSpPr>
            <a:cxnSpLocks/>
          </p:cNvCxnSpPr>
          <p:nvPr/>
        </p:nvCxnSpPr>
        <p:spPr>
          <a:xfrm>
            <a:off x="2893932" y="4016102"/>
            <a:ext cx="208932" cy="321973"/>
          </a:xfrm>
          <a:prstGeom prst="straightConnector1">
            <a:avLst/>
          </a:prstGeom>
          <a:ln>
            <a:headEnd type="triangle"/>
            <a:tailEnd type="triangle"/>
          </a:ln>
        </p:spPr>
        <p:style>
          <a:lnRef idx="2">
            <a:schemeClr val="accent1"/>
          </a:lnRef>
          <a:fillRef idx="0">
            <a:schemeClr val="accent1"/>
          </a:fillRef>
          <a:effectRef idx="1">
            <a:schemeClr val="accent1"/>
          </a:effectRef>
          <a:fontRef idx="minor">
            <a:schemeClr val="tx1"/>
          </a:fontRef>
        </p:style>
      </p:cxnSp>
      <p:pic>
        <p:nvPicPr>
          <p:cNvPr id="30" name="Picture 29">
            <a:extLst>
              <a:ext uri="{FF2B5EF4-FFF2-40B4-BE49-F238E27FC236}">
                <a16:creationId xmlns:a16="http://schemas.microsoft.com/office/drawing/2014/main" id="{C8393FB8-478E-B0B9-23B4-E524A444AEA3}"/>
              </a:ext>
            </a:extLst>
          </p:cNvPr>
          <p:cNvPicPr>
            <a:picLocks noChangeAspect="1"/>
          </p:cNvPicPr>
          <p:nvPr/>
        </p:nvPicPr>
        <p:blipFill>
          <a:blip r:embed="rId6"/>
          <a:stretch>
            <a:fillRect/>
          </a:stretch>
        </p:blipFill>
        <p:spPr>
          <a:xfrm>
            <a:off x="9328811" y="770243"/>
            <a:ext cx="2061210" cy="1297921"/>
          </a:xfrm>
          <a:prstGeom prst="rect">
            <a:avLst/>
          </a:prstGeom>
        </p:spPr>
      </p:pic>
      <p:cxnSp>
        <p:nvCxnSpPr>
          <p:cNvPr id="38" name="Straight Arrow Connector 37">
            <a:extLst>
              <a:ext uri="{FF2B5EF4-FFF2-40B4-BE49-F238E27FC236}">
                <a16:creationId xmlns:a16="http://schemas.microsoft.com/office/drawing/2014/main" id="{E49CF6D1-92CA-023C-40BD-66D3082A9F24}"/>
              </a:ext>
            </a:extLst>
          </p:cNvPr>
          <p:cNvCxnSpPr/>
          <p:nvPr/>
        </p:nvCxnSpPr>
        <p:spPr>
          <a:xfrm>
            <a:off x="7997952" y="3886925"/>
            <a:ext cx="256032" cy="258355"/>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42" name="TextBox 41">
            <a:extLst>
              <a:ext uri="{FF2B5EF4-FFF2-40B4-BE49-F238E27FC236}">
                <a16:creationId xmlns:a16="http://schemas.microsoft.com/office/drawing/2014/main" id="{9B106431-6CFC-1D4F-1433-6B3A2D508087}"/>
              </a:ext>
            </a:extLst>
          </p:cNvPr>
          <p:cNvSpPr txBox="1"/>
          <p:nvPr/>
        </p:nvSpPr>
        <p:spPr>
          <a:xfrm>
            <a:off x="10273105" y="6303063"/>
            <a:ext cx="3669792" cy="400110"/>
          </a:xfrm>
          <a:prstGeom prst="rect">
            <a:avLst/>
          </a:prstGeom>
          <a:noFill/>
        </p:spPr>
        <p:txBody>
          <a:bodyPr wrap="square" rtlCol="0">
            <a:spAutoFit/>
          </a:bodyPr>
          <a:lstStyle/>
          <a:p>
            <a:r>
              <a:rPr lang="en-GB" sz="500" dirty="0"/>
              <a:t>Reference list:</a:t>
            </a:r>
          </a:p>
          <a:p>
            <a:r>
              <a:rPr lang="en-GB" sz="500" dirty="0"/>
              <a:t>Microsoft (2025) share OneDrive files and folders. </a:t>
            </a:r>
          </a:p>
          <a:p>
            <a:r>
              <a:rPr lang="en-GB" sz="500" dirty="0"/>
              <a:t>Microsoft (2025)  OneDrive cloud storage </a:t>
            </a:r>
          </a:p>
          <a:p>
            <a:r>
              <a:rPr lang="en-GB" sz="500" dirty="0"/>
              <a:t>Microsoft (2025) should I share files on OneDrive or SharePoint?</a:t>
            </a:r>
          </a:p>
        </p:txBody>
      </p:sp>
      <p:sp>
        <p:nvSpPr>
          <p:cNvPr id="48" name="Thought Bubble: Cloud 47">
            <a:extLst>
              <a:ext uri="{FF2B5EF4-FFF2-40B4-BE49-F238E27FC236}">
                <a16:creationId xmlns:a16="http://schemas.microsoft.com/office/drawing/2014/main" id="{24618169-0B5B-691A-1A88-2F926873B3E7}"/>
              </a:ext>
            </a:extLst>
          </p:cNvPr>
          <p:cNvSpPr/>
          <p:nvPr/>
        </p:nvSpPr>
        <p:spPr>
          <a:xfrm>
            <a:off x="4663439" y="932688"/>
            <a:ext cx="3103433" cy="1674966"/>
          </a:xfrm>
          <a:prstGeom prst="cloudCallout">
            <a:avLst>
              <a:gd name="adj1" fmla="val 28077"/>
              <a:gd name="adj2" fmla="val 8178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800" dirty="0">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path path="circle">
                    <a:fillToRect l="50000" t="50000" r="50000" b="50000"/>
                  </a:path>
                  <a:tileRect/>
                </a:gradFill>
              </a:rPr>
              <a:t>key benefits. everyone works on the  latest single version  - no duplicate files avoids errors from sending large  attachments via email access and manage files from any device ,, computer, phone or tablet full  control edit permissions or  stop  sharing  at any time</a:t>
            </a:r>
            <a:endParaRPr lang="en-GB" dirty="0">
              <a:gradFill flip="none" rotWithShape="1">
                <a:gsLst>
                  <a:gs pos="0">
                    <a:schemeClr val="lt1">
                      <a:shade val="30000"/>
                      <a:satMod val="115000"/>
                    </a:schemeClr>
                  </a:gs>
                  <a:gs pos="50000">
                    <a:schemeClr val="lt1">
                      <a:shade val="67500"/>
                      <a:satMod val="115000"/>
                    </a:schemeClr>
                  </a:gs>
                  <a:gs pos="100000">
                    <a:schemeClr val="lt1">
                      <a:shade val="100000"/>
                      <a:satMod val="115000"/>
                    </a:schemeClr>
                  </a:gs>
                </a:gsLst>
                <a:path path="circle">
                  <a:fillToRect l="50000" t="50000" r="50000" b="50000"/>
                </a:path>
                <a:tileRect/>
              </a:gradFill>
            </a:endParaRPr>
          </a:p>
        </p:txBody>
      </p:sp>
      <p:sp>
        <p:nvSpPr>
          <p:cNvPr id="52" name="Thought Bubble: Cloud 51">
            <a:extLst>
              <a:ext uri="{FF2B5EF4-FFF2-40B4-BE49-F238E27FC236}">
                <a16:creationId xmlns:a16="http://schemas.microsoft.com/office/drawing/2014/main" id="{A5A2CC0E-FAD4-5B30-5A08-47568E5640EC}"/>
              </a:ext>
            </a:extLst>
          </p:cNvPr>
          <p:cNvSpPr/>
          <p:nvPr/>
        </p:nvSpPr>
        <p:spPr>
          <a:xfrm>
            <a:off x="5049083" y="3619599"/>
            <a:ext cx="2551605" cy="1487424"/>
          </a:xfrm>
          <a:prstGeom prst="cloudCallout">
            <a:avLst>
              <a:gd name="adj1" fmla="val -35167"/>
              <a:gd name="adj2" fmla="val 89549"/>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3" name="TextBox 52">
            <a:extLst>
              <a:ext uri="{FF2B5EF4-FFF2-40B4-BE49-F238E27FC236}">
                <a16:creationId xmlns:a16="http://schemas.microsoft.com/office/drawing/2014/main" id="{CEF1A281-FBC8-2B9D-E6E8-2B1F92ABC5BA}"/>
              </a:ext>
            </a:extLst>
          </p:cNvPr>
          <p:cNvSpPr txBox="1"/>
          <p:nvPr/>
        </p:nvSpPr>
        <p:spPr>
          <a:xfrm>
            <a:off x="4971542" y="3886925"/>
            <a:ext cx="2366374" cy="954107"/>
          </a:xfrm>
          <a:prstGeom prst="rect">
            <a:avLst/>
          </a:prstGeom>
          <a:noFill/>
        </p:spPr>
        <p:txBody>
          <a:bodyPr wrap="square" rtlCol="0">
            <a:spAutoFit/>
          </a:bodyPr>
          <a:lstStyle/>
          <a:p>
            <a:pPr lvl="1"/>
            <a:r>
              <a:rPr lang="en-GB" sz="800" dirty="0"/>
              <a:t>conclusion following this steps ensures you share files safely, collaborate effectively, and protect your work.</a:t>
            </a:r>
          </a:p>
          <a:p>
            <a:pPr lvl="1"/>
            <a:r>
              <a:rPr lang="en-GB" sz="800" dirty="0"/>
              <a:t> mastering this tool is  an  for  modern workplaces</a:t>
            </a:r>
          </a:p>
          <a:p>
            <a:pPr lvl="1"/>
            <a:r>
              <a:rPr lang="en-GB" sz="800" dirty="0"/>
              <a:t> helping teams stay organised and productive essential digital skills </a:t>
            </a:r>
          </a:p>
        </p:txBody>
      </p:sp>
      <p:sp>
        <p:nvSpPr>
          <p:cNvPr id="54" name="TextBox 53">
            <a:extLst>
              <a:ext uri="{FF2B5EF4-FFF2-40B4-BE49-F238E27FC236}">
                <a16:creationId xmlns:a16="http://schemas.microsoft.com/office/drawing/2014/main" id="{C776B90E-798F-8CEB-DFBA-02B2CEC5E387}"/>
              </a:ext>
            </a:extLst>
          </p:cNvPr>
          <p:cNvSpPr txBox="1"/>
          <p:nvPr/>
        </p:nvSpPr>
        <p:spPr>
          <a:xfrm>
            <a:off x="8948928" y="373794"/>
            <a:ext cx="3017520" cy="276999"/>
          </a:xfrm>
          <a:prstGeom prst="rect">
            <a:avLst/>
          </a:prstGeom>
          <a:noFill/>
        </p:spPr>
        <p:txBody>
          <a:bodyPr wrap="square" rtlCol="0">
            <a:spAutoFit/>
          </a:bodyPr>
          <a:lstStyle/>
          <a:p>
            <a:r>
              <a:rPr lang="en-GB" sz="600" dirty="0"/>
              <a:t>Marita </a:t>
            </a:r>
            <a:r>
              <a:rPr lang="en-GB" sz="600" dirty="0" err="1"/>
              <a:t>ioana</a:t>
            </a:r>
            <a:r>
              <a:rPr lang="en-GB" sz="600" dirty="0"/>
              <a:t> pirvu </a:t>
            </a:r>
          </a:p>
          <a:p>
            <a:r>
              <a:rPr lang="en-GB" sz="600" dirty="0"/>
              <a:t>2508930. new digital  skills </a:t>
            </a:r>
          </a:p>
        </p:txBody>
      </p:sp>
    </p:spTree>
    <p:extLst>
      <p:ext uri="{BB962C8B-B14F-4D97-AF65-F5344CB8AC3E}">
        <p14:creationId xmlns:p14="http://schemas.microsoft.com/office/powerpoint/2010/main" val="2406273178"/>
      </p:ext>
    </p:extLst>
  </p:cSld>
  <p:clrMapOvr>
    <a:masterClrMapping/>
  </p:clrMapOvr>
</p:sld>
</file>

<file path=ppt/theme/theme1.xml><?xml version="1.0" encoding="utf-8"?>
<a:theme xmlns:a="http://schemas.openxmlformats.org/drawingml/2006/main" name="Dark Gradient">
  <a:themeElements>
    <a:clrScheme name="Dark Gradient">
      <a:dk1>
        <a:sysClr val="windowText" lastClr="000000"/>
      </a:dk1>
      <a:lt1>
        <a:sysClr val="window" lastClr="FFFFFF"/>
      </a:lt1>
      <a:dk2>
        <a:srgbClr val="0B0C12"/>
      </a:dk2>
      <a:lt2>
        <a:srgbClr val="ECF0FB"/>
      </a:lt2>
      <a:accent1>
        <a:srgbClr val="4970FF"/>
      </a:accent1>
      <a:accent2>
        <a:srgbClr val="712ED5"/>
      </a:accent2>
      <a:accent3>
        <a:srgbClr val="00C4B6"/>
      </a:accent3>
      <a:accent4>
        <a:srgbClr val="3633D1"/>
      </a:accent4>
      <a:accent5>
        <a:srgbClr val="4AB1FE"/>
      </a:accent5>
      <a:accent6>
        <a:srgbClr val="9E2FD5"/>
      </a:accent6>
      <a:hlink>
        <a:srgbClr val="4970FF"/>
      </a:hlink>
      <a:folHlink>
        <a:srgbClr val="8E24FF"/>
      </a:folHlink>
    </a:clrScheme>
    <a:fontScheme name="Custom 53">
      <a:majorFont>
        <a:latin typeface="Arial Nova Light"/>
        <a:ea typeface=""/>
        <a:cs typeface=""/>
      </a:majorFont>
      <a:minorFont>
        <a:latin typeface="Arial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rk gradient" id="{E11C298A-C952-4C7C-AD82-FDE632A020A2}" vid="{C429265E-EED5-40F2-8F51-E02F8E47A731}"/>
    </a:ext>
  </a:extLst>
</a:theme>
</file>

<file path=docProps/app.xml><?xml version="1.0" encoding="utf-8"?>
<Properties xmlns="http://schemas.openxmlformats.org/officeDocument/2006/extended-properties" xmlns:vt="http://schemas.openxmlformats.org/officeDocument/2006/docPropsVTypes">
  <Template>Dark Gradient</Template>
  <TotalTime>102</TotalTime>
  <Words>293</Words>
  <Application>Microsoft Office PowerPoint</Application>
  <PresentationFormat>Widescreen</PresentationFormat>
  <Paragraphs>17</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Arial</vt:lpstr>
      <vt:lpstr>Arial Nova Light</vt:lpstr>
      <vt:lpstr>Dark Gradient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vader pirvu</dc:creator>
  <cp:lastModifiedBy>Marita-Ioana Pirvu (2508930)</cp:lastModifiedBy>
  <cp:revision>2</cp:revision>
  <dcterms:created xsi:type="dcterms:W3CDTF">2025-10-06T22:00:20Z</dcterms:created>
  <dcterms:modified xsi:type="dcterms:W3CDTF">2026-07-31T02:16:27Z</dcterms:modified>
</cp:coreProperties>
</file>