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57" r:id="rId4"/>
    <p:sldId id="258" r:id="rId5"/>
    <p:sldId id="260" r:id="rId6"/>
    <p:sldId id="261" r:id="rId7"/>
    <p:sldId id="266" r:id="rId8"/>
    <p:sldId id="262" r:id="rId9"/>
    <p:sldId id="265" r:id="rId10"/>
    <p:sldId id="263" r:id="rId11"/>
    <p:sldId id="264"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CAAE0D-4049-43DE-B26E-A10B007B022D}" v="82" dt="2023-03-15T23:18:59.7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949" autoAdjust="0"/>
    <p:restoredTop sz="94660"/>
  </p:normalViewPr>
  <p:slideViewPr>
    <p:cSldViewPr snapToGrid="0">
      <p:cViewPr>
        <p:scale>
          <a:sx n="61" d="100"/>
          <a:sy n="61" d="100"/>
        </p:scale>
        <p:origin x="1192"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 Pearson" userId="833ec4cc438060d3" providerId="LiveId" clId="{33CAAE0D-4049-43DE-B26E-A10B007B022D}"/>
    <pc:docChg chg="custSel addSld modSld sldOrd">
      <pc:chgData name="Amy Pearson" userId="833ec4cc438060d3" providerId="LiveId" clId="{33CAAE0D-4049-43DE-B26E-A10B007B022D}" dt="2023-03-15T23:30:30.992" v="3152" actId="20577"/>
      <pc:docMkLst>
        <pc:docMk/>
      </pc:docMkLst>
      <pc:sldChg chg="addSp delSp modSp new mod setBg">
        <pc:chgData name="Amy Pearson" userId="833ec4cc438060d3" providerId="LiveId" clId="{33CAAE0D-4049-43DE-B26E-A10B007B022D}" dt="2023-03-15T21:22:49.228" v="68" actId="1076"/>
        <pc:sldMkLst>
          <pc:docMk/>
          <pc:sldMk cId="3027678423" sldId="257"/>
        </pc:sldMkLst>
        <pc:spChg chg="del">
          <ac:chgData name="Amy Pearson" userId="833ec4cc438060d3" providerId="LiveId" clId="{33CAAE0D-4049-43DE-B26E-A10B007B022D}" dt="2023-03-15T21:19:17.789" v="2" actId="478"/>
          <ac:spMkLst>
            <pc:docMk/>
            <pc:sldMk cId="3027678423" sldId="257"/>
            <ac:spMk id="2" creationId="{9324D2A0-F110-7EC5-6E4F-9715D14C3AD4}"/>
          </ac:spMkLst>
        </pc:spChg>
        <pc:spChg chg="del">
          <ac:chgData name="Amy Pearson" userId="833ec4cc438060d3" providerId="LiveId" clId="{33CAAE0D-4049-43DE-B26E-A10B007B022D}" dt="2023-03-15T21:19:19.781" v="3" actId="478"/>
          <ac:spMkLst>
            <pc:docMk/>
            <pc:sldMk cId="3027678423" sldId="257"/>
            <ac:spMk id="3" creationId="{FF6AF028-F5E4-CE52-13A5-B6B47606C0BE}"/>
          </ac:spMkLst>
        </pc:spChg>
        <pc:spChg chg="add mod">
          <ac:chgData name="Amy Pearson" userId="833ec4cc438060d3" providerId="LiveId" clId="{33CAAE0D-4049-43DE-B26E-A10B007B022D}" dt="2023-03-15T21:21:18.261" v="48" actId="1076"/>
          <ac:spMkLst>
            <pc:docMk/>
            <pc:sldMk cId="3027678423" sldId="257"/>
            <ac:spMk id="5" creationId="{4C425811-AE42-57B1-A0B0-5C9ADA371665}"/>
          </ac:spMkLst>
        </pc:spChg>
        <pc:spChg chg="add mod">
          <ac:chgData name="Amy Pearson" userId="833ec4cc438060d3" providerId="LiveId" clId="{33CAAE0D-4049-43DE-B26E-A10B007B022D}" dt="2023-03-15T21:22:49.228" v="68" actId="1076"/>
          <ac:spMkLst>
            <pc:docMk/>
            <pc:sldMk cId="3027678423" sldId="257"/>
            <ac:spMk id="6" creationId="{80936B60-7062-D50E-528A-1EE0B545324C}"/>
          </ac:spMkLst>
        </pc:spChg>
        <pc:picChg chg="add mod">
          <ac:chgData name="Amy Pearson" userId="833ec4cc438060d3" providerId="LiveId" clId="{33CAAE0D-4049-43DE-B26E-A10B007B022D}" dt="2023-03-15T21:21:13.176" v="47" actId="1076"/>
          <ac:picMkLst>
            <pc:docMk/>
            <pc:sldMk cId="3027678423" sldId="257"/>
            <ac:picMk id="4" creationId="{9E5D9A8F-EBB1-86CD-6AF8-323CE38AB692}"/>
          </ac:picMkLst>
        </pc:picChg>
      </pc:sldChg>
      <pc:sldChg chg="addSp delSp modSp new mod setBg">
        <pc:chgData name="Amy Pearson" userId="833ec4cc438060d3" providerId="LiveId" clId="{33CAAE0D-4049-43DE-B26E-A10B007B022D}" dt="2023-03-15T23:27:15.290" v="3071" actId="20577"/>
        <pc:sldMkLst>
          <pc:docMk/>
          <pc:sldMk cId="2868835777" sldId="258"/>
        </pc:sldMkLst>
        <pc:spChg chg="del mod">
          <ac:chgData name="Amy Pearson" userId="833ec4cc438060d3" providerId="LiveId" clId="{33CAAE0D-4049-43DE-B26E-A10B007B022D}" dt="2023-03-15T21:31:34.923" v="267" actId="478"/>
          <ac:spMkLst>
            <pc:docMk/>
            <pc:sldMk cId="2868835777" sldId="258"/>
            <ac:spMk id="2" creationId="{0987D6F0-73DF-F530-F0B3-5E2E1AD40FF8}"/>
          </ac:spMkLst>
        </pc:spChg>
        <pc:spChg chg="del mod">
          <ac:chgData name="Amy Pearson" userId="833ec4cc438060d3" providerId="LiveId" clId="{33CAAE0D-4049-43DE-B26E-A10B007B022D}" dt="2023-03-15T21:23:29.260" v="71" actId="478"/>
          <ac:spMkLst>
            <pc:docMk/>
            <pc:sldMk cId="2868835777" sldId="258"/>
            <ac:spMk id="3" creationId="{54103861-5B7D-169F-CA0A-8015839E230B}"/>
          </ac:spMkLst>
        </pc:spChg>
        <pc:spChg chg="add mod">
          <ac:chgData name="Amy Pearson" userId="833ec4cc438060d3" providerId="LiveId" clId="{33CAAE0D-4049-43DE-B26E-A10B007B022D}" dt="2023-03-15T21:37:24.649" v="441" actId="1038"/>
          <ac:spMkLst>
            <pc:docMk/>
            <pc:sldMk cId="2868835777" sldId="258"/>
            <ac:spMk id="4" creationId="{BB5DE67D-4FA8-7594-D73B-94471F00F4DC}"/>
          </ac:spMkLst>
        </pc:spChg>
        <pc:spChg chg="add mod">
          <ac:chgData name="Amy Pearson" userId="833ec4cc438060d3" providerId="LiveId" clId="{33CAAE0D-4049-43DE-B26E-A10B007B022D}" dt="2023-03-15T23:27:15.290" v="3071" actId="20577"/>
          <ac:spMkLst>
            <pc:docMk/>
            <pc:sldMk cId="2868835777" sldId="258"/>
            <ac:spMk id="5" creationId="{FB16FD63-465E-4844-ED9F-697D2E2419AE}"/>
          </ac:spMkLst>
        </pc:spChg>
        <pc:picChg chg="add mod">
          <ac:chgData name="Amy Pearson" userId="833ec4cc438060d3" providerId="LiveId" clId="{33CAAE0D-4049-43DE-B26E-A10B007B022D}" dt="2023-03-15T21:36:59.911" v="401" actId="1076"/>
          <ac:picMkLst>
            <pc:docMk/>
            <pc:sldMk cId="2868835777" sldId="258"/>
            <ac:picMk id="3" creationId="{301B9997-52CF-85D6-0C87-ADEDE66010CB}"/>
          </ac:picMkLst>
        </pc:picChg>
      </pc:sldChg>
      <pc:sldChg chg="addSp modSp new mod ord setBg">
        <pc:chgData name="Amy Pearson" userId="833ec4cc438060d3" providerId="LiveId" clId="{33CAAE0D-4049-43DE-B26E-A10B007B022D}" dt="2023-03-15T23:25:58.231" v="3018" actId="20577"/>
        <pc:sldMkLst>
          <pc:docMk/>
          <pc:sldMk cId="3847883319" sldId="259"/>
        </pc:sldMkLst>
        <pc:spChg chg="mod">
          <ac:chgData name="Amy Pearson" userId="833ec4cc438060d3" providerId="LiveId" clId="{33CAAE0D-4049-43DE-B26E-A10B007B022D}" dt="2023-03-15T21:31:16.231" v="266" actId="1076"/>
          <ac:spMkLst>
            <pc:docMk/>
            <pc:sldMk cId="3847883319" sldId="259"/>
            <ac:spMk id="2" creationId="{741B07A3-F170-42F8-A548-3F94B4CF742C}"/>
          </ac:spMkLst>
        </pc:spChg>
        <pc:spChg chg="add mod">
          <ac:chgData name="Amy Pearson" userId="833ec4cc438060d3" providerId="LiveId" clId="{33CAAE0D-4049-43DE-B26E-A10B007B022D}" dt="2023-03-15T23:25:58.231" v="3018" actId="20577"/>
          <ac:spMkLst>
            <pc:docMk/>
            <pc:sldMk cId="3847883319" sldId="259"/>
            <ac:spMk id="5" creationId="{DCC27C7C-8014-D76A-E616-2211C2966A6B}"/>
          </ac:spMkLst>
        </pc:spChg>
        <pc:picChg chg="add mod ord modCrop">
          <ac:chgData name="Amy Pearson" userId="833ec4cc438060d3" providerId="LiveId" clId="{33CAAE0D-4049-43DE-B26E-A10B007B022D}" dt="2023-03-15T21:30:32.258" v="235" actId="171"/>
          <ac:picMkLst>
            <pc:docMk/>
            <pc:sldMk cId="3847883319" sldId="259"/>
            <ac:picMk id="3" creationId="{E57FF26F-783A-DA43-9315-E35A3FB4B50B}"/>
          </ac:picMkLst>
        </pc:picChg>
        <pc:picChg chg="add mod ord">
          <ac:chgData name="Amy Pearson" userId="833ec4cc438060d3" providerId="LiveId" clId="{33CAAE0D-4049-43DE-B26E-A10B007B022D}" dt="2023-03-15T21:30:35.025" v="236" actId="171"/>
          <ac:picMkLst>
            <pc:docMk/>
            <pc:sldMk cId="3847883319" sldId="259"/>
            <ac:picMk id="4" creationId="{E96C034E-9568-3023-9DF8-736681EDFA04}"/>
          </ac:picMkLst>
        </pc:picChg>
      </pc:sldChg>
      <pc:sldChg chg="addSp delSp modSp new mod setBg">
        <pc:chgData name="Amy Pearson" userId="833ec4cc438060d3" providerId="LiveId" clId="{33CAAE0D-4049-43DE-B26E-A10B007B022D}" dt="2023-03-15T22:30:48.336" v="958" actId="1076"/>
        <pc:sldMkLst>
          <pc:docMk/>
          <pc:sldMk cId="2973110434" sldId="260"/>
        </pc:sldMkLst>
        <pc:spChg chg="del">
          <ac:chgData name="Amy Pearson" userId="833ec4cc438060d3" providerId="LiveId" clId="{33CAAE0D-4049-43DE-B26E-A10B007B022D}" dt="2023-03-15T21:40:58.595" v="724" actId="478"/>
          <ac:spMkLst>
            <pc:docMk/>
            <pc:sldMk cId="2973110434" sldId="260"/>
            <ac:spMk id="2" creationId="{2F46D7EC-4644-9B4E-2614-34696599417B}"/>
          </ac:spMkLst>
        </pc:spChg>
        <pc:spChg chg="del">
          <ac:chgData name="Amy Pearson" userId="833ec4cc438060d3" providerId="LiveId" clId="{33CAAE0D-4049-43DE-B26E-A10B007B022D}" dt="2023-03-15T21:40:56.820" v="723" actId="478"/>
          <ac:spMkLst>
            <pc:docMk/>
            <pc:sldMk cId="2973110434" sldId="260"/>
            <ac:spMk id="3" creationId="{A0DB589B-46CD-C373-5413-CADC83EFFD3F}"/>
          </ac:spMkLst>
        </pc:spChg>
        <pc:spChg chg="add mod">
          <ac:chgData name="Amy Pearson" userId="833ec4cc438060d3" providerId="LiveId" clId="{33CAAE0D-4049-43DE-B26E-A10B007B022D}" dt="2023-03-15T22:18:29.974" v="835" actId="20577"/>
          <ac:spMkLst>
            <pc:docMk/>
            <pc:sldMk cId="2973110434" sldId="260"/>
            <ac:spMk id="4" creationId="{5B4429E3-71E2-C2D7-9093-E4FBC8FB75AC}"/>
          </ac:spMkLst>
        </pc:spChg>
        <pc:spChg chg="add del mod">
          <ac:chgData name="Amy Pearson" userId="833ec4cc438060d3" providerId="LiveId" clId="{33CAAE0D-4049-43DE-B26E-A10B007B022D}" dt="2023-03-15T21:44:13.707" v="799"/>
          <ac:spMkLst>
            <pc:docMk/>
            <pc:sldMk cId="2973110434" sldId="260"/>
            <ac:spMk id="6" creationId="{52595E17-82DD-0C01-66BB-34E6E34CC4E2}"/>
          </ac:spMkLst>
        </pc:spChg>
        <pc:spChg chg="add mod">
          <ac:chgData name="Amy Pearson" userId="833ec4cc438060d3" providerId="LiveId" clId="{33CAAE0D-4049-43DE-B26E-A10B007B022D}" dt="2023-03-15T22:30:48.336" v="958" actId="1076"/>
          <ac:spMkLst>
            <pc:docMk/>
            <pc:sldMk cId="2973110434" sldId="260"/>
            <ac:spMk id="7" creationId="{F2E0D951-D6F3-E29F-15F5-AC3BF391BCF1}"/>
          </ac:spMkLst>
        </pc:spChg>
        <pc:picChg chg="add mod">
          <ac:chgData name="Amy Pearson" userId="833ec4cc438060d3" providerId="LiveId" clId="{33CAAE0D-4049-43DE-B26E-A10B007B022D}" dt="2023-03-15T21:43:31.879" v="792" actId="14100"/>
          <ac:picMkLst>
            <pc:docMk/>
            <pc:sldMk cId="2973110434" sldId="260"/>
            <ac:picMk id="5" creationId="{156A662F-8107-2AF4-113D-E4FE32F1B61A}"/>
          </ac:picMkLst>
        </pc:picChg>
      </pc:sldChg>
      <pc:sldChg chg="addSp delSp modSp new mod setBg">
        <pc:chgData name="Amy Pearson" userId="833ec4cc438060d3" providerId="LiveId" clId="{33CAAE0D-4049-43DE-B26E-A10B007B022D}" dt="2023-03-15T23:07:01.508" v="1795" actId="20577"/>
        <pc:sldMkLst>
          <pc:docMk/>
          <pc:sldMk cId="847591724" sldId="261"/>
        </pc:sldMkLst>
        <pc:spChg chg="del">
          <ac:chgData name="Amy Pearson" userId="833ec4cc438060d3" providerId="LiveId" clId="{33CAAE0D-4049-43DE-B26E-A10B007B022D}" dt="2023-03-15T21:44:20.973" v="801" actId="478"/>
          <ac:spMkLst>
            <pc:docMk/>
            <pc:sldMk cId="847591724" sldId="261"/>
            <ac:spMk id="2" creationId="{E11F2C52-4C05-FD5B-B589-0F7C4ECA78E4}"/>
          </ac:spMkLst>
        </pc:spChg>
        <pc:spChg chg="del">
          <ac:chgData name="Amy Pearson" userId="833ec4cc438060d3" providerId="LiveId" clId="{33CAAE0D-4049-43DE-B26E-A10B007B022D}" dt="2023-03-15T21:44:23.673" v="802" actId="478"/>
          <ac:spMkLst>
            <pc:docMk/>
            <pc:sldMk cId="847591724" sldId="261"/>
            <ac:spMk id="3" creationId="{70AA85D8-6D3C-8DC7-E478-26DACECFAD13}"/>
          </ac:spMkLst>
        </pc:spChg>
        <pc:spChg chg="add mod">
          <ac:chgData name="Amy Pearson" userId="833ec4cc438060d3" providerId="LiveId" clId="{33CAAE0D-4049-43DE-B26E-A10B007B022D}" dt="2023-03-15T22:45:36.076" v="1352" actId="1076"/>
          <ac:spMkLst>
            <pc:docMk/>
            <pc:sldMk cId="847591724" sldId="261"/>
            <ac:spMk id="4" creationId="{891A2ACE-8214-A27B-4747-292974CEC58B}"/>
          </ac:spMkLst>
        </pc:spChg>
        <pc:spChg chg="add mod">
          <ac:chgData name="Amy Pearson" userId="833ec4cc438060d3" providerId="LiveId" clId="{33CAAE0D-4049-43DE-B26E-A10B007B022D}" dt="2023-03-15T23:07:01.508" v="1795" actId="20577"/>
          <ac:spMkLst>
            <pc:docMk/>
            <pc:sldMk cId="847591724" sldId="261"/>
            <ac:spMk id="5" creationId="{D4B59B60-8A2D-01DD-7E6E-A53F7F777C26}"/>
          </ac:spMkLst>
        </pc:spChg>
        <pc:picChg chg="add mod">
          <ac:chgData name="Amy Pearson" userId="833ec4cc438060d3" providerId="LiveId" clId="{33CAAE0D-4049-43DE-B26E-A10B007B022D}" dt="2023-03-15T22:45:03.571" v="1348" actId="1076"/>
          <ac:picMkLst>
            <pc:docMk/>
            <pc:sldMk cId="847591724" sldId="261"/>
            <ac:picMk id="6" creationId="{EE21D560-AEDC-C20C-3C18-03AFBF7DEDBE}"/>
          </ac:picMkLst>
        </pc:picChg>
      </pc:sldChg>
      <pc:sldChg chg="addSp modSp new mod setBg">
        <pc:chgData name="Amy Pearson" userId="833ec4cc438060d3" providerId="LiveId" clId="{33CAAE0D-4049-43DE-B26E-A10B007B022D}" dt="2023-03-15T23:28:51.132" v="3098" actId="20577"/>
        <pc:sldMkLst>
          <pc:docMk/>
          <pc:sldMk cId="3313006704" sldId="262"/>
        </pc:sldMkLst>
        <pc:spChg chg="add mod">
          <ac:chgData name="Amy Pearson" userId="833ec4cc438060d3" providerId="LiveId" clId="{33CAAE0D-4049-43DE-B26E-A10B007B022D}" dt="2023-03-15T23:12:20.074" v="2319" actId="1076"/>
          <ac:spMkLst>
            <pc:docMk/>
            <pc:sldMk cId="3313006704" sldId="262"/>
            <ac:spMk id="2" creationId="{0868E215-FE4C-30BC-B45E-A2B237901C45}"/>
          </ac:spMkLst>
        </pc:spChg>
        <pc:spChg chg="add mod">
          <ac:chgData name="Amy Pearson" userId="833ec4cc438060d3" providerId="LiveId" clId="{33CAAE0D-4049-43DE-B26E-A10B007B022D}" dt="2023-03-15T23:28:51.132" v="3098" actId="20577"/>
          <ac:spMkLst>
            <pc:docMk/>
            <pc:sldMk cId="3313006704" sldId="262"/>
            <ac:spMk id="3" creationId="{D1A099DC-B455-B122-F5B1-69FE2E8E340A}"/>
          </ac:spMkLst>
        </pc:spChg>
        <pc:spChg chg="add mod">
          <ac:chgData name="Amy Pearson" userId="833ec4cc438060d3" providerId="LiveId" clId="{33CAAE0D-4049-43DE-B26E-A10B007B022D}" dt="2023-03-15T23:28:36.128" v="3085" actId="20577"/>
          <ac:spMkLst>
            <pc:docMk/>
            <pc:sldMk cId="3313006704" sldId="262"/>
            <ac:spMk id="5" creationId="{CF0E0C18-F07B-4FC9-C8D8-18A0E38BD074}"/>
          </ac:spMkLst>
        </pc:spChg>
        <pc:picChg chg="add mod">
          <ac:chgData name="Amy Pearson" userId="833ec4cc438060d3" providerId="LiveId" clId="{33CAAE0D-4049-43DE-B26E-A10B007B022D}" dt="2023-03-15T23:12:14.511" v="2318" actId="1076"/>
          <ac:picMkLst>
            <pc:docMk/>
            <pc:sldMk cId="3313006704" sldId="262"/>
            <ac:picMk id="4" creationId="{D3CC8AF7-98C0-673D-258B-9FF65A53D442}"/>
          </ac:picMkLst>
        </pc:picChg>
      </pc:sldChg>
      <pc:sldChg chg="addSp modSp new mod setBg">
        <pc:chgData name="Amy Pearson" userId="833ec4cc438060d3" providerId="LiveId" clId="{33CAAE0D-4049-43DE-B26E-A10B007B022D}" dt="2023-03-15T22:52:13.910" v="1503" actId="255"/>
        <pc:sldMkLst>
          <pc:docMk/>
          <pc:sldMk cId="2698050523" sldId="263"/>
        </pc:sldMkLst>
        <pc:spChg chg="add mod">
          <ac:chgData name="Amy Pearson" userId="833ec4cc438060d3" providerId="LiveId" clId="{33CAAE0D-4049-43DE-B26E-A10B007B022D}" dt="2023-03-15T22:22:38.379" v="913" actId="1076"/>
          <ac:spMkLst>
            <pc:docMk/>
            <pc:sldMk cId="2698050523" sldId="263"/>
            <ac:spMk id="2" creationId="{F6EF9F7D-91A8-300D-51BD-22F887A26A7A}"/>
          </ac:spMkLst>
        </pc:spChg>
        <pc:spChg chg="add mod">
          <ac:chgData name="Amy Pearson" userId="833ec4cc438060d3" providerId="LiveId" clId="{33CAAE0D-4049-43DE-B26E-A10B007B022D}" dt="2023-03-15T22:50:33.942" v="1389" actId="1076"/>
          <ac:spMkLst>
            <pc:docMk/>
            <pc:sldMk cId="2698050523" sldId="263"/>
            <ac:spMk id="4" creationId="{EB4ECA8A-564B-A4FF-CFD9-F0B3F826DFD1}"/>
          </ac:spMkLst>
        </pc:spChg>
        <pc:spChg chg="add mod">
          <ac:chgData name="Amy Pearson" userId="833ec4cc438060d3" providerId="LiveId" clId="{33CAAE0D-4049-43DE-B26E-A10B007B022D}" dt="2023-03-15T22:52:13.910" v="1503" actId="255"/>
          <ac:spMkLst>
            <pc:docMk/>
            <pc:sldMk cId="2698050523" sldId="263"/>
            <ac:spMk id="5" creationId="{2E158B4C-1032-BB28-0C8F-E4A4144C0261}"/>
          </ac:spMkLst>
        </pc:spChg>
        <pc:picChg chg="add mod">
          <ac:chgData name="Amy Pearson" userId="833ec4cc438060d3" providerId="LiveId" clId="{33CAAE0D-4049-43DE-B26E-A10B007B022D}" dt="2023-03-15T22:49:47.493" v="1382" actId="1076"/>
          <ac:picMkLst>
            <pc:docMk/>
            <pc:sldMk cId="2698050523" sldId="263"/>
            <ac:picMk id="3" creationId="{DA4A67DE-4750-64DE-9640-8B5496BD049F}"/>
          </ac:picMkLst>
        </pc:picChg>
      </pc:sldChg>
      <pc:sldChg chg="addSp modSp new mod setBg">
        <pc:chgData name="Amy Pearson" userId="833ec4cc438060d3" providerId="LiveId" clId="{33CAAE0D-4049-43DE-B26E-A10B007B022D}" dt="2023-03-15T23:30:30.992" v="3152" actId="20577"/>
        <pc:sldMkLst>
          <pc:docMk/>
          <pc:sldMk cId="3115526161" sldId="264"/>
        </pc:sldMkLst>
        <pc:spChg chg="add mod">
          <ac:chgData name="Amy Pearson" userId="833ec4cc438060d3" providerId="LiveId" clId="{33CAAE0D-4049-43DE-B26E-A10B007B022D}" dt="2023-03-15T22:53:46.093" v="1570" actId="20577"/>
          <ac:spMkLst>
            <pc:docMk/>
            <pc:sldMk cId="3115526161" sldId="264"/>
            <ac:spMk id="2" creationId="{19C9C9E3-3CC2-81E9-D457-0D2831A68239}"/>
          </ac:spMkLst>
        </pc:spChg>
        <pc:spChg chg="add mod">
          <ac:chgData name="Amy Pearson" userId="833ec4cc438060d3" providerId="LiveId" clId="{33CAAE0D-4049-43DE-B26E-A10B007B022D}" dt="2023-03-15T22:54:44.984" v="1586" actId="1076"/>
          <ac:spMkLst>
            <pc:docMk/>
            <pc:sldMk cId="3115526161" sldId="264"/>
            <ac:spMk id="3" creationId="{D7C5D8E4-B3D6-360F-501E-03C99CC6CD63}"/>
          </ac:spMkLst>
        </pc:spChg>
        <pc:spChg chg="add mod">
          <ac:chgData name="Amy Pearson" userId="833ec4cc438060d3" providerId="LiveId" clId="{33CAAE0D-4049-43DE-B26E-A10B007B022D}" dt="2023-03-15T23:30:30.992" v="3152" actId="20577"/>
          <ac:spMkLst>
            <pc:docMk/>
            <pc:sldMk cId="3115526161" sldId="264"/>
            <ac:spMk id="4" creationId="{4F531A59-8FFB-E511-9D41-3C2EFF6B6FD6}"/>
          </ac:spMkLst>
        </pc:spChg>
        <pc:picChg chg="add mod">
          <ac:chgData name="Amy Pearson" userId="833ec4cc438060d3" providerId="LiveId" clId="{33CAAE0D-4049-43DE-B26E-A10B007B022D}" dt="2023-03-15T22:57:00.098" v="1677" actId="1037"/>
          <ac:picMkLst>
            <pc:docMk/>
            <pc:sldMk cId="3115526161" sldId="264"/>
            <ac:picMk id="5" creationId="{F8E7E2E4-6E0A-32C4-2CB6-70A911DA81CF}"/>
          </ac:picMkLst>
        </pc:picChg>
      </pc:sldChg>
      <pc:sldChg chg="addSp delSp modSp new mod setBg">
        <pc:chgData name="Amy Pearson" userId="833ec4cc438060d3" providerId="LiveId" clId="{33CAAE0D-4049-43DE-B26E-A10B007B022D}" dt="2023-03-15T23:29:08.204" v="3103" actId="20577"/>
        <pc:sldMkLst>
          <pc:docMk/>
          <pc:sldMk cId="1901240287" sldId="265"/>
        </pc:sldMkLst>
        <pc:spChg chg="add del mod">
          <ac:chgData name="Amy Pearson" userId="833ec4cc438060d3" providerId="LiveId" clId="{33CAAE0D-4049-43DE-B26E-A10B007B022D}" dt="2023-03-15T22:40:27.041" v="1008"/>
          <ac:spMkLst>
            <pc:docMk/>
            <pc:sldMk cId="1901240287" sldId="265"/>
            <ac:spMk id="2" creationId="{8B2D52E8-56F0-C6AE-57E9-DD45CA7DB948}"/>
          </ac:spMkLst>
        </pc:spChg>
        <pc:spChg chg="add mod">
          <ac:chgData name="Amy Pearson" userId="833ec4cc438060d3" providerId="LiveId" clId="{33CAAE0D-4049-43DE-B26E-A10B007B022D}" dt="2023-03-15T23:01:06.743" v="1719" actId="1076"/>
          <ac:spMkLst>
            <pc:docMk/>
            <pc:sldMk cId="1901240287" sldId="265"/>
            <ac:spMk id="3" creationId="{6B56E8CF-554D-C610-9CD3-B22DAC981A7A}"/>
          </ac:spMkLst>
        </pc:spChg>
        <pc:spChg chg="add mod">
          <ac:chgData name="Amy Pearson" userId="833ec4cc438060d3" providerId="LiveId" clId="{33CAAE0D-4049-43DE-B26E-A10B007B022D}" dt="2023-03-15T23:29:08.204" v="3103" actId="20577"/>
          <ac:spMkLst>
            <pc:docMk/>
            <pc:sldMk cId="1901240287" sldId="265"/>
            <ac:spMk id="5" creationId="{F58140AA-89D2-99E5-6D41-3025771E9489}"/>
          </ac:spMkLst>
        </pc:spChg>
        <pc:picChg chg="add mod">
          <ac:chgData name="Amy Pearson" userId="833ec4cc438060d3" providerId="LiveId" clId="{33CAAE0D-4049-43DE-B26E-A10B007B022D}" dt="2023-03-15T23:17:49.358" v="2808" actId="1076"/>
          <ac:picMkLst>
            <pc:docMk/>
            <pc:sldMk cId="1901240287" sldId="265"/>
            <ac:picMk id="4" creationId="{2A0C84AC-3603-438C-1DC6-429F7AF32B4F}"/>
          </ac:picMkLst>
        </pc:picChg>
      </pc:sldChg>
      <pc:sldChg chg="addSp modSp new mod setBg">
        <pc:chgData name="Amy Pearson" userId="833ec4cc438060d3" providerId="LiveId" clId="{33CAAE0D-4049-43DE-B26E-A10B007B022D}" dt="2023-03-15T22:46:54.388" v="1378" actId="1036"/>
        <pc:sldMkLst>
          <pc:docMk/>
          <pc:sldMk cId="266241766" sldId="266"/>
        </pc:sldMkLst>
        <pc:spChg chg="mod">
          <ac:chgData name="Amy Pearson" userId="833ec4cc438060d3" providerId="LiveId" clId="{33CAAE0D-4049-43DE-B26E-A10B007B022D}" dt="2023-03-15T22:46:33.205" v="1361" actId="14100"/>
          <ac:spMkLst>
            <pc:docMk/>
            <pc:sldMk cId="266241766" sldId="266"/>
            <ac:spMk id="2" creationId="{376C6762-A943-7EAA-6440-8145E1A82D08}"/>
          </ac:spMkLst>
        </pc:spChg>
        <pc:spChg chg="mod">
          <ac:chgData name="Amy Pearson" userId="833ec4cc438060d3" providerId="LiveId" clId="{33CAAE0D-4049-43DE-B26E-A10B007B022D}" dt="2023-03-15T22:46:54.388" v="1378" actId="1036"/>
          <ac:spMkLst>
            <pc:docMk/>
            <pc:sldMk cId="266241766" sldId="266"/>
            <ac:spMk id="3" creationId="{57201F8F-523A-3700-FA4F-27C4130FE450}"/>
          </ac:spMkLst>
        </pc:spChg>
        <pc:picChg chg="add mod">
          <ac:chgData name="Amy Pearson" userId="833ec4cc438060d3" providerId="LiveId" clId="{33CAAE0D-4049-43DE-B26E-A10B007B022D}" dt="2023-03-15T22:46:46.863" v="1376" actId="1038"/>
          <ac:picMkLst>
            <pc:docMk/>
            <pc:sldMk cId="266241766" sldId="266"/>
            <ac:picMk id="4" creationId="{ABECBF98-809C-22CF-A255-A75DD02668C0}"/>
          </ac:picMkLst>
        </pc:picChg>
      </pc:sldChg>
      <pc:sldChg chg="addSp delSp modSp new mod setBg">
        <pc:chgData name="Amy Pearson" userId="833ec4cc438060d3" providerId="LiveId" clId="{33CAAE0D-4049-43DE-B26E-A10B007B022D}" dt="2023-03-15T23:24:18.210" v="2973" actId="114"/>
        <pc:sldMkLst>
          <pc:docMk/>
          <pc:sldMk cId="2523503814" sldId="267"/>
        </pc:sldMkLst>
        <pc:spChg chg="add mod">
          <ac:chgData name="Amy Pearson" userId="833ec4cc438060d3" providerId="LiveId" clId="{33CAAE0D-4049-43DE-B26E-A10B007B022D}" dt="2023-03-15T23:18:53.894" v="2832" actId="403"/>
          <ac:spMkLst>
            <pc:docMk/>
            <pc:sldMk cId="2523503814" sldId="267"/>
            <ac:spMk id="2" creationId="{F9E8F87A-EBC0-79E9-1E23-48B2F6AC355C}"/>
          </ac:spMkLst>
        </pc:spChg>
        <pc:spChg chg="add mod">
          <ac:chgData name="Amy Pearson" userId="833ec4cc438060d3" providerId="LiveId" clId="{33CAAE0D-4049-43DE-B26E-A10B007B022D}" dt="2023-03-15T23:24:18.210" v="2973" actId="114"/>
          <ac:spMkLst>
            <pc:docMk/>
            <pc:sldMk cId="2523503814" sldId="267"/>
            <ac:spMk id="3" creationId="{0A871A0F-F981-5F43-D7E4-1B3A9B7B0BF3}"/>
          </ac:spMkLst>
        </pc:spChg>
        <pc:spChg chg="add del mod">
          <ac:chgData name="Amy Pearson" userId="833ec4cc438060d3" providerId="LiveId" clId="{33CAAE0D-4049-43DE-B26E-A10B007B022D}" dt="2023-03-15T23:20:28.078" v="2863" actId="478"/>
          <ac:spMkLst>
            <pc:docMk/>
            <pc:sldMk cId="2523503814" sldId="267"/>
            <ac:spMk id="5" creationId="{0355F4EC-940A-13D7-8948-1A7807A74F2A}"/>
          </ac:spMkLst>
        </pc:spChg>
        <pc:picChg chg="add del mod">
          <ac:chgData name="Amy Pearson" userId="833ec4cc438060d3" providerId="LiveId" clId="{33CAAE0D-4049-43DE-B26E-A10B007B022D}" dt="2023-03-15T23:20:37.603" v="2865" actId="478"/>
          <ac:picMkLst>
            <pc:docMk/>
            <pc:sldMk cId="2523503814" sldId="267"/>
            <ac:picMk id="7" creationId="{107D55F5-26BD-283B-1AF1-36C5EBC631E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D2228-571D-9434-268E-FBC50BD26C5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99FC83C-78FA-2C39-5D95-E10FDAF3A1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04DF66C-1B14-C159-3101-51BE075B44BC}"/>
              </a:ext>
            </a:extLst>
          </p:cNvPr>
          <p:cNvSpPr>
            <a:spLocks noGrp="1"/>
          </p:cNvSpPr>
          <p:nvPr>
            <p:ph type="dt" sz="half" idx="10"/>
          </p:nvPr>
        </p:nvSpPr>
        <p:spPr/>
        <p:txBody>
          <a:bodyPr/>
          <a:lstStyle/>
          <a:p>
            <a:fld id="{6B601FF5-6913-4720-9C26-D46280EC6B75}" type="datetimeFigureOut">
              <a:rPr lang="en-GB" smtClean="0"/>
              <a:t>15/03/2023</a:t>
            </a:fld>
            <a:endParaRPr lang="en-GB"/>
          </a:p>
        </p:txBody>
      </p:sp>
      <p:sp>
        <p:nvSpPr>
          <p:cNvPr id="5" name="Footer Placeholder 4">
            <a:extLst>
              <a:ext uri="{FF2B5EF4-FFF2-40B4-BE49-F238E27FC236}">
                <a16:creationId xmlns:a16="http://schemas.microsoft.com/office/drawing/2014/main" id="{8DAD029E-97F9-D4FA-5509-397410BDA1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031658-3AA9-F2C2-4C41-1699892254BD}"/>
              </a:ext>
            </a:extLst>
          </p:cNvPr>
          <p:cNvSpPr>
            <a:spLocks noGrp="1"/>
          </p:cNvSpPr>
          <p:nvPr>
            <p:ph type="sldNum" sz="quarter" idx="12"/>
          </p:nvPr>
        </p:nvSpPr>
        <p:spPr/>
        <p:txBody>
          <a:bodyPr/>
          <a:lstStyle/>
          <a:p>
            <a:fld id="{72BD3CD2-B270-4BD6-BBC5-42C0CB1E4812}" type="slidenum">
              <a:rPr lang="en-GB" smtClean="0"/>
              <a:t>‹#›</a:t>
            </a:fld>
            <a:endParaRPr lang="en-GB"/>
          </a:p>
        </p:txBody>
      </p:sp>
    </p:spTree>
    <p:extLst>
      <p:ext uri="{BB962C8B-B14F-4D97-AF65-F5344CB8AC3E}">
        <p14:creationId xmlns:p14="http://schemas.microsoft.com/office/powerpoint/2010/main" val="34180216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90E7D-305A-F529-2C99-12E2CDA9E8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84C27-3EB8-A199-35A0-5ABC091CBAB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DEF1D1-8504-1735-E24A-FFD694305241}"/>
              </a:ext>
            </a:extLst>
          </p:cNvPr>
          <p:cNvSpPr>
            <a:spLocks noGrp="1"/>
          </p:cNvSpPr>
          <p:nvPr>
            <p:ph type="dt" sz="half" idx="10"/>
          </p:nvPr>
        </p:nvSpPr>
        <p:spPr/>
        <p:txBody>
          <a:bodyPr/>
          <a:lstStyle/>
          <a:p>
            <a:fld id="{6B601FF5-6913-4720-9C26-D46280EC6B75}" type="datetimeFigureOut">
              <a:rPr lang="en-GB" smtClean="0"/>
              <a:t>15/03/2023</a:t>
            </a:fld>
            <a:endParaRPr lang="en-GB"/>
          </a:p>
        </p:txBody>
      </p:sp>
      <p:sp>
        <p:nvSpPr>
          <p:cNvPr id="5" name="Footer Placeholder 4">
            <a:extLst>
              <a:ext uri="{FF2B5EF4-FFF2-40B4-BE49-F238E27FC236}">
                <a16:creationId xmlns:a16="http://schemas.microsoft.com/office/drawing/2014/main" id="{3CCA9981-DE95-0B06-AA3F-5A5F085C6E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912B87-4618-5499-2533-5A640F661842}"/>
              </a:ext>
            </a:extLst>
          </p:cNvPr>
          <p:cNvSpPr>
            <a:spLocks noGrp="1"/>
          </p:cNvSpPr>
          <p:nvPr>
            <p:ph type="sldNum" sz="quarter" idx="12"/>
          </p:nvPr>
        </p:nvSpPr>
        <p:spPr/>
        <p:txBody>
          <a:bodyPr/>
          <a:lstStyle/>
          <a:p>
            <a:fld id="{72BD3CD2-B270-4BD6-BBC5-42C0CB1E4812}" type="slidenum">
              <a:rPr lang="en-GB" smtClean="0"/>
              <a:t>‹#›</a:t>
            </a:fld>
            <a:endParaRPr lang="en-GB"/>
          </a:p>
        </p:txBody>
      </p:sp>
    </p:spTree>
    <p:extLst>
      <p:ext uri="{BB962C8B-B14F-4D97-AF65-F5344CB8AC3E}">
        <p14:creationId xmlns:p14="http://schemas.microsoft.com/office/powerpoint/2010/main" val="1683074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93191-6244-F59E-205E-40C7A29024C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6F94A12-AE2E-AC9C-7DD8-BE32AA99C2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EAA952-CACE-FF41-F2AE-0B08C7E2A5DF}"/>
              </a:ext>
            </a:extLst>
          </p:cNvPr>
          <p:cNvSpPr>
            <a:spLocks noGrp="1"/>
          </p:cNvSpPr>
          <p:nvPr>
            <p:ph type="dt" sz="half" idx="10"/>
          </p:nvPr>
        </p:nvSpPr>
        <p:spPr/>
        <p:txBody>
          <a:bodyPr/>
          <a:lstStyle/>
          <a:p>
            <a:fld id="{6B601FF5-6913-4720-9C26-D46280EC6B75}" type="datetimeFigureOut">
              <a:rPr lang="en-GB" smtClean="0"/>
              <a:t>15/03/2023</a:t>
            </a:fld>
            <a:endParaRPr lang="en-GB"/>
          </a:p>
        </p:txBody>
      </p:sp>
      <p:sp>
        <p:nvSpPr>
          <p:cNvPr id="5" name="Footer Placeholder 4">
            <a:extLst>
              <a:ext uri="{FF2B5EF4-FFF2-40B4-BE49-F238E27FC236}">
                <a16:creationId xmlns:a16="http://schemas.microsoft.com/office/drawing/2014/main" id="{057BC0A9-592A-9888-9FFF-01C21CD6BF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BC119F-AFD2-4371-A239-639327567F22}"/>
              </a:ext>
            </a:extLst>
          </p:cNvPr>
          <p:cNvSpPr>
            <a:spLocks noGrp="1"/>
          </p:cNvSpPr>
          <p:nvPr>
            <p:ph type="sldNum" sz="quarter" idx="12"/>
          </p:nvPr>
        </p:nvSpPr>
        <p:spPr/>
        <p:txBody>
          <a:bodyPr/>
          <a:lstStyle/>
          <a:p>
            <a:fld id="{72BD3CD2-B270-4BD6-BBC5-42C0CB1E4812}" type="slidenum">
              <a:rPr lang="en-GB" smtClean="0"/>
              <a:t>‹#›</a:t>
            </a:fld>
            <a:endParaRPr lang="en-GB"/>
          </a:p>
        </p:txBody>
      </p:sp>
    </p:spTree>
    <p:extLst>
      <p:ext uri="{BB962C8B-B14F-4D97-AF65-F5344CB8AC3E}">
        <p14:creationId xmlns:p14="http://schemas.microsoft.com/office/powerpoint/2010/main" val="976644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EE8BD-7878-CCCF-FA31-E147D9E552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3F016-92B6-BEA8-695B-DA5E9CEF79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1557FE1-D1FF-3745-2F4E-6555D8430C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B1D3AA-8D34-B592-AC9F-314DDFECB61F}"/>
              </a:ext>
            </a:extLst>
          </p:cNvPr>
          <p:cNvSpPr>
            <a:spLocks noGrp="1"/>
          </p:cNvSpPr>
          <p:nvPr>
            <p:ph type="dt" sz="half" idx="10"/>
          </p:nvPr>
        </p:nvSpPr>
        <p:spPr/>
        <p:txBody>
          <a:bodyPr/>
          <a:lstStyle/>
          <a:p>
            <a:fld id="{6B601FF5-6913-4720-9C26-D46280EC6B75}" type="datetimeFigureOut">
              <a:rPr lang="en-GB" smtClean="0"/>
              <a:t>15/03/2023</a:t>
            </a:fld>
            <a:endParaRPr lang="en-GB"/>
          </a:p>
        </p:txBody>
      </p:sp>
      <p:sp>
        <p:nvSpPr>
          <p:cNvPr id="6" name="Footer Placeholder 5">
            <a:extLst>
              <a:ext uri="{FF2B5EF4-FFF2-40B4-BE49-F238E27FC236}">
                <a16:creationId xmlns:a16="http://schemas.microsoft.com/office/drawing/2014/main" id="{E8F7EB21-DE0F-455F-7FD5-8A096150FB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02083B-9FD8-AE2F-CCF7-E9EBF40DD691}"/>
              </a:ext>
            </a:extLst>
          </p:cNvPr>
          <p:cNvSpPr>
            <a:spLocks noGrp="1"/>
          </p:cNvSpPr>
          <p:nvPr>
            <p:ph type="sldNum" sz="quarter" idx="12"/>
          </p:nvPr>
        </p:nvSpPr>
        <p:spPr/>
        <p:txBody>
          <a:bodyPr/>
          <a:lstStyle/>
          <a:p>
            <a:fld id="{72BD3CD2-B270-4BD6-BBC5-42C0CB1E4812}" type="slidenum">
              <a:rPr lang="en-GB" smtClean="0"/>
              <a:t>‹#›</a:t>
            </a:fld>
            <a:endParaRPr lang="en-GB"/>
          </a:p>
        </p:txBody>
      </p:sp>
    </p:spTree>
    <p:extLst>
      <p:ext uri="{BB962C8B-B14F-4D97-AF65-F5344CB8AC3E}">
        <p14:creationId xmlns:p14="http://schemas.microsoft.com/office/powerpoint/2010/main" val="32369936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DE7D5-76B7-079D-16B2-5A3B8ABE936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208F38F-8EA0-03EF-88B2-A1C8B5C324E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654CE-53A5-8D78-AAC7-0F69B8CEBA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237762E-A95C-5A23-5105-0AEF21F3FC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00C29E-BF29-C15A-3344-B1E21F8425B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C9361BC-6A61-697B-B011-4548D4E68DD2}"/>
              </a:ext>
            </a:extLst>
          </p:cNvPr>
          <p:cNvSpPr>
            <a:spLocks noGrp="1"/>
          </p:cNvSpPr>
          <p:nvPr>
            <p:ph type="dt" sz="half" idx="10"/>
          </p:nvPr>
        </p:nvSpPr>
        <p:spPr/>
        <p:txBody>
          <a:bodyPr/>
          <a:lstStyle/>
          <a:p>
            <a:fld id="{6B601FF5-6913-4720-9C26-D46280EC6B75}" type="datetimeFigureOut">
              <a:rPr lang="en-GB" smtClean="0"/>
              <a:t>15/03/2023</a:t>
            </a:fld>
            <a:endParaRPr lang="en-GB"/>
          </a:p>
        </p:txBody>
      </p:sp>
      <p:sp>
        <p:nvSpPr>
          <p:cNvPr id="8" name="Footer Placeholder 7">
            <a:extLst>
              <a:ext uri="{FF2B5EF4-FFF2-40B4-BE49-F238E27FC236}">
                <a16:creationId xmlns:a16="http://schemas.microsoft.com/office/drawing/2014/main" id="{80DBBCAB-6459-8C68-2353-BC2EC65C53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43943DA-BF23-0BFE-7BD4-E2E0C3ECA587}"/>
              </a:ext>
            </a:extLst>
          </p:cNvPr>
          <p:cNvSpPr>
            <a:spLocks noGrp="1"/>
          </p:cNvSpPr>
          <p:nvPr>
            <p:ph type="sldNum" sz="quarter" idx="12"/>
          </p:nvPr>
        </p:nvSpPr>
        <p:spPr/>
        <p:txBody>
          <a:bodyPr/>
          <a:lstStyle/>
          <a:p>
            <a:fld id="{72BD3CD2-B270-4BD6-BBC5-42C0CB1E4812}" type="slidenum">
              <a:rPr lang="en-GB" smtClean="0"/>
              <a:t>‹#›</a:t>
            </a:fld>
            <a:endParaRPr lang="en-GB"/>
          </a:p>
        </p:txBody>
      </p:sp>
    </p:spTree>
    <p:extLst>
      <p:ext uri="{BB962C8B-B14F-4D97-AF65-F5344CB8AC3E}">
        <p14:creationId xmlns:p14="http://schemas.microsoft.com/office/powerpoint/2010/main" val="2732785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6A9A8-2D9B-13D3-D480-B146CD8E18D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7005B9-1AAF-D313-9C20-817A640D3FD3}"/>
              </a:ext>
            </a:extLst>
          </p:cNvPr>
          <p:cNvSpPr>
            <a:spLocks noGrp="1"/>
          </p:cNvSpPr>
          <p:nvPr>
            <p:ph type="dt" sz="half" idx="10"/>
          </p:nvPr>
        </p:nvSpPr>
        <p:spPr/>
        <p:txBody>
          <a:bodyPr/>
          <a:lstStyle/>
          <a:p>
            <a:fld id="{6B601FF5-6913-4720-9C26-D46280EC6B75}" type="datetimeFigureOut">
              <a:rPr lang="en-GB" smtClean="0"/>
              <a:t>15/03/2023</a:t>
            </a:fld>
            <a:endParaRPr lang="en-GB"/>
          </a:p>
        </p:txBody>
      </p:sp>
      <p:sp>
        <p:nvSpPr>
          <p:cNvPr id="4" name="Footer Placeholder 3">
            <a:extLst>
              <a:ext uri="{FF2B5EF4-FFF2-40B4-BE49-F238E27FC236}">
                <a16:creationId xmlns:a16="http://schemas.microsoft.com/office/drawing/2014/main" id="{F3DC3EEE-D036-2059-50F8-F46C98B0BB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CAA00D-0EFA-AF7F-C64B-37AAD69337B7}"/>
              </a:ext>
            </a:extLst>
          </p:cNvPr>
          <p:cNvSpPr>
            <a:spLocks noGrp="1"/>
          </p:cNvSpPr>
          <p:nvPr>
            <p:ph type="sldNum" sz="quarter" idx="12"/>
          </p:nvPr>
        </p:nvSpPr>
        <p:spPr/>
        <p:txBody>
          <a:bodyPr/>
          <a:lstStyle/>
          <a:p>
            <a:fld id="{72BD3CD2-B270-4BD6-BBC5-42C0CB1E4812}" type="slidenum">
              <a:rPr lang="en-GB" smtClean="0"/>
              <a:t>‹#›</a:t>
            </a:fld>
            <a:endParaRPr lang="en-GB"/>
          </a:p>
        </p:txBody>
      </p:sp>
    </p:spTree>
    <p:extLst>
      <p:ext uri="{BB962C8B-B14F-4D97-AF65-F5344CB8AC3E}">
        <p14:creationId xmlns:p14="http://schemas.microsoft.com/office/powerpoint/2010/main" val="3946166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FCCFDC-0273-BFC4-1DB1-0CB2F717EF3D}"/>
              </a:ext>
            </a:extLst>
          </p:cNvPr>
          <p:cNvSpPr>
            <a:spLocks noGrp="1"/>
          </p:cNvSpPr>
          <p:nvPr>
            <p:ph type="dt" sz="half" idx="10"/>
          </p:nvPr>
        </p:nvSpPr>
        <p:spPr/>
        <p:txBody>
          <a:bodyPr/>
          <a:lstStyle/>
          <a:p>
            <a:fld id="{6B601FF5-6913-4720-9C26-D46280EC6B75}" type="datetimeFigureOut">
              <a:rPr lang="en-GB" smtClean="0"/>
              <a:t>15/03/2023</a:t>
            </a:fld>
            <a:endParaRPr lang="en-GB"/>
          </a:p>
        </p:txBody>
      </p:sp>
      <p:sp>
        <p:nvSpPr>
          <p:cNvPr id="3" name="Footer Placeholder 2">
            <a:extLst>
              <a:ext uri="{FF2B5EF4-FFF2-40B4-BE49-F238E27FC236}">
                <a16:creationId xmlns:a16="http://schemas.microsoft.com/office/drawing/2014/main" id="{565C71BB-B431-B26D-7EFB-F16E2F732E5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02AA7F-FF12-05F4-0F33-F820B56E3BAF}"/>
              </a:ext>
            </a:extLst>
          </p:cNvPr>
          <p:cNvSpPr>
            <a:spLocks noGrp="1"/>
          </p:cNvSpPr>
          <p:nvPr>
            <p:ph type="sldNum" sz="quarter" idx="12"/>
          </p:nvPr>
        </p:nvSpPr>
        <p:spPr/>
        <p:txBody>
          <a:bodyPr/>
          <a:lstStyle/>
          <a:p>
            <a:fld id="{72BD3CD2-B270-4BD6-BBC5-42C0CB1E4812}" type="slidenum">
              <a:rPr lang="en-GB" smtClean="0"/>
              <a:t>‹#›</a:t>
            </a:fld>
            <a:endParaRPr lang="en-GB"/>
          </a:p>
        </p:txBody>
      </p:sp>
    </p:spTree>
    <p:extLst>
      <p:ext uri="{BB962C8B-B14F-4D97-AF65-F5344CB8AC3E}">
        <p14:creationId xmlns:p14="http://schemas.microsoft.com/office/powerpoint/2010/main" val="29601372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C7D1E-A3B4-C2C9-32AF-CB683F3F86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4B43EF6-3EB8-4711-E43E-37187713E5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B5C8D91-09C8-3284-9D5D-C06E4EA021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479E13-CB15-B11B-B6E1-1A82EE87B9DC}"/>
              </a:ext>
            </a:extLst>
          </p:cNvPr>
          <p:cNvSpPr>
            <a:spLocks noGrp="1"/>
          </p:cNvSpPr>
          <p:nvPr>
            <p:ph type="dt" sz="half" idx="10"/>
          </p:nvPr>
        </p:nvSpPr>
        <p:spPr/>
        <p:txBody>
          <a:bodyPr/>
          <a:lstStyle/>
          <a:p>
            <a:fld id="{6B601FF5-6913-4720-9C26-D46280EC6B75}" type="datetimeFigureOut">
              <a:rPr lang="en-GB" smtClean="0"/>
              <a:t>15/03/2023</a:t>
            </a:fld>
            <a:endParaRPr lang="en-GB"/>
          </a:p>
        </p:txBody>
      </p:sp>
      <p:sp>
        <p:nvSpPr>
          <p:cNvPr id="6" name="Footer Placeholder 5">
            <a:extLst>
              <a:ext uri="{FF2B5EF4-FFF2-40B4-BE49-F238E27FC236}">
                <a16:creationId xmlns:a16="http://schemas.microsoft.com/office/drawing/2014/main" id="{1E08AF2F-A64A-1012-0BE5-AF84EA48D9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AC86DA-652A-246A-E1CC-F0C1147FF8C3}"/>
              </a:ext>
            </a:extLst>
          </p:cNvPr>
          <p:cNvSpPr>
            <a:spLocks noGrp="1"/>
          </p:cNvSpPr>
          <p:nvPr>
            <p:ph type="sldNum" sz="quarter" idx="12"/>
          </p:nvPr>
        </p:nvSpPr>
        <p:spPr/>
        <p:txBody>
          <a:bodyPr/>
          <a:lstStyle/>
          <a:p>
            <a:fld id="{72BD3CD2-B270-4BD6-BBC5-42C0CB1E4812}" type="slidenum">
              <a:rPr lang="en-GB" smtClean="0"/>
              <a:t>‹#›</a:t>
            </a:fld>
            <a:endParaRPr lang="en-GB"/>
          </a:p>
        </p:txBody>
      </p:sp>
    </p:spTree>
    <p:extLst>
      <p:ext uri="{BB962C8B-B14F-4D97-AF65-F5344CB8AC3E}">
        <p14:creationId xmlns:p14="http://schemas.microsoft.com/office/powerpoint/2010/main" val="2446852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E4E39-2FF1-3BE4-E86D-8BD0752B32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7B2667-2A2A-2CFE-46A8-1B06C6AD7A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A3A0A3-1358-989F-50AD-FFABADBF38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81FD4-EB45-EF6D-3C81-58E4DBE42D69}"/>
              </a:ext>
            </a:extLst>
          </p:cNvPr>
          <p:cNvSpPr>
            <a:spLocks noGrp="1"/>
          </p:cNvSpPr>
          <p:nvPr>
            <p:ph type="dt" sz="half" idx="10"/>
          </p:nvPr>
        </p:nvSpPr>
        <p:spPr/>
        <p:txBody>
          <a:bodyPr/>
          <a:lstStyle/>
          <a:p>
            <a:fld id="{6B601FF5-6913-4720-9C26-D46280EC6B75}" type="datetimeFigureOut">
              <a:rPr lang="en-GB" smtClean="0"/>
              <a:t>15/03/2023</a:t>
            </a:fld>
            <a:endParaRPr lang="en-GB"/>
          </a:p>
        </p:txBody>
      </p:sp>
      <p:sp>
        <p:nvSpPr>
          <p:cNvPr id="6" name="Footer Placeholder 5">
            <a:extLst>
              <a:ext uri="{FF2B5EF4-FFF2-40B4-BE49-F238E27FC236}">
                <a16:creationId xmlns:a16="http://schemas.microsoft.com/office/drawing/2014/main" id="{D90A2D99-79D7-656F-89D2-35C17985FD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1F935F-10D5-271B-34EA-AEDACE88F17C}"/>
              </a:ext>
            </a:extLst>
          </p:cNvPr>
          <p:cNvSpPr>
            <a:spLocks noGrp="1"/>
          </p:cNvSpPr>
          <p:nvPr>
            <p:ph type="sldNum" sz="quarter" idx="12"/>
          </p:nvPr>
        </p:nvSpPr>
        <p:spPr/>
        <p:txBody>
          <a:bodyPr/>
          <a:lstStyle/>
          <a:p>
            <a:fld id="{72BD3CD2-B270-4BD6-BBC5-42C0CB1E4812}" type="slidenum">
              <a:rPr lang="en-GB" smtClean="0"/>
              <a:t>‹#›</a:t>
            </a:fld>
            <a:endParaRPr lang="en-GB"/>
          </a:p>
        </p:txBody>
      </p:sp>
    </p:spTree>
    <p:extLst>
      <p:ext uri="{BB962C8B-B14F-4D97-AF65-F5344CB8AC3E}">
        <p14:creationId xmlns:p14="http://schemas.microsoft.com/office/powerpoint/2010/main" val="3725088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090A1-740D-FAE4-653D-2A9212AD73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70E123-FB38-CB91-B51B-ECAE90A7AF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B928EF-7032-F95F-EB16-E125A2FFBF18}"/>
              </a:ext>
            </a:extLst>
          </p:cNvPr>
          <p:cNvSpPr>
            <a:spLocks noGrp="1"/>
          </p:cNvSpPr>
          <p:nvPr>
            <p:ph type="dt" sz="half" idx="10"/>
          </p:nvPr>
        </p:nvSpPr>
        <p:spPr/>
        <p:txBody>
          <a:bodyPr/>
          <a:lstStyle/>
          <a:p>
            <a:fld id="{6B601FF5-6913-4720-9C26-D46280EC6B75}" type="datetimeFigureOut">
              <a:rPr lang="en-GB" smtClean="0"/>
              <a:t>15/03/2023</a:t>
            </a:fld>
            <a:endParaRPr lang="en-GB"/>
          </a:p>
        </p:txBody>
      </p:sp>
      <p:sp>
        <p:nvSpPr>
          <p:cNvPr id="5" name="Footer Placeholder 4">
            <a:extLst>
              <a:ext uri="{FF2B5EF4-FFF2-40B4-BE49-F238E27FC236}">
                <a16:creationId xmlns:a16="http://schemas.microsoft.com/office/drawing/2014/main" id="{DBE1427A-C4FC-5DEF-4C0C-353138CD69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B325A3-589E-41E1-B5D4-62900AF7937E}"/>
              </a:ext>
            </a:extLst>
          </p:cNvPr>
          <p:cNvSpPr>
            <a:spLocks noGrp="1"/>
          </p:cNvSpPr>
          <p:nvPr>
            <p:ph type="sldNum" sz="quarter" idx="12"/>
          </p:nvPr>
        </p:nvSpPr>
        <p:spPr/>
        <p:txBody>
          <a:bodyPr/>
          <a:lstStyle/>
          <a:p>
            <a:fld id="{72BD3CD2-B270-4BD6-BBC5-42C0CB1E4812}" type="slidenum">
              <a:rPr lang="en-GB" smtClean="0"/>
              <a:t>‹#›</a:t>
            </a:fld>
            <a:endParaRPr lang="en-GB"/>
          </a:p>
        </p:txBody>
      </p:sp>
    </p:spTree>
    <p:extLst>
      <p:ext uri="{BB962C8B-B14F-4D97-AF65-F5344CB8AC3E}">
        <p14:creationId xmlns:p14="http://schemas.microsoft.com/office/powerpoint/2010/main" val="756630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C3B774E-3C6E-9D7D-8EF5-A347EE3911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68D855-D31D-88F2-FA5C-03BE30F9B2A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5D92B5-B0F2-4489-32DD-5855D9DC7EE8}"/>
              </a:ext>
            </a:extLst>
          </p:cNvPr>
          <p:cNvSpPr>
            <a:spLocks noGrp="1"/>
          </p:cNvSpPr>
          <p:nvPr>
            <p:ph type="dt" sz="half" idx="10"/>
          </p:nvPr>
        </p:nvSpPr>
        <p:spPr/>
        <p:txBody>
          <a:bodyPr/>
          <a:lstStyle/>
          <a:p>
            <a:fld id="{6B601FF5-6913-4720-9C26-D46280EC6B75}" type="datetimeFigureOut">
              <a:rPr lang="en-GB" smtClean="0"/>
              <a:t>15/03/2023</a:t>
            </a:fld>
            <a:endParaRPr lang="en-GB"/>
          </a:p>
        </p:txBody>
      </p:sp>
      <p:sp>
        <p:nvSpPr>
          <p:cNvPr id="5" name="Footer Placeholder 4">
            <a:extLst>
              <a:ext uri="{FF2B5EF4-FFF2-40B4-BE49-F238E27FC236}">
                <a16:creationId xmlns:a16="http://schemas.microsoft.com/office/drawing/2014/main" id="{D941173F-FB87-F3C0-18D2-4CC2260645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35982C-8A9F-D3CE-ACF1-BB18B0B8E8B2}"/>
              </a:ext>
            </a:extLst>
          </p:cNvPr>
          <p:cNvSpPr>
            <a:spLocks noGrp="1"/>
          </p:cNvSpPr>
          <p:nvPr>
            <p:ph type="sldNum" sz="quarter" idx="12"/>
          </p:nvPr>
        </p:nvSpPr>
        <p:spPr/>
        <p:txBody>
          <a:bodyPr/>
          <a:lstStyle/>
          <a:p>
            <a:fld id="{72BD3CD2-B270-4BD6-BBC5-42C0CB1E4812}" type="slidenum">
              <a:rPr lang="en-GB" smtClean="0"/>
              <a:t>‹#›</a:t>
            </a:fld>
            <a:endParaRPr lang="en-GB"/>
          </a:p>
        </p:txBody>
      </p:sp>
    </p:spTree>
    <p:extLst>
      <p:ext uri="{BB962C8B-B14F-4D97-AF65-F5344CB8AC3E}">
        <p14:creationId xmlns:p14="http://schemas.microsoft.com/office/powerpoint/2010/main" val="28237279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96D64E-716D-9E11-CE33-894B59D7E0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440C5B-FC8C-C249-2CC3-DBBB532BC0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369B1D-45F8-EB5F-1F22-78AF171DC5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601FF5-6913-4720-9C26-D46280EC6B75}" type="datetimeFigureOut">
              <a:rPr lang="en-GB" smtClean="0"/>
              <a:t>15/03/2023</a:t>
            </a:fld>
            <a:endParaRPr lang="en-GB"/>
          </a:p>
        </p:txBody>
      </p:sp>
      <p:sp>
        <p:nvSpPr>
          <p:cNvPr id="5" name="Footer Placeholder 4">
            <a:extLst>
              <a:ext uri="{FF2B5EF4-FFF2-40B4-BE49-F238E27FC236}">
                <a16:creationId xmlns:a16="http://schemas.microsoft.com/office/drawing/2014/main" id="{6677A0FE-FE02-1882-6147-803040D1F8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A88F18-DCA6-E361-D1A6-705A6338AE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BD3CD2-B270-4BD6-BBC5-42C0CB1E4812}" type="slidenum">
              <a:rPr lang="en-GB" smtClean="0"/>
              <a:t>‹#›</a:t>
            </a:fld>
            <a:endParaRPr lang="en-GB"/>
          </a:p>
        </p:txBody>
      </p:sp>
    </p:spTree>
    <p:extLst>
      <p:ext uri="{BB962C8B-B14F-4D97-AF65-F5344CB8AC3E}">
        <p14:creationId xmlns:p14="http://schemas.microsoft.com/office/powerpoint/2010/main" val="23734724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C76B87E-29D8-32EA-704B-6A138AB888C1}"/>
              </a:ext>
            </a:extLst>
          </p:cNvPr>
          <p:cNvPicPr>
            <a:picLocks noChangeAspect="1"/>
          </p:cNvPicPr>
          <p:nvPr/>
        </p:nvPicPr>
        <p:blipFill>
          <a:blip r:embed="rId2"/>
          <a:stretch>
            <a:fillRect/>
          </a:stretch>
        </p:blipFill>
        <p:spPr>
          <a:xfrm>
            <a:off x="0" y="0"/>
            <a:ext cx="6858000" cy="6858000"/>
          </a:xfrm>
          <a:prstGeom prst="rect">
            <a:avLst/>
          </a:prstGeom>
        </p:spPr>
      </p:pic>
      <p:sp>
        <p:nvSpPr>
          <p:cNvPr id="5" name="TextBox 4">
            <a:extLst>
              <a:ext uri="{FF2B5EF4-FFF2-40B4-BE49-F238E27FC236}">
                <a16:creationId xmlns:a16="http://schemas.microsoft.com/office/drawing/2014/main" id="{3B86F33A-5169-DD96-AE8B-48B25826AC79}"/>
              </a:ext>
            </a:extLst>
          </p:cNvPr>
          <p:cNvSpPr txBox="1"/>
          <p:nvPr/>
        </p:nvSpPr>
        <p:spPr>
          <a:xfrm>
            <a:off x="7112000" y="274320"/>
            <a:ext cx="4754880" cy="4339650"/>
          </a:xfrm>
          <a:prstGeom prst="rect">
            <a:avLst/>
          </a:prstGeom>
          <a:noFill/>
        </p:spPr>
        <p:txBody>
          <a:bodyPr wrap="square" rtlCol="0">
            <a:spAutoFit/>
          </a:bodyPr>
          <a:lstStyle/>
          <a:p>
            <a:r>
              <a:rPr lang="en-GB" sz="3600" dirty="0">
                <a:latin typeface="Copperplate Gothic Bold" panose="020E0705020206020404" pitchFamily="34" charset="0"/>
              </a:rPr>
              <a:t>Amazons: Comparative study of Amazon mythology in ancient literature and art</a:t>
            </a:r>
          </a:p>
          <a:p>
            <a:r>
              <a:rPr lang="en-GB" dirty="0">
                <a:latin typeface="Copperplate Gothic Light" panose="020E0507020206020404" pitchFamily="34" charset="0"/>
              </a:rPr>
              <a:t>By A. E. Lego</a:t>
            </a:r>
            <a:endParaRPr lang="en-GB" sz="1600" dirty="0">
              <a:latin typeface="Copperplate Gothic Light" panose="020E0507020206020404" pitchFamily="34" charset="0"/>
            </a:endParaRPr>
          </a:p>
        </p:txBody>
      </p:sp>
      <p:sp>
        <p:nvSpPr>
          <p:cNvPr id="6" name="TextBox 5">
            <a:extLst>
              <a:ext uri="{FF2B5EF4-FFF2-40B4-BE49-F238E27FC236}">
                <a16:creationId xmlns:a16="http://schemas.microsoft.com/office/drawing/2014/main" id="{040B93B7-061B-8231-604E-84E5665A4866}"/>
              </a:ext>
            </a:extLst>
          </p:cNvPr>
          <p:cNvSpPr txBox="1"/>
          <p:nvPr/>
        </p:nvSpPr>
        <p:spPr>
          <a:xfrm>
            <a:off x="7945120" y="6033254"/>
            <a:ext cx="3789680" cy="461665"/>
          </a:xfrm>
          <a:prstGeom prst="rect">
            <a:avLst/>
          </a:prstGeom>
          <a:noFill/>
        </p:spPr>
        <p:txBody>
          <a:bodyPr wrap="square" rtlCol="0">
            <a:spAutoFit/>
          </a:bodyPr>
          <a:lstStyle/>
          <a:p>
            <a:r>
              <a:rPr lang="en-GB" sz="2400" dirty="0">
                <a:latin typeface="Copperplate Gothic Light" panose="020E0507020206020404" pitchFamily="34" charset="0"/>
              </a:rPr>
              <a:t>An Article review</a:t>
            </a:r>
          </a:p>
        </p:txBody>
      </p:sp>
    </p:spTree>
    <p:extLst>
      <p:ext uri="{BB962C8B-B14F-4D97-AF65-F5344CB8AC3E}">
        <p14:creationId xmlns:p14="http://schemas.microsoft.com/office/powerpoint/2010/main" val="3571701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7FF26F-783A-DA43-9315-E35A3FB4B50B}"/>
              </a:ext>
            </a:extLst>
          </p:cNvPr>
          <p:cNvPicPr>
            <a:picLocks noChangeAspect="1"/>
          </p:cNvPicPr>
          <p:nvPr/>
        </p:nvPicPr>
        <p:blipFill rotWithShape="1">
          <a:blip r:embed="rId2">
            <a:extLst>
              <a:ext uri="{BEBA8EAE-BF5A-486C-A8C5-ECC9F3942E4B}">
                <a14:imgProps xmlns:a14="http://schemas.microsoft.com/office/drawing/2010/main">
                  <a14:imgLayer r:embed="rId3">
                    <a14:imgEffect>
                      <a14:backgroundRemoval t="12886" b="90844" l="11767" r="90085">
                        <a14:foregroundMark x1="42901" y1="19419" x2="45100" y2="14378"/>
                        <a14:foregroundMark x1="44907" y1="16898" x2="43557" y2="13786"/>
                        <a14:foregroundMark x1="44213" y1="13477" x2="69174" y2="15664"/>
                        <a14:foregroundMark x1="69174" y1="15664" x2="69329" y2="15715"/>
                        <a14:foregroundMark x1="38927" y1="13452" x2="51235" y2="12886"/>
                        <a14:foregroundMark x1="51235" y1="12886" x2="51852" y2="12963"/>
                        <a14:foregroundMark x1="62654" y1="15329" x2="61227" y2="15226"/>
                        <a14:foregroundMark x1="59645" y1="13812" x2="54167" y2="12963"/>
                      </a14:backgroundRemoval>
                    </a14:imgEffect>
                  </a14:imgLayer>
                </a14:imgProps>
              </a:ext>
            </a:extLst>
          </a:blip>
          <a:srcRect l="2000" t="12507" r="-2000" b="10080"/>
          <a:stretch/>
        </p:blipFill>
        <p:spPr>
          <a:xfrm>
            <a:off x="-1293378" y="0"/>
            <a:ext cx="5906017" cy="6858000"/>
          </a:xfrm>
          <a:prstGeom prst="rect">
            <a:avLst/>
          </a:prstGeom>
        </p:spPr>
      </p:pic>
      <p:pic>
        <p:nvPicPr>
          <p:cNvPr id="4" name="Picture 3">
            <a:extLst>
              <a:ext uri="{FF2B5EF4-FFF2-40B4-BE49-F238E27FC236}">
                <a16:creationId xmlns:a16="http://schemas.microsoft.com/office/drawing/2014/main" id="{E96C034E-9568-3023-9DF8-736681EDFA04}"/>
              </a:ext>
            </a:extLst>
          </p:cNvPr>
          <p:cNvPicPr>
            <a:picLocks noChangeAspect="1"/>
          </p:cNvPicPr>
          <p:nvPr/>
        </p:nvPicPr>
        <p:blipFill>
          <a:blip r:embed="rId4"/>
          <a:stretch>
            <a:fillRect/>
          </a:stretch>
        </p:blipFill>
        <p:spPr>
          <a:xfrm flipH="1">
            <a:off x="7653528" y="0"/>
            <a:ext cx="5907024" cy="6858000"/>
          </a:xfrm>
          <a:prstGeom prst="rect">
            <a:avLst/>
          </a:prstGeom>
        </p:spPr>
      </p:pic>
      <p:sp>
        <p:nvSpPr>
          <p:cNvPr id="2" name="Title 1">
            <a:extLst>
              <a:ext uri="{FF2B5EF4-FFF2-40B4-BE49-F238E27FC236}">
                <a16:creationId xmlns:a16="http://schemas.microsoft.com/office/drawing/2014/main" id="{741B07A3-F170-42F8-A548-3F94B4CF742C}"/>
              </a:ext>
            </a:extLst>
          </p:cNvPr>
          <p:cNvSpPr>
            <a:spLocks noGrp="1"/>
          </p:cNvSpPr>
          <p:nvPr>
            <p:ph type="title"/>
          </p:nvPr>
        </p:nvSpPr>
        <p:spPr>
          <a:xfrm>
            <a:off x="2940304" y="0"/>
            <a:ext cx="6852920" cy="1325563"/>
          </a:xfrm>
        </p:spPr>
        <p:txBody>
          <a:bodyPr>
            <a:normAutofit/>
          </a:bodyPr>
          <a:lstStyle/>
          <a:p>
            <a:r>
              <a:rPr lang="en-GB" sz="4000" dirty="0">
                <a:latin typeface="Copperplate Gothic Bold" panose="020E0705020206020404" pitchFamily="34" charset="0"/>
              </a:rPr>
              <a:t>the amazon warriors</a:t>
            </a:r>
          </a:p>
        </p:txBody>
      </p:sp>
      <p:sp>
        <p:nvSpPr>
          <p:cNvPr id="5" name="TextBox 4">
            <a:extLst>
              <a:ext uri="{FF2B5EF4-FFF2-40B4-BE49-F238E27FC236}">
                <a16:creationId xmlns:a16="http://schemas.microsoft.com/office/drawing/2014/main" id="{DCC27C7C-8014-D76A-E616-2211C2966A6B}"/>
              </a:ext>
            </a:extLst>
          </p:cNvPr>
          <p:cNvSpPr txBox="1"/>
          <p:nvPr/>
        </p:nvSpPr>
        <p:spPr>
          <a:xfrm>
            <a:off x="3061716" y="1473200"/>
            <a:ext cx="6142736" cy="4617803"/>
          </a:xfrm>
          <a:prstGeom prst="rect">
            <a:avLst/>
          </a:prstGeom>
          <a:noFill/>
        </p:spPr>
        <p:txBody>
          <a:bodyPr wrap="square" rtlCol="0">
            <a:spAutoFit/>
          </a:bodyPr>
          <a:lstStyle/>
          <a:p>
            <a:pPr marL="342900" indent="-34290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The Amazon warriors were women within ancient Graeco-Roman mythology.  </a:t>
            </a:r>
          </a:p>
          <a:p>
            <a:pPr marL="342900" indent="-34290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They were strong, capable women that we</a:t>
            </a:r>
            <a:r>
              <a:rPr lang="en-GB" sz="2400" kern="100" dirty="0">
                <a:latin typeface="Times New Roman" panose="02020603050405020304" pitchFamily="18" charset="0"/>
                <a:ea typeface="Calibri" panose="020F0502020204030204" pitchFamily="34" charset="0"/>
                <a:cs typeface="Times New Roman" panose="02020603050405020304" pitchFamily="18" charset="0"/>
              </a:rPr>
              <a:t>re skilled in battle</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This differs from what many consider ancient warfare to involve, as soldiers and warriors were roles restricted to men only, with no notion of a female presence. </a:t>
            </a:r>
            <a:endParaRPr lang="en-GB" sz="20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This article will explore why contemporaries may have decided to create women warriors, and what they mean to represent</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478833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E5D9A8F-EBB1-86CD-6AF8-323CE38AB692}"/>
              </a:ext>
            </a:extLst>
          </p:cNvPr>
          <p:cNvPicPr>
            <a:picLocks noChangeAspect="1"/>
          </p:cNvPicPr>
          <p:nvPr/>
        </p:nvPicPr>
        <p:blipFill>
          <a:blip r:embed="rId2"/>
          <a:stretch>
            <a:fillRect/>
          </a:stretch>
        </p:blipFill>
        <p:spPr>
          <a:xfrm>
            <a:off x="0" y="1203642"/>
            <a:ext cx="7020809" cy="4668838"/>
          </a:xfrm>
          <a:prstGeom prst="rect">
            <a:avLst/>
          </a:prstGeom>
        </p:spPr>
      </p:pic>
      <p:sp>
        <p:nvSpPr>
          <p:cNvPr id="5" name="TextBox 4">
            <a:extLst>
              <a:ext uri="{FF2B5EF4-FFF2-40B4-BE49-F238E27FC236}">
                <a16:creationId xmlns:a16="http://schemas.microsoft.com/office/drawing/2014/main" id="{4C425811-AE42-57B1-A0B0-5C9ADA371665}"/>
              </a:ext>
            </a:extLst>
          </p:cNvPr>
          <p:cNvSpPr txBox="1"/>
          <p:nvPr/>
        </p:nvSpPr>
        <p:spPr>
          <a:xfrm>
            <a:off x="386080" y="277634"/>
            <a:ext cx="11125200" cy="707886"/>
          </a:xfrm>
          <a:prstGeom prst="rect">
            <a:avLst/>
          </a:prstGeom>
          <a:noFill/>
        </p:spPr>
        <p:txBody>
          <a:bodyPr wrap="square" rtlCol="0">
            <a:spAutoFit/>
          </a:bodyPr>
          <a:lstStyle/>
          <a:p>
            <a:r>
              <a:rPr lang="en-GB" sz="4000" dirty="0">
                <a:latin typeface="Copperplate Gothic Bold" panose="020E0705020206020404" pitchFamily="34" charset="0"/>
              </a:rPr>
              <a:t>Article introduction</a:t>
            </a:r>
          </a:p>
        </p:txBody>
      </p:sp>
      <p:sp>
        <p:nvSpPr>
          <p:cNvPr id="6" name="TextBox 5">
            <a:extLst>
              <a:ext uri="{FF2B5EF4-FFF2-40B4-BE49-F238E27FC236}">
                <a16:creationId xmlns:a16="http://schemas.microsoft.com/office/drawing/2014/main" id="{80936B60-7062-D50E-528A-1EE0B545324C}"/>
              </a:ext>
            </a:extLst>
          </p:cNvPr>
          <p:cNvSpPr txBox="1"/>
          <p:nvPr/>
        </p:nvSpPr>
        <p:spPr>
          <a:xfrm>
            <a:off x="7020809" y="1276865"/>
            <a:ext cx="5028951" cy="4522392"/>
          </a:xfrm>
          <a:prstGeom prst="rect">
            <a:avLst/>
          </a:prstGeom>
          <a:noFill/>
        </p:spPr>
        <p:txBody>
          <a:bodyPr wrap="square" rtlCol="0">
            <a:spAutoFit/>
          </a:bodyPr>
          <a:lstStyle/>
          <a:p>
            <a:pPr marL="342900" indent="-34290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The article </a:t>
            </a:r>
            <a:r>
              <a:rPr lang="en-GB" sz="2400" i="1" kern="100" dirty="0">
                <a:effectLst/>
                <a:latin typeface="Times New Roman" panose="02020603050405020304" pitchFamily="18" charset="0"/>
                <a:ea typeface="Calibri" panose="020F0502020204030204" pitchFamily="34" charset="0"/>
                <a:cs typeface="Times New Roman" panose="02020603050405020304" pitchFamily="18" charset="0"/>
              </a:rPr>
              <a:t>Amazons: comparative study of Amazons, </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written by A. E. Lego, sets out to explore the way in which the portrayal of Amazonians vary and compare within Graeco</a:t>
            </a:r>
            <a:r>
              <a:rPr lang="en-GB" sz="2400" kern="100" dirty="0">
                <a:latin typeface="Times New Roman" panose="02020603050405020304" pitchFamily="18" charset="0"/>
                <a:ea typeface="Calibri" panose="020F0502020204030204" pitchFamily="34" charset="0"/>
                <a:cs typeface="Times New Roman" panose="02020603050405020304" pitchFamily="18" charset="0"/>
              </a:rPr>
              <a:t>-</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Roman literature and iconography.</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It presents itself as a comparative study of the ‘use’ of Amazonian women, and how their depictions are a means for contemporary writers to ‘manipulate’ the viewer.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27678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01B9997-52CF-85D6-0C87-ADEDE66010CB}"/>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3600" l="9924" r="89949">
                        <a14:foregroundMark x1="53817" y1="85500" x2="53944" y2="93600"/>
                        <a14:foregroundMark x1="56997" y1="10400" x2="43766" y2="10400"/>
                      </a14:backgroundRemoval>
                    </a14:imgEffect>
                  </a14:imgLayer>
                </a14:imgProps>
              </a:ext>
            </a:extLst>
          </a:blip>
          <a:stretch>
            <a:fillRect/>
          </a:stretch>
        </p:blipFill>
        <p:spPr>
          <a:xfrm>
            <a:off x="-175514" y="-81280"/>
            <a:ext cx="5390388" cy="6858000"/>
          </a:xfrm>
          <a:prstGeom prst="rect">
            <a:avLst/>
          </a:prstGeom>
        </p:spPr>
      </p:pic>
      <p:sp>
        <p:nvSpPr>
          <p:cNvPr id="4" name="TextBox 3">
            <a:extLst>
              <a:ext uri="{FF2B5EF4-FFF2-40B4-BE49-F238E27FC236}">
                <a16:creationId xmlns:a16="http://schemas.microsoft.com/office/drawing/2014/main" id="{BB5DE67D-4FA8-7594-D73B-94471F00F4DC}"/>
              </a:ext>
            </a:extLst>
          </p:cNvPr>
          <p:cNvSpPr txBox="1"/>
          <p:nvPr/>
        </p:nvSpPr>
        <p:spPr>
          <a:xfrm>
            <a:off x="5232400" y="548640"/>
            <a:ext cx="6705600" cy="769441"/>
          </a:xfrm>
          <a:prstGeom prst="rect">
            <a:avLst/>
          </a:prstGeom>
          <a:noFill/>
        </p:spPr>
        <p:txBody>
          <a:bodyPr wrap="square" rtlCol="0">
            <a:spAutoFit/>
          </a:bodyPr>
          <a:lstStyle/>
          <a:p>
            <a:r>
              <a:rPr lang="en-GB" sz="4400" dirty="0">
                <a:latin typeface="Copperplate Gothic Bold" panose="020E0705020206020404" pitchFamily="34" charset="0"/>
              </a:rPr>
              <a:t>Central Argument</a:t>
            </a:r>
          </a:p>
        </p:txBody>
      </p:sp>
      <p:sp>
        <p:nvSpPr>
          <p:cNvPr id="5" name="TextBox 4">
            <a:extLst>
              <a:ext uri="{FF2B5EF4-FFF2-40B4-BE49-F238E27FC236}">
                <a16:creationId xmlns:a16="http://schemas.microsoft.com/office/drawing/2014/main" id="{FB16FD63-465E-4844-ED9F-697D2E2419AE}"/>
              </a:ext>
            </a:extLst>
          </p:cNvPr>
          <p:cNvSpPr txBox="1"/>
          <p:nvPr/>
        </p:nvSpPr>
        <p:spPr>
          <a:xfrm>
            <a:off x="5214874" y="1513840"/>
            <a:ext cx="6431280" cy="5020157"/>
          </a:xfrm>
          <a:prstGeom prst="rect">
            <a:avLst/>
          </a:prstGeom>
          <a:noFill/>
        </p:spPr>
        <p:txBody>
          <a:bodyPr wrap="square" rtlCol="0">
            <a:spAutoFit/>
          </a:bodyPr>
          <a:lstStyle/>
          <a:p>
            <a:pPr marL="457200" indent="-45720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Lego argues that both Greek and Roman representations of the Amazonian warriors are done so in a way to reinforce the expectations for women during their times. </a:t>
            </a:r>
          </a:p>
          <a:p>
            <a:pPr marL="457200" indent="-45720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The Amazonian women are skilled in warfare and strategy, lacking any domestic qualities that a contemporary woman would be expected to have. </a:t>
            </a:r>
          </a:p>
          <a:p>
            <a:pPr marL="457200" indent="-45720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And so, the narrative of each Amazonian myth  </a:t>
            </a:r>
            <a:r>
              <a:rPr lang="en-GB" sz="2400" kern="100" dirty="0">
                <a:latin typeface="Times New Roman" panose="02020603050405020304" pitchFamily="18" charset="0"/>
                <a:ea typeface="Calibri" panose="020F0502020204030204" pitchFamily="34" charset="0"/>
                <a:cs typeface="Times New Roman" panose="02020603050405020304" pitchFamily="18" charset="0"/>
              </a:rPr>
              <a:t>ends with the female warrior </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defeated by  a heroic man, to demonstrate the consequences of a ‘divergent’ woman (pg7).</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68835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4429E3-71E2-C2D7-9093-E4FBC8FB75AC}"/>
              </a:ext>
            </a:extLst>
          </p:cNvPr>
          <p:cNvSpPr txBox="1"/>
          <p:nvPr/>
        </p:nvSpPr>
        <p:spPr>
          <a:xfrm>
            <a:off x="4907280" y="0"/>
            <a:ext cx="7284720" cy="1200329"/>
          </a:xfrm>
          <a:prstGeom prst="rect">
            <a:avLst/>
          </a:prstGeom>
          <a:noFill/>
        </p:spPr>
        <p:txBody>
          <a:bodyPr wrap="square" rtlCol="0">
            <a:spAutoFit/>
          </a:bodyPr>
          <a:lstStyle/>
          <a:p>
            <a:r>
              <a:rPr lang="en-GB" sz="3600" dirty="0">
                <a:latin typeface="Copperplate Gothic Bold" panose="020E0705020206020404" pitchFamily="34" charset="0"/>
              </a:rPr>
              <a:t>Representations in Greek Mythology</a:t>
            </a:r>
          </a:p>
        </p:txBody>
      </p:sp>
      <p:pic>
        <p:nvPicPr>
          <p:cNvPr id="5" name="Picture 4">
            <a:extLst>
              <a:ext uri="{FF2B5EF4-FFF2-40B4-BE49-F238E27FC236}">
                <a16:creationId xmlns:a16="http://schemas.microsoft.com/office/drawing/2014/main" id="{156A662F-8107-2AF4-113D-E4FE32F1B61A}"/>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3416" b="97343" l="2344" r="99219">
                        <a14:foregroundMark x1="48958" y1="3795" x2="58073" y2="96774"/>
                        <a14:foregroundMark x1="8854" y1="21442" x2="86458" y2="18786"/>
                        <a14:foregroundMark x1="14323" y1="23340" x2="16406" y2="81973"/>
                        <a14:foregroundMark x1="13802" y1="23529" x2="2344" y2="48956"/>
                        <a14:foregroundMark x1="2344" y1="48956" x2="2344" y2="49526"/>
                        <a14:foregroundMark x1="21094" y1="13283" x2="70833" y2="8349"/>
                        <a14:foregroundMark x1="75000" y1="11195" x2="93490" y2="30361"/>
                        <a14:foregroundMark x1="94792" y1="33397" x2="91927" y2="67742"/>
                        <a14:foregroundMark x1="82552" y1="30930" x2="76823" y2="55218"/>
                        <a14:foregroundMark x1="92969" y1="39848" x2="84375" y2="40607"/>
                        <a14:foregroundMark x1="73958" y1="50854" x2="74740" y2="57875"/>
                        <a14:foregroundMark x1="48438" y1="25427" x2="43229" y2="32448"/>
                        <a14:foregroundMark x1="42188" y1="31120" x2="46615" y2="34725"/>
                        <a14:foregroundMark x1="4427" y1="63947" x2="24479" y2="84630"/>
                        <a14:foregroundMark x1="24479" y1="84630" x2="26042" y2="85579"/>
                        <a14:foregroundMark x1="13281" y1="88235" x2="73698" y2="96584"/>
                        <a14:foregroundMark x1="73698" y1="96584" x2="78906" y2="96015"/>
                        <a14:foregroundMark x1="91927" y1="70778" x2="93229" y2="89374"/>
                        <a14:foregroundMark x1="98698" y1="70209" x2="99479" y2="76091"/>
                        <a14:foregroundMark x1="96875" y1="97343" x2="5729" y2="97343"/>
                        <a14:foregroundMark x1="4948" y1="94877" x2="4948" y2="94877"/>
                        <a14:foregroundMark x1="4948" y1="71347" x2="11458" y2="92030"/>
                        <a14:foregroundMark x1="70833" y1="50095" x2="75260" y2="59203"/>
                        <a14:foregroundMark x1="75260" y1="59203" x2="75260" y2="59393"/>
                        <a14:foregroundMark x1="63021" y1="43454" x2="75260" y2="60911"/>
                        <a14:foregroundMark x1="75260" y1="60911" x2="75781" y2="61101"/>
                        <a14:foregroundMark x1="55990" y1="28653" x2="65365" y2="12524"/>
                        <a14:foregroundMark x1="65365" y1="12524" x2="79167" y2="23719"/>
                        <a14:foregroundMark x1="79167" y1="23719" x2="84896" y2="49336"/>
                        <a14:foregroundMark x1="84896" y1="49336" x2="73958" y2="82543"/>
                        <a14:foregroundMark x1="73958" y1="82543" x2="31510" y2="80455"/>
                        <a14:foregroundMark x1="31510" y1="80455" x2="28125" y2="62808"/>
                        <a14:foregroundMark x1="28125" y1="62808" x2="39583" y2="43833"/>
                        <a14:foregroundMark x1="39583" y1="43833" x2="41927" y2="28083"/>
                        <a14:foregroundMark x1="41927" y1="28083" x2="55990" y2="39848"/>
                        <a14:foregroundMark x1="55990" y1="39848" x2="50781" y2="58634"/>
                        <a14:foregroundMark x1="50781" y1="58634" x2="9896" y2="80266"/>
                      </a14:backgroundRemoval>
                    </a14:imgEffect>
                  </a14:imgLayer>
                </a14:imgProps>
              </a:ext>
            </a:extLst>
          </a:blip>
          <a:stretch>
            <a:fillRect/>
          </a:stretch>
        </p:blipFill>
        <p:spPr>
          <a:xfrm>
            <a:off x="193040" y="169863"/>
            <a:ext cx="4754880" cy="6525578"/>
          </a:xfrm>
          <a:prstGeom prst="rect">
            <a:avLst/>
          </a:prstGeom>
        </p:spPr>
      </p:pic>
      <p:sp>
        <p:nvSpPr>
          <p:cNvPr id="7" name="TextBox 6">
            <a:extLst>
              <a:ext uri="{FF2B5EF4-FFF2-40B4-BE49-F238E27FC236}">
                <a16:creationId xmlns:a16="http://schemas.microsoft.com/office/drawing/2014/main" id="{F2E0D951-D6F3-E29F-15F5-AC3BF391BCF1}"/>
              </a:ext>
            </a:extLst>
          </p:cNvPr>
          <p:cNvSpPr txBox="1"/>
          <p:nvPr/>
        </p:nvSpPr>
        <p:spPr>
          <a:xfrm>
            <a:off x="5242560" y="1261289"/>
            <a:ext cx="6593840" cy="5146409"/>
          </a:xfrm>
          <a:prstGeom prst="rect">
            <a:avLst/>
          </a:prstGeom>
          <a:noFill/>
        </p:spPr>
        <p:txBody>
          <a:bodyPr wrap="square" rtlCol="0">
            <a:spAutoFit/>
          </a:bodyPr>
          <a:lstStyle/>
          <a:p>
            <a:pPr marL="342900" lvl="0" indent="-342900">
              <a:lnSpc>
                <a:spcPct val="107000"/>
              </a:lnSpc>
              <a:buFont typeface="Symbol" panose="05050102010706020507" pitchFamily="18" charset="2"/>
              <a:buChar char=""/>
            </a:pPr>
            <a:r>
              <a:rPr lang="en-GB" sz="2200" kern="100" dirty="0">
                <a:effectLst/>
                <a:latin typeface="Times New Roman" panose="02020603050405020304" pitchFamily="18" charset="0"/>
                <a:ea typeface="Calibri" panose="020F0502020204030204" pitchFamily="34" charset="0"/>
                <a:cs typeface="Times New Roman" panose="02020603050405020304" pitchFamily="18" charset="0"/>
              </a:rPr>
              <a:t>Legos suggests the mythology of Amazons emerged within the Classical ages, and into the </a:t>
            </a:r>
            <a:r>
              <a:rPr lang="en-GB" sz="2200" kern="100" dirty="0" err="1">
                <a:effectLst/>
                <a:latin typeface="Times New Roman" panose="02020603050405020304" pitchFamily="18" charset="0"/>
                <a:ea typeface="Calibri" panose="020F0502020204030204" pitchFamily="34" charset="0"/>
                <a:cs typeface="Times New Roman" panose="02020603050405020304" pitchFamily="18" charset="0"/>
              </a:rPr>
              <a:t>Helenistic</a:t>
            </a:r>
            <a:r>
              <a:rPr lang="en-GB" sz="2200" kern="100" dirty="0">
                <a:effectLst/>
                <a:latin typeface="Times New Roman" panose="02020603050405020304" pitchFamily="18" charset="0"/>
                <a:ea typeface="Calibri" panose="020F0502020204030204" pitchFamily="34" charset="0"/>
                <a:cs typeface="Times New Roman" panose="02020603050405020304" pitchFamily="18" charset="0"/>
              </a:rPr>
              <a:t> ages. Most notably appearing in Homer’s Iliad- they are described as ‘peers of men’, alluding to their more masculine traits and skills</a:t>
            </a:r>
          </a:p>
          <a:p>
            <a:pPr marL="342900" lvl="0" indent="-342900">
              <a:lnSpc>
                <a:spcPct val="107000"/>
              </a:lnSpc>
              <a:buFont typeface="Symbol" panose="05050102010706020507" pitchFamily="18" charset="2"/>
              <a:buChar char=""/>
            </a:pP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200" kern="100" dirty="0">
                <a:effectLst/>
                <a:latin typeface="Times New Roman" panose="02020603050405020304" pitchFamily="18" charset="0"/>
                <a:ea typeface="Calibri" panose="020F0502020204030204" pitchFamily="34" charset="0"/>
                <a:cs typeface="Times New Roman" panose="02020603050405020304" pitchFamily="18" charset="0"/>
              </a:rPr>
              <a:t>Lego references to many other contemporary writers who use such epithets to describe the Amazons- such as </a:t>
            </a:r>
            <a:r>
              <a:rPr lang="en-GB" sz="2200" kern="100" dirty="0" err="1">
                <a:effectLst/>
                <a:latin typeface="Times New Roman" panose="02020603050405020304" pitchFamily="18" charset="0"/>
                <a:ea typeface="Calibri" panose="020F0502020204030204" pitchFamily="34" charset="0"/>
                <a:cs typeface="Times New Roman" panose="02020603050405020304" pitchFamily="18" charset="0"/>
              </a:rPr>
              <a:t>Apollodorus</a:t>
            </a:r>
            <a:r>
              <a:rPr lang="en-GB" sz="2200" kern="100" dirty="0">
                <a:effectLst/>
                <a:latin typeface="Times New Roman" panose="02020603050405020304" pitchFamily="18" charset="0"/>
                <a:ea typeface="Calibri" panose="020F0502020204030204" pitchFamily="34" charset="0"/>
                <a:cs typeface="Times New Roman" panose="02020603050405020304" pitchFamily="18" charset="0"/>
              </a:rPr>
              <a:t> describing them as ‘warrior-like’. (</a:t>
            </a:r>
            <a:r>
              <a:rPr lang="en-GB" sz="2200" kern="100" dirty="0" err="1">
                <a:effectLst/>
                <a:latin typeface="Times New Roman" panose="02020603050405020304" pitchFamily="18" charset="0"/>
                <a:ea typeface="Calibri" panose="020F0502020204030204" pitchFamily="34" charset="0"/>
                <a:cs typeface="Times New Roman" panose="02020603050405020304" pitchFamily="18" charset="0"/>
              </a:rPr>
              <a:t>pg</a:t>
            </a:r>
            <a:r>
              <a:rPr lang="en-GB" sz="2200" kern="100" dirty="0">
                <a:effectLst/>
                <a:latin typeface="Times New Roman" panose="02020603050405020304" pitchFamily="18" charset="0"/>
                <a:ea typeface="Calibri" panose="020F0502020204030204" pitchFamily="34" charset="0"/>
                <a:cs typeface="Times New Roman" panose="02020603050405020304" pitchFamily="18" charset="0"/>
              </a:rPr>
              <a:t> 3)</a:t>
            </a:r>
          </a:p>
          <a:p>
            <a:pPr marL="342900" lvl="0" indent="-342900">
              <a:lnSpc>
                <a:spcPct val="107000"/>
              </a:lnSpc>
              <a:buFont typeface="Symbol" panose="05050102010706020507" pitchFamily="18" charset="2"/>
              <a:buChar char=""/>
            </a:pP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200" kern="100" dirty="0">
                <a:effectLst/>
                <a:latin typeface="Times New Roman" panose="02020603050405020304" pitchFamily="18" charset="0"/>
                <a:ea typeface="Calibri" panose="020F0502020204030204" pitchFamily="34" charset="0"/>
                <a:cs typeface="Times New Roman" panose="02020603050405020304" pitchFamily="18" charset="0"/>
              </a:rPr>
              <a:t>The article goes on to explain the emphasis on the Amazonian warriors being defined by their masculine traits, and how this is done to manipulate the reader. </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731104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91A2ACE-8214-A27B-4747-292974CEC58B}"/>
              </a:ext>
            </a:extLst>
          </p:cNvPr>
          <p:cNvSpPr txBox="1"/>
          <p:nvPr/>
        </p:nvSpPr>
        <p:spPr>
          <a:xfrm>
            <a:off x="81280" y="329866"/>
            <a:ext cx="9753600" cy="646331"/>
          </a:xfrm>
          <a:prstGeom prst="rect">
            <a:avLst/>
          </a:prstGeom>
          <a:noFill/>
        </p:spPr>
        <p:txBody>
          <a:bodyPr wrap="square" rtlCol="0">
            <a:spAutoFit/>
          </a:bodyPr>
          <a:lstStyle/>
          <a:p>
            <a:r>
              <a:rPr lang="en-GB" sz="3500" dirty="0">
                <a:latin typeface="Copperplate Gothic Bold" panose="020E0705020206020404" pitchFamily="34" charset="0"/>
              </a:rPr>
              <a:t>A </a:t>
            </a:r>
            <a:r>
              <a:rPr lang="en-GB" sz="3500" dirty="0" err="1">
                <a:latin typeface="Copperplate Gothic Bold" panose="020E0705020206020404" pitchFamily="34" charset="0"/>
              </a:rPr>
              <a:t>womans</a:t>
            </a:r>
            <a:r>
              <a:rPr lang="en-GB" sz="3500" dirty="0">
                <a:latin typeface="Copperplate Gothic Bold" panose="020E0705020206020404" pitchFamily="34" charset="0"/>
              </a:rPr>
              <a:t>’ place in warfare </a:t>
            </a:r>
          </a:p>
        </p:txBody>
      </p:sp>
      <p:sp>
        <p:nvSpPr>
          <p:cNvPr id="5" name="TextBox 4">
            <a:extLst>
              <a:ext uri="{FF2B5EF4-FFF2-40B4-BE49-F238E27FC236}">
                <a16:creationId xmlns:a16="http://schemas.microsoft.com/office/drawing/2014/main" id="{D4B59B60-8A2D-01DD-7E6E-A53F7F777C26}"/>
              </a:ext>
            </a:extLst>
          </p:cNvPr>
          <p:cNvSpPr txBox="1"/>
          <p:nvPr/>
        </p:nvSpPr>
        <p:spPr>
          <a:xfrm>
            <a:off x="355600" y="1184811"/>
            <a:ext cx="6817360" cy="5020157"/>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Considering how Lego states the Amazons are depicted, it can be argued that contemporary writers were trying to push a narrative of a woman’s expected Role.</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It is clear that the writers do not view there to be a place for women in warfare, and are able to isolate the Amazons based on the fact. </a:t>
            </a:r>
          </a:p>
          <a:p>
            <a:pPr marL="285750" indent="-285750">
              <a:lnSpc>
                <a:spcPct val="107000"/>
              </a:lnSpc>
              <a:spcAft>
                <a:spcPts val="800"/>
              </a:spcAft>
              <a:buFont typeface="Arial" panose="020B0604020202020204" pitchFamily="34" charset="0"/>
              <a:buChar char="•"/>
            </a:pPr>
            <a:r>
              <a:rPr lang="en-GB" sz="2400" kern="100" dirty="0">
                <a:latin typeface="Times New Roman" panose="02020603050405020304" pitchFamily="18" charset="0"/>
                <a:ea typeface="Calibri" panose="020F0502020204030204" pitchFamily="34" charset="0"/>
                <a:cs typeface="Times New Roman" panose="02020603050405020304" pitchFamily="18" charset="0"/>
              </a:rPr>
              <a:t>The article notes that, at the time, a woman’s responsibility during wars and conflict was to take care of their domestic responsibilities, and they lacked much involvement in ancient Greek and Roman warfare.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EE21D560-AEDC-C20C-3C18-03AFBF7DEDBE}"/>
              </a:ext>
            </a:extLst>
          </p:cNvPr>
          <p:cNvPicPr>
            <a:picLocks noChangeAspect="1"/>
          </p:cNvPicPr>
          <p:nvPr/>
        </p:nvPicPr>
        <p:blipFill>
          <a:blip r:embed="rId2"/>
          <a:stretch>
            <a:fillRect/>
          </a:stretch>
        </p:blipFill>
        <p:spPr>
          <a:xfrm>
            <a:off x="7352982" y="0"/>
            <a:ext cx="5126355" cy="6858000"/>
          </a:xfrm>
          <a:prstGeom prst="rect">
            <a:avLst/>
          </a:prstGeom>
        </p:spPr>
      </p:pic>
    </p:spTree>
    <p:extLst>
      <p:ext uri="{BB962C8B-B14F-4D97-AF65-F5344CB8AC3E}">
        <p14:creationId xmlns:p14="http://schemas.microsoft.com/office/powerpoint/2010/main" val="847591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C6762-A943-7EAA-6440-8145E1A82D08}"/>
              </a:ext>
            </a:extLst>
          </p:cNvPr>
          <p:cNvSpPr>
            <a:spLocks noGrp="1"/>
          </p:cNvSpPr>
          <p:nvPr>
            <p:ph type="title"/>
          </p:nvPr>
        </p:nvSpPr>
        <p:spPr>
          <a:xfrm>
            <a:off x="147320" y="18255"/>
            <a:ext cx="10515600" cy="794545"/>
          </a:xfrm>
        </p:spPr>
        <p:txBody>
          <a:bodyPr/>
          <a:lstStyle/>
          <a:p>
            <a:r>
              <a:rPr lang="en-GB" dirty="0">
                <a:latin typeface="Copperplate Gothic Bold" panose="020E0705020206020404" pitchFamily="34" charset="0"/>
              </a:rPr>
              <a:t>Becoming Barbarians</a:t>
            </a:r>
          </a:p>
        </p:txBody>
      </p:sp>
      <p:sp>
        <p:nvSpPr>
          <p:cNvPr id="3" name="Content Placeholder 2">
            <a:extLst>
              <a:ext uri="{FF2B5EF4-FFF2-40B4-BE49-F238E27FC236}">
                <a16:creationId xmlns:a16="http://schemas.microsoft.com/office/drawing/2014/main" id="{57201F8F-523A-3700-FA4F-27C4130FE450}"/>
              </a:ext>
            </a:extLst>
          </p:cNvPr>
          <p:cNvSpPr>
            <a:spLocks noGrp="1"/>
          </p:cNvSpPr>
          <p:nvPr>
            <p:ph idx="1"/>
          </p:nvPr>
        </p:nvSpPr>
        <p:spPr>
          <a:xfrm>
            <a:off x="0" y="944244"/>
            <a:ext cx="5186680" cy="5121275"/>
          </a:xfrm>
        </p:spPr>
        <p:txBody>
          <a:bodyPr>
            <a:normAutofit fontScale="92500"/>
          </a:bodyPr>
          <a:lstStyle/>
          <a:p>
            <a:pPr marL="285750" indent="-28575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Lego notes that the writers are attempting to portray the Amazons as ‘the others’ (pg3) by giving them a barbarian-like status, despite their similar traits to other heroic male warriors in myth.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The writers present the women as capable fighters in warfare, yet completely lacking of skills such as caring for their home and family, and other such domestic skills. The inevitable defeat of the Amazonian women in each myth is done so to demonstrate the need to restore order.</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ABECBF98-809C-22CF-A255-A75DD02668C0}"/>
              </a:ext>
            </a:extLst>
          </p:cNvPr>
          <p:cNvPicPr>
            <a:picLocks noChangeAspect="1"/>
          </p:cNvPicPr>
          <p:nvPr/>
        </p:nvPicPr>
        <p:blipFill>
          <a:blip r:embed="rId2"/>
          <a:stretch>
            <a:fillRect/>
          </a:stretch>
        </p:blipFill>
        <p:spPr>
          <a:xfrm>
            <a:off x="5308600" y="923925"/>
            <a:ext cx="6858000" cy="5010150"/>
          </a:xfrm>
          <a:prstGeom prst="rect">
            <a:avLst/>
          </a:prstGeom>
        </p:spPr>
      </p:pic>
    </p:spTree>
    <p:extLst>
      <p:ext uri="{BB962C8B-B14F-4D97-AF65-F5344CB8AC3E}">
        <p14:creationId xmlns:p14="http://schemas.microsoft.com/office/powerpoint/2010/main" val="266241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868E215-FE4C-30BC-B45E-A2B237901C45}"/>
              </a:ext>
            </a:extLst>
          </p:cNvPr>
          <p:cNvSpPr txBox="1"/>
          <p:nvPr/>
        </p:nvSpPr>
        <p:spPr>
          <a:xfrm>
            <a:off x="238234" y="213251"/>
            <a:ext cx="10393680" cy="646331"/>
          </a:xfrm>
          <a:prstGeom prst="rect">
            <a:avLst/>
          </a:prstGeom>
          <a:noFill/>
        </p:spPr>
        <p:txBody>
          <a:bodyPr wrap="square" rtlCol="0">
            <a:spAutoFit/>
          </a:bodyPr>
          <a:lstStyle/>
          <a:p>
            <a:r>
              <a:rPr lang="en-GB" sz="3600" dirty="0">
                <a:latin typeface="Copperplate Gothic Bold" panose="020E0705020206020404" pitchFamily="34" charset="0"/>
                <a:cs typeface="Times New Roman" panose="02020603050405020304" pitchFamily="18" charset="0"/>
              </a:rPr>
              <a:t>Greek Amazonian Iconography</a:t>
            </a:r>
          </a:p>
        </p:txBody>
      </p:sp>
      <p:sp>
        <p:nvSpPr>
          <p:cNvPr id="3" name="TextBox 2">
            <a:extLst>
              <a:ext uri="{FF2B5EF4-FFF2-40B4-BE49-F238E27FC236}">
                <a16:creationId xmlns:a16="http://schemas.microsoft.com/office/drawing/2014/main" id="{D1A099DC-B455-B122-F5B1-69FE2E8E340A}"/>
              </a:ext>
            </a:extLst>
          </p:cNvPr>
          <p:cNvSpPr txBox="1"/>
          <p:nvPr/>
        </p:nvSpPr>
        <p:spPr>
          <a:xfrm>
            <a:off x="320039" y="2446645"/>
            <a:ext cx="5115035" cy="3416320"/>
          </a:xfrm>
          <a:prstGeom prst="rect">
            <a:avLst/>
          </a:prstGeom>
          <a:noFill/>
        </p:spPr>
        <p:txBody>
          <a:bodyPr wrap="square" rtlCol="0">
            <a:spAutoFit/>
          </a:bodyPr>
          <a:lstStyle/>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They were shown as ‘worthy but uncultured opponents’ to refer back to their barbarian depiction. They were capable fighters that posed a threat to male warriors initially.</a:t>
            </a:r>
          </a:p>
          <a:p>
            <a:pPr marL="342900" indent="-34290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Lego argues that this was done so to present the victory over the Amazons as more heroic and necessary.</a:t>
            </a:r>
          </a:p>
        </p:txBody>
      </p:sp>
      <p:pic>
        <p:nvPicPr>
          <p:cNvPr id="4" name="Picture 3">
            <a:extLst>
              <a:ext uri="{FF2B5EF4-FFF2-40B4-BE49-F238E27FC236}">
                <a16:creationId xmlns:a16="http://schemas.microsoft.com/office/drawing/2014/main" id="{D3CC8AF7-98C0-673D-258B-9FF65A53D442}"/>
              </a:ext>
            </a:extLst>
          </p:cNvPr>
          <p:cNvPicPr>
            <a:picLocks noChangeAspect="1"/>
          </p:cNvPicPr>
          <p:nvPr/>
        </p:nvPicPr>
        <p:blipFill>
          <a:blip r:embed="rId2"/>
          <a:stretch>
            <a:fillRect/>
          </a:stretch>
        </p:blipFill>
        <p:spPr>
          <a:xfrm>
            <a:off x="5696608" y="2131334"/>
            <a:ext cx="6246648" cy="4614711"/>
          </a:xfrm>
          <a:prstGeom prst="rect">
            <a:avLst/>
          </a:prstGeom>
        </p:spPr>
      </p:pic>
      <p:sp>
        <p:nvSpPr>
          <p:cNvPr id="5" name="TextBox 4">
            <a:extLst>
              <a:ext uri="{FF2B5EF4-FFF2-40B4-BE49-F238E27FC236}">
                <a16:creationId xmlns:a16="http://schemas.microsoft.com/office/drawing/2014/main" id="{CF0E0C18-F07B-4FC9-C8D8-18A0E38BD074}"/>
              </a:ext>
            </a:extLst>
          </p:cNvPr>
          <p:cNvSpPr txBox="1"/>
          <p:nvPr/>
        </p:nvSpPr>
        <p:spPr>
          <a:xfrm>
            <a:off x="238234" y="1156139"/>
            <a:ext cx="11403724" cy="830997"/>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Early artistic depictions of Amazon’s usually emphasised female autonomy, in order to prevent confusion as they were usually dressed in battle clothing. </a:t>
            </a:r>
          </a:p>
        </p:txBody>
      </p:sp>
    </p:spTree>
    <p:extLst>
      <p:ext uri="{BB962C8B-B14F-4D97-AF65-F5344CB8AC3E}">
        <p14:creationId xmlns:p14="http://schemas.microsoft.com/office/powerpoint/2010/main" val="3313006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56E8CF-554D-C610-9CD3-B22DAC981A7A}"/>
              </a:ext>
            </a:extLst>
          </p:cNvPr>
          <p:cNvSpPr txBox="1"/>
          <p:nvPr/>
        </p:nvSpPr>
        <p:spPr>
          <a:xfrm>
            <a:off x="193040" y="203200"/>
            <a:ext cx="8879840" cy="584775"/>
          </a:xfrm>
          <a:prstGeom prst="rect">
            <a:avLst/>
          </a:prstGeom>
          <a:noFill/>
        </p:spPr>
        <p:txBody>
          <a:bodyPr wrap="square" rtlCol="0">
            <a:spAutoFit/>
          </a:bodyPr>
          <a:lstStyle/>
          <a:p>
            <a:r>
              <a:rPr lang="en-GB" sz="3200" dirty="0">
                <a:latin typeface="Copperplate Gothic Bold" panose="020E0705020206020404" pitchFamily="34" charset="0"/>
              </a:rPr>
              <a:t>Representations in Roman mythology</a:t>
            </a:r>
          </a:p>
        </p:txBody>
      </p:sp>
      <p:pic>
        <p:nvPicPr>
          <p:cNvPr id="4" name="Picture 3">
            <a:extLst>
              <a:ext uri="{FF2B5EF4-FFF2-40B4-BE49-F238E27FC236}">
                <a16:creationId xmlns:a16="http://schemas.microsoft.com/office/drawing/2014/main" id="{2A0C84AC-3603-438C-1DC6-429F7AF32B4F}"/>
              </a:ext>
            </a:extLst>
          </p:cNvPr>
          <p:cNvPicPr>
            <a:picLocks noChangeAspect="1"/>
          </p:cNvPicPr>
          <p:nvPr/>
        </p:nvPicPr>
        <p:blipFill>
          <a:blip r:embed="rId2"/>
          <a:stretch>
            <a:fillRect/>
          </a:stretch>
        </p:blipFill>
        <p:spPr>
          <a:xfrm>
            <a:off x="274194" y="1324946"/>
            <a:ext cx="5895380" cy="4715153"/>
          </a:xfrm>
          <a:prstGeom prst="rect">
            <a:avLst/>
          </a:prstGeom>
        </p:spPr>
      </p:pic>
      <p:sp>
        <p:nvSpPr>
          <p:cNvPr id="5" name="TextBox 4">
            <a:extLst>
              <a:ext uri="{FF2B5EF4-FFF2-40B4-BE49-F238E27FC236}">
                <a16:creationId xmlns:a16="http://schemas.microsoft.com/office/drawing/2014/main" id="{F58140AA-89D2-99E5-6D41-3025771E9489}"/>
              </a:ext>
            </a:extLst>
          </p:cNvPr>
          <p:cNvSpPr txBox="1"/>
          <p:nvPr/>
        </p:nvSpPr>
        <p:spPr>
          <a:xfrm>
            <a:off x="6411310" y="1051034"/>
            <a:ext cx="5328745" cy="5262979"/>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article suggests that Roman depictions of Amazons were most prominent under Augustus Caesar.</a:t>
            </a:r>
          </a:p>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Virgil’s </a:t>
            </a:r>
            <a:r>
              <a:rPr lang="en-GB" sz="2400" i="1" dirty="0">
                <a:latin typeface="Times New Roman" panose="02020603050405020304" pitchFamily="18" charset="0"/>
                <a:cs typeface="Times New Roman" panose="02020603050405020304" pitchFamily="18" charset="0"/>
              </a:rPr>
              <a:t>Aeneid </a:t>
            </a:r>
            <a:r>
              <a:rPr lang="en-GB" sz="2400" dirty="0">
                <a:latin typeface="Times New Roman" panose="02020603050405020304" pitchFamily="18" charset="0"/>
                <a:cs typeface="Times New Roman" panose="02020603050405020304" pitchFamily="18" charset="0"/>
              </a:rPr>
              <a:t>includes the character Camilla, an Amazonian warrior. She is described as ‘warrior-maid’ (pg8), yet is said to have never learned feminine domestic skills.</a:t>
            </a:r>
          </a:p>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Lego draws parallels between the Greek and roman interpretations of the Amazons, as they are both consumed by ‘the art of war and weaponry’ (pg8).</a:t>
            </a:r>
          </a:p>
        </p:txBody>
      </p:sp>
    </p:spTree>
    <p:extLst>
      <p:ext uri="{BB962C8B-B14F-4D97-AF65-F5344CB8AC3E}">
        <p14:creationId xmlns:p14="http://schemas.microsoft.com/office/powerpoint/2010/main" val="19012402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EF9F7D-91A8-300D-51BD-22F887A26A7A}"/>
              </a:ext>
            </a:extLst>
          </p:cNvPr>
          <p:cNvSpPr txBox="1"/>
          <p:nvPr/>
        </p:nvSpPr>
        <p:spPr>
          <a:xfrm>
            <a:off x="447040" y="213360"/>
            <a:ext cx="7559040" cy="646331"/>
          </a:xfrm>
          <a:prstGeom prst="rect">
            <a:avLst/>
          </a:prstGeom>
          <a:noFill/>
        </p:spPr>
        <p:txBody>
          <a:bodyPr wrap="square" rtlCol="0">
            <a:spAutoFit/>
          </a:bodyPr>
          <a:lstStyle/>
          <a:p>
            <a:r>
              <a:rPr lang="en-GB" sz="3600" dirty="0">
                <a:latin typeface="Copperplate Gothic Bold" panose="020E0705020206020404" pitchFamily="34" charset="0"/>
              </a:rPr>
              <a:t>Roman Amazon iconography</a:t>
            </a:r>
          </a:p>
        </p:txBody>
      </p:sp>
      <p:pic>
        <p:nvPicPr>
          <p:cNvPr id="3" name="Picture 2">
            <a:extLst>
              <a:ext uri="{FF2B5EF4-FFF2-40B4-BE49-F238E27FC236}">
                <a16:creationId xmlns:a16="http://schemas.microsoft.com/office/drawing/2014/main" id="{DA4A67DE-4750-64DE-9640-8B5496BD049F}"/>
              </a:ext>
            </a:extLst>
          </p:cNvPr>
          <p:cNvPicPr>
            <a:picLocks noChangeAspect="1"/>
          </p:cNvPicPr>
          <p:nvPr/>
        </p:nvPicPr>
        <p:blipFill>
          <a:blip r:embed="rId2"/>
          <a:stretch>
            <a:fillRect/>
          </a:stretch>
        </p:blipFill>
        <p:spPr>
          <a:xfrm>
            <a:off x="447040" y="885825"/>
            <a:ext cx="6308490" cy="3296186"/>
          </a:xfrm>
          <a:prstGeom prst="rect">
            <a:avLst/>
          </a:prstGeom>
        </p:spPr>
      </p:pic>
      <p:sp>
        <p:nvSpPr>
          <p:cNvPr id="4" name="TextBox 3">
            <a:extLst>
              <a:ext uri="{FF2B5EF4-FFF2-40B4-BE49-F238E27FC236}">
                <a16:creationId xmlns:a16="http://schemas.microsoft.com/office/drawing/2014/main" id="{EB4ECA8A-564B-A4FF-CFD9-F0B3F826DFD1}"/>
              </a:ext>
            </a:extLst>
          </p:cNvPr>
          <p:cNvSpPr txBox="1"/>
          <p:nvPr/>
        </p:nvSpPr>
        <p:spPr>
          <a:xfrm>
            <a:off x="6755530" y="1114362"/>
            <a:ext cx="5130800" cy="2839111"/>
          </a:xfrm>
          <a:prstGeom prst="rect">
            <a:avLst/>
          </a:prstGeom>
          <a:noFill/>
        </p:spPr>
        <p:txBody>
          <a:bodyPr wrap="square" rtlCol="0">
            <a:spAutoFit/>
          </a:bodyPr>
          <a:lstStyle/>
          <a:p>
            <a:pPr marL="342900" indent="-34290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Examples of Amazonian iconography in Pompeii as heavily armed women are brought to the ground by men pulling at their hair. Lego suggests this is done so to represent the ‘strength and dominance over the barbaric warrior women.’ (</a:t>
            </a:r>
            <a:r>
              <a:rPr lang="en-GB" sz="2400" kern="100" dirty="0" err="1">
                <a:effectLst/>
                <a:latin typeface="Times New Roman" panose="02020603050405020304" pitchFamily="18" charset="0"/>
                <a:ea typeface="Calibri" panose="020F0502020204030204" pitchFamily="34" charset="0"/>
                <a:cs typeface="Times New Roman" panose="02020603050405020304" pitchFamily="18" charset="0"/>
              </a:rPr>
              <a:t>pg</a:t>
            </a: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 10)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2E158B4C-1032-BB28-0C8F-E4A4144C0261}"/>
              </a:ext>
            </a:extLst>
          </p:cNvPr>
          <p:cNvSpPr txBox="1"/>
          <p:nvPr/>
        </p:nvSpPr>
        <p:spPr>
          <a:xfrm>
            <a:off x="223520" y="4330064"/>
            <a:ext cx="11439290" cy="2252668"/>
          </a:xfrm>
          <a:prstGeom prst="rect">
            <a:avLst/>
          </a:prstGeom>
          <a:noFill/>
        </p:spPr>
        <p:txBody>
          <a:bodyPr wrap="square" rtlCol="0">
            <a:spAutoFit/>
          </a:bodyPr>
          <a:lstStyle/>
          <a:p>
            <a:pPr marL="342900" indent="-342900">
              <a:lnSpc>
                <a:spcPct val="107000"/>
              </a:lnSpc>
              <a:spcAft>
                <a:spcPts val="800"/>
              </a:spcAft>
              <a:buFont typeface="Arial" panose="020B0604020202020204" pitchFamily="34" charset="0"/>
              <a:buChar char="•"/>
            </a:pPr>
            <a:r>
              <a:rPr lang="en-GB" sz="2100" kern="100" dirty="0">
                <a:effectLst/>
                <a:latin typeface="Times New Roman" panose="02020603050405020304" pitchFamily="18" charset="0"/>
                <a:ea typeface="Calibri" panose="020F0502020204030204" pitchFamily="34" charset="0"/>
                <a:cs typeface="Times New Roman" panose="02020603050405020304" pitchFamily="18" charset="0"/>
              </a:rPr>
              <a:t>Lego argues that Amazonian women being included in Roman iconography could represent Augustus Caesars defeat of Cleopatra. Due to Cleopatra being from the east, Lego suggests that contemporaries could easily depict her as a barbarian herself, echoing the depiction of the Amazons. </a:t>
            </a:r>
            <a:endParaRPr lang="en-GB" sz="21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Arial" panose="020B0604020202020204" pitchFamily="34" charset="0"/>
              <a:buChar char="•"/>
            </a:pPr>
            <a:r>
              <a:rPr lang="en-GB" sz="2100" kern="100" dirty="0">
                <a:effectLst/>
                <a:latin typeface="Times New Roman" panose="02020603050405020304" pitchFamily="18" charset="0"/>
                <a:ea typeface="Calibri" panose="020F0502020204030204" pitchFamily="34" charset="0"/>
                <a:cs typeface="Times New Roman" panose="02020603050405020304" pitchFamily="18" charset="0"/>
              </a:rPr>
              <a:t>However, Lego does include that Roman Iconographical representations eventually progress to a more positive depictions as Amazonian women are included in a relief decorating a sculpture of Tiberius. </a:t>
            </a:r>
            <a:endParaRPr lang="en-GB" sz="2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980505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C9C9E3-3CC2-81E9-D457-0D2831A68239}"/>
              </a:ext>
            </a:extLst>
          </p:cNvPr>
          <p:cNvSpPr txBox="1"/>
          <p:nvPr/>
        </p:nvSpPr>
        <p:spPr>
          <a:xfrm>
            <a:off x="670560" y="345440"/>
            <a:ext cx="10424160" cy="707886"/>
          </a:xfrm>
          <a:prstGeom prst="rect">
            <a:avLst/>
          </a:prstGeom>
          <a:noFill/>
        </p:spPr>
        <p:txBody>
          <a:bodyPr wrap="square" rtlCol="0">
            <a:spAutoFit/>
          </a:bodyPr>
          <a:lstStyle/>
          <a:p>
            <a:r>
              <a:rPr lang="en-GB" sz="4000" dirty="0">
                <a:latin typeface="Copperplate Gothic Bold" panose="020E0705020206020404" pitchFamily="34" charset="0"/>
              </a:rPr>
              <a:t>Critiques                          Conclusions </a:t>
            </a:r>
          </a:p>
        </p:txBody>
      </p:sp>
      <p:sp>
        <p:nvSpPr>
          <p:cNvPr id="3" name="TextBox 2">
            <a:extLst>
              <a:ext uri="{FF2B5EF4-FFF2-40B4-BE49-F238E27FC236}">
                <a16:creationId xmlns:a16="http://schemas.microsoft.com/office/drawing/2014/main" id="{D7C5D8E4-B3D6-360F-501E-03C99CC6CD63}"/>
              </a:ext>
            </a:extLst>
          </p:cNvPr>
          <p:cNvSpPr txBox="1"/>
          <p:nvPr/>
        </p:nvSpPr>
        <p:spPr>
          <a:xfrm>
            <a:off x="365760" y="1290320"/>
            <a:ext cx="4724400" cy="2443939"/>
          </a:xfrm>
          <a:prstGeom prst="rect">
            <a:avLst/>
          </a:prstGeom>
          <a:noFill/>
        </p:spPr>
        <p:txBody>
          <a:bodyPr wrap="square" rtlCol="0">
            <a:spAutoFit/>
          </a:bodyPr>
          <a:lstStyle/>
          <a:p>
            <a:pPr marL="342900" indent="-34290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One critique I would have is that Lego states that they included a modern interpretation and exploration of how Amazonians are viewed, however I felt the article lacked this. </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4F531A59-8FFB-E511-9D41-3C2EFF6B6FD6}"/>
              </a:ext>
            </a:extLst>
          </p:cNvPr>
          <p:cNvSpPr txBox="1"/>
          <p:nvPr/>
        </p:nvSpPr>
        <p:spPr>
          <a:xfrm>
            <a:off x="5527040" y="1290320"/>
            <a:ext cx="6228080" cy="5510739"/>
          </a:xfrm>
          <a:prstGeom prst="rect">
            <a:avLst/>
          </a:prstGeom>
          <a:noFill/>
        </p:spPr>
        <p:txBody>
          <a:bodyPr wrap="square" rtlCol="0">
            <a:spAutoFit/>
          </a:bodyPr>
          <a:lstStyle/>
          <a:p>
            <a:pPr marL="285750" indent="-28575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I found their argument to be an interesting exploration of Amazonian warriors place in Graeco-Roman literature and iconography, and what they could actually represent. </a:t>
            </a:r>
          </a:p>
          <a:p>
            <a:pPr marL="285750" indent="-285750">
              <a:lnSpc>
                <a:spcPct val="107000"/>
              </a:lnSpc>
              <a:spcAft>
                <a:spcPts val="800"/>
              </a:spcAft>
              <a:buFont typeface="Arial" panose="020B0604020202020204" pitchFamily="34" charset="0"/>
              <a:buChar char="•"/>
            </a:pPr>
            <a:endParaRPr lang="en-GB" sz="2400" kern="100" dirty="0">
              <a:latin typeface="Times New Roman" panose="02020603050405020304" pitchFamily="18"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2400" kern="100" dirty="0">
                <a:effectLst/>
                <a:latin typeface="Times New Roman" panose="02020603050405020304" pitchFamily="18" charset="0"/>
                <a:ea typeface="Calibri" panose="020F0502020204030204" pitchFamily="34" charset="0"/>
                <a:cs typeface="Times New Roman" panose="02020603050405020304" pitchFamily="18" charset="0"/>
              </a:rPr>
              <a:t>Despite a modern perspective of Amazons symbolising female empowerment, this article demonstrates how Amazons within Graeco-Roman myths were used initially to implore views of how women should and should not act by presenting them as barbarians when they go against what’s expected.</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endParaRPr lang="en-GB" sz="2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F8E7E2E4-6E0A-32C4-2CB6-70A911DA81CF}"/>
              </a:ext>
            </a:extLst>
          </p:cNvPr>
          <p:cNvPicPr>
            <a:picLocks noChangeAspect="1"/>
          </p:cNvPicPr>
          <p:nvPr/>
        </p:nvPicPr>
        <p:blipFill>
          <a:blip r:embed="rId2"/>
          <a:stretch>
            <a:fillRect/>
          </a:stretch>
        </p:blipFill>
        <p:spPr>
          <a:xfrm>
            <a:off x="609600" y="3734258"/>
            <a:ext cx="4395842" cy="3022141"/>
          </a:xfrm>
          <a:prstGeom prst="rect">
            <a:avLst/>
          </a:prstGeom>
        </p:spPr>
      </p:pic>
    </p:spTree>
    <p:extLst>
      <p:ext uri="{BB962C8B-B14F-4D97-AF65-F5344CB8AC3E}">
        <p14:creationId xmlns:p14="http://schemas.microsoft.com/office/powerpoint/2010/main" val="3115526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9E8F87A-EBC0-79E9-1E23-48B2F6AC355C}"/>
              </a:ext>
            </a:extLst>
          </p:cNvPr>
          <p:cNvSpPr txBox="1"/>
          <p:nvPr/>
        </p:nvSpPr>
        <p:spPr>
          <a:xfrm>
            <a:off x="273269" y="388883"/>
            <a:ext cx="7189076" cy="646331"/>
          </a:xfrm>
          <a:prstGeom prst="rect">
            <a:avLst/>
          </a:prstGeom>
          <a:noFill/>
        </p:spPr>
        <p:txBody>
          <a:bodyPr wrap="square" rtlCol="0">
            <a:spAutoFit/>
          </a:bodyPr>
          <a:lstStyle/>
          <a:p>
            <a:r>
              <a:rPr lang="en-GB" sz="3600" dirty="0">
                <a:latin typeface="Copperplate Gothic Bold" panose="020E0705020206020404" pitchFamily="34" charset="0"/>
              </a:rPr>
              <a:t>Bibliography</a:t>
            </a:r>
          </a:p>
        </p:txBody>
      </p:sp>
      <p:sp>
        <p:nvSpPr>
          <p:cNvPr id="3" name="TextBox 2">
            <a:extLst>
              <a:ext uri="{FF2B5EF4-FFF2-40B4-BE49-F238E27FC236}">
                <a16:creationId xmlns:a16="http://schemas.microsoft.com/office/drawing/2014/main" id="{0A871A0F-F981-5F43-D7E4-1B3A9B7B0BF3}"/>
              </a:ext>
            </a:extLst>
          </p:cNvPr>
          <p:cNvSpPr txBox="1"/>
          <p:nvPr/>
        </p:nvSpPr>
        <p:spPr>
          <a:xfrm>
            <a:off x="430924" y="1513490"/>
            <a:ext cx="9890235" cy="5201424"/>
          </a:xfrm>
          <a:prstGeom prst="rect">
            <a:avLst/>
          </a:prstGeom>
          <a:noFill/>
        </p:spPr>
        <p:txBody>
          <a:bodyPr wrap="square" rtlCol="0">
            <a:spAutoFit/>
          </a:bodyPr>
          <a:lstStyle/>
          <a:p>
            <a:r>
              <a:rPr lang="en-GB" sz="2400" b="1" dirty="0">
                <a:latin typeface="Copperplate Gothic Bold" panose="020E0705020206020404" pitchFamily="34" charset="0"/>
                <a:cs typeface="Times New Roman" panose="02020603050405020304" pitchFamily="18" charset="0"/>
              </a:rPr>
              <a:t>Secondary:</a:t>
            </a:r>
          </a:p>
          <a:p>
            <a:endParaRPr lang="en-GB" sz="2400" b="1" dirty="0">
              <a:latin typeface="Copperplate Gothic Bold" panose="020E0705020206020404" pitchFamily="34" charset="0"/>
              <a:cs typeface="Times New Roman" panose="02020603050405020304" pitchFamily="18" charset="0"/>
            </a:endParaRP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Lego, A. “Amazons : Comparative study of Amazon mythology in ancient literature and art A E Lego.” (2014).</a:t>
            </a:r>
          </a:p>
          <a:p>
            <a:endParaRPr lang="en-GB" sz="2400" b="1" dirty="0">
              <a:latin typeface="Copperplate Gothic Bold" panose="020E0705020206020404" pitchFamily="34" charset="0"/>
              <a:cs typeface="Times New Roman" panose="02020603050405020304" pitchFamily="18" charset="0"/>
            </a:endParaRPr>
          </a:p>
          <a:p>
            <a:r>
              <a:rPr lang="en-GB" sz="2400" b="1" dirty="0">
                <a:latin typeface="Copperplate Gothic Bold" panose="020E0705020206020404" pitchFamily="34" charset="0"/>
                <a:cs typeface="Times New Roman" panose="02020603050405020304" pitchFamily="18" charset="0"/>
              </a:rPr>
              <a:t>Primary:</a:t>
            </a:r>
          </a:p>
          <a:p>
            <a:endParaRPr lang="en-GB" sz="2400" b="1" dirty="0">
              <a:latin typeface="Copperplate Gothic Bold" panose="020E0705020206020404" pitchFamily="34" charset="0"/>
              <a:cs typeface="Times New Roman" panose="02020603050405020304" pitchFamily="18" charset="0"/>
            </a:endParaRPr>
          </a:p>
          <a:p>
            <a:pPr marL="342900" indent="-342900">
              <a:buFont typeface="Arial" panose="020B0604020202020204" pitchFamily="34" charset="0"/>
              <a:buChar char="•"/>
            </a:pPr>
            <a:r>
              <a:rPr lang="en-GB" sz="2000" dirty="0" err="1">
                <a:latin typeface="Times New Roman" panose="02020603050405020304" pitchFamily="18" charset="0"/>
                <a:cs typeface="Times New Roman" panose="02020603050405020304" pitchFamily="18" charset="0"/>
              </a:rPr>
              <a:t>Apollodorus</a:t>
            </a:r>
            <a:r>
              <a:rPr lang="en-GB" sz="2000" dirty="0">
                <a:latin typeface="Times New Roman" panose="02020603050405020304" pitchFamily="18" charset="0"/>
                <a:cs typeface="Times New Roman" panose="02020603050405020304" pitchFamily="18" charset="0"/>
              </a:rPr>
              <a:t>, 11.5.9</a:t>
            </a:r>
          </a:p>
          <a:p>
            <a:endParaRPr lang="en-GB" sz="2000" b="1" dirty="0">
              <a:latin typeface="Copperplate Gothic Bold" panose="020E0705020206020404" pitchFamily="34" charset="0"/>
              <a:cs typeface="Times New Roman" panose="02020603050405020304" pitchFamily="18" charset="0"/>
            </a:endParaRP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Homer. </a:t>
            </a:r>
            <a:r>
              <a:rPr lang="en-GB" sz="2000" i="1" dirty="0">
                <a:latin typeface="Times New Roman" panose="02020603050405020304" pitchFamily="18" charset="0"/>
                <a:cs typeface="Times New Roman" panose="02020603050405020304" pitchFamily="18" charset="0"/>
              </a:rPr>
              <a:t>Iliad. 3.</a:t>
            </a:r>
            <a:r>
              <a:rPr lang="en-GB" sz="2000" dirty="0">
                <a:latin typeface="Times New Roman" panose="02020603050405020304" pitchFamily="18" charset="0"/>
                <a:cs typeface="Times New Roman" panose="02020603050405020304" pitchFamily="18" charset="0"/>
              </a:rPr>
              <a:t>181-191</a:t>
            </a:r>
          </a:p>
          <a:p>
            <a:endParaRPr lang="en-GB" sz="2000"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Virgil. </a:t>
            </a:r>
            <a:r>
              <a:rPr lang="en-GB" sz="2000" i="1" dirty="0">
                <a:latin typeface="Times New Roman" panose="02020603050405020304" pitchFamily="18" charset="0"/>
                <a:cs typeface="Times New Roman" panose="02020603050405020304" pitchFamily="18" charset="0"/>
              </a:rPr>
              <a:t>Aeneid. </a:t>
            </a:r>
            <a:r>
              <a:rPr lang="en-GB" sz="2000" dirty="0">
                <a:latin typeface="Times New Roman" panose="02020603050405020304" pitchFamily="18" charset="0"/>
                <a:cs typeface="Times New Roman" panose="02020603050405020304" pitchFamily="18" charset="0"/>
              </a:rPr>
              <a:t>5</a:t>
            </a:r>
          </a:p>
          <a:p>
            <a:pPr marL="342900" indent="-342900">
              <a:buFont typeface="Arial" panose="020B0604020202020204" pitchFamily="34" charset="0"/>
              <a:buChar char="•"/>
            </a:pPr>
            <a:endParaRPr lang="en-GB" sz="2000" b="1" dirty="0">
              <a:latin typeface="Times New Roman" panose="02020603050405020304" pitchFamily="18" charset="0"/>
              <a:cs typeface="Times New Roman" panose="02020603050405020304" pitchFamily="18" charset="0"/>
            </a:endParaRPr>
          </a:p>
          <a:p>
            <a:endParaRPr lang="en-GB" sz="2400" b="1" dirty="0">
              <a:latin typeface="Copperplate Gothic Bold" panose="020E0705020206020404" pitchFamily="34" charset="0"/>
              <a:cs typeface="Times New Roman" panose="02020603050405020304" pitchFamily="18" charset="0"/>
            </a:endParaRPr>
          </a:p>
          <a:p>
            <a:pPr marL="342900" indent="-342900">
              <a:buFont typeface="Arial" panose="020B0604020202020204" pitchFamily="34" charset="0"/>
              <a:buChar char="•"/>
            </a:pPr>
            <a:endParaRPr lang="en-GB" sz="2400" dirty="0">
              <a:latin typeface="Copperplate Gothic Bold" panose="020E0705020206020404" pitchFamily="34" charset="0"/>
              <a:cs typeface="Times New Roman" panose="02020603050405020304" pitchFamily="18" charset="0"/>
            </a:endParaRPr>
          </a:p>
        </p:txBody>
      </p:sp>
    </p:spTree>
    <p:extLst>
      <p:ext uri="{BB962C8B-B14F-4D97-AF65-F5344CB8AC3E}">
        <p14:creationId xmlns:p14="http://schemas.microsoft.com/office/powerpoint/2010/main" val="25235038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133</TotalTime>
  <Words>982</Words>
  <Application>Microsoft Office PowerPoint</Application>
  <PresentationFormat>Widescreen</PresentationFormat>
  <Paragraphs>60</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Calibri Light</vt:lpstr>
      <vt:lpstr>Copperplate Gothic Bold</vt:lpstr>
      <vt:lpstr>Copperplate Gothic Light</vt:lpstr>
      <vt:lpstr>Symbol</vt:lpstr>
      <vt:lpstr>Times New Roman</vt:lpstr>
      <vt:lpstr>Office Theme</vt:lpstr>
      <vt:lpstr>PowerPoint Presentation</vt:lpstr>
      <vt:lpstr>the amazon warriors</vt:lpstr>
      <vt:lpstr>PowerPoint Presentation</vt:lpstr>
      <vt:lpstr>PowerPoint Presentation</vt:lpstr>
      <vt:lpstr>PowerPoint Presentation</vt:lpstr>
      <vt:lpstr>PowerPoint Presentation</vt:lpstr>
      <vt:lpstr>Becoming Barbarians</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Amy Pearson</dc:creator>
  <cp:lastModifiedBy>Amy Pearson</cp:lastModifiedBy>
  <cp:revision>1</cp:revision>
  <dcterms:created xsi:type="dcterms:W3CDTF">2023-03-15T21:14:32Z</dcterms:created>
  <dcterms:modified xsi:type="dcterms:W3CDTF">2023-03-15T23:30:36Z</dcterms:modified>
</cp:coreProperties>
</file>