
<file path=[Content_Types].xml><?xml version="1.0" encoding="utf-8"?>
<Types xmlns="http://schemas.openxmlformats.org/package/2006/content-types">
  <Override PartName="/_rels/.rels" ContentType="application/vnd.openxmlformats-package.relationships+xml"/>
  <Override PartName="/ppt/_rels/presentation.xml.rels" ContentType="application/vnd.openxmlformats-package.relationships+xml"/>
  <Override PartName="/ppt/media/image4.jpeg" ContentType="image/jpeg"/>
  <Override PartName="/ppt/media/image3.png" ContentType="image/png"/>
  <Override PartName="/ppt/media/image2.png" ContentType="image/png"/>
  <Override PartName="/ppt/media/image1.png" ContentType="image/png"/>
  <Override PartName="/ppt/slides/_rels/slide13.xml.rels" ContentType="application/vnd.openxmlformats-package.relationships+xml"/>
  <Override PartName="/ppt/slides/_rels/slide12.xml.rels" ContentType="application/vnd.openxmlformats-package.relationships+xml"/>
  <Override PartName="/ppt/slides/_rels/slide11.xml.rels" ContentType="application/vnd.openxmlformats-package.relationships+xml"/>
  <Override PartName="/ppt/slides/_rels/slide10.xml.rels" ContentType="application/vnd.openxmlformats-package.relationships+xml"/>
  <Override PartName="/ppt/slides/_rels/slide2.xml.rels" ContentType="application/vnd.openxmlformats-package.relationships+xml"/>
  <Override PartName="/ppt/slides/_rels/slide9.xml.rels" ContentType="application/vnd.openxmlformats-package.relationships+xml"/>
  <Override PartName="/ppt/slides/_rels/slide1.xml.rels" ContentType="application/vnd.openxmlformats-package.relationships+xml"/>
  <Override PartName="/ppt/slides/_rels/slide8.xml.rels" ContentType="application/vnd.openxmlformats-package.relationships+xml"/>
  <Override PartName="/ppt/slides/_rels/slide7.xml.rels" ContentType="application/vnd.openxmlformats-package.relationships+xml"/>
  <Override PartName="/ppt/slides/_rels/slide6.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3.xml.rels" ContentType="application/vnd.openxmlformats-package.relationships+xml"/>
  <Override PartName="/ppt/slides/slide13.xml" ContentType="application/vnd.openxmlformats-officedocument.presentationml.slide+xml"/>
  <Override PartName="/ppt/slides/slide12.xml" ContentType="application/vnd.openxmlformats-officedocument.presentationml.slide+xml"/>
  <Override PartName="/ppt/slides/slide9.xml" ContentType="application/vnd.openxmlformats-officedocument.presentationml.slide+xml"/>
  <Override PartName="/ppt/slides/slide8.xml" ContentType="application/vnd.openxmlformats-officedocument.presentationml.slide+xml"/>
  <Override PartName="/ppt/slides/slide7.xml" ContentType="application/vnd.openxmlformats-officedocument.presentationml.slide+xml"/>
  <Override PartName="/ppt/slides/slide6.xml" ContentType="application/vnd.openxmlformats-officedocument.presentationml.slide+xml"/>
  <Override PartName="/ppt/slides/slide5.xml" ContentType="application/vnd.openxmlformats-officedocument.presentationml.slide+xml"/>
  <Override PartName="/ppt/slides/slide4.xml" ContentType="application/vnd.openxmlformats-officedocument.presentationml.slide+xml"/>
  <Override PartName="/ppt/slides/slide3.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Layouts/_rels/slideLayout48.xml.rels" ContentType="application/vnd.openxmlformats-package.relationships+xml"/>
  <Override PartName="/ppt/slideLayouts/_rels/slideLayout47.xml.rels" ContentType="application/vnd.openxmlformats-package.relationships+xml"/>
  <Override PartName="/ppt/slideLayouts/_rels/slideLayout46.xml.rels" ContentType="application/vnd.openxmlformats-package.relationships+xml"/>
  <Override PartName="/ppt/slideLayouts/_rels/slideLayout40.xml.rels" ContentType="application/vnd.openxmlformats-package.relationships+xml"/>
  <Override PartName="/ppt/slideLayouts/_rels/slideLayout38.xml.rels" ContentType="application/vnd.openxmlformats-package.relationships+xml"/>
  <Override PartName="/ppt/slideLayouts/_rels/slideLayout37.xml.rels" ContentType="application/vnd.openxmlformats-package.relationships+xml"/>
  <Override PartName="/ppt/slideLayouts/_rels/slideLayout36.xml.rels" ContentType="application/vnd.openxmlformats-package.relationships+xml"/>
  <Override PartName="/ppt/slideLayouts/_rels/slideLayout35.xml.rels" ContentType="application/vnd.openxmlformats-package.relationships+xml"/>
  <Override PartName="/ppt/slideLayouts/_rels/slideLayout45.xml.rels" ContentType="application/vnd.openxmlformats-package.relationships+xml"/>
  <Override PartName="/ppt/slideLayouts/_rels/slideLayout34.xml.rels" ContentType="application/vnd.openxmlformats-package.relationships+xml"/>
  <Override PartName="/ppt/slideLayouts/_rels/slideLayout30.xml.rels" ContentType="application/vnd.openxmlformats-package.relationships+xml"/>
  <Override PartName="/ppt/slideLayouts/_rels/slideLayout10.xml.rels" ContentType="application/vnd.openxmlformats-package.relationships+xml"/>
  <Override PartName="/ppt/slideLayouts/_rels/slideLayout29.xml.rels" ContentType="application/vnd.openxmlformats-package.relationships+xml"/>
  <Override PartName="/ppt/slideLayouts/_rels/slideLayout28.xml.rels" ContentType="application/vnd.openxmlformats-package.relationships+xml"/>
  <Override PartName="/ppt/slideLayouts/_rels/slideLayout26.xml.rels" ContentType="application/vnd.openxmlformats-package.relationships+xml"/>
  <Override PartName="/ppt/slideLayouts/_rels/slideLayout20.xml.rels" ContentType="application/vnd.openxmlformats-package.relationships+xml"/>
  <Override PartName="/ppt/slideLayouts/_rels/slideLayout39.xml.rels" ContentType="application/vnd.openxmlformats-package.relationships+xml"/>
  <Override PartName="/ppt/slideLayouts/_rels/slideLayout25.xml.rels" ContentType="application/vnd.openxmlformats-package.relationships+xml"/>
  <Override PartName="/ppt/slideLayouts/_rels/slideLayout24.xml.rels" ContentType="application/vnd.openxmlformats-package.relationships+xml"/>
  <Override PartName="/ppt/slideLayouts/_rels/slideLayout32.xml.rels" ContentType="application/vnd.openxmlformats-package.relationships+xml"/>
  <Override PartName="/ppt/slideLayouts/_rels/slideLayout21.xml.rels" ContentType="application/vnd.openxmlformats-package.relationships+xml"/>
  <Override PartName="/ppt/slideLayouts/_rels/slideLayout31.xml.rels" ContentType="application/vnd.openxmlformats-package.relationships+xml"/>
  <Override PartName="/ppt/slideLayouts/_rels/slideLayout16.xml.rels" ContentType="application/vnd.openxmlformats-package.relationships+xml"/>
  <Override PartName="/ppt/slideLayouts/_rels/slideLayout23.xml.rels" ContentType="application/vnd.openxmlformats-package.relationships+xml"/>
  <Override PartName="/ppt/slideLayouts/_rels/slideLayout15.xml.rels" ContentType="application/vnd.openxmlformats-package.relationships+xml"/>
  <Override PartName="/ppt/slideLayouts/_rels/slideLayout22.xml.rels" ContentType="application/vnd.openxmlformats-package.relationships+xml"/>
  <Override PartName="/ppt/slideLayouts/_rels/slideLayout14.xml.rels" ContentType="application/vnd.openxmlformats-package.relationships+xml"/>
  <Override PartName="/ppt/slideLayouts/_rels/slideLayout27.xml.rels" ContentType="application/vnd.openxmlformats-package.relationships+xml"/>
  <Override PartName="/ppt/slideLayouts/_rels/slideLayout13.xml.rels" ContentType="application/vnd.openxmlformats-package.relationships+xml"/>
  <Override PartName="/ppt/slideLayouts/_rels/slideLayout19.xml.rels" ContentType="application/vnd.openxmlformats-package.relationships+xml"/>
  <Override PartName="/ppt/slideLayouts/_rels/slideLayout12.xml.rels" ContentType="application/vnd.openxmlformats-package.relationships+xml"/>
  <Override PartName="/ppt/slideLayouts/_rels/slideLayout18.xml.rels" ContentType="application/vnd.openxmlformats-package.relationships+xml"/>
  <Override PartName="/ppt/slideLayouts/_rels/slideLayout11.xml.rels" ContentType="application/vnd.openxmlformats-package.relationships+xml"/>
  <Override PartName="/ppt/slideLayouts/_rels/slideLayout17.xml.rels" ContentType="application/vnd.openxmlformats-package.relationships+xml"/>
  <Override PartName="/ppt/slideLayouts/_rels/slideLayout2.xml.rels" ContentType="application/vnd.openxmlformats-package.relationships+xml"/>
  <Override PartName="/ppt/slideLayouts/_rels/slideLayout44.xml.rels" ContentType="application/vnd.openxmlformats-package.relationships+xml"/>
  <Override PartName="/ppt/slideLayouts/_rels/slideLayout33.xml.rels" ContentType="application/vnd.openxmlformats-package.relationships+xml"/>
  <Override PartName="/ppt/slideLayouts/_rels/slideLayout9.xml.rels" ContentType="application/vnd.openxmlformats-package.relationships+xml"/>
  <Override PartName="/ppt/slideLayouts/_rels/slideLayout1.xml.rels" ContentType="application/vnd.openxmlformats-package.relationships+xml"/>
  <Override PartName="/ppt/slideLayouts/_rels/slideLayout43.xml.rels" ContentType="application/vnd.openxmlformats-package.relationships+xml"/>
  <Override PartName="/ppt/slideLayouts/_rels/slideLayout8.xml.rels" ContentType="application/vnd.openxmlformats-package.relationships+xml"/>
  <Override PartName="/ppt/slideLayouts/_rels/slideLayout42.xml.rels" ContentType="application/vnd.openxmlformats-package.relationships+xml"/>
  <Override PartName="/ppt/slideLayouts/_rels/slideLayout7.xml.rels" ContentType="application/vnd.openxmlformats-package.relationships+xml"/>
  <Override PartName="/ppt/slideLayouts/_rels/slideLayout41.xml.rels" ContentType="application/vnd.openxmlformats-package.relationships+xml"/>
  <Override PartName="/ppt/slideLayouts/_rels/slideLayout6.xml.rels" ContentType="application/vnd.openxmlformats-package.relationships+xml"/>
  <Override PartName="/ppt/slideLayouts/_rels/slideLayout5.xml.rels" ContentType="application/vnd.openxmlformats-package.relationships+xml"/>
  <Override PartName="/ppt/slideLayouts/_rels/slideLayout4.xml.rels" ContentType="application/vnd.openxmlformats-package.relationships+xml"/>
  <Override PartName="/ppt/slideLayouts/_rels/slideLayout3.xml.rels" ContentType="application/vnd.openxmlformats-package.relationships+xml"/>
  <Override PartName="/ppt/slideLayouts/slideLayout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46.xml" ContentType="application/vnd.openxmlformats-officedocument.presentationml.slideLayout+xml"/>
  <Override PartName="/ppt/slideLayouts/slideLayout4.xml" ContentType="application/vnd.openxmlformats-officedocument.presentationml.slideLayout+xml"/>
  <Override PartName="/ppt/slideLayouts/slideLayout45.xml" ContentType="application/vnd.openxmlformats-officedocument.presentationml.slideLayout+xml"/>
  <Override PartName="/ppt/slideLayouts/slideLayout3.xml" ContentType="application/vnd.openxmlformats-officedocument.presentationml.slideLayout+xml"/>
  <Override PartName="/ppt/slideLayouts/slideLayout44.xml" ContentType="application/vnd.openxmlformats-officedocument.presentationml.slideLayout+xml"/>
  <Override PartName="/ppt/slideLayouts/slideLayout2.xml" ContentType="application/vnd.openxmlformats-officedocument.presentationml.slideLayout+xml"/>
  <Override PartName="/ppt/slideLayouts/slideLayout43.xml" ContentType="application/vnd.openxmlformats-officedocument.presentationml.slideLayout+xml"/>
  <Override PartName="/ppt/slideLayouts/slideLayout1.xml" ContentType="application/vnd.openxmlformats-officedocument.presentationml.slideLayout+xml"/>
  <Override PartName="/ppt/slideLayouts/slideLayout42.xml" ContentType="application/vnd.openxmlformats-officedocument.presentationml.slideLayout+xml"/>
  <Override PartName="/ppt/slideLayouts/slideLayout41.xml" ContentType="application/vnd.openxmlformats-officedocument.presentationml.slideLayout+xml"/>
  <Override PartName="/ppt/slideLayouts/slideLayout40.xml" ContentType="application/vnd.openxmlformats-officedocument.presentationml.slideLayout+xml"/>
  <Override PartName="/ppt/slideLayouts/slideLayout39.xml" ContentType="application/vnd.openxmlformats-officedocument.presentationml.slideLayout+xml"/>
  <Override PartName="/ppt/slideLayouts/slideLayout38.xml" ContentType="application/vnd.openxmlformats-officedocument.presentationml.slideLayout+xml"/>
  <Override PartName="/ppt/slideLayouts/slideLayout37.xml" ContentType="application/vnd.openxmlformats-officedocument.presentationml.slideLayout+xml"/>
  <Override PartName="/ppt/slideLayouts/slideLayout36.xml" ContentType="application/vnd.openxmlformats-officedocument.presentationml.slideLayout+xml"/>
  <Override PartName="/ppt/slideLayouts/slideLayout35.xml" ContentType="application/vnd.openxmlformats-officedocument.presentationml.slideLayout+xml"/>
  <Override PartName="/ppt/slideLayouts/slideLayout34.xml" ContentType="application/vnd.openxmlformats-officedocument.presentationml.slideLayout+xml"/>
  <Override PartName="/ppt/slideLayouts/slideLayout33.xml" ContentType="application/vnd.openxmlformats-officedocument.presentationml.slideLayout+xml"/>
  <Override PartName="/ppt/slideLayouts/slideLayout32.xml" ContentType="application/vnd.openxmlformats-officedocument.presentationml.slideLayout+xml"/>
  <Override PartName="/ppt/slideLayouts/slideLayout31.xml" ContentType="application/vnd.openxmlformats-officedocument.presentationml.slideLayout+xml"/>
  <Override PartName="/ppt/slideLayouts/slideLayout30.xml" ContentType="application/vnd.openxmlformats-officedocument.presentationml.slideLayout+xml"/>
  <Override PartName="/ppt/slideLayouts/slideLayout29.xml" ContentType="application/vnd.openxmlformats-officedocument.presentationml.slideLayout+xml"/>
  <Override PartName="/ppt/slideLayouts/slideLayout28.xml" ContentType="application/vnd.openxmlformats-officedocument.presentationml.slideLayout+xml"/>
  <Override PartName="/ppt/slideLayouts/slideLayout27.xml" ContentType="application/vnd.openxmlformats-officedocument.presentationml.slideLayout+xml"/>
  <Override PartName="/ppt/slideLayouts/slideLayout26.xml" ContentType="application/vnd.openxmlformats-officedocument.presentationml.slideLayout+xml"/>
  <Override PartName="/ppt/slideLayouts/slideLayout25.xml" ContentType="application/vnd.openxmlformats-officedocument.presentationml.slideLayout+xml"/>
  <Override PartName="/ppt/slideLayouts/slideLayout24.xml" ContentType="application/vnd.openxmlformats-officedocument.presentationml.slideLayout+xml"/>
  <Override PartName="/ppt/slideLayouts/slideLayout23.xml" ContentType="application/vnd.openxmlformats-officedocument.presentationml.slideLayout+xml"/>
  <Override PartName="/ppt/slideLayouts/slideLayout22.xml" ContentType="application/vnd.openxmlformats-officedocument.presentationml.slideLayout+xml"/>
  <Override PartName="/ppt/slideLayouts/slideLayout48.xml" ContentType="application/vnd.openxmlformats-officedocument.presentationml.slideLayout+xml"/>
  <Override PartName="/ppt/slideLayouts/slideLayout7.xml" ContentType="application/vnd.openxmlformats-officedocument.presentationml.slideLayout+xml"/>
  <Override PartName="/ppt/slideLayouts/slideLayout16.xml" ContentType="application/vnd.openxmlformats-officedocument.presentationml.slideLayout+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21.xml" ContentType="application/vnd.openxmlformats-officedocument.presentationml.slideLayout+xml"/>
  <Override PartName="/ppt/slideLayouts/slideLayout18.xml" ContentType="application/vnd.openxmlformats-officedocument.presentationml.slideLayout+xml"/>
  <Override PartName="/ppt/slideLayouts/slideLayout9.xml" ContentType="application/vnd.openxmlformats-officedocument.presentationml.slideLayout+xml"/>
  <Override PartName="/ppt/slideLayouts/slideLayout20.xml" ContentType="application/vnd.openxmlformats-officedocument.presentationml.slideLayout+xml"/>
  <Override PartName="/ppt/slideLayouts/slideLayout17.xml" ContentType="application/vnd.openxmlformats-officedocument.presentationml.slideLayout+xml"/>
  <Override PartName="/ppt/slideLayouts/slideLayout8.xml" ContentType="application/vnd.openxmlformats-officedocument.presentationml.slideLayout+xml"/>
  <Override PartName="/ppt/slideLayouts/slideLayout19.xml" ContentType="application/vnd.openxmlformats-officedocument.presentationml.slideLayout+xml"/>
  <Override PartName="/ppt/theme/theme4.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slideMasters/slideMaster4.xml" ContentType="application/vnd.openxmlformats-officedocument.presentationml.slideMaster+xml"/>
  <Override PartName="/ppt/slideMasters/slideMaster3.xml" ContentType="application/vnd.openxmlformats-officedocument.presentationml.slideMaster+xml"/>
  <Override PartName="/ppt/slideMasters/_rels/slideMaster4.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_rels/slideMaster1.xml.rels" ContentType="application/vnd.openxmlformats-package.relationships+xml"/>
  <Override PartName="/ppt/slideMasters/slideMaster2.xml" ContentType="application/vnd.openxmlformats-officedocument.presentationml.slideMaster+xml"/>
  <Override PartName="/ppt/slideMasters/slideMaster1.xml" ContentType="application/vnd.openxmlformats-officedocument.presentationml.slideMaster+xml"/>
  <Override PartName="/ppt/presentation.xml" ContentType="application/vnd.openxmlformats-officedocument.presentationml.presentation.main+xml"/>
  <Override PartName="/docProps/app.xml" ContentType="application/vnd.openxmlformats-officedocument.extended-properties+xml"/>
  <Override PartName="/docProps/core.xml" ContentType="application/vnd.openxmlformats-package.core-propertie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 id="2147483687" r:id="rId5"/>
  </p:sld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Lst>
  <p:sldSz cx="10080625" cy="7559675"/>
  <p:notesSz cx="7559675" cy="10691812"/>
</p:presentation>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Master" Target="slideMasters/slideMaster4.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9" Type="http://schemas.openxmlformats.org/officeDocument/2006/relationships/slide" Target="slides/slide4.xml"/><Relationship Id="rId10" Type="http://schemas.openxmlformats.org/officeDocument/2006/relationships/slide" Target="slides/slide5.xml"/><Relationship Id="rId11" Type="http://schemas.openxmlformats.org/officeDocument/2006/relationships/slide" Target="slides/slide6.xml"/><Relationship Id="rId12" Type="http://schemas.openxmlformats.org/officeDocument/2006/relationships/slide" Target="slides/slide7.xml"/><Relationship Id="rId13" Type="http://schemas.openxmlformats.org/officeDocument/2006/relationships/slide" Target="slides/slide8.xml"/><Relationship Id="rId14" Type="http://schemas.openxmlformats.org/officeDocument/2006/relationships/slide" Target="slides/slide9.xml"/><Relationship Id="rId15" Type="http://schemas.openxmlformats.org/officeDocument/2006/relationships/slide" Target="slides/slide10.xml"/><Relationship Id="rId16" Type="http://schemas.openxmlformats.org/officeDocument/2006/relationships/slide" Target="slides/slide11.xml"/><Relationship Id="rId17" Type="http://schemas.openxmlformats.org/officeDocument/2006/relationships/slide" Target="slides/slide12.xml"/><Relationship Id="rId18" Type="http://schemas.openxmlformats.org/officeDocument/2006/relationships/slide" Target="slides/slide13.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8.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39.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0.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1.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2.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3.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4.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5.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6.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7.xml.rels><?xml version="1.0" encoding="UTF-8"?>
<Relationships xmlns="http://schemas.openxmlformats.org/package/2006/relationships"><Relationship Id="rId1" Type="http://schemas.openxmlformats.org/officeDocument/2006/relationships/slideMaster" Target="../slideMasters/slideMaster4.xml"/>
</Relationships>
</file>

<file path=ppt/slideLayouts/_rels/slideLayout48.xml.rels><?xml version="1.0" encoding="UTF-8"?>
<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3"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7"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8"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2"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3"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14"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6"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7"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8"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1"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2"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4"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25"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27"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28"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29"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30"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32"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33"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34"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35"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36"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37"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1"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3"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45"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46"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0"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1"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52"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4"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55"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56"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58"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59"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0"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62"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63"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65"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66"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67"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68"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70"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71"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72"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73"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74"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75"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78"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79"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0"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81"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83"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84"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8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86"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88"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89"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90"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1"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92"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93"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94"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9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96"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97"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98"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9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00"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101"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2"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03"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04"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05"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106"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0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08"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109"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110"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111"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112"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113"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3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Tree>
  </p:cSld>
</p:sldLayout>
</file>

<file path=ppt/slideLayouts/slideLayout3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16"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17" name="PlaceHolder 2"/>
          <p:cNvSpPr>
            <a:spLocks noGrp="1"/>
          </p:cNvSpPr>
          <p:nvPr>
            <p:ph type="subTitle"/>
          </p:nvPr>
        </p:nvSpPr>
        <p:spPr>
          <a:xfrm>
            <a:off x="504000" y="1768680"/>
            <a:ext cx="9072000" cy="438408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3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18"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19" name="PlaceHolder 2"/>
          <p:cNvSpPr>
            <a:spLocks noGrp="1"/>
          </p:cNvSpPr>
          <p:nvPr>
            <p:ph type="body"/>
          </p:nvPr>
        </p:nvSpPr>
        <p:spPr>
          <a:xfrm>
            <a:off x="504000" y="1768680"/>
            <a:ext cx="907200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20"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21"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22"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2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Tree>
  </p:cSld>
</p:sldLayout>
</file>

<file path=ppt/slideLayouts/slideLayout4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24" name="PlaceHolder 1"/>
          <p:cNvSpPr>
            <a:spLocks noGrp="1"/>
          </p:cNvSpPr>
          <p:nvPr>
            <p:ph type="subTitle"/>
          </p:nvPr>
        </p:nvSpPr>
        <p:spPr>
          <a:xfrm>
            <a:off x="504000" y="301320"/>
            <a:ext cx="9072000" cy="5850360"/>
          </a:xfrm>
          <a:prstGeom prst="rect">
            <a:avLst/>
          </a:prstGeom>
        </p:spPr>
        <p:txBody>
          <a:bodyPr lIns="0" rIns="0" tIns="0" bIns="0" anchor="ctr"/>
          <a:p>
            <a:pPr algn="ctr"/>
            <a:endParaRPr b="0" lang="en-GB" sz="3200" spc="-1" strike="noStrike">
              <a:latin typeface="Arial"/>
            </a:endParaRPr>
          </a:p>
        </p:txBody>
      </p:sp>
    </p:spTree>
  </p:cSld>
</p:sldLayout>
</file>

<file path=ppt/slideLayouts/slideLayout4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2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26"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27" name="PlaceHolder 3"/>
          <p:cNvSpPr>
            <a:spLocks noGrp="1"/>
          </p:cNvSpPr>
          <p:nvPr>
            <p:ph type="body"/>
          </p:nvPr>
        </p:nvSpPr>
        <p:spPr>
          <a:xfrm>
            <a:off x="5152680" y="1768680"/>
            <a:ext cx="4426920" cy="4384080"/>
          </a:xfrm>
          <a:prstGeom prst="rect">
            <a:avLst/>
          </a:prstGeom>
        </p:spPr>
        <p:txBody>
          <a:bodyPr lIns="0" rIns="0" tIns="0" bIns="0">
            <a:normAutofit/>
          </a:bodyPr>
          <a:p>
            <a:endParaRPr b="0" lang="en-GB" sz="3200" spc="-1" strike="noStrike">
              <a:latin typeface="Arial"/>
            </a:endParaRPr>
          </a:p>
        </p:txBody>
      </p:sp>
      <p:sp>
        <p:nvSpPr>
          <p:cNvPr id="128"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29"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30" name="PlaceHolder 2"/>
          <p:cNvSpPr>
            <a:spLocks noGrp="1"/>
          </p:cNvSpPr>
          <p:nvPr>
            <p:ph type="body"/>
          </p:nvPr>
        </p:nvSpPr>
        <p:spPr>
          <a:xfrm>
            <a:off x="504000" y="1768680"/>
            <a:ext cx="4426920" cy="4384080"/>
          </a:xfrm>
          <a:prstGeom prst="rect">
            <a:avLst/>
          </a:prstGeom>
        </p:spPr>
        <p:txBody>
          <a:bodyPr lIns="0" rIns="0" tIns="0" bIns="0">
            <a:normAutofit/>
          </a:bodyPr>
          <a:p>
            <a:endParaRPr b="0" lang="en-GB" sz="3200" spc="-1" strike="noStrike">
              <a:latin typeface="Arial"/>
            </a:endParaRPr>
          </a:p>
        </p:txBody>
      </p:sp>
      <p:sp>
        <p:nvSpPr>
          <p:cNvPr id="131"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32" name="PlaceHolder 4"/>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33"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34"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35"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36" name="PlaceHolder 4"/>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37"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38" name="PlaceHolder 2"/>
          <p:cNvSpPr>
            <a:spLocks noGrp="1"/>
          </p:cNvSpPr>
          <p:nvPr>
            <p:ph type="body"/>
          </p:nvPr>
        </p:nvSpPr>
        <p:spPr>
          <a:xfrm>
            <a:off x="504000" y="1768680"/>
            <a:ext cx="9072000" cy="2090880"/>
          </a:xfrm>
          <a:prstGeom prst="rect">
            <a:avLst/>
          </a:prstGeom>
        </p:spPr>
        <p:txBody>
          <a:bodyPr lIns="0" rIns="0" tIns="0" bIns="0">
            <a:normAutofit/>
          </a:bodyPr>
          <a:p>
            <a:endParaRPr b="0" lang="en-GB" sz="3200" spc="-1" strike="noStrike">
              <a:latin typeface="Arial"/>
            </a:endParaRPr>
          </a:p>
        </p:txBody>
      </p:sp>
      <p:sp>
        <p:nvSpPr>
          <p:cNvPr id="139" name="PlaceHolder 3"/>
          <p:cNvSpPr>
            <a:spLocks noGrp="1"/>
          </p:cNvSpPr>
          <p:nvPr>
            <p:ph type="body"/>
          </p:nvPr>
        </p:nvSpPr>
        <p:spPr>
          <a:xfrm>
            <a:off x="504000" y="4058640"/>
            <a:ext cx="907200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41" name="PlaceHolder 2"/>
          <p:cNvSpPr>
            <a:spLocks noGrp="1"/>
          </p:cNvSpPr>
          <p:nvPr>
            <p:ph type="body"/>
          </p:nvPr>
        </p:nvSpPr>
        <p:spPr>
          <a:xfrm>
            <a:off x="504000" y="1768680"/>
            <a:ext cx="4426920" cy="2090880"/>
          </a:xfrm>
          <a:prstGeom prst="rect">
            <a:avLst/>
          </a:prstGeom>
        </p:spPr>
        <p:txBody>
          <a:bodyPr lIns="0" rIns="0" tIns="0" bIns="0">
            <a:normAutofit/>
          </a:bodyPr>
          <a:p>
            <a:endParaRPr b="0" lang="en-GB" sz="3200" spc="-1" strike="noStrike">
              <a:latin typeface="Arial"/>
            </a:endParaRPr>
          </a:p>
        </p:txBody>
      </p:sp>
      <p:sp>
        <p:nvSpPr>
          <p:cNvPr id="142" name="PlaceHolder 3"/>
          <p:cNvSpPr>
            <a:spLocks noGrp="1"/>
          </p:cNvSpPr>
          <p:nvPr>
            <p:ph type="body"/>
          </p:nvPr>
        </p:nvSpPr>
        <p:spPr>
          <a:xfrm>
            <a:off x="5152680" y="1768680"/>
            <a:ext cx="4426920" cy="2090880"/>
          </a:xfrm>
          <a:prstGeom prst="rect">
            <a:avLst/>
          </a:prstGeom>
        </p:spPr>
        <p:txBody>
          <a:bodyPr lIns="0" rIns="0" tIns="0" bIns="0">
            <a:normAutofit/>
          </a:bodyPr>
          <a:p>
            <a:endParaRPr b="0" lang="en-GB" sz="3200" spc="-1" strike="noStrike">
              <a:latin typeface="Arial"/>
            </a:endParaRPr>
          </a:p>
        </p:txBody>
      </p:sp>
      <p:sp>
        <p:nvSpPr>
          <p:cNvPr id="143" name="PlaceHolder 4"/>
          <p:cNvSpPr>
            <a:spLocks noGrp="1"/>
          </p:cNvSpPr>
          <p:nvPr>
            <p:ph type="body"/>
          </p:nvPr>
        </p:nvSpPr>
        <p:spPr>
          <a:xfrm>
            <a:off x="504000" y="4058640"/>
            <a:ext cx="4426920" cy="2090880"/>
          </a:xfrm>
          <a:prstGeom prst="rect">
            <a:avLst/>
          </a:prstGeom>
        </p:spPr>
        <p:txBody>
          <a:bodyPr lIns="0" rIns="0" tIns="0" bIns="0">
            <a:normAutofit/>
          </a:bodyPr>
          <a:p>
            <a:endParaRPr b="0" lang="en-GB" sz="3200" spc="-1" strike="noStrike">
              <a:latin typeface="Arial"/>
            </a:endParaRPr>
          </a:p>
        </p:txBody>
      </p:sp>
      <p:sp>
        <p:nvSpPr>
          <p:cNvPr id="144" name="PlaceHolder 5"/>
          <p:cNvSpPr>
            <a:spLocks noGrp="1"/>
          </p:cNvSpPr>
          <p:nvPr>
            <p:ph type="body"/>
          </p:nvPr>
        </p:nvSpPr>
        <p:spPr>
          <a:xfrm>
            <a:off x="5152680" y="4058640"/>
            <a:ext cx="4426920" cy="2090880"/>
          </a:xfrm>
          <a:prstGeom prst="rect">
            <a:avLst/>
          </a:prstGeom>
        </p:spPr>
        <p:txBody>
          <a:bodyPr lIns="0" rIns="0" tIns="0" bIns="0">
            <a:normAutofit/>
          </a:bodyPr>
          <a:p>
            <a:endParaRPr b="0" lang="en-GB" sz="3200" spc="-1" strike="noStrike">
              <a:latin typeface="Arial"/>
            </a:endParaRPr>
          </a:p>
        </p:txBody>
      </p:sp>
    </p:spTree>
  </p:cSld>
</p:sldLayout>
</file>

<file path=ppt/slideLayouts/slideLayout4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45" name="PlaceHolder 1"/>
          <p:cNvSpPr>
            <a:spLocks noGrp="1"/>
          </p:cNvSpPr>
          <p:nvPr>
            <p:ph type="title"/>
          </p:nvPr>
        </p:nvSpPr>
        <p:spPr>
          <a:xfrm>
            <a:off x="504000" y="301320"/>
            <a:ext cx="9072000" cy="1261800"/>
          </a:xfrm>
          <a:prstGeom prst="rect">
            <a:avLst/>
          </a:prstGeom>
        </p:spPr>
        <p:txBody>
          <a:bodyPr lIns="0" rIns="0" tIns="0" bIns="0" anchor="ctr"/>
          <a:p>
            <a:pPr algn="ctr"/>
            <a:endParaRPr b="0" lang="en-GB" sz="4400" spc="-1" strike="noStrike">
              <a:latin typeface="Arial"/>
            </a:endParaRPr>
          </a:p>
        </p:txBody>
      </p:sp>
      <p:sp>
        <p:nvSpPr>
          <p:cNvPr id="146" name="PlaceHolder 2"/>
          <p:cNvSpPr>
            <a:spLocks noGrp="1"/>
          </p:cNvSpPr>
          <p:nvPr>
            <p:ph type="body"/>
          </p:nvPr>
        </p:nvSpPr>
        <p:spPr>
          <a:xfrm>
            <a:off x="504000" y="1768680"/>
            <a:ext cx="2921040" cy="2090880"/>
          </a:xfrm>
          <a:prstGeom prst="rect">
            <a:avLst/>
          </a:prstGeom>
        </p:spPr>
        <p:txBody>
          <a:bodyPr lIns="0" rIns="0" tIns="0" bIns="0">
            <a:normAutofit/>
          </a:bodyPr>
          <a:p>
            <a:endParaRPr b="0" lang="en-GB" sz="3200" spc="-1" strike="noStrike">
              <a:latin typeface="Arial"/>
            </a:endParaRPr>
          </a:p>
        </p:txBody>
      </p:sp>
      <p:sp>
        <p:nvSpPr>
          <p:cNvPr id="147" name="PlaceHolder 3"/>
          <p:cNvSpPr>
            <a:spLocks noGrp="1"/>
          </p:cNvSpPr>
          <p:nvPr>
            <p:ph type="body"/>
          </p:nvPr>
        </p:nvSpPr>
        <p:spPr>
          <a:xfrm>
            <a:off x="3571560" y="1768680"/>
            <a:ext cx="2921040" cy="2090880"/>
          </a:xfrm>
          <a:prstGeom prst="rect">
            <a:avLst/>
          </a:prstGeom>
        </p:spPr>
        <p:txBody>
          <a:bodyPr lIns="0" rIns="0" tIns="0" bIns="0">
            <a:normAutofit/>
          </a:bodyPr>
          <a:p>
            <a:endParaRPr b="0" lang="en-GB" sz="3200" spc="-1" strike="noStrike">
              <a:latin typeface="Arial"/>
            </a:endParaRPr>
          </a:p>
        </p:txBody>
      </p:sp>
      <p:sp>
        <p:nvSpPr>
          <p:cNvPr id="148" name="PlaceHolder 4"/>
          <p:cNvSpPr>
            <a:spLocks noGrp="1"/>
          </p:cNvSpPr>
          <p:nvPr>
            <p:ph type="body"/>
          </p:nvPr>
        </p:nvSpPr>
        <p:spPr>
          <a:xfrm>
            <a:off x="6639120" y="1768680"/>
            <a:ext cx="2921040" cy="2090880"/>
          </a:xfrm>
          <a:prstGeom prst="rect">
            <a:avLst/>
          </a:prstGeom>
        </p:spPr>
        <p:txBody>
          <a:bodyPr lIns="0" rIns="0" tIns="0" bIns="0">
            <a:normAutofit/>
          </a:bodyPr>
          <a:p>
            <a:endParaRPr b="0" lang="en-GB" sz="3200" spc="-1" strike="noStrike">
              <a:latin typeface="Arial"/>
            </a:endParaRPr>
          </a:p>
        </p:txBody>
      </p:sp>
      <p:sp>
        <p:nvSpPr>
          <p:cNvPr id="149" name="PlaceHolder 5"/>
          <p:cNvSpPr>
            <a:spLocks noGrp="1"/>
          </p:cNvSpPr>
          <p:nvPr>
            <p:ph type="body"/>
          </p:nvPr>
        </p:nvSpPr>
        <p:spPr>
          <a:xfrm>
            <a:off x="504000" y="4058640"/>
            <a:ext cx="2921040" cy="2090880"/>
          </a:xfrm>
          <a:prstGeom prst="rect">
            <a:avLst/>
          </a:prstGeom>
        </p:spPr>
        <p:txBody>
          <a:bodyPr lIns="0" rIns="0" tIns="0" bIns="0">
            <a:normAutofit/>
          </a:bodyPr>
          <a:p>
            <a:endParaRPr b="0" lang="en-GB" sz="3200" spc="-1" strike="noStrike">
              <a:latin typeface="Arial"/>
            </a:endParaRPr>
          </a:p>
        </p:txBody>
      </p:sp>
      <p:sp>
        <p:nvSpPr>
          <p:cNvPr id="150" name="PlaceHolder 6"/>
          <p:cNvSpPr>
            <a:spLocks noGrp="1"/>
          </p:cNvSpPr>
          <p:nvPr>
            <p:ph type="body"/>
          </p:nvPr>
        </p:nvSpPr>
        <p:spPr>
          <a:xfrm>
            <a:off x="3571560" y="4058640"/>
            <a:ext cx="2921040" cy="2090880"/>
          </a:xfrm>
          <a:prstGeom prst="rect">
            <a:avLst/>
          </a:prstGeom>
        </p:spPr>
        <p:txBody>
          <a:bodyPr lIns="0" rIns="0" tIns="0" bIns="0">
            <a:normAutofit/>
          </a:bodyPr>
          <a:p>
            <a:endParaRPr b="0" lang="en-GB" sz="3200" spc="-1" strike="noStrike">
              <a:latin typeface="Arial"/>
            </a:endParaRPr>
          </a:p>
        </p:txBody>
      </p:sp>
      <p:sp>
        <p:nvSpPr>
          <p:cNvPr id="151" name="PlaceHolder 7"/>
          <p:cNvSpPr>
            <a:spLocks noGrp="1"/>
          </p:cNvSpPr>
          <p:nvPr>
            <p:ph type="body"/>
          </p:nvPr>
        </p:nvSpPr>
        <p:spPr>
          <a:xfrm>
            <a:off x="6639120" y="4058640"/>
            <a:ext cx="2921040" cy="2090880"/>
          </a:xfrm>
          <a:prstGeom prst="rect">
            <a:avLst/>
          </a:prstGeom>
        </p:spPr>
        <p:txBody>
          <a:bodyPr lIns="0" rIns="0" tIns="0" bIns="0">
            <a:normAutofit/>
          </a:bodyPr>
          <a:p>
            <a:endParaRPr b="0" lang="en-GB" sz="3200" spc="-1" strike="noStrike">
              <a:latin typeface="Arial"/>
            </a:endParaRP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Layout" Target="../slideLayouts/slideLayout1.xml"/><Relationship Id="rId3" Type="http://schemas.openxmlformats.org/officeDocument/2006/relationships/slideLayout" Target="../slideLayouts/slideLayout2.xml"/><Relationship Id="rId4" Type="http://schemas.openxmlformats.org/officeDocument/2006/relationships/slideLayout" Target="../slideLayouts/slideLayout3.xml"/><Relationship Id="rId5" Type="http://schemas.openxmlformats.org/officeDocument/2006/relationships/slideLayout" Target="../slideLayouts/slideLayout4.xml"/><Relationship Id="rId6" Type="http://schemas.openxmlformats.org/officeDocument/2006/relationships/slideLayout" Target="../slideLayouts/slideLayout5.xml"/><Relationship Id="rId7" Type="http://schemas.openxmlformats.org/officeDocument/2006/relationships/slideLayout" Target="../slideLayouts/slideLayout6.xml"/><Relationship Id="rId8" Type="http://schemas.openxmlformats.org/officeDocument/2006/relationships/slideLayout" Target="../slideLayouts/slideLayout7.xml"/><Relationship Id="rId9" Type="http://schemas.openxmlformats.org/officeDocument/2006/relationships/slideLayout" Target="../slideLayouts/slideLayout8.xml"/><Relationship Id="rId10" Type="http://schemas.openxmlformats.org/officeDocument/2006/relationships/slideLayout" Target="../slideLayouts/slideLayout9.xml"/><Relationship Id="rId11" Type="http://schemas.openxmlformats.org/officeDocument/2006/relationships/slideLayout" Target="../slideLayouts/slideLayout10.xml"/><Relationship Id="rId12" Type="http://schemas.openxmlformats.org/officeDocument/2006/relationships/slideLayout" Target="../slideLayouts/slideLayout11.xml"/><Relationship Id="rId13"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slideLayout" Target="../slideLayouts/slideLayout13.xml"/><Relationship Id="rId3" Type="http://schemas.openxmlformats.org/officeDocument/2006/relationships/slideLayout" Target="../slideLayouts/slideLayout14.xml"/><Relationship Id="rId4" Type="http://schemas.openxmlformats.org/officeDocument/2006/relationships/slideLayout" Target="../slideLayouts/slideLayout15.xml"/><Relationship Id="rId5" Type="http://schemas.openxmlformats.org/officeDocument/2006/relationships/slideLayout" Target="../slideLayouts/slideLayout16.xml"/><Relationship Id="rId6" Type="http://schemas.openxmlformats.org/officeDocument/2006/relationships/slideLayout" Target="../slideLayouts/slideLayout17.xml"/><Relationship Id="rId7" Type="http://schemas.openxmlformats.org/officeDocument/2006/relationships/slideLayout" Target="../slideLayouts/slideLayout18.xml"/><Relationship Id="rId8" Type="http://schemas.openxmlformats.org/officeDocument/2006/relationships/slideLayout" Target="../slideLayouts/slideLayout19.xml"/><Relationship Id="rId9" Type="http://schemas.openxmlformats.org/officeDocument/2006/relationships/slideLayout" Target="../slideLayouts/slideLayout20.xml"/><Relationship Id="rId10" Type="http://schemas.openxmlformats.org/officeDocument/2006/relationships/slideLayout" Target="../slideLayouts/slideLayout21.xml"/><Relationship Id="rId11" Type="http://schemas.openxmlformats.org/officeDocument/2006/relationships/slideLayout" Target="../slideLayouts/slideLayout22.xml"/><Relationship Id="rId12" Type="http://schemas.openxmlformats.org/officeDocument/2006/relationships/slideLayout" Target="../slideLayouts/slideLayout23.xml"/><Relationship Id="rId13"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slideLayout" Target="../slideLayouts/slideLayout25.xml"/><Relationship Id="rId3" Type="http://schemas.openxmlformats.org/officeDocument/2006/relationships/slideLayout" Target="../slideLayouts/slideLayout26.xml"/><Relationship Id="rId4" Type="http://schemas.openxmlformats.org/officeDocument/2006/relationships/slideLayout" Target="../slideLayouts/slideLayout27.xml"/><Relationship Id="rId5" Type="http://schemas.openxmlformats.org/officeDocument/2006/relationships/slideLayout" Target="../slideLayouts/slideLayout28.xml"/><Relationship Id="rId6" Type="http://schemas.openxmlformats.org/officeDocument/2006/relationships/slideLayout" Target="../slideLayouts/slideLayout29.xml"/><Relationship Id="rId7" Type="http://schemas.openxmlformats.org/officeDocument/2006/relationships/slideLayout" Target="../slideLayouts/slideLayout30.xml"/><Relationship Id="rId8" Type="http://schemas.openxmlformats.org/officeDocument/2006/relationships/slideLayout" Target="../slideLayouts/slideLayout31.xml"/><Relationship Id="rId9" Type="http://schemas.openxmlformats.org/officeDocument/2006/relationships/slideLayout" Target="../slideLayouts/slideLayout32.xml"/><Relationship Id="rId10" Type="http://schemas.openxmlformats.org/officeDocument/2006/relationships/slideLayout" Target="../slideLayouts/slideLayout33.xml"/><Relationship Id="rId11" Type="http://schemas.openxmlformats.org/officeDocument/2006/relationships/slideLayout" Target="../slideLayouts/slideLayout34.xml"/><Relationship Id="rId12" Type="http://schemas.openxmlformats.org/officeDocument/2006/relationships/slideLayout" Target="../slideLayouts/slideLayout35.xml"/><Relationship Id="rId13" Type="http://schemas.openxmlformats.org/officeDocument/2006/relationships/slideLayout" Target="../slideLayouts/slideLayout36.xml"/>
</Relationships>
</file>

<file path=ppt/slideMasters/_rels/slideMaster4.xml.rels><?xml version="1.0" encoding="UTF-8"?>
<Relationships xmlns="http://schemas.openxmlformats.org/package/2006/relationships"><Relationship Id="rId1" Type="http://schemas.openxmlformats.org/officeDocument/2006/relationships/theme" Target="../theme/theme4.xml"/><Relationship Id="rId2" Type="http://schemas.openxmlformats.org/officeDocument/2006/relationships/slideLayout" Target="../slideLayouts/slideLayout37.xml"/><Relationship Id="rId3" Type="http://schemas.openxmlformats.org/officeDocument/2006/relationships/slideLayout" Target="../slideLayouts/slideLayout38.xml"/><Relationship Id="rId4" Type="http://schemas.openxmlformats.org/officeDocument/2006/relationships/slideLayout" Target="../slideLayouts/slideLayout39.xml"/><Relationship Id="rId5" Type="http://schemas.openxmlformats.org/officeDocument/2006/relationships/slideLayout" Target="../slideLayouts/slideLayout40.xml"/><Relationship Id="rId6" Type="http://schemas.openxmlformats.org/officeDocument/2006/relationships/slideLayout" Target="../slideLayouts/slideLayout41.xml"/><Relationship Id="rId7" Type="http://schemas.openxmlformats.org/officeDocument/2006/relationships/slideLayout" Target="../slideLayouts/slideLayout42.xml"/><Relationship Id="rId8" Type="http://schemas.openxmlformats.org/officeDocument/2006/relationships/slideLayout" Target="../slideLayouts/slideLayout43.xml"/><Relationship Id="rId9" Type="http://schemas.openxmlformats.org/officeDocument/2006/relationships/slideLayout" Target="../slideLayouts/slideLayout44.xml"/><Relationship Id="rId10" Type="http://schemas.openxmlformats.org/officeDocument/2006/relationships/slideLayout" Target="../slideLayouts/slideLayout45.xml"/><Relationship Id="rId11" Type="http://schemas.openxmlformats.org/officeDocument/2006/relationships/slideLayout" Target="../slideLayouts/slideLayout46.xml"/><Relationship Id="rId12" Type="http://schemas.openxmlformats.org/officeDocument/2006/relationships/slideLayout" Target="../slideLayouts/slideLayout47.xml"/><Relationship Id="rId13" Type="http://schemas.openxmlformats.org/officeDocument/2006/relationships/slideLayout" Target="../slideLayouts/slideLayout48.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0" name="PlaceHolder 1"/>
          <p:cNvSpPr>
            <a:spLocks noGrp="1"/>
          </p:cNvSpPr>
          <p:nvPr>
            <p:ph type="title"/>
          </p:nvPr>
        </p:nvSpPr>
        <p:spPr>
          <a:xfrm>
            <a:off x="504000" y="301320"/>
            <a:ext cx="9072000" cy="1261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1"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 id="2147483660" r:id="rId13"/>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301320"/>
            <a:ext cx="9071640" cy="126144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39" name="PlaceHolder 2"/>
          <p:cNvSpPr>
            <a:spLocks noGrp="1"/>
          </p:cNvSpPr>
          <p:nvPr>
            <p:ph type="body"/>
          </p:nvPr>
        </p:nvSpPr>
        <p:spPr>
          <a:xfrm>
            <a:off x="504000" y="1768680"/>
            <a:ext cx="9071640" cy="43837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76" name="PlaceHolder 1"/>
          <p:cNvSpPr>
            <a:spLocks noGrp="1"/>
          </p:cNvSpPr>
          <p:nvPr>
            <p:ph type="title"/>
          </p:nvPr>
        </p:nvSpPr>
        <p:spPr>
          <a:xfrm>
            <a:off x="504000" y="301320"/>
            <a:ext cx="9072000" cy="1261800"/>
          </a:xfrm>
          <a:prstGeom prst="rect">
            <a:avLst/>
          </a:prstGeom>
        </p:spPr>
        <p:txBody>
          <a:bodyPr lIns="0" rIns="0" tIns="0" bIns="0" anchor="ctr"/>
          <a:p>
            <a:pPr algn="ctr"/>
            <a:r>
              <a:rPr b="0" lang="en-GB" sz="4400" spc="-1" strike="noStrike">
                <a:latin typeface="Arial"/>
              </a:rPr>
              <a:t>Click to edit the title text format</a:t>
            </a:r>
            <a:endParaRPr b="0" lang="en-GB" sz="4400" spc="-1" strike="noStrike">
              <a:latin typeface="Arial"/>
            </a:endParaRPr>
          </a:p>
        </p:txBody>
      </p:sp>
      <p:sp>
        <p:nvSpPr>
          <p:cNvPr id="77" name="PlaceHolder 2"/>
          <p:cNvSpPr>
            <a:spLocks noGrp="1"/>
          </p:cNvSpPr>
          <p:nvPr>
            <p:ph type="body"/>
          </p:nvPr>
        </p:nvSpPr>
        <p:spPr>
          <a:xfrm>
            <a:off x="504000" y="1768680"/>
            <a:ext cx="9072000" cy="438408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3200" spc="-1" strike="noStrike">
                <a:latin typeface="Arial"/>
              </a:rPr>
              <a:t>Click to edit the outline text format</a:t>
            </a:r>
            <a:endParaRPr b="0" lang="en-GB" sz="3200" spc="-1" strike="noStrike">
              <a:latin typeface="Arial"/>
            </a:endParaRPr>
          </a:p>
          <a:p>
            <a:pPr lvl="1" marL="864000" indent="-324000">
              <a:spcBef>
                <a:spcPts val="1134"/>
              </a:spcBef>
              <a:buClr>
                <a:srgbClr val="000000"/>
              </a:buClr>
              <a:buSzPct val="75000"/>
              <a:buFont typeface="Symbol" charset="2"/>
              <a:buChar char=""/>
            </a:pPr>
            <a:r>
              <a:rPr b="0" lang="en-GB" sz="2800" spc="-1" strike="noStrike">
                <a:latin typeface="Arial"/>
              </a:rPr>
              <a:t>Second Outline Level</a:t>
            </a:r>
            <a:endParaRPr b="0" lang="en-GB" sz="2800" spc="-1" strike="noStrike">
              <a:latin typeface="Arial"/>
            </a:endParaRPr>
          </a:p>
          <a:p>
            <a:pPr lvl="2" marL="1296000" indent="-288000">
              <a:spcBef>
                <a:spcPts val="850"/>
              </a:spcBef>
              <a:buClr>
                <a:srgbClr val="000000"/>
              </a:buClr>
              <a:buSzPct val="45000"/>
              <a:buFont typeface="Wingdings" charset="2"/>
              <a:buChar char=""/>
            </a:pPr>
            <a:r>
              <a:rPr b="0" lang="en-GB" sz="2400" spc="-1" strike="noStrike">
                <a:latin typeface="Arial"/>
              </a:rPr>
              <a:t>Third Outline Level</a:t>
            </a:r>
            <a:endParaRPr b="0" lang="en-GB" sz="2400" spc="-1" strike="noStrike">
              <a:latin typeface="Arial"/>
            </a:endParaRPr>
          </a:p>
          <a:p>
            <a:pPr lvl="3" marL="1728000" indent="-216000">
              <a:spcBef>
                <a:spcPts val="567"/>
              </a:spcBef>
              <a:buClr>
                <a:srgbClr val="000000"/>
              </a:buClr>
              <a:buSzPct val="75000"/>
              <a:buFont typeface="Symbol" charset="2"/>
              <a:buChar char=""/>
            </a:pPr>
            <a:r>
              <a:rPr b="0" lang="en-GB" sz="2000" spc="-1" strike="noStrike">
                <a:latin typeface="Arial"/>
              </a:rPr>
              <a:t>Fourth Outline Level</a:t>
            </a:r>
            <a:endParaRPr b="0" lang="en-GB" sz="2000" spc="-1" strike="noStrike">
              <a:latin typeface="Arial"/>
            </a:endParaRPr>
          </a:p>
          <a:p>
            <a:pPr lvl="4" marL="2160000" indent="-216000">
              <a:spcBef>
                <a:spcPts val="283"/>
              </a:spcBef>
              <a:buClr>
                <a:srgbClr val="000000"/>
              </a:buClr>
              <a:buSzPct val="45000"/>
              <a:buFont typeface="Wingdings" charset="2"/>
              <a:buChar char=""/>
            </a:pPr>
            <a:r>
              <a:rPr b="0" lang="en-GB" sz="2000" spc="-1" strike="noStrike">
                <a:latin typeface="Arial"/>
              </a:rPr>
              <a:t>Fifth Outline Level</a:t>
            </a:r>
            <a:endParaRPr b="0" lang="en-GB" sz="2000" spc="-1" strike="noStrike">
              <a:latin typeface="Arial"/>
            </a:endParaRPr>
          </a:p>
          <a:p>
            <a:pPr lvl="5" marL="2592000" indent="-216000">
              <a:spcBef>
                <a:spcPts val="283"/>
              </a:spcBef>
              <a:buClr>
                <a:srgbClr val="000000"/>
              </a:buClr>
              <a:buSzPct val="45000"/>
              <a:buFont typeface="Wingdings" charset="2"/>
              <a:buChar char=""/>
            </a:pPr>
            <a:r>
              <a:rPr b="0" lang="en-GB" sz="2000" spc="-1" strike="noStrike">
                <a:latin typeface="Arial"/>
              </a:rPr>
              <a:t>Sixth Outline Level</a:t>
            </a:r>
            <a:endParaRPr b="0" lang="en-GB" sz="2000" spc="-1" strike="noStrike">
              <a:latin typeface="Arial"/>
            </a:endParaRPr>
          </a:p>
          <a:p>
            <a:pPr lvl="6" marL="3024000" indent="-216000">
              <a:spcBef>
                <a:spcPts val="283"/>
              </a:spcBef>
              <a:buClr>
                <a:srgbClr val="000000"/>
              </a:buClr>
              <a:buSzPct val="45000"/>
              <a:buFont typeface="Wingdings" charset="2"/>
              <a:buChar char=""/>
            </a:pPr>
            <a:r>
              <a:rPr b="0" lang="en-GB" sz="2000" spc="-1" strike="noStrike">
                <a:latin typeface="Arial"/>
              </a:rPr>
              <a:t>Seventh Outline Level</a:t>
            </a:r>
            <a:endParaRPr b="0" lang="en-GB" sz="2000" spc="-1" strike="noStrike">
              <a:latin typeface="Arial"/>
            </a:endParaRPr>
          </a:p>
        </p:txBody>
      </p:sp>
    </p:spTree>
  </p:cSld>
  <p:clrMap bg1="lt1" bg2="lt2" tx1="dk1" tx2="dk2" accent1="accent1" accent2="accent2" accent3="accent3" accent4="accent4" accent5="accent5" accent6="accent6" hlink="hlink" folHlink="folHlink"/>
  <p:sldLayoutIdLst>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 id="2147483686" r:id="rId13"/>
  </p:sldLayoutIdLst>
</p:sldMaster>
</file>

<file path=ppt/slideMasters/slideMaster4.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14" name="PlaceHolder 1"/>
          <p:cNvSpPr>
            <a:spLocks noGrp="1"/>
          </p:cNvSpPr>
          <p:nvPr>
            <p:ph type="title"/>
          </p:nvPr>
        </p:nvSpPr>
        <p:spPr>
          <a:xfrm>
            <a:off x="504000" y="301320"/>
            <a:ext cx="9071640" cy="1261440"/>
          </a:xfrm>
          <a:prstGeom prst="rect">
            <a:avLst/>
          </a:prstGeom>
        </p:spPr>
        <p:txBody>
          <a:bodyPr lIns="0" rIns="0" tIns="0" bIns="0" anchor="ctr"/>
          <a:p>
            <a:r>
              <a:rPr b="0" lang="en-GB" sz="1800" spc="-1" strike="noStrike">
                <a:latin typeface="Arial"/>
              </a:rPr>
              <a:t>Click to edit the title text format</a:t>
            </a:r>
            <a:endParaRPr b="0" lang="en-GB" sz="1800" spc="-1" strike="noStrike">
              <a:latin typeface="Arial"/>
            </a:endParaRPr>
          </a:p>
        </p:txBody>
      </p:sp>
      <p:sp>
        <p:nvSpPr>
          <p:cNvPr id="115" name="PlaceHolder 2"/>
          <p:cNvSpPr>
            <a:spLocks noGrp="1"/>
          </p:cNvSpPr>
          <p:nvPr>
            <p:ph type="body"/>
          </p:nvPr>
        </p:nvSpPr>
        <p:spPr>
          <a:xfrm>
            <a:off x="504000" y="1768680"/>
            <a:ext cx="9071640" cy="4383720"/>
          </a:xfrm>
          <a:prstGeom prst="rect">
            <a:avLst/>
          </a:prstGeom>
        </p:spPr>
        <p:txBody>
          <a:bodyPr lIns="0" rIns="0" tIns="0" bIns="0">
            <a:normAutofit/>
          </a:bodyPr>
          <a:p>
            <a:pPr marL="432000" indent="-324000">
              <a:spcBef>
                <a:spcPts val="1417"/>
              </a:spcBef>
              <a:buClr>
                <a:srgbClr val="000000"/>
              </a:buClr>
              <a:buSzPct val="45000"/>
              <a:buFont typeface="Wingdings" charset="2"/>
              <a:buChar char=""/>
            </a:pPr>
            <a:r>
              <a:rPr b="0" lang="en-GB" sz="1800" spc="-1" strike="noStrike">
                <a:latin typeface="Arial"/>
              </a:rPr>
              <a:t>Click to edit the outline text format</a:t>
            </a:r>
            <a:endParaRPr b="0" lang="en-GB" sz="1800" spc="-1" strike="noStrike">
              <a:latin typeface="Arial"/>
            </a:endParaRPr>
          </a:p>
          <a:p>
            <a:pPr lvl="1" marL="864000" indent="-324000">
              <a:spcBef>
                <a:spcPts val="1134"/>
              </a:spcBef>
              <a:buClr>
                <a:srgbClr val="000000"/>
              </a:buClr>
              <a:buSzPct val="75000"/>
              <a:buFont typeface="Symbol" charset="2"/>
              <a:buChar char=""/>
            </a:pPr>
            <a:r>
              <a:rPr b="0" lang="en-GB" sz="1800" spc="-1" strike="noStrike">
                <a:latin typeface="Arial"/>
              </a:rPr>
              <a:t>Second Outline Level</a:t>
            </a:r>
            <a:endParaRPr b="0" lang="en-GB" sz="1800" spc="-1" strike="noStrike">
              <a:latin typeface="Arial"/>
            </a:endParaRPr>
          </a:p>
          <a:p>
            <a:pPr lvl="2" marL="1296000" indent="-288000">
              <a:spcBef>
                <a:spcPts val="850"/>
              </a:spcBef>
              <a:buClr>
                <a:srgbClr val="000000"/>
              </a:buClr>
              <a:buSzPct val="45000"/>
              <a:buFont typeface="Wingdings" charset="2"/>
              <a:buChar char=""/>
            </a:pPr>
            <a:r>
              <a:rPr b="0" lang="en-GB" sz="1800" spc="-1" strike="noStrike">
                <a:latin typeface="Arial"/>
              </a:rPr>
              <a:t>Third Outline Level</a:t>
            </a:r>
            <a:endParaRPr b="0" lang="en-GB" sz="1800" spc="-1" strike="noStrike">
              <a:latin typeface="Arial"/>
            </a:endParaRPr>
          </a:p>
          <a:p>
            <a:pPr lvl="3" marL="1728000" indent="-216000">
              <a:spcBef>
                <a:spcPts val="567"/>
              </a:spcBef>
              <a:buClr>
                <a:srgbClr val="000000"/>
              </a:buClr>
              <a:buSzPct val="75000"/>
              <a:buFont typeface="Symbol" charset="2"/>
              <a:buChar char=""/>
            </a:pPr>
            <a:r>
              <a:rPr b="0" lang="en-GB" sz="1800" spc="-1" strike="noStrike">
                <a:latin typeface="Arial"/>
              </a:rPr>
              <a:t>Fourth Outline Level</a:t>
            </a:r>
            <a:endParaRPr b="0" lang="en-GB" sz="1800" spc="-1" strike="noStrike">
              <a:latin typeface="Arial"/>
            </a:endParaRPr>
          </a:p>
          <a:p>
            <a:pPr lvl="4" marL="2160000" indent="-216000">
              <a:spcBef>
                <a:spcPts val="283"/>
              </a:spcBef>
              <a:buClr>
                <a:srgbClr val="000000"/>
              </a:buClr>
              <a:buSzPct val="45000"/>
              <a:buFont typeface="Wingdings" charset="2"/>
              <a:buChar char=""/>
            </a:pPr>
            <a:r>
              <a:rPr b="0" lang="en-GB" sz="1800" spc="-1" strike="noStrike">
                <a:latin typeface="Arial"/>
              </a:rPr>
              <a:t>Fifth Outline Level</a:t>
            </a:r>
            <a:endParaRPr b="0" lang="en-GB" sz="1800" spc="-1" strike="noStrike">
              <a:latin typeface="Arial"/>
            </a:endParaRPr>
          </a:p>
          <a:p>
            <a:pPr lvl="5" marL="2592000" indent="-216000">
              <a:spcBef>
                <a:spcPts val="283"/>
              </a:spcBef>
              <a:buClr>
                <a:srgbClr val="000000"/>
              </a:buClr>
              <a:buSzPct val="45000"/>
              <a:buFont typeface="Wingdings" charset="2"/>
              <a:buChar char=""/>
            </a:pPr>
            <a:r>
              <a:rPr b="0" lang="en-GB" sz="1800" spc="-1" strike="noStrike">
                <a:latin typeface="Arial"/>
              </a:rPr>
              <a:t>Sixth Outline Level</a:t>
            </a:r>
            <a:endParaRPr b="0" lang="en-GB" sz="1800" spc="-1" strike="noStrike">
              <a:latin typeface="Arial"/>
            </a:endParaRPr>
          </a:p>
          <a:p>
            <a:pPr lvl="6" marL="3024000" indent="-216000">
              <a:spcBef>
                <a:spcPts val="283"/>
              </a:spcBef>
              <a:buClr>
                <a:srgbClr val="000000"/>
              </a:buClr>
              <a:buSzPct val="45000"/>
              <a:buFont typeface="Wingdings" charset="2"/>
              <a:buChar char=""/>
            </a:pPr>
            <a:r>
              <a:rPr b="0" lang="en-GB" sz="1800" spc="-1" strike="noStrike">
                <a:latin typeface="Arial"/>
              </a:rPr>
              <a:t>Seventh Outline Level</a:t>
            </a:r>
            <a:endParaRPr b="0" lang="en-GB" sz="1800" spc="-1" strike="noStrike">
              <a:latin typeface="Arial"/>
            </a:endParaRPr>
          </a:p>
        </p:txBody>
      </p:sp>
    </p:spTree>
  </p:cSld>
  <p:clrMap bg1="lt1" bg2="lt2" tx1="dk1" tx2="dk2" accent1="accent1" accent2="accent2" accent3="accent3" accent4="accent4" accent5="accent5" accent6="accent6" hlink="hlink" folHlink="folHlink"/>
  <p:sldLayoutIdLst>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Lst>
</p:sldMaster>
</file>

<file path=ppt/slides/_rels/slide1.xml.rels><?xml version="1.0" encoding="UTF-8"?>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4.xml.rels><?xml version="1.0" encoding="UTF-8"?>
<Relationships xmlns="http://schemas.openxmlformats.org/package/2006/relationships"><Relationship Id="rId1" Type="http://schemas.openxmlformats.org/officeDocument/2006/relationships/image" Target="../media/image2.png"/><Relationship Id="rId2" Type="http://schemas.openxmlformats.org/officeDocument/2006/relationships/slideLayout" Target="../slideLayouts/slideLayout1.xml"/>
</Relationships>
</file>

<file path=ppt/slides/_rels/slide5.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7.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8.xml.rels><?xml version="1.0" encoding="UTF-8"?>
<Relationships xmlns="http://schemas.openxmlformats.org/package/2006/relationships"><Relationship Id="rId1" Type="http://schemas.openxmlformats.org/officeDocument/2006/relationships/hyperlink" Target="https://www.eveningnews24.co.uk/lifestyle/20724792.photos-norwich-fire-destroyed-100-000-books/" TargetMode="External"/><Relationship Id="rId2" Type="http://schemas.openxmlformats.org/officeDocument/2006/relationships/slideLayout" Target="../slideLayouts/slideLayout1.xml"/>
</Relationships>
</file>

<file path=ppt/slides/_rels/slide9.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11.xml.rels><?xml version="1.0" encoding="UTF-8"?>
<Relationships xmlns="http://schemas.openxmlformats.org/package/2006/relationships"><Relationship Id="rId1" Type="http://schemas.openxmlformats.org/officeDocument/2006/relationships/hyperlink" Target="https://www.csmc.uni-hamburg.de/research/cluster-projects/field-a/rfa13.html" TargetMode="External"/><Relationship Id="rId2" Type="http://schemas.openxmlformats.org/officeDocument/2006/relationships/slideLayout" Target="../slideLayouts/slideLayout1.xml"/>
</Relationships>
</file>

<file path=ppt/slides/_rels/slide1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25.xml"/>
</Relationships>
</file>

<file path=ppt/slides/_rels/slide13.xml.rels><?xml version="1.0" encoding="UTF-8"?>
<Relationships xmlns="http://schemas.openxmlformats.org/package/2006/relationships"><Relationship Id="rId1" Type="http://schemas.openxmlformats.org/officeDocument/2006/relationships/image" Target="../media/image4.jpeg"/><Relationship Id="rId2" Type="http://schemas.openxmlformats.org/officeDocument/2006/relationships/slideLayout" Target="../slideLayouts/slideLayout25.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52" name="CustomShape 1"/>
          <p:cNvSpPr/>
          <p:nvPr/>
        </p:nvSpPr>
        <p:spPr>
          <a:xfrm>
            <a:off x="504000" y="265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Dating pre-modern records</a:t>
            </a:r>
            <a:endParaRPr b="0" lang="en-GB" sz="5860" spc="-1" strike="noStrike">
              <a:latin typeface="Arial"/>
            </a:endParaRPr>
          </a:p>
        </p:txBody>
      </p:sp>
      <p:pic>
        <p:nvPicPr>
          <p:cNvPr id="153" name="" descr=""/>
          <p:cNvPicPr/>
          <p:nvPr/>
        </p:nvPicPr>
        <p:blipFill>
          <a:blip r:embed="rId1"/>
          <a:stretch/>
        </p:blipFill>
        <p:spPr>
          <a:xfrm>
            <a:off x="2917080" y="1392840"/>
            <a:ext cx="4356720" cy="5806440"/>
          </a:xfrm>
          <a:prstGeom prst="rect">
            <a:avLst/>
          </a:prstGeom>
          <a:ln>
            <a:noFill/>
          </a:ln>
        </p:spPr>
      </p:pic>
    </p:spTree>
  </p:cSld>
  <p:timing>
    <p:tnLst>
      <p:par>
        <p:cTn id="1" dur="indefinite" restart="never" nodeType="tmRoot">
          <p:childTnLst>
            <p:seq>
              <p:cTn id="2" dur="indefinite" nodeType="mainSeq"/>
              <p:prevCondLst>
                <p:cond delay="0" evt="onPrev">
                  <p:tgtEl>
                    <p:sldTgt/>
                  </p:tgtEl>
                </p:cond>
              </p:prevCondLst>
              <p:nextCondLst>
                <p:cond delay="0" evt="onNext">
                  <p:tgtEl>
                    <p:sldTgt/>
                  </p:tgtEl>
                </p:cond>
              </p:nextCondLst>
            </p:seq>
          </p:childTnLst>
        </p:cTn>
      </p:par>
    </p:tnLst>
  </p:timing>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54" name="CustomShape 1"/>
          <p:cNvSpPr/>
          <p:nvPr/>
        </p:nvSpPr>
        <p:spPr>
          <a:xfrm>
            <a:off x="504000" y="301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55" name="CustomShape 2"/>
          <p:cNvSpPr/>
          <p:nvPr/>
        </p:nvSpPr>
        <p:spPr>
          <a:xfrm>
            <a:off x="504000" y="1768680"/>
            <a:ext cx="9070920" cy="4383720"/>
          </a:xfrm>
          <a:prstGeom prst="rect">
            <a:avLst/>
          </a:prstGeom>
          <a:noFill/>
          <a:ln>
            <a:noFill/>
          </a:ln>
        </p:spPr>
        <p:style>
          <a:lnRef idx="0"/>
          <a:fillRef idx="0"/>
          <a:effectRef idx="0"/>
          <a:fontRef idx="minor"/>
        </p:style>
        <p:txBody>
          <a:bodyPr lIns="0" rIns="0" tIns="0" bIns="0" anchor="ctr"/>
          <a:p>
            <a:pPr algn="ctr">
              <a:lnSpc>
                <a:spcPct val="100000"/>
              </a:lnSpc>
            </a:pPr>
            <a:r>
              <a:rPr b="0" lang="en-GB" sz="4800" spc="-1" strike="noStrike">
                <a:solidFill>
                  <a:srgbClr val="ffffff"/>
                </a:solidFill>
                <a:latin typeface="Gill Sans"/>
                <a:ea typeface="DejaVu Sans"/>
              </a:rPr>
              <a:t>Who, What, Why, Where, When?</a:t>
            </a:r>
            <a:endParaRPr b="0" lang="en-GB" sz="4800" spc="-1" strike="noStrike">
              <a:latin typeface="Arial"/>
            </a:endParaRPr>
          </a:p>
        </p:txBody>
      </p:sp>
    </p:spTree>
  </p:cSld>
  <p:timing>
    <p:tnLst>
      <p:par>
        <p:cTn id="3" dur="indefinite" restart="never" nodeType="tmRoot">
          <p:childTnLst>
            <p:seq>
              <p:cTn id="4" dur="indefinite" nodeType="mainSeq"/>
              <p:prevCondLst>
                <p:cond delay="0" evt="onPrev">
                  <p:tgtEl>
                    <p:sldTgt/>
                  </p:tgtEl>
                </p:cond>
              </p:prevCondLst>
              <p:nextCondLst>
                <p:cond delay="0" evt="onNext">
                  <p:tgtEl>
                    <p:sldTgt/>
                  </p:tgtEl>
                </p:cond>
              </p:nextCondLst>
            </p:seq>
          </p:childTnLst>
        </p:cTn>
      </p:par>
    </p:tnLst>
  </p:timing>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56"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57" name="CustomShape 2"/>
          <p:cNvSpPr/>
          <p:nvPr/>
        </p:nvSpPr>
        <p:spPr>
          <a:xfrm>
            <a:off x="457560" y="1935000"/>
            <a:ext cx="8228520" cy="438840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3200" spc="-1" strike="noStrike">
                <a:solidFill>
                  <a:srgbClr val="ffffff"/>
                </a:solidFill>
                <a:latin typeface="Gill Sans"/>
                <a:ea typeface="DejaVu Sans"/>
              </a:rPr>
              <a:t>Who?</a:t>
            </a:r>
            <a:endParaRPr b="0" lang="en-GB" sz="3200" spc="-1" strike="noStrike">
              <a:latin typeface="Arial"/>
            </a:endParaRPr>
          </a:p>
          <a:p>
            <a:pPr>
              <a:lnSpc>
                <a:spcPct val="100000"/>
              </a:lnSpc>
              <a:spcBef>
                <a:spcPts val="519"/>
              </a:spcBef>
            </a:pPr>
            <a:endParaRPr b="0" lang="en-GB" sz="32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200" spc="-1" strike="noStrike">
                <a:solidFill>
                  <a:srgbClr val="ffffff"/>
                </a:solidFill>
                <a:latin typeface="Gill Sans"/>
                <a:ea typeface="DejaVu Sans"/>
              </a:rPr>
              <a:t>Relates to ‘when’ and ‘what’</a:t>
            </a:r>
            <a:endParaRPr b="0" lang="en-GB" sz="32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200" spc="-1" strike="noStrike">
                <a:solidFill>
                  <a:srgbClr val="ffffff"/>
                </a:solidFill>
                <a:latin typeface="Gill Sans"/>
                <a:ea typeface="DejaVu Sans"/>
              </a:rPr>
              <a:t>Church &amp; literacy</a:t>
            </a:r>
            <a:endParaRPr b="0" lang="en-GB" sz="32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200" spc="-1" strike="noStrike">
                <a:solidFill>
                  <a:srgbClr val="ffffff"/>
                </a:solidFill>
                <a:latin typeface="Gill Sans"/>
                <a:ea typeface="DejaVu Sans"/>
              </a:rPr>
              <a:t>Machinery of government</a:t>
            </a:r>
            <a:endParaRPr b="0" lang="en-GB" sz="32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200" spc="-1" strike="noStrike">
                <a:solidFill>
                  <a:srgbClr val="ffffff"/>
                </a:solidFill>
                <a:latin typeface="Gill Sans"/>
                <a:ea typeface="DejaVu Sans"/>
              </a:rPr>
              <a:t>Lay literacy</a:t>
            </a:r>
            <a:endParaRPr b="0" lang="en-GB" sz="3200" spc="-1" strike="noStrike">
              <a:latin typeface="Arial"/>
            </a:endParaRPr>
          </a:p>
        </p:txBody>
      </p:sp>
    </p:spTree>
  </p:cSld>
  <p:timing>
    <p:tnLst>
      <p:par>
        <p:cTn id="5" dur="indefinite" restart="never" nodeType="tmRoot">
          <p:childTnLst>
            <p:seq>
              <p:cTn id="6" dur="indefinite" nodeType="mainSeq"/>
              <p:prevCondLst>
                <p:cond delay="0" evt="onPrev">
                  <p:tgtEl>
                    <p:sldTgt/>
                  </p:tgtEl>
                </p:cond>
              </p:prevCondLst>
              <p:nextCondLst>
                <p:cond delay="0" evt="onNext">
                  <p:tgtEl>
                    <p:sldTgt/>
                  </p:tgtEl>
                </p:cond>
              </p:nextCondLst>
            </p:seq>
          </p:childTnLst>
        </p:cTn>
      </p:par>
    </p:tnLst>
  </p:timing>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58"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59" name="CustomShape 2"/>
          <p:cNvSpPr/>
          <p:nvPr/>
        </p:nvSpPr>
        <p:spPr>
          <a:xfrm>
            <a:off x="457560" y="1287000"/>
            <a:ext cx="6021720" cy="580428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3200" spc="-1" strike="noStrike">
                <a:solidFill>
                  <a:srgbClr val="ffffff"/>
                </a:solidFill>
                <a:latin typeface="Gill Sans"/>
                <a:ea typeface="DejaVu Sans"/>
              </a:rPr>
              <a:t>What?</a:t>
            </a:r>
            <a:endParaRPr b="0" lang="en-GB" sz="3200" spc="-1" strike="noStrike">
              <a:latin typeface="Arial"/>
            </a:endParaRPr>
          </a:p>
          <a:p>
            <a:pPr>
              <a:lnSpc>
                <a:spcPct val="100000"/>
              </a:lnSpc>
              <a:spcBef>
                <a:spcPts val="519"/>
              </a:spcBef>
            </a:pP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Manuscripts (see elsewhere!)</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Laws/ legal codes – civil, canon, common</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Charters/ diplomas (transfer of land; obligations of landholding)</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Taxation records</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Royal government records – rolls, writs, letters (patent and close)</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Manorial records</a:t>
            </a: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200" spc="-1" strike="noStrike">
                <a:solidFill>
                  <a:srgbClr val="ffffff"/>
                </a:solidFill>
                <a:latin typeface="Gill Sans"/>
                <a:ea typeface="DejaVu Sans"/>
              </a:rPr>
              <a:t>Feet of fines</a:t>
            </a:r>
            <a:endParaRPr b="0" lang="en-GB" sz="3200" spc="-1" strike="noStrike">
              <a:latin typeface="Arial"/>
            </a:endParaRPr>
          </a:p>
        </p:txBody>
      </p:sp>
      <p:pic>
        <p:nvPicPr>
          <p:cNvPr id="160" name="" descr=""/>
          <p:cNvPicPr/>
          <p:nvPr/>
        </p:nvPicPr>
        <p:blipFill>
          <a:blip r:embed="rId1"/>
          <a:stretch/>
        </p:blipFill>
        <p:spPr>
          <a:xfrm>
            <a:off x="6696000" y="2088000"/>
            <a:ext cx="3225600" cy="4391280"/>
          </a:xfrm>
          <a:prstGeom prst="rect">
            <a:avLst/>
          </a:prstGeom>
          <a:ln>
            <a:noFill/>
          </a:ln>
        </p:spPr>
      </p:pic>
    </p:spTree>
  </p:cSld>
  <p:timing>
    <p:tnLst>
      <p:par>
        <p:cTn id="7" dur="indefinite" restart="never" nodeType="tmRoot">
          <p:childTnLst>
            <p:seq>
              <p:cTn id="8" dur="indefinite" nodeType="mainSeq"/>
              <p:prevCondLst>
                <p:cond delay="0" evt="onPrev">
                  <p:tgtEl>
                    <p:sldTgt/>
                  </p:tgtEl>
                </p:cond>
              </p:prevCondLst>
              <p:nextCondLst>
                <p:cond delay="0" evt="onNext">
                  <p:tgtEl>
                    <p:sldTgt/>
                  </p:tgtEl>
                </p:cond>
              </p:nextCondLst>
            </p:seq>
          </p:childTnLst>
        </p:cTn>
      </p:par>
    </p:tnLst>
  </p:timing>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61"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62" name="CustomShape 2"/>
          <p:cNvSpPr/>
          <p:nvPr/>
        </p:nvSpPr>
        <p:spPr>
          <a:xfrm>
            <a:off x="457560" y="1935000"/>
            <a:ext cx="8228520" cy="438840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3600" spc="-1" strike="noStrike">
                <a:solidFill>
                  <a:srgbClr val="ffffff"/>
                </a:solidFill>
                <a:latin typeface="Gill Sans"/>
                <a:ea typeface="DejaVu Sans"/>
              </a:rPr>
              <a:t> </a:t>
            </a:r>
            <a:r>
              <a:rPr b="0" lang="en-GB" sz="4400" spc="-1" strike="noStrike">
                <a:solidFill>
                  <a:srgbClr val="ffffff"/>
                </a:solidFill>
                <a:latin typeface="Gill Sans"/>
                <a:ea typeface="DejaVu Sans"/>
              </a:rPr>
              <a:t>Why</a:t>
            </a:r>
            <a:r>
              <a:rPr b="0" lang="en-GB" sz="3600" spc="-1" strike="noStrike">
                <a:solidFill>
                  <a:srgbClr val="ffffff"/>
                </a:solidFill>
                <a:latin typeface="Gill Sans"/>
                <a:ea typeface="DejaVu Sans"/>
              </a:rPr>
              <a:t>?</a:t>
            </a:r>
            <a:endParaRPr b="0" lang="en-GB" sz="3600" spc="-1" strike="noStrike">
              <a:latin typeface="Arial"/>
            </a:endParaRPr>
          </a:p>
          <a:p>
            <a:pPr>
              <a:lnSpc>
                <a:spcPct val="100000"/>
              </a:lnSpc>
              <a:spcBef>
                <a:spcPts val="519"/>
              </a:spcBef>
            </a:pPr>
            <a:endParaRPr b="0" lang="en-GB" sz="3600" spc="-1" strike="noStrike">
              <a:latin typeface="Arial"/>
            </a:endParaRPr>
          </a:p>
          <a:p>
            <a:pPr marL="216000" indent="-215280">
              <a:lnSpc>
                <a:spcPct val="100000"/>
              </a:lnSpc>
              <a:spcBef>
                <a:spcPts val="1369"/>
              </a:spcBef>
              <a:spcAft>
                <a:spcPts val="850"/>
              </a:spcAft>
              <a:buClr>
                <a:srgbClr val="ffffff"/>
              </a:buClr>
              <a:buSzPct val="45000"/>
              <a:buFont typeface="Wingdings" charset="2"/>
              <a:buChar char=""/>
            </a:pPr>
            <a:r>
              <a:rPr b="0" lang="en-GB" sz="3600" spc="-1" strike="noStrike">
                <a:solidFill>
                  <a:srgbClr val="ffffff"/>
                </a:solidFill>
                <a:latin typeface="Gill Sans"/>
                <a:ea typeface="DejaVu Sans"/>
              </a:rPr>
              <a:t>Oral to written</a:t>
            </a:r>
            <a:endParaRPr b="0" lang="en-GB" sz="3600" spc="-1" strike="noStrike">
              <a:latin typeface="Arial"/>
            </a:endParaRPr>
          </a:p>
          <a:p>
            <a:pPr marL="216000" indent="-215280">
              <a:lnSpc>
                <a:spcPct val="100000"/>
              </a:lnSpc>
              <a:spcBef>
                <a:spcPts val="1369"/>
              </a:spcBef>
              <a:spcAft>
                <a:spcPts val="850"/>
              </a:spcAft>
              <a:buClr>
                <a:srgbClr val="ffffff"/>
              </a:buClr>
              <a:buSzPct val="45000"/>
              <a:buFont typeface="Wingdings" charset="2"/>
              <a:buChar char=""/>
            </a:pPr>
            <a:r>
              <a:rPr b="0" lang="en-GB" sz="3600" spc="-1" strike="noStrike">
                <a:solidFill>
                  <a:srgbClr val="ffffff"/>
                </a:solidFill>
                <a:latin typeface="Gill Sans"/>
                <a:ea typeface="DejaVu Sans"/>
              </a:rPr>
              <a:t>Record – or forgery?</a:t>
            </a:r>
            <a:endParaRPr b="0" lang="en-GB" sz="3600" spc="-1" strike="noStrike">
              <a:latin typeface="Arial"/>
            </a:endParaRPr>
          </a:p>
        </p:txBody>
      </p:sp>
    </p:spTree>
  </p:cSld>
  <p:timing>
    <p:tnLst>
      <p:par>
        <p:cTn id="9" dur="indefinite" restart="never" nodeType="tmRoot">
          <p:childTnLst>
            <p:seq>
              <p:cTn id="10" dur="indefinite" nodeType="mainSeq"/>
              <p:prevCondLst>
                <p:cond delay="0" evt="onPrev">
                  <p:tgtEl>
                    <p:sldTgt/>
                  </p:tgtEl>
                </p:cond>
              </p:prevCondLst>
              <p:nextCondLst>
                <p:cond delay="0" evt="onNext">
                  <p:tgtEl>
                    <p:sldTgt/>
                  </p:tgtEl>
                </p:cond>
              </p:nextCondLst>
            </p:seq>
          </p:childTnLst>
        </p:cTn>
      </p:par>
    </p:tnLst>
  </p:timing>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63"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64" name="CustomShape 2"/>
          <p:cNvSpPr/>
          <p:nvPr/>
        </p:nvSpPr>
        <p:spPr>
          <a:xfrm>
            <a:off x="457560" y="1935000"/>
            <a:ext cx="8228520" cy="438840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3200" spc="-1" strike="noStrike">
                <a:solidFill>
                  <a:srgbClr val="ffffff"/>
                </a:solidFill>
                <a:latin typeface="Gill Sans"/>
                <a:ea typeface="DejaVu Sans"/>
              </a:rPr>
              <a:t> </a:t>
            </a:r>
            <a:r>
              <a:rPr b="0" lang="en-GB" sz="4000" spc="-1" strike="noStrike">
                <a:solidFill>
                  <a:srgbClr val="ffffff"/>
                </a:solidFill>
                <a:latin typeface="Gill Sans"/>
                <a:ea typeface="DejaVu Sans"/>
              </a:rPr>
              <a:t>Where</a:t>
            </a:r>
            <a:r>
              <a:rPr b="0" lang="en-GB" sz="3200" spc="-1" strike="noStrike">
                <a:solidFill>
                  <a:srgbClr val="ffffff"/>
                </a:solidFill>
                <a:latin typeface="Gill Sans"/>
                <a:ea typeface="DejaVu Sans"/>
              </a:rPr>
              <a:t>?</a:t>
            </a:r>
            <a:endParaRPr b="0" lang="en-GB" sz="3200" spc="-1" strike="noStrike">
              <a:latin typeface="Arial"/>
            </a:endParaRPr>
          </a:p>
          <a:p>
            <a:pPr>
              <a:lnSpc>
                <a:spcPct val="100000"/>
              </a:lnSpc>
              <a:spcBef>
                <a:spcPts val="519"/>
              </a:spcBef>
            </a:pPr>
            <a:endParaRPr b="0" lang="en-GB" sz="3200" spc="-1" strike="noStrike">
              <a:latin typeface="Arial"/>
            </a:endParaRPr>
          </a:p>
          <a:p>
            <a:pPr marL="216000" indent="-215280">
              <a:lnSpc>
                <a:spcPct val="100000"/>
              </a:lnSpc>
              <a:spcBef>
                <a:spcPts val="567"/>
              </a:spcBef>
              <a:spcAft>
                <a:spcPts val="567"/>
              </a:spcAft>
              <a:buClr>
                <a:srgbClr val="ffffff"/>
              </a:buClr>
              <a:buSzPct val="45000"/>
              <a:buFont typeface="Wingdings" charset="2"/>
              <a:buChar char=""/>
            </a:pPr>
            <a:r>
              <a:rPr b="0" lang="en-GB" sz="3600" spc="-1" strike="noStrike">
                <a:solidFill>
                  <a:srgbClr val="ffffff"/>
                </a:solidFill>
                <a:latin typeface="Gill Sans"/>
                <a:ea typeface="DejaVu Sans"/>
              </a:rPr>
              <a:t>Local, national</a:t>
            </a:r>
            <a:endParaRPr b="0" lang="en-GB" sz="3600" spc="-1" strike="noStrike">
              <a:latin typeface="Arial"/>
            </a:endParaRPr>
          </a:p>
          <a:p>
            <a:pPr marL="216000" indent="-215280">
              <a:lnSpc>
                <a:spcPct val="100000"/>
              </a:lnSpc>
              <a:spcBef>
                <a:spcPts val="567"/>
              </a:spcBef>
              <a:spcAft>
                <a:spcPts val="567"/>
              </a:spcAft>
              <a:buClr>
                <a:srgbClr val="ffffff"/>
              </a:buClr>
              <a:buSzPct val="45000"/>
              <a:buFont typeface="Wingdings" charset="2"/>
              <a:buChar char=""/>
            </a:pPr>
            <a:r>
              <a:rPr b="0" lang="en-GB" sz="3600" spc="-1" strike="noStrike">
                <a:solidFill>
                  <a:srgbClr val="ffffff"/>
                </a:solidFill>
                <a:latin typeface="Gill Sans"/>
                <a:ea typeface="DejaVu Sans"/>
              </a:rPr>
              <a:t>Survival of documents</a:t>
            </a:r>
            <a:endParaRPr b="0" lang="en-GB" sz="3600" spc="-1" strike="noStrike">
              <a:latin typeface="Arial"/>
            </a:endParaRPr>
          </a:p>
          <a:p>
            <a:pPr marL="216000" indent="-215280">
              <a:lnSpc>
                <a:spcPct val="100000"/>
              </a:lnSpc>
              <a:spcBef>
                <a:spcPts val="567"/>
              </a:spcBef>
              <a:spcAft>
                <a:spcPts val="567"/>
              </a:spcAft>
              <a:buClr>
                <a:srgbClr val="ffffff"/>
              </a:buClr>
              <a:buSzPct val="45000"/>
              <a:buFont typeface="Wingdings" charset="2"/>
              <a:buChar char=""/>
            </a:pPr>
            <a:r>
              <a:rPr b="0" lang="en-GB" sz="3600" spc="-1" strike="noStrike">
                <a:solidFill>
                  <a:srgbClr val="ffffff"/>
                </a:solidFill>
                <a:latin typeface="Gill Sans"/>
                <a:ea typeface="DejaVu Sans"/>
              </a:rPr>
              <a:t>Categorisation/ cataloguing</a:t>
            </a:r>
            <a:endParaRPr b="0" lang="en-GB" sz="3600" spc="-1" strike="noStrike">
              <a:latin typeface="Arial"/>
            </a:endParaRPr>
          </a:p>
        </p:txBody>
      </p:sp>
    </p:spTree>
  </p:cSld>
  <p:timing>
    <p:tnLst>
      <p:par>
        <p:cTn id="11" dur="indefinite" restart="never" nodeType="tmRoot">
          <p:childTnLst>
            <p:seq>
              <p:cTn id="12" dur="indefinite" nodeType="mainSeq"/>
              <p:prevCondLst>
                <p:cond delay="0" evt="onPrev">
                  <p:tgtEl>
                    <p:sldTgt/>
                  </p:tgtEl>
                </p:cond>
              </p:prevCondLst>
              <p:nextCondLst>
                <p:cond delay="0" evt="onNext">
                  <p:tgtEl>
                    <p:sldTgt/>
                  </p:tgtEl>
                </p:cond>
              </p:nextCondLst>
            </p:seq>
          </p:childTnLst>
        </p:cTn>
      </p:par>
    </p:tnLst>
  </p:timing>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65"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66" name="CustomShape 2"/>
          <p:cNvSpPr/>
          <p:nvPr/>
        </p:nvSpPr>
        <p:spPr>
          <a:xfrm>
            <a:off x="457560" y="1935000"/>
            <a:ext cx="8228520" cy="438840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4000" spc="-1" strike="noStrike">
                <a:solidFill>
                  <a:srgbClr val="ffffff"/>
                </a:solidFill>
                <a:latin typeface="Gill Sans"/>
                <a:ea typeface="DejaVu Sans"/>
              </a:rPr>
              <a:t>When</a:t>
            </a:r>
            <a:r>
              <a:rPr b="0" lang="en-GB" sz="3200" spc="-1" strike="noStrike">
                <a:solidFill>
                  <a:srgbClr val="ffffff"/>
                </a:solidFill>
                <a:latin typeface="Gill Sans"/>
                <a:ea typeface="DejaVu Sans"/>
              </a:rPr>
              <a:t>?</a:t>
            </a:r>
            <a:endParaRPr b="0" lang="en-GB" sz="3200" spc="-1" strike="noStrike">
              <a:latin typeface="Arial"/>
            </a:endParaRPr>
          </a:p>
          <a:p>
            <a:pPr>
              <a:lnSpc>
                <a:spcPct val="100000"/>
              </a:lnSpc>
              <a:spcBef>
                <a:spcPts val="519"/>
              </a:spcBef>
            </a:pPr>
            <a:endParaRPr b="0" lang="en-GB" sz="3200" spc="-1" strike="noStrike">
              <a:latin typeface="Arial"/>
            </a:endParaRPr>
          </a:p>
          <a:p>
            <a:pPr marL="216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Contemporaneous or retrospective</a:t>
            </a:r>
            <a:endParaRPr b="0" lang="en-GB" sz="3600" spc="-1" strike="noStrike">
              <a:latin typeface="Arial"/>
            </a:endParaRPr>
          </a:p>
          <a:p>
            <a:pPr marL="216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Dating: </a:t>
            </a:r>
            <a:endParaRPr b="0" lang="en-GB" sz="3600" spc="-1" strike="noStrike">
              <a:latin typeface="Arial"/>
            </a:endParaRPr>
          </a:p>
          <a:p>
            <a:pPr lvl="2" marL="648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Dating undated records</a:t>
            </a:r>
            <a:endParaRPr b="0" lang="en-GB" sz="3600" spc="-1" strike="noStrike">
              <a:latin typeface="Arial"/>
            </a:endParaRPr>
          </a:p>
          <a:p>
            <a:pPr lvl="2" marL="648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Converting medieval dates to modern dates</a:t>
            </a:r>
            <a:endParaRPr b="0" lang="en-GB" sz="3600" spc="-1" strike="noStrike">
              <a:latin typeface="Arial"/>
            </a:endParaRPr>
          </a:p>
          <a:p>
            <a:pPr lvl="2" marL="648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Internal and external evidence</a:t>
            </a:r>
            <a:endParaRPr b="0" lang="en-GB" sz="3600" spc="-1" strike="noStrike">
              <a:latin typeface="Arial"/>
            </a:endParaRPr>
          </a:p>
        </p:txBody>
      </p:sp>
    </p:spTree>
  </p:cSld>
  <p:timing>
    <p:tnLst>
      <p:par>
        <p:cTn id="13" dur="indefinite" restart="never" nodeType="tmRoot">
          <p:childTnLst>
            <p:seq>
              <p:cTn id="14" dur="indefinite" nodeType="mainSeq"/>
              <p:prevCondLst>
                <p:cond delay="0" evt="onPrev">
                  <p:tgtEl>
                    <p:sldTgt/>
                  </p:tgtEl>
                </p:cond>
              </p:prevCondLst>
              <p:nextCondLst>
                <p:cond delay="0" evt="onNext">
                  <p:tgtEl>
                    <p:sldTgt/>
                  </p:tgtEl>
                </p:cond>
              </p:nextCondLst>
            </p:seq>
          </p:childTnLst>
        </p:cTn>
      </p:par>
    </p:tnLst>
  </p:timing>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67" name="CustomShape 1"/>
          <p:cNvSpPr/>
          <p:nvPr/>
        </p:nvSpPr>
        <p:spPr>
          <a:xfrm>
            <a:off x="504000" y="337320"/>
            <a:ext cx="9070920" cy="1261080"/>
          </a:xfrm>
          <a:prstGeom prst="rect">
            <a:avLst/>
          </a:prstGeom>
          <a:noFill/>
          <a:ln>
            <a:noFill/>
          </a:ln>
        </p:spPr>
        <p:style>
          <a:lnRef idx="0"/>
          <a:fillRef idx="0"/>
          <a:effectRef idx="0"/>
          <a:fontRef idx="minor"/>
        </p:style>
        <p:txBody>
          <a:bodyPr lIns="0" rIns="0" tIns="0" bIns="0"/>
          <a:p>
            <a:pPr algn="ctr">
              <a:lnSpc>
                <a:spcPct val="100000"/>
              </a:lnSpc>
            </a:pPr>
            <a:r>
              <a:rPr b="0" lang="en-GB" sz="5860" spc="-1" strike="noStrike">
                <a:solidFill>
                  <a:srgbClr val="ffffff"/>
                </a:solidFill>
                <a:latin typeface="Gill Sans"/>
                <a:ea typeface="DejaVu Sans"/>
              </a:rPr>
              <a:t>Records</a:t>
            </a:r>
            <a:endParaRPr b="0" lang="en-GB" sz="5860" spc="-1" strike="noStrike">
              <a:latin typeface="Arial"/>
            </a:endParaRPr>
          </a:p>
        </p:txBody>
      </p:sp>
      <p:sp>
        <p:nvSpPr>
          <p:cNvPr id="168" name="CustomShape 2"/>
          <p:cNvSpPr/>
          <p:nvPr/>
        </p:nvSpPr>
        <p:spPr>
          <a:xfrm>
            <a:off x="457560" y="1935000"/>
            <a:ext cx="8829720" cy="4388400"/>
          </a:xfrm>
          <a:prstGeom prst="rect">
            <a:avLst/>
          </a:prstGeom>
          <a:noFill/>
          <a:ln w="9360">
            <a:noFill/>
          </a:ln>
        </p:spPr>
        <p:style>
          <a:lnRef idx="0"/>
          <a:fillRef idx="0"/>
          <a:effectRef idx="0"/>
          <a:fontRef idx="minor"/>
        </p:style>
        <p:txBody>
          <a:bodyPr lIns="90000" rIns="90000" tIns="45000" bIns="45000"/>
          <a:p>
            <a:pPr>
              <a:lnSpc>
                <a:spcPct val="100000"/>
              </a:lnSpc>
              <a:spcBef>
                <a:spcPts val="519"/>
              </a:spcBef>
            </a:pPr>
            <a:r>
              <a:rPr b="0" lang="en-GB" sz="4400" spc="-1" strike="noStrike">
                <a:solidFill>
                  <a:srgbClr val="ffffff"/>
                </a:solidFill>
                <a:latin typeface="Gill Sans"/>
                <a:ea typeface="DejaVu Sans"/>
              </a:rPr>
              <a:t>Survival</a:t>
            </a:r>
            <a:endParaRPr b="0" lang="en-GB" sz="4400" spc="-1" strike="noStrike">
              <a:latin typeface="Arial"/>
            </a:endParaRPr>
          </a:p>
          <a:p>
            <a:pPr>
              <a:lnSpc>
                <a:spcPct val="100000"/>
              </a:lnSpc>
              <a:spcBef>
                <a:spcPts val="519"/>
              </a:spcBef>
            </a:pPr>
            <a:endParaRPr b="0" lang="en-GB" sz="44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600" spc="-1" strike="noStrike">
                <a:solidFill>
                  <a:srgbClr val="ffffff"/>
                </a:solidFill>
                <a:latin typeface="Gill Sans"/>
                <a:ea typeface="DejaVu Sans"/>
              </a:rPr>
              <a:t>Material –  durability</a:t>
            </a:r>
            <a:endParaRPr b="0" lang="en-GB" sz="36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600" spc="-1" strike="noStrike">
                <a:solidFill>
                  <a:srgbClr val="ffffff"/>
                </a:solidFill>
                <a:latin typeface="Gill Sans"/>
                <a:ea typeface="DejaVu Sans"/>
              </a:rPr>
              <a:t>Environment</a:t>
            </a:r>
            <a:endParaRPr b="0" lang="en-GB" sz="3600" spc="-1" strike="noStrike">
              <a:latin typeface="Arial"/>
            </a:endParaRPr>
          </a:p>
          <a:p>
            <a:pPr marL="216000" indent="-215280">
              <a:lnSpc>
                <a:spcPct val="100000"/>
              </a:lnSpc>
              <a:spcBef>
                <a:spcPts val="519"/>
              </a:spcBef>
              <a:buClr>
                <a:srgbClr val="ffffff"/>
              </a:buClr>
              <a:buSzPct val="45000"/>
              <a:buFont typeface="Wingdings" charset="2"/>
              <a:buChar char=""/>
            </a:pPr>
            <a:r>
              <a:rPr b="0" lang="en-GB" sz="3600" spc="-1" strike="noStrike">
                <a:solidFill>
                  <a:srgbClr val="ffffff"/>
                </a:solidFill>
                <a:latin typeface="Gill Sans"/>
                <a:ea typeface="DejaVu Sans"/>
              </a:rPr>
              <a:t>Permanence/ transience</a:t>
            </a:r>
            <a:endParaRPr b="0" lang="en-GB" sz="3600" spc="-1" strike="noStrike">
              <a:latin typeface="Arial"/>
            </a:endParaRPr>
          </a:p>
          <a:p>
            <a:pPr marL="216000" indent="-215280">
              <a:lnSpc>
                <a:spcPct val="100000"/>
              </a:lnSpc>
              <a:buClr>
                <a:srgbClr val="ffffff"/>
              </a:buClr>
              <a:buSzPct val="45000"/>
              <a:buFont typeface="Wingdings" charset="2"/>
              <a:buChar char=""/>
            </a:pPr>
            <a:r>
              <a:rPr b="0" lang="en-GB" sz="3600" spc="-1" strike="noStrike">
                <a:solidFill>
                  <a:srgbClr val="ffffff"/>
                </a:solidFill>
                <a:latin typeface="Gill Sans"/>
                <a:ea typeface="DejaVu Sans"/>
              </a:rPr>
              <a:t>History/ ‘lifetime’ events – mediæval and modern: </a:t>
            </a:r>
            <a:r>
              <a:rPr b="0" lang="en-GB" sz="3600" spc="-1" strike="noStrike" u="sng">
                <a:solidFill>
                  <a:srgbClr val="0000ff"/>
                </a:solidFill>
                <a:uFillTx/>
                <a:latin typeface="Gill Sans"/>
                <a:ea typeface="DejaVu Sans"/>
                <a:hlinkClick r:id="rId1"/>
              </a:rPr>
              <a:t>don’t cry</a:t>
            </a:r>
            <a:endParaRPr b="0" lang="en-GB" sz="3600" spc="-1" strike="noStrike">
              <a:latin typeface="Arial"/>
            </a:endParaRPr>
          </a:p>
        </p:txBody>
      </p:sp>
    </p:spTree>
  </p:cSld>
  <p:timing>
    <p:tnLst>
      <p:par>
        <p:cTn id="15" dur="indefinite" restart="never" nodeType="tmRoot">
          <p:childTnLst>
            <p:seq>
              <p:cTn id="16" dur="indefinite" nodeType="mainSeq"/>
              <p:prevCondLst>
                <p:cond delay="0" evt="onPrev">
                  <p:tgtEl>
                    <p:sldTgt/>
                  </p:tgtEl>
                </p:cond>
              </p:prevCondLst>
              <p:nextCondLst>
                <p:cond delay="0" evt="onNext">
                  <p:tgtEl>
                    <p:sldTgt/>
                  </p:tgtEl>
                </p:cond>
              </p:nextCondLst>
            </p:seq>
          </p:childTnLst>
        </p:cTn>
      </p:par>
    </p:tnLst>
  </p:timing>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69" name="CustomShape 1"/>
          <p:cNvSpPr/>
          <p:nvPr/>
        </p:nvSpPr>
        <p:spPr>
          <a:xfrm>
            <a:off x="288000" y="360000"/>
            <a:ext cx="9575280" cy="6767280"/>
          </a:xfrm>
          <a:prstGeom prst="rect">
            <a:avLst/>
          </a:prstGeom>
          <a:noFill/>
          <a:ln>
            <a:noFill/>
          </a:ln>
        </p:spPr>
        <p:style>
          <a:lnRef idx="0"/>
          <a:fillRef idx="0"/>
          <a:effectRef idx="0"/>
          <a:fontRef idx="minor"/>
        </p:style>
        <p:txBody>
          <a:bodyPr lIns="0" rIns="0" tIns="0" bIns="0">
            <a:normAutofit/>
          </a:bodyPr>
          <a:p>
            <a:pPr>
              <a:lnSpc>
                <a:spcPct val="100000"/>
              </a:lnSpc>
            </a:pPr>
            <a:r>
              <a:rPr b="0" lang="en-GB" sz="4260" spc="-1" strike="noStrike">
                <a:solidFill>
                  <a:srgbClr val="000000"/>
                </a:solidFill>
                <a:latin typeface="Gill Sans"/>
                <a:ea typeface="DejaVu Sans"/>
              </a:rPr>
              <a:t>As soon as the train had fairly started, Thorndyke proceeded to inspect the little volume; and his manner of doing so was highly characteristic. An ordinary person would have opened the book and looked through the contents, probably seeking out at once the sinister history of Gilbert Lumley.</a:t>
            </a:r>
            <a:endParaRPr b="0" lang="en-GB" sz="4260" spc="-1" strike="noStrike">
              <a:latin typeface="Arial"/>
            </a:endParaRPr>
          </a:p>
          <a:p>
            <a:pPr>
              <a:lnSpc>
                <a:spcPct val="100000"/>
              </a:lnSpc>
            </a:pPr>
            <a:endParaRPr b="0" lang="en-GB" sz="4260" spc="-1" strike="noStrike">
              <a:latin typeface="Arial"/>
            </a:endParaRPr>
          </a:p>
          <a:p>
            <a:pPr>
              <a:lnSpc>
                <a:spcPct val="100000"/>
              </a:lnSpc>
            </a:pPr>
            <a:r>
              <a:rPr b="0" lang="en-GB" sz="4260" spc="-1" strike="noStrike">
                <a:solidFill>
                  <a:srgbClr val="000000"/>
                </a:solidFill>
                <a:latin typeface="Gill Sans"/>
                <a:ea typeface="DejaVu Sans"/>
              </a:rPr>
              <a:t>Not so Thorndyke. His inspection began at the very beginning and proceeded systematically to deal with every fact that the book had to disclose. First he made an exhaustive examination of the cover; scrutinised the corners; inspected the bottom edges and compared them with the top edges; and compared the top and bottom head-caps. Then he brought out his lens and examined the tooling, which was simple in character and worked in “blind”—i.e. not gilt. He also inspected the head-bands through the glass, and then he turned his attention to the interior. He looked carefully at both end-papers, he opened the sections and examined the sewing-thread, he held the leaves up to the light and tested the paper by eye and by touch and he viewed the writing in several places through his lens. Finally he handed the book and the lens to me without remark.</a:t>
            </a:r>
            <a:endParaRPr b="0" lang="en-GB" sz="4260" spc="-1" strike="noStrike">
              <a:latin typeface="Arial"/>
            </a:endParaRPr>
          </a:p>
          <a:p>
            <a:pPr algn="r">
              <a:lnSpc>
                <a:spcPct val="100000"/>
              </a:lnSpc>
              <a:spcBef>
                <a:spcPts val="1885"/>
              </a:spcBef>
            </a:pPr>
            <a:r>
              <a:rPr b="0" lang="en-GB" sz="4260" spc="-1" strike="noStrike">
                <a:solidFill>
                  <a:srgbClr val="000000"/>
                </a:solidFill>
                <a:latin typeface="Gill Sans"/>
                <a:ea typeface="DejaVu Sans"/>
              </a:rPr>
              <a:t>R. Austin Freeman, </a:t>
            </a:r>
            <a:r>
              <a:rPr b="0" i="1" lang="en-GB" sz="4260" spc="-1" strike="noStrike">
                <a:solidFill>
                  <a:srgbClr val="000000"/>
                </a:solidFill>
                <a:latin typeface="Gill Sans"/>
                <a:ea typeface="DejaVu Sans"/>
              </a:rPr>
              <a:t>The Apparition of Burling Court</a:t>
            </a:r>
            <a:endParaRPr b="0" lang="en-GB" sz="4260" spc="-1" strike="noStrike">
              <a:latin typeface="Arial"/>
            </a:endParaRPr>
          </a:p>
        </p:txBody>
      </p:sp>
    </p:spTree>
  </p:cSld>
  <p:timing>
    <p:tnLst>
      <p:par>
        <p:cTn id="17" dur="indefinite" restart="never" nodeType="tmRoot">
          <p:childTnLst>
            <p:seq>
              <p:cTn id="18" dur="indefinite" nodeType="mainSeq"/>
              <p:prevCondLst>
                <p:cond delay="0" evt="onPrev">
                  <p:tgtEl>
                    <p:sldTgt/>
                  </p:tgtEl>
                </p:cond>
              </p:prevCondLst>
              <p:nextCondLst>
                <p:cond delay="0" evt="onNext">
                  <p:tgtEl>
                    <p:sldTgt/>
                  </p:tgtEl>
                </p:cond>
              </p:nextCondLst>
            </p:seq>
          </p:childTnLst>
        </p:cTn>
      </p:par>
    </p:tnLst>
  </p:timing>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70" name="CustomShape 1"/>
          <p:cNvSpPr/>
          <p:nvPr/>
        </p:nvSpPr>
        <p:spPr>
          <a:xfrm>
            <a:off x="504000" y="301320"/>
            <a:ext cx="9070920" cy="126108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Dating original records</a:t>
            </a:r>
            <a:endParaRPr b="0" lang="en-GB" sz="5860" spc="-1" strike="noStrike">
              <a:latin typeface="Arial"/>
            </a:endParaRPr>
          </a:p>
        </p:txBody>
      </p:sp>
      <p:sp>
        <p:nvSpPr>
          <p:cNvPr id="171" name="CustomShape 2"/>
          <p:cNvSpPr/>
          <p:nvPr/>
        </p:nvSpPr>
        <p:spPr>
          <a:xfrm>
            <a:off x="504000" y="1768680"/>
            <a:ext cx="9070920" cy="5286600"/>
          </a:xfrm>
          <a:prstGeom prst="rect">
            <a:avLst/>
          </a:prstGeom>
          <a:noFill/>
          <a:ln>
            <a:noFill/>
          </a:ln>
        </p:spPr>
        <p:style>
          <a:lnRef idx="0"/>
          <a:fillRef idx="0"/>
          <a:effectRef idx="0"/>
          <a:fontRef idx="minor"/>
        </p:style>
        <p:txBody>
          <a:bodyPr lIns="0" rIns="0" tIns="0" bIns="0">
            <a:normAutofit/>
          </a:bodyPr>
          <a:p>
            <a:pPr marL="432000" indent="-323280">
              <a:lnSpc>
                <a:spcPct val="100000"/>
              </a:lnSpc>
              <a:spcBef>
                <a:spcPts val="1885"/>
              </a:spcBef>
              <a:buClr>
                <a:srgbClr val="ffffff"/>
              </a:buClr>
              <a:buSzPct val="45000"/>
              <a:buFont typeface="Wingdings" charset="2"/>
              <a:buChar char=""/>
            </a:pPr>
            <a:r>
              <a:rPr b="1" lang="en-GB" sz="4260" spc="-1" strike="noStrike">
                <a:solidFill>
                  <a:srgbClr val="ffffff"/>
                </a:solidFill>
                <a:latin typeface="Gill Sans"/>
                <a:ea typeface="DejaVu Sans"/>
              </a:rPr>
              <a:t>Intrinsic evidence</a:t>
            </a:r>
            <a:r>
              <a:rPr b="0" lang="en-GB" sz="4260" spc="-1" strike="noStrike">
                <a:solidFill>
                  <a:srgbClr val="ffffff"/>
                </a:solidFill>
                <a:latin typeface="Gill Sans"/>
                <a:ea typeface="DejaVu Sans"/>
              </a:rPr>
              <a:t>: date in some form; datable events or people</a:t>
            </a:r>
            <a:endParaRPr b="0" lang="en-GB" sz="4260" spc="-1" strike="noStrike">
              <a:latin typeface="Arial"/>
            </a:endParaRPr>
          </a:p>
          <a:p>
            <a:pPr marL="432000" indent="-323280">
              <a:lnSpc>
                <a:spcPct val="100000"/>
              </a:lnSpc>
              <a:spcBef>
                <a:spcPts val="1885"/>
              </a:spcBef>
              <a:buClr>
                <a:srgbClr val="ffffff"/>
              </a:buClr>
              <a:buSzPct val="45000"/>
              <a:buFont typeface="Wingdings" charset="2"/>
              <a:buChar char=""/>
            </a:pPr>
            <a:r>
              <a:rPr b="1" lang="en-GB" sz="4260" spc="-1" strike="noStrike">
                <a:solidFill>
                  <a:srgbClr val="ffffff"/>
                </a:solidFill>
                <a:latin typeface="Gill Sans"/>
                <a:ea typeface="DejaVu Sans"/>
              </a:rPr>
              <a:t>Extrinsic evidence</a:t>
            </a:r>
            <a:r>
              <a:rPr b="0" lang="en-GB" sz="4260" spc="-1" strike="noStrike">
                <a:solidFill>
                  <a:srgbClr val="ffffff"/>
                </a:solidFill>
                <a:latin typeface="Gill Sans"/>
                <a:ea typeface="DejaVu Sans"/>
              </a:rPr>
              <a:t>: handwriting, illustration, media – inks and paints, parchment/ paper (watermarks?), bindings</a:t>
            </a:r>
            <a:endParaRPr b="0" lang="en-GB" sz="4260" spc="-1" strike="noStrike">
              <a:latin typeface="Arial"/>
            </a:endParaRPr>
          </a:p>
          <a:p>
            <a:pPr marL="432000" indent="-323280">
              <a:lnSpc>
                <a:spcPct val="100000"/>
              </a:lnSpc>
              <a:spcBef>
                <a:spcPts val="1885"/>
              </a:spcBef>
              <a:buClr>
                <a:srgbClr val="ffffff"/>
              </a:buClr>
              <a:buSzPct val="45000"/>
              <a:buFont typeface="Wingdings" charset="2"/>
              <a:buChar char=""/>
            </a:pPr>
            <a:r>
              <a:rPr b="0" i="1" lang="en-GB" sz="4260" spc="-1" strike="noStrike">
                <a:solidFill>
                  <a:srgbClr val="ffffff"/>
                </a:solidFill>
                <a:latin typeface="Gill Sans"/>
                <a:ea typeface="DejaVu Sans"/>
              </a:rPr>
              <a:t>Terminus post/ ante quem non</a:t>
            </a:r>
            <a:endParaRPr b="0" lang="en-GB" sz="4260" spc="-1" strike="noStrike">
              <a:latin typeface="Arial"/>
            </a:endParaRPr>
          </a:p>
        </p:txBody>
      </p:sp>
    </p:spTree>
  </p:cSld>
  <p:timing>
    <p:tnLst>
      <p:par>
        <p:cTn id="19" dur="indefinite" restart="never" nodeType="tmRoot">
          <p:childTnLst>
            <p:seq>
              <p:cTn id="20" dur="indefinite" nodeType="mainSeq"/>
              <p:prevCondLst>
                <p:cond delay="0" evt="onPrev">
                  <p:tgtEl>
                    <p:sldTgt/>
                  </p:tgtEl>
                </p:cond>
              </p:prevCondLst>
              <p:nextCondLst>
                <p:cond delay="0" evt="onNext">
                  <p:tgtEl>
                    <p:sldTgt/>
                  </p:tgtEl>
                </p:cond>
              </p:nextCondLst>
            </p:seq>
          </p:childTnLst>
        </p:cTn>
      </p:par>
    </p:tnLst>
  </p:timing>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sp>
        <p:nvSpPr>
          <p:cNvPr id="172" name="CustomShape 1"/>
          <p:cNvSpPr/>
          <p:nvPr/>
        </p:nvSpPr>
        <p:spPr>
          <a:xfrm>
            <a:off x="504000" y="301320"/>
            <a:ext cx="9070920" cy="1261080"/>
          </a:xfrm>
          <a:prstGeom prst="rect">
            <a:avLst/>
          </a:prstGeom>
          <a:noFill/>
          <a:ln>
            <a:noFill/>
          </a:ln>
        </p:spPr>
        <p:style>
          <a:lnRef idx="0"/>
          <a:fillRef idx="0"/>
          <a:effectRef idx="0"/>
          <a:fontRef idx="minor"/>
        </p:style>
        <p:txBody>
          <a:bodyPr lIns="0" rIns="0" tIns="0" bIns="0" anchor="ctr"/>
          <a:p>
            <a:pPr algn="ctr">
              <a:lnSpc>
                <a:spcPct val="100000"/>
              </a:lnSpc>
            </a:pPr>
            <a:r>
              <a:rPr b="0" lang="en-GB" sz="5860" spc="-1" strike="noStrike">
                <a:solidFill>
                  <a:srgbClr val="ffffff"/>
                </a:solidFill>
                <a:latin typeface="Luminari"/>
                <a:ea typeface="DejaVu Sans"/>
              </a:rPr>
              <a:t>Materials</a:t>
            </a:r>
            <a:endParaRPr b="0" lang="en-GB" sz="5860" spc="-1" strike="noStrike">
              <a:latin typeface="Arial"/>
            </a:endParaRPr>
          </a:p>
        </p:txBody>
      </p:sp>
      <p:sp>
        <p:nvSpPr>
          <p:cNvPr id="173" name="CustomShape 2"/>
          <p:cNvSpPr/>
          <p:nvPr/>
        </p:nvSpPr>
        <p:spPr>
          <a:xfrm>
            <a:off x="504000" y="1768680"/>
            <a:ext cx="9070920" cy="5286600"/>
          </a:xfrm>
          <a:prstGeom prst="rect">
            <a:avLst/>
          </a:prstGeom>
          <a:noFill/>
          <a:ln>
            <a:noFill/>
          </a:ln>
        </p:spPr>
        <p:style>
          <a:lnRef idx="0"/>
          <a:fillRef idx="0"/>
          <a:effectRef idx="0"/>
          <a:fontRef idx="minor"/>
        </p:style>
        <p:txBody>
          <a:bodyPr lIns="0" rIns="0" tIns="0" bIns="0">
            <a:normAutofit/>
          </a:bodyPr>
          <a:p>
            <a:pPr marL="432000" indent="-323280">
              <a:lnSpc>
                <a:spcPct val="100000"/>
              </a:lnSpc>
              <a:spcBef>
                <a:spcPts val="1414"/>
              </a:spcBef>
              <a:buClr>
                <a:srgbClr val="ffffff"/>
              </a:buClr>
              <a:buSzPct val="45000"/>
              <a:buFont typeface="Wingdings" charset="2"/>
              <a:buChar char=""/>
            </a:pPr>
            <a:r>
              <a:rPr b="0" lang="en-GB" sz="4000" spc="-1" strike="noStrike">
                <a:solidFill>
                  <a:srgbClr val="ffffff"/>
                </a:solidFill>
                <a:latin typeface="Gill Sans"/>
                <a:ea typeface="DejaVu Sans"/>
              </a:rPr>
              <a:t>Parchment: current throughout the Middle Ages and beyond…</a:t>
            </a:r>
            <a:endParaRPr b="0" lang="en-GB" sz="4000" spc="-1" strike="noStrike">
              <a:latin typeface="Arial"/>
            </a:endParaRPr>
          </a:p>
          <a:p>
            <a:pPr marL="432000" indent="-323280">
              <a:lnSpc>
                <a:spcPct val="100000"/>
              </a:lnSpc>
              <a:spcBef>
                <a:spcPts val="1885"/>
              </a:spcBef>
              <a:buClr>
                <a:srgbClr val="ffffff"/>
              </a:buClr>
              <a:buSzPct val="45000"/>
              <a:buFont typeface="Wingdings" charset="2"/>
              <a:buChar char=""/>
            </a:pPr>
            <a:r>
              <a:rPr b="0" lang="en-GB" sz="4000" spc="-1" strike="noStrike">
                <a:solidFill>
                  <a:srgbClr val="ffffff"/>
                </a:solidFill>
                <a:latin typeface="Gill Sans"/>
                <a:ea typeface="SimSun"/>
              </a:rPr>
              <a:t>Paper: </a:t>
            </a:r>
            <a:r>
              <a:rPr b="0" lang="en-GB" sz="4000" spc="-1" strike="noStrike">
                <a:solidFill>
                  <a:srgbClr val="ffffff"/>
                </a:solidFill>
                <a:latin typeface="Gill Sans"/>
                <a:ea typeface="DejaVu Sans"/>
              </a:rPr>
              <a:t>first paper mills in Germany, 14</a:t>
            </a:r>
            <a:r>
              <a:rPr b="0" lang="en-GB" sz="4000" spc="-1" strike="noStrike" baseline="101000">
                <a:solidFill>
                  <a:srgbClr val="ffffff"/>
                </a:solidFill>
                <a:latin typeface="Gill Sans"/>
                <a:ea typeface="DejaVu Sans"/>
              </a:rPr>
              <a:t>th</a:t>
            </a:r>
            <a:r>
              <a:rPr b="0" lang="en-GB" sz="4000" spc="-1" strike="noStrike">
                <a:solidFill>
                  <a:srgbClr val="ffffff"/>
                </a:solidFill>
                <a:latin typeface="Gill Sans"/>
                <a:ea typeface="DejaVu Sans"/>
              </a:rPr>
              <a:t> century, England 15</a:t>
            </a:r>
            <a:r>
              <a:rPr b="0" lang="en-GB" sz="4000" spc="-1" strike="noStrike" baseline="101000">
                <a:solidFill>
                  <a:srgbClr val="ffffff"/>
                </a:solidFill>
                <a:latin typeface="Gill Sans"/>
                <a:ea typeface="DejaVu Sans"/>
              </a:rPr>
              <a:t>th</a:t>
            </a:r>
            <a:r>
              <a:rPr b="0" lang="en-GB" sz="4000" spc="-1" strike="noStrike">
                <a:solidFill>
                  <a:srgbClr val="ffffff"/>
                </a:solidFill>
                <a:latin typeface="Gill Sans"/>
                <a:ea typeface="DejaVu Sans"/>
              </a:rPr>
              <a:t> century; laid paper till late 18</a:t>
            </a:r>
            <a:r>
              <a:rPr b="0" lang="en-GB" sz="4000" spc="-1" strike="noStrike" baseline="101000">
                <a:solidFill>
                  <a:srgbClr val="ffffff"/>
                </a:solidFill>
                <a:latin typeface="Gill Sans"/>
                <a:ea typeface="DejaVu Sans"/>
              </a:rPr>
              <a:t>th</a:t>
            </a:r>
            <a:r>
              <a:rPr b="0" lang="en-GB" sz="4000" spc="-1" strike="noStrike">
                <a:solidFill>
                  <a:srgbClr val="ffffff"/>
                </a:solidFill>
                <a:latin typeface="Gill Sans"/>
                <a:ea typeface="DejaVu Sans"/>
              </a:rPr>
              <a:t> century; watermarks</a:t>
            </a:r>
            <a:endParaRPr b="0" lang="en-GB" sz="4000" spc="-1" strike="noStrike">
              <a:latin typeface="Arial"/>
            </a:endParaRPr>
          </a:p>
          <a:p>
            <a:pPr marL="432000" indent="-323280">
              <a:lnSpc>
                <a:spcPct val="100000"/>
              </a:lnSpc>
              <a:spcBef>
                <a:spcPts val="1885"/>
              </a:spcBef>
              <a:buClr>
                <a:srgbClr val="ffffff"/>
              </a:buClr>
              <a:buSzPct val="45000"/>
              <a:buFont typeface="Wingdings" charset="2"/>
              <a:buChar char=""/>
            </a:pPr>
            <a:r>
              <a:rPr b="0" lang="en-GB" sz="4000" spc="-1" strike="noStrike">
                <a:solidFill>
                  <a:srgbClr val="ffffff"/>
                </a:solidFill>
                <a:latin typeface="Gill Sans"/>
                <a:ea typeface="DejaVu Sans"/>
              </a:rPr>
              <a:t>Ink(s): click me: </a:t>
            </a:r>
            <a:r>
              <a:rPr b="0" lang="en-GB" sz="4000" spc="-1" strike="noStrike" u="sng">
                <a:solidFill>
                  <a:srgbClr val="0000ff"/>
                </a:solidFill>
                <a:uFillTx/>
                <a:latin typeface="Gill Sans"/>
                <a:ea typeface="DejaVu Sans"/>
                <a:hlinkClick r:id="rId1"/>
              </a:rPr>
              <a:t>Hamburg University</a:t>
            </a:r>
            <a:endParaRPr b="0" lang="en-GB" sz="4000" spc="-1" strike="noStrike">
              <a:latin typeface="Arial"/>
            </a:endParaRPr>
          </a:p>
        </p:txBody>
      </p:sp>
    </p:spTree>
  </p:cSld>
  <p:timing>
    <p:tnLst>
      <p:par>
        <p:cTn id="21" dur="indefinite" restart="never" nodeType="tmRoot">
          <p:childTnLst>
            <p:seq>
              <p:cTn id="22" dur="indefinite" nodeType="mainSeq"/>
              <p:prevCondLst>
                <p:cond delay="0" evt="onPrev">
                  <p:tgtEl>
                    <p:sldTgt/>
                  </p:tgtEl>
                </p:cond>
              </p:prevCondLst>
              <p:nextCondLst>
                <p:cond delay="0" evt="onNext">
                  <p:tgtEl>
                    <p:sldTgt/>
                  </p:tgtEl>
                </p:cond>
              </p:nextCondLst>
            </p:seq>
          </p:childTnLst>
        </p:cTn>
      </p:par>
    </p:tnLst>
  </p:timing>
</p:sld>
</file>

<file path=ppt/slides/slide1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74" name="" descr=""/>
          <p:cNvPicPr/>
          <p:nvPr/>
        </p:nvPicPr>
        <p:blipFill>
          <a:blip r:embed="rId1"/>
          <a:stretch/>
        </p:blipFill>
        <p:spPr>
          <a:xfrm>
            <a:off x="3996000" y="117360"/>
            <a:ext cx="5399280" cy="7196040"/>
          </a:xfrm>
          <a:prstGeom prst="rect">
            <a:avLst/>
          </a:prstGeom>
          <a:ln>
            <a:noFill/>
          </a:ln>
        </p:spPr>
      </p:pic>
      <p:sp>
        <p:nvSpPr>
          <p:cNvPr id="175" name="CustomShape 1"/>
          <p:cNvSpPr/>
          <p:nvPr/>
        </p:nvSpPr>
        <p:spPr>
          <a:xfrm>
            <a:off x="360000" y="1165320"/>
            <a:ext cx="3527280" cy="2433960"/>
          </a:xfrm>
          <a:prstGeom prst="rect">
            <a:avLst/>
          </a:prstGeom>
          <a:noFill/>
          <a:ln>
            <a:noFill/>
          </a:ln>
        </p:spPr>
        <p:style>
          <a:lnRef idx="0"/>
          <a:fillRef idx="0"/>
          <a:effectRef idx="0"/>
          <a:fontRef idx="minor"/>
        </p:style>
        <p:txBody>
          <a:bodyPr lIns="90000" rIns="90000" tIns="45000" bIns="45000"/>
          <a:p>
            <a:pPr>
              <a:lnSpc>
                <a:spcPct val="100000"/>
              </a:lnSpc>
            </a:pPr>
            <a:r>
              <a:rPr b="0" lang="en-GB" sz="2200" spc="-1" strike="noStrike">
                <a:solidFill>
                  <a:srgbClr val="000000"/>
                </a:solidFill>
                <a:latin typeface="Gill Sans"/>
                <a:ea typeface="DejaVu Sans"/>
              </a:rPr>
              <a:t>The Cartulary of </a:t>
            </a:r>
            <a:endParaRPr b="0" lang="en-GB" sz="2200" spc="-1" strike="noStrike">
              <a:latin typeface="Arial"/>
            </a:endParaRPr>
          </a:p>
          <a:p>
            <a:pPr>
              <a:lnSpc>
                <a:spcPct val="100000"/>
              </a:lnSpc>
            </a:pPr>
            <a:r>
              <a:rPr b="0" lang="en-GB" sz="2200" spc="-1" strike="noStrike">
                <a:solidFill>
                  <a:srgbClr val="000000"/>
                </a:solidFill>
                <a:latin typeface="Gill Sans"/>
                <a:ea typeface="DejaVu Sans"/>
              </a:rPr>
              <a:t>Merton Priory,</a:t>
            </a:r>
            <a:endParaRPr b="0" lang="en-GB" sz="2200" spc="-1" strike="noStrike">
              <a:latin typeface="Arial"/>
            </a:endParaRPr>
          </a:p>
          <a:p>
            <a:pPr>
              <a:lnSpc>
                <a:spcPct val="100000"/>
              </a:lnSpc>
            </a:pPr>
            <a:r>
              <a:rPr b="0" lang="en-GB" sz="2200" spc="-1" strike="noStrike">
                <a:solidFill>
                  <a:srgbClr val="000000"/>
                </a:solidFill>
                <a:latin typeface="Gill Sans"/>
                <a:ea typeface="DejaVu Sans"/>
              </a:rPr>
              <a:t>British Library Cotton</a:t>
            </a:r>
            <a:endParaRPr b="0" lang="en-GB" sz="2200" spc="-1" strike="noStrike">
              <a:latin typeface="Arial"/>
            </a:endParaRPr>
          </a:p>
          <a:p>
            <a:pPr>
              <a:lnSpc>
                <a:spcPct val="100000"/>
              </a:lnSpc>
            </a:pPr>
            <a:r>
              <a:rPr b="0" lang="en-GB" sz="2200" spc="-1" strike="noStrike">
                <a:solidFill>
                  <a:srgbClr val="000000"/>
                </a:solidFill>
                <a:latin typeface="Gill Sans"/>
                <a:ea typeface="DejaVu Sans"/>
              </a:rPr>
              <a:t>MS Cleopatra C. vii., </a:t>
            </a:r>
            <a:endParaRPr b="0" lang="en-GB" sz="2200" spc="-1" strike="noStrike">
              <a:latin typeface="Arial"/>
            </a:endParaRPr>
          </a:p>
          <a:p>
            <a:pPr>
              <a:lnSpc>
                <a:spcPct val="100000"/>
              </a:lnSpc>
            </a:pPr>
            <a:r>
              <a:rPr b="0" lang="en-GB" sz="2200" spc="-1" strike="noStrike">
                <a:solidFill>
                  <a:srgbClr val="000000"/>
                </a:solidFill>
                <a:latin typeface="Gill Sans"/>
                <a:ea typeface="DejaVu Sans"/>
              </a:rPr>
              <a:t>fol. cvi verso.</a:t>
            </a:r>
            <a:endParaRPr b="0" lang="en-GB" sz="2200" spc="-1" strike="noStrike">
              <a:latin typeface="Arial"/>
            </a:endParaRPr>
          </a:p>
        </p:txBody>
      </p:sp>
      <p:sp>
        <p:nvSpPr>
          <p:cNvPr id="176" name="CustomShape 2"/>
          <p:cNvSpPr/>
          <p:nvPr/>
        </p:nvSpPr>
        <p:spPr>
          <a:xfrm>
            <a:off x="4176000" y="2664000"/>
            <a:ext cx="4607640" cy="575640"/>
          </a:xfrm>
          <a:prstGeom prst="rect">
            <a:avLst/>
          </a:prstGeom>
          <a:noFill/>
          <a:ln w="36000">
            <a:solidFill>
              <a:srgbClr val="000080"/>
            </a:solidFill>
            <a:round/>
          </a:ln>
        </p:spPr>
        <p:style>
          <a:lnRef idx="0"/>
          <a:fillRef idx="0"/>
          <a:effectRef idx="0"/>
          <a:fontRef idx="minor"/>
        </p:style>
      </p:sp>
      <p:sp>
        <p:nvSpPr>
          <p:cNvPr id="177" name="CustomShape 3"/>
          <p:cNvSpPr/>
          <p:nvPr/>
        </p:nvSpPr>
        <p:spPr>
          <a:xfrm>
            <a:off x="4176000" y="3456000"/>
            <a:ext cx="4607640" cy="395640"/>
          </a:xfrm>
          <a:prstGeom prst="rect">
            <a:avLst/>
          </a:prstGeom>
          <a:noFill/>
          <a:ln w="36000">
            <a:solidFill>
              <a:srgbClr val="000080"/>
            </a:solidFill>
            <a:round/>
          </a:ln>
        </p:spPr>
        <p:style>
          <a:lnRef idx="0"/>
          <a:fillRef idx="0"/>
          <a:effectRef idx="0"/>
          <a:fontRef idx="minor"/>
        </p:style>
      </p:sp>
    </p:spTree>
  </p:cSld>
  <p:timing>
    <p:tnLst>
      <p:par>
        <p:cTn id="23" dur="indefinite" restart="never" nodeType="tmRoot">
          <p:childTnLst>
            <p:seq>
              <p:cTn id="24" dur="indefinite" nodeType="mainSeq">
                <p:childTnLst>
                  <p:par>
                    <p:cTn id="25" fill="hold">
                      <p:stCondLst>
                        <p:cond delay="indefinite"/>
                      </p:stCondLst>
                      <p:childTnLst>
                        <p:par>
                          <p:cTn id="26" fill="hold">
                            <p:stCondLst>
                              <p:cond delay="0"/>
                            </p:stCondLst>
                            <p:childTnLst>
                              <p:par>
                                <p:cTn id="27" nodeType="clickEffect" fill="hold" presetClass="entr" presetID="1">
                                  <p:stCondLst>
                                    <p:cond delay="0"/>
                                  </p:stCondLst>
                                  <p:childTnLst>
                                    <p:set>
                                      <p:cBhvr>
                                        <p:cTn id="28" dur="1" fill="hold">
                                          <p:stCondLst>
                                            <p:cond delay="0"/>
                                          </p:stCondLst>
                                        </p:cTn>
                                        <p:tgtEl>
                                          <p:spTgt spid="176"/>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nodeType="clickEffect" fill="hold" presetClass="entr" presetID="1">
                                  <p:stCondLst>
                                    <p:cond delay="0"/>
                                  </p:stCondLst>
                                  <p:childTnLst>
                                    <p:set>
                                      <p:cBhvr>
                                        <p:cTn id="32" dur="1" fill="hold">
                                          <p:stCondLst>
                                            <p:cond delay="0"/>
                                          </p:stCondLst>
                                        </p:cTn>
                                        <p:tgtEl>
                                          <p:spTgt spid="177"/>
                                        </p:tgtEl>
                                        <p:attrNameLst>
                                          <p:attrName>style.visibility</p:attrName>
                                        </p:attrNameLst>
                                      </p:cBhvr>
                                      <p:to>
                                        <p:strVal val="visible"/>
                                      </p:to>
                                    </p:set>
                                  </p:childTnLst>
                                </p:cTn>
                              </p:par>
                            </p:childTnLst>
                          </p:cTn>
                        </p:par>
                      </p:childTnLst>
                    </p:cTn>
                  </p:par>
                </p:childTnLst>
              </p:cTn>
              <p:prevCondLst>
                <p:cond delay="0" evt="onPrev">
                  <p:tgtEl>
                    <p:sldTgt/>
                  </p:tgtEl>
                </p:cond>
              </p:prevCondLst>
              <p:nextCondLst>
                <p:cond delay="0" evt="onNext">
                  <p:tgtEl>
                    <p:sldTgt/>
                  </p:tgtEl>
                </p:cond>
              </p:nextCondLst>
            </p:seq>
          </p:childTnLst>
        </p:cTn>
      </p:par>
    </p:tnLst>
  </p:timing>
</p:sld>
</file>

<file path=ppt/slides/slide1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000000"/>
        </a:solidFill>
      </p:bgPr>
    </p:bg>
    <p:spTree>
      <p:nvGrpSpPr>
        <p:cNvPr id="1" name=""/>
        <p:cNvGrpSpPr/>
        <p:nvPr/>
      </p:nvGrpSpPr>
      <p:grpSpPr>
        <a:xfrm>
          <a:off x="0" y="0"/>
          <a:ext cx="0" cy="0"/>
          <a:chOff x="0" y="0"/>
          <a:chExt cx="0" cy="0"/>
        </a:xfrm>
      </p:grpSpPr>
      <p:pic>
        <p:nvPicPr>
          <p:cNvPr id="178" name="" descr=""/>
          <p:cNvPicPr/>
          <p:nvPr/>
        </p:nvPicPr>
        <p:blipFill>
          <a:blip r:embed="rId1"/>
          <a:stretch/>
        </p:blipFill>
        <p:spPr>
          <a:xfrm>
            <a:off x="612000" y="118080"/>
            <a:ext cx="5421960" cy="7225200"/>
          </a:xfrm>
          <a:prstGeom prst="rect">
            <a:avLst/>
          </a:prstGeom>
          <a:ln>
            <a:noFill/>
          </a:ln>
        </p:spPr>
      </p:pic>
      <p:sp>
        <p:nvSpPr>
          <p:cNvPr id="179" name="CustomShape 1"/>
          <p:cNvSpPr/>
          <p:nvPr/>
        </p:nvSpPr>
        <p:spPr>
          <a:xfrm>
            <a:off x="6818040" y="487080"/>
            <a:ext cx="2901240" cy="2248200"/>
          </a:xfrm>
          <a:prstGeom prst="rect">
            <a:avLst/>
          </a:prstGeom>
          <a:noFill/>
          <a:ln>
            <a:noFill/>
          </a:ln>
        </p:spPr>
        <p:style>
          <a:lnRef idx="0"/>
          <a:fillRef idx="0"/>
          <a:effectRef idx="0"/>
          <a:fontRef idx="minor"/>
        </p:style>
        <p:txBody>
          <a:bodyPr lIns="90000" rIns="90000" tIns="45000" bIns="45000"/>
          <a:p>
            <a:pPr>
              <a:lnSpc>
                <a:spcPct val="100000"/>
              </a:lnSpc>
            </a:pPr>
            <a:r>
              <a:rPr b="0" lang="en-GB" sz="2400" spc="-1" strike="noStrike">
                <a:solidFill>
                  <a:srgbClr val="000000"/>
                </a:solidFill>
                <a:latin typeface="Gill Sans"/>
                <a:ea typeface="DejaVu Sans"/>
              </a:rPr>
              <a:t>BL, Royal MS. 8. E. IX </a:t>
            </a:r>
            <a:endParaRPr b="0" lang="en-GB" sz="2400" spc="-1" strike="noStrike">
              <a:latin typeface="Arial"/>
            </a:endParaRPr>
          </a:p>
          <a:p>
            <a:pPr>
              <a:lnSpc>
                <a:spcPct val="100000"/>
              </a:lnSpc>
            </a:pPr>
            <a:r>
              <a:rPr b="0" lang="en-GB" sz="2600" spc="-1" strike="noStrike">
                <a:solidFill>
                  <a:srgbClr val="000000"/>
                </a:solidFill>
                <a:latin typeface="Gill Sans"/>
                <a:ea typeface="DejaVu Sans"/>
              </a:rPr>
              <a:t>The Life of Guy of Merton</a:t>
            </a:r>
            <a:endParaRPr b="0" lang="en-GB" sz="2600" spc="-1" strike="noStrike">
              <a:latin typeface="Arial"/>
            </a:endParaRPr>
          </a:p>
        </p:txBody>
      </p:sp>
    </p:spTree>
  </p:cSld>
  <p:timing>
    <p:tnLst>
      <p:par>
        <p:cTn id="33" dur="indefinite" restart="never" nodeType="tmRoot">
          <p:childTnLst>
            <p:seq>
              <p:cTn id="34" dur="indefinite" nodeType="mainSeq"/>
              <p:prevCondLst>
                <p:cond delay="0" evt="onPrev">
                  <p:tgtEl>
                    <p:sldTgt/>
                  </p:tgtEl>
                </p:cond>
              </p:prevCondLst>
              <p:nextCondLst>
                <p:cond delay="0" evt="onNext">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http://schemas.openxmlformats.org/officeDocument/2006/extended-properties" xmlns:vt="http://schemas.openxmlformats.org/officeDocument/2006/docPropsVTypes">
  <Template/>
  <TotalTime>632</TotalTime>
  <Application>LibreOffice/6.0.7.3$MacOSX_X86_64 LibreOffice_project/dc89aa7a9eabfd848af146d5086077aeed2ae4a5</Applicat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2023-10-08T13:45:05Z</dcterms:created>
  <dc:creator>KRH </dc:creator>
  <dc:description/>
  <dc:language>en-GB</dc:language>
  <cp:lastModifiedBy>KRH </cp:lastModifiedBy>
  <dcterms:modified xsi:type="dcterms:W3CDTF">2023-11-01T16:18:54Z</dcterms:modified>
  <cp:revision>13</cp:revision>
  <dc:subject/>
  <dc:title/>
</cp:coreProperties>
</file>