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51"/>
  </p:notesMasterIdLst>
  <p:handoutMasterIdLst>
    <p:handoutMasterId r:id="rId52"/>
  </p:handoutMasterIdLst>
  <p:sldIdLst>
    <p:sldId id="383" r:id="rId5"/>
    <p:sldId id="416" r:id="rId6"/>
    <p:sldId id="417" r:id="rId7"/>
    <p:sldId id="418" r:id="rId8"/>
    <p:sldId id="382" r:id="rId9"/>
    <p:sldId id="419" r:id="rId10"/>
    <p:sldId id="437" r:id="rId11"/>
    <p:sldId id="436" r:id="rId12"/>
    <p:sldId id="435" r:id="rId13"/>
    <p:sldId id="384" r:id="rId14"/>
    <p:sldId id="379" r:id="rId15"/>
    <p:sldId id="329" r:id="rId16"/>
    <p:sldId id="361" r:id="rId17"/>
    <p:sldId id="380" r:id="rId18"/>
    <p:sldId id="385" r:id="rId19"/>
    <p:sldId id="421" r:id="rId20"/>
    <p:sldId id="434" r:id="rId21"/>
    <p:sldId id="362" r:id="rId22"/>
    <p:sldId id="381" r:id="rId23"/>
    <p:sldId id="386" r:id="rId24"/>
    <p:sldId id="387" r:id="rId25"/>
    <p:sldId id="331" r:id="rId26"/>
    <p:sldId id="341" r:id="rId27"/>
    <p:sldId id="352" r:id="rId28"/>
    <p:sldId id="354" r:id="rId29"/>
    <p:sldId id="356" r:id="rId30"/>
    <p:sldId id="428" r:id="rId31"/>
    <p:sldId id="429" r:id="rId32"/>
    <p:sldId id="431" r:id="rId33"/>
    <p:sldId id="430" r:id="rId34"/>
    <p:sldId id="432" r:id="rId35"/>
    <p:sldId id="433" r:id="rId36"/>
    <p:sldId id="363" r:id="rId37"/>
    <p:sldId id="406" r:id="rId38"/>
    <p:sldId id="423" r:id="rId39"/>
    <p:sldId id="424" r:id="rId40"/>
    <p:sldId id="425" r:id="rId41"/>
    <p:sldId id="426" r:id="rId42"/>
    <p:sldId id="427" r:id="rId43"/>
    <p:sldId id="395" r:id="rId44"/>
    <p:sldId id="402" r:id="rId45"/>
    <p:sldId id="403" r:id="rId46"/>
    <p:sldId id="407" r:id="rId47"/>
    <p:sldId id="412" r:id="rId48"/>
    <p:sldId id="378" r:id="rId49"/>
    <p:sldId id="439" r:id="rId50"/>
  </p:sldIdLst>
  <p:sldSz cx="12192000" cy="6858000"/>
  <p:notesSz cx="9388475" cy="7102475"/>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STRUCTIONS" id="{BB928E10-A69C-42F6-8B07-A2FEAC067766}">
          <p14:sldIdLst>
            <p14:sldId id="383"/>
          </p14:sldIdLst>
        </p14:section>
        <p14:section name="SLIDE STARTERS" id="{ACC24B29-0CC7-491A-A98A-CF7CBDBE501E}">
          <p14:sldIdLst>
            <p14:sldId id="416"/>
            <p14:sldId id="417"/>
            <p14:sldId id="418"/>
            <p14:sldId id="382"/>
            <p14:sldId id="419"/>
            <p14:sldId id="437"/>
            <p14:sldId id="436"/>
            <p14:sldId id="435"/>
            <p14:sldId id="384"/>
            <p14:sldId id="379"/>
            <p14:sldId id="329"/>
            <p14:sldId id="361"/>
            <p14:sldId id="380"/>
            <p14:sldId id="385"/>
            <p14:sldId id="421"/>
            <p14:sldId id="434"/>
            <p14:sldId id="362"/>
            <p14:sldId id="381"/>
            <p14:sldId id="386"/>
            <p14:sldId id="387"/>
            <p14:sldId id="331"/>
            <p14:sldId id="341"/>
            <p14:sldId id="352"/>
            <p14:sldId id="354"/>
            <p14:sldId id="356"/>
            <p14:sldId id="428"/>
            <p14:sldId id="429"/>
            <p14:sldId id="431"/>
            <p14:sldId id="430"/>
            <p14:sldId id="432"/>
            <p14:sldId id="433"/>
            <p14:sldId id="363"/>
            <p14:sldId id="406"/>
            <p14:sldId id="423"/>
            <p14:sldId id="424"/>
            <p14:sldId id="425"/>
            <p14:sldId id="426"/>
            <p14:sldId id="427"/>
            <p14:sldId id="395"/>
            <p14:sldId id="402"/>
            <p14:sldId id="403"/>
          </p14:sldIdLst>
        </p14:section>
        <p14:section name="THANK YOU" id="{6CD91DAB-8EC3-4802-89E9-0F1C7022FB28}">
          <p14:sldIdLst>
            <p14:sldId id="407"/>
            <p14:sldId id="412"/>
            <p14:sldId id="378"/>
            <p14:sldId id="439"/>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000000"/>
    <a:srgbClr val="E6E6E6"/>
    <a:srgbClr val="DC5924"/>
    <a:srgbClr val="B7472A"/>
    <a:srgbClr val="FFFFFF"/>
    <a:srgbClr val="75D1FF"/>
    <a:srgbClr val="11161C"/>
    <a:srgbClr val="7F7F7F"/>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4739ED-E2DB-4776-8255-BE75765FCBCD}" v="90" dt="2022-09-20T07:53:13.1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pPr rtl="0"/>
            <a:endParaRPr lang="en-GB" noProof="1"/>
          </a:p>
        </p:txBody>
      </p:sp>
      <p:sp>
        <p:nvSpPr>
          <p:cNvPr id="3" name="Date Placeholder 2"/>
          <p:cNvSpPr>
            <a:spLocks noGrp="1"/>
          </p:cNvSpPr>
          <p:nvPr>
            <p:ph type="dt" sz="quarter" idx="1"/>
          </p:nvPr>
        </p:nvSpPr>
        <p:spPr>
          <a:xfrm>
            <a:off x="5317963" y="1"/>
            <a:ext cx="4068339" cy="356357"/>
          </a:xfrm>
          <a:prstGeom prst="rect">
            <a:avLst/>
          </a:prstGeom>
        </p:spPr>
        <p:txBody>
          <a:bodyPr vert="horz" lIns="94229" tIns="47114" rIns="94229" bIns="47114" rtlCol="0"/>
          <a:lstStyle>
            <a:lvl1pPr algn="r">
              <a:defRPr sz="1200"/>
            </a:lvl1pPr>
          </a:lstStyle>
          <a:p>
            <a:pPr rtl="0"/>
            <a:fld id="{7F95844A-0256-4A2F-861B-4AABAF349E86}" type="datetime1">
              <a:rPr lang="en-GB" noProof="1" smtClean="0"/>
              <a:t>03/10/2023</a:t>
            </a:fld>
            <a:endParaRPr lang="en-GB" noProof="1"/>
          </a:p>
        </p:txBody>
      </p:sp>
      <p:sp>
        <p:nvSpPr>
          <p:cNvPr id="4" name="Footer Placeholder 3"/>
          <p:cNvSpPr>
            <a:spLocks noGrp="1"/>
          </p:cNvSpPr>
          <p:nvPr>
            <p:ph type="ftr" sz="quarter" idx="2"/>
          </p:nvPr>
        </p:nvSpPr>
        <p:spPr>
          <a:xfrm>
            <a:off x="0" y="6746119"/>
            <a:ext cx="4068339" cy="356356"/>
          </a:xfrm>
          <a:prstGeom prst="rect">
            <a:avLst/>
          </a:prstGeom>
        </p:spPr>
        <p:txBody>
          <a:bodyPr vert="horz" lIns="94229" tIns="47114" rIns="94229" bIns="47114" rtlCol="0" anchor="b"/>
          <a:lstStyle>
            <a:lvl1pPr algn="l">
              <a:defRPr sz="1200"/>
            </a:lvl1pPr>
          </a:lstStyle>
          <a:p>
            <a:pPr rtl="0"/>
            <a:endParaRPr lang="en-GB" noProof="1"/>
          </a:p>
        </p:txBody>
      </p:sp>
      <p:sp>
        <p:nvSpPr>
          <p:cNvPr id="5" name="Slide Number Placeholder 4"/>
          <p:cNvSpPr>
            <a:spLocks noGrp="1"/>
          </p:cNvSpPr>
          <p:nvPr>
            <p:ph type="sldNum" sz="quarter" idx="3"/>
          </p:nvPr>
        </p:nvSpPr>
        <p:spPr>
          <a:xfrm>
            <a:off x="5317963" y="6746119"/>
            <a:ext cx="4068339" cy="356356"/>
          </a:xfrm>
          <a:prstGeom prst="rect">
            <a:avLst/>
          </a:prstGeom>
        </p:spPr>
        <p:txBody>
          <a:bodyPr vert="horz" lIns="94229" tIns="47114" rIns="94229" bIns="47114" rtlCol="0" anchor="b"/>
          <a:lstStyle>
            <a:lvl1pPr algn="r">
              <a:defRPr sz="1200"/>
            </a:lvl1pPr>
          </a:lstStyle>
          <a:p>
            <a:pPr rtl="0"/>
            <a:fld id="{DBAA5490-FD59-4087-AC7E-016E8A4124C4}" type="slidenum">
              <a:rPr lang="en-GB" noProof="1" smtClean="0"/>
              <a:t>‹#›</a:t>
            </a:fld>
            <a:endParaRPr lang="en-GB" noProof="1"/>
          </a:p>
        </p:txBody>
      </p:sp>
    </p:spTree>
    <p:extLst>
      <p:ext uri="{BB962C8B-B14F-4D97-AF65-F5344CB8AC3E}">
        <p14:creationId xmlns:p14="http://schemas.microsoft.com/office/powerpoint/2010/main" val="79109266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pPr rtl="0"/>
            <a:endParaRPr lang="en-GB" noProof="1"/>
          </a:p>
        </p:txBody>
      </p:sp>
      <p:sp>
        <p:nvSpPr>
          <p:cNvPr id="3" name="Date Placeholder 2"/>
          <p:cNvSpPr>
            <a:spLocks noGrp="1"/>
          </p:cNvSpPr>
          <p:nvPr>
            <p:ph type="dt" idx="1"/>
          </p:nvPr>
        </p:nvSpPr>
        <p:spPr>
          <a:xfrm>
            <a:off x="5317963" y="1"/>
            <a:ext cx="4068339" cy="356357"/>
          </a:xfrm>
          <a:prstGeom prst="rect">
            <a:avLst/>
          </a:prstGeom>
        </p:spPr>
        <p:txBody>
          <a:bodyPr vert="horz" lIns="94229" tIns="47114" rIns="94229" bIns="47114" rtlCol="0"/>
          <a:lstStyle>
            <a:lvl1pPr algn="r">
              <a:defRPr sz="1200"/>
            </a:lvl1pPr>
          </a:lstStyle>
          <a:p>
            <a:pPr rtl="0"/>
            <a:fld id="{D7D59536-53B2-4756-81F3-CC51C358A4EB}" type="datetime1">
              <a:rPr lang="en-GB" noProof="1" smtClean="0"/>
              <a:t>03/10/2023</a:t>
            </a:fld>
            <a:endParaRPr lang="en-GB" noProof="1"/>
          </a:p>
        </p:txBody>
      </p:sp>
      <p:sp>
        <p:nvSpPr>
          <p:cNvPr id="4" name="Slide Image Placeholder 3"/>
          <p:cNvSpPr>
            <a:spLocks noGrp="1" noRot="1" noChangeAspect="1"/>
          </p:cNvSpPr>
          <p:nvPr>
            <p:ph type="sldImg" idx="2"/>
          </p:nvPr>
        </p:nvSpPr>
        <p:spPr>
          <a:xfrm>
            <a:off x="2563813" y="887413"/>
            <a:ext cx="4260850" cy="2397125"/>
          </a:xfrm>
          <a:prstGeom prst="rect">
            <a:avLst/>
          </a:prstGeom>
          <a:noFill/>
          <a:ln w="12700">
            <a:solidFill>
              <a:prstClr val="black"/>
            </a:solidFill>
          </a:ln>
        </p:spPr>
        <p:txBody>
          <a:bodyPr vert="horz" lIns="94229" tIns="47114" rIns="94229" bIns="47114" rtlCol="0" anchor="ctr"/>
          <a:lstStyle/>
          <a:p>
            <a:pPr rtl="0"/>
            <a:endParaRPr lang="en-GB" noProof="1"/>
          </a:p>
        </p:txBody>
      </p:sp>
      <p:sp>
        <p:nvSpPr>
          <p:cNvPr id="5" name="Notes Placeholder 4"/>
          <p:cNvSpPr>
            <a:spLocks noGrp="1"/>
          </p:cNvSpPr>
          <p:nvPr>
            <p:ph type="body" sz="quarter" idx="3"/>
          </p:nvPr>
        </p:nvSpPr>
        <p:spPr>
          <a:xfrm>
            <a:off x="938848" y="3418066"/>
            <a:ext cx="7510780" cy="2796600"/>
          </a:xfrm>
          <a:prstGeom prst="rect">
            <a:avLst/>
          </a:prstGeom>
        </p:spPr>
        <p:txBody>
          <a:bodyPr vert="horz" lIns="94229" tIns="47114" rIns="94229" bIns="47114" rtlCol="0"/>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6" name="Footer Placeholder 5"/>
          <p:cNvSpPr>
            <a:spLocks noGrp="1"/>
          </p:cNvSpPr>
          <p:nvPr>
            <p:ph type="ftr" sz="quarter" idx="4"/>
          </p:nvPr>
        </p:nvSpPr>
        <p:spPr>
          <a:xfrm>
            <a:off x="0" y="6746119"/>
            <a:ext cx="4068339" cy="356356"/>
          </a:xfrm>
          <a:prstGeom prst="rect">
            <a:avLst/>
          </a:prstGeom>
        </p:spPr>
        <p:txBody>
          <a:bodyPr vert="horz" lIns="94229" tIns="47114" rIns="94229" bIns="47114" rtlCol="0" anchor="b"/>
          <a:lstStyle>
            <a:lvl1pPr algn="l">
              <a:defRPr sz="1200"/>
            </a:lvl1pPr>
          </a:lstStyle>
          <a:p>
            <a:pPr rtl="0"/>
            <a:endParaRPr lang="en-GB" noProof="1"/>
          </a:p>
        </p:txBody>
      </p:sp>
      <p:sp>
        <p:nvSpPr>
          <p:cNvPr id="7" name="Slide Number Placeholder 6"/>
          <p:cNvSpPr>
            <a:spLocks noGrp="1"/>
          </p:cNvSpPr>
          <p:nvPr>
            <p:ph type="sldNum" sz="quarter" idx="5"/>
          </p:nvPr>
        </p:nvSpPr>
        <p:spPr>
          <a:xfrm>
            <a:off x="5317963" y="6746119"/>
            <a:ext cx="4068339" cy="356356"/>
          </a:xfrm>
          <a:prstGeom prst="rect">
            <a:avLst/>
          </a:prstGeom>
        </p:spPr>
        <p:txBody>
          <a:bodyPr vert="horz" lIns="94229" tIns="47114" rIns="94229" bIns="47114" rtlCol="0" anchor="b"/>
          <a:lstStyle>
            <a:lvl1pPr algn="r">
              <a:defRPr sz="1200"/>
            </a:lvl1pPr>
          </a:lstStyle>
          <a:p>
            <a:pPr rtl="0"/>
            <a:fld id="{4CBCEA92-F142-4D57-B507-37BDAF44710C}" type="slidenum">
              <a:rPr lang="en-GB" noProof="1" dirty="0" smtClean="0"/>
              <a:t>‹#›</a:t>
            </a:fld>
            <a:endParaRPr lang="en-GB" noProof="1"/>
          </a:p>
        </p:txBody>
      </p:sp>
    </p:spTree>
    <p:extLst>
      <p:ext uri="{BB962C8B-B14F-4D97-AF65-F5344CB8AC3E}">
        <p14:creationId xmlns:p14="http://schemas.microsoft.com/office/powerpoint/2010/main" val="140202057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vox.com/the-highlight/2019/5/20/18542843/intersectionality-conservatism-law-race-gender-discrimination"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file:///C:\Users\ian.jones\AppData\Local\Microsoft\Windows\INetCache\Content.Outlook\9TTBJZ87\Privilege-for-Sale-1.pdf"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nextgenlearning.org/"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nytimes.com/2020/07/21/books/review/how-you-say-it-katherine-kinzler.html"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nextgenlearning.org/articles/designing-for-race-equity-now-is-the-time" TargetMode="External"/><Relationship Id="rId2" Type="http://schemas.openxmlformats.org/officeDocument/2006/relationships/slide" Target="../slides/slide26.xml"/><Relationship Id="rId1" Type="http://schemas.openxmlformats.org/officeDocument/2006/relationships/notesMaster" Target="../notesMasters/notesMaster1.xml"/><Relationship Id="rId5" Type="http://schemas.openxmlformats.org/officeDocument/2006/relationships/hyperlink" Target="https://www.k12.wa.us/student-success/access-opportunity-education/migrant-and-bilingual-education/bilingual-education-program/funds-knowledge-toolkit" TargetMode="External"/><Relationship Id="rId4" Type="http://schemas.openxmlformats.org/officeDocument/2006/relationships/hyperlink" Target="https://medium.com/dc-design/what-is-human-centered-design-6711c09e2779"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noProof="1"/>
              <a:t>   </a:t>
            </a:r>
          </a:p>
        </p:txBody>
      </p:sp>
      <p:sp>
        <p:nvSpPr>
          <p:cNvPr id="4" name="Slide Number Placeholder 3"/>
          <p:cNvSpPr>
            <a:spLocks noGrp="1"/>
          </p:cNvSpPr>
          <p:nvPr>
            <p:ph type="sldNum" sz="quarter" idx="10"/>
          </p:nvPr>
        </p:nvSpPr>
        <p:spPr/>
        <p:txBody>
          <a:bodyPr rtlCol="0"/>
          <a:lstStyle/>
          <a:p>
            <a:pPr rtl="0"/>
            <a:fld id="{4CBCEA92-F142-4D57-B507-37BDAF44710C}" type="slidenum">
              <a:rPr lang="en-GB" noProof="1" dirty="0" smtClean="0"/>
              <a:t>1</a:t>
            </a:fld>
            <a:endParaRPr lang="en-GB" noProof="1"/>
          </a:p>
        </p:txBody>
      </p:sp>
    </p:spTree>
    <p:extLst>
      <p:ext uri="{BB962C8B-B14F-4D97-AF65-F5344CB8AC3E}">
        <p14:creationId xmlns:p14="http://schemas.microsoft.com/office/powerpoint/2010/main" val="2076836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a:t>In small groups note down any ideas as to what the meaning of the term is.</a:t>
            </a:r>
          </a:p>
          <a:p>
            <a:pPr rtl="0"/>
            <a:endParaRPr lang="en-US"/>
          </a:p>
          <a:p>
            <a:pPr rtl="0"/>
            <a:r>
              <a:rPr lang="en-US"/>
              <a:t>2 min activity</a:t>
            </a:r>
          </a:p>
          <a:p>
            <a:pPr rtl="0"/>
            <a:endParaRPr lang="en-US"/>
          </a:p>
          <a:p>
            <a:pPr rtl="0"/>
            <a:r>
              <a:rPr lang="en-US"/>
              <a:t>10 MINS GONE</a:t>
            </a:r>
          </a:p>
        </p:txBody>
      </p:sp>
      <p:sp>
        <p:nvSpPr>
          <p:cNvPr id="4" name="Slide Number Placeholder 3"/>
          <p:cNvSpPr>
            <a:spLocks noGrp="1"/>
          </p:cNvSpPr>
          <p:nvPr>
            <p:ph type="sldNum" sz="quarter" idx="10"/>
          </p:nvPr>
        </p:nvSpPr>
        <p:spPr/>
        <p:txBody>
          <a:bodyPr rtlCol="0"/>
          <a:lstStyle/>
          <a:p>
            <a:pPr rtl="0"/>
            <a:fld id="{4CBCEA92-F142-4D57-B507-37BDAF44710C}" type="slidenum">
              <a:rPr lang="en-US" smtClean="0"/>
              <a:t>5</a:t>
            </a:fld>
            <a:endParaRPr lang="en-US"/>
          </a:p>
        </p:txBody>
      </p:sp>
    </p:spTree>
    <p:extLst>
      <p:ext uri="{BB962C8B-B14F-4D97-AF65-F5344CB8AC3E}">
        <p14:creationId xmlns:p14="http://schemas.microsoft.com/office/powerpoint/2010/main" val="29002491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Triangle cartoon</a:t>
            </a:r>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6</a:t>
            </a:fld>
            <a:endParaRPr lang="en-GB" noProof="1"/>
          </a:p>
        </p:txBody>
      </p:sp>
    </p:spTree>
    <p:extLst>
      <p:ext uri="{BB962C8B-B14F-4D97-AF65-F5344CB8AC3E}">
        <p14:creationId xmlns:p14="http://schemas.microsoft.com/office/powerpoint/2010/main" val="39055664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Triangle cartoon</a:t>
            </a:r>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7</a:t>
            </a:fld>
            <a:endParaRPr lang="en-GB" noProof="1"/>
          </a:p>
        </p:txBody>
      </p:sp>
    </p:spTree>
    <p:extLst>
      <p:ext uri="{BB962C8B-B14F-4D97-AF65-F5344CB8AC3E}">
        <p14:creationId xmlns:p14="http://schemas.microsoft.com/office/powerpoint/2010/main" val="37356401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Triangle cartoon</a:t>
            </a:r>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8</a:t>
            </a:fld>
            <a:endParaRPr lang="en-GB" noProof="1"/>
          </a:p>
        </p:txBody>
      </p:sp>
    </p:spTree>
    <p:extLst>
      <p:ext uri="{BB962C8B-B14F-4D97-AF65-F5344CB8AC3E}">
        <p14:creationId xmlns:p14="http://schemas.microsoft.com/office/powerpoint/2010/main" val="788106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Triangle cartoon</a:t>
            </a:r>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9</a:t>
            </a:fld>
            <a:endParaRPr lang="en-GB" noProof="1"/>
          </a:p>
        </p:txBody>
      </p:sp>
    </p:spTree>
    <p:extLst>
      <p:ext uri="{BB962C8B-B14F-4D97-AF65-F5344CB8AC3E}">
        <p14:creationId xmlns:p14="http://schemas.microsoft.com/office/powerpoint/2010/main" val="2727553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a:t>Watch video to explain.</a:t>
            </a:r>
          </a:p>
          <a:p>
            <a:pPr rtl="0"/>
            <a:endParaRPr lang="en-US"/>
          </a:p>
          <a:p>
            <a:pPr rtl="0"/>
            <a:r>
              <a:rPr lang="en-US"/>
              <a:t>15Mins</a:t>
            </a:r>
          </a:p>
        </p:txBody>
      </p:sp>
      <p:sp>
        <p:nvSpPr>
          <p:cNvPr id="4" name="Slide Number Placeholder 3"/>
          <p:cNvSpPr>
            <a:spLocks noGrp="1"/>
          </p:cNvSpPr>
          <p:nvPr>
            <p:ph type="sldNum" sz="quarter" idx="5"/>
          </p:nvPr>
        </p:nvSpPr>
        <p:spPr/>
        <p:txBody>
          <a:bodyPr rtlCol="0"/>
          <a:lstStyle/>
          <a:p>
            <a:pPr rtl="0"/>
            <a:fld id="{4CBCEA92-F142-4D57-B507-37BDAF44710C}" type="slidenum">
              <a:rPr lang="en-US" smtClean="0"/>
              <a:t>10</a:t>
            </a:fld>
            <a:endParaRPr lang="en-US"/>
          </a:p>
        </p:txBody>
      </p:sp>
    </p:spTree>
    <p:extLst>
      <p:ext uri="{BB962C8B-B14F-4D97-AF65-F5344CB8AC3E}">
        <p14:creationId xmlns:p14="http://schemas.microsoft.com/office/powerpoint/2010/main" val="3913717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First coined by Professor </a:t>
            </a:r>
            <a:r>
              <a:rPr lang="en-GB" sz="1800" err="1">
                <a:effectLst/>
                <a:latin typeface="Calibri" panose="020F0502020204030204" pitchFamily="34" charset="0"/>
                <a:ea typeface="DengXian" panose="02010600030101010101" pitchFamily="2" charset="-122"/>
                <a:cs typeface="Arial" panose="020B0604020202020204" pitchFamily="34" charset="0"/>
              </a:rPr>
              <a:t>Kimberlé</a:t>
            </a:r>
            <a:r>
              <a:rPr lang="en-GB" sz="1800">
                <a:effectLst/>
                <a:latin typeface="Calibri" panose="020F0502020204030204" pitchFamily="34" charset="0"/>
                <a:ea typeface="DengXian" panose="02010600030101010101" pitchFamily="2" charset="-122"/>
                <a:cs typeface="Arial" panose="020B0604020202020204" pitchFamily="34" charset="0"/>
              </a:rPr>
              <a:t> Crenshaw in the late 1980s, the term “intersectionality” refers to the ways in which individuals are often subject to multiple forms of discrimination based on different aspects of their identity. </a:t>
            </a:r>
          </a:p>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It also acknowledges the ways in which resultant inequities compound themselves rather than exist in isolation.</a:t>
            </a:r>
          </a:p>
        </p:txBody>
      </p:sp>
      <p:sp>
        <p:nvSpPr>
          <p:cNvPr id="4" name="Slide Number Placeholder 3"/>
          <p:cNvSpPr>
            <a:spLocks noGrp="1"/>
          </p:cNvSpPr>
          <p:nvPr>
            <p:ph type="sldNum" sz="quarter" idx="5"/>
          </p:nvPr>
        </p:nvSpPr>
        <p:spPr/>
        <p:txBody>
          <a:bodyPr rtlCol="0"/>
          <a:lstStyle/>
          <a:p>
            <a:pPr rtl="0"/>
            <a:fld id="{4CBCEA92-F142-4D57-B507-37BDAF44710C}" type="slidenum">
              <a:rPr lang="en-US" smtClean="0"/>
              <a:t>11</a:t>
            </a:fld>
            <a:endParaRPr lang="en-US"/>
          </a:p>
        </p:txBody>
      </p:sp>
    </p:spTree>
    <p:extLst>
      <p:ext uri="{BB962C8B-B14F-4D97-AF65-F5344CB8AC3E}">
        <p14:creationId xmlns:p14="http://schemas.microsoft.com/office/powerpoint/2010/main" val="2226467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b="0" i="0" u="none" strike="noStrike">
                <a:solidFill>
                  <a:srgbClr val="C85028"/>
                </a:solidFill>
                <a:effectLst/>
                <a:latin typeface="OmnesRegular"/>
                <a:hlinkClick r:id="rId3"/>
              </a:rPr>
              <a:t>Five Black women who sued General Motors</a:t>
            </a:r>
            <a:r>
              <a:rPr lang="en-GB" b="0" i="0">
                <a:solidFill>
                  <a:srgbClr val="000000"/>
                </a:solidFill>
                <a:effectLst/>
                <a:latin typeface="OmnesRegular"/>
              </a:rPr>
              <a:t> in 1976: the company hadn’t hired any Black women before 1964 but when the recession hit in the early 70’s, lay-offs based on length of tenure (last in, first out) targeted them exclusively.  </a:t>
            </a:r>
          </a:p>
          <a:p>
            <a:pPr rtl="0"/>
            <a:endParaRPr lang="en-GB" b="0" i="0">
              <a:solidFill>
                <a:srgbClr val="000000"/>
              </a:solidFill>
              <a:effectLst/>
              <a:latin typeface="OmnesRegular"/>
            </a:endParaRPr>
          </a:p>
          <a:p>
            <a:pPr rtl="0"/>
            <a:r>
              <a:rPr lang="en-GB" b="0" i="0">
                <a:solidFill>
                  <a:srgbClr val="000000"/>
                </a:solidFill>
                <a:effectLst/>
                <a:latin typeface="OmnesRegular"/>
              </a:rPr>
              <a:t>The women claimed both race and gender discrimination, but the court refused to consider both of these issues together. </a:t>
            </a:r>
          </a:p>
          <a:p>
            <a:pPr rtl="0"/>
            <a:endParaRPr lang="en-GB" b="0" i="0">
              <a:solidFill>
                <a:srgbClr val="000000"/>
              </a:solidFill>
              <a:effectLst/>
              <a:latin typeface="OmnesRegular"/>
            </a:endParaRPr>
          </a:p>
          <a:p>
            <a:pPr rtl="0"/>
            <a:r>
              <a:rPr lang="en-GB" b="0" i="0">
                <a:solidFill>
                  <a:srgbClr val="000000"/>
                </a:solidFill>
                <a:effectLst/>
                <a:latin typeface="OmnesRegular"/>
              </a:rPr>
              <a:t>Crenshaw argued that by treating Black women as purely women or purely Black, the courts repeatedly ignored specific challenges that face Black women as a group.</a:t>
            </a:r>
            <a:endParaRPr lang="en-US"/>
          </a:p>
        </p:txBody>
      </p:sp>
      <p:sp>
        <p:nvSpPr>
          <p:cNvPr id="4" name="Slide Number Placeholder 3"/>
          <p:cNvSpPr>
            <a:spLocks noGrp="1"/>
          </p:cNvSpPr>
          <p:nvPr>
            <p:ph type="sldNum" sz="quarter" idx="10"/>
          </p:nvPr>
        </p:nvSpPr>
        <p:spPr/>
        <p:txBody>
          <a:bodyPr rtlCol="0"/>
          <a:lstStyle/>
          <a:p>
            <a:pPr rtl="0"/>
            <a:fld id="{4CBCEA92-F142-4D57-B507-37BDAF44710C}" type="slidenum">
              <a:rPr lang="en-US" smtClean="0"/>
              <a:t>12</a:t>
            </a:fld>
            <a:endParaRPr lang="en-US"/>
          </a:p>
        </p:txBody>
      </p:sp>
    </p:spTree>
    <p:extLst>
      <p:ext uri="{BB962C8B-B14F-4D97-AF65-F5344CB8AC3E}">
        <p14:creationId xmlns:p14="http://schemas.microsoft.com/office/powerpoint/2010/main" val="11375766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 A Black woman will experience gender issues differently to a White woman because of the intersection of race with gender</a:t>
            </a:r>
            <a:endParaRPr lang="en-GB" noProof="1"/>
          </a:p>
          <a:p>
            <a:pPr rtl="0"/>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GB"/>
              <a:t>She will also experience racial issues differently to a Black man</a:t>
            </a:r>
            <a:endParaRPr lang="en-GB" noProof="1"/>
          </a:p>
          <a:p>
            <a:pPr rtl="0"/>
            <a:endParaRPr lang="en-US"/>
          </a:p>
          <a:p>
            <a:pPr rtl="0"/>
            <a:r>
              <a:rPr lang="en-US"/>
              <a:t>Do we change the word crash?</a:t>
            </a:r>
          </a:p>
        </p:txBody>
      </p:sp>
      <p:sp>
        <p:nvSpPr>
          <p:cNvPr id="4" name="Slide Number Placeholder 3"/>
          <p:cNvSpPr>
            <a:spLocks noGrp="1"/>
          </p:cNvSpPr>
          <p:nvPr>
            <p:ph type="sldNum" sz="quarter" idx="10"/>
          </p:nvPr>
        </p:nvSpPr>
        <p:spPr/>
        <p:txBody>
          <a:bodyPr rtlCol="0"/>
          <a:lstStyle/>
          <a:p>
            <a:pPr rtl="0"/>
            <a:fld id="{4CBCEA92-F142-4D57-B507-37BDAF44710C}" type="slidenum">
              <a:rPr lang="en-US" smtClean="0"/>
              <a:t>13</a:t>
            </a:fld>
            <a:endParaRPr lang="en-US"/>
          </a:p>
        </p:txBody>
      </p:sp>
    </p:spTree>
    <p:extLst>
      <p:ext uri="{BB962C8B-B14F-4D97-AF65-F5344CB8AC3E}">
        <p14:creationId xmlns:p14="http://schemas.microsoft.com/office/powerpoint/2010/main" val="19209474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4CBCEA92-F142-4D57-B507-37BDAF44710C}" type="slidenum">
              <a:rPr lang="en-US" smtClean="0"/>
              <a:t>14</a:t>
            </a:fld>
            <a:endParaRPr lang="en-US"/>
          </a:p>
        </p:txBody>
      </p:sp>
    </p:spTree>
    <p:extLst>
      <p:ext uri="{BB962C8B-B14F-4D97-AF65-F5344CB8AC3E}">
        <p14:creationId xmlns:p14="http://schemas.microsoft.com/office/powerpoint/2010/main" val="21842896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Simple diagram that beings to show the different intersects of this topis.</a:t>
            </a:r>
          </a:p>
          <a:p>
            <a:endParaRPr lang="en-GB"/>
          </a:p>
          <a:p>
            <a:r>
              <a:rPr lang="en-GB"/>
              <a:t>There are many, many more to also be considered, when discussing this topic and need top be considered when looking deeper into this subject…</a:t>
            </a:r>
          </a:p>
          <a:p>
            <a:endParaRPr lang="en-GB"/>
          </a:p>
          <a:p>
            <a:r>
              <a:rPr lang="en-GB"/>
              <a:t>25 MINs</a:t>
            </a:r>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15</a:t>
            </a:fld>
            <a:endParaRPr lang="en-GB" noProof="1"/>
          </a:p>
        </p:txBody>
      </p:sp>
    </p:spTree>
    <p:extLst>
      <p:ext uri="{BB962C8B-B14F-4D97-AF65-F5344CB8AC3E}">
        <p14:creationId xmlns:p14="http://schemas.microsoft.com/office/powerpoint/2010/main" val="13959950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Privilege-for-Sale-1.pdf</a:t>
            </a:r>
            <a:endParaRPr lang="en-GB"/>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16</a:t>
            </a:fld>
            <a:endParaRPr lang="en-GB" noProof="1"/>
          </a:p>
        </p:txBody>
      </p:sp>
    </p:spTree>
    <p:extLst>
      <p:ext uri="{BB962C8B-B14F-4D97-AF65-F5344CB8AC3E}">
        <p14:creationId xmlns:p14="http://schemas.microsoft.com/office/powerpoint/2010/main" val="42875715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45 </a:t>
            </a:r>
            <a:r>
              <a:rPr lang="en-GB" err="1"/>
              <a:t>M</a:t>
            </a:r>
            <a:r>
              <a:rPr lang="en-GB" i="1" err="1"/>
              <a:t>Ins</a:t>
            </a:r>
            <a:endParaRPr lang="en-GB"/>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17</a:t>
            </a:fld>
            <a:endParaRPr lang="en-GB" noProof="1"/>
          </a:p>
        </p:txBody>
      </p:sp>
    </p:spTree>
    <p:extLst>
      <p:ext uri="{BB962C8B-B14F-4D97-AF65-F5344CB8AC3E}">
        <p14:creationId xmlns:p14="http://schemas.microsoft.com/office/powerpoint/2010/main" val="26494843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a:t>Privilege is built into a country’s system</a:t>
            </a:r>
          </a:p>
          <a:p>
            <a:pPr rtl="0"/>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a:solidFill>
                  <a:srgbClr val="FFFF00"/>
                </a:solidFill>
                <a:effectLst/>
                <a:latin typeface="OmnesRegular"/>
              </a:rPr>
              <a:t>The term ‘privilege’ can be contentious but think of it this way: privilege means simply that you don’t have to overcome the obstacles that face people in other groups. For example, if you are not disabled, you have the privilege of not having to consider if everywhere you want to go is accessible. And if you live in the country in which you were born and raised, you have the privilege of just ‘getting’ the cultural references and linguistic peculiarities that can make people who come from other countries feel like outsider.</a:t>
            </a:r>
            <a:endParaRPr lang="en-GB" sz="1200" noProof="1">
              <a:solidFill>
                <a:srgbClr val="FFFF00"/>
              </a:solidFill>
            </a:endParaRPr>
          </a:p>
          <a:p>
            <a:pPr rtl="0"/>
            <a:endParaRPr lang="en-US"/>
          </a:p>
        </p:txBody>
      </p:sp>
      <p:sp>
        <p:nvSpPr>
          <p:cNvPr id="4" name="Slide Number Placeholder 3"/>
          <p:cNvSpPr>
            <a:spLocks noGrp="1"/>
          </p:cNvSpPr>
          <p:nvPr>
            <p:ph type="sldNum" sz="quarter" idx="5"/>
          </p:nvPr>
        </p:nvSpPr>
        <p:spPr/>
        <p:txBody>
          <a:bodyPr rtlCol="0"/>
          <a:lstStyle/>
          <a:p>
            <a:pPr rtl="0"/>
            <a:fld id="{4CBCEA92-F142-4D57-B507-37BDAF44710C}" type="slidenum">
              <a:rPr lang="en-US" smtClean="0"/>
              <a:t>18</a:t>
            </a:fld>
            <a:endParaRPr lang="en-US"/>
          </a:p>
        </p:txBody>
      </p:sp>
    </p:spTree>
    <p:extLst>
      <p:ext uri="{BB962C8B-B14F-4D97-AF65-F5344CB8AC3E}">
        <p14:creationId xmlns:p14="http://schemas.microsoft.com/office/powerpoint/2010/main" val="36720035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4CBCEA92-F142-4D57-B507-37BDAF44710C}" type="slidenum">
              <a:rPr lang="en-US" smtClean="0"/>
              <a:t>19</a:t>
            </a:fld>
            <a:endParaRPr lang="en-US"/>
          </a:p>
        </p:txBody>
      </p:sp>
    </p:spTree>
    <p:extLst>
      <p:ext uri="{BB962C8B-B14F-4D97-AF65-F5344CB8AC3E}">
        <p14:creationId xmlns:p14="http://schemas.microsoft.com/office/powerpoint/2010/main" val="39865604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20</a:t>
            </a:fld>
            <a:endParaRPr lang="en-GB" noProof="1"/>
          </a:p>
        </p:txBody>
      </p:sp>
    </p:spTree>
    <p:extLst>
      <p:ext uri="{BB962C8B-B14F-4D97-AF65-F5344CB8AC3E}">
        <p14:creationId xmlns:p14="http://schemas.microsoft.com/office/powerpoint/2010/main" val="25638583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50 Mins</a:t>
            </a:r>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21</a:t>
            </a:fld>
            <a:endParaRPr lang="en-GB" noProof="1"/>
          </a:p>
        </p:txBody>
      </p:sp>
    </p:spTree>
    <p:extLst>
      <p:ext uri="{BB962C8B-B14F-4D97-AF65-F5344CB8AC3E}">
        <p14:creationId xmlns:p14="http://schemas.microsoft.com/office/powerpoint/2010/main" val="16124361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You can also encourage the use of multiple languages in your classroom by allowing students to respond in their native language or in a mix of their languages.</a:t>
            </a:r>
          </a:p>
          <a:p>
            <a:pPr>
              <a:lnSpc>
                <a:spcPct val="107000"/>
              </a:lnSpc>
              <a:spcAft>
                <a:spcPts val="800"/>
              </a:spcAft>
            </a:pP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Both of these practices teach language structures and pragmatic behaviours that benefit both emergent bilingual students and their monolingual peers. </a:t>
            </a:r>
          </a:p>
          <a:p>
            <a:pPr>
              <a:lnSpc>
                <a:spcPct val="107000"/>
              </a:lnSpc>
              <a:spcAft>
                <a:spcPts val="800"/>
              </a:spcAft>
            </a:pP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Students can then apply these structures and behaviours when communicating in your classroom and beyond.</a:t>
            </a:r>
          </a:p>
          <a:p>
            <a:pPr rtl="0"/>
            <a:endParaRPr lang="en-US"/>
          </a:p>
        </p:txBody>
      </p:sp>
      <p:sp>
        <p:nvSpPr>
          <p:cNvPr id="4" name="Header Placeholder 3"/>
          <p:cNvSpPr>
            <a:spLocks noGrp="1"/>
          </p:cNvSpPr>
          <p:nvPr>
            <p:ph type="hdr" sz="quarter" idx="10"/>
          </p:nvPr>
        </p:nvSpPr>
        <p:spPr/>
        <p:txBody>
          <a:bodyPr rtlCol="0"/>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US" b="0" i="0" u="none" strike="noStrike" kern="0" cap="none" spc="0" normalizeH="0" baseline="0" noProof="0">
              <a:ln>
                <a:noFill/>
              </a:ln>
              <a:solidFill>
                <a:sysClr val="windowText" lastClr="000000"/>
              </a:solidFill>
              <a:effectLst/>
              <a:uLnTx/>
              <a:uFillTx/>
            </a:endParaRPr>
          </a:p>
        </p:txBody>
      </p:sp>
      <p:sp>
        <p:nvSpPr>
          <p:cNvPr id="5" name="Footer Placeholder 4"/>
          <p:cNvSpPr>
            <a:spLocks noGrp="1"/>
          </p:cNvSpPr>
          <p:nvPr>
            <p:ph type="ftr" sz="quarter" idx="11"/>
          </p:nvPr>
        </p:nvSpPr>
        <p:spPr/>
        <p:txBody>
          <a:bodyPr rtlCol="0"/>
          <a:lstStyle/>
          <a:p>
            <a:pPr marL="0" marR="0" lvl="0" indent="0" defTabSz="914099" rtl="0" eaLnBrk="0" fontAlgn="auto" latinLnBrk="0" hangingPunct="0">
              <a:lnSpc>
                <a:spcPct val="100000"/>
              </a:lnSpc>
              <a:spcBef>
                <a:spcPts val="0"/>
              </a:spcBef>
              <a:spcAft>
                <a:spcPts val="0"/>
              </a:spcAft>
              <a:buClrTx/>
              <a:buSzTx/>
              <a:buFontTx/>
              <a:buNone/>
              <a:tabLst/>
              <a:defRPr/>
            </a:pPr>
            <a:r>
              <a:rPr lang="en-gb" sz="400" b="0" i="0" u="none" strike="noStrike" kern="0" cap="none" spc="0" normalizeH="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2014 Microsoft Corporation. All rights reserved. MICROSOFT MAKES NO WARRANTIES, EXPRESS, IMPLIED OR STATUTORY, AS TO THE INFORMATION IN THIS PRESENTATION.</a:t>
            </a:r>
          </a:p>
        </p:txBody>
      </p:sp>
      <p:sp>
        <p:nvSpPr>
          <p:cNvPr id="7" name="Slide Number Placeholder 6"/>
          <p:cNvSpPr>
            <a:spLocks noGrp="1"/>
          </p:cNvSpPr>
          <p:nvPr>
            <p:ph type="sldNum" sz="quarter" idx="13"/>
          </p:nvPr>
        </p:nvSpPr>
        <p:spPr/>
        <p:txBody>
          <a:bodyPr rtlCol="0"/>
          <a:lstStyle/>
          <a:p>
            <a:pPr marL="0" marR="0" lvl="0" indent="0"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b="0" i="0" u="none" strike="noStrike" kern="0" cap="none" spc="0" normalizeH="0" baseline="0" noProof="0" smtClean="0">
                <a:ln>
                  <a:noFill/>
                </a:ln>
                <a:solidFill>
                  <a:sysClr val="windowText" lastClr="000000"/>
                </a:solidFill>
                <a:effectLst/>
                <a:uLnTx/>
                <a:uFillTx/>
              </a:rPr>
              <a:pPr marL="0" marR="0" lvl="0" indent="0" defTabSz="914400" rtl="0" eaLnBrk="1" fontAlgn="auto" latinLnBrk="0" hangingPunct="1">
                <a:lnSpc>
                  <a:spcPct val="100000"/>
                </a:lnSpc>
                <a:spcBef>
                  <a:spcPts val="0"/>
                </a:spcBef>
                <a:spcAft>
                  <a:spcPts val="0"/>
                </a:spcAft>
                <a:buClrTx/>
                <a:buSzTx/>
                <a:buFontTx/>
                <a:buNone/>
                <a:tabLst/>
                <a:defRPr/>
              </a:pPr>
              <a:t>22</a:t>
            </a:fld>
            <a:endParaRPr kumimoji="0" lang="en-US" b="0" i="0" u="none" strike="noStrike" kern="0" cap="none" spc="0" normalizeH="0" baseline="0" noProof="0">
              <a:ln>
                <a:noFill/>
              </a:ln>
              <a:solidFill>
                <a:sysClr val="windowText" lastClr="000000"/>
              </a:solidFill>
              <a:effectLst/>
              <a:uLnTx/>
              <a:uFillTx/>
            </a:endParaRPr>
          </a:p>
        </p:txBody>
      </p:sp>
      <p:sp>
        <p:nvSpPr>
          <p:cNvPr id="6" name="Date Placeholder 2">
            <a:extLst>
              <a:ext uri="{FF2B5EF4-FFF2-40B4-BE49-F238E27FC236}">
                <a16:creationId xmlns:a16="http://schemas.microsoft.com/office/drawing/2014/main" id="{8751DE3A-2E51-415E-93CF-21B0C2C693F4}"/>
              </a:ext>
            </a:extLst>
          </p:cNvPr>
          <p:cNvSpPr>
            <a:spLocks noGrp="1"/>
          </p:cNvSpPr>
          <p:nvPr>
            <p:ph type="dt" idx="1"/>
          </p:nvPr>
        </p:nvSpPr>
        <p:spPr>
          <a:xfrm>
            <a:off x="5317963" y="1"/>
            <a:ext cx="4068339" cy="356357"/>
          </a:xfrm>
          <a:prstGeom prst="rect">
            <a:avLst/>
          </a:prstGeom>
        </p:spPr>
        <p:txBody>
          <a:bodyPr vert="horz" lIns="94229" tIns="47114" rIns="94229" bIns="47114" rtlCol="0"/>
          <a:lstStyle>
            <a:lvl1pPr algn="r">
              <a:defRPr sz="1200"/>
            </a:lvl1pPr>
          </a:lstStyle>
          <a:p>
            <a:pPr rtl="0"/>
            <a:fld id="{D44A65D2-1D49-43C0-8821-E5233F17EABE}" type="datetime8">
              <a:rPr lang="en-GB" noProof="1" smtClean="0"/>
              <a:t>03/10/2023 01:11</a:t>
            </a:fld>
            <a:endParaRPr lang="en-GB" noProof="1"/>
          </a:p>
        </p:txBody>
      </p:sp>
    </p:spTree>
    <p:extLst>
      <p:ext uri="{BB962C8B-B14F-4D97-AF65-F5344CB8AC3E}">
        <p14:creationId xmlns:p14="http://schemas.microsoft.com/office/powerpoint/2010/main" val="15402698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nSpc>
                <a:spcPct val="107000"/>
              </a:lnSpc>
              <a:spcAft>
                <a:spcPts val="800"/>
              </a:spcAft>
            </a:pPr>
            <a:r>
              <a:rPr lang="en-GB" sz="1800">
                <a:solidFill>
                  <a:srgbClr val="414142"/>
                </a:solidFill>
                <a:effectLst/>
                <a:latin typeface="Gotham-Book"/>
                <a:ea typeface="DengXian" panose="02010600030101010101" pitchFamily="2" charset="-122"/>
                <a:cs typeface="Arial" panose="020B0604020202020204" pitchFamily="34" charset="0"/>
              </a:rPr>
              <a:t>You can find an example of an identity map on </a:t>
            </a:r>
            <a:r>
              <a:rPr lang="en-GB" sz="1800" u="none" strike="noStrike">
                <a:solidFill>
                  <a:srgbClr val="0D607C"/>
                </a:solidFill>
                <a:effectLst/>
                <a:latin typeface="Gotham"/>
                <a:ea typeface="DengXian" panose="02010600030101010101" pitchFamily="2" charset="-122"/>
                <a:cs typeface="Arial" panose="020B0604020202020204" pitchFamily="34" charset="0"/>
                <a:hlinkClick r:id="rId3"/>
              </a:rPr>
              <a:t>Next Generation Learning</a:t>
            </a:r>
            <a:r>
              <a:rPr lang="en-GB" sz="1800">
                <a:solidFill>
                  <a:srgbClr val="414142"/>
                </a:solidFill>
                <a:effectLst/>
                <a:latin typeface="Gotham-Book"/>
                <a:ea typeface="DengXian" panose="02010600030101010101" pitchFamily="2" charset="-122"/>
                <a:cs typeface="Arial" panose="020B0604020202020204" pitchFamily="34" charset="0"/>
              </a:rPr>
              <a:t>’s </a:t>
            </a:r>
            <a:r>
              <a:rPr lang="en-GB" sz="1800">
                <a:solidFill>
                  <a:srgbClr val="000000"/>
                </a:solidFill>
                <a:effectLst/>
                <a:latin typeface="Gotham"/>
                <a:ea typeface="DengXian" panose="02010600030101010101" pitchFamily="2" charset="-122"/>
                <a:cs typeface="Arial" panose="020B0604020202020204" pitchFamily="34" charset="0"/>
              </a:rPr>
              <a:t>“Designing for race equity: Now is the time.”</a:t>
            </a:r>
            <a:r>
              <a:rPr lang="en-GB" sz="1800">
                <a:solidFill>
                  <a:srgbClr val="414142"/>
                </a:solidFill>
                <a:effectLst/>
                <a:latin typeface="Gotham-Book"/>
                <a:ea typeface="DengXian" panose="02010600030101010101" pitchFamily="2" charset="-122"/>
                <a:cs typeface="Arial" panose="020B0604020202020204" pitchFamily="34" charset="0"/>
              </a:rPr>
              <a:t> Identity maps can be a shared or individual activity, depending on your students’ preferences. </a:t>
            </a:r>
          </a:p>
          <a:p>
            <a:pPr>
              <a:lnSpc>
                <a:spcPct val="107000"/>
              </a:lnSpc>
              <a:spcAft>
                <a:spcPts val="800"/>
              </a:spcAft>
            </a:pP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a:solidFill>
                  <a:srgbClr val="414142"/>
                </a:solidFill>
                <a:effectLst/>
                <a:latin typeface="Gotham-Book"/>
                <a:ea typeface="DengXian" panose="02010600030101010101" pitchFamily="2" charset="-122"/>
                <a:cs typeface="Arial" panose="020B0604020202020204" pitchFamily="34" charset="0"/>
              </a:rPr>
              <a:t>Use these maps to get to know your students but also as a tool to understand their needs and preferences.</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rtl="0"/>
            <a:endParaRPr lang="en-US"/>
          </a:p>
        </p:txBody>
      </p:sp>
      <p:sp>
        <p:nvSpPr>
          <p:cNvPr id="4" name="Slide Number Placeholder 3"/>
          <p:cNvSpPr>
            <a:spLocks noGrp="1"/>
          </p:cNvSpPr>
          <p:nvPr>
            <p:ph type="sldNum" sz="quarter" idx="5"/>
          </p:nvPr>
        </p:nvSpPr>
        <p:spPr/>
        <p:txBody>
          <a:bodyPr rtlCol="0"/>
          <a:lstStyle/>
          <a:p>
            <a:pPr rtl="0"/>
            <a:fld id="{4CBCEA92-F142-4D57-B507-37BDAF44710C}" type="slidenum">
              <a:rPr lang="en-US" smtClean="0"/>
              <a:t>23</a:t>
            </a:fld>
            <a:endParaRPr lang="en-US"/>
          </a:p>
        </p:txBody>
      </p:sp>
    </p:spTree>
    <p:extLst>
      <p:ext uri="{BB962C8B-B14F-4D97-AF65-F5344CB8AC3E}">
        <p14:creationId xmlns:p14="http://schemas.microsoft.com/office/powerpoint/2010/main" val="40826879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gn="l" rtl="0"/>
            <a:r>
              <a:rPr lang="en-gb" b="1"/>
              <a:t>Tip:</a:t>
            </a:r>
          </a:p>
          <a:p>
            <a:pPr algn="l" rtl="0"/>
            <a:r>
              <a:rPr lang="en-gb"/>
              <a:t>When using complex image as full-bleed background add a transparency (70%-90%) fill layer to give contrast to text. </a:t>
            </a:r>
          </a:p>
        </p:txBody>
      </p:sp>
      <p:sp>
        <p:nvSpPr>
          <p:cNvPr id="4" name="Slide Number Placeholder 3"/>
          <p:cNvSpPr>
            <a:spLocks noGrp="1"/>
          </p:cNvSpPr>
          <p:nvPr>
            <p:ph type="sldNum" sz="quarter" idx="10"/>
          </p:nvPr>
        </p:nvSpPr>
        <p:spPr/>
        <p:txBody>
          <a:bodyPr rtlCol="0"/>
          <a:lstStyle/>
          <a:p>
            <a:pPr rtl="0"/>
            <a:fld id="{4CBCEA92-F142-4D57-B507-37BDAF44710C}" type="slidenum">
              <a:rPr lang="en-US" smtClean="0"/>
              <a:t>24</a:t>
            </a:fld>
            <a:endParaRPr lang="en-US"/>
          </a:p>
        </p:txBody>
      </p:sp>
    </p:spTree>
    <p:extLst>
      <p:ext uri="{BB962C8B-B14F-4D97-AF65-F5344CB8AC3E}">
        <p14:creationId xmlns:p14="http://schemas.microsoft.com/office/powerpoint/2010/main" val="1362059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b="0" i="0">
                <a:solidFill>
                  <a:srgbClr val="414142"/>
                </a:solidFill>
                <a:effectLst/>
                <a:latin typeface="Gotham-Book"/>
              </a:rPr>
              <a:t>Incorporating the language of inclusion into lessons and work will help students access shared language that is typically used in informal spaces. Additionally, teaching the language of inclusion allows all students to develop critical thinking about who and what is centred in language development.</a:t>
            </a:r>
          </a:p>
          <a:p>
            <a:pPr rtl="0"/>
            <a:endParaRPr lang="en-GB" b="0" i="0">
              <a:solidFill>
                <a:srgbClr val="414142"/>
              </a:solidFill>
              <a:effectLst/>
              <a:latin typeface="Gotham-Book"/>
            </a:endParaRPr>
          </a:p>
          <a:p>
            <a:pPr rtl="0"/>
            <a:r>
              <a:rPr lang="en-GB" b="0" i="0">
                <a:solidFill>
                  <a:srgbClr val="414142"/>
                </a:solidFill>
                <a:effectLst/>
                <a:latin typeface="Gotham-Book"/>
              </a:rPr>
              <a:t>It is also important to examine if and how linguistic bias plays a role in your students’ experiences. Psychologist </a:t>
            </a:r>
            <a:r>
              <a:rPr lang="en-GB" b="0" i="0" u="none" strike="noStrike">
                <a:solidFill>
                  <a:srgbClr val="0D607C"/>
                </a:solidFill>
                <a:effectLst/>
                <a:latin typeface="Gotham"/>
                <a:hlinkClick r:id="rId3"/>
              </a:rPr>
              <a:t>Katherine </a:t>
            </a:r>
            <a:r>
              <a:rPr lang="en-GB" b="0" i="0" u="none" strike="noStrike" err="1">
                <a:solidFill>
                  <a:srgbClr val="0D607C"/>
                </a:solidFill>
                <a:effectLst/>
                <a:latin typeface="Gotham"/>
                <a:hlinkClick r:id="rId3"/>
              </a:rPr>
              <a:t>Kinzler’s</a:t>
            </a:r>
            <a:r>
              <a:rPr lang="en-GB" b="0" i="0" u="none" strike="noStrike">
                <a:solidFill>
                  <a:srgbClr val="0D607C"/>
                </a:solidFill>
                <a:effectLst/>
                <a:latin typeface="Gotham"/>
                <a:hlinkClick r:id="rId3"/>
              </a:rPr>
              <a:t> work</a:t>
            </a:r>
            <a:r>
              <a:rPr lang="en-GB" b="0" i="0">
                <a:solidFill>
                  <a:srgbClr val="414142"/>
                </a:solidFill>
                <a:effectLst/>
                <a:latin typeface="Gotham-Book"/>
              </a:rPr>
              <a:t> has shown that people have biases based on the way others speak. In her research, she describes how children often show preferences for people with the same accent they have, regardless of race. She has observed that linguistic bias is a more covert and less examined form of bias compared to racial bias. </a:t>
            </a:r>
          </a:p>
          <a:p>
            <a:pPr rtl="0"/>
            <a:endParaRPr lang="en-GB" b="0" i="0">
              <a:solidFill>
                <a:srgbClr val="414142"/>
              </a:solidFill>
              <a:effectLst/>
              <a:latin typeface="Gotham-Book"/>
            </a:endParaRPr>
          </a:p>
          <a:p>
            <a:pPr rtl="0"/>
            <a:r>
              <a:rPr lang="en-GB" b="0" i="0" err="1">
                <a:solidFill>
                  <a:srgbClr val="414142"/>
                </a:solidFill>
                <a:effectLst/>
                <a:latin typeface="Gotham-Book"/>
              </a:rPr>
              <a:t>MicroAggressions</a:t>
            </a:r>
            <a:endParaRPr lang="en-GB" b="0" i="0">
              <a:solidFill>
                <a:srgbClr val="414142"/>
              </a:solidFill>
              <a:effectLst/>
              <a:latin typeface="Gotham-Book"/>
            </a:endParaRPr>
          </a:p>
          <a:p>
            <a:pPr rtl="0"/>
            <a:endParaRPr lang="en-US"/>
          </a:p>
        </p:txBody>
      </p:sp>
      <p:sp>
        <p:nvSpPr>
          <p:cNvPr id="4" name="Header Placeholder 3"/>
          <p:cNvSpPr>
            <a:spLocks noGrp="1"/>
          </p:cNvSpPr>
          <p:nvPr>
            <p:ph type="hdr" sz="quarter" idx="10"/>
          </p:nvPr>
        </p:nvSpPr>
        <p:spPr/>
        <p:txBody>
          <a:bodyPr rtlCol="0"/>
          <a:lstStyle/>
          <a:p>
            <a:pPr marL="0" marR="0" lvl="0" indent="0"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sysClr val="windowText" lastClr="000000"/>
              </a:solidFill>
              <a:effectLst/>
              <a:uLnTx/>
              <a:uFillTx/>
            </a:endParaRPr>
          </a:p>
        </p:txBody>
      </p:sp>
      <p:sp>
        <p:nvSpPr>
          <p:cNvPr id="5" name="Footer Placeholder 4"/>
          <p:cNvSpPr>
            <a:spLocks noGrp="1"/>
          </p:cNvSpPr>
          <p:nvPr>
            <p:ph type="ftr" sz="quarter" idx="11"/>
          </p:nvPr>
        </p:nvSpPr>
        <p:spPr/>
        <p:txBody>
          <a:bodyPr rtlCol="0"/>
          <a:lstStyle/>
          <a:p>
            <a:pPr marL="0" marR="0" lvl="0" indent="0" defTabSz="914099" rtl="0" eaLnBrk="0" fontAlgn="auto" latinLnBrk="0" hangingPunct="0">
              <a:lnSpc>
                <a:spcPct val="100000"/>
              </a:lnSpc>
              <a:spcBef>
                <a:spcPts val="0"/>
              </a:spcBef>
              <a:spcAft>
                <a:spcPts val="0"/>
              </a:spcAft>
              <a:buClrTx/>
              <a:buSzTx/>
              <a:buFontTx/>
              <a:buNone/>
              <a:tabLst/>
              <a:defRPr/>
            </a:pPr>
            <a:r>
              <a:rPr lang="en-gb" sz="400" b="0" i="0" u="none" strike="noStrike" kern="0" cap="none" spc="0" normalizeH="0" noProof="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2014 Microsoft Corporation. All rights reserved. MICROSOFT MAKES NO WARRANTIES, EXPRESS, IMPLIED OR STATUTORY, AS TO THE INFORMATION IN THIS PRESENTATION.</a:t>
            </a:r>
          </a:p>
        </p:txBody>
      </p:sp>
      <p:sp>
        <p:nvSpPr>
          <p:cNvPr id="7" name="Slide Number Placeholder 6"/>
          <p:cNvSpPr>
            <a:spLocks noGrp="1"/>
          </p:cNvSpPr>
          <p:nvPr>
            <p:ph type="sldNum" sz="quarter" idx="13"/>
          </p:nvPr>
        </p:nvSpPr>
        <p:spPr/>
        <p:txBody>
          <a:bodyPr rtlCol="0"/>
          <a:lstStyle/>
          <a:p>
            <a:pPr marL="0" marR="0" lvl="0" indent="0" defTabSz="914400"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800" b="0" i="0" u="none" strike="noStrike" kern="0" cap="none" spc="0" normalizeH="0" baseline="0" noProof="0" smtClean="0">
                <a:ln>
                  <a:noFill/>
                </a:ln>
                <a:solidFill>
                  <a:sysClr val="windowText" lastClr="000000"/>
                </a:solidFill>
                <a:effectLst/>
                <a:uLnTx/>
                <a:uFillTx/>
              </a:rPr>
              <a:pPr marL="0" marR="0" lvl="0" indent="0" defTabSz="914400" rtl="0" eaLnBrk="1" fontAlgn="auto" latinLnBrk="0" hangingPunct="1">
                <a:lnSpc>
                  <a:spcPct val="100000"/>
                </a:lnSpc>
                <a:spcBef>
                  <a:spcPts val="0"/>
                </a:spcBef>
                <a:spcAft>
                  <a:spcPts val="0"/>
                </a:spcAft>
                <a:buClrTx/>
                <a:buSzTx/>
                <a:buFontTx/>
                <a:buNone/>
                <a:tabLst/>
                <a:defRPr/>
              </a:pPr>
              <a:t>25</a:t>
            </a:fld>
            <a:endParaRPr kumimoji="0" lang="en-US" sz="1800" b="0" i="0" u="none" strike="noStrike" kern="0" cap="none" spc="0" normalizeH="0" baseline="0" noProof="0">
              <a:ln>
                <a:noFill/>
              </a:ln>
              <a:solidFill>
                <a:sysClr val="windowText" lastClr="000000"/>
              </a:solidFill>
              <a:effectLst/>
              <a:uLnTx/>
              <a:uFillTx/>
            </a:endParaRPr>
          </a:p>
        </p:txBody>
      </p:sp>
      <p:sp>
        <p:nvSpPr>
          <p:cNvPr id="6" name="Date Placeholder 2">
            <a:extLst>
              <a:ext uri="{FF2B5EF4-FFF2-40B4-BE49-F238E27FC236}">
                <a16:creationId xmlns:a16="http://schemas.microsoft.com/office/drawing/2014/main" id="{BCE015F4-922C-4D92-9F97-D55ABEC88609}"/>
              </a:ext>
            </a:extLst>
          </p:cNvPr>
          <p:cNvSpPr>
            <a:spLocks noGrp="1"/>
          </p:cNvSpPr>
          <p:nvPr>
            <p:ph type="dt" idx="1"/>
          </p:nvPr>
        </p:nvSpPr>
        <p:spPr>
          <a:xfrm>
            <a:off x="5317963" y="1"/>
            <a:ext cx="4068339" cy="356357"/>
          </a:xfrm>
          <a:prstGeom prst="rect">
            <a:avLst/>
          </a:prstGeom>
        </p:spPr>
        <p:txBody>
          <a:bodyPr vert="horz" lIns="94229" tIns="47114" rIns="94229" bIns="47114" rtlCol="0"/>
          <a:lstStyle>
            <a:lvl1pPr algn="r">
              <a:defRPr sz="1200"/>
            </a:lvl1pPr>
          </a:lstStyle>
          <a:p>
            <a:pPr rtl="0"/>
            <a:fld id="{7AE4FD09-3A6F-4C52-BBFB-3BB051560F9D}" type="datetime8">
              <a:rPr lang="en-GB" sz="1800" noProof="1" smtClean="0"/>
              <a:t>03/10/2023 01:11</a:t>
            </a:fld>
            <a:endParaRPr lang="en-GB" sz="1800" noProof="1"/>
          </a:p>
        </p:txBody>
      </p:sp>
    </p:spTree>
    <p:extLst>
      <p:ext uri="{BB962C8B-B14F-4D97-AF65-F5344CB8AC3E}">
        <p14:creationId xmlns:p14="http://schemas.microsoft.com/office/powerpoint/2010/main" val="22977131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b="0" i="0">
                <a:solidFill>
                  <a:srgbClr val="414142"/>
                </a:solidFill>
                <a:effectLst/>
                <a:latin typeface="Gotham-Book"/>
              </a:rPr>
              <a:t>Designing activities and instruction to the margins, as described by Andrew </a:t>
            </a:r>
            <a:r>
              <a:rPr lang="en-GB" b="0" i="0" err="1">
                <a:solidFill>
                  <a:srgbClr val="414142"/>
                </a:solidFill>
                <a:effectLst/>
                <a:latin typeface="Gotham-Book"/>
              </a:rPr>
              <a:t>Plemmons</a:t>
            </a:r>
            <a:r>
              <a:rPr lang="en-GB" b="0" i="0">
                <a:solidFill>
                  <a:srgbClr val="414142"/>
                </a:solidFill>
                <a:effectLst/>
                <a:latin typeface="Gotham-Book"/>
              </a:rPr>
              <a:t> Pratt in </a:t>
            </a:r>
            <a:r>
              <a:rPr lang="en-GB" b="0" i="0" u="none" strike="noStrike">
                <a:solidFill>
                  <a:srgbClr val="0D607C"/>
                </a:solidFill>
                <a:effectLst/>
                <a:latin typeface="Gotham"/>
                <a:hlinkClick r:id="rId3"/>
              </a:rPr>
              <a:t>“Designing for race equity: Now is the time.”</a:t>
            </a:r>
            <a:r>
              <a:rPr lang="en-GB" b="0" i="0">
                <a:solidFill>
                  <a:srgbClr val="414142"/>
                </a:solidFill>
                <a:effectLst/>
                <a:latin typeface="Gotham-Book"/>
              </a:rPr>
              <a:t> This not only supports </a:t>
            </a:r>
            <a:r>
              <a:rPr lang="en-GB" b="0" i="0" u="none" strike="noStrike">
                <a:solidFill>
                  <a:srgbClr val="0D607C"/>
                </a:solidFill>
                <a:effectLst/>
                <a:latin typeface="Gotham"/>
                <a:hlinkClick r:id="rId4"/>
              </a:rPr>
              <a:t>human-</a:t>
            </a:r>
            <a:r>
              <a:rPr lang="en-GB" b="0" i="0" u="none" strike="noStrike" err="1">
                <a:solidFill>
                  <a:srgbClr val="0D607C"/>
                </a:solidFill>
                <a:effectLst/>
                <a:latin typeface="Gotham"/>
                <a:hlinkClick r:id="rId4"/>
              </a:rPr>
              <a:t>centered</a:t>
            </a:r>
            <a:r>
              <a:rPr lang="en-GB" b="0" i="0" u="none" strike="noStrike">
                <a:solidFill>
                  <a:srgbClr val="0D607C"/>
                </a:solidFill>
                <a:effectLst/>
                <a:latin typeface="Gotham"/>
                <a:hlinkClick r:id="rId4"/>
              </a:rPr>
              <a:t> design</a:t>
            </a:r>
            <a:r>
              <a:rPr lang="en-GB" b="0" i="0">
                <a:solidFill>
                  <a:srgbClr val="414142"/>
                </a:solidFill>
                <a:effectLst/>
                <a:latin typeface="Gotham-Book"/>
              </a:rPr>
              <a:t>, but it also elevates the assets and </a:t>
            </a:r>
            <a:r>
              <a:rPr lang="en-GB" b="0" i="0" u="none" strike="noStrike">
                <a:solidFill>
                  <a:srgbClr val="0D607C"/>
                </a:solidFill>
                <a:effectLst/>
                <a:latin typeface="Gotham"/>
                <a:hlinkClick r:id="rId5"/>
              </a:rPr>
              <a:t>funds of knowledge</a:t>
            </a:r>
            <a:r>
              <a:rPr lang="en-GB" b="0" i="0">
                <a:solidFill>
                  <a:srgbClr val="414142"/>
                </a:solidFill>
                <a:effectLst/>
                <a:latin typeface="Gotham-Book"/>
              </a:rPr>
              <a:t> kids bring to your classroom and will, ultimately, benefit all learners.</a:t>
            </a:r>
          </a:p>
          <a:p>
            <a:pPr rtl="0"/>
            <a:endParaRPr lang="en-GB" b="0" i="0">
              <a:solidFill>
                <a:srgbClr val="414142"/>
              </a:solidFill>
              <a:effectLst/>
              <a:latin typeface="Gotham-Book"/>
            </a:endParaRPr>
          </a:p>
          <a:p>
            <a:pPr rtl="0"/>
            <a:r>
              <a:rPr lang="en-GB" b="0" i="0">
                <a:solidFill>
                  <a:srgbClr val="414142"/>
                </a:solidFill>
                <a:effectLst/>
                <a:latin typeface="Gotham-Book"/>
              </a:rPr>
              <a:t>You do not need to speak the languages of your students to be a facilitator for </a:t>
            </a:r>
            <a:r>
              <a:rPr lang="en-GB" b="0" i="0" err="1">
                <a:solidFill>
                  <a:srgbClr val="414142"/>
                </a:solidFill>
                <a:effectLst/>
                <a:latin typeface="Gotham-Book"/>
              </a:rPr>
              <a:t>translanguaging</a:t>
            </a:r>
            <a:r>
              <a:rPr lang="en-GB" b="0" i="0">
                <a:solidFill>
                  <a:srgbClr val="414142"/>
                </a:solidFill>
                <a:effectLst/>
                <a:latin typeface="Gotham-Book"/>
              </a:rPr>
              <a:t>. Use the linguistic assets of students in your class to provide pathways to meaning and incorporate language-conscious practices to benefit all learners.</a:t>
            </a:r>
          </a:p>
          <a:p>
            <a:pPr rtl="0"/>
            <a:endParaRPr lang="en-GB" b="0" i="0">
              <a:solidFill>
                <a:srgbClr val="414142"/>
              </a:solidFill>
              <a:effectLst/>
              <a:latin typeface="Gotham-Book"/>
            </a:endParaRPr>
          </a:p>
          <a:p>
            <a:pPr rtl="0"/>
            <a:r>
              <a:rPr lang="en-GB" b="0" i="0">
                <a:solidFill>
                  <a:srgbClr val="414142"/>
                </a:solidFill>
                <a:effectLst/>
                <a:latin typeface="Gotham-Book"/>
              </a:rPr>
              <a:t>75MIns</a:t>
            </a:r>
            <a:endParaRPr lang="en-US"/>
          </a:p>
        </p:txBody>
      </p:sp>
      <p:sp>
        <p:nvSpPr>
          <p:cNvPr id="4" name="Slide Number Placeholder 3"/>
          <p:cNvSpPr>
            <a:spLocks noGrp="1"/>
          </p:cNvSpPr>
          <p:nvPr>
            <p:ph type="sldNum" sz="quarter" idx="10"/>
          </p:nvPr>
        </p:nvSpPr>
        <p:spPr/>
        <p:txBody>
          <a:bodyPr rtlCol="0"/>
          <a:lstStyle/>
          <a:p>
            <a:pPr rtl="0"/>
            <a:fld id="{4CBCEA92-F142-4D57-B507-37BDAF44710C}" type="slidenum">
              <a:rPr lang="en-US" smtClean="0"/>
              <a:t>26</a:t>
            </a:fld>
            <a:endParaRPr lang="en-US"/>
          </a:p>
        </p:txBody>
      </p:sp>
    </p:spTree>
    <p:extLst>
      <p:ext uri="{BB962C8B-B14F-4D97-AF65-F5344CB8AC3E}">
        <p14:creationId xmlns:p14="http://schemas.microsoft.com/office/powerpoint/2010/main" val="11896188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33333"/>
                </a:solidFill>
                <a:effectLst/>
                <a:latin typeface="Inter"/>
              </a:rPr>
              <a:t>The CIA hire brilliant individual analysts with great skills and with robust hiring methods. But historically there was a bias in the hiring, and very close to 95% of the CIA were White, West Coast, male, middle class, Protestant, Anglo-Saxon, Americans.</a:t>
            </a:r>
          </a:p>
          <a:p>
            <a:endParaRPr lang="en-GB" b="0" i="0">
              <a:solidFill>
                <a:srgbClr val="333333"/>
              </a:solidFill>
              <a:effectLst/>
              <a:latin typeface="Inter"/>
            </a:endParaRPr>
          </a:p>
          <a:p>
            <a:r>
              <a:rPr lang="en-GB" b="0" i="0">
                <a:solidFill>
                  <a:srgbClr val="333333"/>
                </a:solidFill>
                <a:effectLst/>
                <a:latin typeface="Inter"/>
              </a:rPr>
              <a:t>“I sit on a group that advises Gareth Southgate (the men’s England football coach). It’s quite an eclectic advisory group. Also on the group is Lucy Giles, who helps to run the Sandhurst Military Training Academy; Baroness Sue Campbell, an expert on Olympics sports; David Brailsford, one of the top cycling coaches in the world; Manage </a:t>
            </a:r>
            <a:r>
              <a:rPr lang="en-GB" b="0" i="0" err="1">
                <a:solidFill>
                  <a:srgbClr val="333333"/>
                </a:solidFill>
                <a:effectLst/>
                <a:latin typeface="Inter"/>
              </a:rPr>
              <a:t>Bidali</a:t>
            </a:r>
            <a:r>
              <a:rPr lang="en-GB" b="0" i="0">
                <a:solidFill>
                  <a:srgbClr val="333333"/>
                </a:solidFill>
                <a:effectLst/>
                <a:latin typeface="Inter"/>
              </a:rPr>
              <a:t>, a British Asian founder of high-tech start-up companies; Sir Michael Barber, who was Tony Blair’s educational advisor.</a:t>
            </a:r>
          </a:p>
          <a:p>
            <a:endParaRPr lang="en-GB" b="0" i="0">
              <a:solidFill>
                <a:srgbClr val="333333"/>
              </a:solidFill>
              <a:effectLst/>
              <a:latin typeface="Inter"/>
            </a:endParaRPr>
          </a:p>
          <a:p>
            <a:pPr algn="l"/>
            <a:r>
              <a:rPr lang="en-GB" b="0" i="0">
                <a:solidFill>
                  <a:srgbClr val="333333"/>
                </a:solidFill>
                <a:effectLst/>
                <a:latin typeface="Inter"/>
              </a:rPr>
              <a:t>But if these people think in the same way, they, for example have been socialised through the same processes, or perhaps all been to the same university – they are far more likely to come up with similar ideas.</a:t>
            </a:r>
          </a:p>
          <a:p>
            <a:pPr algn="l"/>
            <a:r>
              <a:rPr lang="en-GB" b="0" i="0">
                <a:solidFill>
                  <a:srgbClr val="333333"/>
                </a:solidFill>
                <a:effectLst/>
                <a:latin typeface="Inter"/>
              </a:rPr>
              <a:t>So, in this scenario you only have one idea.</a:t>
            </a:r>
          </a:p>
          <a:p>
            <a:pPr algn="l"/>
            <a:r>
              <a:rPr lang="en-GB" b="0" i="0">
                <a:solidFill>
                  <a:srgbClr val="333333"/>
                </a:solidFill>
                <a:effectLst/>
                <a:latin typeface="Inter"/>
              </a:rPr>
              <a:t>It just takes one person to come up with a different idea, and you have doubled the creative idea output.</a:t>
            </a:r>
          </a:p>
          <a:p>
            <a:pPr algn="l"/>
            <a:r>
              <a:rPr lang="en-GB" b="0" i="0">
                <a:solidFill>
                  <a:srgbClr val="333333"/>
                </a:solidFill>
                <a:effectLst/>
                <a:latin typeface="Inter"/>
              </a:rPr>
              <a:t>But if each one of the 10 comes up with a different idea from one another, it’s up by almost a 1,000%.</a:t>
            </a:r>
          </a:p>
          <a:p>
            <a:endParaRPr lang="en-GB"/>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29</a:t>
            </a:fld>
            <a:endParaRPr lang="en-GB" noProof="1"/>
          </a:p>
        </p:txBody>
      </p:sp>
    </p:spTree>
    <p:extLst>
      <p:ext uri="{BB962C8B-B14F-4D97-AF65-F5344CB8AC3E}">
        <p14:creationId xmlns:p14="http://schemas.microsoft.com/office/powerpoint/2010/main" val="27293627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90Mins</a:t>
            </a:r>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30</a:t>
            </a:fld>
            <a:endParaRPr lang="en-GB" noProof="1"/>
          </a:p>
        </p:txBody>
      </p:sp>
    </p:spTree>
    <p:extLst>
      <p:ext uri="{BB962C8B-B14F-4D97-AF65-F5344CB8AC3E}">
        <p14:creationId xmlns:p14="http://schemas.microsoft.com/office/powerpoint/2010/main" val="17265851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a:solidFill>
                  <a:srgbClr val="000000"/>
                </a:solidFill>
                <a:effectLst/>
                <a:latin typeface="Gotham"/>
              </a:rPr>
              <a:t>The rectangles symbolise the problem space, or the challenge the group is trying to solve. The circles represent the cognitive diversity of the group members. The first diagram depicts what we know to be true of many decision-making groups; cognitively clone-like, they have coverage of only one small area of the problem space. This means the assumptions they make in trying to solution-build are inherently biased. This group will likely solve a problem in shorter time frame, and feel more confident in their solution, when compared to a cognitively diverse group.</a:t>
            </a:r>
          </a:p>
          <a:p>
            <a:pPr algn="l" fontAlgn="base"/>
            <a:endParaRPr lang="en-GB" b="0" i="0">
              <a:solidFill>
                <a:srgbClr val="000000"/>
              </a:solidFill>
              <a:effectLst/>
              <a:latin typeface="Gotham"/>
            </a:endParaRPr>
          </a:p>
          <a:p>
            <a:pPr algn="l" fontAlgn="base"/>
            <a:r>
              <a:rPr lang="en-GB" b="0" i="0">
                <a:solidFill>
                  <a:srgbClr val="000000"/>
                </a:solidFill>
                <a:effectLst/>
                <a:latin typeface="Gotham"/>
              </a:rPr>
              <a:t>The second diagram represents what can happen when a decision-making team is assumed to be diverse by measure of visual markers rather than assessing the diversity of thought. These members are more likely to have differing viewpoints and cover broader areas of the problem space, however may not necessarily provide a better decision-making outcome, and may find it difficult to build the knowledge bridges required. Therefore, decision-making may take longer.</a:t>
            </a:r>
          </a:p>
          <a:p>
            <a:pPr algn="l" fontAlgn="base"/>
            <a:endParaRPr lang="en-GB" b="0" i="0">
              <a:solidFill>
                <a:srgbClr val="000000"/>
              </a:solidFill>
              <a:effectLst/>
              <a:latin typeface="Gotham"/>
            </a:endParaRPr>
          </a:p>
          <a:p>
            <a:pPr algn="l" fontAlgn="base"/>
            <a:r>
              <a:rPr lang="en-GB" b="0" i="0">
                <a:solidFill>
                  <a:srgbClr val="000000"/>
                </a:solidFill>
                <a:effectLst/>
                <a:latin typeface="Gotham"/>
              </a:rPr>
              <a:t>The third rectangle, we see the coverage of a curated cognitively diverse team increase across the problem space. When diversity takes into account an individual’s life experience, technical knowledge and thinking style, the advantages are clear. The decision-making process is begins with more questions, cancelling out individual biases and assumptions. Syed sums up the relationship between cognitive diversity and collective intelligence well: ‘successful teams are diverse, but not arbitrarily diverse… Diversity contributes to collective intelligence, then, but only when it is relevant’ (Syed, 2019)</a:t>
            </a:r>
          </a:p>
          <a:p>
            <a:r>
              <a:rPr lang="en-GB" b="0" i="0">
                <a:solidFill>
                  <a:srgbClr val="000000"/>
                </a:solidFill>
                <a:effectLst/>
                <a:latin typeface="Gotham"/>
              </a:rPr>
              <a:t>.</a:t>
            </a:r>
            <a:endParaRPr lang="en-GB"/>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32</a:t>
            </a:fld>
            <a:endParaRPr lang="en-GB" noProof="1"/>
          </a:p>
        </p:txBody>
      </p:sp>
    </p:spTree>
    <p:extLst>
      <p:ext uri="{BB962C8B-B14F-4D97-AF65-F5344CB8AC3E}">
        <p14:creationId xmlns:p14="http://schemas.microsoft.com/office/powerpoint/2010/main" val="35233384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a:t>By addressing Intersectionality and trying to create an understanding co-working community that everyone can contribute and thrive in you will be creating a Cognitive diverse classroom.</a:t>
            </a:r>
          </a:p>
        </p:txBody>
      </p:sp>
      <p:sp>
        <p:nvSpPr>
          <p:cNvPr id="4" name="Slide Number Placeholder 3"/>
          <p:cNvSpPr>
            <a:spLocks noGrp="1"/>
          </p:cNvSpPr>
          <p:nvPr>
            <p:ph type="sldNum" sz="quarter" idx="10"/>
          </p:nvPr>
        </p:nvSpPr>
        <p:spPr/>
        <p:txBody>
          <a:bodyPr rtlCol="0"/>
          <a:lstStyle/>
          <a:p>
            <a:pPr rtl="0"/>
            <a:fld id="{4CBCEA92-F142-4D57-B507-37BDAF44710C}" type="slidenum">
              <a:rPr lang="en-US" smtClean="0"/>
              <a:t>33</a:t>
            </a:fld>
            <a:endParaRPr lang="en-US"/>
          </a:p>
        </p:txBody>
      </p:sp>
    </p:spTree>
    <p:extLst>
      <p:ext uri="{BB962C8B-B14F-4D97-AF65-F5344CB8AC3E}">
        <p14:creationId xmlns:p14="http://schemas.microsoft.com/office/powerpoint/2010/main" val="6030051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100 </a:t>
            </a:r>
            <a:r>
              <a:rPr lang="en-GB" err="1"/>
              <a:t>MIns</a:t>
            </a:r>
            <a:endParaRPr lang="en-GB"/>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39</a:t>
            </a:fld>
            <a:endParaRPr lang="en-GB" noProof="1"/>
          </a:p>
        </p:txBody>
      </p:sp>
    </p:spTree>
    <p:extLst>
      <p:ext uri="{BB962C8B-B14F-4D97-AF65-F5344CB8AC3E}">
        <p14:creationId xmlns:p14="http://schemas.microsoft.com/office/powerpoint/2010/main" val="14994596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110 </a:t>
            </a:r>
            <a:r>
              <a:rPr lang="en-GB" err="1"/>
              <a:t>MIns</a:t>
            </a:r>
            <a:endParaRPr lang="en-GB"/>
          </a:p>
        </p:txBody>
      </p:sp>
      <p:sp>
        <p:nvSpPr>
          <p:cNvPr id="4" name="Slide Number Placeholder 3"/>
          <p:cNvSpPr>
            <a:spLocks noGrp="1"/>
          </p:cNvSpPr>
          <p:nvPr>
            <p:ph type="sldNum" sz="quarter" idx="5"/>
          </p:nvPr>
        </p:nvSpPr>
        <p:spPr/>
        <p:txBody>
          <a:bodyPr/>
          <a:lstStyle/>
          <a:p>
            <a:pPr rtl="0"/>
            <a:fld id="{4CBCEA92-F142-4D57-B507-37BDAF44710C}" type="slidenum">
              <a:rPr lang="en-GB" noProof="1" smtClean="0"/>
              <a:t>42</a:t>
            </a:fld>
            <a:endParaRPr lang="en-GB" noProof="1"/>
          </a:p>
        </p:txBody>
      </p:sp>
    </p:spTree>
    <p:extLst>
      <p:ext uri="{BB962C8B-B14F-4D97-AF65-F5344CB8AC3E}">
        <p14:creationId xmlns:p14="http://schemas.microsoft.com/office/powerpoint/2010/main" val="33268469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US"/>
          </a:p>
        </p:txBody>
      </p:sp>
      <p:sp>
        <p:nvSpPr>
          <p:cNvPr id="4" name="Slide Number Placeholder 3"/>
          <p:cNvSpPr>
            <a:spLocks noGrp="1"/>
          </p:cNvSpPr>
          <p:nvPr>
            <p:ph type="sldNum" sz="quarter" idx="5"/>
          </p:nvPr>
        </p:nvSpPr>
        <p:spPr/>
        <p:txBody>
          <a:bodyPr rtlCol="0"/>
          <a:lstStyle/>
          <a:p>
            <a:pPr rtl="0"/>
            <a:fld id="{4CBCEA92-F142-4D57-B507-37BDAF44710C}" type="slidenum">
              <a:rPr lang="en-US" smtClean="0"/>
              <a:t>45</a:t>
            </a:fld>
            <a:endParaRPr lang="en-US"/>
          </a:p>
        </p:txBody>
      </p:sp>
    </p:spTree>
    <p:extLst>
      <p:ext uri="{BB962C8B-B14F-4D97-AF65-F5344CB8AC3E}">
        <p14:creationId xmlns:p14="http://schemas.microsoft.com/office/powerpoint/2010/main" val="3450951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hyperlink" Target="https://nealanalytics.com/creative/" TargetMode="External"/><Relationship Id="rId2" Type="http://schemas.openxmlformats.org/officeDocument/2006/relationships/image" Target="../media/image6.pn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hyperlink" Target="http://www.nealanalytics.com/neal-creative/templates/" TargetMode="External"/></Relationships>
</file>

<file path=ppt/slideLayouts/_rels/slideLayout26.xml.rels><?xml version="1.0" encoding="UTF-8" standalone="yes"?>
<Relationships xmlns="http://schemas.openxmlformats.org/package/2006/relationships"><Relationship Id="rId2" Type="http://schemas.openxmlformats.org/officeDocument/2006/relationships/hyperlink" Target="http://www.nealanalytics.com/neal-creative/templates/" TargetMode="External"/><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hyperlink" Target="https://nealanalytics.com/creative/" TargetMode="External"/><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hyperlink" Target="http://www.nealanalytics.com/neal-creative/templates/" TargetMode="Externa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00_TITLE OR TRANSITION">
    <p:bg>
      <p:bgPr>
        <a:solidFill>
          <a:schemeClr val="bg2"/>
        </a:solidFill>
        <a:effectLst/>
      </p:bgPr>
    </p:bg>
    <p:spTree>
      <p:nvGrpSpPr>
        <p:cNvPr id="1" name=""/>
        <p:cNvGrpSpPr/>
        <p:nvPr/>
      </p:nvGrpSpPr>
      <p:grpSpPr>
        <a:xfrm>
          <a:off x="0" y="0"/>
          <a:ext cx="0" cy="0"/>
          <a:chOff x="0" y="0"/>
          <a:chExt cx="0" cy="0"/>
        </a:xfrm>
      </p:grpSpPr>
      <p:sp>
        <p:nvSpPr>
          <p:cNvPr id="18" name="Oval 17"/>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19" name="Oval 18"/>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21" name="Oval 20"/>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22" name="Oval 21"/>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2" name="Title 1"/>
          <p:cNvSpPr>
            <a:spLocks noGrp="1"/>
          </p:cNvSpPr>
          <p:nvPr>
            <p:ph type="ctrTitle" hasCustomPrompt="1"/>
          </p:nvPr>
        </p:nvSpPr>
        <p:spPr>
          <a:xfrm>
            <a:off x="1219939" y="2240230"/>
            <a:ext cx="9107555" cy="2308324"/>
          </a:xfrm>
          <a:prstGeom prst="rect">
            <a:avLst/>
          </a:prstGeom>
          <a:noFill/>
        </p:spPr>
        <p:txBody>
          <a:bodyPr rtlCol="0" anchor="b"/>
          <a:lstStyle>
            <a:lvl1pPr algn="ctr" defTabSz="914400" rtl="0" eaLnBrk="1" latinLnBrk="0" hangingPunct="1">
              <a:lnSpc>
                <a:spcPct val="90000"/>
              </a:lnSpc>
              <a:spcBef>
                <a:spcPct val="0"/>
              </a:spcBef>
              <a:buNone/>
              <a:defRPr lang="en-US" sz="8000" b="1" i="0" kern="1200" spc="-300" dirty="0">
                <a:gradFill>
                  <a:gsLst>
                    <a:gs pos="0">
                      <a:schemeClr val="accent1">
                        <a:lumMod val="5000"/>
                        <a:lumOff val="95000"/>
                      </a:schemeClr>
                    </a:gs>
                    <a:gs pos="100000">
                      <a:schemeClr val="tx1"/>
                    </a:gs>
                  </a:gsLst>
                  <a:lin ang="5400000" scaled="1"/>
                </a:gradFill>
                <a:latin typeface="+mn-lt"/>
                <a:ea typeface="+mn-ea"/>
                <a:cs typeface="Segoe UI Semilight" panose="020B0402040204020203" pitchFamily="34" charset="0"/>
              </a:defRPr>
            </a:lvl1pPr>
          </a:lstStyle>
          <a:p>
            <a:pPr rtl="0"/>
            <a:r>
              <a:rPr lang="en-GB" noProof="1"/>
              <a:t>CLICK TO EDIT TITLE</a:t>
            </a:r>
          </a:p>
        </p:txBody>
      </p:sp>
    </p:spTree>
    <p:extLst>
      <p:ext uri="{BB962C8B-B14F-4D97-AF65-F5344CB8AC3E}">
        <p14:creationId xmlns:p14="http://schemas.microsoft.com/office/powerpoint/2010/main" val="23010430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ppt_w</p:attrName>
                                        </p:attrNameLst>
                                      </p:cBhvr>
                                      <p:tavLst>
                                        <p:tav tm="0">
                                          <p:val>
                                            <p:fltVal val="0"/>
                                          </p:val>
                                        </p:tav>
                                        <p:tav tm="100000">
                                          <p:val>
                                            <p:strVal val="#ppt_w"/>
                                          </p:val>
                                        </p:tav>
                                      </p:tavLst>
                                    </p:anim>
                                    <p:anim calcmode="lin" valueType="num">
                                      <p:cBhvr>
                                        <p:cTn id="8" dur="500" fill="hold"/>
                                        <p:tgtEl>
                                          <p:spTgt spid="18"/>
                                        </p:tgtEl>
                                        <p:attrNameLst>
                                          <p:attrName>ppt_h</p:attrName>
                                        </p:attrNameLst>
                                      </p:cBhvr>
                                      <p:tavLst>
                                        <p:tav tm="0">
                                          <p:val>
                                            <p:fltVal val="0"/>
                                          </p:val>
                                        </p:tav>
                                        <p:tav tm="100000">
                                          <p:val>
                                            <p:strVal val="#ppt_h"/>
                                          </p:val>
                                        </p:tav>
                                      </p:tavLst>
                                    </p:anim>
                                    <p:animEffect transition="in" filter="fade">
                                      <p:cBhvr>
                                        <p:cTn id="9" dur="500"/>
                                        <p:tgtEl>
                                          <p:spTgt spid="18"/>
                                        </p:tgtEl>
                                      </p:cBhvr>
                                    </p:animEffect>
                                  </p:childTnLst>
                                </p:cTn>
                              </p:par>
                              <p:par>
                                <p:cTn id="10" presetID="10" presetClass="exit" presetSubtype="0" fill="hold" grpId="1" nodeType="withEffect">
                                  <p:stCondLst>
                                    <p:cond delay="250"/>
                                  </p:stCondLst>
                                  <p:childTnLst>
                                    <p:animEffect transition="out" filter="fade">
                                      <p:cBhvr>
                                        <p:cTn id="11" dur="500"/>
                                        <p:tgtEl>
                                          <p:spTgt spid="18"/>
                                        </p:tgtEl>
                                      </p:cBhvr>
                                    </p:animEffect>
                                    <p:set>
                                      <p:cBhvr>
                                        <p:cTn id="12" dur="1" fill="hold">
                                          <p:stCondLst>
                                            <p:cond delay="499"/>
                                          </p:stCondLst>
                                        </p:cTn>
                                        <p:tgtEl>
                                          <p:spTgt spid="18"/>
                                        </p:tgtEl>
                                        <p:attrNameLst>
                                          <p:attrName>style.visibility</p:attrName>
                                        </p:attrNameLst>
                                      </p:cBhvr>
                                      <p:to>
                                        <p:strVal val="hidden"/>
                                      </p:to>
                                    </p:set>
                                  </p:childTnLst>
                                </p:cTn>
                              </p:par>
                              <p:par>
                                <p:cTn id="13" presetID="53" presetClass="entr" presetSubtype="16" fill="hold" grpId="0" nodeType="withEffect">
                                  <p:stCondLst>
                                    <p:cond delay="250"/>
                                  </p:stCondLst>
                                  <p:childTnLst>
                                    <p:set>
                                      <p:cBhvr>
                                        <p:cTn id="14" dur="1" fill="hold">
                                          <p:stCondLst>
                                            <p:cond delay="0"/>
                                          </p:stCondLst>
                                        </p:cTn>
                                        <p:tgtEl>
                                          <p:spTgt spid="19"/>
                                        </p:tgtEl>
                                        <p:attrNameLst>
                                          <p:attrName>style.visibility</p:attrName>
                                        </p:attrNameLst>
                                      </p:cBhvr>
                                      <p:to>
                                        <p:strVal val="visible"/>
                                      </p:to>
                                    </p:set>
                                    <p:anim calcmode="lin" valueType="num">
                                      <p:cBhvr>
                                        <p:cTn id="15" dur="500" fill="hold"/>
                                        <p:tgtEl>
                                          <p:spTgt spid="19"/>
                                        </p:tgtEl>
                                        <p:attrNameLst>
                                          <p:attrName>ppt_w</p:attrName>
                                        </p:attrNameLst>
                                      </p:cBhvr>
                                      <p:tavLst>
                                        <p:tav tm="0">
                                          <p:val>
                                            <p:fltVal val="0"/>
                                          </p:val>
                                        </p:tav>
                                        <p:tav tm="100000">
                                          <p:val>
                                            <p:strVal val="#ppt_w"/>
                                          </p:val>
                                        </p:tav>
                                      </p:tavLst>
                                    </p:anim>
                                    <p:anim calcmode="lin" valueType="num">
                                      <p:cBhvr>
                                        <p:cTn id="16" dur="500" fill="hold"/>
                                        <p:tgtEl>
                                          <p:spTgt spid="19"/>
                                        </p:tgtEl>
                                        <p:attrNameLst>
                                          <p:attrName>ppt_h</p:attrName>
                                        </p:attrNameLst>
                                      </p:cBhvr>
                                      <p:tavLst>
                                        <p:tav tm="0">
                                          <p:val>
                                            <p:fltVal val="0"/>
                                          </p:val>
                                        </p:tav>
                                        <p:tav tm="100000">
                                          <p:val>
                                            <p:strVal val="#ppt_h"/>
                                          </p:val>
                                        </p:tav>
                                      </p:tavLst>
                                    </p:anim>
                                    <p:animEffect transition="in" filter="fade">
                                      <p:cBhvr>
                                        <p:cTn id="17" dur="500"/>
                                        <p:tgtEl>
                                          <p:spTgt spid="19"/>
                                        </p:tgtEl>
                                      </p:cBhvr>
                                    </p:animEffect>
                                  </p:childTnLst>
                                </p:cTn>
                              </p:par>
                              <p:par>
                                <p:cTn id="18" presetID="10" presetClass="exit" presetSubtype="0" fill="hold" grpId="1" nodeType="withEffect">
                                  <p:stCondLst>
                                    <p:cond delay="500"/>
                                  </p:stCondLst>
                                  <p:childTnLst>
                                    <p:animEffect transition="out" filter="fade">
                                      <p:cBhvr>
                                        <p:cTn id="19" dur="500"/>
                                        <p:tgtEl>
                                          <p:spTgt spid="19"/>
                                        </p:tgtEl>
                                      </p:cBhvr>
                                    </p:animEffect>
                                    <p:set>
                                      <p:cBhvr>
                                        <p:cTn id="20" dur="1" fill="hold">
                                          <p:stCondLst>
                                            <p:cond delay="499"/>
                                          </p:stCondLst>
                                        </p:cTn>
                                        <p:tgtEl>
                                          <p:spTgt spid="19"/>
                                        </p:tgtEl>
                                        <p:attrNameLst>
                                          <p:attrName>style.visibility</p:attrName>
                                        </p:attrNameLst>
                                      </p:cBhvr>
                                      <p:to>
                                        <p:strVal val="hidden"/>
                                      </p:to>
                                    </p:set>
                                  </p:childTnLst>
                                </p:cTn>
                              </p:par>
                              <p:par>
                                <p:cTn id="21" presetID="53" presetClass="entr" presetSubtype="16"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p:cTn id="23" dur="500" fill="hold"/>
                                        <p:tgtEl>
                                          <p:spTgt spid="21"/>
                                        </p:tgtEl>
                                        <p:attrNameLst>
                                          <p:attrName>ppt_w</p:attrName>
                                        </p:attrNameLst>
                                      </p:cBhvr>
                                      <p:tavLst>
                                        <p:tav tm="0">
                                          <p:val>
                                            <p:fltVal val="0"/>
                                          </p:val>
                                        </p:tav>
                                        <p:tav tm="100000">
                                          <p:val>
                                            <p:strVal val="#ppt_w"/>
                                          </p:val>
                                        </p:tav>
                                      </p:tavLst>
                                    </p:anim>
                                    <p:anim calcmode="lin" valueType="num">
                                      <p:cBhvr>
                                        <p:cTn id="24" dur="500" fill="hold"/>
                                        <p:tgtEl>
                                          <p:spTgt spid="21"/>
                                        </p:tgtEl>
                                        <p:attrNameLst>
                                          <p:attrName>ppt_h</p:attrName>
                                        </p:attrNameLst>
                                      </p:cBhvr>
                                      <p:tavLst>
                                        <p:tav tm="0">
                                          <p:val>
                                            <p:fltVal val="0"/>
                                          </p:val>
                                        </p:tav>
                                        <p:tav tm="100000">
                                          <p:val>
                                            <p:strVal val="#ppt_h"/>
                                          </p:val>
                                        </p:tav>
                                      </p:tavLst>
                                    </p:anim>
                                    <p:animEffect transition="in" filter="fade">
                                      <p:cBhvr>
                                        <p:cTn id="25" dur="500"/>
                                        <p:tgtEl>
                                          <p:spTgt spid="21"/>
                                        </p:tgtEl>
                                      </p:cBhvr>
                                    </p:animEffect>
                                  </p:childTnLst>
                                </p:cTn>
                              </p:par>
                              <p:par>
                                <p:cTn id="26" presetID="10" presetClass="exit" presetSubtype="0" fill="hold" grpId="1" nodeType="withEffect">
                                  <p:stCondLst>
                                    <p:cond delay="250"/>
                                  </p:stCondLst>
                                  <p:childTnLst>
                                    <p:animEffect transition="out" filter="fade">
                                      <p:cBhvr>
                                        <p:cTn id="27" dur="500"/>
                                        <p:tgtEl>
                                          <p:spTgt spid="21"/>
                                        </p:tgtEl>
                                      </p:cBhvr>
                                    </p:animEffect>
                                    <p:set>
                                      <p:cBhvr>
                                        <p:cTn id="28" dur="1" fill="hold">
                                          <p:stCondLst>
                                            <p:cond delay="499"/>
                                          </p:stCondLst>
                                        </p:cTn>
                                        <p:tgtEl>
                                          <p:spTgt spid="21"/>
                                        </p:tgtEl>
                                        <p:attrNameLst>
                                          <p:attrName>style.visibility</p:attrName>
                                        </p:attrNameLst>
                                      </p:cBhvr>
                                      <p:to>
                                        <p:strVal val="hidden"/>
                                      </p:to>
                                    </p:set>
                                  </p:childTnLst>
                                </p:cTn>
                              </p:par>
                              <p:par>
                                <p:cTn id="29" presetID="53" presetClass="entr" presetSubtype="16" fill="hold" grpId="0" nodeType="withEffect">
                                  <p:stCondLst>
                                    <p:cond delay="250"/>
                                  </p:stCondLst>
                                  <p:childTnLst>
                                    <p:set>
                                      <p:cBhvr>
                                        <p:cTn id="30" dur="1" fill="hold">
                                          <p:stCondLst>
                                            <p:cond delay="0"/>
                                          </p:stCondLst>
                                        </p:cTn>
                                        <p:tgtEl>
                                          <p:spTgt spid="22"/>
                                        </p:tgtEl>
                                        <p:attrNameLst>
                                          <p:attrName>style.visibility</p:attrName>
                                        </p:attrNameLst>
                                      </p:cBhvr>
                                      <p:to>
                                        <p:strVal val="visible"/>
                                      </p:to>
                                    </p:set>
                                    <p:anim calcmode="lin" valueType="num">
                                      <p:cBhvr>
                                        <p:cTn id="31" dur="500" fill="hold"/>
                                        <p:tgtEl>
                                          <p:spTgt spid="22"/>
                                        </p:tgtEl>
                                        <p:attrNameLst>
                                          <p:attrName>ppt_w</p:attrName>
                                        </p:attrNameLst>
                                      </p:cBhvr>
                                      <p:tavLst>
                                        <p:tav tm="0">
                                          <p:val>
                                            <p:fltVal val="0"/>
                                          </p:val>
                                        </p:tav>
                                        <p:tav tm="100000">
                                          <p:val>
                                            <p:strVal val="#ppt_w"/>
                                          </p:val>
                                        </p:tav>
                                      </p:tavLst>
                                    </p:anim>
                                    <p:anim calcmode="lin" valueType="num">
                                      <p:cBhvr>
                                        <p:cTn id="32" dur="500" fill="hold"/>
                                        <p:tgtEl>
                                          <p:spTgt spid="22"/>
                                        </p:tgtEl>
                                        <p:attrNameLst>
                                          <p:attrName>ppt_h</p:attrName>
                                        </p:attrNameLst>
                                      </p:cBhvr>
                                      <p:tavLst>
                                        <p:tav tm="0">
                                          <p:val>
                                            <p:fltVal val="0"/>
                                          </p:val>
                                        </p:tav>
                                        <p:tav tm="100000">
                                          <p:val>
                                            <p:strVal val="#ppt_h"/>
                                          </p:val>
                                        </p:tav>
                                      </p:tavLst>
                                    </p:anim>
                                    <p:animEffect transition="in" filter="fade">
                                      <p:cBhvr>
                                        <p:cTn id="33" dur="500"/>
                                        <p:tgtEl>
                                          <p:spTgt spid="22"/>
                                        </p:tgtEl>
                                      </p:cBhvr>
                                    </p:animEffect>
                                  </p:childTnLst>
                                </p:cTn>
                              </p:par>
                              <p:par>
                                <p:cTn id="34" presetID="10" presetClass="exit" presetSubtype="0" fill="hold" grpId="1" nodeType="withEffect">
                                  <p:stCondLst>
                                    <p:cond delay="500"/>
                                  </p:stCondLst>
                                  <p:childTnLst>
                                    <p:animEffect transition="out" filter="fade">
                                      <p:cBhvr>
                                        <p:cTn id="35" dur="500"/>
                                        <p:tgtEl>
                                          <p:spTgt spid="22"/>
                                        </p:tgtEl>
                                      </p:cBhvr>
                                    </p:animEffect>
                                    <p:set>
                                      <p:cBhvr>
                                        <p:cTn id="36" dur="1" fill="hold">
                                          <p:stCondLst>
                                            <p:cond delay="4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19" grpId="0" animBg="1"/>
      <p:bldP spid="19" grpId="1" animBg="1"/>
      <p:bldP spid="21" grpId="0" animBg="1"/>
      <p:bldP spid="21" grpId="1" animBg="1"/>
      <p:bldP spid="22" grpId="0" animBg="1"/>
      <p:bldP spid="22" grpId="1" animBg="1"/>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DIVIDER with number">
    <p:bg>
      <p:bgPr>
        <a:solidFill>
          <a:schemeClr val="tx2"/>
        </a:solidFill>
        <a:effectLst/>
      </p:bgPr>
    </p:bg>
    <p:spTree>
      <p:nvGrpSpPr>
        <p:cNvPr id="1" name=""/>
        <p:cNvGrpSpPr/>
        <p:nvPr/>
      </p:nvGrpSpPr>
      <p:grpSpPr>
        <a:xfrm>
          <a:off x="0" y="0"/>
          <a:ext cx="0" cy="0"/>
          <a:chOff x="0" y="0"/>
          <a:chExt cx="0" cy="0"/>
        </a:xfrm>
      </p:grpSpPr>
      <p:sp>
        <p:nvSpPr>
          <p:cNvPr id="19" name="Freeform: Shape 18"/>
          <p:cNvSpPr/>
          <p:nvPr userDrawn="1"/>
        </p:nvSpPr>
        <p:spPr>
          <a:xfrm>
            <a:off x="3803737" y="-65233"/>
            <a:ext cx="4584526" cy="2297766"/>
          </a:xfrm>
          <a:custGeom>
            <a:avLst/>
            <a:gdLst>
              <a:gd name="connsiteX0" fmla="*/ 278 w 4584526"/>
              <a:gd name="connsiteY0" fmla="*/ 0 h 2297766"/>
              <a:gd name="connsiteX1" fmla="*/ 4584248 w 4584526"/>
              <a:gd name="connsiteY1" fmla="*/ 0 h 2297766"/>
              <a:gd name="connsiteX2" fmla="*/ 4584526 w 4584526"/>
              <a:gd name="connsiteY2" fmla="*/ 5503 h 2297766"/>
              <a:gd name="connsiteX3" fmla="*/ 2292263 w 4584526"/>
              <a:gd name="connsiteY3" fmla="*/ 2297766 h 2297766"/>
              <a:gd name="connsiteX4" fmla="*/ 0 w 4584526"/>
              <a:gd name="connsiteY4" fmla="*/ 5503 h 22977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84526" h="2297766">
                <a:moveTo>
                  <a:pt x="278" y="0"/>
                </a:moveTo>
                <a:lnTo>
                  <a:pt x="4584248" y="0"/>
                </a:lnTo>
                <a:lnTo>
                  <a:pt x="4584526" y="5503"/>
                </a:lnTo>
                <a:cubicBezTo>
                  <a:pt x="4584526" y="1271485"/>
                  <a:pt x="3558245" y="2297766"/>
                  <a:pt x="2292263" y="2297766"/>
                </a:cubicBezTo>
                <a:cubicBezTo>
                  <a:pt x="1026281" y="2297766"/>
                  <a:pt x="0" y="1271485"/>
                  <a:pt x="0" y="5503"/>
                </a:cubicBezTo>
                <a:close/>
              </a:path>
            </a:pathLst>
          </a:custGeom>
          <a:solidFill>
            <a:srgbClr val="000000"/>
          </a:solidFill>
          <a:ln w="12700" cap="flat" cmpd="sng" algn="ctr">
            <a:noFill/>
            <a:prstDash val="solid"/>
            <a:miter lim="800000"/>
          </a:ln>
          <a:effectLst/>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rgbClr val="FFFFFF"/>
              </a:solidFill>
              <a:effectLst/>
              <a:uLnTx/>
              <a:uFillTx/>
              <a:latin typeface="Segoe UI"/>
              <a:ea typeface="+mn-ea"/>
              <a:cs typeface="+mn-cs"/>
            </a:endParaRPr>
          </a:p>
        </p:txBody>
      </p:sp>
      <p:sp>
        <p:nvSpPr>
          <p:cNvPr id="17" name="Footer Placeholder 4"/>
          <p:cNvSpPr txBox="1">
            <a:spLocks/>
          </p:cNvSpPr>
          <p:nvPr userDrawn="1"/>
        </p:nvSpPr>
        <p:spPr>
          <a:xfrm>
            <a:off x="4038600" y="6356350"/>
            <a:ext cx="4114800" cy="365125"/>
          </a:xfrm>
          <a:prstGeom prst="rect">
            <a:avLst/>
          </a:prstGeom>
        </p:spPr>
        <p:txBody>
          <a:bodyPr rtlCol="0"/>
          <a:lstStyle>
            <a:defPPr>
              <a:defRPr lang="en-US"/>
            </a:defPPr>
            <a:lvl1pPr marL="0" algn="l" defTabSz="914400" rtl="0" eaLnBrk="1" latinLnBrk="0" hangingPunct="1">
              <a:defRPr sz="11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1">
              <a:ln>
                <a:noFill/>
              </a:ln>
              <a:solidFill>
                <a:srgbClr val="FFFFFF"/>
              </a:solidFill>
              <a:effectLst/>
              <a:uLnTx/>
              <a:uFillTx/>
              <a:latin typeface="Segoe UI"/>
              <a:ea typeface="+mn-ea"/>
              <a:cs typeface="+mn-cs"/>
            </a:endParaRPr>
          </a:p>
        </p:txBody>
      </p:sp>
      <p:sp>
        <p:nvSpPr>
          <p:cNvPr id="3" name="Title 2"/>
          <p:cNvSpPr>
            <a:spLocks noGrp="1"/>
          </p:cNvSpPr>
          <p:nvPr>
            <p:ph type="title" hasCustomPrompt="1"/>
          </p:nvPr>
        </p:nvSpPr>
        <p:spPr>
          <a:xfrm>
            <a:off x="302995" y="3383280"/>
            <a:ext cx="11660405" cy="625641"/>
          </a:xfrm>
          <a:prstGeom prst="rect">
            <a:avLst/>
          </a:prstGeom>
        </p:spPr>
        <p:txBody>
          <a:bodyPr vert="horz" lIns="457200" tIns="45720" rIns="457200" bIns="45720" rtlCol="0" anchor="b">
            <a:noAutofit/>
          </a:bodyPr>
          <a:lstStyle>
            <a:lvl1pPr algn="ctr" defTabSz="914400" rtl="0" eaLnBrk="1" latinLnBrk="0" hangingPunct="1">
              <a:lnSpc>
                <a:spcPct val="90000"/>
              </a:lnSpc>
              <a:spcBef>
                <a:spcPct val="0"/>
              </a:spcBef>
              <a:buNone/>
              <a:defRPr lang="en-US" sz="4800" b="1" i="0" kern="1200" spc="40" baseline="0" dirty="0">
                <a:gradFill>
                  <a:gsLst>
                    <a:gs pos="0">
                      <a:schemeClr val="accent1">
                        <a:lumMod val="5000"/>
                        <a:lumOff val="95000"/>
                      </a:schemeClr>
                    </a:gs>
                    <a:gs pos="100000">
                      <a:schemeClr val="bg1"/>
                    </a:gs>
                  </a:gsLst>
                  <a:lin ang="5400000" scaled="1"/>
                </a:gradFill>
                <a:latin typeface="+mn-lt"/>
                <a:ea typeface="+mn-ea"/>
                <a:cs typeface="Segoe UI Semilight" panose="020B0402040204020203" pitchFamily="34" charset="0"/>
              </a:defRPr>
            </a:lvl1pPr>
          </a:lstStyle>
          <a:p>
            <a:pPr marL="0" marR="0" lvl="0" indent="0" rtl="0" fontAlgn="auto">
              <a:spcAft>
                <a:spcPts val="0"/>
              </a:spcAft>
              <a:buClrTx/>
              <a:buSzTx/>
              <a:buFontTx/>
              <a:tabLst/>
            </a:pPr>
            <a:r>
              <a:rPr lang="en-GB" noProof="1"/>
              <a:t>CLICK TO EDIT MASTER TITLE STYLE</a:t>
            </a:r>
          </a:p>
        </p:txBody>
      </p:sp>
      <p:sp>
        <p:nvSpPr>
          <p:cNvPr id="22" name="Text Placeholder 3"/>
          <p:cNvSpPr>
            <a:spLocks noGrp="1"/>
          </p:cNvSpPr>
          <p:nvPr>
            <p:ph type="body" sz="quarter" idx="10" hasCustomPrompt="1"/>
          </p:nvPr>
        </p:nvSpPr>
        <p:spPr>
          <a:xfrm>
            <a:off x="3923323" y="186061"/>
            <a:ext cx="4376615" cy="627351"/>
          </a:xfrm>
        </p:spPr>
        <p:txBody>
          <a:bodyPr rtlCol="0"/>
          <a:lstStyle>
            <a:lvl1pPr algn="ctr">
              <a:defRPr sz="2000">
                <a:solidFill>
                  <a:schemeClr val="bg1"/>
                </a:solidFill>
              </a:defRPr>
            </a:lvl1pPr>
            <a:lvl2pPr algn="ctr">
              <a:defRPr sz="1400">
                <a:solidFill>
                  <a:schemeClr val="bg1"/>
                </a:solidFill>
              </a:defRPr>
            </a:lvl2pPr>
            <a:lvl3pPr algn="ctr">
              <a:defRPr>
                <a:solidFill>
                  <a:schemeClr val="bg1"/>
                </a:solidFill>
              </a:defRPr>
            </a:lvl3pPr>
            <a:lvl4pPr algn="ctr">
              <a:defRPr>
                <a:solidFill>
                  <a:schemeClr val="bg1"/>
                </a:solidFill>
              </a:defRPr>
            </a:lvl4pPr>
            <a:lvl5pPr>
              <a:defRPr>
                <a:solidFill>
                  <a:schemeClr val="bg1"/>
                </a:solidFill>
              </a:defRPr>
            </a:lvl5pPr>
          </a:lstStyle>
          <a:p>
            <a:pPr lvl="0" rtl="0"/>
            <a:r>
              <a:rPr lang="en-GB" noProof="1"/>
              <a:t>Add Your Section Title Here</a:t>
            </a:r>
          </a:p>
          <a:p>
            <a:pPr lvl="1" rtl="0"/>
            <a:r>
              <a:rPr lang="en-GB" noProof="1"/>
              <a:t>1</a:t>
            </a:r>
          </a:p>
        </p:txBody>
      </p:sp>
      <p:sp>
        <p:nvSpPr>
          <p:cNvPr id="23" name="Text Placeholder 3"/>
          <p:cNvSpPr>
            <a:spLocks noGrp="1"/>
          </p:cNvSpPr>
          <p:nvPr>
            <p:ph type="body" sz="quarter" idx="11" hasCustomPrompt="1"/>
          </p:nvPr>
        </p:nvSpPr>
        <p:spPr>
          <a:xfrm>
            <a:off x="304801" y="4206240"/>
            <a:ext cx="11658600" cy="424732"/>
          </a:xfrm>
        </p:spPr>
        <p:txBody>
          <a:bodyPr lIns="457200" rIns="457200" rtlCol="0"/>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kumimoji="0" lang="en-US" sz="2400" b="0" i="0" u="none" strike="noStrike" kern="1200" cap="none" spc="0" normalizeH="0" baseline="0">
                <a:ln>
                  <a:noFill/>
                </a:ln>
                <a:solidFill>
                  <a:srgbClr val="FFFFFF">
                    <a:lumMod val="85000"/>
                    <a:lumOff val="15000"/>
                  </a:srgbClr>
                </a:solidFill>
                <a:effectLst/>
                <a:uLnTx/>
                <a:uFillTx/>
                <a:latin typeface="Segoe UI Semilight" panose="020B0402040204020203" pitchFamily="34" charset="0"/>
                <a:ea typeface="+mn-ea"/>
                <a:cs typeface="Segoe UI Semilight" panose="020B0402040204020203" pitchFamily="34" charset="0"/>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2400" b="0" i="0" u="none" strike="noStrike" kern="1200" cap="none" spc="0" normalizeH="0" noProof="1">
                <a:ln>
                  <a:noFill/>
                </a:ln>
                <a:solidFill>
                  <a:srgbClr val="FFFFFF">
                    <a:lumMod val="85000"/>
                    <a:lumOff val="15000"/>
                  </a:srgbClr>
                </a:solidFill>
                <a:effectLst/>
                <a:uLnTx/>
                <a:uFillTx/>
                <a:latin typeface="Segoe UI Semilight" panose="020B0402040204020203" pitchFamily="34" charset="0"/>
                <a:ea typeface="+mn-ea"/>
                <a:cs typeface="Segoe UI Semilight" panose="020B0402040204020203" pitchFamily="34" charset="0"/>
              </a:rPr>
              <a:t>Add a short summary sentence here about title/statement above</a:t>
            </a:r>
          </a:p>
        </p:txBody>
      </p:sp>
      <p:sp>
        <p:nvSpPr>
          <p:cNvPr id="6" name="Text Placeholder 5"/>
          <p:cNvSpPr>
            <a:spLocks noGrp="1"/>
          </p:cNvSpPr>
          <p:nvPr>
            <p:ph type="body" sz="quarter" idx="12" hasCustomPrompt="1"/>
          </p:nvPr>
        </p:nvSpPr>
        <p:spPr>
          <a:xfrm>
            <a:off x="5183257" y="1007413"/>
            <a:ext cx="1899880" cy="1200329"/>
          </a:xfrm>
        </p:spPr>
        <p:txBody>
          <a:bodyPr wrap="none" rtlCol="0" anchor="ctr"/>
          <a:lstStyle>
            <a:lvl1pPr algn="ctr">
              <a:defRPr kumimoji="0" lang="en-US" sz="8000" b="1" i="0" u="none" strike="noStrike" kern="1200" cap="none" spc="0" normalizeH="0" baseline="0" dirty="0">
                <a:ln>
                  <a:noFill/>
                </a:ln>
                <a:solidFill>
                  <a:schemeClr val="accent4"/>
                </a:solidFill>
                <a:effectLst/>
                <a:uLnTx/>
                <a:uFillTx/>
                <a:latin typeface="Segoe UI" panose="020B0502040204020203" pitchFamily="34" charset="0"/>
                <a:ea typeface="+mn-ea"/>
                <a:cs typeface="Segoe UI" panose="020B0502040204020203" pitchFamily="34"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noProof="1"/>
              <a:t>No.</a:t>
            </a:r>
          </a:p>
        </p:txBody>
      </p:sp>
    </p:spTree>
    <p:extLst>
      <p:ext uri="{BB962C8B-B14F-4D97-AF65-F5344CB8AC3E}">
        <p14:creationId xmlns:p14="http://schemas.microsoft.com/office/powerpoint/2010/main" val="26418748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DOUGHNUT BASE SECTION DIVIDER">
    <p:bg>
      <p:bgPr>
        <a:solidFill>
          <a:schemeClr val="bg2"/>
        </a:solidFill>
        <a:effectLst/>
      </p:bgPr>
    </p:bg>
    <p:spTree>
      <p:nvGrpSpPr>
        <p:cNvPr id="1" name=""/>
        <p:cNvGrpSpPr/>
        <p:nvPr/>
      </p:nvGrpSpPr>
      <p:grpSpPr>
        <a:xfrm>
          <a:off x="0" y="0"/>
          <a:ext cx="0" cy="0"/>
          <a:chOff x="0" y="0"/>
          <a:chExt cx="0" cy="0"/>
        </a:xfrm>
      </p:grpSpPr>
      <p:sp>
        <p:nvSpPr>
          <p:cNvPr id="7" name="Oval 6"/>
          <p:cNvSpPr/>
          <p:nvPr userDrawn="1"/>
        </p:nvSpPr>
        <p:spPr>
          <a:xfrm>
            <a:off x="2861702" y="157952"/>
            <a:ext cx="6483179" cy="648317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2" name="Title 1"/>
          <p:cNvSpPr>
            <a:spLocks noGrp="1"/>
          </p:cNvSpPr>
          <p:nvPr>
            <p:ph type="ctrTitle" hasCustomPrompt="1"/>
          </p:nvPr>
        </p:nvSpPr>
        <p:spPr>
          <a:xfrm>
            <a:off x="3448777" y="2768599"/>
            <a:ext cx="5208335" cy="1261884"/>
          </a:xfrm>
          <a:prstGeom prst="rect">
            <a:avLst/>
          </a:prstGeom>
        </p:spPr>
        <p:txBody>
          <a:bodyPr rtlCol="0" anchor="ctr"/>
          <a:lstStyle>
            <a:lvl1pPr algn="ctr">
              <a:lnSpc>
                <a:spcPct val="95000"/>
              </a:lnSpc>
              <a:defRPr sz="4000">
                <a:solidFill>
                  <a:schemeClr val="tx1"/>
                </a:solidFill>
              </a:defRPr>
            </a:lvl1pPr>
          </a:lstStyle>
          <a:p>
            <a:pPr rtl="0"/>
            <a:r>
              <a:rPr lang="en-GB" noProof="1"/>
              <a:t>CLICK TO EDIT TITLE</a:t>
            </a:r>
          </a:p>
        </p:txBody>
      </p:sp>
      <p:sp>
        <p:nvSpPr>
          <p:cNvPr id="9" name="dots"/>
          <p:cNvSpPr>
            <a:spLocks noChangeAspect="1"/>
          </p:cNvSpPr>
          <p:nvPr userDrawn="1"/>
        </p:nvSpPr>
        <p:spPr>
          <a:xfrm>
            <a:off x="3448777" y="745024"/>
            <a:ext cx="5309024" cy="5309025"/>
          </a:xfrm>
          <a:prstGeom prst="ellipse">
            <a:avLst/>
          </a:prstGeom>
          <a:noFill/>
          <a:ln w="184150" cap="rnd" cmpd="sng" algn="ctr">
            <a:solidFill>
              <a:schemeClr val="accent4"/>
            </a:solidFill>
            <a:prstDash val="sysDot"/>
          </a:ln>
          <a:effectLst/>
        </p:spPr>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7063763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Quote dark option FLUSH LEFT">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304800" y="2884235"/>
            <a:ext cx="11658600" cy="1089529"/>
          </a:xfrm>
        </p:spPr>
        <p:txBody>
          <a:bodyPr rtlCol="0" anchor="ctr"/>
          <a:lstStyle>
            <a:lvl1pPr marL="231775" indent="-231775" algn="l">
              <a:spcBef>
                <a:spcPts val="0"/>
              </a:spcBef>
              <a:defRPr sz="3600" b="0" baseline="0">
                <a:gradFill>
                  <a:gsLst>
                    <a:gs pos="0">
                      <a:schemeClr val="accent1">
                        <a:lumMod val="5000"/>
                        <a:lumOff val="95000"/>
                      </a:schemeClr>
                    </a:gs>
                    <a:gs pos="100000">
                      <a:schemeClr val="bg1"/>
                    </a:gs>
                  </a:gsLst>
                  <a:lin ang="5400000" scaled="1"/>
                </a:gradFill>
              </a:defRPr>
            </a:lvl1pPr>
            <a:lvl2pPr marL="109538" indent="0" algn="l">
              <a:spcBef>
                <a:spcPts val="0"/>
              </a:spcBef>
              <a:defRPr sz="3600" b="1">
                <a:gradFill>
                  <a:gsLst>
                    <a:gs pos="0">
                      <a:schemeClr val="accent1">
                        <a:lumMod val="5000"/>
                        <a:lumOff val="95000"/>
                      </a:schemeClr>
                    </a:gs>
                    <a:gs pos="100000">
                      <a:schemeClr val="bg1"/>
                    </a:gs>
                  </a:gsLst>
                  <a:lin ang="5400000" scaled="1"/>
                </a:gradFill>
                <a:latin typeface="+mn-lt"/>
              </a:defRPr>
            </a:lvl2pPr>
          </a:lstStyle>
          <a:p>
            <a:pPr lvl="0" rtl="0"/>
            <a:r>
              <a:rPr lang="en-GB" noProof="1"/>
              <a:t>“QUOTATION.”</a:t>
            </a:r>
          </a:p>
          <a:p>
            <a:pPr lvl="1" rtl="0"/>
            <a:r>
              <a:rPr lang="en-GB" noProof="1"/>
              <a:t> BOLD</a:t>
            </a:r>
          </a:p>
        </p:txBody>
      </p:sp>
      <p:sp>
        <p:nvSpPr>
          <p:cNvPr id="7" name="Freeform: Shape 6"/>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3" name="Text Placeholder 2"/>
          <p:cNvSpPr>
            <a:spLocks noGrp="1"/>
          </p:cNvSpPr>
          <p:nvPr>
            <p:ph type="body" sz="quarter" idx="14" hasCustomPrompt="1"/>
          </p:nvPr>
        </p:nvSpPr>
        <p:spPr>
          <a:xfrm>
            <a:off x="3865562" y="5276808"/>
            <a:ext cx="8097838" cy="369332"/>
          </a:xfrm>
        </p:spPr>
        <p:txBody>
          <a:bodyPr rtlCol="0"/>
          <a:lstStyle>
            <a:lvl1pPr algn="r">
              <a:spcBef>
                <a:spcPts val="0"/>
              </a:spcBef>
              <a:defRPr sz="2000">
                <a:solidFill>
                  <a:schemeClr val="bg1"/>
                </a:solidFill>
              </a:defRPr>
            </a:lvl1pPr>
            <a:lvl2pPr algn="r">
              <a:defRPr>
                <a:solidFill>
                  <a:schemeClr val="bg1"/>
                </a:solidFill>
              </a:defRPr>
            </a:lvl2pPr>
          </a:lstStyle>
          <a:p>
            <a:pPr lvl="0" rtl="0"/>
            <a:r>
              <a:rPr lang="en-GB" noProof="1"/>
              <a:t>—Name and Company/Source goes here</a:t>
            </a:r>
          </a:p>
        </p:txBody>
      </p:sp>
    </p:spTree>
    <p:extLst>
      <p:ext uri="{BB962C8B-B14F-4D97-AF65-F5344CB8AC3E}">
        <p14:creationId xmlns:p14="http://schemas.microsoft.com/office/powerpoint/2010/main" val="32662804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Quote dark option CENTRE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304800" y="2884235"/>
            <a:ext cx="11658600" cy="1089529"/>
          </a:xfrm>
        </p:spPr>
        <p:txBody>
          <a:bodyPr rtlCol="0" anchor="ctr"/>
          <a:lstStyle>
            <a:lvl1pPr algn="ctr">
              <a:spcBef>
                <a:spcPts val="0"/>
              </a:spcBef>
              <a:defRPr sz="3600" b="0" baseline="0">
                <a:gradFill>
                  <a:gsLst>
                    <a:gs pos="0">
                      <a:schemeClr val="accent1">
                        <a:lumMod val="5000"/>
                        <a:lumOff val="95000"/>
                      </a:schemeClr>
                    </a:gs>
                    <a:gs pos="100000">
                      <a:schemeClr val="bg1"/>
                    </a:gs>
                  </a:gsLst>
                  <a:lin ang="5400000" scaled="1"/>
                </a:gradFill>
              </a:defRPr>
            </a:lvl1pPr>
            <a:lvl2pPr algn="ctr">
              <a:spcBef>
                <a:spcPts val="0"/>
              </a:spcBef>
              <a:defRPr sz="3600" b="1">
                <a:gradFill>
                  <a:gsLst>
                    <a:gs pos="0">
                      <a:schemeClr val="accent1">
                        <a:lumMod val="5000"/>
                        <a:lumOff val="95000"/>
                      </a:schemeClr>
                    </a:gs>
                    <a:gs pos="100000">
                      <a:schemeClr val="bg1"/>
                    </a:gs>
                  </a:gsLst>
                  <a:lin ang="5400000" scaled="1"/>
                </a:gradFill>
                <a:latin typeface="+mn-lt"/>
              </a:defRPr>
            </a:lvl2pPr>
          </a:lstStyle>
          <a:p>
            <a:pPr lvl="0" rtl="0"/>
            <a:r>
              <a:rPr lang="en-GB" noProof="1"/>
              <a:t>“QUOTATION.”</a:t>
            </a:r>
          </a:p>
          <a:p>
            <a:pPr lvl="1" rtl="0"/>
            <a:r>
              <a:rPr lang="en-GB" noProof="1"/>
              <a:t>BOLD</a:t>
            </a:r>
          </a:p>
        </p:txBody>
      </p:sp>
      <p:sp>
        <p:nvSpPr>
          <p:cNvPr id="7" name="Freeform: Shape 6"/>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3" name="Text Placeholder 2"/>
          <p:cNvSpPr>
            <a:spLocks noGrp="1"/>
          </p:cNvSpPr>
          <p:nvPr>
            <p:ph type="body" sz="quarter" idx="14" hasCustomPrompt="1"/>
          </p:nvPr>
        </p:nvSpPr>
        <p:spPr>
          <a:xfrm>
            <a:off x="3865562" y="5276808"/>
            <a:ext cx="8097838" cy="369332"/>
          </a:xfrm>
        </p:spPr>
        <p:txBody>
          <a:bodyPr rtlCol="0"/>
          <a:lstStyle>
            <a:lvl1pPr algn="r">
              <a:spcBef>
                <a:spcPts val="0"/>
              </a:spcBef>
              <a:defRPr sz="2000">
                <a:solidFill>
                  <a:schemeClr val="bg1"/>
                </a:solidFill>
              </a:defRPr>
            </a:lvl1pPr>
            <a:lvl2pPr algn="r">
              <a:defRPr>
                <a:solidFill>
                  <a:schemeClr val="bg1"/>
                </a:solidFill>
              </a:defRPr>
            </a:lvl2pPr>
          </a:lstStyle>
          <a:p>
            <a:pPr lvl="0" rtl="0"/>
            <a:r>
              <a:rPr lang="en-GB" noProof="1"/>
              <a:t>—Name and Company/Source goes here</a:t>
            </a:r>
          </a:p>
        </p:txBody>
      </p:sp>
    </p:spTree>
    <p:extLst>
      <p:ext uri="{BB962C8B-B14F-4D97-AF65-F5344CB8AC3E}">
        <p14:creationId xmlns:p14="http://schemas.microsoft.com/office/powerpoint/2010/main" val="30316313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Quote dark option FLUSH LEFT">
    <p:bg>
      <p:bgPr>
        <a:solidFill>
          <a:schemeClr val="tx2"/>
        </a:solidFill>
        <a:effectLst/>
      </p:bgPr>
    </p:bg>
    <p:spTree>
      <p:nvGrpSpPr>
        <p:cNvPr id="1" name=""/>
        <p:cNvGrpSpPr/>
        <p:nvPr/>
      </p:nvGrpSpPr>
      <p:grpSpPr>
        <a:xfrm>
          <a:off x="0" y="0"/>
          <a:ext cx="0" cy="0"/>
          <a:chOff x="0" y="0"/>
          <a:chExt cx="0" cy="0"/>
        </a:xfrm>
      </p:grpSpPr>
      <p:sp>
        <p:nvSpPr>
          <p:cNvPr id="8" name="Text Placeholder 7"/>
          <p:cNvSpPr>
            <a:spLocks noGrp="1"/>
          </p:cNvSpPr>
          <p:nvPr>
            <p:ph type="body" sz="quarter" idx="13" hasCustomPrompt="1"/>
          </p:nvPr>
        </p:nvSpPr>
        <p:spPr>
          <a:xfrm>
            <a:off x="304800" y="2884235"/>
            <a:ext cx="11658600" cy="1089529"/>
          </a:xfrm>
        </p:spPr>
        <p:txBody>
          <a:bodyPr rtlCol="0" anchor="ctr"/>
          <a:lstStyle>
            <a:lvl1pPr marL="231775" indent="-231775" algn="l">
              <a:spcBef>
                <a:spcPts val="0"/>
              </a:spcBef>
              <a:defRPr sz="3600" b="0" baseline="0">
                <a:gradFill>
                  <a:gsLst>
                    <a:gs pos="0">
                      <a:schemeClr val="accent1">
                        <a:lumMod val="5000"/>
                        <a:lumOff val="95000"/>
                      </a:schemeClr>
                    </a:gs>
                    <a:gs pos="100000">
                      <a:schemeClr val="bg1"/>
                    </a:gs>
                  </a:gsLst>
                  <a:lin ang="5400000" scaled="1"/>
                </a:gradFill>
              </a:defRPr>
            </a:lvl1pPr>
            <a:lvl2pPr marL="109538" indent="0" algn="l">
              <a:spcBef>
                <a:spcPts val="0"/>
              </a:spcBef>
              <a:defRPr sz="3600" b="1">
                <a:gradFill>
                  <a:gsLst>
                    <a:gs pos="0">
                      <a:schemeClr val="accent1">
                        <a:lumMod val="5000"/>
                        <a:lumOff val="95000"/>
                      </a:schemeClr>
                    </a:gs>
                    <a:gs pos="100000">
                      <a:schemeClr val="bg1"/>
                    </a:gs>
                  </a:gsLst>
                  <a:lin ang="5400000" scaled="1"/>
                </a:gradFill>
                <a:latin typeface="+mn-lt"/>
              </a:defRPr>
            </a:lvl2pPr>
          </a:lstStyle>
          <a:p>
            <a:pPr lvl="0" rtl="0"/>
            <a:r>
              <a:rPr lang="en-GB" noProof="1"/>
              <a:t>“QUOTATION.”</a:t>
            </a:r>
          </a:p>
          <a:p>
            <a:pPr lvl="1" rtl="0"/>
            <a:r>
              <a:rPr lang="en-GB" noProof="1"/>
              <a:t> BOLD</a:t>
            </a:r>
          </a:p>
        </p:txBody>
      </p:sp>
      <p:sp>
        <p:nvSpPr>
          <p:cNvPr id="7" name="Freeform: Shape 6"/>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3" name="Text Placeholder 2"/>
          <p:cNvSpPr>
            <a:spLocks noGrp="1"/>
          </p:cNvSpPr>
          <p:nvPr>
            <p:ph type="body" sz="quarter" idx="14" hasCustomPrompt="1"/>
          </p:nvPr>
        </p:nvSpPr>
        <p:spPr>
          <a:xfrm>
            <a:off x="3865562" y="5276808"/>
            <a:ext cx="8097838" cy="369332"/>
          </a:xfrm>
        </p:spPr>
        <p:txBody>
          <a:bodyPr rtlCol="0"/>
          <a:lstStyle>
            <a:lvl1pPr algn="r">
              <a:spcBef>
                <a:spcPts val="0"/>
              </a:spcBef>
              <a:defRPr sz="2000" b="0">
                <a:solidFill>
                  <a:schemeClr val="bg1"/>
                </a:solidFill>
              </a:defRPr>
            </a:lvl1pPr>
            <a:lvl2pPr algn="r">
              <a:defRPr>
                <a:solidFill>
                  <a:schemeClr val="bg1"/>
                </a:solidFill>
              </a:defRPr>
            </a:lvl2pPr>
          </a:lstStyle>
          <a:p>
            <a:pPr lvl="0" rtl="0"/>
            <a:r>
              <a:rPr lang="en-GB" noProof="1"/>
              <a:t>—Name and Company/Source goes here</a:t>
            </a:r>
          </a:p>
        </p:txBody>
      </p:sp>
    </p:spTree>
    <p:extLst>
      <p:ext uri="{BB962C8B-B14F-4D97-AF65-F5344CB8AC3E}">
        <p14:creationId xmlns:p14="http://schemas.microsoft.com/office/powerpoint/2010/main" val="20757391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Quote light option CENTRED">
    <p:spTree>
      <p:nvGrpSpPr>
        <p:cNvPr id="1" name=""/>
        <p:cNvGrpSpPr/>
        <p:nvPr/>
      </p:nvGrpSpPr>
      <p:grpSpPr>
        <a:xfrm>
          <a:off x="0" y="0"/>
          <a:ext cx="0" cy="0"/>
          <a:chOff x="0" y="0"/>
          <a:chExt cx="0" cy="0"/>
        </a:xfrm>
      </p:grpSpPr>
      <p:sp>
        <p:nvSpPr>
          <p:cNvPr id="9" name="TextBox 8"/>
          <p:cNvSpPr txBox="1"/>
          <p:nvPr userDrawn="1"/>
        </p:nvSpPr>
        <p:spPr>
          <a:xfrm>
            <a:off x="5648960" y="419100"/>
            <a:ext cx="894080" cy="1862048"/>
          </a:xfrm>
          <a:prstGeom prst="rect">
            <a:avLst/>
          </a:prstGeom>
          <a:noFill/>
        </p:spPr>
        <p:txBody>
          <a:bodyPr wrap="square" rtlCol="0">
            <a:spAutoFit/>
          </a:bodyPr>
          <a:lstStyle/>
          <a:p>
            <a:pPr rtl="0"/>
            <a:r>
              <a:rPr lang="en-GB" sz="11500" noProof="1">
                <a:solidFill>
                  <a:schemeClr val="accent4"/>
                </a:solidFill>
                <a:latin typeface="Arial Black" panose="020B0A04020102020204" pitchFamily="34" charset="0"/>
              </a:rPr>
              <a:t>“</a:t>
            </a:r>
            <a:endParaRPr lang="en-GB" sz="2800" noProof="1">
              <a:solidFill>
                <a:schemeClr val="accent4"/>
              </a:solidFill>
            </a:endParaRPr>
          </a:p>
        </p:txBody>
      </p:sp>
      <p:sp>
        <p:nvSpPr>
          <p:cNvPr id="5" name="Text Placeholder 2"/>
          <p:cNvSpPr>
            <a:spLocks noGrp="1"/>
          </p:cNvSpPr>
          <p:nvPr>
            <p:ph type="body" sz="quarter" idx="14" hasCustomPrompt="1"/>
          </p:nvPr>
        </p:nvSpPr>
        <p:spPr>
          <a:xfrm>
            <a:off x="3408362" y="5335071"/>
            <a:ext cx="8097838" cy="369332"/>
          </a:xfrm>
        </p:spPr>
        <p:txBody>
          <a:bodyPr rtlCol="0"/>
          <a:lstStyle>
            <a:lvl1pPr algn="r">
              <a:spcBef>
                <a:spcPts val="0"/>
              </a:spcBef>
              <a:defRPr sz="2000">
                <a:solidFill>
                  <a:schemeClr val="tx2"/>
                </a:solidFill>
              </a:defRPr>
            </a:lvl1pPr>
            <a:lvl2pPr algn="r">
              <a:defRPr>
                <a:solidFill>
                  <a:schemeClr val="bg1"/>
                </a:solidFill>
              </a:defRPr>
            </a:lvl2pPr>
          </a:lstStyle>
          <a:p>
            <a:pPr lvl="0" rtl="0"/>
            <a:r>
              <a:rPr lang="en-GB" noProof="1"/>
              <a:t>—Name and Company/Source goes here</a:t>
            </a:r>
          </a:p>
        </p:txBody>
      </p:sp>
      <p:sp>
        <p:nvSpPr>
          <p:cNvPr id="6" name="Text Placeholder 7"/>
          <p:cNvSpPr>
            <a:spLocks noGrp="1"/>
          </p:cNvSpPr>
          <p:nvPr>
            <p:ph type="body" sz="quarter" idx="13" hasCustomPrompt="1"/>
          </p:nvPr>
        </p:nvSpPr>
        <p:spPr>
          <a:xfrm>
            <a:off x="304800" y="2884235"/>
            <a:ext cx="11658600" cy="1089529"/>
          </a:xfrm>
        </p:spPr>
        <p:txBody>
          <a:bodyPr rtlCol="0" anchor="ctr"/>
          <a:lstStyle>
            <a:lvl1pPr algn="ctr">
              <a:spcBef>
                <a:spcPts val="0"/>
              </a:spcBef>
              <a:defRPr sz="3600" b="0" baseline="0">
                <a:solidFill>
                  <a:schemeClr val="tx1">
                    <a:lumMod val="75000"/>
                    <a:lumOff val="25000"/>
                  </a:schemeClr>
                </a:solidFill>
              </a:defRPr>
            </a:lvl1pPr>
            <a:lvl2pPr algn="ctr">
              <a:spcBef>
                <a:spcPts val="0"/>
              </a:spcBef>
              <a:defRPr sz="3600" b="1">
                <a:solidFill>
                  <a:schemeClr val="tx1">
                    <a:lumMod val="75000"/>
                    <a:lumOff val="25000"/>
                  </a:schemeClr>
                </a:solidFill>
                <a:latin typeface="+mn-lt"/>
              </a:defRPr>
            </a:lvl2pPr>
          </a:lstStyle>
          <a:p>
            <a:pPr lvl="0" rtl="0"/>
            <a:r>
              <a:rPr lang="en-GB" noProof="1"/>
              <a:t>“QUOTATION.”</a:t>
            </a:r>
          </a:p>
          <a:p>
            <a:pPr lvl="1" rtl="0"/>
            <a:r>
              <a:rPr lang="en-GB" noProof="1"/>
              <a:t>BOLD</a:t>
            </a:r>
          </a:p>
        </p:txBody>
      </p:sp>
      <p:sp>
        <p:nvSpPr>
          <p:cNvPr id="7"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24609228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dark Callout with small Non-bulleted">
    <p:bg>
      <p:bgPr>
        <a:solidFill>
          <a:schemeClr val="tx2"/>
        </a:solidFill>
        <a:effectLst/>
      </p:bgPr>
    </p:bg>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04800" y="2597273"/>
            <a:ext cx="4868985" cy="1643527"/>
          </a:xfrm>
        </p:spPr>
        <p:txBody>
          <a:bodyPr wrap="square" lIns="91440" rIns="91440" rtlCol="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2800" b="0" kern="1200" spc="0" baseline="0" dirty="0">
                <a:solidFill>
                  <a:schemeClr val="bg1"/>
                </a:soli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pPr rtl="0"/>
            <a:r>
              <a:rPr lang="en-GB" noProof="1"/>
              <a:t>A short introduction</a:t>
            </a:r>
            <a:br>
              <a:rPr lang="en-GB" noProof="1"/>
            </a:br>
            <a:r>
              <a:rPr lang="en-GB" noProof="1"/>
              <a:t>to the data, revealing</a:t>
            </a:r>
            <a:br>
              <a:rPr lang="en-GB" noProof="1"/>
            </a:br>
            <a:r>
              <a:rPr lang="en-GB" noProof="1"/>
              <a:t>points one at a time, will enhance comprehension.</a:t>
            </a:r>
          </a:p>
        </p:txBody>
      </p:sp>
      <p:sp>
        <p:nvSpPr>
          <p:cNvPr id="9" name="Text Placeholder 8"/>
          <p:cNvSpPr>
            <a:spLocks noGrp="1"/>
          </p:cNvSpPr>
          <p:nvPr>
            <p:ph type="body" sz="quarter" idx="11" hasCustomPrompt="1"/>
          </p:nvPr>
        </p:nvSpPr>
        <p:spPr>
          <a:xfrm>
            <a:off x="6096000" y="419100"/>
            <a:ext cx="5671764" cy="1843069"/>
          </a:xfrm>
        </p:spPr>
        <p:txBody>
          <a:bodyPr rtlCol="0"/>
          <a:lstStyle>
            <a:lvl1pPr marL="0" indent="0" algn="l">
              <a:buNone/>
              <a:defRPr sz="2200">
                <a:gradFill>
                  <a:gsLst>
                    <a:gs pos="15000">
                      <a:schemeClr val="bg1"/>
                    </a:gs>
                    <a:gs pos="47000">
                      <a:schemeClr val="bg1"/>
                    </a:gs>
                  </a:gsLst>
                  <a:lin ang="5400000" scaled="1"/>
                </a:gradFill>
                <a:latin typeface="+mn-lt"/>
              </a:defRPr>
            </a:lvl1pPr>
            <a:lvl2pPr marL="0" indent="0" algn="l">
              <a:buNone/>
              <a:defRPr sz="2000">
                <a:gradFill>
                  <a:gsLst>
                    <a:gs pos="15000">
                      <a:schemeClr val="bg1"/>
                    </a:gs>
                    <a:gs pos="47000">
                      <a:schemeClr val="bg1"/>
                    </a:gs>
                  </a:gsLst>
                  <a:lin ang="5400000" scaled="1"/>
                </a:gradFill>
                <a:latin typeface="+mn-lt"/>
              </a:defRPr>
            </a:lvl2pPr>
            <a:lvl3pPr marL="0" indent="0" algn="l">
              <a:buNone/>
              <a:defRPr sz="1800">
                <a:gradFill>
                  <a:gsLst>
                    <a:gs pos="15000">
                      <a:schemeClr val="bg1"/>
                    </a:gs>
                    <a:gs pos="47000">
                      <a:schemeClr val="bg1"/>
                    </a:gs>
                  </a:gsLst>
                  <a:lin ang="5400000" scaled="1"/>
                </a:gradFill>
                <a:latin typeface="+mn-lt"/>
              </a:defRPr>
            </a:lvl3pPr>
            <a:lvl4pPr marL="0" indent="0" algn="l">
              <a:buNone/>
              <a:defRPr sz="1600">
                <a:gradFill>
                  <a:gsLst>
                    <a:gs pos="15000">
                      <a:schemeClr val="bg1"/>
                    </a:gs>
                    <a:gs pos="47000">
                      <a:schemeClr val="bg1"/>
                    </a:gs>
                  </a:gsLst>
                  <a:lin ang="5400000" scaled="1"/>
                </a:gradFill>
                <a:latin typeface="+mn-lt"/>
              </a:defRPr>
            </a:lvl4pPr>
            <a:lvl5pPr marL="0" indent="0" algn="l">
              <a:buNone/>
              <a:defRPr sz="1600">
                <a:gradFill>
                  <a:gsLst>
                    <a:gs pos="15000">
                      <a:schemeClr val="bg1"/>
                    </a:gs>
                    <a:gs pos="47000">
                      <a:schemeClr val="bg1"/>
                    </a:gs>
                  </a:gsLst>
                  <a:lin ang="5400000" scaled="1"/>
                </a:gradFill>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7" name="Title 6"/>
          <p:cNvSpPr>
            <a:spLocks noGrp="1"/>
          </p:cNvSpPr>
          <p:nvPr>
            <p:ph type="title" hasCustomPrompt="1"/>
          </p:nvPr>
        </p:nvSpPr>
        <p:spPr>
          <a:xfrm>
            <a:off x="555244" y="0"/>
            <a:ext cx="4083304" cy="1357295"/>
          </a:xfrm>
          <a:prstGeom prst="rect">
            <a:avLst/>
          </a:prstGeom>
        </p:spPr>
        <p:txBody>
          <a:bodyPr lIns="146304" tIns="420624" rIns="146304" rtlCol="0" anchor="t" anchorCtr="0"/>
          <a:lstStyle>
            <a:lvl1pPr algn="ctr">
              <a:defRPr lang="en-US" sz="3200" b="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GB" noProof="1"/>
              <a:t>Click to edit master title style</a:t>
            </a:r>
          </a:p>
        </p:txBody>
      </p:sp>
      <p:sp>
        <p:nvSpPr>
          <p:cNvPr id="12" name="Text Placeholder 8"/>
          <p:cNvSpPr>
            <a:spLocks noGrp="1"/>
          </p:cNvSpPr>
          <p:nvPr>
            <p:ph type="body" sz="quarter" idx="12" hasCustomPrompt="1"/>
          </p:nvPr>
        </p:nvSpPr>
        <p:spPr>
          <a:xfrm>
            <a:off x="6096000" y="2599498"/>
            <a:ext cx="5671764" cy="1843069"/>
          </a:xfrm>
        </p:spPr>
        <p:txBody>
          <a:bodyPr rtlCol="0"/>
          <a:lstStyle>
            <a:lvl1pPr marL="0" indent="0" algn="l">
              <a:buNone/>
              <a:defRPr sz="2200">
                <a:gradFill>
                  <a:gsLst>
                    <a:gs pos="15000">
                      <a:schemeClr val="bg1"/>
                    </a:gs>
                    <a:gs pos="47000">
                      <a:schemeClr val="bg1"/>
                    </a:gs>
                  </a:gsLst>
                  <a:lin ang="5400000" scaled="1"/>
                </a:gradFill>
                <a:latin typeface="+mn-lt"/>
              </a:defRPr>
            </a:lvl1pPr>
            <a:lvl2pPr marL="0" indent="0" algn="l">
              <a:buNone/>
              <a:defRPr sz="2000">
                <a:gradFill>
                  <a:gsLst>
                    <a:gs pos="15000">
                      <a:schemeClr val="bg1"/>
                    </a:gs>
                    <a:gs pos="47000">
                      <a:schemeClr val="bg1"/>
                    </a:gs>
                  </a:gsLst>
                  <a:lin ang="5400000" scaled="1"/>
                </a:gradFill>
                <a:latin typeface="+mn-lt"/>
              </a:defRPr>
            </a:lvl2pPr>
            <a:lvl3pPr marL="0" indent="0" algn="l">
              <a:buNone/>
              <a:defRPr sz="1800">
                <a:gradFill>
                  <a:gsLst>
                    <a:gs pos="15000">
                      <a:schemeClr val="bg1"/>
                    </a:gs>
                    <a:gs pos="47000">
                      <a:schemeClr val="bg1"/>
                    </a:gs>
                  </a:gsLst>
                  <a:lin ang="5400000" scaled="1"/>
                </a:gradFill>
                <a:latin typeface="+mn-lt"/>
              </a:defRPr>
            </a:lvl3pPr>
            <a:lvl4pPr marL="0" indent="0" algn="l">
              <a:buNone/>
              <a:defRPr sz="1600">
                <a:gradFill>
                  <a:gsLst>
                    <a:gs pos="15000">
                      <a:schemeClr val="bg1"/>
                    </a:gs>
                    <a:gs pos="47000">
                      <a:schemeClr val="bg1"/>
                    </a:gs>
                  </a:gsLst>
                  <a:lin ang="5400000" scaled="1"/>
                </a:gradFill>
                <a:latin typeface="+mn-lt"/>
              </a:defRPr>
            </a:lvl4pPr>
            <a:lvl5pPr marL="0" indent="0" algn="l">
              <a:buNone/>
              <a:defRPr sz="1600">
                <a:gradFill>
                  <a:gsLst>
                    <a:gs pos="15000">
                      <a:schemeClr val="bg1"/>
                    </a:gs>
                    <a:gs pos="47000">
                      <a:schemeClr val="bg1"/>
                    </a:gs>
                  </a:gsLst>
                  <a:lin ang="5400000" scaled="1"/>
                </a:gradFill>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3" name="Text Placeholder 8"/>
          <p:cNvSpPr>
            <a:spLocks noGrp="1"/>
          </p:cNvSpPr>
          <p:nvPr>
            <p:ph type="body" sz="quarter" idx="13" hasCustomPrompt="1"/>
          </p:nvPr>
        </p:nvSpPr>
        <p:spPr>
          <a:xfrm>
            <a:off x="6096000" y="4779896"/>
            <a:ext cx="5671764" cy="1843069"/>
          </a:xfrm>
        </p:spPr>
        <p:txBody>
          <a:bodyPr rtlCol="0"/>
          <a:lstStyle>
            <a:lvl1pPr marL="0" indent="0" algn="l">
              <a:buNone/>
              <a:defRPr sz="2200">
                <a:gradFill>
                  <a:gsLst>
                    <a:gs pos="15000">
                      <a:schemeClr val="bg1"/>
                    </a:gs>
                    <a:gs pos="47000">
                      <a:schemeClr val="bg1"/>
                    </a:gs>
                  </a:gsLst>
                  <a:lin ang="5400000" scaled="1"/>
                </a:gradFill>
                <a:latin typeface="+mn-lt"/>
              </a:defRPr>
            </a:lvl1pPr>
            <a:lvl2pPr marL="0" indent="0" algn="l">
              <a:buNone/>
              <a:defRPr sz="2000">
                <a:gradFill>
                  <a:gsLst>
                    <a:gs pos="15000">
                      <a:schemeClr val="bg1"/>
                    </a:gs>
                    <a:gs pos="47000">
                      <a:schemeClr val="bg1"/>
                    </a:gs>
                  </a:gsLst>
                  <a:lin ang="5400000" scaled="1"/>
                </a:gradFill>
                <a:latin typeface="+mn-lt"/>
              </a:defRPr>
            </a:lvl2pPr>
            <a:lvl3pPr marL="0" indent="0" algn="l">
              <a:buNone/>
              <a:defRPr sz="1800">
                <a:gradFill>
                  <a:gsLst>
                    <a:gs pos="15000">
                      <a:schemeClr val="bg1"/>
                    </a:gs>
                    <a:gs pos="47000">
                      <a:schemeClr val="bg1"/>
                    </a:gs>
                  </a:gsLst>
                  <a:lin ang="5400000" scaled="1"/>
                </a:gradFill>
                <a:latin typeface="+mn-lt"/>
              </a:defRPr>
            </a:lvl3pPr>
            <a:lvl4pPr marL="0" indent="0" algn="l">
              <a:buNone/>
              <a:defRPr sz="1600">
                <a:gradFill>
                  <a:gsLst>
                    <a:gs pos="15000">
                      <a:schemeClr val="bg1"/>
                    </a:gs>
                    <a:gs pos="47000">
                      <a:schemeClr val="bg1"/>
                    </a:gs>
                  </a:gsLst>
                  <a:lin ang="5400000" scaled="1"/>
                </a:gradFill>
                <a:latin typeface="+mn-lt"/>
              </a:defRPr>
            </a:lvl4pPr>
            <a:lvl5pPr marL="0" indent="0" algn="l">
              <a:buNone/>
              <a:defRPr sz="1600">
                <a:gradFill>
                  <a:gsLst>
                    <a:gs pos="15000">
                      <a:schemeClr val="bg1"/>
                    </a:gs>
                    <a:gs pos="47000">
                      <a:schemeClr val="bg1"/>
                    </a:gs>
                  </a:gsLst>
                  <a:lin ang="5400000" scaled="1"/>
                </a:gradFill>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Tree>
    <p:extLst>
      <p:ext uri="{BB962C8B-B14F-4D97-AF65-F5344CB8AC3E}">
        <p14:creationId xmlns:p14="http://schemas.microsoft.com/office/powerpoint/2010/main" val="30292006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allout with small Non-bulleted">
    <p:spTree>
      <p:nvGrpSpPr>
        <p:cNvPr id="1" name=""/>
        <p:cNvGrpSpPr/>
        <p:nvPr/>
      </p:nvGrpSpPr>
      <p:grpSpPr>
        <a:xfrm>
          <a:off x="0" y="0"/>
          <a:ext cx="0" cy="0"/>
          <a:chOff x="0" y="0"/>
          <a:chExt cx="0" cy="0"/>
        </a:xfrm>
      </p:grpSpPr>
      <p:sp>
        <p:nvSpPr>
          <p:cNvPr id="14" name="Freeform: Shape 13"/>
          <p:cNvSpPr/>
          <p:nvPr userDrawn="1"/>
        </p:nvSpPr>
        <p:spPr>
          <a:xfrm>
            <a:off x="129521" y="0"/>
            <a:ext cx="4741280" cy="2353474"/>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4" name="Text Placeholder 3"/>
          <p:cNvSpPr>
            <a:spLocks noGrp="1"/>
          </p:cNvSpPr>
          <p:nvPr>
            <p:ph type="body" sz="quarter" idx="10" hasCustomPrompt="1"/>
          </p:nvPr>
        </p:nvSpPr>
        <p:spPr>
          <a:xfrm>
            <a:off x="304800" y="2472751"/>
            <a:ext cx="4566001" cy="1643527"/>
          </a:xfrm>
        </p:spPr>
        <p:txBody>
          <a:bodyPr wrap="square" lIns="91440" rIns="91440" rtlCol="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2800" b="0" kern="1200" spc="0" baseline="0" dirty="0">
                <a:gradFill>
                  <a:gsLst>
                    <a:gs pos="15000">
                      <a:schemeClr val="tx2"/>
                    </a:gs>
                    <a:gs pos="47000">
                      <a:schemeClr val="tx2"/>
                    </a:gs>
                  </a:gsLst>
                  <a:lin ang="5400000" scaled="1"/>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pPr rtl="0"/>
            <a:r>
              <a:rPr lang="en-GB" noProof="1"/>
              <a:t>A short introduction</a:t>
            </a:r>
            <a:br>
              <a:rPr lang="en-GB" noProof="1"/>
            </a:br>
            <a:r>
              <a:rPr lang="en-GB" noProof="1"/>
              <a:t>to the data, revealing</a:t>
            </a:r>
            <a:br>
              <a:rPr lang="en-GB" noProof="1"/>
            </a:br>
            <a:r>
              <a:rPr lang="en-GB" noProof="1"/>
              <a:t>points one at a time, will enhance comprehension.</a:t>
            </a:r>
          </a:p>
        </p:txBody>
      </p:sp>
      <p:sp>
        <p:nvSpPr>
          <p:cNvPr id="9" name="Text Placeholder 8"/>
          <p:cNvSpPr>
            <a:spLocks noGrp="1"/>
          </p:cNvSpPr>
          <p:nvPr>
            <p:ph type="body" sz="quarter" idx="11" hasCustomPrompt="1"/>
          </p:nvPr>
        </p:nvSpPr>
        <p:spPr>
          <a:xfrm>
            <a:off x="6096000" y="419100"/>
            <a:ext cx="5671764" cy="1705723"/>
          </a:xfrm>
        </p:spPr>
        <p:txBody>
          <a:bodyPr rtlCol="0"/>
          <a:lstStyle>
            <a:lvl1pPr marL="0" indent="0" algn="l">
              <a:buNone/>
              <a:defRPr sz="2200">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5" name="Slide Number Placeholder 5"/>
          <p:cNvSpPr>
            <a:spLocks noGrp="1"/>
          </p:cNvSpPr>
          <p:nvPr>
            <p:ph type="sldNum" sz="quarter" idx="4"/>
          </p:nvPr>
        </p:nvSpPr>
        <p:spPr>
          <a:xfrm>
            <a:off x="11750600" y="6484937"/>
            <a:ext cx="425600" cy="365125"/>
          </a:xfrm>
          <a:prstGeom prst="rect">
            <a:avLst/>
          </a:prstGeom>
        </p:spPr>
        <p:txBody>
          <a:bodyPr vert="horz" lIns="91440" tIns="45720" rIns="91440" bIns="45720" rtlCol="0" anchor="ctr"/>
          <a:lstStyle>
            <a:lvl1pPr algn="r">
              <a:defRPr sz="1200">
                <a:solidFill>
                  <a:schemeClr val="tx2"/>
                </a:solidFill>
              </a:defRPr>
            </a:lvl1pPr>
          </a:lstStyle>
          <a:p>
            <a:pPr rtl="0"/>
            <a:fld id="{5AE1514C-5E56-4738-A1FF-4B1CFD2A3E36}" type="slidenum">
              <a:rPr lang="en-GB" noProof="1" dirty="0" smtClean="0"/>
              <a:pPr rtl="0"/>
              <a:t>‹#›</a:t>
            </a:fld>
            <a:endParaRPr lang="en-GB" noProof="1"/>
          </a:p>
        </p:txBody>
      </p:sp>
      <p:sp>
        <p:nvSpPr>
          <p:cNvPr id="7" name="Title 6"/>
          <p:cNvSpPr>
            <a:spLocks noGrp="1"/>
          </p:cNvSpPr>
          <p:nvPr>
            <p:ph type="title" hasCustomPrompt="1"/>
          </p:nvPr>
        </p:nvSpPr>
        <p:spPr>
          <a:xfrm>
            <a:off x="555244" y="0"/>
            <a:ext cx="4083304" cy="1357295"/>
          </a:xfrm>
          <a:prstGeom prst="rect">
            <a:avLst/>
          </a:prstGeom>
        </p:spPr>
        <p:txBody>
          <a:bodyPr lIns="146304" tIns="420624" rIns="146304" rtlCol="0" anchor="t" anchorCtr="0"/>
          <a:lstStyle>
            <a:lvl1pPr>
              <a:defRPr lang="en-US" sz="3200" b="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GB" noProof="1"/>
              <a:t>Click to edit master title style</a:t>
            </a:r>
          </a:p>
        </p:txBody>
      </p:sp>
      <p:sp>
        <p:nvSpPr>
          <p:cNvPr id="12" name="Text Placeholder 8"/>
          <p:cNvSpPr>
            <a:spLocks noGrp="1"/>
          </p:cNvSpPr>
          <p:nvPr>
            <p:ph type="body" sz="quarter" idx="12" hasCustomPrompt="1"/>
          </p:nvPr>
        </p:nvSpPr>
        <p:spPr>
          <a:xfrm>
            <a:off x="6096000" y="2697329"/>
            <a:ext cx="5671764" cy="1705723"/>
          </a:xfrm>
        </p:spPr>
        <p:txBody>
          <a:bodyPr rtlCol="0"/>
          <a:lstStyle>
            <a:lvl1pPr marL="0" indent="0" algn="l">
              <a:buNone/>
              <a:defRPr sz="2200">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3" name="Text Placeholder 8"/>
          <p:cNvSpPr>
            <a:spLocks noGrp="1"/>
          </p:cNvSpPr>
          <p:nvPr>
            <p:ph type="body" sz="quarter" idx="13" hasCustomPrompt="1"/>
          </p:nvPr>
        </p:nvSpPr>
        <p:spPr>
          <a:xfrm>
            <a:off x="6096000" y="4975558"/>
            <a:ext cx="5671764" cy="1705723"/>
          </a:xfrm>
        </p:spPr>
        <p:txBody>
          <a:bodyPr rtlCol="0"/>
          <a:lstStyle>
            <a:lvl1pPr marL="0" indent="0" algn="l">
              <a:buNone/>
              <a:defRPr sz="2200">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Tree>
    <p:extLst>
      <p:ext uri="{BB962C8B-B14F-4D97-AF65-F5344CB8AC3E}">
        <p14:creationId xmlns:p14="http://schemas.microsoft.com/office/powerpoint/2010/main" val="26606740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50"/>
                                        <p:tgtEl>
                                          <p:spTgt spid="4">
                                            <p:txEl>
                                              <p:pRg st="0" end="0"/>
                                            </p:txEl>
                                          </p:spTgt>
                                        </p:tgtEl>
                                      </p:cBhvr>
                                    </p:animEffect>
                                  </p:childTnLst>
                                </p:cTn>
                              </p:par>
                              <p:par>
                                <p:cTn id="8" presetID="63" presetClass="path" presetSubtype="0" accel="50000" decel="50000" fill="hold" grpId="1" nodeType="withEffect">
                                  <p:stCondLst>
                                    <p:cond delay="0"/>
                                  </p:stCondLst>
                                  <p:childTnLst>
                                    <p:animMotion origin="layout" path="M -4.375E-6 -4.07407E-6 L 0.03178 0.00047 " pathEditMode="relative" rAng="0" ptsTypes="AA">
                                      <p:cBhvr>
                                        <p:cTn id="9" dur="750" fill="hold"/>
                                        <p:tgtEl>
                                          <p:spTgt spid="4">
                                            <p:txEl>
                                              <p:pRg st="0" end="0"/>
                                            </p:txEl>
                                          </p:spTgt>
                                        </p:tgtEl>
                                        <p:attrNameLst>
                                          <p:attrName>ppt_x</p:attrName>
                                          <p:attrName>ppt_y</p:attrName>
                                        </p:attrNameLst>
                                      </p:cBhvr>
                                      <p:rCtr x="1589" y="2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4" grpId="1" build="p">
        <p:tmplLst>
          <p:tmpl lvl="1">
            <p:tnLst>
              <p:par>
                <p:cTn presetID="63" presetClass="path" presetSubtype="0" accel="50000" decel="50000" fill="hold" nodeType="withEffect">
                  <p:stCondLst>
                    <p:cond delay="0"/>
                  </p:stCondLst>
                  <p:childTnLst>
                    <p:animMotion origin="layout" path="M -4.375E-6 -4.07407E-6 L 0.03178 0.00047 " pathEditMode="relative" rAng="0" ptsTypes="AA">
                      <p:cBhvr>
                        <p:cTn dur="750" fill="hold"/>
                        <p:tgtEl>
                          <p:spTgt spid="4"/>
                        </p:tgtEl>
                        <p:attrNameLst>
                          <p:attrName>ppt_x</p:attrName>
                          <p:attrName>ppt_y</p:attrName>
                        </p:attrNameLst>
                      </p:cBhvr>
                      <p:rCtr x="1589" y="23"/>
                    </p:animMotion>
                  </p:childTnLst>
                </p:cTn>
              </p:par>
            </p:tnLst>
          </p:tmpl>
        </p:tmplLst>
      </p:bldP>
    </p:bld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7_Callout with small Non-bulleted">
    <p:spTree>
      <p:nvGrpSpPr>
        <p:cNvPr id="1" name=""/>
        <p:cNvGrpSpPr/>
        <p:nvPr/>
      </p:nvGrpSpPr>
      <p:grpSpPr>
        <a:xfrm>
          <a:off x="0" y="0"/>
          <a:ext cx="0" cy="0"/>
          <a:chOff x="0" y="0"/>
          <a:chExt cx="0" cy="0"/>
        </a:xfrm>
      </p:grpSpPr>
      <p:sp>
        <p:nvSpPr>
          <p:cNvPr id="14" name="Freeform: Shape 13"/>
          <p:cNvSpPr/>
          <p:nvPr userDrawn="1"/>
        </p:nvSpPr>
        <p:spPr>
          <a:xfrm>
            <a:off x="129521" y="0"/>
            <a:ext cx="4741280" cy="2353474"/>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4" name="Text Placeholder 3"/>
          <p:cNvSpPr>
            <a:spLocks noGrp="1"/>
          </p:cNvSpPr>
          <p:nvPr>
            <p:ph type="body" sz="quarter" idx="10" hasCustomPrompt="1"/>
          </p:nvPr>
        </p:nvSpPr>
        <p:spPr>
          <a:xfrm>
            <a:off x="6096000" y="431800"/>
            <a:ext cx="5371038" cy="1830245"/>
          </a:xfrm>
        </p:spPr>
        <p:txBody>
          <a:bodyPr wrap="square" lIns="146304" rIns="146304" rtlCol="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3137" kern="1200" spc="0" baseline="0" dirty="0">
                <a:gradFill>
                  <a:gsLst>
                    <a:gs pos="15000">
                      <a:schemeClr val="tx2"/>
                    </a:gs>
                    <a:gs pos="47000">
                      <a:schemeClr val="tx2"/>
                    </a:gs>
                  </a:gsLst>
                  <a:lin ang="5400000" scaled="1"/>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pPr rtl="0"/>
            <a:r>
              <a:rPr lang="en-GB" noProof="1"/>
              <a:t>A short introduction</a:t>
            </a:r>
            <a:br>
              <a:rPr lang="en-GB" noProof="1"/>
            </a:br>
            <a:r>
              <a:rPr lang="en-GB" noProof="1"/>
              <a:t>to the data, revealing</a:t>
            </a:r>
            <a:br>
              <a:rPr lang="en-GB" noProof="1"/>
            </a:br>
            <a:r>
              <a:rPr lang="en-GB" noProof="1"/>
              <a:t>points one at a time, will enhance comprehension.</a:t>
            </a:r>
          </a:p>
        </p:txBody>
      </p:sp>
      <p:sp>
        <p:nvSpPr>
          <p:cNvPr id="9" name="Text Placeholder 8"/>
          <p:cNvSpPr>
            <a:spLocks noGrp="1"/>
          </p:cNvSpPr>
          <p:nvPr>
            <p:ph type="body" sz="quarter" idx="11" hasCustomPrompt="1"/>
          </p:nvPr>
        </p:nvSpPr>
        <p:spPr>
          <a:xfrm>
            <a:off x="293687" y="3436331"/>
            <a:ext cx="2286000" cy="1802032"/>
          </a:xfrm>
        </p:spPr>
        <p:txBody>
          <a:bodyPr lIns="182880" tIns="146304" rIns="182880" rtlCol="0"/>
          <a:lstStyle>
            <a:lvl1pPr marL="0" indent="0" algn="l">
              <a:buNone/>
              <a:defRPr sz="1600" b="1">
                <a:latin typeface="+mn-lt"/>
              </a:defRPr>
            </a:lvl1pPr>
            <a:lvl2pPr marL="0" indent="0" algn="l">
              <a:buNone/>
              <a:defRPr lang="en-US" sz="1400" b="0" kern="1200" dirty="0">
                <a:solidFill>
                  <a:schemeClr val="tx1"/>
                </a:solidFill>
                <a:latin typeface="+mn-lt"/>
                <a:ea typeface="+mn-ea"/>
                <a:cs typeface="+mn-cs"/>
              </a:defRPr>
            </a:lvl2pPr>
            <a:lvl3pPr marL="0" indent="0" algn="l">
              <a:buNone/>
              <a:defRPr sz="1200">
                <a:latin typeface="+mn-lt"/>
              </a:defRPr>
            </a:lvl3pPr>
            <a:lvl4pPr marL="0" indent="0" algn="l">
              <a:buNone/>
              <a:defRPr sz="1100">
                <a:latin typeface="+mn-lt"/>
              </a:defRPr>
            </a:lvl4pPr>
            <a:lvl5pPr marL="0" indent="0" algn="l">
              <a:buNone/>
              <a:defRPr sz="1100">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7" name="Title 6"/>
          <p:cNvSpPr>
            <a:spLocks noGrp="1"/>
          </p:cNvSpPr>
          <p:nvPr>
            <p:ph type="title" hasCustomPrompt="1"/>
          </p:nvPr>
        </p:nvSpPr>
        <p:spPr>
          <a:xfrm>
            <a:off x="555244" y="0"/>
            <a:ext cx="4083304" cy="1357295"/>
          </a:xfrm>
          <a:prstGeom prst="rect">
            <a:avLst/>
          </a:prstGeom>
        </p:spPr>
        <p:txBody>
          <a:bodyPr lIns="146304" tIns="420624" rIns="146304" rtlCol="0" anchor="t" anchorCtr="0"/>
          <a:lstStyle>
            <a:lvl1pPr>
              <a:defRPr lang="en-US" sz="3200" b="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GB" noProof="1"/>
              <a:t>Click to edit master title style</a:t>
            </a:r>
          </a:p>
        </p:txBody>
      </p:sp>
      <p:sp>
        <p:nvSpPr>
          <p:cNvPr id="12" name="Text Placeholder 8"/>
          <p:cNvSpPr>
            <a:spLocks noGrp="1"/>
          </p:cNvSpPr>
          <p:nvPr>
            <p:ph type="body" sz="quarter" idx="12" hasCustomPrompt="1"/>
          </p:nvPr>
        </p:nvSpPr>
        <p:spPr>
          <a:xfrm>
            <a:off x="2661017" y="3436331"/>
            <a:ext cx="2286000" cy="1750736"/>
          </a:xfrm>
        </p:spPr>
        <p:txBody>
          <a:bodyPr lIns="182880" tIns="146304" rIns="91440" rtlCol="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lang="en-US" sz="1400" b="0" kern="1200" dirty="0">
                <a:solidFill>
                  <a:schemeClr val="tx1"/>
                </a:solidFill>
                <a:latin typeface="+mn-lt"/>
                <a:ea typeface="+mn-ea"/>
                <a:cs typeface="+mn-cs"/>
              </a:defRPr>
            </a:lvl2pPr>
            <a:lvl3pPr marL="0" indent="0" algn="l">
              <a:buNone/>
              <a:defRPr sz="1200" b="1">
                <a:latin typeface="+mn-lt"/>
              </a:defRPr>
            </a:lvl3pPr>
            <a:lvl4pPr marL="0" indent="0" algn="l">
              <a:buNone/>
              <a:defRPr sz="1100" b="0">
                <a:latin typeface="+mn-lt"/>
              </a:defRPr>
            </a:lvl4pPr>
            <a:lvl5pPr marL="0" indent="0" algn="l">
              <a:buNone/>
              <a:defRPr sz="1100" b="0">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0" name="Text Placeholder 8"/>
          <p:cNvSpPr>
            <a:spLocks noGrp="1"/>
          </p:cNvSpPr>
          <p:nvPr>
            <p:ph type="body" sz="quarter" idx="13" hasCustomPrompt="1"/>
          </p:nvPr>
        </p:nvSpPr>
        <p:spPr>
          <a:xfrm>
            <a:off x="5028347" y="3436331"/>
            <a:ext cx="2286000" cy="1750736"/>
          </a:xfrm>
        </p:spPr>
        <p:txBody>
          <a:bodyPr lIns="182880" tIns="146304" rIns="91440" rtlCol="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sz="1400" b="0">
                <a:solidFill>
                  <a:schemeClr val="tx1"/>
                </a:solidFill>
                <a:latin typeface="+mn-lt"/>
              </a:defRPr>
            </a:lvl2pPr>
            <a:lvl3pPr marL="0" indent="0" algn="l">
              <a:buNone/>
              <a:defRPr sz="1200" b="1">
                <a:latin typeface="+mn-lt"/>
              </a:defRPr>
            </a:lvl3pPr>
            <a:lvl4pPr marL="0" indent="0" algn="l">
              <a:buNone/>
              <a:defRPr sz="1100" b="0">
                <a:latin typeface="+mn-lt"/>
              </a:defRPr>
            </a:lvl4pPr>
            <a:lvl5pPr marL="0" indent="0" algn="l">
              <a:buNone/>
              <a:defRPr sz="1100" b="0">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1" name="Text Placeholder 8"/>
          <p:cNvSpPr>
            <a:spLocks noGrp="1"/>
          </p:cNvSpPr>
          <p:nvPr>
            <p:ph type="body" sz="quarter" idx="14" hasCustomPrompt="1"/>
          </p:nvPr>
        </p:nvSpPr>
        <p:spPr>
          <a:xfrm>
            <a:off x="7395677" y="3436331"/>
            <a:ext cx="2286000" cy="1802032"/>
          </a:xfrm>
        </p:spPr>
        <p:txBody>
          <a:bodyPr lIns="182880" tIns="146304" rIns="91440" rtlCol="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lang="en-US" sz="1400" b="0" kern="1200" dirty="0">
                <a:solidFill>
                  <a:schemeClr val="tx1"/>
                </a:solidFill>
                <a:latin typeface="+mn-lt"/>
                <a:ea typeface="+mn-ea"/>
                <a:cs typeface="+mn-cs"/>
              </a:defRPr>
            </a:lvl2pPr>
            <a:lvl3pPr marL="0" indent="0" algn="l">
              <a:buNone/>
              <a:defRPr sz="1200" b="1">
                <a:latin typeface="+mn-lt"/>
              </a:defRPr>
            </a:lvl3pPr>
            <a:lvl4pPr marL="0" indent="0" algn="l">
              <a:buNone/>
              <a:defRPr sz="1100" b="0">
                <a:latin typeface="+mn-lt"/>
              </a:defRPr>
            </a:lvl4pPr>
            <a:lvl5pPr marL="0" indent="0" algn="l">
              <a:buNone/>
              <a:defRPr sz="1100" b="0">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5" name="Text Placeholder 8"/>
          <p:cNvSpPr>
            <a:spLocks noGrp="1"/>
          </p:cNvSpPr>
          <p:nvPr>
            <p:ph type="body" sz="quarter" idx="15" hasCustomPrompt="1"/>
          </p:nvPr>
        </p:nvSpPr>
        <p:spPr>
          <a:xfrm>
            <a:off x="9763006" y="3436331"/>
            <a:ext cx="2286000" cy="1750736"/>
          </a:xfrm>
        </p:spPr>
        <p:txBody>
          <a:bodyPr lIns="182880" tIns="146304" rIns="91440" rtlCol="0"/>
          <a:lstStyle>
            <a:lvl1pPr marL="0" indent="0" algn="l">
              <a:buNone/>
              <a:defRPr lang="en-US" sz="1600" b="1" kern="1200" dirty="0">
                <a:solidFill>
                  <a:schemeClr val="tx1">
                    <a:lumMod val="85000"/>
                    <a:lumOff val="15000"/>
                  </a:schemeClr>
                </a:solidFill>
                <a:latin typeface="+mn-lt"/>
                <a:ea typeface="+mn-ea"/>
                <a:cs typeface="+mn-cs"/>
              </a:defRPr>
            </a:lvl1pPr>
            <a:lvl2pPr marL="0" indent="0" algn="l">
              <a:buNone/>
              <a:defRPr lang="en-US" sz="1400" b="0" kern="1200" dirty="0">
                <a:solidFill>
                  <a:schemeClr val="tx1"/>
                </a:solidFill>
                <a:latin typeface="+mn-lt"/>
                <a:ea typeface="+mn-ea"/>
                <a:cs typeface="+mn-cs"/>
              </a:defRPr>
            </a:lvl2pPr>
            <a:lvl3pPr marL="0" indent="0" algn="l">
              <a:buNone/>
              <a:defRPr sz="1200" b="1">
                <a:latin typeface="+mn-lt"/>
              </a:defRPr>
            </a:lvl3pPr>
            <a:lvl4pPr marL="0" indent="0" algn="l">
              <a:buNone/>
              <a:defRPr sz="1100" b="0">
                <a:latin typeface="+mn-lt"/>
              </a:defRPr>
            </a:lvl4pPr>
            <a:lvl5pPr marL="0" indent="0" algn="l">
              <a:buNone/>
              <a:defRPr sz="1100" b="0">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3"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21588043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tmplLst>
          <p:tmpl>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P spid="12" grpId="0">
        <p:tmplLst>
          <p:tmpl>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0" grpId="0">
        <p:tmplLst>
          <p:tmpl>
            <p:tnLst>
              <p:par>
                <p:cTn presetID="10" presetClass="entr" presetSubtype="0" fill="hold" nodeType="click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p:tmplLst>
          <p:tmpl>
            <p:tnLst>
              <p:par>
                <p:cTn presetID="10" presetClass="entr" presetSubtype="0" fill="hold" nodeType="click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15" grpId="0">
        <p:tmplLst>
          <p:tmpl>
            <p:tnLst>
              <p:par>
                <p:cTn presetID="10" presetClass="entr" presetSubtype="0" fill="hold" nodeType="click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8_Title,  5 Pillars smaller text">
    <p:spTree>
      <p:nvGrpSpPr>
        <p:cNvPr id="1" name=""/>
        <p:cNvGrpSpPr/>
        <p:nvPr/>
      </p:nvGrpSpPr>
      <p:grpSpPr>
        <a:xfrm>
          <a:off x="0" y="0"/>
          <a:ext cx="0" cy="0"/>
          <a:chOff x="0" y="0"/>
          <a:chExt cx="0" cy="0"/>
        </a:xfrm>
      </p:grpSpPr>
      <p:sp>
        <p:nvSpPr>
          <p:cNvPr id="4" name="Rectangle 3"/>
          <p:cNvSpPr/>
          <p:nvPr userDrawn="1"/>
        </p:nvSpPr>
        <p:spPr>
          <a:xfrm>
            <a:off x="0" y="0"/>
            <a:ext cx="12192000" cy="12143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3" name="Content Placeholder 2"/>
          <p:cNvSpPr>
            <a:spLocks noGrp="1"/>
          </p:cNvSpPr>
          <p:nvPr>
            <p:ph idx="1" hasCustomPrompt="1"/>
          </p:nvPr>
        </p:nvSpPr>
        <p:spPr>
          <a:xfrm>
            <a:off x="304800" y="2598127"/>
            <a:ext cx="3714704" cy="2524794"/>
          </a:xfrm>
        </p:spPr>
        <p:txBody>
          <a:bodyPr lIns="91440" rIns="91440" rtlCol="0"/>
          <a:lstStyle>
            <a:lvl1pPr algn="ctr">
              <a:spcAft>
                <a:spcPts val="3000"/>
              </a:spcAft>
              <a:defRPr sz="24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marL="0" indent="0" algn="ctr" defTabSz="914400" rtl="0" eaLnBrk="1" latinLnBrk="0" hangingPunct="1">
              <a:lnSpc>
                <a:spcPct val="90000"/>
              </a:lnSpc>
              <a:spcBef>
                <a:spcPts val="1000"/>
              </a:spcBef>
              <a:spcAft>
                <a:spcPts val="1200"/>
              </a:spcAft>
              <a:buFont typeface="Arial" panose="020B0604020202020204" pitchFamily="34" charset="0"/>
              <a:buNone/>
              <a:defRPr lang="en-US" sz="2000" kern="1200" dirty="0">
                <a:solidFill>
                  <a:schemeClr val="tx1"/>
                </a:solidFill>
                <a:latin typeface="Segoe UI Semilight" panose="020B0402040204020203" pitchFamily="34" charset="0"/>
                <a:ea typeface="+mn-ea"/>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7" name="Content Placeholder 2"/>
          <p:cNvSpPr>
            <a:spLocks noGrp="1"/>
          </p:cNvSpPr>
          <p:nvPr>
            <p:ph idx="14" hasCustomPrompt="1"/>
          </p:nvPr>
        </p:nvSpPr>
        <p:spPr>
          <a:xfrm>
            <a:off x="4168631" y="2598127"/>
            <a:ext cx="3840480" cy="3473771"/>
          </a:xfrm>
        </p:spPr>
        <p:txBody>
          <a:bodyPr lIns="91440" rIns="91440" rtlCol="0"/>
          <a:lstStyle>
            <a:lvl1pPr algn="ctr">
              <a:defRPr lang="en-US" sz="2400" kern="1200" dirty="0">
                <a:gradFill>
                  <a:gsLst>
                    <a:gs pos="15000">
                      <a:schemeClr val="tx2"/>
                    </a:gs>
                    <a:gs pos="47000">
                      <a:schemeClr val="tx2"/>
                    </a:gs>
                  </a:gsLst>
                  <a:lin ang="5400000" scaled="1"/>
                </a:gradFill>
                <a:latin typeface="Segoe UI Semilight" panose="020B0402040204020203" pitchFamily="34" charset="0"/>
                <a:ea typeface="+mn-ea"/>
                <a:cs typeface="Segoe UI Semilight" panose="020B0402040204020203" pitchFamily="34" charset="0"/>
              </a:defRPr>
            </a:lvl1pPr>
            <a:lvl2pPr marL="0" indent="0" algn="ctr" defTabSz="914400" rtl="0" eaLnBrk="1" latinLnBrk="0" hangingPunct="1">
              <a:lnSpc>
                <a:spcPct val="90000"/>
              </a:lnSpc>
              <a:spcBef>
                <a:spcPts val="1000"/>
              </a:spcBef>
              <a:spcAft>
                <a:spcPts val="1200"/>
              </a:spcAft>
              <a:buFont typeface="Arial" panose="020B0604020202020204" pitchFamily="34" charset="0"/>
              <a:buNone/>
              <a:defRPr lang="en-US" sz="2000" kern="1200" dirty="0">
                <a:solidFill>
                  <a:schemeClr val="tx1"/>
                </a:solidFill>
                <a:latin typeface="Segoe UI Semilight" panose="020B0402040204020203" pitchFamily="34" charset="0"/>
                <a:ea typeface="+mn-ea"/>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marL="0" lvl="0"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Edit Master text styles</a:t>
            </a:r>
          </a:p>
          <a:p>
            <a:pPr marL="0" lvl="1"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Second level</a:t>
            </a:r>
          </a:p>
          <a:p>
            <a:pPr marL="0" lvl="2"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Third level</a:t>
            </a:r>
          </a:p>
          <a:p>
            <a:pPr marL="0" lvl="3"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Fourth level</a:t>
            </a:r>
          </a:p>
          <a:p>
            <a:pPr marL="0" lvl="4"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Fifth level</a:t>
            </a:r>
          </a:p>
        </p:txBody>
      </p:sp>
      <p:sp>
        <p:nvSpPr>
          <p:cNvPr id="9" name="Content Placeholder 2"/>
          <p:cNvSpPr>
            <a:spLocks noGrp="1"/>
          </p:cNvSpPr>
          <p:nvPr>
            <p:ph idx="15" hasCustomPrompt="1"/>
          </p:nvPr>
        </p:nvSpPr>
        <p:spPr>
          <a:xfrm>
            <a:off x="8158238" y="2598127"/>
            <a:ext cx="3773077" cy="3473771"/>
          </a:xfrm>
        </p:spPr>
        <p:txBody>
          <a:bodyPr lIns="91440" rIns="91440" rtlCol="0"/>
          <a:lstStyle>
            <a:lvl1pPr algn="ctr">
              <a:defRPr lang="en-US" sz="2400" kern="1200" dirty="0">
                <a:gradFill>
                  <a:gsLst>
                    <a:gs pos="15000">
                      <a:schemeClr val="tx2"/>
                    </a:gs>
                    <a:gs pos="47000">
                      <a:schemeClr val="tx2"/>
                    </a:gs>
                  </a:gsLst>
                  <a:lin ang="5400000" scaled="1"/>
                </a:gradFill>
                <a:latin typeface="Segoe UI Semilight" panose="020B0402040204020203" pitchFamily="34" charset="0"/>
                <a:ea typeface="+mn-ea"/>
                <a:cs typeface="Segoe UI Semilight" panose="020B0402040204020203" pitchFamily="34" charset="0"/>
              </a:defRPr>
            </a:lvl1pPr>
            <a:lvl2pPr marL="0" indent="0" algn="ctr" defTabSz="914400" rtl="0" eaLnBrk="1" latinLnBrk="0" hangingPunct="1">
              <a:lnSpc>
                <a:spcPct val="90000"/>
              </a:lnSpc>
              <a:spcBef>
                <a:spcPts val="1000"/>
              </a:spcBef>
              <a:spcAft>
                <a:spcPts val="1200"/>
              </a:spcAft>
              <a:buFont typeface="Arial" panose="020B0604020202020204" pitchFamily="34" charset="0"/>
              <a:buNone/>
              <a:defRPr lang="en-US" sz="2000" kern="1200" dirty="0">
                <a:solidFill>
                  <a:schemeClr val="tx1"/>
                </a:solidFill>
                <a:latin typeface="Segoe UI Semilight" panose="020B0402040204020203" pitchFamily="34" charset="0"/>
                <a:ea typeface="+mn-ea"/>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marL="0" lvl="0"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Edit Master text styles</a:t>
            </a:r>
          </a:p>
          <a:p>
            <a:pPr marL="0" lvl="1"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Second level</a:t>
            </a:r>
          </a:p>
          <a:p>
            <a:pPr marL="0" lvl="2"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Third level</a:t>
            </a:r>
          </a:p>
          <a:p>
            <a:pPr marL="0" lvl="3"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Fourth level</a:t>
            </a:r>
          </a:p>
          <a:p>
            <a:pPr marL="0" lvl="4" indent="0" algn="ctr" defTabSz="914400" rtl="0" eaLnBrk="1" latinLnBrk="0" hangingPunct="1">
              <a:lnSpc>
                <a:spcPct val="90000"/>
              </a:lnSpc>
              <a:spcBef>
                <a:spcPts val="1000"/>
              </a:spcBef>
              <a:spcAft>
                <a:spcPts val="3000"/>
              </a:spcAft>
              <a:buFont typeface="Arial" panose="020B0604020202020204" pitchFamily="34" charset="0"/>
              <a:buNone/>
            </a:pPr>
            <a:r>
              <a:rPr lang="en-GB" noProof="1"/>
              <a:t>Fifth level</a:t>
            </a:r>
          </a:p>
        </p:txBody>
      </p:sp>
      <p:sp>
        <p:nvSpPr>
          <p:cNvPr id="11" name="Freeform: Shape 10"/>
          <p:cNvSpPr/>
          <p:nvPr userDrawn="1"/>
        </p:nvSpPr>
        <p:spPr>
          <a:xfrm>
            <a:off x="129521" y="0"/>
            <a:ext cx="2749481" cy="1364786"/>
          </a:xfrm>
          <a:custGeom>
            <a:avLst/>
            <a:gdLst>
              <a:gd name="connsiteX0" fmla="*/ 0 w 4741280"/>
              <a:gd name="connsiteY0" fmla="*/ 0 h 2353474"/>
              <a:gd name="connsiteX1" fmla="*/ 4741280 w 4741280"/>
              <a:gd name="connsiteY1" fmla="*/ 0 h 2353474"/>
              <a:gd name="connsiteX2" fmla="*/ 4729949 w 4741280"/>
              <a:gd name="connsiteY2" fmla="*/ 224399 h 2353474"/>
              <a:gd name="connsiteX3" fmla="*/ 2370640 w 4741280"/>
              <a:gd name="connsiteY3" fmla="*/ 2353474 h 2353474"/>
              <a:gd name="connsiteX4" fmla="*/ 11331 w 4741280"/>
              <a:gd name="connsiteY4" fmla="*/ 224399 h 2353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41280" h="2353474">
                <a:moveTo>
                  <a:pt x="0" y="0"/>
                </a:moveTo>
                <a:lnTo>
                  <a:pt x="4741280" y="0"/>
                </a:lnTo>
                <a:lnTo>
                  <a:pt x="4729949" y="224399"/>
                </a:lnTo>
                <a:cubicBezTo>
                  <a:pt x="4608502" y="1420269"/>
                  <a:pt x="3598552" y="2353474"/>
                  <a:pt x="2370640" y="2353474"/>
                </a:cubicBezTo>
                <a:cubicBezTo>
                  <a:pt x="1142728" y="2353474"/>
                  <a:pt x="132779" y="1420269"/>
                  <a:pt x="11331" y="22439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2" name="Title 1"/>
          <p:cNvSpPr>
            <a:spLocks noGrp="1"/>
          </p:cNvSpPr>
          <p:nvPr>
            <p:ph type="title" hasCustomPrompt="1"/>
          </p:nvPr>
        </p:nvSpPr>
        <p:spPr>
          <a:xfrm>
            <a:off x="316322" y="339408"/>
            <a:ext cx="2375877" cy="535531"/>
          </a:xfrm>
        </p:spPr>
        <p:txBody>
          <a:bodyPr rtlCol="0"/>
          <a:lstStyle>
            <a:lvl1pPr algn="ctr">
              <a:defRPr lang="en-US" sz="3200" b="0" i="0" kern="1200" spc="60" baseline="0" dirty="0">
                <a:solidFill>
                  <a:schemeClr val="bg1"/>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GB" noProof="1"/>
              <a:t>CLICK TO</a:t>
            </a:r>
          </a:p>
        </p:txBody>
      </p:sp>
      <p:sp>
        <p:nvSpPr>
          <p:cNvPr id="10" name="Text Placeholder 9"/>
          <p:cNvSpPr>
            <a:spLocks noGrp="1"/>
          </p:cNvSpPr>
          <p:nvPr>
            <p:ph type="body" sz="quarter" idx="16" hasCustomPrompt="1"/>
          </p:nvPr>
        </p:nvSpPr>
        <p:spPr>
          <a:xfrm>
            <a:off x="2879003" y="419100"/>
            <a:ext cx="9084398" cy="1870769"/>
          </a:xfrm>
        </p:spPr>
        <p:txBody>
          <a:bodyPr rtlCol="0"/>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7"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31538659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5 Pillars smaller text">
    <p:spTree>
      <p:nvGrpSpPr>
        <p:cNvPr id="1" name=""/>
        <p:cNvGrpSpPr/>
        <p:nvPr/>
      </p:nvGrpSpPr>
      <p:grpSpPr>
        <a:xfrm>
          <a:off x="0" y="0"/>
          <a:ext cx="0" cy="0"/>
          <a:chOff x="0" y="0"/>
          <a:chExt cx="0" cy="0"/>
        </a:xfrm>
      </p:grpSpPr>
      <p:sp>
        <p:nvSpPr>
          <p:cNvPr id="4" name="Rectangle 3"/>
          <p:cNvSpPr/>
          <p:nvPr userDrawn="1"/>
        </p:nvSpPr>
        <p:spPr>
          <a:xfrm>
            <a:off x="0" y="0"/>
            <a:ext cx="12192000" cy="12143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3" name="Content Placeholder 2"/>
          <p:cNvSpPr>
            <a:spLocks noGrp="1"/>
          </p:cNvSpPr>
          <p:nvPr>
            <p:ph idx="1"/>
          </p:nvPr>
        </p:nvSpPr>
        <p:spPr>
          <a:xfrm>
            <a:off x="68658" y="3493674"/>
            <a:ext cx="2377440" cy="2226763"/>
          </a:xfrm>
        </p:spPr>
        <p:txBody>
          <a:bodyPr lIns="146304" rIns="146304" rtlCol="0"/>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6" name="Slide Number Placeholder 5"/>
          <p:cNvSpPr>
            <a:spLocks noGrp="1"/>
          </p:cNvSpPr>
          <p:nvPr>
            <p:ph type="sldNum" sz="quarter" idx="12"/>
          </p:nvPr>
        </p:nvSpPr>
        <p:spPr>
          <a:xfrm>
            <a:off x="11747687" y="6465381"/>
            <a:ext cx="431425" cy="365125"/>
          </a:xfrm>
          <a:prstGeom prst="rect">
            <a:avLst/>
          </a:prstGeom>
        </p:spPr>
        <p:txBody>
          <a:bodyPr rtlCol="0"/>
          <a:lstStyle/>
          <a:p>
            <a:pPr rtl="0"/>
            <a:fld id="{5AE1514C-5E56-4738-A1FF-4B1CFD2A3E36}" type="slidenum">
              <a:rPr lang="en-GB" noProof="1" dirty="0" smtClean="0"/>
              <a:t>‹#›</a:t>
            </a:fld>
            <a:endParaRPr lang="en-GB" noProof="1"/>
          </a:p>
        </p:txBody>
      </p:sp>
      <p:sp>
        <p:nvSpPr>
          <p:cNvPr id="7" name="Content Placeholder 2"/>
          <p:cNvSpPr>
            <a:spLocks noGrp="1"/>
          </p:cNvSpPr>
          <p:nvPr>
            <p:ph idx="14"/>
          </p:nvPr>
        </p:nvSpPr>
        <p:spPr>
          <a:xfrm>
            <a:off x="2483635" y="3493674"/>
            <a:ext cx="2377440" cy="2226763"/>
          </a:xfrm>
        </p:spPr>
        <p:txBody>
          <a:bodyPr lIns="146304" rIns="146304" rtlCol="0"/>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9" name="Content Placeholder 2"/>
          <p:cNvSpPr>
            <a:spLocks noGrp="1"/>
          </p:cNvSpPr>
          <p:nvPr>
            <p:ph idx="15"/>
          </p:nvPr>
        </p:nvSpPr>
        <p:spPr>
          <a:xfrm>
            <a:off x="4898612" y="3493674"/>
            <a:ext cx="2377440" cy="2226763"/>
          </a:xfrm>
        </p:spPr>
        <p:txBody>
          <a:bodyPr lIns="146304" rIns="146304" rtlCol="0"/>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10" name="Content Placeholder 2"/>
          <p:cNvSpPr>
            <a:spLocks noGrp="1"/>
          </p:cNvSpPr>
          <p:nvPr>
            <p:ph idx="16"/>
          </p:nvPr>
        </p:nvSpPr>
        <p:spPr>
          <a:xfrm>
            <a:off x="7313589" y="3493674"/>
            <a:ext cx="2377440" cy="2226763"/>
          </a:xfrm>
        </p:spPr>
        <p:txBody>
          <a:bodyPr lIns="146304" rIns="146304" rtlCol="0"/>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11" name="Content Placeholder 2"/>
          <p:cNvSpPr>
            <a:spLocks noGrp="1"/>
          </p:cNvSpPr>
          <p:nvPr>
            <p:ph idx="17"/>
          </p:nvPr>
        </p:nvSpPr>
        <p:spPr>
          <a:xfrm>
            <a:off x="9728566" y="3493674"/>
            <a:ext cx="2377440" cy="2226763"/>
          </a:xfrm>
        </p:spPr>
        <p:txBody>
          <a:bodyPr lIns="146304" rIns="146304" rtlCol="0"/>
          <a:lstStyle>
            <a:lvl1pPr algn="ctr">
              <a:defRPr sz="2200">
                <a:gradFill>
                  <a:gsLst>
                    <a:gs pos="15000">
                      <a:schemeClr val="tx2"/>
                    </a:gs>
                    <a:gs pos="47000">
                      <a:schemeClr val="tx2"/>
                    </a:gs>
                  </a:gsLst>
                  <a:lin ang="5400000" scaled="1"/>
                </a:gradFill>
                <a:latin typeface="Segoe UI Semilight" panose="020B0402040204020203" pitchFamily="34" charset="0"/>
                <a:cs typeface="Segoe UI Semilight" panose="020B04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12" name="Rectangle 11"/>
          <p:cNvSpPr/>
          <p:nvPr userDrawn="1"/>
        </p:nvSpPr>
        <p:spPr>
          <a:xfrm>
            <a:off x="297258"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3" name="Rectangle 12"/>
          <p:cNvSpPr/>
          <p:nvPr userDrawn="1"/>
        </p:nvSpPr>
        <p:spPr>
          <a:xfrm>
            <a:off x="2712235"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4" name="Rectangle 13"/>
          <p:cNvSpPr/>
          <p:nvPr userDrawn="1"/>
        </p:nvSpPr>
        <p:spPr>
          <a:xfrm>
            <a:off x="7542189"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5" name="Rectangle 14"/>
          <p:cNvSpPr/>
          <p:nvPr userDrawn="1"/>
        </p:nvSpPr>
        <p:spPr>
          <a:xfrm>
            <a:off x="9957166"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6" name="Rectangle 15"/>
          <p:cNvSpPr/>
          <p:nvPr userDrawn="1"/>
        </p:nvSpPr>
        <p:spPr>
          <a:xfrm>
            <a:off x="5127212" y="3382066"/>
            <a:ext cx="192024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8" name="Text Placeholder 7"/>
          <p:cNvSpPr>
            <a:spLocks noGrp="1"/>
          </p:cNvSpPr>
          <p:nvPr>
            <p:ph type="body" sz="quarter" idx="13" hasCustomPrompt="1"/>
          </p:nvPr>
        </p:nvSpPr>
        <p:spPr>
          <a:xfrm>
            <a:off x="0" y="470361"/>
            <a:ext cx="12192000" cy="535531"/>
          </a:xfrm>
        </p:spPr>
        <p:txBody>
          <a:bodyPr rtlCol="0"/>
          <a:lstStyle>
            <a:lvl1pPr marL="0" indent="0" algn="ctr" defTabSz="914400" rtl="0" eaLnBrk="1" latinLnBrk="0" hangingPunct="1">
              <a:lnSpc>
                <a:spcPct val="90000"/>
              </a:lnSpc>
              <a:spcBef>
                <a:spcPts val="1000"/>
              </a:spcBef>
              <a:buFont typeface="Arial" panose="020B0604020202020204" pitchFamily="34" charset="0"/>
              <a:buNone/>
              <a:defRPr lang="en-US" sz="3200" b="0" kern="1200" dirty="0">
                <a:solidFill>
                  <a:schemeClr val="tx1">
                    <a:lumMod val="85000"/>
                    <a:lumOff val="15000"/>
                  </a:schemeClr>
                </a:solidFill>
                <a:latin typeface="+mj-lt"/>
                <a:ea typeface="+mn-ea"/>
                <a:cs typeface="Segoe UI Semilight" panose="020B0402040204020203" pitchFamily="34" charset="0"/>
              </a:defRPr>
            </a:lvl1pPr>
          </a:lstStyle>
          <a:p>
            <a:pPr marL="0" lvl="0" indent="0" algn="ctr" defTabSz="914400" rtl="0" eaLnBrk="1" latinLnBrk="0" hangingPunct="1">
              <a:lnSpc>
                <a:spcPct val="90000"/>
              </a:lnSpc>
              <a:spcBef>
                <a:spcPts val="1000"/>
              </a:spcBef>
              <a:buFont typeface="Arial" panose="020B0604020202020204" pitchFamily="34" charset="0"/>
              <a:buNone/>
            </a:pPr>
            <a:r>
              <a:rPr lang="en-GB" noProof="1"/>
              <a:t>Click to edit master title style</a:t>
            </a:r>
          </a:p>
        </p:txBody>
      </p:sp>
      <p:sp>
        <p:nvSpPr>
          <p:cNvPr id="17" name="Content Placeholder 2"/>
          <p:cNvSpPr>
            <a:spLocks noGrp="1"/>
          </p:cNvSpPr>
          <p:nvPr>
            <p:ph idx="18" hasCustomPrompt="1"/>
          </p:nvPr>
        </p:nvSpPr>
        <p:spPr>
          <a:xfrm>
            <a:off x="68658" y="2577396"/>
            <a:ext cx="2377440" cy="840230"/>
          </a:xfrm>
        </p:spPr>
        <p:txBody>
          <a:bodyPr lIns="146304" rIns="146304" rtlCol="0"/>
          <a:lstStyle>
            <a:lvl1pPr marL="0" algn="ctr" defTabSz="914400" rtl="0" eaLnBrk="1" latinLnBrk="0" hangingPunct="1">
              <a:defRPr lang="en-US" sz="5400" kern="12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No.</a:t>
            </a:r>
          </a:p>
        </p:txBody>
      </p:sp>
      <p:sp>
        <p:nvSpPr>
          <p:cNvPr id="18" name="Content Placeholder 2"/>
          <p:cNvSpPr>
            <a:spLocks noGrp="1"/>
          </p:cNvSpPr>
          <p:nvPr>
            <p:ph idx="19" hasCustomPrompt="1"/>
          </p:nvPr>
        </p:nvSpPr>
        <p:spPr>
          <a:xfrm>
            <a:off x="2483635" y="2577396"/>
            <a:ext cx="2377440" cy="840230"/>
          </a:xfrm>
        </p:spPr>
        <p:txBody>
          <a:bodyPr lIns="146304" rIns="146304" rtlCol="0"/>
          <a:lstStyle>
            <a:lvl1pPr algn="ctr">
              <a:defRPr lang="en-US" sz="5400" b="1" kern="12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marL="0" lvl="0" indent="0" algn="ctr" defTabSz="914400" rtl="0" eaLnBrk="1" latinLnBrk="0" hangingPunct="1">
              <a:lnSpc>
                <a:spcPct val="90000"/>
              </a:lnSpc>
              <a:spcBef>
                <a:spcPts val="1000"/>
              </a:spcBef>
              <a:buFont typeface="Arial" panose="020B0604020202020204" pitchFamily="34" charset="0"/>
              <a:buNone/>
            </a:pPr>
            <a:r>
              <a:rPr lang="en-GB" noProof="1"/>
              <a:t>No.</a:t>
            </a:r>
          </a:p>
        </p:txBody>
      </p:sp>
      <p:sp>
        <p:nvSpPr>
          <p:cNvPr id="19" name="Content Placeholder 2"/>
          <p:cNvSpPr>
            <a:spLocks noGrp="1"/>
          </p:cNvSpPr>
          <p:nvPr>
            <p:ph idx="20" hasCustomPrompt="1"/>
          </p:nvPr>
        </p:nvSpPr>
        <p:spPr>
          <a:xfrm>
            <a:off x="4898612" y="2577396"/>
            <a:ext cx="2377440" cy="840230"/>
          </a:xfrm>
        </p:spPr>
        <p:txBody>
          <a:bodyPr vert="horz" wrap="square" lIns="146304" tIns="45720" rIns="146304" bIns="45720" rtlCol="0">
            <a:spAutoFit/>
          </a:bodyPr>
          <a:lstStyle>
            <a:lvl1pPr algn="ctr">
              <a:defRPr lang="en-US" sz="54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stStyle>
          <a:p>
            <a:pPr lvl="0" algn="ctr" rtl="0"/>
            <a:r>
              <a:rPr lang="en-GB" noProof="1"/>
              <a:t>No.</a:t>
            </a:r>
          </a:p>
        </p:txBody>
      </p:sp>
      <p:sp>
        <p:nvSpPr>
          <p:cNvPr id="20" name="Content Placeholder 2"/>
          <p:cNvSpPr>
            <a:spLocks noGrp="1"/>
          </p:cNvSpPr>
          <p:nvPr>
            <p:ph idx="21" hasCustomPrompt="1"/>
          </p:nvPr>
        </p:nvSpPr>
        <p:spPr>
          <a:xfrm>
            <a:off x="7313589" y="2577396"/>
            <a:ext cx="2377440" cy="840230"/>
          </a:xfrm>
        </p:spPr>
        <p:txBody>
          <a:bodyPr vert="horz" wrap="square" lIns="146304" tIns="45720" rIns="146304" bIns="45720" rtlCol="0">
            <a:spAutoFit/>
          </a:bodyPr>
          <a:lstStyle>
            <a:lvl1pPr algn="ctr">
              <a:defRPr lang="en-US" sz="54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stStyle>
          <a:p>
            <a:pPr lvl="0" algn="ctr" rtl="0"/>
            <a:r>
              <a:rPr lang="en-GB" noProof="1"/>
              <a:t>No.</a:t>
            </a:r>
          </a:p>
        </p:txBody>
      </p:sp>
      <p:sp>
        <p:nvSpPr>
          <p:cNvPr id="21" name="Content Placeholder 2"/>
          <p:cNvSpPr>
            <a:spLocks noGrp="1"/>
          </p:cNvSpPr>
          <p:nvPr>
            <p:ph idx="22" hasCustomPrompt="1"/>
          </p:nvPr>
        </p:nvSpPr>
        <p:spPr>
          <a:xfrm>
            <a:off x="9728566" y="2577396"/>
            <a:ext cx="2377440" cy="840230"/>
          </a:xfrm>
        </p:spPr>
        <p:txBody>
          <a:bodyPr vert="horz" wrap="square" lIns="146304" tIns="45720" rIns="146304" bIns="45720" rtlCol="0">
            <a:spAutoFit/>
          </a:bodyPr>
          <a:lstStyle>
            <a:lvl1pPr algn="ctr">
              <a:defRPr lang="en-US" sz="5400" dirty="0">
                <a:solidFill>
                  <a:schemeClr val="tx1"/>
                </a:solidFill>
                <a:latin typeface="Segoe UI Black" panose="020B0A02040204020203" pitchFamily="34" charset="0"/>
                <a:ea typeface="Segoe UI Black" panose="020B0A02040204020203" pitchFamily="34" charset="0"/>
                <a:cs typeface="Segoe UI Black" panose="020B0A02040204020203" pitchFamily="34" charset="0"/>
              </a:defRPr>
            </a:lvl1pPr>
          </a:lstStyle>
          <a:p>
            <a:pPr lvl="0" algn="ctr" rtl="0"/>
            <a:r>
              <a:rPr lang="en-GB" noProof="1"/>
              <a:t>No.</a:t>
            </a:r>
          </a:p>
        </p:txBody>
      </p:sp>
    </p:spTree>
    <p:extLst>
      <p:ext uri="{BB962C8B-B14F-4D97-AF65-F5344CB8AC3E}">
        <p14:creationId xmlns:p14="http://schemas.microsoft.com/office/powerpoint/2010/main" val="32491181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1000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750" fill="hold"/>
                                            <p:tgtEl>
                                              <p:spTgt spid="12"/>
                                            </p:tgtEl>
                                            <p:attrNameLst>
                                              <p:attrName>ppt_x</p:attrName>
                                            </p:attrNameLst>
                                          </p:cBhvr>
                                          <p:tavLst>
                                            <p:tav tm="0">
                                              <p:val>
                                                <p:strVal val="#ppt_x"/>
                                              </p:val>
                                            </p:tav>
                                            <p:tav tm="100000">
                                              <p:val>
                                                <p:strVal val="#ppt_x"/>
                                              </p:val>
                                            </p:tav>
                                          </p:tavLst>
                                        </p:anim>
                                        <p:anim calcmode="lin" valueType="num">
                                          <p:cBhvr additive="base">
                                            <p:cTn id="8" dur="75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1" fill="hold" grpId="0" nodeType="withEffect" p14:presetBounceEnd="32000">
                                      <p:stCondLst>
                                        <p:cond delay="0"/>
                                      </p:stCondLst>
                                      <p:childTnLst>
                                        <p:set>
                                          <p:cBhvr>
                                            <p:cTn id="10" dur="1" fill="hold">
                                              <p:stCondLst>
                                                <p:cond delay="0"/>
                                              </p:stCondLst>
                                            </p:cTn>
                                            <p:tgtEl>
                                              <p:spTgt spid="17">
                                                <p:txEl>
                                                  <p:pRg st="0" end="0"/>
                                                </p:txEl>
                                              </p:spTgt>
                                            </p:tgtEl>
                                            <p:attrNameLst>
                                              <p:attrName>style.visibility</p:attrName>
                                            </p:attrNameLst>
                                          </p:cBhvr>
                                          <p:to>
                                            <p:strVal val="visible"/>
                                          </p:to>
                                        </p:set>
                                        <p:anim calcmode="lin" valueType="num" p14:bounceEnd="32000">
                                          <p:cBhvr additive="base">
                                            <p:cTn id="11" dur="750" fill="hold"/>
                                            <p:tgtEl>
                                              <p:spTgt spid="17">
                                                <p:txEl>
                                                  <p:pRg st="0" end="0"/>
                                                </p:txEl>
                                              </p:spTgt>
                                            </p:tgtEl>
                                            <p:attrNameLst>
                                              <p:attrName>ppt_x</p:attrName>
                                            </p:attrNameLst>
                                          </p:cBhvr>
                                          <p:tavLst>
                                            <p:tav tm="0">
                                              <p:val>
                                                <p:strVal val="#ppt_x"/>
                                              </p:val>
                                            </p:tav>
                                            <p:tav tm="100000">
                                              <p:val>
                                                <p:strVal val="#ppt_x"/>
                                              </p:val>
                                            </p:tav>
                                          </p:tavLst>
                                        </p:anim>
                                        <p:anim calcmode="lin" valueType="num" p14:bounceEnd="32000">
                                          <p:cBhvr additive="base">
                                            <p:cTn id="12" dur="750" fill="hold"/>
                                            <p:tgtEl>
                                              <p:spTgt spid="17">
                                                <p:txEl>
                                                  <p:pRg st="0" end="0"/>
                                                </p:txEl>
                                              </p:spTgt>
                                            </p:tgtEl>
                                            <p:attrNameLst>
                                              <p:attrName>ppt_y</p:attrName>
                                            </p:attrNameLst>
                                          </p:cBhvr>
                                          <p:tavLst>
                                            <p:tav tm="0">
                                              <p:val>
                                                <p:strVal val="0-#ppt_h/2"/>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750" fill="hold"/>
                                            <p:tgtEl>
                                              <p:spTgt spid="3"/>
                                            </p:tgtEl>
                                            <p:attrNameLst>
                                              <p:attrName>ppt_x</p:attrName>
                                            </p:attrNameLst>
                                          </p:cBhvr>
                                          <p:tavLst>
                                            <p:tav tm="0">
                                              <p:val>
                                                <p:strVal val="#ppt_x"/>
                                              </p:val>
                                            </p:tav>
                                            <p:tav tm="100000">
                                              <p:val>
                                                <p:strVal val="#ppt_x"/>
                                              </p:val>
                                            </p:tav>
                                          </p:tavLst>
                                        </p:anim>
                                        <p:anim calcmode="lin" valueType="num">
                                          <p:cBhvr additive="base">
                                            <p:cTn id="16" dur="75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decel="10000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750" fill="hold"/>
                                            <p:tgtEl>
                                              <p:spTgt spid="13"/>
                                            </p:tgtEl>
                                            <p:attrNameLst>
                                              <p:attrName>ppt_x</p:attrName>
                                            </p:attrNameLst>
                                          </p:cBhvr>
                                          <p:tavLst>
                                            <p:tav tm="0">
                                              <p:val>
                                                <p:strVal val="#ppt_x"/>
                                              </p:val>
                                            </p:tav>
                                            <p:tav tm="100000">
                                              <p:val>
                                                <p:strVal val="#ppt_x"/>
                                              </p:val>
                                            </p:tav>
                                          </p:tavLst>
                                        </p:anim>
                                        <p:anim calcmode="lin" valueType="num">
                                          <p:cBhvr additive="base">
                                            <p:cTn id="22" dur="750" fill="hold"/>
                                            <p:tgtEl>
                                              <p:spTgt spid="13"/>
                                            </p:tgtEl>
                                            <p:attrNameLst>
                                              <p:attrName>ppt_y</p:attrName>
                                            </p:attrNameLst>
                                          </p:cBhvr>
                                          <p:tavLst>
                                            <p:tav tm="0">
                                              <p:val>
                                                <p:strVal val="1+#ppt_h/2"/>
                                              </p:val>
                                            </p:tav>
                                            <p:tav tm="100000">
                                              <p:val>
                                                <p:strVal val="#ppt_y"/>
                                              </p:val>
                                            </p:tav>
                                          </p:tavLst>
                                        </p:anim>
                                      </p:childTnLst>
                                    </p:cTn>
                                  </p:par>
                                  <p:par>
                                    <p:cTn id="23" presetID="2" presetClass="entr" presetSubtype="1" fill="hold" grpId="0" nodeType="withEffect" p14:presetBounceEnd="32000">
                                      <p:stCondLst>
                                        <p:cond delay="0"/>
                                      </p:stCondLst>
                                      <p:childTnLst>
                                        <p:set>
                                          <p:cBhvr>
                                            <p:cTn id="24" dur="1" fill="hold">
                                              <p:stCondLst>
                                                <p:cond delay="0"/>
                                              </p:stCondLst>
                                            </p:cTn>
                                            <p:tgtEl>
                                              <p:spTgt spid="18">
                                                <p:txEl>
                                                  <p:pRg st="0" end="0"/>
                                                </p:txEl>
                                              </p:spTgt>
                                            </p:tgtEl>
                                            <p:attrNameLst>
                                              <p:attrName>style.visibility</p:attrName>
                                            </p:attrNameLst>
                                          </p:cBhvr>
                                          <p:to>
                                            <p:strVal val="visible"/>
                                          </p:to>
                                        </p:set>
                                        <p:anim calcmode="lin" valueType="num" p14:bounceEnd="32000">
                                          <p:cBhvr additive="base">
                                            <p:cTn id="25" dur="750" fill="hold"/>
                                            <p:tgtEl>
                                              <p:spTgt spid="18">
                                                <p:txEl>
                                                  <p:pRg st="0" end="0"/>
                                                </p:txEl>
                                              </p:spTgt>
                                            </p:tgtEl>
                                            <p:attrNameLst>
                                              <p:attrName>ppt_x</p:attrName>
                                            </p:attrNameLst>
                                          </p:cBhvr>
                                          <p:tavLst>
                                            <p:tav tm="0">
                                              <p:val>
                                                <p:strVal val="#ppt_x"/>
                                              </p:val>
                                            </p:tav>
                                            <p:tav tm="100000">
                                              <p:val>
                                                <p:strVal val="#ppt_x"/>
                                              </p:val>
                                            </p:tav>
                                          </p:tavLst>
                                        </p:anim>
                                        <p:anim calcmode="lin" valueType="num" p14:bounceEnd="32000">
                                          <p:cBhvr additive="base">
                                            <p:cTn id="26" dur="750" fill="hold"/>
                                            <p:tgtEl>
                                              <p:spTgt spid="18">
                                                <p:txEl>
                                                  <p:pRg st="0" end="0"/>
                                                </p:txEl>
                                              </p:spTgt>
                                            </p:tgtEl>
                                            <p:attrNameLst>
                                              <p:attrName>ppt_y</p:attrName>
                                            </p:attrNameLst>
                                          </p:cBhvr>
                                          <p:tavLst>
                                            <p:tav tm="0">
                                              <p:val>
                                                <p:strVal val="0-#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750" fill="hold"/>
                                            <p:tgtEl>
                                              <p:spTgt spid="7"/>
                                            </p:tgtEl>
                                            <p:attrNameLst>
                                              <p:attrName>ppt_x</p:attrName>
                                            </p:attrNameLst>
                                          </p:cBhvr>
                                          <p:tavLst>
                                            <p:tav tm="0">
                                              <p:val>
                                                <p:strVal val="#ppt_x"/>
                                              </p:val>
                                            </p:tav>
                                            <p:tav tm="100000">
                                              <p:val>
                                                <p:strVal val="#ppt_x"/>
                                              </p:val>
                                            </p:tav>
                                          </p:tavLst>
                                        </p:anim>
                                        <p:anim calcmode="lin" valueType="num">
                                          <p:cBhvr additive="base">
                                            <p:cTn id="30" dur="75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decel="10000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750" fill="hold"/>
                                            <p:tgtEl>
                                              <p:spTgt spid="16"/>
                                            </p:tgtEl>
                                            <p:attrNameLst>
                                              <p:attrName>ppt_x</p:attrName>
                                            </p:attrNameLst>
                                          </p:cBhvr>
                                          <p:tavLst>
                                            <p:tav tm="0">
                                              <p:val>
                                                <p:strVal val="#ppt_x"/>
                                              </p:val>
                                            </p:tav>
                                            <p:tav tm="100000">
                                              <p:val>
                                                <p:strVal val="#ppt_x"/>
                                              </p:val>
                                            </p:tav>
                                          </p:tavLst>
                                        </p:anim>
                                        <p:anim calcmode="lin" valueType="num">
                                          <p:cBhvr additive="base">
                                            <p:cTn id="36" dur="750" fill="hold"/>
                                            <p:tgtEl>
                                              <p:spTgt spid="16"/>
                                            </p:tgtEl>
                                            <p:attrNameLst>
                                              <p:attrName>ppt_y</p:attrName>
                                            </p:attrNameLst>
                                          </p:cBhvr>
                                          <p:tavLst>
                                            <p:tav tm="0">
                                              <p:val>
                                                <p:strVal val="1+#ppt_h/2"/>
                                              </p:val>
                                            </p:tav>
                                            <p:tav tm="100000">
                                              <p:val>
                                                <p:strVal val="#ppt_y"/>
                                              </p:val>
                                            </p:tav>
                                          </p:tavLst>
                                        </p:anim>
                                      </p:childTnLst>
                                    </p:cTn>
                                  </p:par>
                                  <p:par>
                                    <p:cTn id="37" presetID="2" presetClass="entr" presetSubtype="1" fill="hold" grpId="0" nodeType="withEffect" p14:presetBounceEnd="32000">
                                      <p:stCondLst>
                                        <p:cond delay="0"/>
                                      </p:stCondLst>
                                      <p:childTnLst>
                                        <p:set>
                                          <p:cBhvr>
                                            <p:cTn id="38" dur="1" fill="hold">
                                              <p:stCondLst>
                                                <p:cond delay="0"/>
                                              </p:stCondLst>
                                            </p:cTn>
                                            <p:tgtEl>
                                              <p:spTgt spid="19"/>
                                            </p:tgtEl>
                                            <p:attrNameLst>
                                              <p:attrName>style.visibility</p:attrName>
                                            </p:attrNameLst>
                                          </p:cBhvr>
                                          <p:to>
                                            <p:strVal val="visible"/>
                                          </p:to>
                                        </p:set>
                                        <p:anim calcmode="lin" valueType="num" p14:bounceEnd="32000">
                                          <p:cBhvr additive="base">
                                            <p:cTn id="39" dur="750" fill="hold"/>
                                            <p:tgtEl>
                                              <p:spTgt spid="19"/>
                                            </p:tgtEl>
                                            <p:attrNameLst>
                                              <p:attrName>ppt_x</p:attrName>
                                            </p:attrNameLst>
                                          </p:cBhvr>
                                          <p:tavLst>
                                            <p:tav tm="0">
                                              <p:val>
                                                <p:strVal val="#ppt_x"/>
                                              </p:val>
                                            </p:tav>
                                            <p:tav tm="100000">
                                              <p:val>
                                                <p:strVal val="#ppt_x"/>
                                              </p:val>
                                            </p:tav>
                                          </p:tavLst>
                                        </p:anim>
                                        <p:anim calcmode="lin" valueType="num" p14:bounceEnd="32000">
                                          <p:cBhvr additive="base">
                                            <p:cTn id="40" dur="750" fill="hold"/>
                                            <p:tgtEl>
                                              <p:spTgt spid="19"/>
                                            </p:tgtEl>
                                            <p:attrNameLst>
                                              <p:attrName>ppt_y</p:attrName>
                                            </p:attrNameLst>
                                          </p:cBhvr>
                                          <p:tavLst>
                                            <p:tav tm="0">
                                              <p:val>
                                                <p:strVal val="0-#ppt_h/2"/>
                                              </p:val>
                                            </p:tav>
                                            <p:tav tm="100000">
                                              <p:val>
                                                <p:strVal val="#ppt_y"/>
                                              </p:val>
                                            </p:tav>
                                          </p:tavLst>
                                        </p:anim>
                                      </p:childTnLst>
                                    </p:cTn>
                                  </p:par>
                                  <p:par>
                                    <p:cTn id="41" presetID="2" presetClass="entr" presetSubtype="4" decel="10000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750" fill="hold"/>
                                            <p:tgtEl>
                                              <p:spTgt spid="9"/>
                                            </p:tgtEl>
                                            <p:attrNameLst>
                                              <p:attrName>ppt_x</p:attrName>
                                            </p:attrNameLst>
                                          </p:cBhvr>
                                          <p:tavLst>
                                            <p:tav tm="0">
                                              <p:val>
                                                <p:strVal val="#ppt_x"/>
                                              </p:val>
                                            </p:tav>
                                            <p:tav tm="100000">
                                              <p:val>
                                                <p:strVal val="#ppt_x"/>
                                              </p:val>
                                            </p:tav>
                                          </p:tavLst>
                                        </p:anim>
                                        <p:anim calcmode="lin" valueType="num">
                                          <p:cBhvr additive="base">
                                            <p:cTn id="44" dur="75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decel="10000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750" fill="hold"/>
                                            <p:tgtEl>
                                              <p:spTgt spid="14"/>
                                            </p:tgtEl>
                                            <p:attrNameLst>
                                              <p:attrName>ppt_x</p:attrName>
                                            </p:attrNameLst>
                                          </p:cBhvr>
                                          <p:tavLst>
                                            <p:tav tm="0">
                                              <p:val>
                                                <p:strVal val="#ppt_x"/>
                                              </p:val>
                                            </p:tav>
                                            <p:tav tm="100000">
                                              <p:val>
                                                <p:strVal val="#ppt_x"/>
                                              </p:val>
                                            </p:tav>
                                          </p:tavLst>
                                        </p:anim>
                                        <p:anim calcmode="lin" valueType="num">
                                          <p:cBhvr additive="base">
                                            <p:cTn id="50" dur="750" fill="hold"/>
                                            <p:tgtEl>
                                              <p:spTgt spid="14"/>
                                            </p:tgtEl>
                                            <p:attrNameLst>
                                              <p:attrName>ppt_y</p:attrName>
                                            </p:attrNameLst>
                                          </p:cBhvr>
                                          <p:tavLst>
                                            <p:tav tm="0">
                                              <p:val>
                                                <p:strVal val="1+#ppt_h/2"/>
                                              </p:val>
                                            </p:tav>
                                            <p:tav tm="100000">
                                              <p:val>
                                                <p:strVal val="#ppt_y"/>
                                              </p:val>
                                            </p:tav>
                                          </p:tavLst>
                                        </p:anim>
                                      </p:childTnLst>
                                    </p:cTn>
                                  </p:par>
                                  <p:par>
                                    <p:cTn id="51" presetID="2" presetClass="entr" presetSubtype="1" fill="hold" grpId="0" nodeType="withEffect" p14:presetBounceEnd="32000">
                                      <p:stCondLst>
                                        <p:cond delay="0"/>
                                      </p:stCondLst>
                                      <p:childTnLst>
                                        <p:set>
                                          <p:cBhvr>
                                            <p:cTn id="52" dur="1" fill="hold">
                                              <p:stCondLst>
                                                <p:cond delay="0"/>
                                              </p:stCondLst>
                                            </p:cTn>
                                            <p:tgtEl>
                                              <p:spTgt spid="20"/>
                                            </p:tgtEl>
                                            <p:attrNameLst>
                                              <p:attrName>style.visibility</p:attrName>
                                            </p:attrNameLst>
                                          </p:cBhvr>
                                          <p:to>
                                            <p:strVal val="visible"/>
                                          </p:to>
                                        </p:set>
                                        <p:anim calcmode="lin" valueType="num" p14:bounceEnd="32000">
                                          <p:cBhvr additive="base">
                                            <p:cTn id="53" dur="750" fill="hold"/>
                                            <p:tgtEl>
                                              <p:spTgt spid="20"/>
                                            </p:tgtEl>
                                            <p:attrNameLst>
                                              <p:attrName>ppt_x</p:attrName>
                                            </p:attrNameLst>
                                          </p:cBhvr>
                                          <p:tavLst>
                                            <p:tav tm="0">
                                              <p:val>
                                                <p:strVal val="#ppt_x"/>
                                              </p:val>
                                            </p:tav>
                                            <p:tav tm="100000">
                                              <p:val>
                                                <p:strVal val="#ppt_x"/>
                                              </p:val>
                                            </p:tav>
                                          </p:tavLst>
                                        </p:anim>
                                        <p:anim calcmode="lin" valueType="num" p14:bounceEnd="32000">
                                          <p:cBhvr additive="base">
                                            <p:cTn id="54" dur="750" fill="hold"/>
                                            <p:tgtEl>
                                              <p:spTgt spid="20"/>
                                            </p:tgtEl>
                                            <p:attrNameLst>
                                              <p:attrName>ppt_y</p:attrName>
                                            </p:attrNameLst>
                                          </p:cBhvr>
                                          <p:tavLst>
                                            <p:tav tm="0">
                                              <p:val>
                                                <p:strVal val="0-#ppt_h/2"/>
                                              </p:val>
                                            </p:tav>
                                            <p:tav tm="100000">
                                              <p:val>
                                                <p:strVal val="#ppt_y"/>
                                              </p:val>
                                            </p:tav>
                                          </p:tavLst>
                                        </p:anim>
                                      </p:childTnLst>
                                    </p:cTn>
                                  </p:par>
                                  <p:par>
                                    <p:cTn id="55" presetID="2" presetClass="entr" presetSubtype="4" decel="100000" fill="hold" grpId="0" nodeType="withEffect">
                                      <p:stCondLst>
                                        <p:cond delay="0"/>
                                      </p:stCondLst>
                                      <p:childTnLst>
                                        <p:set>
                                          <p:cBhvr>
                                            <p:cTn id="56" dur="1" fill="hold">
                                              <p:stCondLst>
                                                <p:cond delay="0"/>
                                              </p:stCondLst>
                                            </p:cTn>
                                            <p:tgtEl>
                                              <p:spTgt spid="10"/>
                                            </p:tgtEl>
                                            <p:attrNameLst>
                                              <p:attrName>style.visibility</p:attrName>
                                            </p:attrNameLst>
                                          </p:cBhvr>
                                          <p:to>
                                            <p:strVal val="visible"/>
                                          </p:to>
                                        </p:set>
                                        <p:anim calcmode="lin" valueType="num">
                                          <p:cBhvr additive="base">
                                            <p:cTn id="57" dur="750" fill="hold"/>
                                            <p:tgtEl>
                                              <p:spTgt spid="10"/>
                                            </p:tgtEl>
                                            <p:attrNameLst>
                                              <p:attrName>ppt_x</p:attrName>
                                            </p:attrNameLst>
                                          </p:cBhvr>
                                          <p:tavLst>
                                            <p:tav tm="0">
                                              <p:val>
                                                <p:strVal val="#ppt_x"/>
                                              </p:val>
                                            </p:tav>
                                            <p:tav tm="100000">
                                              <p:val>
                                                <p:strVal val="#ppt_x"/>
                                              </p:val>
                                            </p:tav>
                                          </p:tavLst>
                                        </p:anim>
                                        <p:anim calcmode="lin" valueType="num">
                                          <p:cBhvr additive="base">
                                            <p:cTn id="58" dur="75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decel="10000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anim calcmode="lin" valueType="num">
                                          <p:cBhvr additive="base">
                                            <p:cTn id="63" dur="750" fill="hold"/>
                                            <p:tgtEl>
                                              <p:spTgt spid="15"/>
                                            </p:tgtEl>
                                            <p:attrNameLst>
                                              <p:attrName>ppt_x</p:attrName>
                                            </p:attrNameLst>
                                          </p:cBhvr>
                                          <p:tavLst>
                                            <p:tav tm="0">
                                              <p:val>
                                                <p:strVal val="#ppt_x"/>
                                              </p:val>
                                            </p:tav>
                                            <p:tav tm="100000">
                                              <p:val>
                                                <p:strVal val="#ppt_x"/>
                                              </p:val>
                                            </p:tav>
                                          </p:tavLst>
                                        </p:anim>
                                        <p:anim calcmode="lin" valueType="num">
                                          <p:cBhvr additive="base">
                                            <p:cTn id="64" dur="750" fill="hold"/>
                                            <p:tgtEl>
                                              <p:spTgt spid="15"/>
                                            </p:tgtEl>
                                            <p:attrNameLst>
                                              <p:attrName>ppt_y</p:attrName>
                                            </p:attrNameLst>
                                          </p:cBhvr>
                                          <p:tavLst>
                                            <p:tav tm="0">
                                              <p:val>
                                                <p:strVal val="1+#ppt_h/2"/>
                                              </p:val>
                                            </p:tav>
                                            <p:tav tm="100000">
                                              <p:val>
                                                <p:strVal val="#ppt_y"/>
                                              </p:val>
                                            </p:tav>
                                          </p:tavLst>
                                        </p:anim>
                                      </p:childTnLst>
                                    </p:cTn>
                                  </p:par>
                                  <p:par>
                                    <p:cTn id="65" presetID="2" presetClass="entr" presetSubtype="1" fill="hold" grpId="0" nodeType="withEffect" p14:presetBounceEnd="32000">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14:bounceEnd="32000">
                                          <p:cBhvr additive="base">
                                            <p:cTn id="67" dur="750" fill="hold"/>
                                            <p:tgtEl>
                                              <p:spTgt spid="21"/>
                                            </p:tgtEl>
                                            <p:attrNameLst>
                                              <p:attrName>ppt_x</p:attrName>
                                            </p:attrNameLst>
                                          </p:cBhvr>
                                          <p:tavLst>
                                            <p:tav tm="0">
                                              <p:val>
                                                <p:strVal val="#ppt_x"/>
                                              </p:val>
                                            </p:tav>
                                            <p:tav tm="100000">
                                              <p:val>
                                                <p:strVal val="#ppt_x"/>
                                              </p:val>
                                            </p:tav>
                                          </p:tavLst>
                                        </p:anim>
                                        <p:anim calcmode="lin" valueType="num" p14:bounceEnd="32000">
                                          <p:cBhvr additive="base">
                                            <p:cTn id="68" dur="750" fill="hold"/>
                                            <p:tgtEl>
                                              <p:spTgt spid="21"/>
                                            </p:tgtEl>
                                            <p:attrNameLst>
                                              <p:attrName>ppt_y</p:attrName>
                                            </p:attrNameLst>
                                          </p:cBhvr>
                                          <p:tavLst>
                                            <p:tav tm="0">
                                              <p:val>
                                                <p:strVal val="0-#ppt_h/2"/>
                                              </p:val>
                                            </p:tav>
                                            <p:tav tm="100000">
                                              <p:val>
                                                <p:strVal val="#ppt_y"/>
                                              </p:val>
                                            </p:tav>
                                          </p:tavLst>
                                        </p:anim>
                                      </p:childTnLst>
                                    </p:cTn>
                                  </p:par>
                                  <p:par>
                                    <p:cTn id="69" presetID="2" presetClass="entr" presetSubtype="4" decel="100000" fill="hold" grpId="0" nodeType="withEffect">
                                      <p:stCondLst>
                                        <p:cond delay="0"/>
                                      </p:stCondLst>
                                      <p:childTnLst>
                                        <p:set>
                                          <p:cBhvr>
                                            <p:cTn id="70" dur="1" fill="hold">
                                              <p:stCondLst>
                                                <p:cond delay="0"/>
                                              </p:stCondLst>
                                            </p:cTn>
                                            <p:tgtEl>
                                              <p:spTgt spid="11"/>
                                            </p:tgtEl>
                                            <p:attrNameLst>
                                              <p:attrName>style.visibility</p:attrName>
                                            </p:attrNameLst>
                                          </p:cBhvr>
                                          <p:to>
                                            <p:strVal val="visible"/>
                                          </p:to>
                                        </p:set>
                                        <p:anim calcmode="lin" valueType="num">
                                          <p:cBhvr additive="base">
                                            <p:cTn id="71" dur="750" fill="hold"/>
                                            <p:tgtEl>
                                              <p:spTgt spid="11"/>
                                            </p:tgtEl>
                                            <p:attrNameLst>
                                              <p:attrName>ppt_x</p:attrName>
                                            </p:attrNameLst>
                                          </p:cBhvr>
                                          <p:tavLst>
                                            <p:tav tm="0">
                                              <p:val>
                                                <p:strVal val="#ppt_x"/>
                                              </p:val>
                                            </p:tav>
                                            <p:tav tm="100000">
                                              <p:val>
                                                <p:strVal val="#ppt_x"/>
                                              </p:val>
                                            </p:tav>
                                          </p:tavLst>
                                        </p:anim>
                                        <p:anim calcmode="lin" valueType="num">
                                          <p:cBhvr additive="base">
                                            <p:cTn id="72" dur="75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tmplLst>
              <p:tmpl>
                <p:tnLst>
                  <p:par>
                    <p:cTn presetID="2" presetClass="entr" presetSubtype="4" decel="100000" fill="hold" nodeType="with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additive="base">
                            <p:cTn dur="750" fill="hold"/>
                            <p:tgtEl>
                              <p:spTgt spid="3"/>
                            </p:tgtEl>
                            <p:attrNameLst>
                              <p:attrName>ppt_x</p:attrName>
                            </p:attrNameLst>
                          </p:cBhvr>
                          <p:tavLst>
                            <p:tav tm="0">
                              <p:val>
                                <p:strVal val="#ppt_x"/>
                              </p:val>
                            </p:tav>
                            <p:tav tm="100000">
                              <p:val>
                                <p:strVal val="#ppt_x"/>
                              </p:val>
                            </p:tav>
                          </p:tavLst>
                        </p:anim>
                        <p:anim calcmode="lin" valueType="num">
                          <p:cBhvr additive="base">
                            <p:cTn dur="750" fill="hold"/>
                            <p:tgtEl>
                              <p:spTgt spid="3"/>
                            </p:tgtEl>
                            <p:attrNameLst>
                              <p:attrName>ppt_y</p:attrName>
                            </p:attrNameLst>
                          </p:cBhvr>
                          <p:tavLst>
                            <p:tav tm="0">
                              <p:val>
                                <p:strVal val="1+#ppt_h/2"/>
                              </p:val>
                            </p:tav>
                            <p:tav tm="100000">
                              <p:val>
                                <p:strVal val="#ppt_y"/>
                              </p:val>
                            </p:tav>
                          </p:tavLst>
                        </p:anim>
                      </p:childTnLst>
                    </p:cTn>
                  </p:par>
                </p:tnLst>
              </p:tmpl>
            </p:tmplLst>
          </p:bldP>
          <p:bldP spid="7" grpId="0" uiExpand="1">
            <p:tmplLst>
              <p:tmpl>
                <p:tnLst>
                  <p:par>
                    <p:cTn presetID="2" presetClass="entr" presetSubtype="4" decel="100000" fill="hold" nodeType="with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750" fill="hold"/>
                            <p:tgtEl>
                              <p:spTgt spid="7"/>
                            </p:tgtEl>
                            <p:attrNameLst>
                              <p:attrName>ppt_x</p:attrName>
                            </p:attrNameLst>
                          </p:cBhvr>
                          <p:tavLst>
                            <p:tav tm="0">
                              <p:val>
                                <p:strVal val="#ppt_x"/>
                              </p:val>
                            </p:tav>
                            <p:tav tm="100000">
                              <p:val>
                                <p:strVal val="#ppt_x"/>
                              </p:val>
                            </p:tav>
                          </p:tavLst>
                        </p:anim>
                        <p:anim calcmode="lin" valueType="num">
                          <p:cBhvr additive="base">
                            <p:cTn dur="750" fill="hold"/>
                            <p:tgtEl>
                              <p:spTgt spid="7"/>
                            </p:tgtEl>
                            <p:attrNameLst>
                              <p:attrName>ppt_y</p:attrName>
                            </p:attrNameLst>
                          </p:cBhvr>
                          <p:tavLst>
                            <p:tav tm="0">
                              <p:val>
                                <p:strVal val="1+#ppt_h/2"/>
                              </p:val>
                            </p:tav>
                            <p:tav tm="100000">
                              <p:val>
                                <p:strVal val="#ppt_y"/>
                              </p:val>
                            </p:tav>
                          </p:tavLst>
                        </p:anim>
                      </p:childTnLst>
                    </p:cTn>
                  </p:par>
                </p:tnLst>
              </p:tmpl>
            </p:tmplLst>
          </p:bldP>
          <p:bldP spid="9" grpId="0">
            <p:tmplLst>
              <p:tmpl>
                <p:tnLst>
                  <p:par>
                    <p:cTn presetID="2" presetClass="entr" presetSubtype="4" decel="100000" fill="hold" nodeType="withEffect">
                      <p:stCondLst>
                        <p:cond delay="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750" fill="hold"/>
                            <p:tgtEl>
                              <p:spTgt spid="9"/>
                            </p:tgtEl>
                            <p:attrNameLst>
                              <p:attrName>ppt_x</p:attrName>
                            </p:attrNameLst>
                          </p:cBhvr>
                          <p:tavLst>
                            <p:tav tm="0">
                              <p:val>
                                <p:strVal val="#ppt_x"/>
                              </p:val>
                            </p:tav>
                            <p:tav tm="100000">
                              <p:val>
                                <p:strVal val="#ppt_x"/>
                              </p:val>
                            </p:tav>
                          </p:tavLst>
                        </p:anim>
                        <p:anim calcmode="lin" valueType="num">
                          <p:cBhvr additive="base">
                            <p:cTn dur="750" fill="hold"/>
                            <p:tgtEl>
                              <p:spTgt spid="9"/>
                            </p:tgtEl>
                            <p:attrNameLst>
                              <p:attrName>ppt_y</p:attrName>
                            </p:attrNameLst>
                          </p:cBhvr>
                          <p:tavLst>
                            <p:tav tm="0">
                              <p:val>
                                <p:strVal val="1+#ppt_h/2"/>
                              </p:val>
                            </p:tav>
                            <p:tav tm="100000">
                              <p:val>
                                <p:strVal val="#ppt_y"/>
                              </p:val>
                            </p:tav>
                          </p:tavLst>
                        </p:anim>
                      </p:childTnLst>
                    </p:cTn>
                  </p:par>
                </p:tnLst>
              </p:tmpl>
            </p:tmplLst>
          </p:bldP>
          <p:bldP spid="10" grpId="0">
            <p:tmplLst>
              <p:tmpl>
                <p:tnLst>
                  <p:par>
                    <p:cTn presetID="2" presetClass="entr" presetSubtype="4" decel="100000" fill="hold" nodeType="withEffect">
                      <p:stCondLst>
                        <p:cond delay="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750" fill="hold"/>
                            <p:tgtEl>
                              <p:spTgt spid="10"/>
                            </p:tgtEl>
                            <p:attrNameLst>
                              <p:attrName>ppt_x</p:attrName>
                            </p:attrNameLst>
                          </p:cBhvr>
                          <p:tavLst>
                            <p:tav tm="0">
                              <p:val>
                                <p:strVal val="#ppt_x"/>
                              </p:val>
                            </p:tav>
                            <p:tav tm="100000">
                              <p:val>
                                <p:strVal val="#ppt_x"/>
                              </p:val>
                            </p:tav>
                          </p:tavLst>
                        </p:anim>
                        <p:anim calcmode="lin" valueType="num">
                          <p:cBhvr additive="base">
                            <p:cTn dur="750" fill="hold"/>
                            <p:tgtEl>
                              <p:spTgt spid="10"/>
                            </p:tgtEl>
                            <p:attrNameLst>
                              <p:attrName>ppt_y</p:attrName>
                            </p:attrNameLst>
                          </p:cBhvr>
                          <p:tavLst>
                            <p:tav tm="0">
                              <p:val>
                                <p:strVal val="1+#ppt_h/2"/>
                              </p:val>
                            </p:tav>
                            <p:tav tm="100000">
                              <p:val>
                                <p:strVal val="#ppt_y"/>
                              </p:val>
                            </p:tav>
                          </p:tavLst>
                        </p:anim>
                      </p:childTnLst>
                    </p:cTn>
                  </p:par>
                </p:tnLst>
              </p:tmpl>
            </p:tmplLst>
          </p:bldP>
          <p:bldP spid="11" grpId="0">
            <p:tmplLst>
              <p:tmpl>
                <p:tnLst>
                  <p:par>
                    <p:cTn presetID="2" presetClass="entr" presetSubtype="4" decel="10000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750" fill="hold"/>
                            <p:tgtEl>
                              <p:spTgt spid="11"/>
                            </p:tgtEl>
                            <p:attrNameLst>
                              <p:attrName>ppt_x</p:attrName>
                            </p:attrNameLst>
                          </p:cBhvr>
                          <p:tavLst>
                            <p:tav tm="0">
                              <p:val>
                                <p:strVal val="#ppt_x"/>
                              </p:val>
                            </p:tav>
                            <p:tav tm="100000">
                              <p:val>
                                <p:strVal val="#ppt_x"/>
                              </p:val>
                            </p:tav>
                          </p:tavLst>
                        </p:anim>
                        <p:anim calcmode="lin" valueType="num">
                          <p:cBhvr additive="base">
                            <p:cTn dur="750" fill="hold"/>
                            <p:tgtEl>
                              <p:spTgt spid="11"/>
                            </p:tgtEl>
                            <p:attrNameLst>
                              <p:attrName>ppt_y</p:attrName>
                            </p:attrNameLst>
                          </p:cBhvr>
                          <p:tavLst>
                            <p:tav tm="0">
                              <p:val>
                                <p:strVal val="1+#ppt_h/2"/>
                              </p:val>
                            </p:tav>
                            <p:tav tm="100000">
                              <p:val>
                                <p:strVal val="#ppt_y"/>
                              </p:val>
                            </p:tav>
                          </p:tavLst>
                        </p:anim>
                      </p:childTnLst>
                    </p:cTn>
                  </p:par>
                </p:tnLst>
              </p:tmpl>
            </p:tmplLst>
          </p:bldP>
          <p:bldP spid="12" grpId="0" animBg="1"/>
          <p:bldP spid="13" grpId="0" animBg="1"/>
          <p:bldP spid="14" grpId="0" animBg="1"/>
          <p:bldP spid="15" grpId="0" animBg="1"/>
          <p:bldP spid="16" grpId="0" animBg="1"/>
          <p:bldP spid="17" grpId="0" uiExpand="1" build="p">
            <p:tmplLst>
              <p:tmpl lvl="1">
                <p:tnLst>
                  <p:par>
                    <p:cTn presetID="2" presetClass="entr" presetSubtype="1" fill="hold" nodeType="withEffect" p14:presetBounceEnd="32000">
                      <p:stCondLst>
                        <p:cond delay="0"/>
                      </p:stCondLst>
                      <p:childTnLst>
                        <p:set>
                          <p:cBhvr>
                            <p:cTn dur="1" fill="hold">
                              <p:stCondLst>
                                <p:cond delay="0"/>
                              </p:stCondLst>
                            </p:cTn>
                            <p:tgtEl>
                              <p:spTgt spid="17"/>
                            </p:tgtEl>
                            <p:attrNameLst>
                              <p:attrName>style.visibility</p:attrName>
                            </p:attrNameLst>
                          </p:cBhvr>
                          <p:to>
                            <p:strVal val="visible"/>
                          </p:to>
                        </p:set>
                        <p:anim calcmode="lin" valueType="num" p14:bounceEnd="32000">
                          <p:cBhvr additive="base">
                            <p:cTn dur="750" fill="hold"/>
                            <p:tgtEl>
                              <p:spTgt spid="17"/>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17"/>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Lst>
          </p:bldP>
          <p:bldP spid="18" grpId="0" uiExpand="1" build="p">
            <p:tmplLst>
              <p:tmpl lvl="1">
                <p:tnLst>
                  <p:par>
                    <p:cTn presetID="2" presetClass="entr" presetSubtype="1" fill="hold" nodeType="withEffect" p14:presetBounceEnd="32000">
                      <p:stCondLst>
                        <p:cond delay="0"/>
                      </p:stCondLst>
                      <p:childTnLst>
                        <p:set>
                          <p:cBhvr>
                            <p:cTn dur="1" fill="hold">
                              <p:stCondLst>
                                <p:cond delay="0"/>
                              </p:stCondLst>
                            </p:cTn>
                            <p:tgtEl>
                              <p:spTgt spid="18"/>
                            </p:tgtEl>
                            <p:attrNameLst>
                              <p:attrName>style.visibility</p:attrName>
                            </p:attrNameLst>
                          </p:cBhvr>
                          <p:to>
                            <p:strVal val="visible"/>
                          </p:to>
                        </p:set>
                        <p:anim calcmode="lin" valueType="num" p14:bounceEnd="32000">
                          <p:cBhvr additive="base">
                            <p:cTn dur="750" fill="hold"/>
                            <p:tgtEl>
                              <p:spTgt spid="18"/>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18"/>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1" fill="hold" nodeType="withEffect" p14:presetBounceEnd="32000">
                      <p:stCondLst>
                        <p:cond delay="0"/>
                      </p:stCondLst>
                      <p:childTnLst>
                        <p:set>
                          <p:cBhvr>
                            <p:cTn dur="1" fill="hold">
                              <p:stCondLst>
                                <p:cond delay="0"/>
                              </p:stCondLst>
                            </p:cTn>
                            <p:tgtEl>
                              <p:spTgt spid="19"/>
                            </p:tgtEl>
                            <p:attrNameLst>
                              <p:attrName>style.visibility</p:attrName>
                            </p:attrNameLst>
                          </p:cBhvr>
                          <p:to>
                            <p:strVal val="visible"/>
                          </p:to>
                        </p:set>
                        <p:anim calcmode="lin" valueType="num" p14:bounceEnd="32000">
                          <p:cBhvr additive="base">
                            <p:cTn dur="750" fill="hold"/>
                            <p:tgtEl>
                              <p:spTgt spid="19"/>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19"/>
                            </p:tgtEl>
                            <p:attrNameLst>
                              <p:attrName>ppt_y</p:attrName>
                            </p:attrNameLst>
                          </p:cBhvr>
                          <p:tavLst>
                            <p:tav tm="0">
                              <p:val>
                                <p:strVal val="0-#ppt_h/2"/>
                              </p:val>
                            </p:tav>
                            <p:tav tm="100000">
                              <p:val>
                                <p:strVal val="#ppt_y"/>
                              </p:val>
                            </p:tav>
                          </p:tavLst>
                        </p:anim>
                      </p:childTnLst>
                    </p:cTn>
                  </p:par>
                </p:tnLst>
              </p:tmpl>
            </p:tmplLst>
          </p:bldP>
          <p:bldP spid="20" grpId="0">
            <p:tmplLst>
              <p:tmpl>
                <p:tnLst>
                  <p:par>
                    <p:cTn presetID="2" presetClass="entr" presetSubtype="1" fill="hold" nodeType="withEffect" p14:presetBounceEnd="32000">
                      <p:stCondLst>
                        <p:cond delay="0"/>
                      </p:stCondLst>
                      <p:childTnLst>
                        <p:set>
                          <p:cBhvr>
                            <p:cTn dur="1" fill="hold">
                              <p:stCondLst>
                                <p:cond delay="0"/>
                              </p:stCondLst>
                            </p:cTn>
                            <p:tgtEl>
                              <p:spTgt spid="20"/>
                            </p:tgtEl>
                            <p:attrNameLst>
                              <p:attrName>style.visibility</p:attrName>
                            </p:attrNameLst>
                          </p:cBhvr>
                          <p:to>
                            <p:strVal val="visible"/>
                          </p:to>
                        </p:set>
                        <p:anim calcmode="lin" valueType="num" p14:bounceEnd="32000">
                          <p:cBhvr additive="base">
                            <p:cTn dur="750" fill="hold"/>
                            <p:tgtEl>
                              <p:spTgt spid="20"/>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20"/>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fill="hold" nodeType="withEffect" p14:presetBounceEnd="32000">
                      <p:stCondLst>
                        <p:cond delay="0"/>
                      </p:stCondLst>
                      <p:childTnLst>
                        <p:set>
                          <p:cBhvr>
                            <p:cTn dur="1" fill="hold">
                              <p:stCondLst>
                                <p:cond delay="0"/>
                              </p:stCondLst>
                            </p:cTn>
                            <p:tgtEl>
                              <p:spTgt spid="21"/>
                            </p:tgtEl>
                            <p:attrNameLst>
                              <p:attrName>style.visibility</p:attrName>
                            </p:attrNameLst>
                          </p:cBhvr>
                          <p:to>
                            <p:strVal val="visible"/>
                          </p:to>
                        </p:set>
                        <p:anim calcmode="lin" valueType="num" p14:bounceEnd="32000">
                          <p:cBhvr additive="base">
                            <p:cTn dur="750" fill="hold"/>
                            <p:tgtEl>
                              <p:spTgt spid="21"/>
                            </p:tgtEl>
                            <p:attrNameLst>
                              <p:attrName>ppt_x</p:attrName>
                            </p:attrNameLst>
                          </p:cBhvr>
                          <p:tavLst>
                            <p:tav tm="0">
                              <p:val>
                                <p:strVal val="#ppt_x"/>
                              </p:val>
                            </p:tav>
                            <p:tav tm="100000">
                              <p:val>
                                <p:strVal val="#ppt_x"/>
                              </p:val>
                            </p:tav>
                          </p:tavLst>
                        </p:anim>
                        <p:anim calcmode="lin" valueType="num" p14:bounceEnd="32000">
                          <p:cBhvr additive="base">
                            <p:cTn dur="750" fill="hold"/>
                            <p:tgtEl>
                              <p:spTgt spid="21"/>
                            </p:tgtEl>
                            <p:attrNameLst>
                              <p:attrName>ppt_y</p:attrName>
                            </p:attrNameLst>
                          </p:cBhvr>
                          <p:tavLst>
                            <p:tav tm="0">
                              <p:val>
                                <p:strVal val="0-#ppt_h/2"/>
                              </p:val>
                            </p:tav>
                            <p:tav tm="100000">
                              <p:val>
                                <p:strVal val="#ppt_y"/>
                              </p:val>
                            </p:tav>
                          </p:tavLst>
                        </p:anim>
                      </p:childTnLst>
                    </p:cTn>
                  </p:par>
                </p:tnLst>
              </p:tmpl>
            </p:tmplLst>
          </p:bldP>
        </p:bld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1000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750" fill="hold"/>
                                            <p:tgtEl>
                                              <p:spTgt spid="12"/>
                                            </p:tgtEl>
                                            <p:attrNameLst>
                                              <p:attrName>ppt_x</p:attrName>
                                            </p:attrNameLst>
                                          </p:cBhvr>
                                          <p:tavLst>
                                            <p:tav tm="0">
                                              <p:val>
                                                <p:strVal val="#ppt_x"/>
                                              </p:val>
                                            </p:tav>
                                            <p:tav tm="100000">
                                              <p:val>
                                                <p:strVal val="#ppt_x"/>
                                              </p:val>
                                            </p:tav>
                                          </p:tavLst>
                                        </p:anim>
                                        <p:anim calcmode="lin" valueType="num">
                                          <p:cBhvr additive="base">
                                            <p:cTn id="8" dur="75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17">
                                                <p:txEl>
                                                  <p:pRg st="0" end="0"/>
                                                </p:txEl>
                                              </p:spTgt>
                                            </p:tgtEl>
                                            <p:attrNameLst>
                                              <p:attrName>style.visibility</p:attrName>
                                            </p:attrNameLst>
                                          </p:cBhvr>
                                          <p:to>
                                            <p:strVal val="visible"/>
                                          </p:to>
                                        </p:set>
                                        <p:anim calcmode="lin" valueType="num">
                                          <p:cBhvr additive="base">
                                            <p:cTn id="11" dur="75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12" dur="750" fill="hold"/>
                                            <p:tgtEl>
                                              <p:spTgt spid="17">
                                                <p:txEl>
                                                  <p:pRg st="0" end="0"/>
                                                </p:txEl>
                                              </p:spTgt>
                                            </p:tgtEl>
                                            <p:attrNameLst>
                                              <p:attrName>ppt_y</p:attrName>
                                            </p:attrNameLst>
                                          </p:cBhvr>
                                          <p:tavLst>
                                            <p:tav tm="0">
                                              <p:val>
                                                <p:strVal val="0-#ppt_h/2"/>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750" fill="hold"/>
                                            <p:tgtEl>
                                              <p:spTgt spid="3"/>
                                            </p:tgtEl>
                                            <p:attrNameLst>
                                              <p:attrName>ppt_x</p:attrName>
                                            </p:attrNameLst>
                                          </p:cBhvr>
                                          <p:tavLst>
                                            <p:tav tm="0">
                                              <p:val>
                                                <p:strVal val="#ppt_x"/>
                                              </p:val>
                                            </p:tav>
                                            <p:tav tm="100000">
                                              <p:val>
                                                <p:strVal val="#ppt_x"/>
                                              </p:val>
                                            </p:tav>
                                          </p:tavLst>
                                        </p:anim>
                                        <p:anim calcmode="lin" valueType="num">
                                          <p:cBhvr additive="base">
                                            <p:cTn id="16" dur="75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decel="10000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750" fill="hold"/>
                                            <p:tgtEl>
                                              <p:spTgt spid="13"/>
                                            </p:tgtEl>
                                            <p:attrNameLst>
                                              <p:attrName>ppt_x</p:attrName>
                                            </p:attrNameLst>
                                          </p:cBhvr>
                                          <p:tavLst>
                                            <p:tav tm="0">
                                              <p:val>
                                                <p:strVal val="#ppt_x"/>
                                              </p:val>
                                            </p:tav>
                                            <p:tav tm="100000">
                                              <p:val>
                                                <p:strVal val="#ppt_x"/>
                                              </p:val>
                                            </p:tav>
                                          </p:tavLst>
                                        </p:anim>
                                        <p:anim calcmode="lin" valueType="num">
                                          <p:cBhvr additive="base">
                                            <p:cTn id="22" dur="750" fill="hold"/>
                                            <p:tgtEl>
                                              <p:spTgt spid="13"/>
                                            </p:tgtEl>
                                            <p:attrNameLst>
                                              <p:attrName>ppt_y</p:attrName>
                                            </p:attrNameLst>
                                          </p:cBhvr>
                                          <p:tavLst>
                                            <p:tav tm="0">
                                              <p:val>
                                                <p:strVal val="1+#ppt_h/2"/>
                                              </p:val>
                                            </p:tav>
                                            <p:tav tm="100000">
                                              <p:val>
                                                <p:strVal val="#ppt_y"/>
                                              </p:val>
                                            </p:tav>
                                          </p:tavLst>
                                        </p:anim>
                                      </p:childTnLst>
                                    </p:cTn>
                                  </p:par>
                                  <p:par>
                                    <p:cTn id="23" presetID="2" presetClass="entr" presetSubtype="1" fill="hold" grpId="0" nodeType="withEffect">
                                      <p:stCondLst>
                                        <p:cond delay="0"/>
                                      </p:stCondLst>
                                      <p:childTnLst>
                                        <p:set>
                                          <p:cBhvr>
                                            <p:cTn id="24" dur="1" fill="hold">
                                              <p:stCondLst>
                                                <p:cond delay="0"/>
                                              </p:stCondLst>
                                            </p:cTn>
                                            <p:tgtEl>
                                              <p:spTgt spid="18">
                                                <p:txEl>
                                                  <p:pRg st="0" end="0"/>
                                                </p:txEl>
                                              </p:spTgt>
                                            </p:tgtEl>
                                            <p:attrNameLst>
                                              <p:attrName>style.visibility</p:attrName>
                                            </p:attrNameLst>
                                          </p:cBhvr>
                                          <p:to>
                                            <p:strVal val="visible"/>
                                          </p:to>
                                        </p:set>
                                        <p:anim calcmode="lin" valueType="num">
                                          <p:cBhvr additive="base">
                                            <p:cTn id="25" dur="75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26" dur="750" fill="hold"/>
                                            <p:tgtEl>
                                              <p:spTgt spid="18">
                                                <p:txEl>
                                                  <p:pRg st="0" end="0"/>
                                                </p:txEl>
                                              </p:spTgt>
                                            </p:tgtEl>
                                            <p:attrNameLst>
                                              <p:attrName>ppt_y</p:attrName>
                                            </p:attrNameLst>
                                          </p:cBhvr>
                                          <p:tavLst>
                                            <p:tav tm="0">
                                              <p:val>
                                                <p:strVal val="0-#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 calcmode="lin" valueType="num">
                                          <p:cBhvr additive="base">
                                            <p:cTn id="29" dur="750" fill="hold"/>
                                            <p:tgtEl>
                                              <p:spTgt spid="7"/>
                                            </p:tgtEl>
                                            <p:attrNameLst>
                                              <p:attrName>ppt_x</p:attrName>
                                            </p:attrNameLst>
                                          </p:cBhvr>
                                          <p:tavLst>
                                            <p:tav tm="0">
                                              <p:val>
                                                <p:strVal val="#ppt_x"/>
                                              </p:val>
                                            </p:tav>
                                            <p:tav tm="100000">
                                              <p:val>
                                                <p:strVal val="#ppt_x"/>
                                              </p:val>
                                            </p:tav>
                                          </p:tavLst>
                                        </p:anim>
                                        <p:anim calcmode="lin" valueType="num">
                                          <p:cBhvr additive="base">
                                            <p:cTn id="30" dur="75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decel="10000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750" fill="hold"/>
                                            <p:tgtEl>
                                              <p:spTgt spid="16"/>
                                            </p:tgtEl>
                                            <p:attrNameLst>
                                              <p:attrName>ppt_x</p:attrName>
                                            </p:attrNameLst>
                                          </p:cBhvr>
                                          <p:tavLst>
                                            <p:tav tm="0">
                                              <p:val>
                                                <p:strVal val="#ppt_x"/>
                                              </p:val>
                                            </p:tav>
                                            <p:tav tm="100000">
                                              <p:val>
                                                <p:strVal val="#ppt_x"/>
                                              </p:val>
                                            </p:tav>
                                          </p:tavLst>
                                        </p:anim>
                                        <p:anim calcmode="lin" valueType="num">
                                          <p:cBhvr additive="base">
                                            <p:cTn id="36" dur="750" fill="hold"/>
                                            <p:tgtEl>
                                              <p:spTgt spid="16"/>
                                            </p:tgtEl>
                                            <p:attrNameLst>
                                              <p:attrName>ppt_y</p:attrName>
                                            </p:attrNameLst>
                                          </p:cBhvr>
                                          <p:tavLst>
                                            <p:tav tm="0">
                                              <p:val>
                                                <p:strVal val="1+#ppt_h/2"/>
                                              </p:val>
                                            </p:tav>
                                            <p:tav tm="100000">
                                              <p:val>
                                                <p:strVal val="#ppt_y"/>
                                              </p:val>
                                            </p:tav>
                                          </p:tavLst>
                                        </p:anim>
                                      </p:childTnLst>
                                    </p:cTn>
                                  </p:par>
                                  <p:par>
                                    <p:cTn id="37" presetID="2" presetClass="entr" presetSubtype="1" fill="hold" grpId="0" nodeType="withEffect">
                                      <p:stCondLst>
                                        <p:cond delay="0"/>
                                      </p:stCondLst>
                                      <p:childTnLst>
                                        <p:set>
                                          <p:cBhvr>
                                            <p:cTn id="38" dur="1" fill="hold">
                                              <p:stCondLst>
                                                <p:cond delay="0"/>
                                              </p:stCondLst>
                                            </p:cTn>
                                            <p:tgtEl>
                                              <p:spTgt spid="19"/>
                                            </p:tgtEl>
                                            <p:attrNameLst>
                                              <p:attrName>style.visibility</p:attrName>
                                            </p:attrNameLst>
                                          </p:cBhvr>
                                          <p:to>
                                            <p:strVal val="visible"/>
                                          </p:to>
                                        </p:set>
                                        <p:anim calcmode="lin" valueType="num">
                                          <p:cBhvr additive="base">
                                            <p:cTn id="39" dur="750" fill="hold"/>
                                            <p:tgtEl>
                                              <p:spTgt spid="19"/>
                                            </p:tgtEl>
                                            <p:attrNameLst>
                                              <p:attrName>ppt_x</p:attrName>
                                            </p:attrNameLst>
                                          </p:cBhvr>
                                          <p:tavLst>
                                            <p:tav tm="0">
                                              <p:val>
                                                <p:strVal val="#ppt_x"/>
                                              </p:val>
                                            </p:tav>
                                            <p:tav tm="100000">
                                              <p:val>
                                                <p:strVal val="#ppt_x"/>
                                              </p:val>
                                            </p:tav>
                                          </p:tavLst>
                                        </p:anim>
                                        <p:anim calcmode="lin" valueType="num">
                                          <p:cBhvr additive="base">
                                            <p:cTn id="40" dur="750" fill="hold"/>
                                            <p:tgtEl>
                                              <p:spTgt spid="19"/>
                                            </p:tgtEl>
                                            <p:attrNameLst>
                                              <p:attrName>ppt_y</p:attrName>
                                            </p:attrNameLst>
                                          </p:cBhvr>
                                          <p:tavLst>
                                            <p:tav tm="0">
                                              <p:val>
                                                <p:strVal val="0-#ppt_h/2"/>
                                              </p:val>
                                            </p:tav>
                                            <p:tav tm="100000">
                                              <p:val>
                                                <p:strVal val="#ppt_y"/>
                                              </p:val>
                                            </p:tav>
                                          </p:tavLst>
                                        </p:anim>
                                      </p:childTnLst>
                                    </p:cTn>
                                  </p:par>
                                  <p:par>
                                    <p:cTn id="41" presetID="2" presetClass="entr" presetSubtype="4" decel="100000" fill="hold" grpId="0"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750" fill="hold"/>
                                            <p:tgtEl>
                                              <p:spTgt spid="9"/>
                                            </p:tgtEl>
                                            <p:attrNameLst>
                                              <p:attrName>ppt_x</p:attrName>
                                            </p:attrNameLst>
                                          </p:cBhvr>
                                          <p:tavLst>
                                            <p:tav tm="0">
                                              <p:val>
                                                <p:strVal val="#ppt_x"/>
                                              </p:val>
                                            </p:tav>
                                            <p:tav tm="100000">
                                              <p:val>
                                                <p:strVal val="#ppt_x"/>
                                              </p:val>
                                            </p:tav>
                                          </p:tavLst>
                                        </p:anim>
                                        <p:anim calcmode="lin" valueType="num">
                                          <p:cBhvr additive="base">
                                            <p:cTn id="44" dur="75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decel="10000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 calcmode="lin" valueType="num">
                                          <p:cBhvr additive="base">
                                            <p:cTn id="49" dur="750" fill="hold"/>
                                            <p:tgtEl>
                                              <p:spTgt spid="14"/>
                                            </p:tgtEl>
                                            <p:attrNameLst>
                                              <p:attrName>ppt_x</p:attrName>
                                            </p:attrNameLst>
                                          </p:cBhvr>
                                          <p:tavLst>
                                            <p:tav tm="0">
                                              <p:val>
                                                <p:strVal val="#ppt_x"/>
                                              </p:val>
                                            </p:tav>
                                            <p:tav tm="100000">
                                              <p:val>
                                                <p:strVal val="#ppt_x"/>
                                              </p:val>
                                            </p:tav>
                                          </p:tavLst>
                                        </p:anim>
                                        <p:anim calcmode="lin" valueType="num">
                                          <p:cBhvr additive="base">
                                            <p:cTn id="50" dur="750" fill="hold"/>
                                            <p:tgtEl>
                                              <p:spTgt spid="14"/>
                                            </p:tgtEl>
                                            <p:attrNameLst>
                                              <p:attrName>ppt_y</p:attrName>
                                            </p:attrNameLst>
                                          </p:cBhvr>
                                          <p:tavLst>
                                            <p:tav tm="0">
                                              <p:val>
                                                <p:strVal val="1+#ppt_h/2"/>
                                              </p:val>
                                            </p:tav>
                                            <p:tav tm="100000">
                                              <p:val>
                                                <p:strVal val="#ppt_y"/>
                                              </p:val>
                                            </p:tav>
                                          </p:tavLst>
                                        </p:anim>
                                      </p:childTnLst>
                                    </p:cTn>
                                  </p:par>
                                  <p:par>
                                    <p:cTn id="51" presetID="2" presetClass="entr" presetSubtype="1" fill="hold" grpId="0" nodeType="withEffect">
                                      <p:stCondLst>
                                        <p:cond delay="0"/>
                                      </p:stCondLst>
                                      <p:childTnLst>
                                        <p:set>
                                          <p:cBhvr>
                                            <p:cTn id="52" dur="1" fill="hold">
                                              <p:stCondLst>
                                                <p:cond delay="0"/>
                                              </p:stCondLst>
                                            </p:cTn>
                                            <p:tgtEl>
                                              <p:spTgt spid="20"/>
                                            </p:tgtEl>
                                            <p:attrNameLst>
                                              <p:attrName>style.visibility</p:attrName>
                                            </p:attrNameLst>
                                          </p:cBhvr>
                                          <p:to>
                                            <p:strVal val="visible"/>
                                          </p:to>
                                        </p:set>
                                        <p:anim calcmode="lin" valueType="num">
                                          <p:cBhvr additive="base">
                                            <p:cTn id="53" dur="750" fill="hold"/>
                                            <p:tgtEl>
                                              <p:spTgt spid="20"/>
                                            </p:tgtEl>
                                            <p:attrNameLst>
                                              <p:attrName>ppt_x</p:attrName>
                                            </p:attrNameLst>
                                          </p:cBhvr>
                                          <p:tavLst>
                                            <p:tav tm="0">
                                              <p:val>
                                                <p:strVal val="#ppt_x"/>
                                              </p:val>
                                            </p:tav>
                                            <p:tav tm="100000">
                                              <p:val>
                                                <p:strVal val="#ppt_x"/>
                                              </p:val>
                                            </p:tav>
                                          </p:tavLst>
                                        </p:anim>
                                        <p:anim calcmode="lin" valueType="num">
                                          <p:cBhvr additive="base">
                                            <p:cTn id="54" dur="750" fill="hold"/>
                                            <p:tgtEl>
                                              <p:spTgt spid="20"/>
                                            </p:tgtEl>
                                            <p:attrNameLst>
                                              <p:attrName>ppt_y</p:attrName>
                                            </p:attrNameLst>
                                          </p:cBhvr>
                                          <p:tavLst>
                                            <p:tav tm="0">
                                              <p:val>
                                                <p:strVal val="0-#ppt_h/2"/>
                                              </p:val>
                                            </p:tav>
                                            <p:tav tm="100000">
                                              <p:val>
                                                <p:strVal val="#ppt_y"/>
                                              </p:val>
                                            </p:tav>
                                          </p:tavLst>
                                        </p:anim>
                                      </p:childTnLst>
                                    </p:cTn>
                                  </p:par>
                                  <p:par>
                                    <p:cTn id="55" presetID="2" presetClass="entr" presetSubtype="4" decel="100000" fill="hold" grpId="0" nodeType="withEffect">
                                      <p:stCondLst>
                                        <p:cond delay="0"/>
                                      </p:stCondLst>
                                      <p:childTnLst>
                                        <p:set>
                                          <p:cBhvr>
                                            <p:cTn id="56" dur="1" fill="hold">
                                              <p:stCondLst>
                                                <p:cond delay="0"/>
                                              </p:stCondLst>
                                            </p:cTn>
                                            <p:tgtEl>
                                              <p:spTgt spid="10"/>
                                            </p:tgtEl>
                                            <p:attrNameLst>
                                              <p:attrName>style.visibility</p:attrName>
                                            </p:attrNameLst>
                                          </p:cBhvr>
                                          <p:to>
                                            <p:strVal val="visible"/>
                                          </p:to>
                                        </p:set>
                                        <p:anim calcmode="lin" valueType="num">
                                          <p:cBhvr additive="base">
                                            <p:cTn id="57" dur="750" fill="hold"/>
                                            <p:tgtEl>
                                              <p:spTgt spid="10"/>
                                            </p:tgtEl>
                                            <p:attrNameLst>
                                              <p:attrName>ppt_x</p:attrName>
                                            </p:attrNameLst>
                                          </p:cBhvr>
                                          <p:tavLst>
                                            <p:tav tm="0">
                                              <p:val>
                                                <p:strVal val="#ppt_x"/>
                                              </p:val>
                                            </p:tav>
                                            <p:tav tm="100000">
                                              <p:val>
                                                <p:strVal val="#ppt_x"/>
                                              </p:val>
                                            </p:tav>
                                          </p:tavLst>
                                        </p:anim>
                                        <p:anim calcmode="lin" valueType="num">
                                          <p:cBhvr additive="base">
                                            <p:cTn id="58" dur="75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decel="10000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anim calcmode="lin" valueType="num">
                                          <p:cBhvr additive="base">
                                            <p:cTn id="63" dur="750" fill="hold"/>
                                            <p:tgtEl>
                                              <p:spTgt spid="15"/>
                                            </p:tgtEl>
                                            <p:attrNameLst>
                                              <p:attrName>ppt_x</p:attrName>
                                            </p:attrNameLst>
                                          </p:cBhvr>
                                          <p:tavLst>
                                            <p:tav tm="0">
                                              <p:val>
                                                <p:strVal val="#ppt_x"/>
                                              </p:val>
                                            </p:tav>
                                            <p:tav tm="100000">
                                              <p:val>
                                                <p:strVal val="#ppt_x"/>
                                              </p:val>
                                            </p:tav>
                                          </p:tavLst>
                                        </p:anim>
                                        <p:anim calcmode="lin" valueType="num">
                                          <p:cBhvr additive="base">
                                            <p:cTn id="64" dur="750" fill="hold"/>
                                            <p:tgtEl>
                                              <p:spTgt spid="15"/>
                                            </p:tgtEl>
                                            <p:attrNameLst>
                                              <p:attrName>ppt_y</p:attrName>
                                            </p:attrNameLst>
                                          </p:cBhvr>
                                          <p:tavLst>
                                            <p:tav tm="0">
                                              <p:val>
                                                <p:strVal val="1+#ppt_h/2"/>
                                              </p:val>
                                            </p:tav>
                                            <p:tav tm="100000">
                                              <p:val>
                                                <p:strVal val="#ppt_y"/>
                                              </p:val>
                                            </p:tav>
                                          </p:tavLst>
                                        </p:anim>
                                      </p:childTnLst>
                                    </p:cTn>
                                  </p:par>
                                  <p:par>
                                    <p:cTn id="65" presetID="2" presetClass="entr" presetSubtype="1" fill="hold" grpId="0" nodeType="withEffect">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cBhvr additive="base">
                                            <p:cTn id="67" dur="750" fill="hold"/>
                                            <p:tgtEl>
                                              <p:spTgt spid="21"/>
                                            </p:tgtEl>
                                            <p:attrNameLst>
                                              <p:attrName>ppt_x</p:attrName>
                                            </p:attrNameLst>
                                          </p:cBhvr>
                                          <p:tavLst>
                                            <p:tav tm="0">
                                              <p:val>
                                                <p:strVal val="#ppt_x"/>
                                              </p:val>
                                            </p:tav>
                                            <p:tav tm="100000">
                                              <p:val>
                                                <p:strVal val="#ppt_x"/>
                                              </p:val>
                                            </p:tav>
                                          </p:tavLst>
                                        </p:anim>
                                        <p:anim calcmode="lin" valueType="num">
                                          <p:cBhvr additive="base">
                                            <p:cTn id="68" dur="750" fill="hold"/>
                                            <p:tgtEl>
                                              <p:spTgt spid="21"/>
                                            </p:tgtEl>
                                            <p:attrNameLst>
                                              <p:attrName>ppt_y</p:attrName>
                                            </p:attrNameLst>
                                          </p:cBhvr>
                                          <p:tavLst>
                                            <p:tav tm="0">
                                              <p:val>
                                                <p:strVal val="0-#ppt_h/2"/>
                                              </p:val>
                                            </p:tav>
                                            <p:tav tm="100000">
                                              <p:val>
                                                <p:strVal val="#ppt_y"/>
                                              </p:val>
                                            </p:tav>
                                          </p:tavLst>
                                        </p:anim>
                                      </p:childTnLst>
                                    </p:cTn>
                                  </p:par>
                                  <p:par>
                                    <p:cTn id="69" presetID="2" presetClass="entr" presetSubtype="4" decel="100000" fill="hold" grpId="0" nodeType="withEffect">
                                      <p:stCondLst>
                                        <p:cond delay="0"/>
                                      </p:stCondLst>
                                      <p:childTnLst>
                                        <p:set>
                                          <p:cBhvr>
                                            <p:cTn id="70" dur="1" fill="hold">
                                              <p:stCondLst>
                                                <p:cond delay="0"/>
                                              </p:stCondLst>
                                            </p:cTn>
                                            <p:tgtEl>
                                              <p:spTgt spid="11"/>
                                            </p:tgtEl>
                                            <p:attrNameLst>
                                              <p:attrName>style.visibility</p:attrName>
                                            </p:attrNameLst>
                                          </p:cBhvr>
                                          <p:to>
                                            <p:strVal val="visible"/>
                                          </p:to>
                                        </p:set>
                                        <p:anim calcmode="lin" valueType="num">
                                          <p:cBhvr additive="base">
                                            <p:cTn id="71" dur="750" fill="hold"/>
                                            <p:tgtEl>
                                              <p:spTgt spid="11"/>
                                            </p:tgtEl>
                                            <p:attrNameLst>
                                              <p:attrName>ppt_x</p:attrName>
                                            </p:attrNameLst>
                                          </p:cBhvr>
                                          <p:tavLst>
                                            <p:tav tm="0">
                                              <p:val>
                                                <p:strVal val="#ppt_x"/>
                                              </p:val>
                                            </p:tav>
                                            <p:tav tm="100000">
                                              <p:val>
                                                <p:strVal val="#ppt_x"/>
                                              </p:val>
                                            </p:tav>
                                          </p:tavLst>
                                        </p:anim>
                                        <p:anim calcmode="lin" valueType="num">
                                          <p:cBhvr additive="base">
                                            <p:cTn id="72" dur="75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tmplLst>
              <p:tmpl>
                <p:tnLst>
                  <p:par>
                    <p:cTn presetID="2" presetClass="entr" presetSubtype="4" decel="100000" fill="hold" nodeType="withEffect">
                      <p:stCondLst>
                        <p:cond delay="0"/>
                      </p:stCondLst>
                      <p:childTnLst>
                        <p:set>
                          <p:cBhvr>
                            <p:cTn dur="1" fill="hold">
                              <p:stCondLst>
                                <p:cond delay="0"/>
                              </p:stCondLst>
                            </p:cTn>
                            <p:tgtEl>
                              <p:spTgt spid="3"/>
                            </p:tgtEl>
                            <p:attrNameLst>
                              <p:attrName>style.visibility</p:attrName>
                            </p:attrNameLst>
                          </p:cBhvr>
                          <p:to>
                            <p:strVal val="visible"/>
                          </p:to>
                        </p:set>
                        <p:anim calcmode="lin" valueType="num">
                          <p:cBhvr additive="base">
                            <p:cTn dur="750" fill="hold"/>
                            <p:tgtEl>
                              <p:spTgt spid="3"/>
                            </p:tgtEl>
                            <p:attrNameLst>
                              <p:attrName>ppt_x</p:attrName>
                            </p:attrNameLst>
                          </p:cBhvr>
                          <p:tavLst>
                            <p:tav tm="0">
                              <p:val>
                                <p:strVal val="#ppt_x"/>
                              </p:val>
                            </p:tav>
                            <p:tav tm="100000">
                              <p:val>
                                <p:strVal val="#ppt_x"/>
                              </p:val>
                            </p:tav>
                          </p:tavLst>
                        </p:anim>
                        <p:anim calcmode="lin" valueType="num">
                          <p:cBhvr additive="base">
                            <p:cTn dur="750" fill="hold"/>
                            <p:tgtEl>
                              <p:spTgt spid="3"/>
                            </p:tgtEl>
                            <p:attrNameLst>
                              <p:attrName>ppt_y</p:attrName>
                            </p:attrNameLst>
                          </p:cBhvr>
                          <p:tavLst>
                            <p:tav tm="0">
                              <p:val>
                                <p:strVal val="1+#ppt_h/2"/>
                              </p:val>
                            </p:tav>
                            <p:tav tm="100000">
                              <p:val>
                                <p:strVal val="#ppt_y"/>
                              </p:val>
                            </p:tav>
                          </p:tavLst>
                        </p:anim>
                      </p:childTnLst>
                    </p:cTn>
                  </p:par>
                </p:tnLst>
              </p:tmpl>
            </p:tmplLst>
          </p:bldP>
          <p:bldP spid="7" grpId="0" uiExpand="1">
            <p:tmplLst>
              <p:tmpl>
                <p:tnLst>
                  <p:par>
                    <p:cTn presetID="2" presetClass="entr" presetSubtype="4" decel="100000" fill="hold" nodeType="with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750" fill="hold"/>
                            <p:tgtEl>
                              <p:spTgt spid="7"/>
                            </p:tgtEl>
                            <p:attrNameLst>
                              <p:attrName>ppt_x</p:attrName>
                            </p:attrNameLst>
                          </p:cBhvr>
                          <p:tavLst>
                            <p:tav tm="0">
                              <p:val>
                                <p:strVal val="#ppt_x"/>
                              </p:val>
                            </p:tav>
                            <p:tav tm="100000">
                              <p:val>
                                <p:strVal val="#ppt_x"/>
                              </p:val>
                            </p:tav>
                          </p:tavLst>
                        </p:anim>
                        <p:anim calcmode="lin" valueType="num">
                          <p:cBhvr additive="base">
                            <p:cTn dur="750" fill="hold"/>
                            <p:tgtEl>
                              <p:spTgt spid="7"/>
                            </p:tgtEl>
                            <p:attrNameLst>
                              <p:attrName>ppt_y</p:attrName>
                            </p:attrNameLst>
                          </p:cBhvr>
                          <p:tavLst>
                            <p:tav tm="0">
                              <p:val>
                                <p:strVal val="1+#ppt_h/2"/>
                              </p:val>
                            </p:tav>
                            <p:tav tm="100000">
                              <p:val>
                                <p:strVal val="#ppt_y"/>
                              </p:val>
                            </p:tav>
                          </p:tavLst>
                        </p:anim>
                      </p:childTnLst>
                    </p:cTn>
                  </p:par>
                </p:tnLst>
              </p:tmpl>
            </p:tmplLst>
          </p:bldP>
          <p:bldP spid="9" grpId="0">
            <p:tmplLst>
              <p:tmpl>
                <p:tnLst>
                  <p:par>
                    <p:cTn presetID="2" presetClass="entr" presetSubtype="4" decel="100000" fill="hold" nodeType="withEffect">
                      <p:stCondLst>
                        <p:cond delay="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750" fill="hold"/>
                            <p:tgtEl>
                              <p:spTgt spid="9"/>
                            </p:tgtEl>
                            <p:attrNameLst>
                              <p:attrName>ppt_x</p:attrName>
                            </p:attrNameLst>
                          </p:cBhvr>
                          <p:tavLst>
                            <p:tav tm="0">
                              <p:val>
                                <p:strVal val="#ppt_x"/>
                              </p:val>
                            </p:tav>
                            <p:tav tm="100000">
                              <p:val>
                                <p:strVal val="#ppt_x"/>
                              </p:val>
                            </p:tav>
                          </p:tavLst>
                        </p:anim>
                        <p:anim calcmode="lin" valueType="num">
                          <p:cBhvr additive="base">
                            <p:cTn dur="750" fill="hold"/>
                            <p:tgtEl>
                              <p:spTgt spid="9"/>
                            </p:tgtEl>
                            <p:attrNameLst>
                              <p:attrName>ppt_y</p:attrName>
                            </p:attrNameLst>
                          </p:cBhvr>
                          <p:tavLst>
                            <p:tav tm="0">
                              <p:val>
                                <p:strVal val="1+#ppt_h/2"/>
                              </p:val>
                            </p:tav>
                            <p:tav tm="100000">
                              <p:val>
                                <p:strVal val="#ppt_y"/>
                              </p:val>
                            </p:tav>
                          </p:tavLst>
                        </p:anim>
                      </p:childTnLst>
                    </p:cTn>
                  </p:par>
                </p:tnLst>
              </p:tmpl>
            </p:tmplLst>
          </p:bldP>
          <p:bldP spid="10" grpId="0">
            <p:tmplLst>
              <p:tmpl>
                <p:tnLst>
                  <p:par>
                    <p:cTn presetID="2" presetClass="entr" presetSubtype="4" decel="100000" fill="hold" nodeType="withEffect">
                      <p:stCondLst>
                        <p:cond delay="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750" fill="hold"/>
                            <p:tgtEl>
                              <p:spTgt spid="10"/>
                            </p:tgtEl>
                            <p:attrNameLst>
                              <p:attrName>ppt_x</p:attrName>
                            </p:attrNameLst>
                          </p:cBhvr>
                          <p:tavLst>
                            <p:tav tm="0">
                              <p:val>
                                <p:strVal val="#ppt_x"/>
                              </p:val>
                            </p:tav>
                            <p:tav tm="100000">
                              <p:val>
                                <p:strVal val="#ppt_x"/>
                              </p:val>
                            </p:tav>
                          </p:tavLst>
                        </p:anim>
                        <p:anim calcmode="lin" valueType="num">
                          <p:cBhvr additive="base">
                            <p:cTn dur="750" fill="hold"/>
                            <p:tgtEl>
                              <p:spTgt spid="10"/>
                            </p:tgtEl>
                            <p:attrNameLst>
                              <p:attrName>ppt_y</p:attrName>
                            </p:attrNameLst>
                          </p:cBhvr>
                          <p:tavLst>
                            <p:tav tm="0">
                              <p:val>
                                <p:strVal val="1+#ppt_h/2"/>
                              </p:val>
                            </p:tav>
                            <p:tav tm="100000">
                              <p:val>
                                <p:strVal val="#ppt_y"/>
                              </p:val>
                            </p:tav>
                          </p:tavLst>
                        </p:anim>
                      </p:childTnLst>
                    </p:cTn>
                  </p:par>
                </p:tnLst>
              </p:tmpl>
            </p:tmplLst>
          </p:bldP>
          <p:bldP spid="11" grpId="0">
            <p:tmplLst>
              <p:tmpl>
                <p:tnLst>
                  <p:par>
                    <p:cTn presetID="2" presetClass="entr" presetSubtype="4" decel="10000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750" fill="hold"/>
                            <p:tgtEl>
                              <p:spTgt spid="11"/>
                            </p:tgtEl>
                            <p:attrNameLst>
                              <p:attrName>ppt_x</p:attrName>
                            </p:attrNameLst>
                          </p:cBhvr>
                          <p:tavLst>
                            <p:tav tm="0">
                              <p:val>
                                <p:strVal val="#ppt_x"/>
                              </p:val>
                            </p:tav>
                            <p:tav tm="100000">
                              <p:val>
                                <p:strVal val="#ppt_x"/>
                              </p:val>
                            </p:tav>
                          </p:tavLst>
                        </p:anim>
                        <p:anim calcmode="lin" valueType="num">
                          <p:cBhvr additive="base">
                            <p:cTn dur="750" fill="hold"/>
                            <p:tgtEl>
                              <p:spTgt spid="11"/>
                            </p:tgtEl>
                            <p:attrNameLst>
                              <p:attrName>ppt_y</p:attrName>
                            </p:attrNameLst>
                          </p:cBhvr>
                          <p:tavLst>
                            <p:tav tm="0">
                              <p:val>
                                <p:strVal val="1+#ppt_h/2"/>
                              </p:val>
                            </p:tav>
                            <p:tav tm="100000">
                              <p:val>
                                <p:strVal val="#ppt_y"/>
                              </p:val>
                            </p:tav>
                          </p:tavLst>
                        </p:anim>
                      </p:childTnLst>
                    </p:cTn>
                  </p:par>
                </p:tnLst>
              </p:tmpl>
            </p:tmplLst>
          </p:bldP>
          <p:bldP spid="12" grpId="0" animBg="1"/>
          <p:bldP spid="13" grpId="0" animBg="1"/>
          <p:bldP spid="14" grpId="0" animBg="1"/>
          <p:bldP spid="15" grpId="0" animBg="1"/>
          <p:bldP spid="16" grpId="0" animBg="1"/>
          <p:bldP spid="17" grpId="0" uiExpand="1" build="p">
            <p:tmplLst>
              <p:tmpl lvl="1">
                <p:tnLst>
                  <p:par>
                    <p:cTn presetID="2" presetClass="entr" presetSubtype="1"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750" fill="hold"/>
                            <p:tgtEl>
                              <p:spTgt spid="17"/>
                            </p:tgtEl>
                            <p:attrNameLst>
                              <p:attrName>ppt_x</p:attrName>
                            </p:attrNameLst>
                          </p:cBhvr>
                          <p:tavLst>
                            <p:tav tm="0">
                              <p:val>
                                <p:strVal val="#ppt_x"/>
                              </p:val>
                            </p:tav>
                            <p:tav tm="100000">
                              <p:val>
                                <p:strVal val="#ppt_x"/>
                              </p:val>
                            </p:tav>
                          </p:tavLst>
                        </p:anim>
                        <p:anim calcmode="lin" valueType="num">
                          <p:cBhvr additive="base">
                            <p:cTn dur="750" fill="hold"/>
                            <p:tgtEl>
                              <p:spTgt spid="17"/>
                            </p:tgtEl>
                            <p:attrNameLst>
                              <p:attrName>ppt_y</p:attrName>
                            </p:attrNameLst>
                          </p:cBhvr>
                          <p:tavLst>
                            <p:tav tm="0">
                              <p:val>
                                <p:strVal val="1+#ppt_h/2"/>
                              </p:val>
                            </p:tav>
                            <p:tav tm="100000">
                              <p:val>
                                <p:strVal val="#ppt_y"/>
                              </p:val>
                            </p:tav>
                          </p:tavLst>
                        </p:anim>
                      </p:childTnLst>
                    </p:cTn>
                  </p:par>
                </p:tnLst>
              </p:tmpl>
            </p:tmplLst>
          </p:bldP>
          <p:bldP spid="18" grpId="0" uiExpand="1" build="p">
            <p:tmplLst>
              <p:tmpl lvl="1">
                <p:tnLst>
                  <p:par>
                    <p:cTn presetID="2" presetClass="entr" presetSubtype="1"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0-#ppt_h/2"/>
                              </p:val>
                            </p:tav>
                            <p:tav tm="100000">
                              <p:val>
                                <p:strVal val="#ppt_y"/>
                              </p:val>
                            </p:tav>
                          </p:tavLst>
                        </p:anim>
                      </p:childTnLst>
                    </p:cTn>
                  </p:par>
                </p:tnLst>
              </p:tmpl>
              <p:tmpl lvl="2">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3">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4">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 lvl="5">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750" fill="hold"/>
                            <p:tgtEl>
                              <p:spTgt spid="18"/>
                            </p:tgtEl>
                            <p:attrNameLst>
                              <p:attrName>ppt_x</p:attrName>
                            </p:attrNameLst>
                          </p:cBhvr>
                          <p:tavLst>
                            <p:tav tm="0">
                              <p:val>
                                <p:strVal val="#ppt_x"/>
                              </p:val>
                            </p:tav>
                            <p:tav tm="100000">
                              <p:val>
                                <p:strVal val="#ppt_x"/>
                              </p:val>
                            </p:tav>
                          </p:tavLst>
                        </p:anim>
                        <p:anim calcmode="lin" valueType="num">
                          <p:cBhvr additive="base">
                            <p:cTn dur="75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1"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750" fill="hold"/>
                            <p:tgtEl>
                              <p:spTgt spid="19"/>
                            </p:tgtEl>
                            <p:attrNameLst>
                              <p:attrName>ppt_x</p:attrName>
                            </p:attrNameLst>
                          </p:cBhvr>
                          <p:tavLst>
                            <p:tav tm="0">
                              <p:val>
                                <p:strVal val="#ppt_x"/>
                              </p:val>
                            </p:tav>
                            <p:tav tm="100000">
                              <p:val>
                                <p:strVal val="#ppt_x"/>
                              </p:val>
                            </p:tav>
                          </p:tavLst>
                        </p:anim>
                        <p:anim calcmode="lin" valueType="num">
                          <p:cBhvr additive="base">
                            <p:cTn dur="750" fill="hold"/>
                            <p:tgtEl>
                              <p:spTgt spid="19"/>
                            </p:tgtEl>
                            <p:attrNameLst>
                              <p:attrName>ppt_y</p:attrName>
                            </p:attrNameLst>
                          </p:cBhvr>
                          <p:tavLst>
                            <p:tav tm="0">
                              <p:val>
                                <p:strVal val="0-#ppt_h/2"/>
                              </p:val>
                            </p:tav>
                            <p:tav tm="100000">
                              <p:val>
                                <p:strVal val="#ppt_y"/>
                              </p:val>
                            </p:tav>
                          </p:tavLst>
                        </p:anim>
                      </p:childTnLst>
                    </p:cTn>
                  </p:par>
                </p:tnLst>
              </p:tmpl>
            </p:tmplLst>
          </p:bldP>
          <p:bldP spid="20" grpId="0">
            <p:tmplLst>
              <p:tmpl>
                <p:tnLst>
                  <p:par>
                    <p:cTn presetID="2" presetClass="entr" presetSubtype="1"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750" fill="hold"/>
                            <p:tgtEl>
                              <p:spTgt spid="20"/>
                            </p:tgtEl>
                            <p:attrNameLst>
                              <p:attrName>ppt_x</p:attrName>
                            </p:attrNameLst>
                          </p:cBhvr>
                          <p:tavLst>
                            <p:tav tm="0">
                              <p:val>
                                <p:strVal val="#ppt_x"/>
                              </p:val>
                            </p:tav>
                            <p:tav tm="100000">
                              <p:val>
                                <p:strVal val="#ppt_x"/>
                              </p:val>
                            </p:tav>
                          </p:tavLst>
                        </p:anim>
                        <p:anim calcmode="lin" valueType="num">
                          <p:cBhvr additive="base">
                            <p:cTn dur="750" fill="hold"/>
                            <p:tgtEl>
                              <p:spTgt spid="20"/>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750" fill="hold"/>
                            <p:tgtEl>
                              <p:spTgt spid="21"/>
                            </p:tgtEl>
                            <p:attrNameLst>
                              <p:attrName>ppt_x</p:attrName>
                            </p:attrNameLst>
                          </p:cBhvr>
                          <p:tavLst>
                            <p:tav tm="0">
                              <p:val>
                                <p:strVal val="#ppt_x"/>
                              </p:val>
                            </p:tav>
                            <p:tav tm="100000">
                              <p:val>
                                <p:strVal val="#ppt_x"/>
                              </p:val>
                            </p:tav>
                          </p:tavLst>
                        </p:anim>
                        <p:anim calcmode="lin" valueType="num">
                          <p:cBhvr additive="base">
                            <p:cTn dur="750" fill="hold"/>
                            <p:tgtEl>
                              <p:spTgt spid="21"/>
                            </p:tgtEl>
                            <p:attrNameLst>
                              <p:attrName>ppt_y</p:attrName>
                            </p:attrNameLst>
                          </p:cBhvr>
                          <p:tavLst>
                            <p:tav tm="0">
                              <p:val>
                                <p:strVal val="0-#ppt_h/2"/>
                              </p:val>
                            </p:tav>
                            <p:tav tm="100000">
                              <p:val>
                                <p:strVal val="#ppt_y"/>
                              </p:val>
                            </p:tav>
                          </p:tavLst>
                        </p:anim>
                      </p:childTnLst>
                    </p:cTn>
                  </p:par>
                </p:tnLst>
              </p:tmpl>
            </p:tmplLst>
          </p:bldP>
        </p:bldLst>
      </p:timing>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3_50-50 Right Photo Layout">
    <p:spTree>
      <p:nvGrpSpPr>
        <p:cNvPr id="1" name=""/>
        <p:cNvGrpSpPr/>
        <p:nvPr/>
      </p:nvGrpSpPr>
      <p:grpSpPr>
        <a:xfrm>
          <a:off x="0" y="0"/>
          <a:ext cx="0" cy="0"/>
          <a:chOff x="0" y="0"/>
          <a:chExt cx="0" cy="0"/>
        </a:xfrm>
      </p:grpSpPr>
      <p:sp>
        <p:nvSpPr>
          <p:cNvPr id="5" name="Picture Placeholder 4"/>
          <p:cNvSpPr>
            <a:spLocks noGrp="1"/>
          </p:cNvSpPr>
          <p:nvPr>
            <p:ph type="pic" sz="quarter" idx="10" hasCustomPrompt="1"/>
          </p:nvPr>
        </p:nvSpPr>
        <p:spPr bwMode="ltGray">
          <a:xfrm>
            <a:off x="6129304" y="0"/>
            <a:ext cx="6062696" cy="6856100"/>
          </a:xfrm>
          <a:blipFill>
            <a:blip r:embed="rId2"/>
            <a:srcRect/>
            <a:stretch>
              <a:fillRect/>
            </a:stretch>
          </a:blipFill>
        </p:spPr>
        <p:txBody>
          <a:bodyPr tIns="548640" rtlCol="0" anchor="ctr" anchorCtr="0">
            <a:noAutofit/>
          </a:bodyPr>
          <a:lstStyle>
            <a:lvl1pPr marL="0" indent="0" algn="ctr">
              <a:buNone/>
              <a:defRPr sz="3600" b="1" cap="none" baseline="0">
                <a:solidFill>
                  <a:srgbClr val="FFC000"/>
                </a:solidFill>
                <a:latin typeface="+mn-lt"/>
              </a:defRPr>
            </a:lvl1pPr>
          </a:lstStyle>
          <a:p>
            <a:pPr rtl="0"/>
            <a:r>
              <a:rPr lang="en-GB" noProof="1"/>
              <a:t>Click icon to add pictures or go online at…</a:t>
            </a:r>
          </a:p>
        </p:txBody>
      </p:sp>
      <p:sp>
        <p:nvSpPr>
          <p:cNvPr id="6" name="Content Placeholder 2"/>
          <p:cNvSpPr>
            <a:spLocks noGrp="1"/>
          </p:cNvSpPr>
          <p:nvPr>
            <p:ph idx="18" hasCustomPrompt="1"/>
          </p:nvPr>
        </p:nvSpPr>
        <p:spPr>
          <a:xfrm>
            <a:off x="1875949" y="419100"/>
            <a:ext cx="2377440" cy="840230"/>
          </a:xfrm>
        </p:spPr>
        <p:txBody>
          <a:bodyPr lIns="146304" rIns="146304" rtlCol="0"/>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No.</a:t>
            </a:r>
          </a:p>
        </p:txBody>
      </p:sp>
      <p:sp>
        <p:nvSpPr>
          <p:cNvPr id="8" name="Text Placeholder 6"/>
          <p:cNvSpPr>
            <a:spLocks noGrp="1"/>
          </p:cNvSpPr>
          <p:nvPr>
            <p:ph type="body" sz="quarter" idx="11" hasCustomPrompt="1"/>
          </p:nvPr>
        </p:nvSpPr>
        <p:spPr>
          <a:xfrm>
            <a:off x="0" y="3428050"/>
            <a:ext cx="6129304" cy="2754087"/>
          </a:xfrm>
        </p:spPr>
        <p:txBody>
          <a:bodyPr rtlCol="0"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9" name="Text Placeholder 2"/>
          <p:cNvSpPr>
            <a:spLocks noGrp="1"/>
          </p:cNvSpPr>
          <p:nvPr>
            <p:ph type="body" sz="quarter" idx="19" hasCustomPrompt="1"/>
          </p:nvPr>
        </p:nvSpPr>
        <p:spPr>
          <a:xfrm>
            <a:off x="0" y="1554163"/>
            <a:ext cx="6096000" cy="590931"/>
          </a:xfrm>
        </p:spPr>
        <p:txBody>
          <a:bodyPr rtlCol="0"/>
          <a:lstStyle>
            <a:lvl1pPr algn="ctr">
              <a:defRPr sz="3600" b="0">
                <a:latin typeface="+mj-lt"/>
              </a:defRPr>
            </a:lvl1pPr>
            <a:lvl2pPr algn="ctr">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GB" noProof="1"/>
              <a:t>Edit Master text styles</a:t>
            </a:r>
          </a:p>
        </p:txBody>
      </p:sp>
      <p:sp>
        <p:nvSpPr>
          <p:cNvPr id="10"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14651935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50-50 Right Photo Layou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a:off x="6129304" y="0"/>
            <a:ext cx="6062696" cy="6856100"/>
          </a:xfrm>
          <a:blipFill>
            <a:blip r:embed="rId2"/>
            <a:srcRect/>
            <a:stretch>
              <a:fillRect/>
            </a:stretch>
          </a:blipFill>
        </p:spPr>
        <p:txBody>
          <a:bodyPr tIns="548640" rtlCol="0" anchor="ctr" anchorCtr="0">
            <a:noAutofit/>
          </a:bodyPr>
          <a:lstStyle>
            <a:lvl1pPr marL="0" indent="0" algn="ctr">
              <a:buNone/>
              <a:defRPr sz="3600" b="1" cap="none" baseline="0">
                <a:solidFill>
                  <a:srgbClr val="FFC000"/>
                </a:solidFill>
                <a:latin typeface="+mn-lt"/>
              </a:defRPr>
            </a:lvl1pPr>
          </a:lstStyle>
          <a:p>
            <a:pPr rtl="0"/>
            <a:r>
              <a:rPr lang="en-US" noProof="1"/>
              <a:t>Click icon to add picture</a:t>
            </a:r>
            <a:endParaRPr lang="en-GB" noProof="1"/>
          </a:p>
        </p:txBody>
      </p:sp>
      <p:sp>
        <p:nvSpPr>
          <p:cNvPr id="4" name="Slide Number Placeholder 5"/>
          <p:cNvSpPr>
            <a:spLocks noGrp="1"/>
          </p:cNvSpPr>
          <p:nvPr>
            <p:ph type="sldNum" sz="quarter" idx="4"/>
          </p:nvPr>
        </p:nvSpPr>
        <p:spPr>
          <a:xfrm>
            <a:off x="11802836" y="6484937"/>
            <a:ext cx="387743" cy="365125"/>
          </a:xfrm>
          <a:prstGeom prst="rect">
            <a:avLst/>
          </a:prstGeom>
        </p:spPr>
        <p:txBody>
          <a:bodyPr vert="horz" lIns="91440" tIns="45720" rIns="91440" bIns="45720" rtlCol="0" anchor="ctr"/>
          <a:lstStyle>
            <a:lvl1pPr algn="r">
              <a:defRPr sz="1200">
                <a:solidFill>
                  <a:schemeClr val="bg1"/>
                </a:solidFill>
              </a:defRPr>
            </a:lvl1pPr>
          </a:lstStyle>
          <a:p>
            <a:pPr rtl="0"/>
            <a:fld id="{5AE1514C-5E56-4738-A1FF-4B1CFD2A3E36}" type="slidenum">
              <a:rPr lang="en-GB" noProof="1" dirty="0" smtClean="0"/>
              <a:pPr rtl="0"/>
              <a:t>‹#›</a:t>
            </a:fld>
            <a:endParaRPr lang="en-GB" noProof="1"/>
          </a:p>
        </p:txBody>
      </p:sp>
      <p:sp>
        <p:nvSpPr>
          <p:cNvPr id="6" name="Content Placeholder 2"/>
          <p:cNvSpPr>
            <a:spLocks noGrp="1"/>
          </p:cNvSpPr>
          <p:nvPr>
            <p:ph idx="18" hasCustomPrompt="1"/>
          </p:nvPr>
        </p:nvSpPr>
        <p:spPr>
          <a:xfrm>
            <a:off x="1875949" y="419100"/>
            <a:ext cx="2377440" cy="840230"/>
          </a:xfrm>
        </p:spPr>
        <p:txBody>
          <a:bodyPr lIns="146304" rIns="146304" rtlCol="0"/>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No.</a:t>
            </a:r>
          </a:p>
        </p:txBody>
      </p:sp>
      <p:sp>
        <p:nvSpPr>
          <p:cNvPr id="9" name="Text Placeholder 6"/>
          <p:cNvSpPr>
            <a:spLocks noGrp="1"/>
          </p:cNvSpPr>
          <p:nvPr>
            <p:ph type="body" sz="quarter" idx="11" hasCustomPrompt="1"/>
          </p:nvPr>
        </p:nvSpPr>
        <p:spPr>
          <a:xfrm>
            <a:off x="0" y="3429000"/>
            <a:ext cx="6096000" cy="2594043"/>
          </a:xfrm>
        </p:spPr>
        <p:txBody>
          <a:bodyPr rtlCol="0"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spcAft>
                <a:spcPts val="600"/>
              </a:spcAft>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0" name="Text Placeholder 2"/>
          <p:cNvSpPr>
            <a:spLocks noGrp="1"/>
          </p:cNvSpPr>
          <p:nvPr>
            <p:ph type="body" sz="quarter" idx="19" hasCustomPrompt="1"/>
          </p:nvPr>
        </p:nvSpPr>
        <p:spPr>
          <a:xfrm>
            <a:off x="0" y="1554163"/>
            <a:ext cx="6096000" cy="590931"/>
          </a:xfrm>
        </p:spPr>
        <p:txBody>
          <a:bodyPr rtlCol="0"/>
          <a:lstStyle>
            <a:lvl1pPr algn="ctr">
              <a:defRPr sz="3600" b="0">
                <a:latin typeface="+mj-lt"/>
              </a:defRPr>
            </a:lvl1pPr>
            <a:lvl2pPr algn="ctr">
              <a:defRPr lang="en-US" sz="3200" b="0" kern="1200" dirty="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GB" noProof="1"/>
              <a:t>Edit Master text styles</a:t>
            </a:r>
          </a:p>
        </p:txBody>
      </p:sp>
      <p:sp>
        <p:nvSpPr>
          <p:cNvPr id="12" name="Slide Number Placeholder 7" hidden="1"/>
          <p:cNvSpPr txBox="1">
            <a:spLocks/>
          </p:cNvSpPr>
          <p:nvPr userDrawn="1"/>
        </p:nvSpPr>
        <p:spPr>
          <a:xfrm>
            <a:off x="10343911" y="6498718"/>
            <a:ext cx="523406" cy="365125"/>
          </a:xfrm>
          <a:prstGeom prst="rect">
            <a:avLst/>
          </a:prstGeom>
        </p:spPr>
        <p:txBody>
          <a:bodyPr vert="horz" wrap="none" lIns="91440" tIns="45720" rIns="91440" bIns="45720" rtlCol="0" anchor="ctr"/>
          <a:lstStyle>
            <a:defPPr>
              <a:defRPr lang="en-US"/>
            </a:defPPr>
            <a:lvl1pPr marL="0" algn="r"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4997E989-D798-4C62-8E93-3D2D613C2488}" type="slidenum">
              <a:rPr lang="en-US" smtClean="0">
                <a:solidFill>
                  <a:schemeClr val="bg1"/>
                </a:solidFill>
              </a:rPr>
              <a:pPr rtl="0"/>
              <a:t>‹#›</a:t>
            </a:fld>
            <a:endParaRPr lang="en-US">
              <a:solidFill>
                <a:schemeClr val="bg1"/>
              </a:solidFill>
            </a:endParaRPr>
          </a:p>
        </p:txBody>
      </p:sp>
    </p:spTree>
    <p:extLst>
      <p:ext uri="{BB962C8B-B14F-4D97-AF65-F5344CB8AC3E}">
        <p14:creationId xmlns:p14="http://schemas.microsoft.com/office/powerpoint/2010/main" val="4439579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2_50-50 Right Photo Layou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a:off x="6129304" y="0"/>
            <a:ext cx="6062696" cy="6856100"/>
          </a:xfrm>
          <a:blipFill>
            <a:blip r:embed="rId2"/>
            <a:srcRect/>
            <a:stretch>
              <a:fillRect/>
            </a:stretch>
          </a:blipFill>
        </p:spPr>
        <p:txBody>
          <a:bodyPr tIns="548640" rtlCol="0" anchor="ctr" anchorCtr="0">
            <a:noAutofit/>
          </a:bodyPr>
          <a:lstStyle>
            <a:lvl1pPr marL="0" indent="0" algn="ctr">
              <a:buNone/>
              <a:defRPr sz="3600" b="1" cap="none" baseline="0">
                <a:solidFill>
                  <a:srgbClr val="FFC000"/>
                </a:solidFill>
                <a:latin typeface="+mn-lt"/>
              </a:defRPr>
            </a:lvl1pPr>
          </a:lstStyle>
          <a:p>
            <a:pPr rtl="0"/>
            <a:r>
              <a:rPr lang="en-US" noProof="1"/>
              <a:t>Click icon to add picture</a:t>
            </a:r>
            <a:endParaRPr lang="en-GB" noProof="1"/>
          </a:p>
        </p:txBody>
      </p:sp>
      <p:sp>
        <p:nvSpPr>
          <p:cNvPr id="7" name="Text Placeholder 6"/>
          <p:cNvSpPr>
            <a:spLocks noGrp="1"/>
          </p:cNvSpPr>
          <p:nvPr>
            <p:ph type="body" sz="quarter" idx="11" hasCustomPrompt="1"/>
          </p:nvPr>
        </p:nvSpPr>
        <p:spPr>
          <a:xfrm>
            <a:off x="0" y="3429000"/>
            <a:ext cx="6129304" cy="2754087"/>
          </a:xfrm>
        </p:spPr>
        <p:txBody>
          <a:bodyPr rtlCol="0"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6" name="Content Placeholder 2"/>
          <p:cNvSpPr>
            <a:spLocks noGrp="1"/>
          </p:cNvSpPr>
          <p:nvPr>
            <p:ph idx="18" hasCustomPrompt="1"/>
          </p:nvPr>
        </p:nvSpPr>
        <p:spPr>
          <a:xfrm>
            <a:off x="1875949" y="419100"/>
            <a:ext cx="2377440" cy="840230"/>
          </a:xfrm>
        </p:spPr>
        <p:txBody>
          <a:bodyPr lIns="146304" rIns="146304" rtlCol="0"/>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No.</a:t>
            </a:r>
          </a:p>
        </p:txBody>
      </p:sp>
      <p:sp>
        <p:nvSpPr>
          <p:cNvPr id="3" name="Text Placeholder 2"/>
          <p:cNvSpPr>
            <a:spLocks noGrp="1"/>
          </p:cNvSpPr>
          <p:nvPr>
            <p:ph type="body" sz="quarter" idx="19" hasCustomPrompt="1"/>
          </p:nvPr>
        </p:nvSpPr>
        <p:spPr>
          <a:xfrm>
            <a:off x="0" y="1554163"/>
            <a:ext cx="6129304" cy="590931"/>
          </a:xfrm>
        </p:spPr>
        <p:txBody>
          <a:bodyPr rtlCol="0"/>
          <a:lstStyle>
            <a:lvl1pPr algn="ctr">
              <a:defRPr sz="3600" b="0">
                <a:latin typeface="+mj-lt"/>
              </a:defRPr>
            </a:lvl1pPr>
            <a:lvl2pPr algn="ctr">
              <a:defRPr lang="en-US" sz="3200" b="0" kern="1200" dirty="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GB" noProof="1"/>
              <a:t>Edit Master text styles</a:t>
            </a:r>
          </a:p>
        </p:txBody>
      </p:sp>
      <p:sp>
        <p:nvSpPr>
          <p:cNvPr id="8"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18882334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flipH="1">
            <a:off x="-1" y="0"/>
            <a:ext cx="6094444" cy="6856100"/>
          </a:xfrm>
          <a:blipFill>
            <a:blip r:embed="rId2"/>
            <a:stretch>
              <a:fillRect/>
            </a:stretch>
          </a:blipFill>
        </p:spPr>
        <p:txBody>
          <a:bodyPr tIns="548640" rtlCol="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pPr rtl="0"/>
            <a:r>
              <a:rPr lang="en-US" noProof="1"/>
              <a:t>Click icon to add picture</a:t>
            </a:r>
            <a:endParaRPr lang="en-GB" noProof="1"/>
          </a:p>
        </p:txBody>
      </p:sp>
      <p:sp>
        <p:nvSpPr>
          <p:cNvPr id="8" name="Text Placeholder 6"/>
          <p:cNvSpPr>
            <a:spLocks noGrp="1"/>
          </p:cNvSpPr>
          <p:nvPr>
            <p:ph type="body" sz="quarter" idx="11" hasCustomPrompt="1"/>
          </p:nvPr>
        </p:nvSpPr>
        <p:spPr>
          <a:xfrm>
            <a:off x="6094443" y="3425619"/>
            <a:ext cx="6097555" cy="2754087"/>
          </a:xfrm>
        </p:spPr>
        <p:txBody>
          <a:bodyPr rtlCol="0"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9" name="Text Placeholder 2"/>
          <p:cNvSpPr>
            <a:spLocks noGrp="1"/>
          </p:cNvSpPr>
          <p:nvPr>
            <p:ph type="body" sz="quarter" idx="19" hasCustomPrompt="1"/>
          </p:nvPr>
        </p:nvSpPr>
        <p:spPr>
          <a:xfrm>
            <a:off x="6094443" y="1554163"/>
            <a:ext cx="6097556" cy="590931"/>
          </a:xfrm>
        </p:spPr>
        <p:txBody>
          <a:bodyPr rtlCol="0"/>
          <a:lstStyle>
            <a:lvl1pPr algn="ctr">
              <a:defRPr sz="3600" b="0">
                <a:latin typeface="+mj-lt"/>
              </a:defRPr>
            </a:lvl1pPr>
            <a:lvl2pPr algn="ctr">
              <a:defRPr lang="en-US" sz="3200" b="0" kern="1200" dirty="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GB" noProof="1"/>
              <a:t>Edit Master text styles</a:t>
            </a:r>
          </a:p>
        </p:txBody>
      </p:sp>
      <p:sp>
        <p:nvSpPr>
          <p:cNvPr id="10" name="Content Placeholder 2"/>
          <p:cNvSpPr>
            <a:spLocks noGrp="1"/>
          </p:cNvSpPr>
          <p:nvPr>
            <p:ph idx="18" hasCustomPrompt="1"/>
          </p:nvPr>
        </p:nvSpPr>
        <p:spPr>
          <a:xfrm>
            <a:off x="7743349" y="419100"/>
            <a:ext cx="2377440" cy="840230"/>
          </a:xfrm>
        </p:spPr>
        <p:txBody>
          <a:bodyPr lIns="146304" rIns="146304" rtlCol="0"/>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No.</a:t>
            </a:r>
          </a:p>
        </p:txBody>
      </p:sp>
      <p:sp>
        <p:nvSpPr>
          <p:cNvPr id="11"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1798201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5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a:off x="0" y="0"/>
            <a:ext cx="6094444" cy="6856100"/>
          </a:xfrm>
          <a:blipFill>
            <a:blip r:embed="rId2"/>
            <a:srcRect/>
            <a:stretch>
              <a:fillRect/>
            </a:stretch>
          </a:blipFill>
        </p:spPr>
        <p:txBody>
          <a:bodyPr tIns="548640" rtlCol="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pPr rtl="0"/>
            <a:r>
              <a:rPr lang="en-US" noProof="1"/>
              <a:t>Click icon to add picture</a:t>
            </a:r>
            <a:endParaRPr lang="en-GB" noProof="1"/>
          </a:p>
        </p:txBody>
      </p:sp>
      <p:sp>
        <p:nvSpPr>
          <p:cNvPr id="8" name="Text Placeholder 6"/>
          <p:cNvSpPr>
            <a:spLocks noGrp="1"/>
          </p:cNvSpPr>
          <p:nvPr>
            <p:ph type="body" sz="quarter" idx="11" hasCustomPrompt="1"/>
          </p:nvPr>
        </p:nvSpPr>
        <p:spPr>
          <a:xfrm>
            <a:off x="6180534" y="3429000"/>
            <a:ext cx="6011466" cy="2754087"/>
          </a:xfrm>
        </p:spPr>
        <p:txBody>
          <a:bodyPr rtlCol="0" anchor="t" anchorCtr="0"/>
          <a:lstStyle>
            <a:lvl1pPr algn="ctr" defTabSz="914400" rtl="0" eaLnBrk="1" latinLnBrk="0" hangingPunct="1">
              <a:lnSpc>
                <a:spcPct val="90000"/>
              </a:lnSpc>
              <a:spcBef>
                <a:spcPct val="0"/>
              </a:spcBef>
              <a:spcAft>
                <a:spcPts val="3000"/>
              </a:spcAft>
              <a:buNone/>
              <a:defRPr lang="en-US" sz="3600" b="0" i="0" kern="1200" spc="0" baseline="0" dirty="0">
                <a:solidFill>
                  <a:schemeClr val="tx2"/>
                </a:soli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0" name="Text Placeholder 2"/>
          <p:cNvSpPr>
            <a:spLocks noGrp="1"/>
          </p:cNvSpPr>
          <p:nvPr>
            <p:ph type="body" sz="quarter" idx="19" hasCustomPrompt="1"/>
          </p:nvPr>
        </p:nvSpPr>
        <p:spPr>
          <a:xfrm>
            <a:off x="6180534" y="1554163"/>
            <a:ext cx="5791200" cy="590931"/>
          </a:xfrm>
        </p:spPr>
        <p:txBody>
          <a:bodyPr rtlCol="0"/>
          <a:lstStyle>
            <a:lvl1pPr algn="ctr">
              <a:defRPr sz="3600" b="0">
                <a:latin typeface="+mj-lt"/>
              </a:defRPr>
            </a:lvl1pPr>
            <a:lvl2pPr algn="ctr">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0" indent="0" algn="ctr" defTabSz="914400" rtl="0" eaLnBrk="1" latinLnBrk="0" hangingPunct="1">
              <a:lnSpc>
                <a:spcPct val="90000"/>
              </a:lnSpc>
              <a:spcBef>
                <a:spcPts val="500"/>
              </a:spcBef>
              <a:buFont typeface="Arial" panose="020B0604020202020204" pitchFamily="34" charset="0"/>
              <a:buNone/>
            </a:pPr>
            <a:r>
              <a:rPr lang="en-GB" noProof="1"/>
              <a:t>Edit Master text styles</a:t>
            </a:r>
          </a:p>
        </p:txBody>
      </p:sp>
      <p:sp>
        <p:nvSpPr>
          <p:cNvPr id="11" name="Content Placeholder 2"/>
          <p:cNvSpPr>
            <a:spLocks noGrp="1"/>
          </p:cNvSpPr>
          <p:nvPr>
            <p:ph idx="18" hasCustomPrompt="1"/>
          </p:nvPr>
        </p:nvSpPr>
        <p:spPr>
          <a:xfrm>
            <a:off x="7743349" y="419100"/>
            <a:ext cx="2377440" cy="840230"/>
          </a:xfrm>
        </p:spPr>
        <p:txBody>
          <a:bodyPr lIns="146304" rIns="146304" rtlCol="0"/>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No.</a:t>
            </a:r>
          </a:p>
        </p:txBody>
      </p:sp>
      <p:sp>
        <p:nvSpPr>
          <p:cNvPr id="12"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241761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4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flipH="1">
            <a:off x="0" y="0"/>
            <a:ext cx="6094444" cy="6856100"/>
          </a:xfrm>
          <a:blipFill>
            <a:blip r:embed="rId2"/>
            <a:stretch>
              <a:fillRect/>
            </a:stretch>
          </a:blipFill>
        </p:spPr>
        <p:txBody>
          <a:bodyPr tIns="548640" rtlCol="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pPr rtl="0"/>
            <a:r>
              <a:rPr lang="en-US" noProof="1"/>
              <a:t>Click icon to add picture</a:t>
            </a:r>
            <a:endParaRPr lang="en-GB" noProof="1"/>
          </a:p>
        </p:txBody>
      </p:sp>
      <p:sp>
        <p:nvSpPr>
          <p:cNvPr id="7" name="Text Placeholder 6"/>
          <p:cNvSpPr>
            <a:spLocks noGrp="1"/>
          </p:cNvSpPr>
          <p:nvPr>
            <p:ph type="body" sz="quarter" idx="11" hasCustomPrompt="1"/>
          </p:nvPr>
        </p:nvSpPr>
        <p:spPr>
          <a:xfrm>
            <a:off x="6138266" y="3457545"/>
            <a:ext cx="6053733" cy="2754087"/>
          </a:xfrm>
        </p:spPr>
        <p:txBody>
          <a:bodyPr rtlCol="0" anchor="t" anchorCtr="0"/>
          <a:lstStyle>
            <a:lvl1pPr algn="ctr" defTabSz="914400" rtl="0" eaLnBrk="1" latinLnBrk="0" hangingPunct="1">
              <a:lnSpc>
                <a:spcPct val="90000"/>
              </a:lnSpc>
              <a:spcBef>
                <a:spcPct val="0"/>
              </a:spcBef>
              <a:spcAft>
                <a:spcPts val="3000"/>
              </a:spcAft>
              <a:buNone/>
              <a:defRPr lang="en-US" sz="3600" b="0" i="0" kern="1200" spc="0" baseline="0" dirty="0">
                <a:solidFill>
                  <a:schemeClr val="tx2"/>
                </a:soli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8" name="Text Placeholder 2"/>
          <p:cNvSpPr>
            <a:spLocks noGrp="1"/>
          </p:cNvSpPr>
          <p:nvPr>
            <p:ph type="body" sz="quarter" idx="19" hasCustomPrompt="1"/>
          </p:nvPr>
        </p:nvSpPr>
        <p:spPr>
          <a:xfrm>
            <a:off x="6138267" y="1554164"/>
            <a:ext cx="5875734" cy="535531"/>
          </a:xfrm>
        </p:spPr>
        <p:txBody>
          <a:bodyPr rtlCol="0"/>
          <a:lstStyle>
            <a:lvl1pPr algn="ctr">
              <a:defRPr sz="3600" b="0">
                <a:latin typeface="+mj-lt"/>
              </a:defRPr>
            </a:lvl1pPr>
            <a:lvl2pPr marL="0" indent="0" algn="ctr" defTabSz="914400" rtl="0" eaLnBrk="1" latinLnBrk="0" hangingPunct="1">
              <a:lnSpc>
                <a:spcPct val="90000"/>
              </a:lnSpc>
              <a:spcBef>
                <a:spcPts val="500"/>
              </a:spcBef>
              <a:buFont typeface="Arial" panose="020B0604020202020204" pitchFamily="34" charset="0"/>
              <a:buNone/>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1" indent="0" algn="ctr" defTabSz="914400" rtl="0" eaLnBrk="1" latinLnBrk="0" hangingPunct="1">
              <a:lnSpc>
                <a:spcPct val="90000"/>
              </a:lnSpc>
              <a:spcBef>
                <a:spcPts val="500"/>
              </a:spcBef>
              <a:buFont typeface="Arial" panose="020B0604020202020204" pitchFamily="34" charset="0"/>
              <a:buNone/>
            </a:pPr>
            <a:r>
              <a:rPr lang="en-GB" noProof="1"/>
              <a:t>50/50 photo layout</a:t>
            </a:r>
          </a:p>
        </p:txBody>
      </p:sp>
      <p:sp>
        <p:nvSpPr>
          <p:cNvPr id="9"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16288845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2_50-50 Left Photo Layout with text">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ltGray">
          <a:xfrm flipH="1">
            <a:off x="-1" y="0"/>
            <a:ext cx="6094444" cy="6856100"/>
          </a:xfrm>
          <a:blipFill>
            <a:blip r:embed="rId2"/>
            <a:stretch>
              <a:fillRect/>
            </a:stretch>
          </a:blipFill>
        </p:spPr>
        <p:txBody>
          <a:bodyPr tIns="548640" rtlCol="0" anchor="ctr" anchorCtr="0">
            <a:noAutofit/>
          </a:bodyPr>
          <a:lstStyle>
            <a:lvl1pPr marL="0" indent="0" algn="ctr">
              <a:buNone/>
              <a:defRPr sz="1568" b="1" cap="none" baseline="0">
                <a:gradFill>
                  <a:gsLst>
                    <a:gs pos="0">
                      <a:srgbClr val="FFFFFF"/>
                    </a:gs>
                    <a:gs pos="27000">
                      <a:srgbClr val="FFFFFF"/>
                    </a:gs>
                  </a:gsLst>
                  <a:lin ang="5400000" scaled="0"/>
                </a:gradFill>
                <a:latin typeface="+mn-lt"/>
              </a:defRPr>
            </a:lvl1pPr>
          </a:lstStyle>
          <a:p>
            <a:pPr rtl="0"/>
            <a:r>
              <a:rPr lang="en-US" noProof="1"/>
              <a:t>Click icon to add picture</a:t>
            </a:r>
            <a:endParaRPr lang="en-GB" noProof="1"/>
          </a:p>
        </p:txBody>
      </p:sp>
      <p:sp>
        <p:nvSpPr>
          <p:cNvPr id="7" name="Text Placeholder 6"/>
          <p:cNvSpPr>
            <a:spLocks noGrp="1"/>
          </p:cNvSpPr>
          <p:nvPr>
            <p:ph type="body" sz="quarter" idx="11" hasCustomPrompt="1"/>
          </p:nvPr>
        </p:nvSpPr>
        <p:spPr>
          <a:xfrm>
            <a:off x="6096000" y="2356398"/>
            <a:ext cx="6096000" cy="2145203"/>
          </a:xfrm>
        </p:spPr>
        <p:txBody>
          <a:bodyPr rtlCol="0" anchor="ctr" anchorCtr="0"/>
          <a:lstStyle>
            <a:lvl1pPr algn="ctr" defTabSz="914400" rtl="0" eaLnBrk="1" latinLnBrk="0" hangingPunct="1">
              <a:lnSpc>
                <a:spcPct val="90000"/>
              </a:lnSpc>
              <a:spcBef>
                <a:spcPts val="2400"/>
              </a:spcBef>
              <a:spcAft>
                <a:spcPts val="6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spcBef>
                <a:spcPts val="0"/>
              </a:spcBef>
              <a:spcAft>
                <a:spcPts val="600"/>
              </a:spcAft>
              <a:defRPr sz="2800"/>
            </a:lvl2pPr>
            <a:lvl3pPr algn="ctr">
              <a:spcBef>
                <a:spcPts val="0"/>
              </a:spcBef>
              <a:spcAft>
                <a:spcPts val="600"/>
              </a:spcAft>
              <a:defRPr lang="en-US" sz="2400" b="0" kern="1200" dirty="0">
                <a:solidFill>
                  <a:schemeClr val="tx1">
                    <a:lumMod val="85000"/>
                    <a:lumOff val="15000"/>
                  </a:schemeClr>
                </a:solidFill>
                <a:latin typeface="+mn-lt"/>
                <a:ea typeface="+mn-ea"/>
                <a:cs typeface="+mn-cs"/>
              </a:defRPr>
            </a:lvl3pPr>
            <a:lvl4pPr algn="ctr">
              <a:spcBef>
                <a:spcPts val="0"/>
              </a:spcBef>
              <a:spcAft>
                <a:spcPts val="600"/>
              </a:spcAft>
              <a:defRPr sz="2000" b="1"/>
            </a:lvl4pPr>
            <a:lvl5pPr algn="ctr">
              <a:spcBef>
                <a:spcPts val="0"/>
              </a:spcBef>
              <a:spcAft>
                <a:spcPts val="600"/>
              </a:spcAft>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9"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38060548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3_50-50 Left Photo Layout with text">
    <p:spTree>
      <p:nvGrpSpPr>
        <p:cNvPr id="1" name=""/>
        <p:cNvGrpSpPr/>
        <p:nvPr/>
      </p:nvGrpSpPr>
      <p:grpSpPr>
        <a:xfrm>
          <a:off x="0" y="0"/>
          <a:ext cx="0" cy="0"/>
          <a:chOff x="0" y="0"/>
          <a:chExt cx="0" cy="0"/>
        </a:xfrm>
      </p:grpSpPr>
      <p:sp>
        <p:nvSpPr>
          <p:cNvPr id="10" name="Picture Placeholder 9"/>
          <p:cNvSpPr>
            <a:spLocks noGrp="1"/>
          </p:cNvSpPr>
          <p:nvPr>
            <p:ph type="pic" sz="quarter" idx="12" hasCustomPrompt="1"/>
          </p:nvPr>
        </p:nvSpPr>
        <p:spPr>
          <a:xfrm>
            <a:off x="0" y="0"/>
            <a:ext cx="12190413" cy="6858000"/>
          </a:xfrm>
          <a:blipFill>
            <a:blip r:embed="rId2"/>
            <a:stretch>
              <a:fillRect/>
            </a:stretch>
          </a:blipFill>
        </p:spPr>
        <p:txBody>
          <a:bodyPr rtlCol="0" anchor="ctr" anchorCtr="0">
            <a:noAutofit/>
          </a:bodyPr>
          <a:lstStyle>
            <a:lvl1pPr algn="r">
              <a:defRPr baseline="0"/>
            </a:lvl1pPr>
          </a:lstStyle>
          <a:p>
            <a:pPr rtl="0"/>
            <a:r>
              <a:rPr lang="en-GB" noProof="1"/>
              <a:t>Full Bleed Picture</a:t>
            </a:r>
          </a:p>
        </p:txBody>
      </p:sp>
      <p:sp>
        <p:nvSpPr>
          <p:cNvPr id="7" name="Content Placeholder 2"/>
          <p:cNvSpPr>
            <a:spLocks noGrp="1"/>
          </p:cNvSpPr>
          <p:nvPr>
            <p:ph idx="18" hasCustomPrompt="1"/>
          </p:nvPr>
        </p:nvSpPr>
        <p:spPr>
          <a:xfrm>
            <a:off x="1875949" y="419100"/>
            <a:ext cx="2377440" cy="840230"/>
          </a:xfrm>
        </p:spPr>
        <p:txBody>
          <a:bodyPr lIns="146304" rIns="146304" rtlCol="0"/>
          <a:lstStyle>
            <a:lvl1pPr marL="0" algn="ctr" defTabSz="914400" rtl="0" eaLnBrk="1" latinLnBrk="0" hangingPunct="1">
              <a:defRPr lang="en-US" sz="5400" kern="1200" dirty="0">
                <a:solidFill>
                  <a:schemeClr val="accent4"/>
                </a:solidFill>
                <a:latin typeface="Segoe UI Black" panose="020B0A02040204020203" pitchFamily="34" charset="0"/>
                <a:ea typeface="Segoe UI Black" panose="020B0A02040204020203" pitchFamily="34" charset="0"/>
                <a:cs typeface="Segoe UI Black" panose="020B0A02040204020203" pitchFamily="34" charset="0"/>
              </a:defRPr>
            </a:lvl1pPr>
            <a:lvl2pPr algn="ctr">
              <a:defRPr sz="2200">
                <a:solidFill>
                  <a:schemeClr val="tx1">
                    <a:lumMod val="75000"/>
                    <a:lumOff val="25000"/>
                  </a:schemeClr>
                </a:solidFill>
                <a:latin typeface="Segoe UI Semilight" panose="020B0402040204020203" pitchFamily="34" charset="0"/>
                <a:cs typeface="Segoe UI Semilight" panose="020B0402040204020203" pitchFamily="34" charset="0"/>
              </a:defRPr>
            </a:lvl2pPr>
            <a:lvl3pPr algn="ctr">
              <a:defRPr sz="1800"/>
            </a:lvl3pPr>
            <a:lvl4pPr algn="ctr">
              <a:defRPr sz="1800">
                <a:latin typeface="+mn-lt"/>
              </a:defRPr>
            </a:lvl4pPr>
            <a:lvl5pPr algn="ctr">
              <a:defRPr sz="1600">
                <a:latin typeface="+mn-lt"/>
              </a:defRPr>
            </a:lvl5pPr>
          </a:lstStyle>
          <a:p>
            <a:pPr lvl="0" rtl="0"/>
            <a:r>
              <a:rPr lang="en-GB" noProof="1"/>
              <a:t>No.</a:t>
            </a:r>
          </a:p>
        </p:txBody>
      </p:sp>
      <p:sp>
        <p:nvSpPr>
          <p:cNvPr id="11" name="Text Placeholder 6"/>
          <p:cNvSpPr>
            <a:spLocks noGrp="1"/>
          </p:cNvSpPr>
          <p:nvPr>
            <p:ph type="body" sz="quarter" idx="11" hasCustomPrompt="1"/>
          </p:nvPr>
        </p:nvSpPr>
        <p:spPr>
          <a:xfrm>
            <a:off x="304800" y="3429000"/>
            <a:ext cx="5960269" cy="2754087"/>
          </a:xfrm>
        </p:spPr>
        <p:txBody>
          <a:bodyPr rtlCol="0" anchor="t" anchorCtr="0"/>
          <a:lstStyle>
            <a:lvl1pPr algn="ctr" defTabSz="914400" rtl="0" eaLnBrk="1" latinLnBrk="0" hangingPunct="1">
              <a:lnSpc>
                <a:spcPct val="90000"/>
              </a:lnSpc>
              <a:spcBef>
                <a:spcPct val="0"/>
              </a:spcBef>
              <a:spcAft>
                <a:spcPts val="3000"/>
              </a:spcAft>
              <a:buNone/>
              <a:defRPr lang="en-US" sz="3600" b="0" i="0" kern="1200" spc="0" baseline="0" dirty="0">
                <a:gradFill>
                  <a:gsLst>
                    <a:gs pos="0">
                      <a:schemeClr val="tx2"/>
                    </a:gs>
                    <a:gs pos="100000">
                      <a:schemeClr val="tx2"/>
                    </a:gs>
                  </a:gsLst>
                  <a:lin ang="5400000" scaled="1"/>
                </a:gradFill>
                <a:latin typeface="Segoe UI Semibold" panose="020B0702040204020203" pitchFamily="34" charset="0"/>
                <a:ea typeface="+mn-ea"/>
                <a:cs typeface="Segoe UI Semibold" panose="020B0702040204020203" pitchFamily="34" charset="0"/>
              </a:defRPr>
            </a:lvl1pPr>
            <a:lvl2pPr algn="ctr">
              <a:defRPr sz="2800"/>
            </a:lvl2pPr>
            <a:lvl3pPr algn="ctr">
              <a:defRPr lang="en-US" sz="2400" b="0" kern="1200" dirty="0">
                <a:solidFill>
                  <a:schemeClr val="tx1">
                    <a:lumMod val="85000"/>
                    <a:lumOff val="15000"/>
                  </a:schemeClr>
                </a:solidFill>
                <a:latin typeface="+mn-lt"/>
                <a:ea typeface="+mn-ea"/>
                <a:cs typeface="+mn-cs"/>
              </a:defRPr>
            </a:lvl3pPr>
            <a:lvl4pPr algn="ctr">
              <a:defRPr sz="2000" b="1"/>
            </a:lvl4pPr>
            <a:lvl5pPr algn="ctr">
              <a:defRPr sz="1800"/>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12" name="Text Placeholder 2"/>
          <p:cNvSpPr>
            <a:spLocks noGrp="1"/>
          </p:cNvSpPr>
          <p:nvPr>
            <p:ph type="body" sz="quarter" idx="19" hasCustomPrompt="1"/>
          </p:nvPr>
        </p:nvSpPr>
        <p:spPr>
          <a:xfrm>
            <a:off x="304800" y="1554164"/>
            <a:ext cx="5875734" cy="535531"/>
          </a:xfrm>
        </p:spPr>
        <p:txBody>
          <a:bodyPr rtlCol="0"/>
          <a:lstStyle>
            <a:lvl1pPr algn="ctr">
              <a:defRPr sz="3600" b="0">
                <a:latin typeface="+mj-lt"/>
              </a:defRPr>
            </a:lvl1pPr>
            <a:lvl2pPr marL="0" indent="0" algn="ctr" defTabSz="914400" rtl="0" eaLnBrk="1" latinLnBrk="0" hangingPunct="1">
              <a:lnSpc>
                <a:spcPct val="90000"/>
              </a:lnSpc>
              <a:spcBef>
                <a:spcPts val="500"/>
              </a:spcBef>
              <a:buFont typeface="Arial" panose="020B0604020202020204" pitchFamily="34" charset="0"/>
              <a:buNone/>
              <a:defRPr lang="en-US" sz="3200" b="0" kern="1200" dirty="0" smtClean="0">
                <a:solidFill>
                  <a:schemeClr val="tx1">
                    <a:lumMod val="65000"/>
                    <a:lumOff val="35000"/>
                  </a:schemeClr>
                </a:solidFill>
                <a:latin typeface="+mj-lt"/>
                <a:ea typeface="+mn-ea"/>
                <a:cs typeface="+mn-cs"/>
              </a:defRPr>
            </a:lvl2pPr>
            <a:lvl3pPr algn="ctr">
              <a:defRPr/>
            </a:lvl3pPr>
            <a:lvl4pPr algn="ctr">
              <a:defRPr/>
            </a:lvl4pPr>
            <a:lvl5pPr algn="ctr">
              <a:defRPr/>
            </a:lvl5pPr>
          </a:lstStyle>
          <a:p>
            <a:pPr marL="0" lvl="1" indent="0" algn="ctr" defTabSz="914400" rtl="0" eaLnBrk="1" latinLnBrk="0" hangingPunct="1">
              <a:lnSpc>
                <a:spcPct val="90000"/>
              </a:lnSpc>
              <a:spcBef>
                <a:spcPts val="500"/>
              </a:spcBef>
              <a:buFont typeface="Arial" panose="020B0604020202020204" pitchFamily="34" charset="0"/>
              <a:buNone/>
            </a:pPr>
            <a:r>
              <a:rPr lang="en-GB" noProof="1"/>
              <a:t>Headline</a:t>
            </a:r>
          </a:p>
        </p:txBody>
      </p:sp>
      <p:sp>
        <p:nvSpPr>
          <p:cNvPr id="13"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bg1"/>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27891402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allout with small Non-bulleted">
    <p:spTree>
      <p:nvGrpSpPr>
        <p:cNvPr id="1" name=""/>
        <p:cNvGrpSpPr/>
        <p:nvPr/>
      </p:nvGrpSpPr>
      <p:grpSpPr>
        <a:xfrm>
          <a:off x="0" y="0"/>
          <a:ext cx="0" cy="0"/>
          <a:chOff x="0" y="0"/>
          <a:chExt cx="0" cy="0"/>
        </a:xfrm>
      </p:grpSpPr>
      <p:sp>
        <p:nvSpPr>
          <p:cNvPr id="10" name="Rectangle 9"/>
          <p:cNvSpPr/>
          <p:nvPr userDrawn="1"/>
        </p:nvSpPr>
        <p:spPr>
          <a:xfrm>
            <a:off x="0" y="0"/>
            <a:ext cx="12192000" cy="297484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4" name="Text Placeholder 3"/>
          <p:cNvSpPr>
            <a:spLocks noGrp="1"/>
          </p:cNvSpPr>
          <p:nvPr>
            <p:ph type="body" sz="quarter" idx="10" hasCustomPrompt="1"/>
          </p:nvPr>
        </p:nvSpPr>
        <p:spPr>
          <a:xfrm>
            <a:off x="269240" y="3367878"/>
            <a:ext cx="5192775" cy="1830245"/>
          </a:xfrm>
        </p:spPr>
        <p:txBody>
          <a:bodyPr wrap="square" rtlCol="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3137" kern="1200" spc="0" baseline="0" dirty="0">
                <a:gradFill>
                  <a:gsLst>
                    <a:gs pos="1250">
                      <a:schemeClr val="tx2"/>
                    </a:gs>
                    <a:gs pos="99000">
                      <a:schemeClr val="tx2"/>
                    </a:gs>
                  </a:gsLst>
                  <a:lin ang="5400000" scaled="0"/>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pPr rtl="0"/>
            <a:r>
              <a:rPr lang="en-GB" noProof="1"/>
              <a:t>A short introduction</a:t>
            </a:r>
            <a:br>
              <a:rPr lang="en-GB" noProof="1"/>
            </a:br>
            <a:r>
              <a:rPr lang="en-GB" noProof="1"/>
              <a:t>to the data, revealing</a:t>
            </a:r>
            <a:br>
              <a:rPr lang="en-GB" noProof="1"/>
            </a:br>
            <a:r>
              <a:rPr lang="en-GB" noProof="1"/>
              <a:t>points one at a time, will enhance comprehension.</a:t>
            </a:r>
          </a:p>
        </p:txBody>
      </p:sp>
      <p:sp>
        <p:nvSpPr>
          <p:cNvPr id="9" name="Text Placeholder 8"/>
          <p:cNvSpPr>
            <a:spLocks noGrp="1"/>
          </p:cNvSpPr>
          <p:nvPr>
            <p:ph type="body" sz="quarter" idx="11" hasCustomPrompt="1"/>
          </p:nvPr>
        </p:nvSpPr>
        <p:spPr>
          <a:xfrm>
            <a:off x="6253316" y="3503950"/>
            <a:ext cx="5671764" cy="1705723"/>
          </a:xfrm>
        </p:spPr>
        <p:txBody>
          <a:bodyPr rtlCol="0"/>
          <a:lstStyle>
            <a:lvl1pPr marL="0" indent="0" algn="l">
              <a:buNone/>
              <a:defRPr sz="1961">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3" name="Picture Placeholder 2"/>
          <p:cNvSpPr>
            <a:spLocks noGrp="1"/>
          </p:cNvSpPr>
          <p:nvPr>
            <p:ph type="pic" sz="quarter" idx="12"/>
          </p:nvPr>
        </p:nvSpPr>
        <p:spPr>
          <a:xfrm>
            <a:off x="0" y="0"/>
            <a:ext cx="12192000" cy="2974848"/>
          </a:xfrm>
          <a:blipFill>
            <a:blip r:embed="rId2"/>
            <a:srcRect/>
            <a:stretch>
              <a:fillRect t="-65721" r="-4798" b="-46455"/>
            </a:stretch>
          </a:blipFill>
        </p:spPr>
        <p:txBody>
          <a:bodyPr rtlCol="0" anchor="ctr" anchorCtr="0">
            <a:noAutofit/>
          </a:bodyPr>
          <a:lstStyle/>
          <a:p>
            <a:pPr rtl="0"/>
            <a:r>
              <a:rPr lang="en-US" noProof="1"/>
              <a:t>Click icon to add picture</a:t>
            </a:r>
            <a:endParaRPr lang="en-GB" noProof="1"/>
          </a:p>
        </p:txBody>
      </p:sp>
      <p:sp>
        <p:nvSpPr>
          <p:cNvPr id="2" name="Title 1"/>
          <p:cNvSpPr>
            <a:spLocks noGrp="1"/>
          </p:cNvSpPr>
          <p:nvPr>
            <p:ph type="title"/>
          </p:nvPr>
        </p:nvSpPr>
        <p:spPr/>
        <p:txBody>
          <a:bodyPr rtlCol="0"/>
          <a:lstStyle/>
          <a:p>
            <a:pPr rtl="0"/>
            <a:r>
              <a:rPr lang="en-US" noProof="1"/>
              <a:t>Click to edit Master title style</a:t>
            </a:r>
            <a:endParaRPr lang="en-GB" noProof="1"/>
          </a:p>
        </p:txBody>
      </p:sp>
      <p:sp>
        <p:nvSpPr>
          <p:cNvPr id="11"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26691981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Blank">
    <p:bg>
      <p:bgRef idx="1001">
        <a:schemeClr val="bg2"/>
      </p:bgRef>
    </p:bg>
    <p:spTree>
      <p:nvGrpSpPr>
        <p:cNvPr id="1" name=""/>
        <p:cNvGrpSpPr/>
        <p:nvPr/>
      </p:nvGrpSpPr>
      <p:grpSpPr>
        <a:xfrm>
          <a:off x="0" y="0"/>
          <a:ext cx="0" cy="0"/>
          <a:chOff x="0" y="0"/>
          <a:chExt cx="0" cy="0"/>
        </a:xfrm>
      </p:grpSpPr>
      <p:sp>
        <p:nvSpPr>
          <p:cNvPr id="7" name="Picture Placeholder 6"/>
          <p:cNvSpPr>
            <a:spLocks noGrp="1" noChangeAspect="1"/>
          </p:cNvSpPr>
          <p:nvPr>
            <p:ph type="pic" sz="quarter" idx="14"/>
          </p:nvPr>
        </p:nvSpPr>
        <p:spPr>
          <a:xfrm>
            <a:off x="0" y="0"/>
            <a:ext cx="12192000" cy="6858000"/>
          </a:xfrm>
        </p:spPr>
        <p:txBody>
          <a:bodyPr lIns="91440" rtlCol="0">
            <a:noAutofit/>
          </a:bodyPr>
          <a:lstStyle>
            <a:lvl1pPr algn="ctr">
              <a:defRPr/>
            </a:lvl1pPr>
          </a:lstStyle>
          <a:p>
            <a:pPr rtl="0"/>
            <a:r>
              <a:rPr lang="en-US" noProof="1"/>
              <a:t>Click icon to add picture</a:t>
            </a:r>
            <a:endParaRPr lang="en-GB" noProof="1"/>
          </a:p>
        </p:txBody>
      </p:sp>
      <p:sp>
        <p:nvSpPr>
          <p:cNvPr id="4" name="Slide Number Placeholder 3"/>
          <p:cNvSpPr>
            <a:spLocks noGrp="1"/>
          </p:cNvSpPr>
          <p:nvPr>
            <p:ph type="sldNum" sz="quarter" idx="12"/>
          </p:nvPr>
        </p:nvSpPr>
        <p:spPr>
          <a:xfrm>
            <a:off x="11747687" y="6465381"/>
            <a:ext cx="431425" cy="365125"/>
          </a:xfrm>
          <a:prstGeom prst="rect">
            <a:avLst/>
          </a:prstGeom>
        </p:spPr>
        <p:txBody>
          <a:bodyPr rtlCol="0"/>
          <a:lstStyle/>
          <a:p>
            <a:pPr rtl="0"/>
            <a:fld id="{5AE1514C-5E56-4738-A1FF-4B1CFD2A3E36}" type="slidenum">
              <a:rPr lang="en-GB" noProof="1" dirty="0" smtClean="0"/>
              <a:t>‹#›</a:t>
            </a:fld>
            <a:endParaRPr lang="en-GB" noProof="1"/>
          </a:p>
        </p:txBody>
      </p:sp>
      <p:sp>
        <p:nvSpPr>
          <p:cNvPr id="2" name="Title 1"/>
          <p:cNvSpPr>
            <a:spLocks noGrp="1"/>
          </p:cNvSpPr>
          <p:nvPr>
            <p:ph type="title" hasCustomPrompt="1"/>
          </p:nvPr>
        </p:nvSpPr>
        <p:spPr>
          <a:xfrm>
            <a:off x="966652" y="2567613"/>
            <a:ext cx="8804365" cy="1311128"/>
          </a:xfrm>
          <a:prstGeom prst="rect">
            <a:avLst/>
          </a:prstGeom>
        </p:spPr>
        <p:txBody>
          <a:bodyPr rtlCol="0"/>
          <a:lstStyle>
            <a:lvl1pPr algn="l">
              <a:defRPr lang="en-US" sz="8800" b="1" i="0" kern="1200" spc="100" dirty="0">
                <a:gradFill>
                  <a:gsLst>
                    <a:gs pos="0">
                      <a:schemeClr val="accent1">
                        <a:lumMod val="5000"/>
                        <a:lumOff val="95000"/>
                      </a:schemeClr>
                    </a:gs>
                    <a:gs pos="100000">
                      <a:srgbClr val="FFFFFF"/>
                    </a:gs>
                  </a:gsLst>
                  <a:lin ang="5400000" scaled="1"/>
                </a:gradFill>
                <a:latin typeface="+mn-lt"/>
                <a:ea typeface="+mn-ea"/>
                <a:cs typeface="Segoe UI Semilight" panose="020B0402040204020203" pitchFamily="34" charset="0"/>
              </a:defRPr>
            </a:lvl1pPr>
          </a:lstStyle>
          <a:p>
            <a:pPr rtl="0"/>
            <a:r>
              <a:rPr lang="en-GB" noProof="1"/>
              <a:t>CLICK TO EDIT</a:t>
            </a:r>
          </a:p>
        </p:txBody>
      </p:sp>
      <p:sp>
        <p:nvSpPr>
          <p:cNvPr id="5" name="Text Placeholder 4"/>
          <p:cNvSpPr>
            <a:spLocks noGrp="1"/>
          </p:cNvSpPr>
          <p:nvPr>
            <p:ph type="body" sz="quarter" idx="13" hasCustomPrompt="1"/>
          </p:nvPr>
        </p:nvSpPr>
        <p:spPr>
          <a:xfrm>
            <a:off x="1581150" y="3971108"/>
            <a:ext cx="9461500" cy="757130"/>
          </a:xfrm>
        </p:spPr>
        <p:txBody>
          <a:bodyPr rtlCol="0"/>
          <a:lstStyle>
            <a:lvl1pPr algn="l">
              <a:defRPr lang="en-US" sz="4800" b="1" i="0" kern="1200" spc="300" dirty="0" smtClean="0">
                <a:gradFill>
                  <a:gsLst>
                    <a:gs pos="0">
                      <a:schemeClr val="accent1">
                        <a:lumMod val="5000"/>
                        <a:lumOff val="95000"/>
                      </a:schemeClr>
                    </a:gs>
                    <a:gs pos="100000">
                      <a:srgbClr val="FFFFFF"/>
                    </a:gs>
                  </a:gsLst>
                  <a:lin ang="5400000" scaled="1"/>
                </a:gradFill>
                <a:latin typeface="+mn-lt"/>
                <a:ea typeface="+mn-ea"/>
                <a:cs typeface="Segoe UI Semilight" panose="020B0402040204020203" pitchFamily="34" charset="0"/>
              </a:defRPr>
            </a:lvl1pPr>
            <a:lvl2pPr algn="l">
              <a:defRPr/>
            </a:lvl2pPr>
            <a:lvl3pPr algn="l">
              <a:defRPr/>
            </a:lvl3pPr>
            <a:lvl4pPr algn="l">
              <a:defRPr/>
            </a:lvl4pPr>
            <a:lvl5pPr algn="l">
              <a:defRPr/>
            </a:lvl5pPr>
          </a:lstStyle>
          <a:p>
            <a:pPr lvl="0" rtl="0"/>
            <a:r>
              <a:rPr lang="en-GB" noProof="1"/>
              <a:t>EDIT MASTER TEXT</a:t>
            </a:r>
          </a:p>
        </p:txBody>
      </p:sp>
    </p:spTree>
    <p:extLst>
      <p:ext uri="{BB962C8B-B14F-4D97-AF65-F5344CB8AC3E}">
        <p14:creationId xmlns:p14="http://schemas.microsoft.com/office/powerpoint/2010/main" val="40735672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Blank with Picture">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1747687" y="6465381"/>
            <a:ext cx="431425" cy="365125"/>
          </a:xfrm>
          <a:prstGeom prst="rect">
            <a:avLst/>
          </a:prstGeom>
        </p:spPr>
        <p:txBody>
          <a:bodyPr rtlCol="0"/>
          <a:lstStyle/>
          <a:p>
            <a:pPr rtl="0"/>
            <a:fld id="{5AE1514C-5E56-4738-A1FF-4B1CFD2A3E36}" type="slidenum">
              <a:rPr lang="en-GB" noProof="1" dirty="0" smtClean="0"/>
              <a:t>‹#›</a:t>
            </a:fld>
            <a:endParaRPr lang="en-GB" noProof="1"/>
          </a:p>
        </p:txBody>
      </p:sp>
      <p:sp>
        <p:nvSpPr>
          <p:cNvPr id="3" name="Picture Placeholder 2"/>
          <p:cNvSpPr>
            <a:spLocks noGrp="1" noChangeAspect="1"/>
          </p:cNvSpPr>
          <p:nvPr>
            <p:ph type="pic" sz="quarter" idx="13"/>
          </p:nvPr>
        </p:nvSpPr>
        <p:spPr>
          <a:xfrm>
            <a:off x="0" y="0"/>
            <a:ext cx="12066954" cy="6858000"/>
          </a:xfrm>
        </p:spPr>
        <p:txBody>
          <a:bodyPr rtlCol="0" anchor="ctr">
            <a:noAutofit/>
          </a:bodyPr>
          <a:lstStyle>
            <a:lvl1pPr algn="ctr">
              <a:defRPr>
                <a:solidFill>
                  <a:schemeClr val="tx2"/>
                </a:solidFill>
              </a:defRPr>
            </a:lvl1pPr>
          </a:lstStyle>
          <a:p>
            <a:pPr rtl="0"/>
            <a:r>
              <a:rPr lang="en-US" noProof="1"/>
              <a:t>Click icon to add picture</a:t>
            </a:r>
            <a:endParaRPr lang="en-GB" noProof="1"/>
          </a:p>
        </p:txBody>
      </p:sp>
    </p:spTree>
    <p:extLst>
      <p:ext uri="{BB962C8B-B14F-4D97-AF65-F5344CB8AC3E}">
        <p14:creationId xmlns:p14="http://schemas.microsoft.com/office/powerpoint/2010/main" val="15583958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11747687" y="6465381"/>
            <a:ext cx="431425" cy="365125"/>
          </a:xfrm>
          <a:prstGeom prst="rect">
            <a:avLst/>
          </a:prstGeom>
        </p:spPr>
        <p:txBody>
          <a:bodyPr rtlCol="0"/>
          <a:lstStyle/>
          <a:p>
            <a:pPr rtl="0"/>
            <a:fld id="{5AE1514C-5E56-4738-A1FF-4B1CFD2A3E36}" type="slidenum">
              <a:rPr lang="en-GB" noProof="1" dirty="0" smtClean="0"/>
              <a:t>‹#›</a:t>
            </a:fld>
            <a:endParaRPr lang="en-GB" noProof="1"/>
          </a:p>
        </p:txBody>
      </p:sp>
    </p:spTree>
    <p:extLst>
      <p:ext uri="{BB962C8B-B14F-4D97-AF65-F5344CB8AC3E}">
        <p14:creationId xmlns:p14="http://schemas.microsoft.com/office/powerpoint/2010/main" val="38936482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steps">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4BDA58-9C93-4222-A4EC-4BEB46CE061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3175"/>
            <a:ext cx="12192000" cy="6851649"/>
          </a:xfrm>
          <a:prstGeom prst="rect">
            <a:avLst/>
          </a:prstGeom>
        </p:spPr>
      </p:pic>
      <p:sp>
        <p:nvSpPr>
          <p:cNvPr id="4" name="Slide Number Placeholder 3"/>
          <p:cNvSpPr>
            <a:spLocks noGrp="1"/>
          </p:cNvSpPr>
          <p:nvPr>
            <p:ph type="sldNum" sz="quarter" idx="12"/>
          </p:nvPr>
        </p:nvSpPr>
        <p:spPr>
          <a:xfrm>
            <a:off x="11747687" y="6465381"/>
            <a:ext cx="431425" cy="365125"/>
          </a:xfrm>
          <a:prstGeom prst="rect">
            <a:avLst/>
          </a:prstGeom>
        </p:spPr>
        <p:txBody>
          <a:bodyPr rtlCol="0"/>
          <a:lstStyle/>
          <a:p>
            <a:pPr rtl="0"/>
            <a:fld id="{5AE1514C-5E56-4738-A1FF-4B1CFD2A3E36}" type="slidenum">
              <a:rPr lang="en-GB" noProof="1" dirty="0" smtClean="0"/>
              <a:t>‹#›</a:t>
            </a:fld>
            <a:endParaRPr lang="en-GB" noProof="1"/>
          </a:p>
        </p:txBody>
      </p:sp>
      <p:sp>
        <p:nvSpPr>
          <p:cNvPr id="6" name="TextBox 5">
            <a:hlinkClick r:id="rId3"/>
            <a:extLst>
              <a:ext uri="{FF2B5EF4-FFF2-40B4-BE49-F238E27FC236}">
                <a16:creationId xmlns:a16="http://schemas.microsoft.com/office/drawing/2014/main" id="{FC5E276D-531E-45A9-B450-EFEC62CDC8DF}"/>
              </a:ext>
            </a:extLst>
          </p:cNvPr>
          <p:cNvSpPr txBox="1"/>
          <p:nvPr userDrawn="1"/>
        </p:nvSpPr>
        <p:spPr>
          <a:xfrm>
            <a:off x="4961284" y="93791"/>
            <a:ext cx="2269433" cy="316517"/>
          </a:xfrm>
          <a:prstGeom prst="roundRect">
            <a:avLst>
              <a:gd name="adj" fmla="val 50000"/>
            </a:avLst>
          </a:prstGeom>
          <a:solidFill>
            <a:schemeClr val="accent4"/>
          </a:solidFill>
        </p:spPr>
        <p:txBody>
          <a:bodyPr wrap="square" lIns="0" rIns="0" rtlCol="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50" b="0" i="0" u="none" strike="noStrike" kern="0" cap="none" spc="0" normalizeH="0" noProof="1">
                <a:ln>
                  <a:noFill/>
                </a:ln>
                <a:solidFill>
                  <a:schemeClr val="tx1"/>
                </a:solidFill>
                <a:effectLst/>
                <a:uLnTx/>
                <a:uFillTx/>
              </a:rPr>
              <a:t>Neal Creative | click &amp; </a:t>
            </a:r>
            <a:r>
              <a:rPr lang="en-GB" sz="1050" b="1" i="0" u="none" strike="noStrike" kern="0" cap="none" spc="0" normalizeH="0" noProof="1">
                <a:ln>
                  <a:noFill/>
                </a:ln>
                <a:solidFill>
                  <a:schemeClr val="tx1"/>
                </a:solidFill>
                <a:effectLst/>
                <a:uLnTx/>
                <a:uFillTx/>
              </a:rPr>
              <a:t>Learn more</a:t>
            </a:r>
          </a:p>
        </p:txBody>
      </p:sp>
      <p:sp>
        <p:nvSpPr>
          <p:cNvPr id="7" name="TextBox 6">
            <a:hlinkClick r:id="rId4"/>
          </p:cNvPr>
          <p:cNvSpPr txBox="1"/>
          <p:nvPr userDrawn="1"/>
        </p:nvSpPr>
        <p:spPr>
          <a:xfrm>
            <a:off x="0" y="6548363"/>
            <a:ext cx="1209664" cy="346234"/>
          </a:xfrm>
          <a:prstGeom prst="roundRect">
            <a:avLst>
              <a:gd name="adj" fmla="val 50000"/>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noProof="1">
                <a:solidFill>
                  <a:schemeClr val="tx1"/>
                </a:solidFill>
              </a:rPr>
              <a:t>Neal Creative </a:t>
            </a:r>
            <a:r>
              <a:rPr lang="en-GB" sz="900" kern="1200" noProof="1">
                <a:solidFill>
                  <a:schemeClr val="tx1"/>
                </a:solidFill>
                <a:latin typeface="+mn-lt"/>
                <a:ea typeface="+mn-ea"/>
                <a:cs typeface="+mn-cs"/>
              </a:rPr>
              <a:t>©</a:t>
            </a:r>
            <a:r>
              <a:rPr lang="en-GB" sz="1000" noProof="1">
                <a:solidFill>
                  <a:schemeClr val="tx1"/>
                </a:solidFill>
              </a:rPr>
              <a:t> </a:t>
            </a:r>
            <a:endParaRPr lang="en-GB" sz="1000" b="1" noProof="1">
              <a:solidFill>
                <a:schemeClr val="tx1"/>
              </a:solidFill>
            </a:endParaRPr>
          </a:p>
        </p:txBody>
      </p:sp>
      <p:grpSp>
        <p:nvGrpSpPr>
          <p:cNvPr id="8" name="Group 7">
            <a:extLst>
              <a:ext uri="{FF2B5EF4-FFF2-40B4-BE49-F238E27FC236}">
                <a16:creationId xmlns:a16="http://schemas.microsoft.com/office/drawing/2014/main" id="{EF273A61-5610-4355-89F3-7C90515BFCC9}"/>
              </a:ext>
            </a:extLst>
          </p:cNvPr>
          <p:cNvGrpSpPr/>
          <p:nvPr userDrawn="1"/>
        </p:nvGrpSpPr>
        <p:grpSpPr>
          <a:xfrm>
            <a:off x="5976075" y="3634505"/>
            <a:ext cx="1700633" cy="1798732"/>
            <a:chOff x="5976075" y="3634505"/>
            <a:chExt cx="1700633" cy="1798732"/>
          </a:xfrm>
        </p:grpSpPr>
        <p:pic>
          <p:nvPicPr>
            <p:cNvPr id="9" name="Picture 8">
              <a:extLst>
                <a:ext uri="{FF2B5EF4-FFF2-40B4-BE49-F238E27FC236}">
                  <a16:creationId xmlns:a16="http://schemas.microsoft.com/office/drawing/2014/main" id="{6A49345F-7A53-4131-8BB4-087032A6CCD0}"/>
                </a:ext>
              </a:extLst>
            </p:cNvPr>
            <p:cNvPicPr>
              <a:picLocks noChangeAspect="1"/>
            </p:cNvPicPr>
            <p:nvPr/>
          </p:nvPicPr>
          <p:blipFill rotWithShape="1">
            <a:blip r:embed="rId5" cstate="screen">
              <a:extLst>
                <a:ext uri="{28A0092B-C50C-407E-A947-70E740481C1C}">
                  <a14:useLocalDpi xmlns:a14="http://schemas.microsoft.com/office/drawing/2010/main" val="0"/>
                </a:ext>
              </a:extLst>
            </a:blip>
            <a:srcRect/>
            <a:stretch/>
          </p:blipFill>
          <p:spPr>
            <a:xfrm>
              <a:off x="6061135" y="4142336"/>
              <a:ext cx="860601" cy="1290901"/>
            </a:xfrm>
            <a:prstGeom prst="rect">
              <a:avLst/>
            </a:prstGeom>
          </p:spPr>
        </p:pic>
        <p:sp>
          <p:nvSpPr>
            <p:cNvPr id="10" name="TextBox 9">
              <a:extLst>
                <a:ext uri="{FF2B5EF4-FFF2-40B4-BE49-F238E27FC236}">
                  <a16:creationId xmlns:a16="http://schemas.microsoft.com/office/drawing/2014/main" id="{5596D35F-1F19-4447-829C-790DF2B8D2DD}"/>
                </a:ext>
              </a:extLst>
            </p:cNvPr>
            <p:cNvSpPr txBox="1"/>
            <p:nvPr/>
          </p:nvSpPr>
          <p:spPr>
            <a:xfrm>
              <a:off x="5976075" y="3634505"/>
              <a:ext cx="1700633" cy="507831"/>
            </a:xfrm>
            <a:prstGeom prst="rect">
              <a:avLst/>
            </a:prstGeom>
            <a:noFill/>
          </p:spPr>
          <p:txBody>
            <a:bodyPr wrap="square" rtlCol="0">
              <a:spAutoFit/>
            </a:bodyPr>
            <a:lstStyle/>
            <a:p>
              <a:pPr rtl="0"/>
              <a:r>
                <a:rPr lang="en-GB" sz="900" noProof="1">
                  <a:solidFill>
                    <a:schemeClr val="tx1">
                      <a:lumMod val="65000"/>
                      <a:lumOff val="35000"/>
                    </a:schemeClr>
                  </a:solidFill>
                </a:rPr>
                <a:t>TIP </a:t>
              </a:r>
              <a:r>
                <a:rPr lang="en-GB" sz="900" noProof="1">
                  <a:solidFill>
                    <a:schemeClr val="tx1">
                      <a:lumMod val="65000"/>
                      <a:lumOff val="35000"/>
                    </a:schemeClr>
                  </a:solidFill>
                  <a:latin typeface="Calibri" panose="020F0502020204030204" pitchFamily="34" charset="0"/>
                  <a:cs typeface="Calibri" panose="020F0502020204030204" pitchFamily="34" charset="0"/>
                </a:rPr>
                <a:t>│ Use the built-in c</a:t>
              </a:r>
              <a:r>
                <a:rPr lang="en-GB" sz="900" noProof="1">
                  <a:solidFill>
                    <a:schemeClr val="tx1">
                      <a:lumMod val="65000"/>
                      <a:lumOff val="35000"/>
                    </a:schemeClr>
                  </a:solidFill>
                </a:rPr>
                <a:t>olor palette with green and yellow for callouts and accents</a:t>
              </a:r>
            </a:p>
          </p:txBody>
        </p:sp>
      </p:grpSp>
    </p:spTree>
    <p:extLst>
      <p:ext uri="{BB962C8B-B14F-4D97-AF65-F5344CB8AC3E}">
        <p14:creationId xmlns:p14="http://schemas.microsoft.com/office/powerpoint/2010/main" val="28535567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1_TITLE OR TRANSITION">
    <p:bg>
      <p:bgPr>
        <a:solidFill>
          <a:schemeClr val="bg2"/>
        </a:solidFill>
        <a:effectLst/>
      </p:bgPr>
    </p:bg>
    <p:spTree>
      <p:nvGrpSpPr>
        <p:cNvPr id="1" name=""/>
        <p:cNvGrpSpPr/>
        <p:nvPr/>
      </p:nvGrpSpPr>
      <p:grpSpPr>
        <a:xfrm>
          <a:off x="0" y="0"/>
          <a:ext cx="0" cy="0"/>
          <a:chOff x="0" y="0"/>
          <a:chExt cx="0" cy="0"/>
        </a:xfrm>
      </p:grpSpPr>
      <p:sp>
        <p:nvSpPr>
          <p:cNvPr id="18" name="Oval 17"/>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19" name="Oval 18"/>
          <p:cNvSpPr/>
          <p:nvPr userDrawn="1"/>
        </p:nvSpPr>
        <p:spPr>
          <a:xfrm>
            <a:off x="1219939" y="-739444"/>
            <a:ext cx="9107555" cy="9034439"/>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21" name="Oval 20"/>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22" name="Oval 21"/>
          <p:cNvSpPr/>
          <p:nvPr userDrawn="1"/>
        </p:nvSpPr>
        <p:spPr>
          <a:xfrm>
            <a:off x="5907634" y="3213970"/>
            <a:ext cx="2805809" cy="2783284"/>
          </a:xfrm>
          <a:prstGeom prst="ellipse">
            <a:avLst/>
          </a:prstGeom>
          <a:noFill/>
          <a:ln w="19050" cap="flat" cmpd="sng" algn="ctr">
            <a:solidFill>
              <a:srgbClr val="75D1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latin typeface="Segoe UI"/>
              <a:ea typeface="+mn-ea"/>
              <a:cs typeface="+mn-cs"/>
            </a:endParaRPr>
          </a:p>
        </p:txBody>
      </p:sp>
      <p:sp>
        <p:nvSpPr>
          <p:cNvPr id="2" name="Title 1"/>
          <p:cNvSpPr>
            <a:spLocks noGrp="1"/>
          </p:cNvSpPr>
          <p:nvPr>
            <p:ph type="ctrTitle" hasCustomPrompt="1"/>
          </p:nvPr>
        </p:nvSpPr>
        <p:spPr>
          <a:xfrm>
            <a:off x="1219939" y="2240230"/>
            <a:ext cx="9107555" cy="2308324"/>
          </a:xfrm>
          <a:prstGeom prst="rect">
            <a:avLst/>
          </a:prstGeom>
          <a:noFill/>
        </p:spPr>
        <p:txBody>
          <a:bodyPr rtlCol="0" anchor="b"/>
          <a:lstStyle>
            <a:lvl1pPr algn="ctr" defTabSz="914400" rtl="0" eaLnBrk="1" latinLnBrk="0" hangingPunct="1">
              <a:lnSpc>
                <a:spcPct val="90000"/>
              </a:lnSpc>
              <a:spcBef>
                <a:spcPct val="0"/>
              </a:spcBef>
              <a:buNone/>
              <a:defRPr lang="en-US" sz="8000" b="1" i="0" kern="1200" spc="-300" dirty="0">
                <a:gradFill>
                  <a:gsLst>
                    <a:gs pos="0">
                      <a:schemeClr val="accent1">
                        <a:lumMod val="5000"/>
                        <a:lumOff val="95000"/>
                      </a:schemeClr>
                    </a:gs>
                    <a:gs pos="100000">
                      <a:schemeClr val="tx1"/>
                    </a:gs>
                  </a:gsLst>
                  <a:lin ang="5400000" scaled="1"/>
                </a:gradFill>
                <a:latin typeface="+mn-lt"/>
                <a:ea typeface="+mn-ea"/>
                <a:cs typeface="Segoe UI Semilight" panose="020B0402040204020203" pitchFamily="34" charset="0"/>
              </a:defRPr>
            </a:lvl1pPr>
          </a:lstStyle>
          <a:p>
            <a:pPr rtl="0"/>
            <a:r>
              <a:rPr lang="en-GB" noProof="1"/>
              <a:t>CLICK TO EDIT TITLE</a:t>
            </a:r>
          </a:p>
        </p:txBody>
      </p:sp>
      <p:sp>
        <p:nvSpPr>
          <p:cNvPr id="8" name="TextBox 7">
            <a:hlinkClick r:id="rId2"/>
            <a:extLst>
              <a:ext uri="{FF2B5EF4-FFF2-40B4-BE49-F238E27FC236}">
                <a16:creationId xmlns:a16="http://schemas.microsoft.com/office/drawing/2014/main" id="{E516C148-33F4-423B-AB9D-096AA82E12F1}"/>
              </a:ext>
            </a:extLst>
          </p:cNvPr>
          <p:cNvSpPr txBox="1"/>
          <p:nvPr userDrawn="1"/>
        </p:nvSpPr>
        <p:spPr>
          <a:xfrm>
            <a:off x="191616" y="6337795"/>
            <a:ext cx="1209664" cy="346234"/>
          </a:xfrm>
          <a:prstGeom prst="roundRect">
            <a:avLst>
              <a:gd name="adj" fmla="val 50000"/>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noProof="1">
                <a:solidFill>
                  <a:schemeClr val="bg2">
                    <a:lumMod val="50000"/>
                  </a:schemeClr>
                </a:solidFill>
              </a:rPr>
              <a:t>Neal Creative </a:t>
            </a:r>
            <a:r>
              <a:rPr lang="en-GB" sz="900" kern="1200" noProof="1">
                <a:solidFill>
                  <a:schemeClr val="bg2">
                    <a:lumMod val="50000"/>
                  </a:schemeClr>
                </a:solidFill>
                <a:latin typeface="+mn-lt"/>
                <a:ea typeface="+mn-ea"/>
                <a:cs typeface="+mn-cs"/>
              </a:rPr>
              <a:t>©</a:t>
            </a:r>
            <a:r>
              <a:rPr lang="en-GB" sz="1000" noProof="1">
                <a:solidFill>
                  <a:schemeClr val="bg2">
                    <a:lumMod val="50000"/>
                  </a:schemeClr>
                </a:solidFill>
              </a:rPr>
              <a:t> </a:t>
            </a:r>
            <a:endParaRPr lang="en-GB" sz="1000" b="1" noProof="1">
              <a:solidFill>
                <a:schemeClr val="bg2">
                  <a:lumMod val="50000"/>
                </a:schemeClr>
              </a:solidFill>
            </a:endParaRPr>
          </a:p>
        </p:txBody>
      </p:sp>
    </p:spTree>
    <p:extLst>
      <p:ext uri="{BB962C8B-B14F-4D97-AF65-F5344CB8AC3E}">
        <p14:creationId xmlns:p14="http://schemas.microsoft.com/office/powerpoint/2010/main" val="5866202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p:cTn id="7" dur="500" fill="hold"/>
                                        <p:tgtEl>
                                          <p:spTgt spid="18"/>
                                        </p:tgtEl>
                                        <p:attrNameLst>
                                          <p:attrName>ppt_w</p:attrName>
                                        </p:attrNameLst>
                                      </p:cBhvr>
                                      <p:tavLst>
                                        <p:tav tm="0">
                                          <p:val>
                                            <p:fltVal val="0"/>
                                          </p:val>
                                        </p:tav>
                                        <p:tav tm="100000">
                                          <p:val>
                                            <p:strVal val="#ppt_w"/>
                                          </p:val>
                                        </p:tav>
                                      </p:tavLst>
                                    </p:anim>
                                    <p:anim calcmode="lin" valueType="num">
                                      <p:cBhvr>
                                        <p:cTn id="8" dur="500" fill="hold"/>
                                        <p:tgtEl>
                                          <p:spTgt spid="18"/>
                                        </p:tgtEl>
                                        <p:attrNameLst>
                                          <p:attrName>ppt_h</p:attrName>
                                        </p:attrNameLst>
                                      </p:cBhvr>
                                      <p:tavLst>
                                        <p:tav tm="0">
                                          <p:val>
                                            <p:fltVal val="0"/>
                                          </p:val>
                                        </p:tav>
                                        <p:tav tm="100000">
                                          <p:val>
                                            <p:strVal val="#ppt_h"/>
                                          </p:val>
                                        </p:tav>
                                      </p:tavLst>
                                    </p:anim>
                                    <p:animEffect transition="in" filter="fade">
                                      <p:cBhvr>
                                        <p:cTn id="9" dur="500"/>
                                        <p:tgtEl>
                                          <p:spTgt spid="18"/>
                                        </p:tgtEl>
                                      </p:cBhvr>
                                    </p:animEffect>
                                  </p:childTnLst>
                                </p:cTn>
                              </p:par>
                              <p:par>
                                <p:cTn id="10" presetID="10" presetClass="exit" presetSubtype="0" fill="hold" grpId="1" nodeType="withEffect">
                                  <p:stCondLst>
                                    <p:cond delay="250"/>
                                  </p:stCondLst>
                                  <p:childTnLst>
                                    <p:animEffect transition="out" filter="fade">
                                      <p:cBhvr>
                                        <p:cTn id="11" dur="500"/>
                                        <p:tgtEl>
                                          <p:spTgt spid="18"/>
                                        </p:tgtEl>
                                      </p:cBhvr>
                                    </p:animEffect>
                                    <p:set>
                                      <p:cBhvr>
                                        <p:cTn id="12" dur="1" fill="hold">
                                          <p:stCondLst>
                                            <p:cond delay="499"/>
                                          </p:stCondLst>
                                        </p:cTn>
                                        <p:tgtEl>
                                          <p:spTgt spid="18"/>
                                        </p:tgtEl>
                                        <p:attrNameLst>
                                          <p:attrName>style.visibility</p:attrName>
                                        </p:attrNameLst>
                                      </p:cBhvr>
                                      <p:to>
                                        <p:strVal val="hidden"/>
                                      </p:to>
                                    </p:set>
                                  </p:childTnLst>
                                </p:cTn>
                              </p:par>
                              <p:par>
                                <p:cTn id="13" presetID="53" presetClass="entr" presetSubtype="16" fill="hold" grpId="0" nodeType="withEffect">
                                  <p:stCondLst>
                                    <p:cond delay="250"/>
                                  </p:stCondLst>
                                  <p:childTnLst>
                                    <p:set>
                                      <p:cBhvr>
                                        <p:cTn id="14" dur="1" fill="hold">
                                          <p:stCondLst>
                                            <p:cond delay="0"/>
                                          </p:stCondLst>
                                        </p:cTn>
                                        <p:tgtEl>
                                          <p:spTgt spid="19"/>
                                        </p:tgtEl>
                                        <p:attrNameLst>
                                          <p:attrName>style.visibility</p:attrName>
                                        </p:attrNameLst>
                                      </p:cBhvr>
                                      <p:to>
                                        <p:strVal val="visible"/>
                                      </p:to>
                                    </p:set>
                                    <p:anim calcmode="lin" valueType="num">
                                      <p:cBhvr>
                                        <p:cTn id="15" dur="500" fill="hold"/>
                                        <p:tgtEl>
                                          <p:spTgt spid="19"/>
                                        </p:tgtEl>
                                        <p:attrNameLst>
                                          <p:attrName>ppt_w</p:attrName>
                                        </p:attrNameLst>
                                      </p:cBhvr>
                                      <p:tavLst>
                                        <p:tav tm="0">
                                          <p:val>
                                            <p:fltVal val="0"/>
                                          </p:val>
                                        </p:tav>
                                        <p:tav tm="100000">
                                          <p:val>
                                            <p:strVal val="#ppt_w"/>
                                          </p:val>
                                        </p:tav>
                                      </p:tavLst>
                                    </p:anim>
                                    <p:anim calcmode="lin" valueType="num">
                                      <p:cBhvr>
                                        <p:cTn id="16" dur="500" fill="hold"/>
                                        <p:tgtEl>
                                          <p:spTgt spid="19"/>
                                        </p:tgtEl>
                                        <p:attrNameLst>
                                          <p:attrName>ppt_h</p:attrName>
                                        </p:attrNameLst>
                                      </p:cBhvr>
                                      <p:tavLst>
                                        <p:tav tm="0">
                                          <p:val>
                                            <p:fltVal val="0"/>
                                          </p:val>
                                        </p:tav>
                                        <p:tav tm="100000">
                                          <p:val>
                                            <p:strVal val="#ppt_h"/>
                                          </p:val>
                                        </p:tav>
                                      </p:tavLst>
                                    </p:anim>
                                    <p:animEffect transition="in" filter="fade">
                                      <p:cBhvr>
                                        <p:cTn id="17" dur="500"/>
                                        <p:tgtEl>
                                          <p:spTgt spid="19"/>
                                        </p:tgtEl>
                                      </p:cBhvr>
                                    </p:animEffect>
                                  </p:childTnLst>
                                </p:cTn>
                              </p:par>
                              <p:par>
                                <p:cTn id="18" presetID="10" presetClass="exit" presetSubtype="0" fill="hold" grpId="1" nodeType="withEffect">
                                  <p:stCondLst>
                                    <p:cond delay="500"/>
                                  </p:stCondLst>
                                  <p:childTnLst>
                                    <p:animEffect transition="out" filter="fade">
                                      <p:cBhvr>
                                        <p:cTn id="19" dur="500"/>
                                        <p:tgtEl>
                                          <p:spTgt spid="19"/>
                                        </p:tgtEl>
                                      </p:cBhvr>
                                    </p:animEffect>
                                    <p:set>
                                      <p:cBhvr>
                                        <p:cTn id="20" dur="1" fill="hold">
                                          <p:stCondLst>
                                            <p:cond delay="499"/>
                                          </p:stCondLst>
                                        </p:cTn>
                                        <p:tgtEl>
                                          <p:spTgt spid="19"/>
                                        </p:tgtEl>
                                        <p:attrNameLst>
                                          <p:attrName>style.visibility</p:attrName>
                                        </p:attrNameLst>
                                      </p:cBhvr>
                                      <p:to>
                                        <p:strVal val="hidden"/>
                                      </p:to>
                                    </p:set>
                                  </p:childTnLst>
                                </p:cTn>
                              </p:par>
                              <p:par>
                                <p:cTn id="21" presetID="53" presetClass="entr" presetSubtype="16"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 calcmode="lin" valueType="num">
                                      <p:cBhvr>
                                        <p:cTn id="23" dur="500" fill="hold"/>
                                        <p:tgtEl>
                                          <p:spTgt spid="21"/>
                                        </p:tgtEl>
                                        <p:attrNameLst>
                                          <p:attrName>ppt_w</p:attrName>
                                        </p:attrNameLst>
                                      </p:cBhvr>
                                      <p:tavLst>
                                        <p:tav tm="0">
                                          <p:val>
                                            <p:fltVal val="0"/>
                                          </p:val>
                                        </p:tav>
                                        <p:tav tm="100000">
                                          <p:val>
                                            <p:strVal val="#ppt_w"/>
                                          </p:val>
                                        </p:tav>
                                      </p:tavLst>
                                    </p:anim>
                                    <p:anim calcmode="lin" valueType="num">
                                      <p:cBhvr>
                                        <p:cTn id="24" dur="500" fill="hold"/>
                                        <p:tgtEl>
                                          <p:spTgt spid="21"/>
                                        </p:tgtEl>
                                        <p:attrNameLst>
                                          <p:attrName>ppt_h</p:attrName>
                                        </p:attrNameLst>
                                      </p:cBhvr>
                                      <p:tavLst>
                                        <p:tav tm="0">
                                          <p:val>
                                            <p:fltVal val="0"/>
                                          </p:val>
                                        </p:tav>
                                        <p:tav tm="100000">
                                          <p:val>
                                            <p:strVal val="#ppt_h"/>
                                          </p:val>
                                        </p:tav>
                                      </p:tavLst>
                                    </p:anim>
                                    <p:animEffect transition="in" filter="fade">
                                      <p:cBhvr>
                                        <p:cTn id="25" dur="500"/>
                                        <p:tgtEl>
                                          <p:spTgt spid="21"/>
                                        </p:tgtEl>
                                      </p:cBhvr>
                                    </p:animEffect>
                                  </p:childTnLst>
                                </p:cTn>
                              </p:par>
                              <p:par>
                                <p:cTn id="26" presetID="10" presetClass="exit" presetSubtype="0" fill="hold" grpId="1" nodeType="withEffect">
                                  <p:stCondLst>
                                    <p:cond delay="250"/>
                                  </p:stCondLst>
                                  <p:childTnLst>
                                    <p:animEffect transition="out" filter="fade">
                                      <p:cBhvr>
                                        <p:cTn id="27" dur="500"/>
                                        <p:tgtEl>
                                          <p:spTgt spid="21"/>
                                        </p:tgtEl>
                                      </p:cBhvr>
                                    </p:animEffect>
                                    <p:set>
                                      <p:cBhvr>
                                        <p:cTn id="28" dur="1" fill="hold">
                                          <p:stCondLst>
                                            <p:cond delay="499"/>
                                          </p:stCondLst>
                                        </p:cTn>
                                        <p:tgtEl>
                                          <p:spTgt spid="21"/>
                                        </p:tgtEl>
                                        <p:attrNameLst>
                                          <p:attrName>style.visibility</p:attrName>
                                        </p:attrNameLst>
                                      </p:cBhvr>
                                      <p:to>
                                        <p:strVal val="hidden"/>
                                      </p:to>
                                    </p:set>
                                  </p:childTnLst>
                                </p:cTn>
                              </p:par>
                              <p:par>
                                <p:cTn id="29" presetID="53" presetClass="entr" presetSubtype="16" fill="hold" grpId="0" nodeType="withEffect">
                                  <p:stCondLst>
                                    <p:cond delay="250"/>
                                  </p:stCondLst>
                                  <p:childTnLst>
                                    <p:set>
                                      <p:cBhvr>
                                        <p:cTn id="30" dur="1" fill="hold">
                                          <p:stCondLst>
                                            <p:cond delay="0"/>
                                          </p:stCondLst>
                                        </p:cTn>
                                        <p:tgtEl>
                                          <p:spTgt spid="22"/>
                                        </p:tgtEl>
                                        <p:attrNameLst>
                                          <p:attrName>style.visibility</p:attrName>
                                        </p:attrNameLst>
                                      </p:cBhvr>
                                      <p:to>
                                        <p:strVal val="visible"/>
                                      </p:to>
                                    </p:set>
                                    <p:anim calcmode="lin" valueType="num">
                                      <p:cBhvr>
                                        <p:cTn id="31" dur="500" fill="hold"/>
                                        <p:tgtEl>
                                          <p:spTgt spid="22"/>
                                        </p:tgtEl>
                                        <p:attrNameLst>
                                          <p:attrName>ppt_w</p:attrName>
                                        </p:attrNameLst>
                                      </p:cBhvr>
                                      <p:tavLst>
                                        <p:tav tm="0">
                                          <p:val>
                                            <p:fltVal val="0"/>
                                          </p:val>
                                        </p:tav>
                                        <p:tav tm="100000">
                                          <p:val>
                                            <p:strVal val="#ppt_w"/>
                                          </p:val>
                                        </p:tav>
                                      </p:tavLst>
                                    </p:anim>
                                    <p:anim calcmode="lin" valueType="num">
                                      <p:cBhvr>
                                        <p:cTn id="32" dur="500" fill="hold"/>
                                        <p:tgtEl>
                                          <p:spTgt spid="22"/>
                                        </p:tgtEl>
                                        <p:attrNameLst>
                                          <p:attrName>ppt_h</p:attrName>
                                        </p:attrNameLst>
                                      </p:cBhvr>
                                      <p:tavLst>
                                        <p:tav tm="0">
                                          <p:val>
                                            <p:fltVal val="0"/>
                                          </p:val>
                                        </p:tav>
                                        <p:tav tm="100000">
                                          <p:val>
                                            <p:strVal val="#ppt_h"/>
                                          </p:val>
                                        </p:tav>
                                      </p:tavLst>
                                    </p:anim>
                                    <p:animEffect transition="in" filter="fade">
                                      <p:cBhvr>
                                        <p:cTn id="33" dur="500"/>
                                        <p:tgtEl>
                                          <p:spTgt spid="22"/>
                                        </p:tgtEl>
                                      </p:cBhvr>
                                    </p:animEffect>
                                  </p:childTnLst>
                                </p:cTn>
                              </p:par>
                              <p:par>
                                <p:cTn id="34" presetID="10" presetClass="exit" presetSubtype="0" fill="hold" grpId="1" nodeType="withEffect">
                                  <p:stCondLst>
                                    <p:cond delay="500"/>
                                  </p:stCondLst>
                                  <p:childTnLst>
                                    <p:animEffect transition="out" filter="fade">
                                      <p:cBhvr>
                                        <p:cTn id="35" dur="500"/>
                                        <p:tgtEl>
                                          <p:spTgt spid="22"/>
                                        </p:tgtEl>
                                      </p:cBhvr>
                                    </p:animEffect>
                                    <p:set>
                                      <p:cBhvr>
                                        <p:cTn id="36" dur="1" fill="hold">
                                          <p:stCondLst>
                                            <p:cond delay="4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8" grpId="1" animBg="1"/>
      <p:bldP spid="19" grpId="0" animBg="1"/>
      <p:bldP spid="19" grpId="1" animBg="1"/>
      <p:bldP spid="21" grpId="0" animBg="1"/>
      <p:bldP spid="21" grpId="1" animBg="1"/>
      <p:bldP spid="22" grpId="0" animBg="1"/>
      <p:bldP spid="22" grpId="1"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5_Callout with small Non-bulleted">
    <p:spTree>
      <p:nvGrpSpPr>
        <p:cNvPr id="1" name=""/>
        <p:cNvGrpSpPr/>
        <p:nvPr/>
      </p:nvGrpSpPr>
      <p:grpSpPr>
        <a:xfrm>
          <a:off x="0" y="0"/>
          <a:ext cx="0" cy="0"/>
          <a:chOff x="0" y="0"/>
          <a:chExt cx="0" cy="0"/>
        </a:xfrm>
      </p:grpSpPr>
      <p:sp>
        <p:nvSpPr>
          <p:cNvPr id="10" name="Rectangle 9"/>
          <p:cNvSpPr/>
          <p:nvPr userDrawn="1"/>
        </p:nvSpPr>
        <p:spPr>
          <a:xfrm>
            <a:off x="0" y="0"/>
            <a:ext cx="12192000" cy="297484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4" name="Text Placeholder 3"/>
          <p:cNvSpPr>
            <a:spLocks noGrp="1"/>
          </p:cNvSpPr>
          <p:nvPr>
            <p:ph type="body" sz="quarter" idx="10" hasCustomPrompt="1"/>
          </p:nvPr>
        </p:nvSpPr>
        <p:spPr>
          <a:xfrm>
            <a:off x="269240" y="3367878"/>
            <a:ext cx="5192775" cy="1830245"/>
          </a:xfrm>
        </p:spPr>
        <p:txBody>
          <a:bodyPr wrap="square" rtlCol="0">
            <a:spAutoFit/>
          </a:bodyPr>
          <a:lstStyle>
            <a:lvl1pPr marL="0" marR="0" indent="0" algn="l" defTabSz="914367" rtl="0" eaLnBrk="1" fontAlgn="auto" latinLnBrk="0" hangingPunct="1">
              <a:lnSpc>
                <a:spcPct val="90000"/>
              </a:lnSpc>
              <a:spcBef>
                <a:spcPts val="1200"/>
              </a:spcBef>
              <a:spcAft>
                <a:spcPts val="0"/>
              </a:spcAft>
              <a:buClr>
                <a:schemeClr val="tx1"/>
              </a:buClr>
              <a:buSzPct val="90000"/>
              <a:buFont typeface="Wingdings" pitchFamily="2" charset="2"/>
              <a:buNone/>
              <a:tabLst/>
              <a:defRPr lang="en-US" sz="3137" kern="1200" spc="0" baseline="0" dirty="0">
                <a:gradFill>
                  <a:gsLst>
                    <a:gs pos="1250">
                      <a:schemeClr val="tx2"/>
                    </a:gs>
                    <a:gs pos="99000">
                      <a:schemeClr val="tx2"/>
                    </a:gs>
                  </a:gsLst>
                  <a:lin ang="5400000" scaled="0"/>
                </a:gradFill>
                <a:latin typeface="+mj-lt"/>
                <a:ea typeface="+mn-ea"/>
                <a:cs typeface="+mn-cs"/>
              </a:defRPr>
            </a:lvl1pPr>
            <a:lvl2pPr marL="0" indent="0">
              <a:buNone/>
              <a:defRPr sz="1961"/>
            </a:lvl2pPr>
            <a:lvl3pPr marL="227209" indent="0">
              <a:buNone/>
              <a:tabLst/>
              <a:defRPr sz="1961"/>
            </a:lvl3pPr>
            <a:lvl4pPr marL="451306" indent="0">
              <a:buNone/>
              <a:defRPr/>
            </a:lvl4pPr>
            <a:lvl5pPr marL="672290" indent="0">
              <a:buNone/>
              <a:tabLst/>
              <a:defRPr/>
            </a:lvl5pPr>
          </a:lstStyle>
          <a:p>
            <a:pPr rtl="0"/>
            <a:r>
              <a:rPr lang="en-GB" noProof="1"/>
              <a:t>A short introduction</a:t>
            </a:r>
            <a:br>
              <a:rPr lang="en-GB" noProof="1"/>
            </a:br>
            <a:r>
              <a:rPr lang="en-GB" noProof="1"/>
              <a:t>to the data, revealing</a:t>
            </a:r>
            <a:br>
              <a:rPr lang="en-GB" noProof="1"/>
            </a:br>
            <a:r>
              <a:rPr lang="en-GB" noProof="1"/>
              <a:t>points one at a time, will enhance comprehension.</a:t>
            </a:r>
          </a:p>
        </p:txBody>
      </p:sp>
      <p:sp>
        <p:nvSpPr>
          <p:cNvPr id="9" name="Text Placeholder 8"/>
          <p:cNvSpPr>
            <a:spLocks noGrp="1"/>
          </p:cNvSpPr>
          <p:nvPr>
            <p:ph type="body" sz="quarter" idx="11" hasCustomPrompt="1"/>
          </p:nvPr>
        </p:nvSpPr>
        <p:spPr>
          <a:xfrm>
            <a:off x="6253316" y="3503950"/>
            <a:ext cx="5671764" cy="1705723"/>
          </a:xfrm>
        </p:spPr>
        <p:txBody>
          <a:bodyPr rtlCol="0"/>
          <a:lstStyle>
            <a:lvl1pPr marL="0" indent="0" algn="l">
              <a:buNone/>
              <a:defRPr sz="1961">
                <a:latin typeface="+mn-lt"/>
              </a:defRPr>
            </a:lvl1pPr>
            <a:lvl2pPr marL="0" indent="0" algn="l">
              <a:buNone/>
              <a:defRPr sz="1765">
                <a:latin typeface="+mn-lt"/>
              </a:defRPr>
            </a:lvl2pPr>
            <a:lvl3pPr marL="0" indent="0" algn="l">
              <a:buNone/>
              <a:defRPr sz="1568">
                <a:latin typeface="+mn-lt"/>
              </a:defRPr>
            </a:lvl3pPr>
            <a:lvl4pPr marL="0" indent="0" algn="l">
              <a:buNone/>
              <a:defRPr sz="1372">
                <a:latin typeface="+mn-lt"/>
              </a:defRPr>
            </a:lvl4pPr>
            <a:lvl5pPr marL="0" indent="0" algn="l">
              <a:buNone/>
              <a:defRPr sz="1372">
                <a:latin typeface="+mn-lt"/>
              </a:defRPr>
            </a:lvl5pPr>
          </a:lstStyle>
          <a:p>
            <a:pPr lvl="0" rtl="0"/>
            <a:r>
              <a:rPr lang="en-GB" noProof="1"/>
              <a:t>Edit Master text styles</a:t>
            </a:r>
          </a:p>
          <a:p>
            <a:pPr lvl="1" rtl="0"/>
            <a:r>
              <a:rPr lang="en-GB" noProof="1"/>
              <a:t>Second level</a:t>
            </a:r>
          </a:p>
          <a:p>
            <a:pPr lvl="2" rtl="0"/>
            <a:r>
              <a:rPr lang="en-GB" noProof="1"/>
              <a:t>Third level</a:t>
            </a:r>
          </a:p>
          <a:p>
            <a:pPr lvl="3" rtl="0"/>
            <a:r>
              <a:rPr lang="en-GB" noProof="1"/>
              <a:t>Fourth level</a:t>
            </a:r>
          </a:p>
          <a:p>
            <a:pPr lvl="4" rtl="0"/>
            <a:r>
              <a:rPr lang="en-GB" noProof="1"/>
              <a:t>Fifth level</a:t>
            </a:r>
          </a:p>
        </p:txBody>
      </p:sp>
      <p:sp>
        <p:nvSpPr>
          <p:cNvPr id="3" name="Picture Placeholder 2"/>
          <p:cNvSpPr>
            <a:spLocks noGrp="1"/>
          </p:cNvSpPr>
          <p:nvPr>
            <p:ph type="pic" sz="quarter" idx="12"/>
          </p:nvPr>
        </p:nvSpPr>
        <p:spPr>
          <a:xfrm>
            <a:off x="0" y="0"/>
            <a:ext cx="12192000" cy="2974848"/>
          </a:xfrm>
          <a:blipFill>
            <a:blip r:embed="rId2"/>
            <a:srcRect/>
            <a:stretch>
              <a:fillRect t="-65721" r="-4798" b="-46455"/>
            </a:stretch>
          </a:blipFill>
        </p:spPr>
        <p:txBody>
          <a:bodyPr rtlCol="0" anchor="ctr" anchorCtr="0">
            <a:noAutofit/>
          </a:bodyPr>
          <a:lstStyle/>
          <a:p>
            <a:pPr rtl="0"/>
            <a:r>
              <a:rPr lang="en-US" noProof="1"/>
              <a:t>Click icon to add picture</a:t>
            </a:r>
            <a:endParaRPr lang="en-GB" noProof="1"/>
          </a:p>
        </p:txBody>
      </p:sp>
      <p:sp>
        <p:nvSpPr>
          <p:cNvPr id="12" name="TextBox 11">
            <a:hlinkClick r:id="rId3"/>
            <a:extLst>
              <a:ext uri="{FF2B5EF4-FFF2-40B4-BE49-F238E27FC236}">
                <a16:creationId xmlns:a16="http://schemas.microsoft.com/office/drawing/2014/main" id="{B2DA80A1-9E22-4BFF-8562-466123B36943}"/>
              </a:ext>
            </a:extLst>
          </p:cNvPr>
          <p:cNvSpPr txBox="1"/>
          <p:nvPr userDrawn="1"/>
        </p:nvSpPr>
        <p:spPr>
          <a:xfrm>
            <a:off x="9089198" y="6298102"/>
            <a:ext cx="2466220" cy="367873"/>
          </a:xfrm>
          <a:prstGeom prst="roundRect">
            <a:avLst>
              <a:gd name="adj" fmla="val 50000"/>
            </a:avLst>
          </a:prstGeom>
          <a:solidFill>
            <a:srgbClr val="004568"/>
          </a:solidFill>
        </p:spPr>
        <p:txBody>
          <a:bodyPr wrap="non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GB" sz="1100" b="0" i="0" u="none" strike="noStrike" kern="0" cap="none" spc="0" normalizeH="0" noProof="1">
                <a:ln>
                  <a:noFill/>
                </a:ln>
                <a:solidFill>
                  <a:srgbClr val="FFFFFF"/>
                </a:solidFill>
                <a:effectLst/>
                <a:uLnTx/>
                <a:uFillTx/>
              </a:rPr>
              <a:t>Neal Creative | click &amp; </a:t>
            </a:r>
            <a:r>
              <a:rPr lang="en-GB" sz="1100" b="1" i="0" u="none" strike="noStrike" kern="0" cap="none" spc="0" normalizeH="0" noProof="1">
                <a:ln>
                  <a:noFill/>
                </a:ln>
                <a:solidFill>
                  <a:srgbClr val="FFFFFF"/>
                </a:solidFill>
                <a:effectLst/>
                <a:uLnTx/>
                <a:uFillTx/>
              </a:rPr>
              <a:t>Learn more</a:t>
            </a:r>
          </a:p>
        </p:txBody>
      </p:sp>
      <p:sp>
        <p:nvSpPr>
          <p:cNvPr id="2" name="Title 1"/>
          <p:cNvSpPr>
            <a:spLocks noGrp="1"/>
          </p:cNvSpPr>
          <p:nvPr>
            <p:ph type="title" hasCustomPrompt="1"/>
          </p:nvPr>
        </p:nvSpPr>
        <p:spPr>
          <a:xfrm>
            <a:off x="304800" y="419099"/>
            <a:ext cx="8917577" cy="590931"/>
          </a:xfrm>
        </p:spPr>
        <p:txBody>
          <a:bodyPr rtlCol="0"/>
          <a:lstStyle/>
          <a:p>
            <a:pPr rtl="0"/>
            <a:r>
              <a:rPr lang="en-GB" noProof="1"/>
              <a:t>CLICK TO EDIT MASTER TITLE STYLE</a:t>
            </a:r>
          </a:p>
        </p:txBody>
      </p:sp>
      <p:sp>
        <p:nvSpPr>
          <p:cNvPr id="11"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
        <p:nvSpPr>
          <p:cNvPr id="13" name="TextBox 12">
            <a:hlinkClick r:id="rId4"/>
            <a:extLst>
              <a:ext uri="{FF2B5EF4-FFF2-40B4-BE49-F238E27FC236}">
                <a16:creationId xmlns:a16="http://schemas.microsoft.com/office/drawing/2014/main" id="{1AF511EA-044E-4300-B921-D56138FE402E}"/>
              </a:ext>
            </a:extLst>
          </p:cNvPr>
          <p:cNvSpPr txBox="1"/>
          <p:nvPr userDrawn="1"/>
        </p:nvSpPr>
        <p:spPr>
          <a:xfrm>
            <a:off x="191616" y="6337795"/>
            <a:ext cx="1209664" cy="346234"/>
          </a:xfrm>
          <a:prstGeom prst="roundRect">
            <a:avLst>
              <a:gd name="adj" fmla="val 50000"/>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noProof="1">
                <a:solidFill>
                  <a:schemeClr val="bg1">
                    <a:lumMod val="75000"/>
                  </a:schemeClr>
                </a:solidFill>
              </a:rPr>
              <a:t>Neal Creative </a:t>
            </a:r>
            <a:r>
              <a:rPr lang="en-GB" sz="900" kern="1200" noProof="1">
                <a:solidFill>
                  <a:schemeClr val="bg1">
                    <a:lumMod val="75000"/>
                  </a:schemeClr>
                </a:solidFill>
                <a:latin typeface="+mn-lt"/>
                <a:ea typeface="+mn-ea"/>
                <a:cs typeface="+mn-cs"/>
              </a:rPr>
              <a:t>©</a:t>
            </a:r>
            <a:r>
              <a:rPr lang="en-GB" sz="1000" noProof="1">
                <a:solidFill>
                  <a:schemeClr val="bg1">
                    <a:lumMod val="75000"/>
                  </a:schemeClr>
                </a:solidFill>
              </a:rPr>
              <a:t> </a:t>
            </a:r>
            <a:endParaRPr lang="en-GB" sz="1000" b="1" noProof="1">
              <a:solidFill>
                <a:schemeClr val="bg1">
                  <a:lumMod val="75000"/>
                </a:schemeClr>
              </a:solidFill>
            </a:endParaRPr>
          </a:p>
        </p:txBody>
      </p:sp>
    </p:spTree>
    <p:extLst>
      <p:ext uri="{BB962C8B-B14F-4D97-AF65-F5344CB8AC3E}">
        <p14:creationId xmlns:p14="http://schemas.microsoft.com/office/powerpoint/2010/main" val="37623406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04800" y="1275347"/>
            <a:ext cx="11658600" cy="1870769"/>
          </a:xfrm>
          <a:prstGeom prst="rect">
            <a:avLst/>
          </a:prstGeom>
        </p:spPr>
        <p:txBody>
          <a:bodyPr vert="horz" wrap="square" lIns="91440" tIns="45720" rIns="91440" bIns="45720" rtlCol="0">
            <a:spAutoFit/>
          </a:bodyPr>
          <a:lstStyle/>
          <a:p>
            <a:pPr lvl="0" rtl="0"/>
            <a:r>
              <a:rPr lang="en-US" noProof="1"/>
              <a:t>Click to edit Master text styles</a:t>
            </a:r>
          </a:p>
          <a:p>
            <a:pPr lvl="1" rtl="0"/>
            <a:r>
              <a:rPr lang="en-US" noProof="1"/>
              <a:t>Second level</a:t>
            </a:r>
          </a:p>
          <a:p>
            <a:pPr lvl="2" rtl="0"/>
            <a:r>
              <a:rPr lang="en-US" noProof="1"/>
              <a:t>Third level</a:t>
            </a:r>
          </a:p>
          <a:p>
            <a:pPr lvl="3" rtl="0"/>
            <a:r>
              <a:rPr lang="en-US" noProof="1"/>
              <a:t>Fourth level</a:t>
            </a:r>
          </a:p>
          <a:p>
            <a:pPr lvl="4" rtl="0"/>
            <a:r>
              <a:rPr lang="en-US" noProof="1"/>
              <a:t>Fifth level</a:t>
            </a:r>
            <a:endParaRPr lang="en-GB" noProof="1"/>
          </a:p>
        </p:txBody>
      </p:sp>
      <p:sp>
        <p:nvSpPr>
          <p:cNvPr id="4" name="Title Placeholder 3"/>
          <p:cNvSpPr>
            <a:spLocks noGrp="1"/>
          </p:cNvSpPr>
          <p:nvPr>
            <p:ph type="title"/>
          </p:nvPr>
        </p:nvSpPr>
        <p:spPr>
          <a:xfrm>
            <a:off x="304800" y="419100"/>
            <a:ext cx="11658600" cy="590931"/>
          </a:xfrm>
          <a:prstGeom prst="rect">
            <a:avLst/>
          </a:prstGeom>
        </p:spPr>
        <p:txBody>
          <a:bodyPr vert="horz" wrap="square" lIns="91440" tIns="45720" rIns="91440" bIns="45720" rtlCol="0" anchor="t" anchorCtr="0">
            <a:spAutoFit/>
          </a:bodyPr>
          <a:lstStyle/>
          <a:p>
            <a:pPr rtl="0"/>
            <a:r>
              <a:rPr lang="en-US" noProof="1"/>
              <a:t>Click to edit Master title style</a:t>
            </a:r>
            <a:endParaRPr lang="en-GB" noProof="1"/>
          </a:p>
        </p:txBody>
      </p:sp>
      <p:sp>
        <p:nvSpPr>
          <p:cNvPr id="8" name="Slide Number Placeholder 7"/>
          <p:cNvSpPr>
            <a:spLocks noGrp="1"/>
          </p:cNvSpPr>
          <p:nvPr>
            <p:ph type="sldNum" sz="quarter" idx="4"/>
          </p:nvPr>
        </p:nvSpPr>
        <p:spPr>
          <a:xfrm>
            <a:off x="11668594" y="6484937"/>
            <a:ext cx="523406" cy="365125"/>
          </a:xfrm>
          <a:prstGeom prst="rect">
            <a:avLst/>
          </a:prstGeom>
        </p:spPr>
        <p:txBody>
          <a:bodyPr vert="horz" wrap="none" lIns="91440" tIns="45720" rIns="91440" bIns="45720" rtlCol="0" anchor="ctr"/>
          <a:lstStyle>
            <a:lvl1pPr algn="r">
              <a:defRPr sz="1200">
                <a:solidFill>
                  <a:schemeClr val="tx2"/>
                </a:solidFill>
              </a:defRPr>
            </a:lvl1pPr>
          </a:lstStyle>
          <a:p>
            <a:pPr rtl="0"/>
            <a:fld id="{4997E989-D798-4C62-8E93-3D2D613C2488}" type="slidenum">
              <a:rPr lang="en-GB" noProof="1" dirty="0" smtClean="0"/>
              <a:pPr rtl="0"/>
              <a:t>‹#›</a:t>
            </a:fld>
            <a:endParaRPr lang="en-GB" noProof="1"/>
          </a:p>
        </p:txBody>
      </p:sp>
    </p:spTree>
    <p:extLst>
      <p:ext uri="{BB962C8B-B14F-4D97-AF65-F5344CB8AC3E}">
        <p14:creationId xmlns:p14="http://schemas.microsoft.com/office/powerpoint/2010/main" val="3860510708"/>
      </p:ext>
    </p:extLst>
  </p:cSld>
  <p:clrMap bg1="lt1" tx1="dk1" bg2="lt2" tx2="dk2" accent1="accent1" accent2="accent2" accent3="accent3" accent4="accent4" accent5="accent5" accent6="accent6" hlink="hlink" folHlink="folHlink"/>
  <p:sldLayoutIdLst>
    <p:sldLayoutId id="2147483744" r:id="rId1"/>
    <p:sldLayoutId id="2147483712" r:id="rId2"/>
    <p:sldLayoutId id="2147483672" r:id="rId3"/>
    <p:sldLayoutId id="2147483749" r:id="rId4"/>
    <p:sldLayoutId id="2147483750" r:id="rId5"/>
    <p:sldLayoutId id="2147483752" r:id="rId6"/>
    <p:sldLayoutId id="2147483674" r:id="rId7"/>
    <p:sldLayoutId id="2147483720" r:id="rId8"/>
    <p:sldLayoutId id="2147483721" r:id="rId9"/>
    <p:sldLayoutId id="2147483732" r:id="rId10"/>
    <p:sldLayoutId id="2147483730" r:id="rId11"/>
    <p:sldLayoutId id="2147483716" r:id="rId12"/>
    <p:sldLayoutId id="2147483735" r:id="rId13"/>
    <p:sldLayoutId id="2147483700" r:id="rId14"/>
    <p:sldLayoutId id="2147483734" r:id="rId15"/>
    <p:sldLayoutId id="2147483701" r:id="rId16"/>
    <p:sldLayoutId id="2147483736" r:id="rId17"/>
    <p:sldLayoutId id="2147483733" r:id="rId18"/>
    <p:sldLayoutId id="2147483741" r:id="rId19"/>
    <p:sldLayoutId id="2147483727" r:id="rId20"/>
    <p:sldLayoutId id="2147483719" r:id="rId21"/>
    <p:sldLayoutId id="2147483655" r:id="rId22"/>
    <p:sldLayoutId id="2147483748" r:id="rId23"/>
    <p:sldLayoutId id="2147483753" r:id="rId24"/>
    <p:sldLayoutId id="2147483747" r:id="rId25"/>
    <p:sldLayoutId id="2147483745" r:id="rId26"/>
    <p:sldLayoutId id="2147483737" r:id="rId27"/>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hdr="0" ftr="0" dt="0"/>
  <p:txStyles>
    <p:titleStyle>
      <a:lvl1pPr algn="l" defTabSz="914400" rtl="0" eaLnBrk="1" latinLnBrk="0" hangingPunct="1">
        <a:lnSpc>
          <a:spcPct val="90000"/>
        </a:lnSpc>
        <a:spcBef>
          <a:spcPct val="0"/>
        </a:spcBef>
        <a:buNone/>
        <a:defRPr lang="en-US" sz="3600" b="0" i="0" kern="1200" spc="300" dirty="0">
          <a:gradFill>
            <a:gsLst>
              <a:gs pos="15000">
                <a:schemeClr val="tx1"/>
              </a:gs>
              <a:gs pos="47000">
                <a:schemeClr val="tx1"/>
              </a:gs>
            </a:gsLst>
            <a:lin ang="5400000" scaled="1"/>
          </a:gradFill>
          <a:latin typeface="Segoe UI Semibold" panose="020B0702040204020203" pitchFamily="34" charset="0"/>
          <a:ea typeface="+mn-ea"/>
          <a:cs typeface="Segoe UI Semibold" panose="020B0702040204020203"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b="1" kern="1200">
          <a:gradFill>
            <a:gsLst>
              <a:gs pos="15000">
                <a:schemeClr val="tx1"/>
              </a:gs>
              <a:gs pos="47000">
                <a:schemeClr val="tx1"/>
              </a:gs>
            </a:gsLst>
            <a:lin ang="5400000" scaled="1"/>
          </a:gradFill>
          <a:latin typeface="+mn-lt"/>
          <a:ea typeface="+mn-ea"/>
          <a:cs typeface="+mn-cs"/>
        </a:defRPr>
      </a:lvl1pPr>
      <a:lvl2pPr marL="0" indent="0" algn="l" defTabSz="914400" rtl="0" eaLnBrk="1" latinLnBrk="0" hangingPunct="1">
        <a:lnSpc>
          <a:spcPct val="90000"/>
        </a:lnSpc>
        <a:spcBef>
          <a:spcPts val="500"/>
        </a:spcBef>
        <a:buFont typeface="Arial" panose="020B0604020202020204" pitchFamily="34" charset="0"/>
        <a:buNone/>
        <a:defRPr sz="2000" kern="1200">
          <a:solidFill>
            <a:schemeClr val="tx1">
              <a:lumMod val="65000"/>
              <a:lumOff val="35000"/>
            </a:schemeClr>
          </a:solidFill>
          <a:latin typeface="+mn-lt"/>
          <a:ea typeface="+mn-ea"/>
          <a:cs typeface="+mn-cs"/>
        </a:defRPr>
      </a:lvl2pPr>
      <a:lvl3pPr marL="0" indent="0" algn="l" defTabSz="914400" rtl="0" eaLnBrk="1" latinLnBrk="0" hangingPunct="1">
        <a:lnSpc>
          <a:spcPct val="90000"/>
        </a:lnSpc>
        <a:spcBef>
          <a:spcPts val="1200"/>
        </a:spcBef>
        <a:spcAft>
          <a:spcPts val="1200"/>
        </a:spcAft>
        <a:buFont typeface="Arial" panose="020B0604020202020204" pitchFamily="34" charset="0"/>
        <a:buNone/>
        <a:defRPr sz="2000" b="1" kern="1200">
          <a:solidFill>
            <a:schemeClr val="tx2"/>
          </a:solidFill>
          <a:latin typeface="+mn-lt"/>
          <a:ea typeface="+mn-ea"/>
          <a:cs typeface="+mn-cs"/>
        </a:defRPr>
      </a:lvl3pPr>
      <a:lvl4pPr marL="0" indent="0" algn="l" defTabSz="914400" rtl="0" eaLnBrk="1" latinLnBrk="0" hangingPunct="1">
        <a:lnSpc>
          <a:spcPct val="90000"/>
        </a:lnSpc>
        <a:spcBef>
          <a:spcPts val="0"/>
        </a:spcBef>
        <a:spcAft>
          <a:spcPts val="600"/>
        </a:spcAft>
        <a:buFont typeface="Arial" panose="020B0604020202020204" pitchFamily="34" charset="0"/>
        <a:buNone/>
        <a:defRPr sz="1600" kern="1200">
          <a:solidFill>
            <a:schemeClr val="tx1">
              <a:lumMod val="85000"/>
              <a:lumOff val="15000"/>
            </a:schemeClr>
          </a:solidFill>
          <a:latin typeface="+mn-lt"/>
          <a:ea typeface="+mn-ea"/>
          <a:cs typeface="+mn-cs"/>
        </a:defRPr>
      </a:lvl4pPr>
      <a:lvl5pPr marL="0" indent="0" algn="l" defTabSz="914400" rtl="0" eaLnBrk="1" latinLnBrk="0" hangingPunct="1">
        <a:lnSpc>
          <a:spcPct val="90000"/>
        </a:lnSpc>
        <a:spcBef>
          <a:spcPts val="0"/>
        </a:spcBef>
        <a:spcAft>
          <a:spcPts val="1200"/>
        </a:spcAft>
        <a:buFont typeface="Arial" panose="020B0604020202020204" pitchFamily="34" charset="0"/>
        <a:buNone/>
        <a:defRPr sz="16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192" userDrawn="1">
          <p15:clr>
            <a:srgbClr val="F26B43"/>
          </p15:clr>
        </p15:guide>
        <p15:guide id="4" pos="7536" userDrawn="1">
          <p15:clr>
            <a:srgbClr val="F26B43"/>
          </p15:clr>
        </p15:guide>
        <p15:guide id="5" orient="horz" pos="264" userDrawn="1">
          <p15:clr>
            <a:srgbClr val="F26B43"/>
          </p15:clr>
        </p15:guide>
        <p15:guide id="6" orient="horz" pos="792" userDrawn="1">
          <p15:clr>
            <a:srgbClr val="F26B43"/>
          </p15:clr>
        </p15:guide>
        <p15:guide id="7" orient="horz" pos="420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2.xml"/><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video" Target="https://www.youtube.com/embed/O1islM0ytkE?feature=oembed" TargetMode="External"/><Relationship Id="rId5" Type="http://schemas.openxmlformats.org/officeDocument/2006/relationships/image" Target="../media/image9.png"/><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image" Target="../media/image20.gif"/></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6.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7.xml"/><Relationship Id="rId1" Type="http://schemas.openxmlformats.org/officeDocument/2006/relationships/slideLayout" Target="../slideLayouts/slideLayout27.xml"/><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1.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3.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2.xml"/><Relationship Id="rId1" Type="http://schemas.openxmlformats.org/officeDocument/2006/relationships/video" Target="https://www.youtube.com/embed/V1rpuN_nZJE?start=269&amp;feature=oembed" TargetMode="External"/><Relationship Id="rId4" Type="http://schemas.openxmlformats.org/officeDocument/2006/relationships/image" Target="../media/image35.jpeg"/></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6.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7.xml"/><Relationship Id="rId1" Type="http://schemas.openxmlformats.org/officeDocument/2006/relationships/slideLayout" Target="../slideLayouts/slideLayout19.xml"/><Relationship Id="rId4" Type="http://schemas.openxmlformats.org/officeDocument/2006/relationships/image" Target="../media/image9.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3.xml"/></Relationships>
</file>

<file path=ppt/slides/_rels/slide3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2.xml"/></Relationships>
</file>

<file path=ppt/slides/_rels/slide3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2.xml"/></Relationships>
</file>

<file path=ppt/slides/_rels/slide3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8.xml"/><Relationship Id="rId1" Type="http://schemas.openxmlformats.org/officeDocument/2006/relationships/slideLayout" Target="../slideLayouts/slideLayout2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2.xml"/></Relationships>
</file>

<file path=ppt/slides/_rels/slide4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9.xml"/><Relationship Id="rId1" Type="http://schemas.openxmlformats.org/officeDocument/2006/relationships/slideLayout" Target="../slideLayouts/slideLayout2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3" Type="http://schemas.openxmlformats.org/officeDocument/2006/relationships/hyperlink" Target="https://nealanalytics.com/creative/" TargetMode="External"/><Relationship Id="rId2" Type="http://schemas.openxmlformats.org/officeDocument/2006/relationships/notesSlide" Target="../notesSlides/notesSlide30.xml"/><Relationship Id="rId1" Type="http://schemas.openxmlformats.org/officeDocument/2006/relationships/slideLayout" Target="../slideLayouts/slideLayout26.xml"/><Relationship Id="rId4" Type="http://schemas.openxmlformats.org/officeDocument/2006/relationships/image" Target="../media/image9.png"/></Relationships>
</file>

<file path=ppt/slides/_rels/slide46.xml.rels><?xml version="1.0" encoding="UTF-8" standalone="yes"?>
<Relationships xmlns="http://schemas.openxmlformats.org/package/2006/relationships"><Relationship Id="rId8" Type="http://schemas.openxmlformats.org/officeDocument/2006/relationships/hyperlink" Target="https://eur01.safelinks.protection.outlook.com/?url=https%3A%2F%2Fwww.bameednetwork.com%2Fresources-database%2F&amp;data=05%7C01%7Cian.jones%40uwtsd.ac.uk%7C2d5f0a03bf214ddeda1808da9258f7f5%7C4e0f11f9046e45059cb8db2152311e21%7C0%7C0%7C637983208321589156%7CUnknown%7CTWFpbGZsb3d8eyJWIjoiMC4wLjAwMDAiLCJQIjoiV2luMzIiLCJBTiI6Ik1haWwiLCJXVCI6Mn0%3D%7C3000%7C%7C%7C&amp;sdata=1ZcpiU8lIznbHEYGKdlWApBapzwUgiYtJCcVlGUOm64%3D&amp;reserved=0" TargetMode="External"/><Relationship Id="rId3" Type="http://schemas.openxmlformats.org/officeDocument/2006/relationships/hyperlink" Target="https://eur01.safelinks.protection.outlook.com/?url=https%3A%2F%2Fracealliance.wales%2Fwp-content%2Fuploads%2F2021%2F01%2FScreenshot-2021-01-18-at-10.09.12-1.png&amp;data=05%7C01%7Cian.jones%40uwtsd.ac.uk%7C2d5f0a03bf214ddeda1808da9258f7f5%7C4e0f11f9046e45059cb8db2152311e21%7C0%7C0%7C637983208321589156%7CUnknown%7CTWFpbGZsb3d8eyJWIjoiMC4wLjAwMDAiLCJQIjoiV2luMzIiLCJBTiI6Ik1haWwiLCJXVCI6Mn0%3D%7C3000%7C%7C%7C&amp;sdata=ps2CmuRbQIBT4tesIsi90ir9R1efhCkcWaLWEL45m%2BM%3D&amp;reserved=0" TargetMode="External"/><Relationship Id="rId7" Type="http://schemas.openxmlformats.org/officeDocument/2006/relationships/hyperlink" Target="https://eur01.safelinks.protection.outlook.com/?url=https%3A%2F%2Fdarpl.org%2Flibrary%2F&amp;data=05%7C01%7Cian.jones%40uwtsd.ac.uk%7C2d5f0a03bf214ddeda1808da9258f7f5%7C4e0f11f9046e45059cb8db2152311e21%7C0%7C0%7C637983208321589156%7CUnknown%7CTWFpbGZsb3d8eyJWIjoiMC4wLjAwMDAiLCJQIjoiV2luMzIiLCJBTiI6Ik1haWwiLCJXVCI6Mn0%3D%7C3000%7C%7C%7C&amp;sdata=MRWc7d9ix7sf9zwm9rAaqdZ3fKr7kJh%2BgwvD1QsVWns%3D&amp;reserved=0" TargetMode="External"/><Relationship Id="rId2" Type="http://schemas.openxmlformats.org/officeDocument/2006/relationships/hyperlink" Target="https://eur01.safelinks.protection.outlook.com/?url=https%3A%2F%2Fracealliance.wales%2Fresearch%2F&amp;data=05%7C01%7Cian.jones%40uwtsd.ac.uk%7C2d5f0a03bf214ddeda1808da9258f7f5%7C4e0f11f9046e45059cb8db2152311e21%7C0%7C0%7C637983208321589156%7CUnknown%7CTWFpbGZsb3d8eyJWIjoiMC4wLjAwMDAiLCJQIjoiV2luMzIiLCJBTiI6Ik1haWwiLCJXVCI6Mn0%3D%7C3000%7C%7C%7C&amp;sdata=Ld5%2Fl0PcbvjuM8LIMf%2BH75svPup5Mec9up7WyOlmrbg%3D&amp;reserved=0" TargetMode="Externa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darpl.org%2F&amp;data=05%7C01%7Cian.jones%40uwtsd.ac.uk%7C2d5f0a03bf214ddeda1808da9258f7f5%7C4e0f11f9046e45059cb8db2152311e21%7C0%7C0%7C637983208321589156%7CUnknown%7CTWFpbGZsb3d8eyJWIjoiMC4wLjAwMDAiLCJQIjoiV2luMzIiLCJBTiI6Ik1haWwiLCJXVCI6Mn0%3D%7C3000%7C%7C%7C&amp;sdata=rYJ6iHetlOntPvYF%2BhBnqsWwq0CuClT6Kn4eMSu6%2B%2BE%3D&amp;reserved=0" TargetMode="External"/><Relationship Id="rId5" Type="http://schemas.openxmlformats.org/officeDocument/2006/relationships/hyperlink" Target="https://eur01.safelinks.protection.outlook.com/?url=https%3A%2F%2Fracealliance.wales%2Fwp-content%2Fuploads%2F2021%2F04%2FShow-Us-You-Care-Full-Report-1.png&amp;data=05%7C01%7Cian.jones%40uwtsd.ac.uk%7C2d5f0a03bf214ddeda1808da9258f7f5%7C4e0f11f9046e45059cb8db2152311e21%7C0%7C0%7C637983208321589156%7CUnknown%7CTWFpbGZsb3d8eyJWIjoiMC4wLjAwMDAiLCJQIjoiV2luMzIiLCJBTiI6Ik1haWwiLCJXVCI6Mn0%3D%7C3000%7C%7C%7C&amp;sdata=MjjQV6cvEdRf0U8i%2B1iQlQWkIxpETPqXyYekOU36A0s%3D&amp;reserved=0" TargetMode="External"/><Relationship Id="rId4" Type="http://schemas.openxmlformats.org/officeDocument/2006/relationships/hyperlink" Target="https://eur01.safelinks.protection.outlook.com/?url=https%3A%2F%2Fracealliance.wales%2Fwp-content%2Fuploads%2F2021%2F03%2FFuture-Generations-Response-Front-Cover.png&amp;data=05%7C01%7Cian.jones%40uwtsd.ac.uk%7C2d5f0a03bf214ddeda1808da9258f7f5%7C4e0f11f9046e45059cb8db2152311e21%7C0%7C0%7C637983208321589156%7CUnknown%7CTWFpbGZsb3d8eyJWIjoiMC4wLjAwMDAiLCJQIjoiV2luMzIiLCJBTiI6Ik1haWwiLCJXVCI6Mn0%3D%7C3000%7C%7C%7C&amp;sdata=kXeMrn87UmeHCg9W9y0%2FYz0WglyMqTGgmk%2Bv6WH8CMA%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48E904B2-6588-5296-5AD2-7D66476A66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6699" y="0"/>
            <a:ext cx="7685301" cy="6858000"/>
          </a:xfrm>
          <a:prstGeom prst="rect">
            <a:avLst/>
          </a:prstGeom>
          <a:noFill/>
          <a:effectLst>
            <a:outerShdw blurRad="50800" dir="5400000" sx="83000" sy="83000" algn="ctr" rotWithShape="0">
              <a:srgbClr val="000000">
                <a:alpha val="48000"/>
              </a:srgbClr>
            </a:outerShdw>
          </a:effectLst>
          <a:extLst>
            <a:ext uri="{909E8E84-426E-40DD-AFC4-6F175D3DCCD1}">
              <a14:hiddenFill xmlns:a14="http://schemas.microsoft.com/office/drawing/2010/main">
                <a:solidFill>
                  <a:srgbClr val="FFFFFF"/>
                </a:solidFill>
              </a14:hiddenFill>
            </a:ext>
          </a:extLst>
        </p:spPr>
      </p:pic>
      <p:sp>
        <p:nvSpPr>
          <p:cNvPr id="4" name="Rectangle 3"/>
          <p:cNvSpPr/>
          <p:nvPr/>
        </p:nvSpPr>
        <p:spPr>
          <a:xfrm>
            <a:off x="12888" y="27494"/>
            <a:ext cx="12192000" cy="6858000"/>
          </a:xfrm>
          <a:prstGeom prst="rect">
            <a:avLst/>
          </a:prstGeom>
          <a:solidFill>
            <a:srgbClr val="000000">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4" name="Oval 13"/>
          <p:cNvSpPr/>
          <p:nvPr/>
        </p:nvSpPr>
        <p:spPr>
          <a:xfrm>
            <a:off x="1219939" y="-739444"/>
            <a:ext cx="9107555" cy="9034439"/>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endParaRPr>
          </a:p>
        </p:txBody>
      </p:sp>
      <p:sp>
        <p:nvSpPr>
          <p:cNvPr id="15" name="Oval 14"/>
          <p:cNvSpPr/>
          <p:nvPr/>
        </p:nvSpPr>
        <p:spPr>
          <a:xfrm>
            <a:off x="1219939" y="-739444"/>
            <a:ext cx="9107555" cy="9034439"/>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endParaRPr>
          </a:p>
        </p:txBody>
      </p:sp>
      <p:sp>
        <p:nvSpPr>
          <p:cNvPr id="16" name="Oval 15"/>
          <p:cNvSpPr/>
          <p:nvPr/>
        </p:nvSpPr>
        <p:spPr>
          <a:xfrm>
            <a:off x="3866027" y="-655310"/>
            <a:ext cx="9107555" cy="9034439"/>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1">
                <a:ln>
                  <a:noFill/>
                </a:ln>
                <a:solidFill>
                  <a:sysClr val="windowText" lastClr="000000"/>
                </a:solidFill>
                <a:effectLst/>
                <a:uLnTx/>
                <a:uFillTx/>
              </a:rPr>
              <a:t> </a:t>
            </a:r>
          </a:p>
        </p:txBody>
      </p:sp>
      <p:sp>
        <p:nvSpPr>
          <p:cNvPr id="10" name="Oval 9"/>
          <p:cNvSpPr/>
          <p:nvPr/>
        </p:nvSpPr>
        <p:spPr>
          <a:xfrm>
            <a:off x="5907634" y="3213970"/>
            <a:ext cx="2805809" cy="2783284"/>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endParaRPr>
          </a:p>
        </p:txBody>
      </p:sp>
      <p:sp>
        <p:nvSpPr>
          <p:cNvPr id="11" name="Oval 10"/>
          <p:cNvSpPr/>
          <p:nvPr/>
        </p:nvSpPr>
        <p:spPr>
          <a:xfrm>
            <a:off x="5907634" y="3213970"/>
            <a:ext cx="2805809" cy="2783284"/>
          </a:xfrm>
          <a:prstGeom prst="ellipse">
            <a:avLst/>
          </a:pr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endParaRPr>
          </a:p>
        </p:txBody>
      </p:sp>
      <p:sp>
        <p:nvSpPr>
          <p:cNvPr id="12" name="Oval 11"/>
          <p:cNvSpPr/>
          <p:nvPr/>
        </p:nvSpPr>
        <p:spPr>
          <a:xfrm>
            <a:off x="5907634" y="3213970"/>
            <a:ext cx="2805809" cy="2783284"/>
          </a:xfrm>
          <a:prstGeom prst="ellipse">
            <a:avLst/>
          </a:prstGeom>
          <a:noFill/>
          <a:ln w="19050" cmpd="thinThick">
            <a:solidFill>
              <a:schemeClr val="accent1"/>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endParaRPr>
          </a:p>
        </p:txBody>
      </p:sp>
      <p:sp>
        <p:nvSpPr>
          <p:cNvPr id="46" name="Rectangle 45"/>
          <p:cNvSpPr/>
          <p:nvPr/>
        </p:nvSpPr>
        <p:spPr>
          <a:xfrm flipH="1">
            <a:off x="8421496" y="5455405"/>
            <a:ext cx="2995659" cy="70407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lnSpc>
                <a:spcPct val="90000"/>
              </a:lnSpc>
            </a:pPr>
            <a:r>
              <a:rPr lang="en-GB" sz="2800" b="1" noProof="1">
                <a:solidFill>
                  <a:srgbClr val="FFFF00"/>
                </a:solidFill>
              </a:rPr>
              <a:t>UWTSD</a:t>
            </a:r>
          </a:p>
        </p:txBody>
      </p:sp>
      <p:sp>
        <p:nvSpPr>
          <p:cNvPr id="9" name="Title 6"/>
          <p:cNvSpPr txBox="1">
            <a:spLocks/>
          </p:cNvSpPr>
          <p:nvPr/>
        </p:nvSpPr>
        <p:spPr>
          <a:xfrm>
            <a:off x="1679957" y="3280601"/>
            <a:ext cx="5909265" cy="874205"/>
          </a:xfrm>
          <a:prstGeom prst="rect">
            <a:avLst/>
          </a:prstGeom>
        </p:spPr>
        <p:txBody>
          <a:bodyPr vert="horz" lIns="91440" tIns="0" rIns="91440" bIns="0" rtlCol="0" anchor="ctr">
            <a:noAutofit/>
          </a:bodyPr>
          <a:lstStyle>
            <a:lvl1pPr algn="ctr" defTabSz="914400" rtl="0" eaLnBrk="1" latinLnBrk="0" hangingPunct="1">
              <a:lnSpc>
                <a:spcPct val="90000"/>
              </a:lnSpc>
              <a:spcBef>
                <a:spcPct val="0"/>
              </a:spcBef>
              <a:buNone/>
              <a:defRPr lang="en-US" sz="3200" b="1" i="0" kern="1200" spc="300" dirty="0">
                <a:solidFill>
                  <a:schemeClr val="tx1">
                    <a:lumMod val="85000"/>
                    <a:lumOff val="15000"/>
                  </a:schemeClr>
                </a:solidFill>
                <a:latin typeface="+mj-lt"/>
                <a:ea typeface="+mn-ea"/>
                <a:cs typeface="Segoe UI Semilight" panose="020B0402040204020203" pitchFamily="34" charset="0"/>
              </a:defRPr>
            </a:lvl1pPr>
          </a:lstStyle>
          <a:p>
            <a:pPr rtl="0"/>
            <a:endParaRPr lang="en-GB" sz="8800" spc="-300" noProof="1">
              <a:gradFill>
                <a:gsLst>
                  <a:gs pos="0">
                    <a:schemeClr val="accent1">
                      <a:lumMod val="5000"/>
                      <a:lumOff val="95000"/>
                    </a:schemeClr>
                  </a:gs>
                  <a:gs pos="100000">
                    <a:schemeClr val="bg1"/>
                  </a:gs>
                </a:gsLst>
                <a:lin ang="5400000" scaled="1"/>
              </a:gradFill>
              <a:latin typeface="+mn-lt"/>
            </a:endParaRPr>
          </a:p>
        </p:txBody>
      </p:sp>
      <p:sp>
        <p:nvSpPr>
          <p:cNvPr id="7" name="Title 6"/>
          <p:cNvSpPr>
            <a:spLocks noGrp="1"/>
          </p:cNvSpPr>
          <p:nvPr>
            <p:ph type="ctrTitle"/>
          </p:nvPr>
        </p:nvSpPr>
        <p:spPr>
          <a:xfrm>
            <a:off x="384659" y="763481"/>
            <a:ext cx="10446098" cy="2737321"/>
          </a:xfrm>
        </p:spPr>
        <p:txBody>
          <a:bodyPr rtlCol="0"/>
          <a:lstStyle/>
          <a:p>
            <a:pPr algn="r"/>
            <a:r>
              <a:rPr lang="en-GB" noProof="1"/>
              <a:t>Adranolrwydd</a:t>
            </a:r>
            <a:br>
              <a:rPr lang="en-GB" noProof="1"/>
            </a:br>
            <a:r>
              <a:rPr lang="en-GB" sz="6000" noProof="1">
                <a:solidFill>
                  <a:srgbClr val="FFFF00"/>
                </a:solidFill>
              </a:rPr>
              <a:t>Intersectionality</a:t>
            </a:r>
            <a:endParaRPr lang="en-GB" noProof="1">
              <a:solidFill>
                <a:srgbClr val="FFFF00"/>
              </a:solidFill>
            </a:endParaRPr>
          </a:p>
        </p:txBody>
      </p:sp>
      <p:sp>
        <p:nvSpPr>
          <p:cNvPr id="8" name="Text Placeholder 7"/>
          <p:cNvSpPr>
            <a:spLocks noGrp="1"/>
          </p:cNvSpPr>
          <p:nvPr>
            <p:ph type="body" sz="quarter" idx="13"/>
          </p:nvPr>
        </p:nvSpPr>
        <p:spPr>
          <a:xfrm>
            <a:off x="2115188" y="3909535"/>
            <a:ext cx="9461500" cy="757130"/>
          </a:xfrm>
        </p:spPr>
        <p:txBody>
          <a:bodyPr rtlCol="0"/>
          <a:lstStyle/>
          <a:p>
            <a:pPr algn="r" rtl="0"/>
            <a:r>
              <a:rPr lang="en-GB" noProof="1"/>
              <a:t> 6007</a:t>
            </a:r>
          </a:p>
        </p:txBody>
      </p:sp>
      <p:sp>
        <p:nvSpPr>
          <p:cNvPr id="19" name="Freeform: Shape 18"/>
          <p:cNvSpPr/>
          <p:nvPr/>
        </p:nvSpPr>
        <p:spPr>
          <a:xfrm>
            <a:off x="7066536" y="4361548"/>
            <a:ext cx="488128" cy="488128"/>
          </a:xfrm>
          <a:custGeom>
            <a:avLst/>
            <a:gdLst>
              <a:gd name="connsiteX0" fmla="*/ 244064 w 488128"/>
              <a:gd name="connsiteY0" fmla="*/ 0 h 488128"/>
              <a:gd name="connsiteX1" fmla="*/ 488128 w 488128"/>
              <a:gd name="connsiteY1" fmla="*/ 244064 h 488128"/>
              <a:gd name="connsiteX2" fmla="*/ 244064 w 488128"/>
              <a:gd name="connsiteY2" fmla="*/ 488128 h 488128"/>
              <a:gd name="connsiteX3" fmla="*/ 0 w 488128"/>
              <a:gd name="connsiteY3" fmla="*/ 244064 h 488128"/>
              <a:gd name="connsiteX4" fmla="*/ 244064 w 488128"/>
              <a:gd name="connsiteY4" fmla="*/ 0 h 488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128" h="488128">
                <a:moveTo>
                  <a:pt x="244064" y="0"/>
                </a:moveTo>
                <a:cubicBezTo>
                  <a:pt x="378857" y="0"/>
                  <a:pt x="488128" y="109271"/>
                  <a:pt x="488128" y="244064"/>
                </a:cubicBezTo>
                <a:cubicBezTo>
                  <a:pt x="488128" y="378857"/>
                  <a:pt x="378857" y="488128"/>
                  <a:pt x="244064" y="488128"/>
                </a:cubicBezTo>
                <a:cubicBezTo>
                  <a:pt x="109271" y="488128"/>
                  <a:pt x="0" y="378857"/>
                  <a:pt x="0" y="244064"/>
                </a:cubicBezTo>
                <a:cubicBezTo>
                  <a:pt x="0" y="109271"/>
                  <a:pt x="109271" y="0"/>
                  <a:pt x="24406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endParaRPr>
          </a:p>
        </p:txBody>
      </p:sp>
      <p:sp>
        <p:nvSpPr>
          <p:cNvPr id="3" name="Slide Number Placeholder 2"/>
          <p:cNvSpPr>
            <a:spLocks noGrp="1"/>
          </p:cNvSpPr>
          <p:nvPr>
            <p:ph type="sldNum" sz="quarter" idx="12"/>
          </p:nvPr>
        </p:nvSpPr>
        <p:spPr/>
        <p:txBody>
          <a:bodyPr rtlCol="0"/>
          <a:lstStyle/>
          <a:p>
            <a:pPr rtl="0"/>
            <a:fld id="{5AE1514C-5E56-4738-A1FF-4B1CFD2A3E36}" type="slidenum">
              <a:rPr lang="en-GB" noProof="1" smtClean="0"/>
              <a:t>1</a:t>
            </a:fld>
            <a:endParaRPr lang="en-GB" noProof="1"/>
          </a:p>
        </p:txBody>
      </p:sp>
      <p:pic>
        <p:nvPicPr>
          <p:cNvPr id="17" name="Picture 16">
            <a:extLst>
              <a:ext uri="{FF2B5EF4-FFF2-40B4-BE49-F238E27FC236}">
                <a16:creationId xmlns:a16="http://schemas.microsoft.com/office/drawing/2014/main" id="{D9FD8EB0-56C6-736E-3E1F-94D5DF512AFE}"/>
              </a:ext>
            </a:extLst>
          </p:cNvPr>
          <p:cNvPicPr>
            <a:picLocks noChangeAspect="1"/>
          </p:cNvPicPr>
          <p:nvPr/>
        </p:nvPicPr>
        <p:blipFill rotWithShape="1">
          <a:blip r:embed="rId4"/>
          <a:srcRect l="21386" t="28133" r="19742" b="24273"/>
          <a:stretch/>
        </p:blipFill>
        <p:spPr>
          <a:xfrm>
            <a:off x="109501" y="5529226"/>
            <a:ext cx="2584242" cy="1171549"/>
          </a:xfrm>
          <a:prstGeom prst="rect">
            <a:avLst/>
          </a:prstGeom>
        </p:spPr>
      </p:pic>
    </p:spTree>
    <p:extLst>
      <p:ext uri="{BB962C8B-B14F-4D97-AF65-F5344CB8AC3E}">
        <p14:creationId xmlns:p14="http://schemas.microsoft.com/office/powerpoint/2010/main" val="17883257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500" fill="hold"/>
                                        <p:tgtEl>
                                          <p:spTgt spid="14"/>
                                        </p:tgtEl>
                                        <p:attrNameLst>
                                          <p:attrName>ppt_w</p:attrName>
                                        </p:attrNameLst>
                                      </p:cBhvr>
                                      <p:tavLst>
                                        <p:tav tm="0">
                                          <p:val>
                                            <p:fltVal val="0"/>
                                          </p:val>
                                        </p:tav>
                                        <p:tav tm="100000">
                                          <p:val>
                                            <p:strVal val="#ppt_w"/>
                                          </p:val>
                                        </p:tav>
                                      </p:tavLst>
                                    </p:anim>
                                    <p:anim calcmode="lin" valueType="num">
                                      <p:cBhvr>
                                        <p:cTn id="8" dur="500" fill="hold"/>
                                        <p:tgtEl>
                                          <p:spTgt spid="14"/>
                                        </p:tgtEl>
                                        <p:attrNameLst>
                                          <p:attrName>ppt_h</p:attrName>
                                        </p:attrNameLst>
                                      </p:cBhvr>
                                      <p:tavLst>
                                        <p:tav tm="0">
                                          <p:val>
                                            <p:fltVal val="0"/>
                                          </p:val>
                                        </p:tav>
                                        <p:tav tm="100000">
                                          <p:val>
                                            <p:strVal val="#ppt_h"/>
                                          </p:val>
                                        </p:tav>
                                      </p:tavLst>
                                    </p:anim>
                                    <p:animEffect transition="in" filter="fade">
                                      <p:cBhvr>
                                        <p:cTn id="9" dur="500"/>
                                        <p:tgtEl>
                                          <p:spTgt spid="14"/>
                                        </p:tgtEl>
                                      </p:cBhvr>
                                    </p:animEffect>
                                  </p:childTnLst>
                                </p:cTn>
                              </p:par>
                              <p:par>
                                <p:cTn id="10" presetID="10" presetClass="exit" presetSubtype="0" fill="hold" grpId="1" nodeType="withEffect">
                                  <p:stCondLst>
                                    <p:cond delay="250"/>
                                  </p:stCondLst>
                                  <p:childTnLst>
                                    <p:animEffect transition="out" filter="fade">
                                      <p:cBhvr>
                                        <p:cTn id="11" dur="500"/>
                                        <p:tgtEl>
                                          <p:spTgt spid="14"/>
                                        </p:tgtEl>
                                      </p:cBhvr>
                                    </p:animEffect>
                                    <p:set>
                                      <p:cBhvr>
                                        <p:cTn id="12" dur="1" fill="hold">
                                          <p:stCondLst>
                                            <p:cond delay="499"/>
                                          </p:stCondLst>
                                        </p:cTn>
                                        <p:tgtEl>
                                          <p:spTgt spid="14"/>
                                        </p:tgtEl>
                                        <p:attrNameLst>
                                          <p:attrName>style.visibility</p:attrName>
                                        </p:attrNameLst>
                                      </p:cBhvr>
                                      <p:to>
                                        <p:strVal val="hidden"/>
                                      </p:to>
                                    </p:set>
                                  </p:childTnLst>
                                </p:cTn>
                              </p:par>
                              <p:par>
                                <p:cTn id="13" presetID="53" presetClass="entr" presetSubtype="16" fill="hold" grpId="0" nodeType="withEffect">
                                  <p:stCondLst>
                                    <p:cond delay="250"/>
                                  </p:stCondLst>
                                  <p:childTnLst>
                                    <p:set>
                                      <p:cBhvr>
                                        <p:cTn id="14" dur="1" fill="hold">
                                          <p:stCondLst>
                                            <p:cond delay="0"/>
                                          </p:stCondLst>
                                        </p:cTn>
                                        <p:tgtEl>
                                          <p:spTgt spid="15"/>
                                        </p:tgtEl>
                                        <p:attrNameLst>
                                          <p:attrName>style.visibility</p:attrName>
                                        </p:attrNameLst>
                                      </p:cBhvr>
                                      <p:to>
                                        <p:strVal val="visible"/>
                                      </p:to>
                                    </p:set>
                                    <p:anim calcmode="lin" valueType="num">
                                      <p:cBhvr>
                                        <p:cTn id="15" dur="500" fill="hold"/>
                                        <p:tgtEl>
                                          <p:spTgt spid="15"/>
                                        </p:tgtEl>
                                        <p:attrNameLst>
                                          <p:attrName>ppt_w</p:attrName>
                                        </p:attrNameLst>
                                      </p:cBhvr>
                                      <p:tavLst>
                                        <p:tav tm="0">
                                          <p:val>
                                            <p:fltVal val="0"/>
                                          </p:val>
                                        </p:tav>
                                        <p:tav tm="100000">
                                          <p:val>
                                            <p:strVal val="#ppt_w"/>
                                          </p:val>
                                        </p:tav>
                                      </p:tavLst>
                                    </p:anim>
                                    <p:anim calcmode="lin" valueType="num">
                                      <p:cBhvr>
                                        <p:cTn id="16" dur="500" fill="hold"/>
                                        <p:tgtEl>
                                          <p:spTgt spid="15"/>
                                        </p:tgtEl>
                                        <p:attrNameLst>
                                          <p:attrName>ppt_h</p:attrName>
                                        </p:attrNameLst>
                                      </p:cBhvr>
                                      <p:tavLst>
                                        <p:tav tm="0">
                                          <p:val>
                                            <p:fltVal val="0"/>
                                          </p:val>
                                        </p:tav>
                                        <p:tav tm="100000">
                                          <p:val>
                                            <p:strVal val="#ppt_h"/>
                                          </p:val>
                                        </p:tav>
                                      </p:tavLst>
                                    </p:anim>
                                    <p:animEffect transition="in" filter="fade">
                                      <p:cBhvr>
                                        <p:cTn id="17" dur="500"/>
                                        <p:tgtEl>
                                          <p:spTgt spid="15"/>
                                        </p:tgtEl>
                                      </p:cBhvr>
                                    </p:animEffect>
                                  </p:childTnLst>
                                </p:cTn>
                              </p:par>
                              <p:par>
                                <p:cTn id="18" presetID="10" presetClass="exit" presetSubtype="0" fill="hold" grpId="1" nodeType="withEffect">
                                  <p:stCondLst>
                                    <p:cond delay="500"/>
                                  </p:stCondLst>
                                  <p:childTnLst>
                                    <p:animEffect transition="out" filter="fade">
                                      <p:cBhvr>
                                        <p:cTn id="19" dur="500"/>
                                        <p:tgtEl>
                                          <p:spTgt spid="15"/>
                                        </p:tgtEl>
                                      </p:cBhvr>
                                    </p:animEffect>
                                    <p:set>
                                      <p:cBhvr>
                                        <p:cTn id="20" dur="1" fill="hold">
                                          <p:stCondLst>
                                            <p:cond delay="499"/>
                                          </p:stCondLst>
                                        </p:cTn>
                                        <p:tgtEl>
                                          <p:spTgt spid="15"/>
                                        </p:tgtEl>
                                        <p:attrNameLst>
                                          <p:attrName>style.visibility</p:attrName>
                                        </p:attrNameLst>
                                      </p:cBhvr>
                                      <p:to>
                                        <p:strVal val="hidden"/>
                                      </p:to>
                                    </p:set>
                                  </p:childTnLst>
                                </p:cTn>
                              </p:par>
                              <p:par>
                                <p:cTn id="21" presetID="53" presetClass="entr" presetSubtype="16" fill="hold" grpId="0" nodeType="withEffect">
                                  <p:stCondLst>
                                    <p:cond delay="500"/>
                                  </p:stCondLst>
                                  <p:childTnLst>
                                    <p:set>
                                      <p:cBhvr>
                                        <p:cTn id="22" dur="1" fill="hold">
                                          <p:stCondLst>
                                            <p:cond delay="0"/>
                                          </p:stCondLst>
                                        </p:cTn>
                                        <p:tgtEl>
                                          <p:spTgt spid="16"/>
                                        </p:tgtEl>
                                        <p:attrNameLst>
                                          <p:attrName>style.visibility</p:attrName>
                                        </p:attrNameLst>
                                      </p:cBhvr>
                                      <p:to>
                                        <p:strVal val="visible"/>
                                      </p:to>
                                    </p:set>
                                    <p:anim calcmode="lin" valueType="num">
                                      <p:cBhvr>
                                        <p:cTn id="23" dur="500" fill="hold"/>
                                        <p:tgtEl>
                                          <p:spTgt spid="16"/>
                                        </p:tgtEl>
                                        <p:attrNameLst>
                                          <p:attrName>ppt_w</p:attrName>
                                        </p:attrNameLst>
                                      </p:cBhvr>
                                      <p:tavLst>
                                        <p:tav tm="0">
                                          <p:val>
                                            <p:fltVal val="0"/>
                                          </p:val>
                                        </p:tav>
                                        <p:tav tm="100000">
                                          <p:val>
                                            <p:strVal val="#ppt_w"/>
                                          </p:val>
                                        </p:tav>
                                      </p:tavLst>
                                    </p:anim>
                                    <p:anim calcmode="lin" valueType="num">
                                      <p:cBhvr>
                                        <p:cTn id="24" dur="500" fill="hold"/>
                                        <p:tgtEl>
                                          <p:spTgt spid="16"/>
                                        </p:tgtEl>
                                        <p:attrNameLst>
                                          <p:attrName>ppt_h</p:attrName>
                                        </p:attrNameLst>
                                      </p:cBhvr>
                                      <p:tavLst>
                                        <p:tav tm="0">
                                          <p:val>
                                            <p:fltVal val="0"/>
                                          </p:val>
                                        </p:tav>
                                        <p:tav tm="100000">
                                          <p:val>
                                            <p:strVal val="#ppt_h"/>
                                          </p:val>
                                        </p:tav>
                                      </p:tavLst>
                                    </p:anim>
                                    <p:animEffect transition="in" filter="fade">
                                      <p:cBhvr>
                                        <p:cTn id="25" dur="500"/>
                                        <p:tgtEl>
                                          <p:spTgt spid="16"/>
                                        </p:tgtEl>
                                      </p:cBhvr>
                                    </p:animEffect>
                                  </p:childTnLst>
                                </p:cTn>
                              </p:par>
                              <p:par>
                                <p:cTn id="26" presetID="10" presetClass="exit" presetSubtype="0" fill="hold" grpId="1" nodeType="withEffect">
                                  <p:stCondLst>
                                    <p:cond delay="750"/>
                                  </p:stCondLst>
                                  <p:childTnLst>
                                    <p:animEffect transition="out" filter="fade">
                                      <p:cBhvr>
                                        <p:cTn id="27" dur="500"/>
                                        <p:tgtEl>
                                          <p:spTgt spid="16"/>
                                        </p:tgtEl>
                                      </p:cBhvr>
                                    </p:animEffect>
                                    <p:set>
                                      <p:cBhvr>
                                        <p:cTn id="28" dur="1" fill="hold">
                                          <p:stCondLst>
                                            <p:cond delay="499"/>
                                          </p:stCondLst>
                                        </p:cTn>
                                        <p:tgtEl>
                                          <p:spTgt spid="16"/>
                                        </p:tgtEl>
                                        <p:attrNameLst>
                                          <p:attrName>style.visibility</p:attrName>
                                        </p:attrNameLst>
                                      </p:cBhvr>
                                      <p:to>
                                        <p:strVal val="hidden"/>
                                      </p:to>
                                    </p:set>
                                  </p:childTnLst>
                                </p:cTn>
                              </p:par>
                              <p:par>
                                <p:cTn id="29" presetID="53" presetClass="entr" presetSubtype="16"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p:cTn id="31" dur="500" fill="hold"/>
                                        <p:tgtEl>
                                          <p:spTgt spid="10"/>
                                        </p:tgtEl>
                                        <p:attrNameLst>
                                          <p:attrName>ppt_w</p:attrName>
                                        </p:attrNameLst>
                                      </p:cBhvr>
                                      <p:tavLst>
                                        <p:tav tm="0">
                                          <p:val>
                                            <p:fltVal val="0"/>
                                          </p:val>
                                        </p:tav>
                                        <p:tav tm="100000">
                                          <p:val>
                                            <p:strVal val="#ppt_w"/>
                                          </p:val>
                                        </p:tav>
                                      </p:tavLst>
                                    </p:anim>
                                    <p:anim calcmode="lin" valueType="num">
                                      <p:cBhvr>
                                        <p:cTn id="32" dur="500" fill="hold"/>
                                        <p:tgtEl>
                                          <p:spTgt spid="10"/>
                                        </p:tgtEl>
                                        <p:attrNameLst>
                                          <p:attrName>ppt_h</p:attrName>
                                        </p:attrNameLst>
                                      </p:cBhvr>
                                      <p:tavLst>
                                        <p:tav tm="0">
                                          <p:val>
                                            <p:fltVal val="0"/>
                                          </p:val>
                                        </p:tav>
                                        <p:tav tm="100000">
                                          <p:val>
                                            <p:strVal val="#ppt_h"/>
                                          </p:val>
                                        </p:tav>
                                      </p:tavLst>
                                    </p:anim>
                                    <p:animEffect transition="in" filter="fade">
                                      <p:cBhvr>
                                        <p:cTn id="33" dur="500"/>
                                        <p:tgtEl>
                                          <p:spTgt spid="10"/>
                                        </p:tgtEl>
                                      </p:cBhvr>
                                    </p:animEffect>
                                  </p:childTnLst>
                                </p:cTn>
                              </p:par>
                              <p:par>
                                <p:cTn id="34" presetID="10" presetClass="exit" presetSubtype="0" fill="hold" grpId="1" nodeType="withEffect">
                                  <p:stCondLst>
                                    <p:cond delay="250"/>
                                  </p:stCondLst>
                                  <p:childTnLst>
                                    <p:animEffect transition="out" filter="fade">
                                      <p:cBhvr>
                                        <p:cTn id="35" dur="500"/>
                                        <p:tgtEl>
                                          <p:spTgt spid="10"/>
                                        </p:tgtEl>
                                      </p:cBhvr>
                                    </p:animEffect>
                                    <p:set>
                                      <p:cBhvr>
                                        <p:cTn id="36" dur="1" fill="hold">
                                          <p:stCondLst>
                                            <p:cond delay="499"/>
                                          </p:stCondLst>
                                        </p:cTn>
                                        <p:tgtEl>
                                          <p:spTgt spid="10"/>
                                        </p:tgtEl>
                                        <p:attrNameLst>
                                          <p:attrName>style.visibility</p:attrName>
                                        </p:attrNameLst>
                                      </p:cBhvr>
                                      <p:to>
                                        <p:strVal val="hidden"/>
                                      </p:to>
                                    </p:set>
                                  </p:childTnLst>
                                </p:cTn>
                              </p:par>
                              <p:par>
                                <p:cTn id="37" presetID="53" presetClass="entr" presetSubtype="16" fill="hold" grpId="0" nodeType="withEffect">
                                  <p:stCondLst>
                                    <p:cond delay="250"/>
                                  </p:stCondLst>
                                  <p:childTnLst>
                                    <p:set>
                                      <p:cBhvr>
                                        <p:cTn id="38" dur="1" fill="hold">
                                          <p:stCondLst>
                                            <p:cond delay="0"/>
                                          </p:stCondLst>
                                        </p:cTn>
                                        <p:tgtEl>
                                          <p:spTgt spid="11"/>
                                        </p:tgtEl>
                                        <p:attrNameLst>
                                          <p:attrName>style.visibility</p:attrName>
                                        </p:attrNameLst>
                                      </p:cBhvr>
                                      <p:to>
                                        <p:strVal val="visible"/>
                                      </p:to>
                                    </p:set>
                                    <p:anim calcmode="lin" valueType="num">
                                      <p:cBhvr>
                                        <p:cTn id="39" dur="500" fill="hold"/>
                                        <p:tgtEl>
                                          <p:spTgt spid="11"/>
                                        </p:tgtEl>
                                        <p:attrNameLst>
                                          <p:attrName>ppt_w</p:attrName>
                                        </p:attrNameLst>
                                      </p:cBhvr>
                                      <p:tavLst>
                                        <p:tav tm="0">
                                          <p:val>
                                            <p:fltVal val="0"/>
                                          </p:val>
                                        </p:tav>
                                        <p:tav tm="100000">
                                          <p:val>
                                            <p:strVal val="#ppt_w"/>
                                          </p:val>
                                        </p:tav>
                                      </p:tavLst>
                                    </p:anim>
                                    <p:anim calcmode="lin" valueType="num">
                                      <p:cBhvr>
                                        <p:cTn id="40" dur="500" fill="hold"/>
                                        <p:tgtEl>
                                          <p:spTgt spid="11"/>
                                        </p:tgtEl>
                                        <p:attrNameLst>
                                          <p:attrName>ppt_h</p:attrName>
                                        </p:attrNameLst>
                                      </p:cBhvr>
                                      <p:tavLst>
                                        <p:tav tm="0">
                                          <p:val>
                                            <p:fltVal val="0"/>
                                          </p:val>
                                        </p:tav>
                                        <p:tav tm="100000">
                                          <p:val>
                                            <p:strVal val="#ppt_h"/>
                                          </p:val>
                                        </p:tav>
                                      </p:tavLst>
                                    </p:anim>
                                    <p:animEffect transition="in" filter="fade">
                                      <p:cBhvr>
                                        <p:cTn id="41" dur="500"/>
                                        <p:tgtEl>
                                          <p:spTgt spid="11"/>
                                        </p:tgtEl>
                                      </p:cBhvr>
                                    </p:animEffect>
                                  </p:childTnLst>
                                </p:cTn>
                              </p:par>
                              <p:par>
                                <p:cTn id="42" presetID="10" presetClass="exit" presetSubtype="0" fill="hold" grpId="1" nodeType="withEffect">
                                  <p:stCondLst>
                                    <p:cond delay="500"/>
                                  </p:stCondLst>
                                  <p:childTnLst>
                                    <p:animEffect transition="out" filter="fade">
                                      <p:cBhvr>
                                        <p:cTn id="43" dur="500"/>
                                        <p:tgtEl>
                                          <p:spTgt spid="11"/>
                                        </p:tgtEl>
                                      </p:cBhvr>
                                    </p:animEffect>
                                    <p:set>
                                      <p:cBhvr>
                                        <p:cTn id="44" dur="1" fill="hold">
                                          <p:stCondLst>
                                            <p:cond delay="499"/>
                                          </p:stCondLst>
                                        </p:cTn>
                                        <p:tgtEl>
                                          <p:spTgt spid="11"/>
                                        </p:tgtEl>
                                        <p:attrNameLst>
                                          <p:attrName>style.visibility</p:attrName>
                                        </p:attrNameLst>
                                      </p:cBhvr>
                                      <p:to>
                                        <p:strVal val="hidden"/>
                                      </p:to>
                                    </p:set>
                                  </p:childTnLst>
                                </p:cTn>
                              </p:par>
                              <p:par>
                                <p:cTn id="45" presetID="53" presetClass="entr" presetSubtype="16" fill="hold" grpId="0" nodeType="withEffect">
                                  <p:stCondLst>
                                    <p:cond delay="500"/>
                                  </p:stCondLst>
                                  <p:childTnLst>
                                    <p:set>
                                      <p:cBhvr>
                                        <p:cTn id="46" dur="1" fill="hold">
                                          <p:stCondLst>
                                            <p:cond delay="0"/>
                                          </p:stCondLst>
                                        </p:cTn>
                                        <p:tgtEl>
                                          <p:spTgt spid="12"/>
                                        </p:tgtEl>
                                        <p:attrNameLst>
                                          <p:attrName>style.visibility</p:attrName>
                                        </p:attrNameLst>
                                      </p:cBhvr>
                                      <p:to>
                                        <p:strVal val="visible"/>
                                      </p:to>
                                    </p:set>
                                    <p:anim calcmode="lin" valueType="num">
                                      <p:cBhvr>
                                        <p:cTn id="47" dur="500" fill="hold"/>
                                        <p:tgtEl>
                                          <p:spTgt spid="12"/>
                                        </p:tgtEl>
                                        <p:attrNameLst>
                                          <p:attrName>ppt_w</p:attrName>
                                        </p:attrNameLst>
                                      </p:cBhvr>
                                      <p:tavLst>
                                        <p:tav tm="0">
                                          <p:val>
                                            <p:fltVal val="0"/>
                                          </p:val>
                                        </p:tav>
                                        <p:tav tm="100000">
                                          <p:val>
                                            <p:strVal val="#ppt_w"/>
                                          </p:val>
                                        </p:tav>
                                      </p:tavLst>
                                    </p:anim>
                                    <p:anim calcmode="lin" valueType="num">
                                      <p:cBhvr>
                                        <p:cTn id="48" dur="500" fill="hold"/>
                                        <p:tgtEl>
                                          <p:spTgt spid="12"/>
                                        </p:tgtEl>
                                        <p:attrNameLst>
                                          <p:attrName>ppt_h</p:attrName>
                                        </p:attrNameLst>
                                      </p:cBhvr>
                                      <p:tavLst>
                                        <p:tav tm="0">
                                          <p:val>
                                            <p:fltVal val="0"/>
                                          </p:val>
                                        </p:tav>
                                        <p:tav tm="100000">
                                          <p:val>
                                            <p:strVal val="#ppt_h"/>
                                          </p:val>
                                        </p:tav>
                                      </p:tavLst>
                                    </p:anim>
                                    <p:animEffect transition="in" filter="fade">
                                      <p:cBhvr>
                                        <p:cTn id="49" dur="500"/>
                                        <p:tgtEl>
                                          <p:spTgt spid="12"/>
                                        </p:tgtEl>
                                      </p:cBhvr>
                                    </p:animEffect>
                                  </p:childTnLst>
                                </p:cTn>
                              </p:par>
                              <p:par>
                                <p:cTn id="50" presetID="10" presetClass="exit" presetSubtype="0" fill="hold" grpId="1" nodeType="withEffect">
                                  <p:stCondLst>
                                    <p:cond delay="750"/>
                                  </p:stCondLst>
                                  <p:childTnLst>
                                    <p:animEffect transition="out" filter="fade">
                                      <p:cBhvr>
                                        <p:cTn id="51" dur="500"/>
                                        <p:tgtEl>
                                          <p:spTgt spid="12"/>
                                        </p:tgtEl>
                                      </p:cBhvr>
                                    </p:animEffect>
                                    <p:set>
                                      <p:cBhvr>
                                        <p:cTn id="52" dur="1" fill="hold">
                                          <p:stCondLst>
                                            <p:cond delay="499"/>
                                          </p:stCondLst>
                                        </p:cTn>
                                        <p:tgtEl>
                                          <p:spTgt spid="12"/>
                                        </p:tgtEl>
                                        <p:attrNameLst>
                                          <p:attrName>style.visibility</p:attrName>
                                        </p:attrNameLst>
                                      </p:cBhvr>
                                      <p:to>
                                        <p:strVal val="hidden"/>
                                      </p:to>
                                    </p:set>
                                  </p:childTnLst>
                                </p:cTn>
                              </p:par>
                            </p:childTnLst>
                          </p:cTn>
                        </p:par>
                        <p:par>
                          <p:cTn id="53" fill="hold">
                            <p:stCondLst>
                              <p:cond delay="1250"/>
                            </p:stCondLst>
                            <p:childTnLst>
                              <p:par>
                                <p:cTn id="54" presetID="1" presetClass="entr" presetSubtype="0" fill="hold" grpId="0" nodeType="afterEffect">
                                  <p:stCondLst>
                                    <p:cond delay="0"/>
                                  </p:stCondLst>
                                  <p:childTnLst>
                                    <p:set>
                                      <p:cBhvr>
                                        <p:cTn id="55" dur="1" fill="hold">
                                          <p:stCondLst>
                                            <p:cond delay="0"/>
                                          </p:stCondLst>
                                        </p:cTn>
                                        <p:tgtEl>
                                          <p:spTgt spid="19"/>
                                        </p:tgtEl>
                                        <p:attrNameLst>
                                          <p:attrName>style.visibility</p:attrName>
                                        </p:attrNameLst>
                                      </p:cBhvr>
                                      <p:to>
                                        <p:strVal val="visible"/>
                                      </p:to>
                                    </p:set>
                                  </p:childTnLst>
                                </p:cTn>
                              </p:par>
                            </p:childTnLst>
                          </p:cTn>
                        </p:par>
                        <p:par>
                          <p:cTn id="56" fill="hold">
                            <p:stCondLst>
                              <p:cond delay="1250"/>
                            </p:stCondLst>
                            <p:childTnLst>
                              <p:par>
                                <p:cTn id="57" presetID="10" presetClass="entr" presetSubtype="0" fill="hold" grpId="0" nodeType="afterEffect">
                                  <p:stCondLst>
                                    <p:cond delay="0"/>
                                  </p:stCondLst>
                                  <p:childTnLst>
                                    <p:set>
                                      <p:cBhvr>
                                        <p:cTn id="58" dur="1" fill="hold">
                                          <p:stCondLst>
                                            <p:cond delay="0"/>
                                          </p:stCondLst>
                                        </p:cTn>
                                        <p:tgtEl>
                                          <p:spTgt spid="46"/>
                                        </p:tgtEl>
                                        <p:attrNameLst>
                                          <p:attrName>style.visibility</p:attrName>
                                        </p:attrNameLst>
                                      </p:cBhvr>
                                      <p:to>
                                        <p:strVal val="visible"/>
                                      </p:to>
                                    </p:set>
                                    <p:animEffect transition="in" filter="fade">
                                      <p:cBhvr>
                                        <p:cTn id="59" dur="2000"/>
                                        <p:tgtEl>
                                          <p:spTgt spid="46"/>
                                        </p:tgtEl>
                                      </p:cBhvr>
                                    </p:animEffect>
                                  </p:childTnLst>
                                </p:cTn>
                              </p:par>
                            </p:childTnLst>
                          </p:cTn>
                        </p:par>
                        <p:par>
                          <p:cTn id="60" fill="hold">
                            <p:stCondLst>
                              <p:cond delay="3250"/>
                            </p:stCondLst>
                            <p:childTnLst>
                              <p:par>
                                <p:cTn id="61" presetID="22" presetClass="entr" presetSubtype="4" fill="hold" grpId="0" nodeType="afterEffect">
                                  <p:stCondLst>
                                    <p:cond delay="0"/>
                                  </p:stCondLst>
                                  <p:childTnLst>
                                    <p:set>
                                      <p:cBhvr>
                                        <p:cTn id="62" dur="1" fill="hold">
                                          <p:stCondLst>
                                            <p:cond delay="0"/>
                                          </p:stCondLst>
                                        </p:cTn>
                                        <p:tgtEl>
                                          <p:spTgt spid="7"/>
                                        </p:tgtEl>
                                        <p:attrNameLst>
                                          <p:attrName>style.visibility</p:attrName>
                                        </p:attrNameLst>
                                      </p:cBhvr>
                                      <p:to>
                                        <p:strVal val="visible"/>
                                      </p:to>
                                    </p:set>
                                    <p:animEffect transition="in" filter="wipe(down)">
                                      <p:cBhvr>
                                        <p:cTn id="63" dur="2000"/>
                                        <p:tgtEl>
                                          <p:spTgt spid="7"/>
                                        </p:tgtEl>
                                      </p:cBhvr>
                                    </p:animEffect>
                                  </p:childTnLst>
                                </p:cTn>
                              </p:par>
                            </p:childTnLst>
                          </p:cTn>
                        </p:par>
                        <p:par>
                          <p:cTn id="64" fill="hold">
                            <p:stCondLst>
                              <p:cond delay="5250"/>
                            </p:stCondLst>
                            <p:childTnLst>
                              <p:par>
                                <p:cTn id="65" presetID="42" presetClass="entr" presetSubtype="0" fill="hold" grpId="0" nodeType="afterEffect">
                                  <p:stCondLst>
                                    <p:cond delay="500"/>
                                  </p:stCondLst>
                                  <p:childTnLst>
                                    <p:set>
                                      <p:cBhvr>
                                        <p:cTn id="66" dur="1" fill="hold">
                                          <p:stCondLst>
                                            <p:cond delay="0"/>
                                          </p:stCondLst>
                                        </p:cTn>
                                        <p:tgtEl>
                                          <p:spTgt spid="8">
                                            <p:txEl>
                                              <p:pRg st="0" end="0"/>
                                            </p:txEl>
                                          </p:spTgt>
                                        </p:tgtEl>
                                        <p:attrNameLst>
                                          <p:attrName>style.visibility</p:attrName>
                                        </p:attrNameLst>
                                      </p:cBhvr>
                                      <p:to>
                                        <p:strVal val="visible"/>
                                      </p:to>
                                    </p:set>
                                    <p:animEffect transition="in" filter="fade">
                                      <p:cBhvr>
                                        <p:cTn id="67" dur="1000"/>
                                        <p:tgtEl>
                                          <p:spTgt spid="8">
                                            <p:txEl>
                                              <p:pRg st="0" end="0"/>
                                            </p:txEl>
                                          </p:spTgt>
                                        </p:tgtEl>
                                      </p:cBhvr>
                                    </p:animEffect>
                                    <p:anim calcmode="lin" valueType="num">
                                      <p:cBhvr>
                                        <p:cTn id="6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69"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par>
                          <p:cTn id="70" fill="hold">
                            <p:stCondLst>
                              <p:cond delay="6750"/>
                            </p:stCondLst>
                            <p:childTnLst>
                              <p:par>
                                <p:cTn id="71" presetID="1" presetClass="entr" presetSubtype="0" fill="hold" nodeType="afterEffect">
                                  <p:stCondLst>
                                    <p:cond delay="1000"/>
                                  </p:stCondLst>
                                  <p:childTnLst>
                                    <p:set>
                                      <p:cBhvr>
                                        <p:cTn id="7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4" grpId="1" animBg="1"/>
      <p:bldP spid="15" grpId="0" animBg="1"/>
      <p:bldP spid="15" grpId="1" animBg="1"/>
      <p:bldP spid="16" grpId="0" animBg="1"/>
      <p:bldP spid="16" grpId="1" animBg="1"/>
      <p:bldP spid="10" grpId="0" animBg="1"/>
      <p:bldP spid="10" grpId="1" animBg="1"/>
      <p:bldP spid="11" grpId="0" animBg="1"/>
      <p:bldP spid="11" grpId="1" animBg="1"/>
      <p:bldP spid="12" grpId="0" animBg="1"/>
      <p:bldP spid="12" grpId="1" animBg="1"/>
      <p:bldP spid="46" grpId="0" animBg="1"/>
      <p:bldP spid="7" grpId="0"/>
      <p:bldP spid="8" grpId="0" build="p"/>
      <p:bldP spid="19"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4283E-B089-60DE-6180-ED33BCBB2009}"/>
              </a:ext>
            </a:extLst>
          </p:cNvPr>
          <p:cNvSpPr>
            <a:spLocks noGrp="1"/>
          </p:cNvSpPr>
          <p:nvPr>
            <p:ph type="title"/>
          </p:nvPr>
        </p:nvSpPr>
        <p:spPr>
          <a:xfrm>
            <a:off x="265797" y="2644427"/>
            <a:ext cx="11660405" cy="625641"/>
          </a:xfrm>
        </p:spPr>
        <p:txBody>
          <a:bodyPr/>
          <a:lstStyle/>
          <a:p>
            <a:pPr algn="l"/>
            <a:r>
              <a:rPr lang="en-GB" dirty="0" err="1"/>
              <a:t>Erbyn</a:t>
            </a:r>
            <a:r>
              <a:rPr lang="en-GB" dirty="0"/>
              <a:t> </a:t>
            </a:r>
            <a:r>
              <a:rPr lang="en-GB" dirty="0" err="1"/>
              <a:t>diwedd</a:t>
            </a:r>
            <a:r>
              <a:rPr lang="en-GB" dirty="0"/>
              <a:t> y </a:t>
            </a:r>
            <a:r>
              <a:rPr lang="en-GB" dirty="0" err="1"/>
              <a:t>sesiwn</a:t>
            </a:r>
            <a:endParaRPr lang="en-GB" dirty="0"/>
          </a:p>
        </p:txBody>
      </p:sp>
      <p:sp>
        <p:nvSpPr>
          <p:cNvPr id="3" name="Text Placeholder 2">
            <a:extLst>
              <a:ext uri="{FF2B5EF4-FFF2-40B4-BE49-F238E27FC236}">
                <a16:creationId xmlns:a16="http://schemas.microsoft.com/office/drawing/2014/main" id="{27378EE4-684A-F934-9E83-95C794A382DC}"/>
              </a:ext>
            </a:extLst>
          </p:cNvPr>
          <p:cNvSpPr>
            <a:spLocks noGrp="1"/>
          </p:cNvSpPr>
          <p:nvPr>
            <p:ph type="body" sz="quarter" idx="10"/>
          </p:nvPr>
        </p:nvSpPr>
        <p:spPr>
          <a:xfrm>
            <a:off x="3923323" y="186061"/>
            <a:ext cx="4376615" cy="369332"/>
          </a:xfrm>
        </p:spPr>
        <p:txBody>
          <a:bodyPr/>
          <a:lstStyle/>
          <a:p>
            <a:r>
              <a:rPr lang="en-GB" dirty="0"/>
              <a:t>INTERSECTIONALITY:-</a:t>
            </a:r>
          </a:p>
        </p:txBody>
      </p:sp>
      <p:sp>
        <p:nvSpPr>
          <p:cNvPr id="4" name="Text Placeholder 3">
            <a:extLst>
              <a:ext uri="{FF2B5EF4-FFF2-40B4-BE49-F238E27FC236}">
                <a16:creationId xmlns:a16="http://schemas.microsoft.com/office/drawing/2014/main" id="{AE9A36A8-8D41-75F7-E9A3-184B590BE7B4}"/>
              </a:ext>
            </a:extLst>
          </p:cNvPr>
          <p:cNvSpPr>
            <a:spLocks noGrp="1"/>
          </p:cNvSpPr>
          <p:nvPr>
            <p:ph type="body" sz="quarter" idx="11"/>
          </p:nvPr>
        </p:nvSpPr>
        <p:spPr>
          <a:xfrm>
            <a:off x="2104103" y="3429001"/>
            <a:ext cx="9859298" cy="2833418"/>
          </a:xfrm>
        </p:spPr>
        <p:txBody>
          <a:bodyPr/>
          <a:lstStyle/>
          <a:p>
            <a:pPr marL="342900" lvl="4" indent="-342900">
              <a:lnSpc>
                <a:spcPct val="150000"/>
              </a:lnSpc>
              <a:buFont typeface="Arial" panose="020B0604020202020204" pitchFamily="34" charset="0"/>
              <a:buChar char="•"/>
            </a:pPr>
            <a:r>
              <a:rPr lang="en-GB" sz="2000" dirty="0" err="1"/>
              <a:t>Ystyried</a:t>
            </a:r>
            <a:r>
              <a:rPr lang="en-GB" sz="2000" dirty="0"/>
              <a:t> </a:t>
            </a:r>
            <a:r>
              <a:rPr lang="en-GB" sz="2000" dirty="0" err="1"/>
              <a:t>effaith</a:t>
            </a:r>
            <a:r>
              <a:rPr lang="en-GB" sz="2000" dirty="0"/>
              <a:t> Intersectionality </a:t>
            </a:r>
            <a:r>
              <a:rPr lang="en-GB" sz="2000" dirty="0" err="1"/>
              <a:t>ar</a:t>
            </a:r>
            <a:r>
              <a:rPr lang="en-GB" sz="2000" dirty="0"/>
              <a:t> </a:t>
            </a:r>
            <a:r>
              <a:rPr lang="en-GB" sz="2000" dirty="0" err="1"/>
              <a:t>yr</a:t>
            </a:r>
            <a:r>
              <a:rPr lang="en-GB" sz="2000" dirty="0"/>
              <a:t> </a:t>
            </a:r>
            <a:r>
              <a:rPr lang="en-GB" sz="2000" dirty="0" err="1"/>
              <a:t>ystafell</a:t>
            </a:r>
            <a:r>
              <a:rPr lang="en-GB" sz="2000" dirty="0"/>
              <a:t> </a:t>
            </a:r>
            <a:r>
              <a:rPr lang="en-GB" sz="2000" dirty="0" err="1"/>
              <a:t>ddosbarth</a:t>
            </a:r>
            <a:endParaRPr lang="en-GB" sz="2000" dirty="0"/>
          </a:p>
          <a:p>
            <a:pPr marL="342900" lvl="4" indent="-342900">
              <a:lnSpc>
                <a:spcPct val="150000"/>
              </a:lnSpc>
              <a:buFont typeface="Arial" panose="020B0604020202020204" pitchFamily="34" charset="0"/>
              <a:buChar char="•"/>
            </a:pPr>
            <a:r>
              <a:rPr lang="en-GB" sz="2000" dirty="0" err="1"/>
              <a:t>Ystyried</a:t>
            </a:r>
            <a:r>
              <a:rPr lang="en-GB" sz="2000" dirty="0"/>
              <a:t> </a:t>
            </a:r>
            <a:r>
              <a:rPr lang="en-GB" sz="2000" dirty="0" err="1"/>
              <a:t>rôl</a:t>
            </a:r>
            <a:r>
              <a:rPr lang="en-GB" sz="2000" dirty="0"/>
              <a:t> </a:t>
            </a:r>
            <a:r>
              <a:rPr lang="en-GB" sz="2000" dirty="0" err="1"/>
              <a:t>eich</a:t>
            </a:r>
            <a:r>
              <a:rPr lang="en-GB" sz="2000" dirty="0"/>
              <a:t> </a:t>
            </a:r>
            <a:r>
              <a:rPr lang="en-GB" sz="2000" dirty="0" err="1"/>
              <a:t>hun</a:t>
            </a:r>
            <a:r>
              <a:rPr lang="en-GB" sz="2000" dirty="0"/>
              <a:t> </a:t>
            </a:r>
            <a:r>
              <a:rPr lang="en-GB" sz="2000" dirty="0" err="1"/>
              <a:t>fel</a:t>
            </a:r>
            <a:r>
              <a:rPr lang="en-GB" sz="2000" dirty="0"/>
              <a:t> </a:t>
            </a:r>
            <a:r>
              <a:rPr lang="en-GB" sz="2000" dirty="0" err="1"/>
              <a:t>addysgwr</a:t>
            </a:r>
            <a:r>
              <a:rPr lang="en-GB" sz="2000" dirty="0"/>
              <a:t> </a:t>
            </a:r>
            <a:r>
              <a:rPr lang="en-GB" sz="2000" dirty="0" err="1"/>
              <a:t>yn</a:t>
            </a:r>
            <a:r>
              <a:rPr lang="en-GB" sz="2000" dirty="0"/>
              <a:t> </a:t>
            </a:r>
            <a:r>
              <a:rPr lang="en-GB" sz="2000" dirty="0" err="1"/>
              <a:t>eich</a:t>
            </a:r>
            <a:r>
              <a:rPr lang="en-GB" sz="2000" dirty="0"/>
              <a:t> </a:t>
            </a:r>
            <a:r>
              <a:rPr lang="en-GB" sz="2000" dirty="0" err="1"/>
              <a:t>amgylchedd</a:t>
            </a:r>
            <a:endParaRPr lang="en-GB" sz="2000" dirty="0"/>
          </a:p>
          <a:p>
            <a:pPr marL="342900" lvl="4" indent="-342900">
              <a:lnSpc>
                <a:spcPct val="150000"/>
              </a:lnSpc>
              <a:buFont typeface="Arial" panose="020B0604020202020204" pitchFamily="34" charset="0"/>
              <a:buChar char="•"/>
            </a:pPr>
            <a:r>
              <a:rPr lang="en-GB" sz="2000" dirty="0" err="1"/>
              <a:t>Herio</a:t>
            </a:r>
            <a:r>
              <a:rPr lang="en-GB" sz="2000" dirty="0"/>
              <a:t> </a:t>
            </a:r>
            <a:r>
              <a:rPr lang="en-GB" sz="2000" dirty="0" err="1"/>
              <a:t>dealltwriaeth</a:t>
            </a:r>
            <a:r>
              <a:rPr lang="en-GB" sz="2000" dirty="0"/>
              <a:t> </a:t>
            </a:r>
            <a:r>
              <a:rPr lang="en-GB" sz="2000" dirty="0" err="1"/>
              <a:t>eich</a:t>
            </a:r>
            <a:r>
              <a:rPr lang="en-GB" sz="2000" dirty="0"/>
              <a:t> / </a:t>
            </a:r>
            <a:r>
              <a:rPr lang="en-GB" sz="2000" dirty="0" err="1"/>
              <a:t>eraill</a:t>
            </a:r>
            <a:r>
              <a:rPr lang="en-GB" sz="2000" dirty="0"/>
              <a:t> o Intersectionality</a:t>
            </a:r>
          </a:p>
        </p:txBody>
      </p:sp>
      <p:pic>
        <p:nvPicPr>
          <p:cNvPr id="1026" name="Picture 2" descr="What Is Intersectionality? - YouTube">
            <a:extLst>
              <a:ext uri="{FF2B5EF4-FFF2-40B4-BE49-F238E27FC236}">
                <a16:creationId xmlns:a16="http://schemas.microsoft.com/office/drawing/2014/main" id="{ECBED9EF-53A1-93C1-00F4-165967BF48E3}"/>
              </a:ext>
            </a:extLst>
          </p:cNvPr>
          <p:cNvPicPr>
            <a:picLocks noChangeAspect="1" noChangeArrowheads="1"/>
          </p:cNvPicPr>
          <p:nvPr/>
        </p:nvPicPr>
        <p:blipFill rotWithShape="1">
          <a:blip r:embed="rId2" cstate="screen">
            <a:extLst>
              <a:ext uri="{28A0092B-C50C-407E-A947-70E740481C1C}">
                <a14:useLocalDpi xmlns:a14="http://schemas.microsoft.com/office/drawing/2010/main" val="0"/>
              </a:ext>
            </a:extLst>
          </a:blip>
          <a:srcRect r="1633" b="29869"/>
          <a:stretch/>
        </p:blipFill>
        <p:spPr bwMode="auto">
          <a:xfrm>
            <a:off x="4805680" y="595582"/>
            <a:ext cx="2580640" cy="1051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2982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9D73A-8EB4-D80A-4307-0681842D76EC}"/>
              </a:ext>
            </a:extLst>
          </p:cNvPr>
          <p:cNvSpPr>
            <a:spLocks noGrp="1"/>
          </p:cNvSpPr>
          <p:nvPr>
            <p:ph type="ctrTitle"/>
          </p:nvPr>
        </p:nvSpPr>
        <p:spPr>
          <a:xfrm>
            <a:off x="3419382" y="1564836"/>
            <a:ext cx="5353236" cy="3728328"/>
          </a:xfrm>
        </p:spPr>
        <p:txBody>
          <a:bodyPr/>
          <a:lstStyle/>
          <a:p>
            <a:pPr>
              <a:lnSpc>
                <a:spcPct val="150000"/>
              </a:lnSpc>
            </a:pPr>
            <a:r>
              <a:rPr lang="en-GB" sz="2000" dirty="0" err="1"/>
              <a:t>Nid</a:t>
            </a:r>
            <a:r>
              <a:rPr lang="en-GB" sz="2000" dirty="0"/>
              <a:t> </a:t>
            </a:r>
            <a:r>
              <a:rPr lang="en-GB" sz="2000" dirty="0" err="1"/>
              <a:t>yw</a:t>
            </a:r>
            <a:r>
              <a:rPr lang="en-GB" sz="2000" dirty="0"/>
              <a:t> </a:t>
            </a:r>
            <a:r>
              <a:rPr lang="en-GB" sz="2000" dirty="0" err="1"/>
              <a:t>hyn</a:t>
            </a:r>
            <a:r>
              <a:rPr lang="en-GB" sz="2000" dirty="0"/>
              <a:t> </a:t>
            </a:r>
            <a:r>
              <a:rPr lang="en-GB" sz="2000" dirty="0" err="1"/>
              <a:t>yn</a:t>
            </a:r>
            <a:r>
              <a:rPr lang="en-GB" sz="2000" dirty="0"/>
              <a:t> </a:t>
            </a:r>
            <a:br>
              <a:rPr lang="en-GB" sz="2000" dirty="0"/>
            </a:br>
            <a:r>
              <a:rPr lang="en-GB" sz="2000" dirty="0" err="1"/>
              <a:t>bwnc</a:t>
            </a:r>
            <a:r>
              <a:rPr lang="en-GB" sz="2000" dirty="0"/>
              <a:t> </a:t>
            </a:r>
            <a:r>
              <a:rPr lang="en-GB" sz="2000" dirty="0" err="1"/>
              <a:t>hawdd</a:t>
            </a:r>
            <a:r>
              <a:rPr lang="en-GB" sz="2000" dirty="0"/>
              <a:t> </a:t>
            </a:r>
            <a:r>
              <a:rPr lang="en-GB" sz="2000" dirty="0" err="1"/>
              <a:t>i'w</a:t>
            </a:r>
            <a:r>
              <a:rPr lang="en-GB" sz="2000" dirty="0"/>
              <a:t> </a:t>
            </a:r>
            <a:r>
              <a:rPr lang="en-GB" sz="2000" dirty="0" err="1"/>
              <a:t>drafod</a:t>
            </a:r>
            <a:br>
              <a:rPr lang="en-GB" sz="2000" dirty="0"/>
            </a:br>
            <a:r>
              <a:rPr lang="en-GB" sz="2000" dirty="0"/>
              <a:t> </a:t>
            </a:r>
            <a:r>
              <a:rPr lang="en-GB" sz="2000" dirty="0" err="1"/>
              <a:t>a'i</a:t>
            </a:r>
            <a:r>
              <a:rPr lang="en-GB" sz="2000" dirty="0"/>
              <a:t> </a:t>
            </a:r>
            <a:r>
              <a:rPr lang="en-GB" sz="2000" dirty="0" err="1"/>
              <a:t>ddadlau</a:t>
            </a:r>
            <a:r>
              <a:rPr lang="en-GB" sz="2000" dirty="0"/>
              <a:t>. </a:t>
            </a:r>
            <a:r>
              <a:rPr lang="en-GB" sz="2000" dirty="0" err="1"/>
              <a:t>Byddwch</a:t>
            </a:r>
            <a:r>
              <a:rPr lang="en-GB" sz="2000" dirty="0"/>
              <a:t> </a:t>
            </a:r>
            <a:r>
              <a:rPr lang="en-GB" sz="2000" dirty="0" err="1"/>
              <a:t>yn</a:t>
            </a:r>
            <a:r>
              <a:rPr lang="en-GB" sz="2000" dirty="0"/>
              <a:t> </a:t>
            </a:r>
            <a:r>
              <a:rPr lang="en-GB" sz="2000" dirty="0" err="1"/>
              <a:t>barod</a:t>
            </a:r>
            <a:br>
              <a:rPr lang="en-GB" sz="2000" dirty="0"/>
            </a:br>
            <a:r>
              <a:rPr lang="en-GB" sz="2000" dirty="0"/>
              <a:t> </a:t>
            </a:r>
            <a:r>
              <a:rPr lang="en-GB" sz="2000" dirty="0" err="1"/>
              <a:t>i</a:t>
            </a:r>
            <a:r>
              <a:rPr lang="en-GB" sz="2000" dirty="0"/>
              <a:t> </a:t>
            </a:r>
            <a:r>
              <a:rPr lang="en-GB" sz="2000" dirty="0" err="1"/>
              <a:t>fod</a:t>
            </a:r>
            <a:r>
              <a:rPr lang="en-GB" sz="2000" dirty="0"/>
              <a:t> </a:t>
            </a:r>
            <a:r>
              <a:rPr lang="en-GB" sz="2000" dirty="0" err="1"/>
              <a:t>yn</a:t>
            </a:r>
            <a:r>
              <a:rPr lang="en-GB" sz="2000" dirty="0"/>
              <a:t> </a:t>
            </a:r>
            <a:r>
              <a:rPr lang="en-GB" sz="2000" dirty="0" err="1"/>
              <a:t>feddwl</a:t>
            </a:r>
            <a:r>
              <a:rPr lang="en-GB" sz="2000" dirty="0"/>
              <a:t> </a:t>
            </a:r>
            <a:r>
              <a:rPr lang="en-GB" sz="2000" dirty="0" err="1"/>
              <a:t>agored</a:t>
            </a:r>
            <a:r>
              <a:rPr lang="en-GB" sz="2000" dirty="0"/>
              <a:t> ac </a:t>
            </a:r>
            <a:r>
              <a:rPr lang="en-GB" sz="2000" dirty="0" err="1"/>
              <a:t>yn</a:t>
            </a:r>
            <a:r>
              <a:rPr lang="en-GB" sz="2000" dirty="0"/>
              <a:t> </a:t>
            </a:r>
            <a:r>
              <a:rPr lang="en-GB" sz="2000" dirty="0" err="1"/>
              <a:t>hyblyg</a:t>
            </a:r>
            <a:r>
              <a:rPr lang="en-GB" sz="2000" dirty="0"/>
              <a:t> </a:t>
            </a:r>
            <a:r>
              <a:rPr lang="en-GB" sz="2000" dirty="0" err="1"/>
              <a:t>i</a:t>
            </a:r>
            <a:r>
              <a:rPr lang="en-GB" sz="2000" dirty="0"/>
              <a:t> </a:t>
            </a:r>
            <a:r>
              <a:rPr lang="en-GB" sz="2000" dirty="0" err="1"/>
              <a:t>wahanol</a:t>
            </a:r>
            <a:r>
              <a:rPr lang="en-GB" sz="2000" dirty="0"/>
              <a:t> </a:t>
            </a:r>
            <a:r>
              <a:rPr lang="en-GB" sz="2000" dirty="0" err="1"/>
              <a:t>safbwyntiau</a:t>
            </a:r>
            <a:br>
              <a:rPr lang="en-GB" sz="2000" dirty="0"/>
            </a:br>
            <a:r>
              <a:rPr lang="en-GB" sz="2000" dirty="0"/>
              <a:t> a </a:t>
            </a:r>
            <a:r>
              <a:rPr lang="en-GB" sz="2000" dirty="0" err="1"/>
              <a:t>safbwyntiau</a:t>
            </a:r>
            <a:r>
              <a:rPr lang="en-GB" sz="2000" dirty="0"/>
              <a:t>. </a:t>
            </a:r>
            <a:br>
              <a:rPr lang="en-GB" sz="2000" dirty="0"/>
            </a:br>
            <a:r>
              <a:rPr lang="en-GB" sz="2000" dirty="0" err="1"/>
              <a:t>Parchwch</a:t>
            </a:r>
            <a:r>
              <a:rPr lang="en-GB" sz="2000" dirty="0"/>
              <a:t> </a:t>
            </a:r>
            <a:r>
              <a:rPr lang="en-GB" sz="2000" dirty="0" err="1"/>
              <a:t>eich</a:t>
            </a:r>
            <a:r>
              <a:rPr lang="en-GB" sz="2000" dirty="0"/>
              <a:t> </a:t>
            </a:r>
            <a:r>
              <a:rPr lang="en-GB" sz="2000" dirty="0" err="1"/>
              <a:t>gilydd</a:t>
            </a:r>
            <a:r>
              <a:rPr lang="en-GB" sz="2000" dirty="0"/>
              <a:t> </a:t>
            </a:r>
            <a:br>
              <a:rPr lang="en-GB" sz="2000" dirty="0"/>
            </a:br>
            <a:r>
              <a:rPr lang="en-GB" sz="2000" dirty="0" err="1"/>
              <a:t>os</a:t>
            </a:r>
            <a:r>
              <a:rPr lang="en-GB" sz="2000" dirty="0"/>
              <a:t> </a:t>
            </a:r>
            <a:r>
              <a:rPr lang="en-GB" sz="2000" dirty="0" err="1"/>
              <a:t>gwelwch</a:t>
            </a:r>
            <a:r>
              <a:rPr lang="en-GB" sz="2000" dirty="0"/>
              <a:t> </a:t>
            </a:r>
            <a:r>
              <a:rPr lang="en-GB" sz="2000" dirty="0" err="1"/>
              <a:t>yn</a:t>
            </a:r>
            <a:r>
              <a:rPr lang="en-GB" sz="2000" dirty="0"/>
              <a:t> </a:t>
            </a:r>
            <a:r>
              <a:rPr lang="en-GB" sz="2000" dirty="0" err="1"/>
              <a:t>dda</a:t>
            </a:r>
            <a:r>
              <a:rPr lang="en-GB" sz="2000" dirty="0"/>
              <a:t>.</a:t>
            </a:r>
          </a:p>
        </p:txBody>
      </p:sp>
    </p:spTree>
    <p:extLst>
      <p:ext uri="{BB962C8B-B14F-4D97-AF65-F5344CB8AC3E}">
        <p14:creationId xmlns:p14="http://schemas.microsoft.com/office/powerpoint/2010/main" val="40292348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B7697F-D7F3-4135-7033-7DC0F7415691}"/>
              </a:ext>
            </a:extLst>
          </p:cNvPr>
          <p:cNvSpPr>
            <a:spLocks noGrp="1"/>
          </p:cNvSpPr>
          <p:nvPr>
            <p:ph type="sldNum" sz="quarter" idx="12"/>
          </p:nvPr>
        </p:nvSpPr>
        <p:spPr/>
        <p:txBody>
          <a:bodyPr/>
          <a:lstStyle/>
          <a:p>
            <a:pPr rtl="0"/>
            <a:fld id="{5AE1514C-5E56-4738-A1FF-4B1CFD2A3E36}" type="slidenum">
              <a:rPr lang="en-GB" noProof="1" smtClean="0"/>
              <a:t>4</a:t>
            </a:fld>
            <a:endParaRPr lang="en-GB" noProof="1"/>
          </a:p>
        </p:txBody>
      </p:sp>
      <p:sp>
        <p:nvSpPr>
          <p:cNvPr id="10" name="TextBox 9">
            <a:extLst>
              <a:ext uri="{FF2B5EF4-FFF2-40B4-BE49-F238E27FC236}">
                <a16:creationId xmlns:a16="http://schemas.microsoft.com/office/drawing/2014/main" id="{269C9939-3392-2AF9-1D1A-6B73C79C2720}"/>
              </a:ext>
            </a:extLst>
          </p:cNvPr>
          <p:cNvSpPr txBox="1"/>
          <p:nvPr/>
        </p:nvSpPr>
        <p:spPr>
          <a:xfrm>
            <a:off x="1235242" y="485662"/>
            <a:ext cx="9721516" cy="5886676"/>
          </a:xfrm>
          <a:prstGeom prst="rect">
            <a:avLst/>
          </a:prstGeom>
          <a:noFill/>
        </p:spPr>
        <p:txBody>
          <a:bodyPr wrap="square">
            <a:spAutoFit/>
          </a:bodyPr>
          <a:lstStyle/>
          <a:p>
            <a:pPr>
              <a:lnSpc>
                <a:spcPct val="200000"/>
              </a:lnSpc>
            </a:pPr>
            <a:r>
              <a:rPr lang="en-GB" sz="2400"/>
              <a:t>“The classroom, with all its limitations, remains a location of possibility. In that field of possibility we have the opportunity to labour for freedom, to demand of ourselves and our comrades, an openness of mind and heart that allows us to face reality even as we collectively imagine ways to move beyond boundaries, to transgress. This is education as the practice of freedom.”</a:t>
            </a:r>
          </a:p>
          <a:p>
            <a:pPr>
              <a:lnSpc>
                <a:spcPct val="200000"/>
              </a:lnSpc>
            </a:pPr>
            <a:endParaRPr lang="en-GB" sz="2400"/>
          </a:p>
          <a:p>
            <a:pPr>
              <a:lnSpc>
                <a:spcPct val="200000"/>
              </a:lnSpc>
            </a:pPr>
            <a:r>
              <a:rPr lang="en-GB" sz="2400"/>
              <a:t>— bell hooks (1994, p. 207)</a:t>
            </a:r>
          </a:p>
        </p:txBody>
      </p:sp>
      <p:pic>
        <p:nvPicPr>
          <p:cNvPr id="2050" name="Picture 2" descr="bell hooks, Feminist Author and Social Activist, Dies at 69 | Vanity Fair">
            <a:extLst>
              <a:ext uri="{FF2B5EF4-FFF2-40B4-BE49-F238E27FC236}">
                <a16:creationId xmlns:a16="http://schemas.microsoft.com/office/drawing/2014/main" id="{5F2D840C-CDDA-F38E-1132-55EB9A7FF961}"/>
              </a:ext>
            </a:extLst>
          </p:cNvPr>
          <p:cNvPicPr>
            <a:picLocks noChangeAspect="1" noChangeArrowheads="1"/>
          </p:cNvPicPr>
          <p:nvPr/>
        </p:nvPicPr>
        <p:blipFill>
          <a:blip r:embed="rId2" cstate="screen">
            <a:extLst>
              <a:ext uri="{28A0092B-C50C-407E-A947-70E740481C1C}">
                <a14:useLocalDpi xmlns:a14="http://schemas.microsoft.com/office/drawing/2010/main" val="0"/>
              </a:ext>
            </a:extLst>
          </a:blip>
          <a:srcRect/>
          <a:stretch>
            <a:fillRect/>
          </a:stretch>
        </p:blipFill>
        <p:spPr bwMode="auto">
          <a:xfrm>
            <a:off x="7659330" y="4273866"/>
            <a:ext cx="3165986" cy="2374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3638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561BA94C-5F13-F9E8-17CF-49080AED147C}"/>
              </a:ext>
            </a:extLst>
          </p:cNvPr>
          <p:cNvPicPr>
            <a:picLocks noChangeAspect="1" noChangeArrowheads="1"/>
          </p:cNvPicPr>
          <p:nvPr/>
        </p:nvPicPr>
        <p:blipFill>
          <a:blip r:embed="rId3" cstate="screen">
            <a:alphaModFix amt="67000"/>
            <a:extLst>
              <a:ext uri="{28A0092B-C50C-407E-A947-70E740481C1C}">
                <a14:useLocalDpi xmlns:a14="http://schemas.microsoft.com/office/drawing/2010/main" val="0"/>
              </a:ext>
            </a:extLst>
          </a:blip>
          <a:srcRect/>
          <a:stretch>
            <a:fillRect/>
          </a:stretch>
        </p:blipFill>
        <p:spPr bwMode="auto">
          <a:xfrm>
            <a:off x="-1" y="0"/>
            <a:ext cx="12192000" cy="6858000"/>
          </a:xfrm>
          <a:prstGeom prst="rect">
            <a:avLst/>
          </a:prstGeom>
          <a:noFill/>
          <a:effectLst>
            <a:outerShdw blurRad="50800" dist="50800" dir="5400000" algn="ctr" rotWithShape="0">
              <a:srgbClr val="000000"/>
            </a:outerShdw>
          </a:effectLst>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EAA56A2C-8747-F627-29CB-32FF6F2A3546}"/>
              </a:ext>
            </a:extLst>
          </p:cNvPr>
          <p:cNvSpPr>
            <a:spLocks noGrp="1"/>
          </p:cNvSpPr>
          <p:nvPr>
            <p:ph type="title"/>
          </p:nvPr>
        </p:nvSpPr>
        <p:spPr>
          <a:xfrm>
            <a:off x="350920" y="640241"/>
            <a:ext cx="11490158" cy="7180492"/>
          </a:xfrm>
        </p:spPr>
        <p:txBody>
          <a:bodyPr/>
          <a:lstStyle/>
          <a:p>
            <a:pPr algn="ctr">
              <a:lnSpc>
                <a:spcPct val="150000"/>
              </a:lnSpc>
            </a:pPr>
            <a:r>
              <a:rPr lang="en-GB" sz="11500" b="1" i="0" dirty="0">
                <a:solidFill>
                  <a:schemeClr val="tx1"/>
                </a:solidFill>
                <a:effectLst/>
                <a:latin typeface="GTWalsheimProBold"/>
              </a:rPr>
              <a:t>Beth </a:t>
            </a:r>
            <a:r>
              <a:rPr lang="en-GB" sz="11500" b="1" i="0" dirty="0" err="1">
                <a:solidFill>
                  <a:schemeClr val="tx1"/>
                </a:solidFill>
                <a:effectLst/>
                <a:latin typeface="GTWalsheimProBold"/>
              </a:rPr>
              <a:t>yn</a:t>
            </a:r>
            <a:r>
              <a:rPr lang="en-GB" sz="11500" b="1" i="0" dirty="0">
                <a:solidFill>
                  <a:schemeClr val="tx1"/>
                </a:solidFill>
                <a:effectLst/>
                <a:latin typeface="GTWalsheimProBold"/>
              </a:rPr>
              <a:t> union </a:t>
            </a:r>
            <a:r>
              <a:rPr lang="en-GB" sz="11500" b="1" i="0" dirty="0" err="1">
                <a:solidFill>
                  <a:schemeClr val="tx1"/>
                </a:solidFill>
                <a:effectLst/>
                <a:latin typeface="GTWalsheimProBold"/>
              </a:rPr>
              <a:t>yw</a:t>
            </a:r>
            <a:br>
              <a:rPr lang="en-GB" sz="11500" b="1" i="0" dirty="0">
                <a:solidFill>
                  <a:schemeClr val="tx1"/>
                </a:solidFill>
                <a:effectLst/>
                <a:latin typeface="GTWalsheimProBold"/>
              </a:rPr>
            </a:br>
            <a:r>
              <a:rPr lang="en-GB" sz="11500" b="1" i="0" dirty="0">
                <a:solidFill>
                  <a:schemeClr val="tx1"/>
                </a:solidFill>
                <a:effectLst/>
                <a:latin typeface="GTWalsheimProBold"/>
              </a:rPr>
              <a:t>intersectionality?</a:t>
            </a:r>
            <a:br>
              <a:rPr lang="en-GB" b="0" i="0" dirty="0">
                <a:solidFill>
                  <a:srgbClr val="222222"/>
                </a:solidFill>
                <a:effectLst/>
                <a:latin typeface="GTWalsheimProBold"/>
              </a:rPr>
            </a:br>
            <a:endParaRPr lang="en-GB" dirty="0"/>
          </a:p>
        </p:txBody>
      </p:sp>
    </p:spTree>
    <p:extLst>
      <p:ext uri="{BB962C8B-B14F-4D97-AF65-F5344CB8AC3E}">
        <p14:creationId xmlns:p14="http://schemas.microsoft.com/office/powerpoint/2010/main" val="35798512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letter&#10;&#10;Description automatically generated">
            <a:extLst>
              <a:ext uri="{FF2B5EF4-FFF2-40B4-BE49-F238E27FC236}">
                <a16:creationId xmlns:a16="http://schemas.microsoft.com/office/drawing/2014/main" id="{B67B0A51-8729-40F0-AF00-7C9EFD92E3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1446049" y="68262"/>
            <a:ext cx="9723396" cy="6721475"/>
          </a:xfrm>
          <a:prstGeom prst="rect">
            <a:avLst/>
          </a:prstGeom>
          <a:noFill/>
          <a:ln>
            <a:noFill/>
          </a:ln>
        </p:spPr>
      </p:pic>
      <p:sp>
        <p:nvSpPr>
          <p:cNvPr id="2" name="Slide Number Placeholder 1" hidden="1">
            <a:extLst>
              <a:ext uri="{FF2B5EF4-FFF2-40B4-BE49-F238E27FC236}">
                <a16:creationId xmlns:a16="http://schemas.microsoft.com/office/drawing/2014/main" id="{77A80EC0-2718-71F9-3229-A228C940A3C3}"/>
              </a:ext>
            </a:extLst>
          </p:cNvPr>
          <p:cNvSpPr>
            <a:spLocks noGrp="1"/>
          </p:cNvSpPr>
          <p:nvPr>
            <p:ph type="sldNum" sz="quarter" idx="4294967295"/>
          </p:nvPr>
        </p:nvSpPr>
        <p:spPr>
          <a:xfrm>
            <a:off x="11747687" y="6465381"/>
            <a:ext cx="431425" cy="365125"/>
          </a:xfrm>
        </p:spPr>
        <p:txBody>
          <a:bodyPr/>
          <a:lstStyle/>
          <a:p>
            <a:pPr rtl="0">
              <a:spcAft>
                <a:spcPts val="600"/>
              </a:spcAft>
            </a:pPr>
            <a:fld id="{5AE1514C-5E56-4738-A1FF-4B1CFD2A3E36}" type="slidenum">
              <a:rPr lang="en-GB" noProof="1" smtClean="0"/>
              <a:pPr rtl="0">
                <a:spcAft>
                  <a:spcPts val="600"/>
                </a:spcAft>
              </a:pPr>
              <a:t>6</a:t>
            </a:fld>
            <a:endParaRPr lang="en-GB" noProof="1"/>
          </a:p>
        </p:txBody>
      </p:sp>
    </p:spTree>
    <p:extLst>
      <p:ext uri="{BB962C8B-B14F-4D97-AF65-F5344CB8AC3E}">
        <p14:creationId xmlns:p14="http://schemas.microsoft.com/office/powerpoint/2010/main" val="4933643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7A80EC0-2718-71F9-3229-A228C940A3C3}"/>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7</a:t>
            </a:fld>
            <a:endParaRPr lang="en-GB" noProof="1"/>
          </a:p>
        </p:txBody>
      </p:sp>
      <p:pic>
        <p:nvPicPr>
          <p:cNvPr id="3" name="Picture 2">
            <a:extLst>
              <a:ext uri="{FF2B5EF4-FFF2-40B4-BE49-F238E27FC236}">
                <a16:creationId xmlns:a16="http://schemas.microsoft.com/office/drawing/2014/main" id="{664B52C7-DF15-B4BE-4350-C156A866A06A}"/>
              </a:ext>
            </a:extLst>
          </p:cNvPr>
          <p:cNvPicPr>
            <a:picLocks noChangeAspect="1"/>
          </p:cNvPicPr>
          <p:nvPr/>
        </p:nvPicPr>
        <p:blipFill>
          <a:blip r:embed="rId3"/>
          <a:stretch>
            <a:fillRect/>
          </a:stretch>
        </p:blipFill>
        <p:spPr>
          <a:xfrm>
            <a:off x="412167" y="0"/>
            <a:ext cx="11242620" cy="6858000"/>
          </a:xfrm>
          <a:prstGeom prst="rect">
            <a:avLst/>
          </a:prstGeom>
          <a:noFill/>
        </p:spPr>
      </p:pic>
    </p:spTree>
    <p:extLst>
      <p:ext uri="{BB962C8B-B14F-4D97-AF65-F5344CB8AC3E}">
        <p14:creationId xmlns:p14="http://schemas.microsoft.com/office/powerpoint/2010/main" val="1135646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 whiteboard&#10;&#10;Description automatically generated">
            <a:extLst>
              <a:ext uri="{FF2B5EF4-FFF2-40B4-BE49-F238E27FC236}">
                <a16:creationId xmlns:a16="http://schemas.microsoft.com/office/drawing/2014/main" id="{4079CC40-967C-509B-CF03-CEB625A02F14}"/>
              </a:ext>
            </a:extLst>
          </p:cNvPr>
          <p:cNvPicPr>
            <a:picLocks noChangeAspect="1"/>
          </p:cNvPicPr>
          <p:nvPr/>
        </p:nvPicPr>
        <p:blipFill>
          <a:blip r:embed="rId3"/>
          <a:stretch>
            <a:fillRect/>
          </a:stretch>
        </p:blipFill>
        <p:spPr>
          <a:xfrm>
            <a:off x="1887651" y="559878"/>
            <a:ext cx="8416698" cy="4965852"/>
          </a:xfrm>
          <a:prstGeom prst="rect">
            <a:avLst/>
          </a:prstGeom>
          <a:noFill/>
        </p:spPr>
      </p:pic>
      <p:sp>
        <p:nvSpPr>
          <p:cNvPr id="2" name="Slide Number Placeholder 1" hidden="1">
            <a:extLst>
              <a:ext uri="{FF2B5EF4-FFF2-40B4-BE49-F238E27FC236}">
                <a16:creationId xmlns:a16="http://schemas.microsoft.com/office/drawing/2014/main" id="{77A80EC0-2718-71F9-3229-A228C940A3C3}"/>
              </a:ext>
            </a:extLst>
          </p:cNvPr>
          <p:cNvSpPr>
            <a:spLocks noGrp="1"/>
          </p:cNvSpPr>
          <p:nvPr>
            <p:ph type="sldNum" sz="quarter" idx="4294967295"/>
          </p:nvPr>
        </p:nvSpPr>
        <p:spPr>
          <a:xfrm>
            <a:off x="11747687" y="6465381"/>
            <a:ext cx="431425" cy="365125"/>
          </a:xfrm>
        </p:spPr>
        <p:txBody>
          <a:bodyPr/>
          <a:lstStyle/>
          <a:p>
            <a:pPr rtl="0">
              <a:spcAft>
                <a:spcPts val="600"/>
              </a:spcAft>
            </a:pPr>
            <a:fld id="{5AE1514C-5E56-4738-A1FF-4B1CFD2A3E36}" type="slidenum">
              <a:rPr lang="en-GB" noProof="1" smtClean="0"/>
              <a:pPr rtl="0">
                <a:spcAft>
                  <a:spcPts val="600"/>
                </a:spcAft>
              </a:pPr>
              <a:t>8</a:t>
            </a:fld>
            <a:endParaRPr lang="en-GB" noProof="1"/>
          </a:p>
        </p:txBody>
      </p:sp>
    </p:spTree>
    <p:extLst>
      <p:ext uri="{BB962C8B-B14F-4D97-AF65-F5344CB8AC3E}">
        <p14:creationId xmlns:p14="http://schemas.microsoft.com/office/powerpoint/2010/main" val="21146084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7A80EC0-2718-71F9-3229-A228C940A3C3}"/>
              </a:ext>
            </a:extLst>
          </p:cNvPr>
          <p:cNvSpPr>
            <a:spLocks noGrp="1"/>
          </p:cNvSpPr>
          <p:nvPr>
            <p:ph type="sldNum" sz="quarter" idx="12"/>
          </p:nvPr>
        </p:nvSpPr>
        <p:spPr/>
        <p:txBody>
          <a:bodyPr/>
          <a:lstStyle/>
          <a:p>
            <a:pPr rtl="0"/>
            <a:fld id="{5AE1514C-5E56-4738-A1FF-4B1CFD2A3E36}" type="slidenum">
              <a:rPr lang="en-GB" noProof="1" smtClean="0"/>
              <a:t>9</a:t>
            </a:fld>
            <a:endParaRPr lang="en-GB" noProof="1"/>
          </a:p>
        </p:txBody>
      </p:sp>
      <p:pic>
        <p:nvPicPr>
          <p:cNvPr id="3" name="Picture 2" descr="Text, letter, whiteboard&#10;&#10;Description automatically generated">
            <a:extLst>
              <a:ext uri="{FF2B5EF4-FFF2-40B4-BE49-F238E27FC236}">
                <a16:creationId xmlns:a16="http://schemas.microsoft.com/office/drawing/2014/main" id="{051405B8-093A-4B72-4193-9D36AD2A060F}"/>
              </a:ext>
            </a:extLst>
          </p:cNvPr>
          <p:cNvPicPr>
            <a:picLocks noChangeAspect="1"/>
          </p:cNvPicPr>
          <p:nvPr/>
        </p:nvPicPr>
        <p:blipFill>
          <a:blip r:embed="rId3"/>
          <a:stretch>
            <a:fillRect/>
          </a:stretch>
        </p:blipFill>
        <p:spPr>
          <a:xfrm>
            <a:off x="2018245" y="677215"/>
            <a:ext cx="8155510" cy="5503569"/>
          </a:xfrm>
          <a:prstGeom prst="rect">
            <a:avLst/>
          </a:prstGeom>
        </p:spPr>
      </p:pic>
    </p:spTree>
    <p:extLst>
      <p:ext uri="{BB962C8B-B14F-4D97-AF65-F5344CB8AC3E}">
        <p14:creationId xmlns:p14="http://schemas.microsoft.com/office/powerpoint/2010/main" val="42156756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
          </p:nvPr>
        </p:nvSpPr>
        <p:spPr>
          <a:xfrm>
            <a:off x="11541702" y="6453343"/>
            <a:ext cx="431425" cy="365125"/>
          </a:xfrm>
          <a:prstGeom prst="rect">
            <a:avLst/>
          </a:prstGeom>
        </p:spPr>
        <p:txBody>
          <a:bodyPr rtlCol="0"/>
          <a:lstStyle/>
          <a:p>
            <a:pPr rtl="0"/>
            <a:fld id="{5AE1514C-5E56-4738-A1FF-4B1CFD2A3E36}" type="slidenum">
              <a:rPr lang="en-GB" noProof="1" smtClean="0"/>
              <a:pPr rtl="0"/>
              <a:t>10</a:t>
            </a:fld>
            <a:endParaRPr lang="en-GB" noProof="1"/>
          </a:p>
        </p:txBody>
      </p:sp>
      <p:sp>
        <p:nvSpPr>
          <p:cNvPr id="4" name="Text Placeholder 3"/>
          <p:cNvSpPr>
            <a:spLocks noGrp="1"/>
          </p:cNvSpPr>
          <p:nvPr>
            <p:ph type="body" sz="quarter" idx="14"/>
          </p:nvPr>
        </p:nvSpPr>
        <p:spPr>
          <a:xfrm>
            <a:off x="3659577" y="6019378"/>
            <a:ext cx="8097838" cy="867930"/>
          </a:xfrm>
        </p:spPr>
        <p:txBody>
          <a:bodyPr rtlCol="0"/>
          <a:lstStyle/>
          <a:p>
            <a:r>
              <a:rPr lang="en-GB" sz="3200" i="0">
                <a:solidFill>
                  <a:srgbClr val="FFFF00"/>
                </a:solidFill>
                <a:effectLst/>
                <a:latin typeface="Roboto" panose="02000000000000000000" pitchFamily="2" charset="0"/>
              </a:rPr>
              <a:t>What is </a:t>
            </a:r>
            <a:r>
              <a:rPr lang="en-GB" sz="3600" i="0">
                <a:solidFill>
                  <a:srgbClr val="FFFF00"/>
                </a:solidFill>
                <a:effectLst/>
                <a:latin typeface="Roboto" panose="02000000000000000000" pitchFamily="2" charset="0"/>
              </a:rPr>
              <a:t>intersectionality?</a:t>
            </a:r>
            <a:endParaRPr lang="en-GB" sz="2400" i="0">
              <a:solidFill>
                <a:srgbClr val="FFFF00"/>
              </a:solidFill>
              <a:effectLst/>
              <a:latin typeface="Roboto" panose="02000000000000000000" pitchFamily="2" charset="0"/>
            </a:endParaRPr>
          </a:p>
          <a:p>
            <a:pPr rtl="0"/>
            <a:endParaRPr lang="en-GB" noProof="1"/>
          </a:p>
        </p:txBody>
      </p:sp>
      <p:pic>
        <p:nvPicPr>
          <p:cNvPr id="5" name="Online Media 4" title="What is intersectionality?">
            <a:hlinkClick r:id="" action="ppaction://media"/>
            <a:extLst>
              <a:ext uri="{FF2B5EF4-FFF2-40B4-BE49-F238E27FC236}">
                <a16:creationId xmlns:a16="http://schemas.microsoft.com/office/drawing/2014/main" id="{3DC7D717-F7A8-9FAC-F3A1-524FD177866B}"/>
              </a:ext>
            </a:extLst>
          </p:cNvPr>
          <p:cNvPicPr>
            <a:picLocks noRot="1" noChangeAspect="1"/>
          </p:cNvPicPr>
          <p:nvPr>
            <a:videoFile r:link="rId1"/>
          </p:nvPr>
        </p:nvPicPr>
        <p:blipFill>
          <a:blip r:embed="rId4"/>
          <a:stretch>
            <a:fillRect/>
          </a:stretch>
        </p:blipFill>
        <p:spPr>
          <a:xfrm>
            <a:off x="1135780" y="231767"/>
            <a:ext cx="9920439" cy="5605048"/>
          </a:xfrm>
          <a:prstGeom prst="rect">
            <a:avLst/>
          </a:prstGeom>
        </p:spPr>
      </p:pic>
      <p:pic>
        <p:nvPicPr>
          <p:cNvPr id="8" name="Picture 7">
            <a:extLst>
              <a:ext uri="{FF2B5EF4-FFF2-40B4-BE49-F238E27FC236}">
                <a16:creationId xmlns:a16="http://schemas.microsoft.com/office/drawing/2014/main" id="{1EDB0478-4205-3D26-E9D5-696101E4EF86}"/>
              </a:ext>
            </a:extLst>
          </p:cNvPr>
          <p:cNvPicPr>
            <a:picLocks noChangeAspect="1"/>
          </p:cNvPicPr>
          <p:nvPr/>
        </p:nvPicPr>
        <p:blipFill rotWithShape="1">
          <a:blip r:embed="rId5"/>
          <a:srcRect l="21386" t="28133" r="19742" b="24273"/>
          <a:stretch/>
        </p:blipFill>
        <p:spPr>
          <a:xfrm>
            <a:off x="0" y="5971279"/>
            <a:ext cx="1955959" cy="886721"/>
          </a:xfrm>
          <a:prstGeom prst="rect">
            <a:avLst/>
          </a:prstGeom>
        </p:spPr>
      </p:pic>
    </p:spTree>
    <p:extLst>
      <p:ext uri="{BB962C8B-B14F-4D97-AF65-F5344CB8AC3E}">
        <p14:creationId xmlns:p14="http://schemas.microsoft.com/office/powerpoint/2010/main" val="32002946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par>
                          <p:cTn id="7" fill="hold">
                            <p:stCondLst>
                              <p:cond delay="1"/>
                            </p:stCondLst>
                            <p:childTnLst>
                              <p:par>
                                <p:cTn id="8" presetID="1" presetClass="entr" presetSubtype="0" fill="hold" nodeType="afterEffect">
                                  <p:stCondLst>
                                    <p:cond delay="1000"/>
                                  </p:stCondLst>
                                  <p:childTnLst>
                                    <p:set>
                                      <p:cBhvr>
                                        <p:cTn id="9"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p:cNvSpPr>
            <a:spLocks noGrp="1"/>
          </p:cNvSpPr>
          <p:nvPr>
            <p:ph type="body" sz="quarter" idx="13"/>
          </p:nvPr>
        </p:nvSpPr>
        <p:spPr>
          <a:xfrm>
            <a:off x="304800" y="1010271"/>
            <a:ext cx="11887200" cy="4124784"/>
          </a:xfrm>
        </p:spPr>
        <p:txBody>
          <a:bodyPr rtlCol="0"/>
          <a:lstStyle/>
          <a:p>
            <a:pPr rtl="0">
              <a:lnSpc>
                <a:spcPct val="200000"/>
              </a:lnSpc>
            </a:pPr>
            <a:r>
              <a:rPr lang="en-GB" sz="3200" b="1" noProof="1"/>
              <a:t>“</a:t>
            </a:r>
            <a:r>
              <a:rPr lang="en-GB" sz="2400" b="0" i="0">
                <a:solidFill>
                  <a:schemeClr val="bg1"/>
                </a:solidFill>
                <a:effectLst/>
                <a:latin typeface="Crimson Text"/>
              </a:rPr>
              <a:t>INTERSECTIONALITY IS A LENS THROUGH WHICH YOU CAN SEE WHERE POWER COMES AND COLLIDES, WHERE IT INTERLOCKS AND INTERSECTS. IT’S NOT SIMPLY THAT THERE’S A RACE PROBLEM HERE, A GENDER PROBLEM HERE, AND A CLASS OR LBGTQ PROBLEM THERE. MANY TIMES THAT FRAMEWORK ERASES WHAT HAPPENS TO PEOPLE WHO ARE SUBJECT</a:t>
            </a:r>
          </a:p>
          <a:p>
            <a:pPr rtl="0">
              <a:lnSpc>
                <a:spcPct val="200000"/>
              </a:lnSpc>
            </a:pPr>
            <a:r>
              <a:rPr lang="en-GB" sz="2400">
                <a:solidFill>
                  <a:schemeClr val="bg1"/>
                </a:solidFill>
                <a:latin typeface="Crimson Text"/>
              </a:rPr>
              <a:t>    </a:t>
            </a:r>
            <a:r>
              <a:rPr lang="en-GB" sz="2400" b="0" i="0">
                <a:solidFill>
                  <a:schemeClr val="bg1"/>
                </a:solidFill>
                <a:effectLst/>
                <a:latin typeface="Crimson Text"/>
              </a:rPr>
              <a:t>TO ALL OF THESE THINGS</a:t>
            </a:r>
            <a:r>
              <a:rPr lang="en-GB" sz="1600" b="0" i="0">
                <a:solidFill>
                  <a:srgbClr val="000000"/>
                </a:solidFill>
                <a:effectLst/>
                <a:latin typeface="Crimson Text"/>
              </a:rPr>
              <a:t>.</a:t>
            </a:r>
            <a:r>
              <a:rPr lang="en-GB" sz="3200" noProof="1"/>
              <a:t>.”</a:t>
            </a:r>
          </a:p>
        </p:txBody>
      </p:sp>
      <p:sp>
        <p:nvSpPr>
          <p:cNvPr id="3" name="Text Placeholder 2"/>
          <p:cNvSpPr>
            <a:spLocks noGrp="1"/>
          </p:cNvSpPr>
          <p:nvPr>
            <p:ph type="body" sz="quarter" idx="14"/>
          </p:nvPr>
        </p:nvSpPr>
        <p:spPr>
          <a:xfrm>
            <a:off x="304800" y="5438334"/>
            <a:ext cx="8453681" cy="424732"/>
          </a:xfrm>
        </p:spPr>
        <p:txBody>
          <a:bodyPr rtlCol="0"/>
          <a:lstStyle/>
          <a:p>
            <a:pPr rtl="0"/>
            <a:r>
              <a:rPr lang="en-GB" sz="2400" noProof="1"/>
              <a:t>— </a:t>
            </a:r>
            <a:r>
              <a:rPr lang="en-GB" sz="2400" b="0" i="0">
                <a:effectLst/>
                <a:latin typeface="Crimson Text"/>
              </a:rPr>
              <a:t>PROFESSOR KIMBERLÉ CRENSHAW </a:t>
            </a:r>
            <a:endParaRPr lang="en-GB" sz="2400" noProof="1"/>
          </a:p>
        </p:txBody>
      </p:sp>
      <p:sp>
        <p:nvSpPr>
          <p:cNvPr id="2" name="Slide Number Placeholder 1"/>
          <p:cNvSpPr>
            <a:spLocks noGrp="1"/>
          </p:cNvSpPr>
          <p:nvPr>
            <p:ph type="sldNum" sz="quarter" idx="4294967295"/>
          </p:nvPr>
        </p:nvSpPr>
        <p:spPr>
          <a:xfrm>
            <a:off x="11760200" y="6465888"/>
            <a:ext cx="431800" cy="365125"/>
          </a:xfrm>
          <a:prstGeom prst="rect">
            <a:avLst/>
          </a:prstGeom>
        </p:spPr>
        <p:txBody>
          <a:bodyPr rtlCol="0"/>
          <a:lstStyle/>
          <a:p>
            <a:pPr rtl="0"/>
            <a:fld id="{5AE1514C-5E56-4738-A1FF-4B1CFD2A3E36}" type="slidenum">
              <a:rPr lang="en-GB" noProof="1" smtClean="0"/>
              <a:pPr rtl="0"/>
              <a:t>11</a:t>
            </a:fld>
            <a:endParaRPr lang="en-GB" noProof="1"/>
          </a:p>
        </p:txBody>
      </p:sp>
      <p:sp>
        <p:nvSpPr>
          <p:cNvPr id="9" name="TextBox 8"/>
          <p:cNvSpPr txBox="1"/>
          <p:nvPr/>
        </p:nvSpPr>
        <p:spPr>
          <a:xfrm>
            <a:off x="1112688" y="243410"/>
            <a:ext cx="670312" cy="580653"/>
          </a:xfrm>
          <a:custGeom>
            <a:avLst/>
            <a:gdLst>
              <a:gd name="connsiteX0" fmla="*/ 603423 w 670312"/>
              <a:gd name="connsiteY0" fmla="*/ 0 h 580653"/>
              <a:gd name="connsiteX1" fmla="*/ 670312 w 670312"/>
              <a:gd name="connsiteY1" fmla="*/ 126662 h 580653"/>
              <a:gd name="connsiteX2" fmla="*/ 557170 w 670312"/>
              <a:gd name="connsiteY2" fmla="*/ 203157 h 580653"/>
              <a:gd name="connsiteX3" fmla="*/ 522302 w 670312"/>
              <a:gd name="connsiteY3" fmla="*/ 293172 h 580653"/>
              <a:gd name="connsiteX4" fmla="*/ 670312 w 670312"/>
              <a:gd name="connsiteY4" fmla="*/ 293172 h 580653"/>
              <a:gd name="connsiteX5" fmla="*/ 670312 w 670312"/>
              <a:gd name="connsiteY5" fmla="*/ 580653 h 580653"/>
              <a:gd name="connsiteX6" fmla="*/ 360772 w 670312"/>
              <a:gd name="connsiteY6" fmla="*/ 580653 h 580653"/>
              <a:gd name="connsiteX7" fmla="*/ 360772 w 670312"/>
              <a:gd name="connsiteY7" fmla="*/ 342272 h 580653"/>
              <a:gd name="connsiteX8" fmla="*/ 415564 w 670312"/>
              <a:gd name="connsiteY8" fmla="*/ 134489 h 580653"/>
              <a:gd name="connsiteX9" fmla="*/ 603423 w 670312"/>
              <a:gd name="connsiteY9" fmla="*/ 0 h 580653"/>
              <a:gd name="connsiteX10" fmla="*/ 242650 w 670312"/>
              <a:gd name="connsiteY10" fmla="*/ 0 h 580653"/>
              <a:gd name="connsiteX11" fmla="*/ 309539 w 670312"/>
              <a:gd name="connsiteY11" fmla="*/ 126662 h 580653"/>
              <a:gd name="connsiteX12" fmla="*/ 196397 w 670312"/>
              <a:gd name="connsiteY12" fmla="*/ 203157 h 580653"/>
              <a:gd name="connsiteX13" fmla="*/ 161530 w 670312"/>
              <a:gd name="connsiteY13" fmla="*/ 293172 h 580653"/>
              <a:gd name="connsiteX14" fmla="*/ 309539 w 670312"/>
              <a:gd name="connsiteY14" fmla="*/ 293172 h 580653"/>
              <a:gd name="connsiteX15" fmla="*/ 309539 w 670312"/>
              <a:gd name="connsiteY15" fmla="*/ 580653 h 580653"/>
              <a:gd name="connsiteX16" fmla="*/ 0 w 670312"/>
              <a:gd name="connsiteY16" fmla="*/ 580653 h 580653"/>
              <a:gd name="connsiteX17" fmla="*/ 0 w 670312"/>
              <a:gd name="connsiteY17" fmla="*/ 342272 h 580653"/>
              <a:gd name="connsiteX18" fmla="*/ 54792 w 670312"/>
              <a:gd name="connsiteY18" fmla="*/ 134489 h 580653"/>
              <a:gd name="connsiteX19" fmla="*/ 242650 w 670312"/>
              <a:gd name="connsiteY19" fmla="*/ 0 h 580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70312" h="580653">
                <a:moveTo>
                  <a:pt x="603423" y="0"/>
                </a:moveTo>
                <a:lnTo>
                  <a:pt x="670312" y="126662"/>
                </a:lnTo>
                <a:cubicBezTo>
                  <a:pt x="615757" y="152279"/>
                  <a:pt x="578043" y="177777"/>
                  <a:pt x="557170" y="203157"/>
                </a:cubicBezTo>
                <a:cubicBezTo>
                  <a:pt x="536297" y="228537"/>
                  <a:pt x="524674" y="258542"/>
                  <a:pt x="522302" y="293172"/>
                </a:cubicBezTo>
                <a:lnTo>
                  <a:pt x="670312" y="293172"/>
                </a:lnTo>
                <a:lnTo>
                  <a:pt x="670312" y="580653"/>
                </a:lnTo>
                <a:lnTo>
                  <a:pt x="360772" y="580653"/>
                </a:lnTo>
                <a:lnTo>
                  <a:pt x="360772" y="342272"/>
                </a:lnTo>
                <a:cubicBezTo>
                  <a:pt x="360772" y="254510"/>
                  <a:pt x="379036" y="185249"/>
                  <a:pt x="415564" y="134489"/>
                </a:cubicBezTo>
                <a:cubicBezTo>
                  <a:pt x="452092" y="83729"/>
                  <a:pt x="514712" y="38900"/>
                  <a:pt x="603423" y="0"/>
                </a:cubicBezTo>
                <a:close/>
                <a:moveTo>
                  <a:pt x="242650" y="0"/>
                </a:moveTo>
                <a:lnTo>
                  <a:pt x="309539" y="126662"/>
                </a:lnTo>
                <a:cubicBezTo>
                  <a:pt x="254985" y="152279"/>
                  <a:pt x="217271" y="177777"/>
                  <a:pt x="196397" y="203157"/>
                </a:cubicBezTo>
                <a:cubicBezTo>
                  <a:pt x="175524" y="228537"/>
                  <a:pt x="163902" y="258542"/>
                  <a:pt x="161530" y="293172"/>
                </a:cubicBezTo>
                <a:lnTo>
                  <a:pt x="309539" y="293172"/>
                </a:lnTo>
                <a:lnTo>
                  <a:pt x="309539" y="580653"/>
                </a:lnTo>
                <a:lnTo>
                  <a:pt x="0" y="580653"/>
                </a:lnTo>
                <a:lnTo>
                  <a:pt x="0" y="342272"/>
                </a:lnTo>
                <a:cubicBezTo>
                  <a:pt x="0" y="254510"/>
                  <a:pt x="18264" y="185249"/>
                  <a:pt x="54792" y="134489"/>
                </a:cubicBezTo>
                <a:cubicBezTo>
                  <a:pt x="91320" y="83729"/>
                  <a:pt x="153940" y="38900"/>
                  <a:pt x="242650" y="0"/>
                </a:cubicBezTo>
                <a:close/>
              </a:path>
            </a:pathLst>
          </a:custGeom>
          <a:solidFill>
            <a:schemeClr val="accent4"/>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rtl="0"/>
            <a:endParaRPr lang="en-GB" sz="2800" noProof="1">
              <a:solidFill>
                <a:schemeClr val="tx2">
                  <a:lumMod val="50000"/>
                </a:schemeClr>
              </a:solidFill>
            </a:endParaRPr>
          </a:p>
        </p:txBody>
      </p:sp>
      <p:pic>
        <p:nvPicPr>
          <p:cNvPr id="4" name="Picture 3">
            <a:extLst>
              <a:ext uri="{FF2B5EF4-FFF2-40B4-BE49-F238E27FC236}">
                <a16:creationId xmlns:a16="http://schemas.microsoft.com/office/drawing/2014/main" id="{DE6BC60B-9CDE-375C-9CDA-EB1F50551633}"/>
              </a:ext>
            </a:extLst>
          </p:cNvPr>
          <p:cNvPicPr>
            <a:picLocks noChangeAspect="1"/>
          </p:cNvPicPr>
          <p:nvPr/>
        </p:nvPicPr>
        <p:blipFill>
          <a:blip r:embed="rId3"/>
          <a:stretch>
            <a:fillRect/>
          </a:stretch>
        </p:blipFill>
        <p:spPr>
          <a:xfrm>
            <a:off x="9063281" y="4349236"/>
            <a:ext cx="2823919" cy="2290512"/>
          </a:xfrm>
          <a:prstGeom prst="rect">
            <a:avLst/>
          </a:prstGeom>
        </p:spPr>
      </p:pic>
    </p:spTree>
    <p:extLst>
      <p:ext uri="{BB962C8B-B14F-4D97-AF65-F5344CB8AC3E}">
        <p14:creationId xmlns:p14="http://schemas.microsoft.com/office/powerpoint/2010/main" val="23761056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Freeform: Shape 64"/>
          <p:cNvSpPr>
            <a:spLocks noChangeAspect="1"/>
          </p:cNvSpPr>
          <p:nvPr/>
        </p:nvSpPr>
        <p:spPr>
          <a:xfrm>
            <a:off x="232519" y="-2693505"/>
            <a:ext cx="4728754" cy="4728754"/>
          </a:xfrm>
          <a:custGeom>
            <a:avLst/>
            <a:gdLst>
              <a:gd name="connsiteX0" fmla="*/ 244064 w 488128"/>
              <a:gd name="connsiteY0" fmla="*/ 0 h 488128"/>
              <a:gd name="connsiteX1" fmla="*/ 488128 w 488128"/>
              <a:gd name="connsiteY1" fmla="*/ 244064 h 488128"/>
              <a:gd name="connsiteX2" fmla="*/ 244064 w 488128"/>
              <a:gd name="connsiteY2" fmla="*/ 488128 h 488128"/>
              <a:gd name="connsiteX3" fmla="*/ 0 w 488128"/>
              <a:gd name="connsiteY3" fmla="*/ 244064 h 488128"/>
              <a:gd name="connsiteX4" fmla="*/ 244064 w 488128"/>
              <a:gd name="connsiteY4" fmla="*/ 0 h 488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128" h="488128">
                <a:moveTo>
                  <a:pt x="244064" y="0"/>
                </a:moveTo>
                <a:cubicBezTo>
                  <a:pt x="378857" y="0"/>
                  <a:pt x="488128" y="109271"/>
                  <a:pt x="488128" y="244064"/>
                </a:cubicBezTo>
                <a:cubicBezTo>
                  <a:pt x="488128" y="378857"/>
                  <a:pt x="378857" y="488128"/>
                  <a:pt x="244064" y="488128"/>
                </a:cubicBezTo>
                <a:cubicBezTo>
                  <a:pt x="109271" y="488128"/>
                  <a:pt x="0" y="378857"/>
                  <a:pt x="0" y="244064"/>
                </a:cubicBezTo>
                <a:cubicBezTo>
                  <a:pt x="0" y="109271"/>
                  <a:pt x="109271" y="0"/>
                  <a:pt x="24406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1">
              <a:ln>
                <a:noFill/>
              </a:ln>
              <a:solidFill>
                <a:sysClr val="windowText" lastClr="000000"/>
              </a:solidFill>
              <a:effectLst/>
              <a:uLnTx/>
              <a:uFillTx/>
            </a:endParaRPr>
          </a:p>
        </p:txBody>
      </p:sp>
      <p:sp>
        <p:nvSpPr>
          <p:cNvPr id="14" name="Text Placeholder 13"/>
          <p:cNvSpPr>
            <a:spLocks noGrp="1"/>
          </p:cNvSpPr>
          <p:nvPr>
            <p:ph type="body" sz="quarter" idx="10"/>
          </p:nvPr>
        </p:nvSpPr>
        <p:spPr>
          <a:xfrm>
            <a:off x="7948943" y="2968407"/>
            <a:ext cx="4173647" cy="3266663"/>
          </a:xfrm>
        </p:spPr>
        <p:txBody>
          <a:bodyPr rtlCol="0"/>
          <a:lstStyle/>
          <a:p>
            <a:pPr algn="ctr">
              <a:lnSpc>
                <a:spcPct val="150000"/>
              </a:lnSpc>
            </a:pPr>
            <a:r>
              <a:rPr lang="en-GB" sz="2000" b="1" dirty="0" err="1"/>
              <a:t>Gwnaeth</a:t>
            </a:r>
            <a:r>
              <a:rPr lang="en-GB" sz="2000" b="1" dirty="0"/>
              <a:t> </a:t>
            </a:r>
            <a:r>
              <a:rPr lang="en-GB" sz="2000" b="1" dirty="0" err="1"/>
              <a:t>yr</a:t>
            </a:r>
            <a:r>
              <a:rPr lang="en-GB" sz="2000" b="1" dirty="0"/>
              <a:t> </a:t>
            </a:r>
            <a:r>
              <a:rPr lang="en-GB" sz="2000" b="1" dirty="0" err="1"/>
              <a:t>Athro</a:t>
            </a:r>
            <a:r>
              <a:rPr lang="en-GB" sz="2000" b="1" dirty="0"/>
              <a:t> </a:t>
            </a:r>
            <a:r>
              <a:rPr lang="en-GB" sz="2000" b="1" dirty="0" err="1"/>
              <a:t>Kimberlé</a:t>
            </a:r>
            <a:r>
              <a:rPr lang="en-GB" sz="2000" b="1" dirty="0"/>
              <a:t> Crenshaw y </a:t>
            </a:r>
            <a:r>
              <a:rPr lang="en-GB" sz="2000" b="1" dirty="0" err="1"/>
              <a:t>newyddion</a:t>
            </a:r>
            <a:r>
              <a:rPr lang="en-GB" sz="2000" b="1" dirty="0"/>
              <a:t> </a:t>
            </a:r>
            <a:r>
              <a:rPr lang="en-GB" sz="2000" b="1" dirty="0" err="1"/>
              <a:t>yn</a:t>
            </a:r>
            <a:r>
              <a:rPr lang="en-GB" sz="2000" b="1" dirty="0"/>
              <a:t> 2021 am </a:t>
            </a:r>
            <a:r>
              <a:rPr lang="en-GB" sz="2000" b="1" dirty="0" err="1"/>
              <a:t>dderbyn</a:t>
            </a:r>
            <a:r>
              <a:rPr lang="en-GB" sz="2000" b="1" dirty="0"/>
              <a:t> y </a:t>
            </a:r>
            <a:r>
              <a:rPr lang="en-GB" sz="2000" b="1" dirty="0" err="1"/>
              <a:t>wobr</a:t>
            </a:r>
            <a:r>
              <a:rPr lang="en-GB" sz="2000" b="1" dirty="0"/>
              <a:t> </a:t>
            </a:r>
            <a:r>
              <a:rPr lang="en-GB" sz="2000" b="1" dirty="0" err="1"/>
              <a:t>uchaf</a:t>
            </a:r>
            <a:r>
              <a:rPr lang="en-GB" sz="2000" b="1" dirty="0"/>
              <a:t> o </a:t>
            </a:r>
            <a:r>
              <a:rPr lang="en-GB" sz="2000" b="1" dirty="0" err="1"/>
              <a:t>Gymdeithas</a:t>
            </a:r>
            <a:r>
              <a:rPr lang="en-GB" sz="2000" b="1" dirty="0"/>
              <a:t> </a:t>
            </a:r>
            <a:r>
              <a:rPr lang="en-GB" sz="2000" b="1" dirty="0" err="1"/>
              <a:t>Ysgolion</a:t>
            </a:r>
            <a:r>
              <a:rPr lang="en-GB" sz="2000" b="1" dirty="0"/>
              <a:t> y </a:t>
            </a:r>
            <a:r>
              <a:rPr lang="en-GB" sz="2000" b="1" dirty="0" err="1"/>
              <a:t>Gyfraith</a:t>
            </a:r>
            <a:r>
              <a:rPr lang="en-GB" sz="2000" b="1" dirty="0"/>
              <a:t> UDA. </a:t>
            </a:r>
            <a:r>
              <a:rPr lang="en-GB" sz="2000" b="1" dirty="0" err="1"/>
              <a:t>Efallai</a:t>
            </a:r>
            <a:r>
              <a:rPr lang="en-GB" sz="2000" b="1" dirty="0"/>
              <a:t> </a:t>
            </a:r>
            <a:r>
              <a:rPr lang="en-GB" sz="2000" b="1" dirty="0" err="1"/>
              <a:t>nad</a:t>
            </a:r>
            <a:r>
              <a:rPr lang="en-GB" sz="2000" b="1" dirty="0"/>
              <a:t> </a:t>
            </a:r>
            <a:r>
              <a:rPr lang="en-GB" sz="2000" b="1" dirty="0" err="1"/>
              <a:t>ydych</a:t>
            </a:r>
            <a:r>
              <a:rPr lang="en-GB" sz="2000" b="1" dirty="0"/>
              <a:t> chi </a:t>
            </a:r>
            <a:r>
              <a:rPr lang="en-GB" sz="2000" b="1" dirty="0" err="1"/>
              <a:t>erioed</a:t>
            </a:r>
            <a:r>
              <a:rPr lang="en-GB" sz="2000" b="1" dirty="0"/>
              <a:t> </a:t>
            </a:r>
            <a:r>
              <a:rPr lang="en-GB" sz="2000" b="1" dirty="0" err="1"/>
              <a:t>wedi</a:t>
            </a:r>
            <a:r>
              <a:rPr lang="en-GB" sz="2000" b="1" dirty="0"/>
              <a:t> </a:t>
            </a:r>
            <a:r>
              <a:rPr lang="en-GB" sz="2000" b="1" dirty="0" err="1"/>
              <a:t>clywed</a:t>
            </a:r>
            <a:r>
              <a:rPr lang="en-GB" sz="2000" b="1" dirty="0"/>
              <a:t> </a:t>
            </a:r>
            <a:r>
              <a:rPr lang="en-GB" sz="2000" b="1" dirty="0" err="1"/>
              <a:t>amdani</a:t>
            </a:r>
            <a:r>
              <a:rPr lang="en-GB" sz="2000" b="1" dirty="0"/>
              <a:t>, </a:t>
            </a:r>
            <a:r>
              <a:rPr lang="en-GB" sz="2000" b="1" dirty="0" err="1"/>
              <a:t>ond</a:t>
            </a:r>
            <a:r>
              <a:rPr lang="en-GB" sz="2000" b="1" dirty="0"/>
              <a:t> </a:t>
            </a:r>
            <a:r>
              <a:rPr lang="en-GB" sz="2000" b="1" dirty="0" err="1"/>
              <a:t>bydd</a:t>
            </a:r>
            <a:r>
              <a:rPr lang="en-GB" sz="2000" b="1" dirty="0"/>
              <a:t> </a:t>
            </a:r>
            <a:r>
              <a:rPr lang="en-GB" sz="2000" b="1" dirty="0" err="1"/>
              <a:t>ei</a:t>
            </a:r>
            <a:r>
              <a:rPr lang="en-GB" sz="2000" b="1" dirty="0"/>
              <a:t> </a:t>
            </a:r>
            <a:r>
              <a:rPr lang="en-GB" sz="2000" b="1" dirty="0" err="1"/>
              <a:t>gwaith</a:t>
            </a:r>
            <a:r>
              <a:rPr lang="en-GB" sz="2000" b="1" dirty="0"/>
              <a:t> </a:t>
            </a:r>
            <a:r>
              <a:rPr lang="en-GB" sz="2000" b="1" dirty="0" err="1"/>
              <a:t>yn</a:t>
            </a:r>
            <a:r>
              <a:rPr lang="en-GB" sz="2000" b="1" dirty="0"/>
              <a:t> </a:t>
            </a:r>
            <a:r>
              <a:rPr lang="en-GB" sz="2000" b="1" dirty="0" err="1"/>
              <a:t>sicr</a:t>
            </a:r>
            <a:r>
              <a:rPr lang="en-GB" sz="2000" b="1" dirty="0"/>
              <a:t> </a:t>
            </a:r>
            <a:r>
              <a:rPr lang="en-GB" sz="2000" b="1" dirty="0" err="1"/>
              <a:t>yn</a:t>
            </a:r>
            <a:r>
              <a:rPr lang="en-GB" sz="2000" b="1" dirty="0"/>
              <a:t> </a:t>
            </a:r>
            <a:r>
              <a:rPr lang="en-GB" sz="2000" b="1" dirty="0" err="1"/>
              <a:t>effeithio</a:t>
            </a:r>
            <a:r>
              <a:rPr lang="en-GB" sz="2000" b="1" dirty="0"/>
              <a:t> </a:t>
            </a:r>
            <a:r>
              <a:rPr lang="en-GB" sz="2000" b="1" dirty="0" err="1"/>
              <a:t>arnoch</a:t>
            </a:r>
            <a:r>
              <a:rPr lang="en-GB" sz="2000" b="1" dirty="0"/>
              <a:t> chi. </a:t>
            </a:r>
            <a:endParaRPr lang="en-GB" sz="2000" b="1" noProof="1">
              <a:solidFill>
                <a:srgbClr val="FFFF00"/>
              </a:solidFill>
            </a:endParaRPr>
          </a:p>
        </p:txBody>
      </p:sp>
      <p:sp>
        <p:nvSpPr>
          <p:cNvPr id="15" name="Text Placeholder 14"/>
          <p:cNvSpPr>
            <a:spLocks noGrp="1"/>
          </p:cNvSpPr>
          <p:nvPr>
            <p:ph type="body" sz="quarter" idx="11"/>
          </p:nvPr>
        </p:nvSpPr>
        <p:spPr>
          <a:xfrm>
            <a:off x="4985474" y="4738"/>
            <a:ext cx="7013273" cy="2793522"/>
          </a:xfrm>
        </p:spPr>
        <p:txBody>
          <a:bodyPr rtlCol="0"/>
          <a:lstStyle/>
          <a:p>
            <a:pPr lvl="1" algn="ctr">
              <a:lnSpc>
                <a:spcPct val="150000"/>
              </a:lnSpc>
            </a:pPr>
            <a:r>
              <a:rPr lang="en-GB" sz="2400" b="1" dirty="0" err="1">
                <a:solidFill>
                  <a:srgbClr val="FFFF00"/>
                </a:solidFill>
              </a:rPr>
              <a:t>Yn</a:t>
            </a:r>
            <a:r>
              <a:rPr lang="en-GB" sz="2400" b="1" dirty="0">
                <a:solidFill>
                  <a:srgbClr val="FFFF00"/>
                </a:solidFill>
              </a:rPr>
              <a:t> 1989, </a:t>
            </a:r>
            <a:r>
              <a:rPr lang="en-GB" sz="2400" b="1" dirty="0" err="1">
                <a:solidFill>
                  <a:srgbClr val="FFFF00"/>
                </a:solidFill>
              </a:rPr>
              <a:t>sefydlodd</a:t>
            </a:r>
            <a:r>
              <a:rPr lang="en-GB" sz="2400" b="1" dirty="0">
                <a:solidFill>
                  <a:srgbClr val="FFFF00"/>
                </a:solidFill>
              </a:rPr>
              <a:t> y </a:t>
            </a:r>
            <a:r>
              <a:rPr lang="en-GB" sz="2400" b="1" dirty="0" err="1">
                <a:solidFill>
                  <a:srgbClr val="FFFF00"/>
                </a:solidFill>
              </a:rPr>
              <a:t>cysyniad</a:t>
            </a:r>
            <a:r>
              <a:rPr lang="en-GB" sz="2400" b="1" dirty="0">
                <a:solidFill>
                  <a:srgbClr val="FFFF00"/>
                </a:solidFill>
              </a:rPr>
              <a:t> o intersectionality ac am y </a:t>
            </a:r>
            <a:r>
              <a:rPr lang="en-GB" sz="2400" b="1" dirty="0" err="1">
                <a:solidFill>
                  <a:srgbClr val="FFFF00"/>
                </a:solidFill>
              </a:rPr>
              <a:t>deng</a:t>
            </a:r>
            <a:r>
              <a:rPr lang="en-GB" sz="2400" b="1" dirty="0">
                <a:solidFill>
                  <a:srgbClr val="FFFF00"/>
                </a:solidFill>
              </a:rPr>
              <a:t> </a:t>
            </a:r>
            <a:r>
              <a:rPr lang="en-GB" sz="2400" b="1" dirty="0" err="1">
                <a:solidFill>
                  <a:srgbClr val="FFFF00"/>
                </a:solidFill>
              </a:rPr>
              <a:t>mlynedd</a:t>
            </a:r>
            <a:r>
              <a:rPr lang="en-GB" sz="2400" b="1" dirty="0">
                <a:solidFill>
                  <a:srgbClr val="FFFF00"/>
                </a:solidFill>
              </a:rPr>
              <a:t> </a:t>
            </a:r>
            <a:r>
              <a:rPr lang="en-GB" sz="2400" b="1" dirty="0" err="1">
                <a:solidFill>
                  <a:srgbClr val="FFFF00"/>
                </a:solidFill>
              </a:rPr>
              <a:t>ar</a:t>
            </a:r>
            <a:r>
              <a:rPr lang="en-GB" sz="2400" b="1" dirty="0">
                <a:solidFill>
                  <a:srgbClr val="FFFF00"/>
                </a:solidFill>
              </a:rPr>
              <a:t> </a:t>
            </a:r>
            <a:r>
              <a:rPr lang="en-GB" sz="2400" b="1" dirty="0" err="1">
                <a:solidFill>
                  <a:srgbClr val="FFFF00"/>
                </a:solidFill>
              </a:rPr>
              <a:t>hugain</a:t>
            </a:r>
            <a:r>
              <a:rPr lang="en-GB" sz="2400" b="1" dirty="0">
                <a:solidFill>
                  <a:srgbClr val="FFFF00"/>
                </a:solidFill>
              </a:rPr>
              <a:t> a </a:t>
            </a:r>
            <a:r>
              <a:rPr lang="en-GB" sz="2400" b="1" dirty="0" err="1">
                <a:solidFill>
                  <a:srgbClr val="FFFF00"/>
                </a:solidFill>
              </a:rPr>
              <a:t>mwy</a:t>
            </a:r>
            <a:r>
              <a:rPr lang="en-GB" sz="2400" b="1" dirty="0">
                <a:solidFill>
                  <a:srgbClr val="FFFF00"/>
                </a:solidFill>
              </a:rPr>
              <a:t> </a:t>
            </a:r>
            <a:r>
              <a:rPr lang="en-GB" sz="2400" b="1" dirty="0" err="1">
                <a:solidFill>
                  <a:srgbClr val="FFFF00"/>
                </a:solidFill>
              </a:rPr>
              <a:t>diwethaf</a:t>
            </a:r>
            <a:r>
              <a:rPr lang="en-GB" sz="2400" b="1" dirty="0">
                <a:solidFill>
                  <a:srgbClr val="FFFF00"/>
                </a:solidFill>
              </a:rPr>
              <a:t> </a:t>
            </a:r>
            <a:r>
              <a:rPr lang="en-GB" sz="2400" b="1" dirty="0" err="1">
                <a:solidFill>
                  <a:srgbClr val="FFFF00"/>
                </a:solidFill>
              </a:rPr>
              <a:t>mae</a:t>
            </a:r>
            <a:r>
              <a:rPr lang="en-GB" sz="2400" b="1" dirty="0">
                <a:solidFill>
                  <a:srgbClr val="FFFF00"/>
                </a:solidFill>
              </a:rPr>
              <a:t> hi </a:t>
            </a:r>
            <a:r>
              <a:rPr lang="en-GB" sz="2400" b="1" dirty="0" err="1">
                <a:solidFill>
                  <a:srgbClr val="FFFF00"/>
                </a:solidFill>
              </a:rPr>
              <a:t>wedi</a:t>
            </a:r>
            <a:r>
              <a:rPr lang="en-GB" sz="2400" b="1" dirty="0">
                <a:solidFill>
                  <a:srgbClr val="FFFF00"/>
                </a:solidFill>
              </a:rPr>
              <a:t> bod </a:t>
            </a:r>
            <a:r>
              <a:rPr lang="en-GB" sz="2400" b="1" dirty="0" err="1">
                <a:solidFill>
                  <a:srgbClr val="FFFF00"/>
                </a:solidFill>
              </a:rPr>
              <a:t>yn</a:t>
            </a:r>
            <a:r>
              <a:rPr lang="en-GB" sz="2400" b="1" dirty="0">
                <a:solidFill>
                  <a:srgbClr val="FFFF00"/>
                </a:solidFill>
              </a:rPr>
              <a:t> </a:t>
            </a:r>
            <a:r>
              <a:rPr lang="en-GB" sz="2400" b="1" dirty="0" err="1">
                <a:solidFill>
                  <a:srgbClr val="FFFF00"/>
                </a:solidFill>
              </a:rPr>
              <a:t>gweithio</a:t>
            </a:r>
            <a:r>
              <a:rPr lang="en-GB" sz="2400" b="1" dirty="0">
                <a:solidFill>
                  <a:srgbClr val="FFFF00"/>
                </a:solidFill>
              </a:rPr>
              <a:t> </a:t>
            </a:r>
            <a:r>
              <a:rPr lang="en-GB" sz="2400" b="1" dirty="0" err="1">
                <a:solidFill>
                  <a:srgbClr val="FFFF00"/>
                </a:solidFill>
              </a:rPr>
              <a:t>i</a:t>
            </a:r>
            <a:r>
              <a:rPr lang="en-GB" sz="2400" b="1" dirty="0">
                <a:solidFill>
                  <a:srgbClr val="FFFF00"/>
                </a:solidFill>
              </a:rPr>
              <a:t> </a:t>
            </a:r>
            <a:r>
              <a:rPr lang="en-GB" sz="2400" b="1" dirty="0" err="1">
                <a:solidFill>
                  <a:srgbClr val="FFFF00"/>
                </a:solidFill>
              </a:rPr>
              <a:t>ddatblygu</a:t>
            </a:r>
            <a:r>
              <a:rPr lang="en-GB" sz="2400" b="1" dirty="0">
                <a:solidFill>
                  <a:srgbClr val="FFFF00"/>
                </a:solidFill>
              </a:rPr>
              <a:t> a </a:t>
            </a:r>
            <a:r>
              <a:rPr lang="en-GB" sz="2400" b="1" dirty="0" err="1">
                <a:solidFill>
                  <a:srgbClr val="FFFF00"/>
                </a:solidFill>
              </a:rPr>
              <a:t>diffinio</a:t>
            </a:r>
            <a:r>
              <a:rPr lang="en-GB" sz="2400" b="1" dirty="0">
                <a:solidFill>
                  <a:srgbClr val="FFFF00"/>
                </a:solidFill>
              </a:rPr>
              <a:t> Intersectionality.</a:t>
            </a:r>
            <a:endParaRPr lang="en-GB" sz="2400" noProof="1"/>
          </a:p>
        </p:txBody>
      </p:sp>
      <p:sp>
        <p:nvSpPr>
          <p:cNvPr id="32" name="Title 31"/>
          <p:cNvSpPr>
            <a:spLocks noGrp="1"/>
          </p:cNvSpPr>
          <p:nvPr>
            <p:ph type="title"/>
          </p:nvPr>
        </p:nvSpPr>
        <p:spPr>
          <a:xfrm>
            <a:off x="555244" y="0"/>
            <a:ext cx="4083304" cy="1135696"/>
          </a:xfrm>
        </p:spPr>
        <p:txBody>
          <a:bodyPr rtlCol="0"/>
          <a:lstStyle/>
          <a:p>
            <a:r>
              <a:rPr lang="en-GB" sz="2400">
                <a:latin typeface="Crimson Text"/>
              </a:rPr>
              <a:t>PROFESSOR </a:t>
            </a:r>
            <a:br>
              <a:rPr lang="en-GB" sz="2400">
                <a:latin typeface="Crimson Text"/>
              </a:rPr>
            </a:br>
            <a:r>
              <a:rPr lang="en-GB" sz="2400">
                <a:latin typeface="Crimson Text"/>
              </a:rPr>
              <a:t>KIMBERLÉ CRENSHAW </a:t>
            </a:r>
            <a:endParaRPr lang="en-GB" sz="2400" b="1" noProof="1">
              <a:gradFill>
                <a:gsLst>
                  <a:gs pos="15000">
                    <a:schemeClr val="bg1"/>
                  </a:gs>
                  <a:gs pos="47000">
                    <a:schemeClr val="bg1"/>
                  </a:gs>
                </a:gsLst>
                <a:lin ang="5400000" scaled="1"/>
              </a:gradFill>
            </a:endParaRPr>
          </a:p>
        </p:txBody>
      </p:sp>
      <p:pic>
        <p:nvPicPr>
          <p:cNvPr id="2" name="Picture 1">
            <a:extLst>
              <a:ext uri="{FF2B5EF4-FFF2-40B4-BE49-F238E27FC236}">
                <a16:creationId xmlns:a16="http://schemas.microsoft.com/office/drawing/2014/main" id="{2AE711CE-E86D-D96E-4267-7FC937258690}"/>
              </a:ext>
            </a:extLst>
          </p:cNvPr>
          <p:cNvPicPr>
            <a:picLocks noChangeAspect="1"/>
          </p:cNvPicPr>
          <p:nvPr/>
        </p:nvPicPr>
        <p:blipFill>
          <a:blip r:embed="rId3"/>
          <a:stretch>
            <a:fillRect/>
          </a:stretch>
        </p:blipFill>
        <p:spPr>
          <a:xfrm>
            <a:off x="372223" y="2975611"/>
            <a:ext cx="2168954" cy="3694281"/>
          </a:xfrm>
          <a:prstGeom prst="rect">
            <a:avLst/>
          </a:prstGeom>
        </p:spPr>
      </p:pic>
      <p:pic>
        <p:nvPicPr>
          <p:cNvPr id="10" name="Picture Placeholder 19">
            <a:extLst>
              <a:ext uri="{FF2B5EF4-FFF2-40B4-BE49-F238E27FC236}">
                <a16:creationId xmlns:a16="http://schemas.microsoft.com/office/drawing/2014/main" id="{BABCFAC1-E120-89B2-D69E-DFB47C2CA13C}"/>
              </a:ext>
            </a:extLst>
          </p:cNvPr>
          <p:cNvPicPr>
            <a:picLocks noChangeAspect="1"/>
          </p:cNvPicPr>
          <p:nvPr/>
        </p:nvPicPr>
        <p:blipFill rotWithShape="1">
          <a:blip r:embed="rId4">
            <a:extLst>
              <a:ext uri="{28A0092B-C50C-407E-A947-70E740481C1C}">
                <a14:useLocalDpi xmlns:a14="http://schemas.microsoft.com/office/drawing/2010/main"/>
              </a:ext>
            </a:extLst>
          </a:blip>
          <a:srcRect l="32373" t="2" r="27973" b="-736"/>
          <a:stretch/>
        </p:blipFill>
        <p:spPr>
          <a:xfrm>
            <a:off x="2612938" y="2975612"/>
            <a:ext cx="2927246" cy="3728328"/>
          </a:xfrm>
          <a:prstGeom prst="rect">
            <a:avLst/>
          </a:prstGeom>
        </p:spPr>
      </p:pic>
      <p:pic>
        <p:nvPicPr>
          <p:cNvPr id="11" name="Picture Placeholder 22">
            <a:extLst>
              <a:ext uri="{FF2B5EF4-FFF2-40B4-BE49-F238E27FC236}">
                <a16:creationId xmlns:a16="http://schemas.microsoft.com/office/drawing/2014/main" id="{B39CE78D-A64D-D380-8E7C-9C8AC841B8BE}"/>
              </a:ext>
            </a:extLst>
          </p:cNvPr>
          <p:cNvPicPr>
            <a:picLocks noChangeAspect="1"/>
          </p:cNvPicPr>
          <p:nvPr/>
        </p:nvPicPr>
        <p:blipFill rotWithShape="1">
          <a:blip r:embed="rId4">
            <a:extLst>
              <a:ext uri="{28A0092B-C50C-407E-A947-70E740481C1C}">
                <a14:useLocalDpi xmlns:a14="http://schemas.microsoft.com/office/drawing/2010/main"/>
              </a:ext>
            </a:extLst>
          </a:blip>
          <a:srcRect l="60346"/>
          <a:stretch/>
        </p:blipFill>
        <p:spPr>
          <a:xfrm>
            <a:off x="23498203" y="12217892"/>
            <a:ext cx="879448" cy="1498108"/>
          </a:xfrm>
          <a:prstGeom prst="rect">
            <a:avLst/>
          </a:prstGeom>
        </p:spPr>
      </p:pic>
      <p:pic>
        <p:nvPicPr>
          <p:cNvPr id="17" name="Picture Placeholder 22">
            <a:extLst>
              <a:ext uri="{FF2B5EF4-FFF2-40B4-BE49-F238E27FC236}">
                <a16:creationId xmlns:a16="http://schemas.microsoft.com/office/drawing/2014/main" id="{30084BA4-576D-A924-756B-79E5C08BCCED}"/>
              </a:ext>
            </a:extLst>
          </p:cNvPr>
          <p:cNvPicPr>
            <a:picLocks noChangeAspect="1"/>
          </p:cNvPicPr>
          <p:nvPr/>
        </p:nvPicPr>
        <p:blipFill rotWithShape="1">
          <a:blip r:embed="rId4">
            <a:extLst>
              <a:ext uri="{28A0092B-C50C-407E-A947-70E740481C1C}">
                <a14:useLocalDpi xmlns:a14="http://schemas.microsoft.com/office/drawing/2010/main"/>
              </a:ext>
            </a:extLst>
          </a:blip>
          <a:srcRect l="60346"/>
          <a:stretch/>
        </p:blipFill>
        <p:spPr>
          <a:xfrm>
            <a:off x="5613137" y="2968407"/>
            <a:ext cx="2168953" cy="3694732"/>
          </a:xfrm>
          <a:prstGeom prst="rect">
            <a:avLst/>
          </a:prstGeom>
        </p:spPr>
      </p:pic>
    </p:spTree>
    <p:extLst>
      <p:ext uri="{BB962C8B-B14F-4D97-AF65-F5344CB8AC3E}">
        <p14:creationId xmlns:p14="http://schemas.microsoft.com/office/powerpoint/2010/main" val="22180498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additive="base">
                                        <p:cTn id="7" dur="500" fill="hold"/>
                                        <p:tgtEl>
                                          <p:spTgt spid="32"/>
                                        </p:tgtEl>
                                        <p:attrNameLst>
                                          <p:attrName>ppt_x</p:attrName>
                                        </p:attrNameLst>
                                      </p:cBhvr>
                                      <p:tavLst>
                                        <p:tav tm="0">
                                          <p:val>
                                            <p:strVal val="#ppt_x"/>
                                          </p:val>
                                        </p:tav>
                                        <p:tav tm="100000">
                                          <p:val>
                                            <p:strVal val="#ppt_x"/>
                                          </p:val>
                                        </p:tav>
                                      </p:tavLst>
                                    </p:anim>
                                    <p:anim calcmode="lin" valueType="num">
                                      <p:cBhvr additive="base">
                                        <p:cTn id="8" dur="500" fill="hold"/>
                                        <p:tgtEl>
                                          <p:spTgt spid="32"/>
                                        </p:tgtEl>
                                        <p:attrNameLst>
                                          <p:attrName>ppt_y</p:attrName>
                                        </p:attrNameLst>
                                      </p:cBhvr>
                                      <p:tavLst>
                                        <p:tav tm="0">
                                          <p:val>
                                            <p:strVal val="0-#ppt_h/2"/>
                                          </p:val>
                                        </p:tav>
                                        <p:tav tm="100000">
                                          <p:val>
                                            <p:strVal val="#ppt_y"/>
                                          </p:val>
                                        </p:tav>
                                      </p:tavLst>
                                    </p:anim>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fade">
                                      <p:cBhvr>
                                        <p:cTn id="12" dur="500"/>
                                        <p:tgtEl>
                                          <p:spTgt spid="14">
                                            <p:txEl>
                                              <p:pRg st="0" end="0"/>
                                            </p:txEl>
                                          </p:spTgt>
                                        </p:tgtEl>
                                      </p:cBhvr>
                                    </p:animEffect>
                                  </p:childTnLst>
                                </p:cTn>
                              </p:par>
                              <p:par>
                                <p:cTn id="13" presetID="63" presetClass="path" presetSubtype="0" decel="100000" fill="hold" grpId="1" nodeType="withEffect">
                                  <p:stCondLst>
                                    <p:cond delay="0"/>
                                  </p:stCondLst>
                                  <p:childTnLst>
                                    <p:animMotion origin="layout" path="M -0.14336 -3.33333E-6 L 4.58333E-6 -3.33333E-6 " pathEditMode="relative" rAng="0" ptsTypes="AA">
                                      <p:cBhvr>
                                        <p:cTn id="14" dur="750" fill="hold"/>
                                        <p:tgtEl>
                                          <p:spTgt spid="14">
                                            <p:txEl>
                                              <p:pRg st="0" end="0"/>
                                            </p:txEl>
                                          </p:spTgt>
                                        </p:tgtEl>
                                        <p:attrNameLst>
                                          <p:attrName>ppt_x</p:attrName>
                                          <p:attrName>ppt_y</p:attrName>
                                        </p:attrNameLst>
                                      </p:cBhvr>
                                      <p:rCtr x="7161" y="0"/>
                                    </p:animMotion>
                                  </p:childTnLst>
                                </p:cTn>
                              </p:par>
                            </p:childTnLst>
                          </p:cTn>
                        </p:par>
                        <p:par>
                          <p:cTn id="15" fill="hold">
                            <p:stCondLst>
                              <p:cond delay="1250"/>
                            </p:stCondLst>
                            <p:childTnLst>
                              <p:par>
                                <p:cTn id="16" presetID="10" presetClass="entr" presetSubtype="0" fill="hold" grpId="0" nodeType="afterEffect">
                                  <p:stCondLst>
                                    <p:cond delay="25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75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14" grpId="1" build="p"/>
      <p:bldP spid="15" grpId="0"/>
      <p:bldP spid="3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sz="quarter" idx="16"/>
          </p:nvPr>
        </p:nvSpPr>
        <p:spPr>
          <a:xfrm>
            <a:off x="5040566" y="144670"/>
            <a:ext cx="7134726" cy="2921762"/>
          </a:xfrm>
        </p:spPr>
        <p:txBody>
          <a:bodyPr vert="horz" wrap="square" lIns="91440" tIns="45720" rIns="91440" bIns="45720" rtlCol="0" anchor="t">
            <a:spAutoFit/>
          </a:bodyPr>
          <a:lstStyle/>
          <a:p>
            <a:pPr algn="ctr">
              <a:lnSpc>
                <a:spcPct val="150000"/>
              </a:lnSpc>
            </a:pPr>
            <a:r>
              <a:rPr lang="en-GB" noProof="1"/>
              <a:t>  Intersectionality means that people in more than one minoritised group have different experiences of the world from people in only one of those groups.</a:t>
            </a:r>
          </a:p>
          <a:p>
            <a:pPr algn="ctr">
              <a:lnSpc>
                <a:spcPct val="150000"/>
              </a:lnSpc>
            </a:pPr>
            <a:endParaRPr lang="en-GB" noProof="1"/>
          </a:p>
        </p:txBody>
      </p:sp>
      <p:sp>
        <p:nvSpPr>
          <p:cNvPr id="10" name="Content Placeholder 9"/>
          <p:cNvSpPr>
            <a:spLocks noGrp="1"/>
          </p:cNvSpPr>
          <p:nvPr>
            <p:ph idx="1"/>
          </p:nvPr>
        </p:nvSpPr>
        <p:spPr>
          <a:xfrm>
            <a:off x="6406693" y="2677489"/>
            <a:ext cx="4536609" cy="3787319"/>
          </a:xfrm>
        </p:spPr>
        <p:txBody>
          <a:bodyPr rtlCol="0"/>
          <a:lstStyle/>
          <a:p>
            <a:pPr>
              <a:spcAft>
                <a:spcPts val="2400"/>
              </a:spcAft>
            </a:pPr>
            <a:r>
              <a:rPr lang="en-GB" sz="2000" b="0" dirty="0">
                <a:solidFill>
                  <a:srgbClr val="FF0000"/>
                </a:solidFill>
              </a:rPr>
              <a:t>YMWYBYDDIAETH WEDI CYNYDDU</a:t>
            </a:r>
          </a:p>
          <a:p>
            <a:pPr>
              <a:lnSpc>
                <a:spcPct val="200000"/>
              </a:lnSpc>
              <a:spcAft>
                <a:spcPts val="2400"/>
              </a:spcAft>
            </a:pPr>
            <a:r>
              <a:rPr lang="en-GB" sz="2000" b="0" dirty="0" err="1">
                <a:solidFill>
                  <a:schemeClr val="tx1"/>
                </a:solidFill>
              </a:rPr>
              <a:t>Gyda'r</a:t>
            </a:r>
            <a:r>
              <a:rPr lang="en-GB" sz="2000" b="0" dirty="0">
                <a:solidFill>
                  <a:schemeClr val="tx1"/>
                </a:solidFill>
              </a:rPr>
              <a:t> </a:t>
            </a:r>
            <a:r>
              <a:rPr lang="en-GB" sz="2000" b="0" dirty="0" err="1">
                <a:solidFill>
                  <a:schemeClr val="tx1"/>
                </a:solidFill>
              </a:rPr>
              <a:t>ffocws</a:t>
            </a:r>
            <a:r>
              <a:rPr lang="en-GB" sz="2000" b="0" dirty="0">
                <a:solidFill>
                  <a:schemeClr val="tx1"/>
                </a:solidFill>
              </a:rPr>
              <a:t> LED </a:t>
            </a:r>
            <a:r>
              <a:rPr lang="en-GB" sz="2000" b="0" dirty="0" err="1">
                <a:solidFill>
                  <a:schemeClr val="tx1"/>
                </a:solidFill>
              </a:rPr>
              <a:t>LED</a:t>
            </a:r>
            <a:r>
              <a:rPr lang="en-GB" sz="2000" b="0" dirty="0">
                <a:solidFill>
                  <a:schemeClr val="tx1"/>
                </a:solidFill>
              </a:rPr>
              <a:t> Y BYD YN </a:t>
            </a:r>
            <a:r>
              <a:rPr lang="en-GB" sz="2000" b="0" dirty="0" err="1">
                <a:solidFill>
                  <a:schemeClr val="tx1"/>
                </a:solidFill>
              </a:rPr>
              <a:t>cynyddu</a:t>
            </a:r>
            <a:r>
              <a:rPr lang="en-GB" sz="2000" b="0" dirty="0">
                <a:solidFill>
                  <a:schemeClr val="tx1"/>
                </a:solidFill>
              </a:rPr>
              <a:t> </a:t>
            </a:r>
            <a:r>
              <a:rPr lang="en-GB" sz="2000" b="0" dirty="0" err="1">
                <a:solidFill>
                  <a:schemeClr val="tx1"/>
                </a:solidFill>
              </a:rPr>
              <a:t>ar</a:t>
            </a:r>
            <a:r>
              <a:rPr lang="en-GB" sz="2000" b="0" dirty="0">
                <a:solidFill>
                  <a:schemeClr val="tx1"/>
                </a:solidFill>
              </a:rPr>
              <a:t> </a:t>
            </a:r>
            <a:r>
              <a:rPr lang="en-GB" sz="2000" b="0" dirty="0" err="1">
                <a:solidFill>
                  <a:schemeClr val="tx1"/>
                </a:solidFill>
              </a:rPr>
              <a:t>amrywiaeth</a:t>
            </a:r>
            <a:r>
              <a:rPr lang="en-GB" sz="2000" b="0" dirty="0">
                <a:solidFill>
                  <a:schemeClr val="tx1"/>
                </a:solidFill>
              </a:rPr>
              <a:t>, </a:t>
            </a:r>
            <a:r>
              <a:rPr lang="en-GB" sz="2000" b="0" dirty="0" err="1">
                <a:solidFill>
                  <a:schemeClr val="tx1"/>
                </a:solidFill>
              </a:rPr>
              <a:t>cynhwysiant</a:t>
            </a:r>
            <a:r>
              <a:rPr lang="en-GB" sz="2000" b="0" dirty="0">
                <a:solidFill>
                  <a:schemeClr val="tx1"/>
                </a:solidFill>
              </a:rPr>
              <a:t> a </a:t>
            </a:r>
            <a:r>
              <a:rPr lang="en-GB" sz="2000" b="0" dirty="0" err="1">
                <a:solidFill>
                  <a:schemeClr val="tx1"/>
                </a:solidFill>
              </a:rPr>
              <a:t>chydraddoldeb</a:t>
            </a:r>
            <a:r>
              <a:rPr lang="en-GB" sz="2000" b="0" dirty="0">
                <a:solidFill>
                  <a:schemeClr val="tx1"/>
                </a:solidFill>
              </a:rPr>
              <a:t> </a:t>
            </a:r>
            <a:r>
              <a:rPr lang="en-GB" sz="2000" b="0" dirty="0" err="1">
                <a:solidFill>
                  <a:schemeClr val="tx1"/>
                </a:solidFill>
              </a:rPr>
              <a:t>sydd</a:t>
            </a:r>
            <a:r>
              <a:rPr lang="en-GB" sz="2000" b="0" dirty="0">
                <a:solidFill>
                  <a:schemeClr val="tx1"/>
                </a:solidFill>
              </a:rPr>
              <a:t> </a:t>
            </a:r>
            <a:r>
              <a:rPr lang="en-GB" sz="2000" b="0" dirty="0" err="1">
                <a:solidFill>
                  <a:schemeClr val="tx1"/>
                </a:solidFill>
              </a:rPr>
              <a:t>wedi</a:t>
            </a:r>
            <a:r>
              <a:rPr lang="en-GB" sz="2000" b="0" dirty="0">
                <a:solidFill>
                  <a:schemeClr val="tx1"/>
                </a:solidFill>
              </a:rPr>
              <a:t> </a:t>
            </a:r>
            <a:r>
              <a:rPr lang="en-GB" sz="2000" b="0" dirty="0" err="1">
                <a:solidFill>
                  <a:schemeClr val="tx1"/>
                </a:solidFill>
              </a:rPr>
              <a:t>dod</a:t>
            </a:r>
            <a:r>
              <a:rPr lang="en-GB" sz="2000" b="0" dirty="0">
                <a:solidFill>
                  <a:schemeClr val="tx1"/>
                </a:solidFill>
              </a:rPr>
              <a:t> </a:t>
            </a:r>
            <a:r>
              <a:rPr lang="en-GB" sz="2000" b="0" dirty="0" err="1">
                <a:solidFill>
                  <a:schemeClr val="tx1"/>
                </a:solidFill>
              </a:rPr>
              <a:t>yn</a:t>
            </a:r>
            <a:r>
              <a:rPr lang="en-GB" sz="2000" b="0" dirty="0">
                <a:solidFill>
                  <a:schemeClr val="tx1"/>
                </a:solidFill>
              </a:rPr>
              <a:t> </a:t>
            </a:r>
            <a:r>
              <a:rPr lang="en-GB" sz="2000" b="0" dirty="0" err="1">
                <a:solidFill>
                  <a:schemeClr val="tx1"/>
                </a:solidFill>
              </a:rPr>
              <a:t>sgil</a:t>
            </a:r>
            <a:r>
              <a:rPr lang="en-GB" sz="2000" b="0" dirty="0">
                <a:solidFill>
                  <a:schemeClr val="tx1"/>
                </a:solidFill>
              </a:rPr>
              <a:t> y #MeToo a </a:t>
            </a:r>
            <a:r>
              <a:rPr lang="en-GB" sz="2000" b="0" dirty="0" err="1">
                <a:solidFill>
                  <a:schemeClr val="tx1"/>
                </a:solidFill>
              </a:rPr>
              <a:t>symudiadau</a:t>
            </a:r>
            <a:r>
              <a:rPr lang="en-GB" sz="2000" b="0" dirty="0">
                <a:solidFill>
                  <a:schemeClr val="tx1"/>
                </a:solidFill>
              </a:rPr>
              <a:t> #BlackLivesMatter</a:t>
            </a:r>
          </a:p>
        </p:txBody>
      </p:sp>
      <p:sp>
        <p:nvSpPr>
          <p:cNvPr id="15" name="Rectangle 14"/>
          <p:cNvSpPr/>
          <p:nvPr/>
        </p:nvSpPr>
        <p:spPr>
          <a:xfrm>
            <a:off x="6572406" y="3264079"/>
            <a:ext cx="338328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13" name="Rectangle 12"/>
          <p:cNvSpPr/>
          <p:nvPr/>
        </p:nvSpPr>
        <p:spPr>
          <a:xfrm>
            <a:off x="470512" y="3382066"/>
            <a:ext cx="3383280" cy="1828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
        <p:nvSpPr>
          <p:cNvPr id="42" name="Slide Number Placeholder 41"/>
          <p:cNvSpPr>
            <a:spLocks noGrp="1"/>
          </p:cNvSpPr>
          <p:nvPr>
            <p:ph type="sldNum" sz="quarter" idx="4"/>
          </p:nvPr>
        </p:nvSpPr>
        <p:spPr>
          <a:xfrm>
            <a:off x="11682114" y="6464808"/>
            <a:ext cx="498402" cy="365125"/>
          </a:xfrm>
        </p:spPr>
        <p:txBody>
          <a:bodyPr rtlCol="0"/>
          <a:lstStyle/>
          <a:p>
            <a:pPr rtl="0"/>
            <a:fld id="{5AE1514C-5E56-4738-A1FF-4B1CFD2A3E36}" type="slidenum">
              <a:rPr lang="en-GB" noProof="1" smtClean="0"/>
              <a:t>13</a:t>
            </a:fld>
            <a:endParaRPr lang="en-GB" noProof="1"/>
          </a:p>
        </p:txBody>
      </p:sp>
      <p:sp>
        <p:nvSpPr>
          <p:cNvPr id="12" name="Title 11">
            <a:extLst>
              <a:ext uri="{FF2B5EF4-FFF2-40B4-BE49-F238E27FC236}">
                <a16:creationId xmlns:a16="http://schemas.microsoft.com/office/drawing/2014/main" id="{CB40DFF9-5778-08E8-74E5-8B91280F6AD2}"/>
              </a:ext>
            </a:extLst>
          </p:cNvPr>
          <p:cNvSpPr>
            <a:spLocks noGrp="1"/>
          </p:cNvSpPr>
          <p:nvPr>
            <p:ph type="title"/>
          </p:nvPr>
        </p:nvSpPr>
        <p:spPr/>
        <p:txBody>
          <a:bodyPr/>
          <a:lstStyle/>
          <a:p>
            <a:endParaRPr lang="en-GB"/>
          </a:p>
        </p:txBody>
      </p:sp>
      <p:pic>
        <p:nvPicPr>
          <p:cNvPr id="2" name="Picture 1">
            <a:extLst>
              <a:ext uri="{FF2B5EF4-FFF2-40B4-BE49-F238E27FC236}">
                <a16:creationId xmlns:a16="http://schemas.microsoft.com/office/drawing/2014/main" id="{36B506F0-071D-1539-471D-B22F0D77956A}"/>
              </a:ext>
            </a:extLst>
          </p:cNvPr>
          <p:cNvPicPr>
            <a:picLocks noChangeAspect="1"/>
          </p:cNvPicPr>
          <p:nvPr/>
        </p:nvPicPr>
        <p:blipFill>
          <a:blip r:embed="rId3"/>
          <a:stretch>
            <a:fillRect/>
          </a:stretch>
        </p:blipFill>
        <p:spPr>
          <a:xfrm>
            <a:off x="16708" y="-46934"/>
            <a:ext cx="4829271" cy="6858000"/>
          </a:xfrm>
          <a:prstGeom prst="rect">
            <a:avLst/>
          </a:prstGeom>
        </p:spPr>
      </p:pic>
    </p:spTree>
    <p:extLst>
      <p:ext uri="{BB962C8B-B14F-4D97-AF65-F5344CB8AC3E}">
        <p14:creationId xmlns:p14="http://schemas.microsoft.com/office/powerpoint/2010/main" val="31107168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63" presetClass="path" presetSubtype="0" accel="50000" decel="50000" fill="hold" grpId="1" nodeType="withEffect">
                                  <p:stCondLst>
                                    <p:cond delay="0"/>
                                  </p:stCondLst>
                                  <p:childTnLst>
                                    <p:animMotion origin="layout" path="M -0.13932 -4.44444E-6 L 1.04167E-6 -4.44444E-6 " pathEditMode="relative" rAng="0" ptsTypes="AA">
                                      <p:cBhvr>
                                        <p:cTn id="8" dur="500" fill="hold"/>
                                        <p:tgtEl>
                                          <p:spTgt spid="13"/>
                                        </p:tgtEl>
                                        <p:attrNameLst>
                                          <p:attrName>ppt_x</p:attrName>
                                          <p:attrName>ppt_y</p:attrName>
                                        </p:attrNameLst>
                                      </p:cBhvr>
                                      <p:rCtr x="6966" y="0"/>
                                    </p:animMotion>
                                  </p:childTnLst>
                                </p:cTn>
                              </p:par>
                              <p:par>
                                <p:cTn id="9" presetID="1" presetClass="entr" presetSubtype="0"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63" presetClass="path" presetSubtype="0" accel="50000" decel="50000" fill="hold" grpId="1" nodeType="withEffect">
                                  <p:stCondLst>
                                    <p:cond delay="0"/>
                                  </p:stCondLst>
                                  <p:childTnLst>
                                    <p:animMotion origin="layout" path="M -0.13932 -4.81481E-6 L -4.375E-6 -4.81481E-6 " pathEditMode="relative" rAng="0" ptsTypes="AA">
                                      <p:cBhvr>
                                        <p:cTn id="12" dur="500" fill="hold"/>
                                        <p:tgtEl>
                                          <p:spTgt spid="15"/>
                                        </p:tgtEl>
                                        <p:attrNameLst>
                                          <p:attrName>ppt_x</p:attrName>
                                          <p:attrName>ppt_y</p:attrName>
                                        </p:attrNameLst>
                                      </p:cBhvr>
                                      <p:rCtr x="6966"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5" grpId="1" animBg="1"/>
      <p:bldP spid="13" grpId="0" animBg="1"/>
      <p:bldP spid="13" grpId="1"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E1A7A11-23CB-13B5-D1BB-CC5C0EF8D3D3}"/>
              </a:ext>
            </a:extLst>
          </p:cNvPr>
          <p:cNvPicPr>
            <a:picLocks noChangeAspect="1"/>
          </p:cNvPicPr>
          <p:nvPr/>
        </p:nvPicPr>
        <p:blipFill rotWithShape="1">
          <a:blip r:embed="rId3"/>
          <a:srcRect l="22056"/>
          <a:stretch/>
        </p:blipFill>
        <p:spPr>
          <a:xfrm>
            <a:off x="0" y="-9728"/>
            <a:ext cx="4336778" cy="6858000"/>
          </a:xfrm>
          <a:prstGeom prst="rect">
            <a:avLst/>
          </a:prstGeom>
        </p:spPr>
      </p:pic>
      <p:sp>
        <p:nvSpPr>
          <p:cNvPr id="2" name="Slide Number Placeholder 1"/>
          <p:cNvSpPr>
            <a:spLocks noGrp="1"/>
          </p:cNvSpPr>
          <p:nvPr>
            <p:ph type="sldNum" sz="quarter" idx="4"/>
          </p:nvPr>
        </p:nvSpPr>
        <p:spPr>
          <a:xfrm>
            <a:off x="11757415" y="6483147"/>
            <a:ext cx="431425" cy="365125"/>
          </a:xfrm>
          <a:prstGeom prst="rect">
            <a:avLst/>
          </a:prstGeom>
        </p:spPr>
        <p:txBody>
          <a:bodyPr rtlCol="0"/>
          <a:lstStyle/>
          <a:p>
            <a:pPr rtl="0"/>
            <a:fld id="{5AE1514C-5E56-4738-A1FF-4B1CFD2A3E36}" type="slidenum">
              <a:rPr lang="en-GB" noProof="1" smtClean="0"/>
              <a:pPr rtl="0"/>
              <a:t>14</a:t>
            </a:fld>
            <a:endParaRPr lang="en-GB" noProof="1"/>
          </a:p>
        </p:txBody>
      </p:sp>
      <p:sp>
        <p:nvSpPr>
          <p:cNvPr id="4" name="Text Placeholder 3"/>
          <p:cNvSpPr>
            <a:spLocks noGrp="1"/>
          </p:cNvSpPr>
          <p:nvPr>
            <p:ph type="body" sz="quarter" idx="14"/>
          </p:nvPr>
        </p:nvSpPr>
        <p:spPr>
          <a:xfrm>
            <a:off x="3408362" y="5645413"/>
            <a:ext cx="8097838" cy="757130"/>
          </a:xfrm>
        </p:spPr>
        <p:txBody>
          <a:bodyPr rtlCol="0"/>
          <a:lstStyle/>
          <a:p>
            <a:pPr rtl="0"/>
            <a:r>
              <a:rPr lang="en-GB" sz="2800" noProof="1"/>
              <a:t>— AUDRE LORDE</a:t>
            </a:r>
          </a:p>
          <a:p>
            <a:pPr rtl="0"/>
            <a:endParaRPr lang="en-GB" noProof="1"/>
          </a:p>
        </p:txBody>
      </p:sp>
      <p:sp>
        <p:nvSpPr>
          <p:cNvPr id="7" name="Text Placeholder 6"/>
          <p:cNvSpPr>
            <a:spLocks noGrp="1"/>
          </p:cNvSpPr>
          <p:nvPr>
            <p:ph type="body" sz="quarter" idx="13"/>
          </p:nvPr>
        </p:nvSpPr>
        <p:spPr>
          <a:xfrm>
            <a:off x="2326106" y="1403990"/>
            <a:ext cx="11658600" cy="4050019"/>
          </a:xfrm>
        </p:spPr>
        <p:txBody>
          <a:bodyPr rtlCol="0"/>
          <a:lstStyle/>
          <a:p>
            <a:pPr algn="ctr">
              <a:lnSpc>
                <a:spcPct val="150000"/>
              </a:lnSpc>
            </a:pPr>
            <a:r>
              <a:rPr lang="en-GB" sz="4400" b="1" i="0">
                <a:solidFill>
                  <a:srgbClr val="222222"/>
                </a:solidFill>
                <a:effectLst/>
                <a:latin typeface="GTWalsheimProBold"/>
              </a:rPr>
              <a:t>“There is no such thing as a </a:t>
            </a:r>
          </a:p>
          <a:p>
            <a:pPr algn="ctr">
              <a:lnSpc>
                <a:spcPct val="150000"/>
              </a:lnSpc>
            </a:pPr>
            <a:r>
              <a:rPr lang="en-GB" sz="4400" b="1" i="0">
                <a:solidFill>
                  <a:srgbClr val="222222"/>
                </a:solidFill>
                <a:effectLst/>
                <a:latin typeface="GTWalsheimProBold"/>
              </a:rPr>
              <a:t>single-issue struggle </a:t>
            </a:r>
          </a:p>
          <a:p>
            <a:pPr algn="ctr">
              <a:lnSpc>
                <a:spcPct val="150000"/>
              </a:lnSpc>
            </a:pPr>
            <a:r>
              <a:rPr lang="en-GB" sz="4400" b="1" i="0">
                <a:solidFill>
                  <a:srgbClr val="222222"/>
                </a:solidFill>
                <a:effectLst/>
                <a:latin typeface="GTWalsheimProBold"/>
              </a:rPr>
              <a:t>because we do not live </a:t>
            </a:r>
          </a:p>
          <a:p>
            <a:pPr algn="ctr">
              <a:lnSpc>
                <a:spcPct val="150000"/>
              </a:lnSpc>
            </a:pPr>
            <a:r>
              <a:rPr lang="en-GB" sz="4400" b="1" i="0">
                <a:solidFill>
                  <a:srgbClr val="222222"/>
                </a:solidFill>
                <a:effectLst/>
                <a:latin typeface="GTWalsheimProBold"/>
              </a:rPr>
              <a:t>single-issue lives.”</a:t>
            </a:r>
            <a:endParaRPr lang="en-GB" sz="4400" b="0" i="0">
              <a:solidFill>
                <a:srgbClr val="222222"/>
              </a:solidFill>
              <a:effectLst/>
              <a:latin typeface="GTWalsheimProBold"/>
            </a:endParaRPr>
          </a:p>
        </p:txBody>
      </p:sp>
      <p:pic>
        <p:nvPicPr>
          <p:cNvPr id="6" name="Picture 5">
            <a:extLst>
              <a:ext uri="{FF2B5EF4-FFF2-40B4-BE49-F238E27FC236}">
                <a16:creationId xmlns:a16="http://schemas.microsoft.com/office/drawing/2014/main" id="{B5A69F07-6E68-9062-6187-A85EF7BDD0E8}"/>
              </a:ext>
            </a:extLst>
          </p:cNvPr>
          <p:cNvPicPr>
            <a:picLocks noChangeAspect="1"/>
          </p:cNvPicPr>
          <p:nvPr/>
        </p:nvPicPr>
        <p:blipFill rotWithShape="1">
          <a:blip r:embed="rId4"/>
          <a:srcRect l="21386" t="28133" r="19742" b="24273"/>
          <a:stretch/>
        </p:blipFill>
        <p:spPr>
          <a:xfrm>
            <a:off x="10232881" y="24493"/>
            <a:ext cx="1955959" cy="886721"/>
          </a:xfrm>
          <a:prstGeom prst="rect">
            <a:avLst/>
          </a:prstGeom>
        </p:spPr>
      </p:pic>
    </p:spTree>
    <p:extLst>
      <p:ext uri="{BB962C8B-B14F-4D97-AF65-F5344CB8AC3E}">
        <p14:creationId xmlns:p14="http://schemas.microsoft.com/office/powerpoint/2010/main" val="6273130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75511342-AA42-4F56-7581-3902E27C00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083" r="1" b="5509"/>
          <a:stretch/>
        </p:blipFill>
        <p:spPr bwMode="auto">
          <a:xfrm>
            <a:off x="120650" y="68263"/>
            <a:ext cx="11950700" cy="6721475"/>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hidden="1">
            <a:extLst>
              <a:ext uri="{FF2B5EF4-FFF2-40B4-BE49-F238E27FC236}">
                <a16:creationId xmlns:a16="http://schemas.microsoft.com/office/drawing/2014/main" id="{4877B0AF-80F9-36B2-26B5-A522C343EF6F}"/>
              </a:ext>
            </a:extLst>
          </p:cNvPr>
          <p:cNvSpPr>
            <a:spLocks noGrp="1"/>
          </p:cNvSpPr>
          <p:nvPr>
            <p:ph type="sldNum" sz="quarter" idx="4294967295"/>
          </p:nvPr>
        </p:nvSpPr>
        <p:spPr>
          <a:xfrm>
            <a:off x="11747687" y="6465381"/>
            <a:ext cx="431425" cy="365125"/>
          </a:xfrm>
        </p:spPr>
        <p:txBody>
          <a:bodyPr/>
          <a:lstStyle/>
          <a:p>
            <a:pPr rtl="0">
              <a:spcAft>
                <a:spcPts val="600"/>
              </a:spcAft>
            </a:pPr>
            <a:fld id="{5AE1514C-5E56-4738-A1FF-4B1CFD2A3E36}" type="slidenum">
              <a:rPr lang="en-GB" noProof="1" smtClean="0"/>
              <a:pPr rtl="0">
                <a:spcAft>
                  <a:spcPts val="600"/>
                </a:spcAft>
              </a:pPr>
              <a:t>15</a:t>
            </a:fld>
            <a:endParaRPr lang="en-GB" noProof="1"/>
          </a:p>
        </p:txBody>
      </p:sp>
    </p:spTree>
    <p:extLst>
      <p:ext uri="{BB962C8B-B14F-4D97-AF65-F5344CB8AC3E}">
        <p14:creationId xmlns:p14="http://schemas.microsoft.com/office/powerpoint/2010/main" val="25687353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9D7F6-FEF3-BB25-6F2B-FFF671DFF72A}"/>
              </a:ext>
            </a:extLst>
          </p:cNvPr>
          <p:cNvSpPr>
            <a:spLocks noGrp="1"/>
          </p:cNvSpPr>
          <p:nvPr>
            <p:ph type="ctrTitle"/>
          </p:nvPr>
        </p:nvSpPr>
        <p:spPr>
          <a:xfrm>
            <a:off x="3633875" y="1212720"/>
            <a:ext cx="5208335" cy="4432560"/>
          </a:xfrm>
        </p:spPr>
        <p:txBody>
          <a:bodyPr/>
          <a:lstStyle/>
          <a:p>
            <a:pPr>
              <a:lnSpc>
                <a:spcPct val="150000"/>
              </a:lnSpc>
            </a:pPr>
            <a:r>
              <a:rPr lang="en-GB" sz="3200" dirty="0" err="1">
                <a:latin typeface="Segoe UI Semibold"/>
                <a:cs typeface="Segoe UI Semibold"/>
              </a:rPr>
              <a:t>Tasg</a:t>
            </a:r>
            <a:r>
              <a:rPr lang="en-GB" sz="3200" dirty="0">
                <a:latin typeface="Segoe UI Semibold"/>
                <a:cs typeface="Segoe UI Semibold"/>
              </a:rPr>
              <a:t> 1</a:t>
            </a:r>
            <a:br>
              <a:rPr lang="en-GB" sz="3200" dirty="0">
                <a:latin typeface="Segoe UI Semibold"/>
                <a:cs typeface="Segoe UI Semibold"/>
              </a:rPr>
            </a:br>
            <a:r>
              <a:rPr lang="en-GB" sz="3200" dirty="0" err="1">
                <a:latin typeface="Segoe UI Semibold"/>
                <a:cs typeface="Segoe UI Semibold"/>
              </a:rPr>
              <a:t>Gweithiwch</a:t>
            </a:r>
            <a:r>
              <a:rPr lang="en-GB" sz="3200" dirty="0">
                <a:latin typeface="Segoe UI Semibold"/>
                <a:cs typeface="Segoe UI Semibold"/>
              </a:rPr>
              <a:t> </a:t>
            </a:r>
            <a:r>
              <a:rPr lang="en-GB" sz="3200" dirty="0" err="1">
                <a:latin typeface="Segoe UI Semibold"/>
                <a:cs typeface="Segoe UI Semibold"/>
              </a:rPr>
              <a:t>mewn</a:t>
            </a:r>
            <a:r>
              <a:rPr lang="en-GB" sz="3200" dirty="0">
                <a:latin typeface="Segoe UI Semibold"/>
                <a:cs typeface="Segoe UI Semibold"/>
              </a:rPr>
              <a:t> </a:t>
            </a:r>
            <a:r>
              <a:rPr lang="en-GB" sz="3200" dirty="0" err="1">
                <a:latin typeface="Segoe UI Semibold"/>
                <a:cs typeface="Segoe UI Semibold"/>
              </a:rPr>
              <a:t>grwpiau</a:t>
            </a:r>
            <a:r>
              <a:rPr lang="en-GB" sz="3200" dirty="0">
                <a:latin typeface="Segoe UI Semibold"/>
                <a:cs typeface="Segoe UI Semibold"/>
              </a:rPr>
              <a:t>/</a:t>
            </a:r>
            <a:r>
              <a:rPr lang="en-GB" sz="3200" dirty="0" err="1">
                <a:latin typeface="Segoe UI Semibold"/>
                <a:cs typeface="Segoe UI Semibold"/>
              </a:rPr>
              <a:t>byrddau</a:t>
            </a:r>
            <a:r>
              <a:rPr lang="en-GB" sz="3200" dirty="0">
                <a:latin typeface="Segoe UI Semibold"/>
                <a:cs typeface="Segoe UI Semibold"/>
              </a:rPr>
              <a:t> </a:t>
            </a:r>
            <a:br>
              <a:rPr lang="en-GB" sz="3200" dirty="0">
                <a:latin typeface="Segoe UI Semibold"/>
                <a:cs typeface="Segoe UI Semibold"/>
              </a:rPr>
            </a:br>
            <a:r>
              <a:rPr lang="en-GB" sz="3200" dirty="0" err="1">
                <a:latin typeface="Segoe UI Semibold"/>
                <a:cs typeface="Segoe UI Semibold"/>
              </a:rPr>
              <a:t>bach</a:t>
            </a:r>
            <a:r>
              <a:rPr lang="en-GB" sz="3200" dirty="0">
                <a:latin typeface="Segoe UI Semibold"/>
                <a:cs typeface="Segoe UI Semibold"/>
              </a:rPr>
              <a:t> ac </a:t>
            </a:r>
            <a:r>
              <a:rPr lang="en-GB" sz="3200" dirty="0" err="1">
                <a:latin typeface="Segoe UI Semibold"/>
                <a:cs typeface="Segoe UI Semibold"/>
              </a:rPr>
              <a:t>edrych</a:t>
            </a:r>
            <a:br>
              <a:rPr lang="en-GB" sz="3200" dirty="0">
                <a:latin typeface="Segoe UI Semibold"/>
                <a:cs typeface="Segoe UI Semibold"/>
              </a:rPr>
            </a:br>
            <a:r>
              <a:rPr lang="en-GB" sz="3200" dirty="0">
                <a:latin typeface="Segoe UI Semibold"/>
                <a:cs typeface="Segoe UI Semibold"/>
              </a:rPr>
              <a:t> </a:t>
            </a:r>
            <a:r>
              <a:rPr lang="en-GB" sz="3200" dirty="0" err="1">
                <a:latin typeface="Segoe UI Semibold"/>
                <a:cs typeface="Segoe UI Semibold"/>
              </a:rPr>
              <a:t>ar</a:t>
            </a:r>
            <a:r>
              <a:rPr lang="en-GB" sz="3200" dirty="0">
                <a:latin typeface="Segoe UI Semibold"/>
                <a:cs typeface="Segoe UI Semibold"/>
              </a:rPr>
              <a:t> y </a:t>
            </a:r>
            <a:r>
              <a:rPr lang="en-GB" sz="3200" dirty="0" err="1">
                <a:latin typeface="Segoe UI Semibold"/>
                <a:cs typeface="Segoe UI Semibold"/>
              </a:rPr>
              <a:t>daflen</a:t>
            </a:r>
            <a:r>
              <a:rPr lang="en-GB" sz="3200" dirty="0">
                <a:latin typeface="Segoe UI Semibold"/>
                <a:cs typeface="Segoe UI Semibold"/>
              </a:rPr>
              <a:t> </a:t>
            </a:r>
            <a:br>
              <a:rPr lang="en-GB" sz="3200" dirty="0">
                <a:latin typeface="Segoe UI Semibold"/>
                <a:cs typeface="Segoe UI Semibold"/>
              </a:rPr>
            </a:br>
            <a:r>
              <a:rPr lang="en-GB" sz="3200" dirty="0" err="1">
                <a:latin typeface="Segoe UI Semibold"/>
                <a:cs typeface="Segoe UI Semibold"/>
              </a:rPr>
              <a:t>waith</a:t>
            </a:r>
            <a:r>
              <a:rPr lang="en-GB" sz="3200" dirty="0">
                <a:latin typeface="Segoe UI Semibold"/>
                <a:cs typeface="Segoe UI Semibold"/>
              </a:rPr>
              <a:t>.</a:t>
            </a:r>
            <a:endParaRPr lang="en-GB" sz="3200" dirty="0"/>
          </a:p>
        </p:txBody>
      </p:sp>
    </p:spTree>
    <p:extLst>
      <p:ext uri="{BB962C8B-B14F-4D97-AF65-F5344CB8AC3E}">
        <p14:creationId xmlns:p14="http://schemas.microsoft.com/office/powerpoint/2010/main" val="926031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Text, letter&#10;&#10;Description automatically generated">
            <a:extLst>
              <a:ext uri="{FF2B5EF4-FFF2-40B4-BE49-F238E27FC236}">
                <a16:creationId xmlns:a16="http://schemas.microsoft.com/office/drawing/2014/main" id="{82641A1E-4249-A1FD-4E8F-3CE455D775BF}"/>
              </a:ext>
            </a:extLst>
          </p:cNvPr>
          <p:cNvPicPr>
            <a:picLocks noChangeAspect="1"/>
          </p:cNvPicPr>
          <p:nvPr/>
        </p:nvPicPr>
        <p:blipFill>
          <a:blip r:embed="rId3"/>
          <a:stretch>
            <a:fillRect/>
          </a:stretch>
        </p:blipFill>
        <p:spPr>
          <a:xfrm>
            <a:off x="636210" y="171510"/>
            <a:ext cx="5349723" cy="6575455"/>
          </a:xfrm>
          <a:prstGeom prst="rect">
            <a:avLst/>
          </a:prstGeom>
        </p:spPr>
      </p:pic>
      <p:pic>
        <p:nvPicPr>
          <p:cNvPr id="4" name="Picture 4">
            <a:extLst>
              <a:ext uri="{FF2B5EF4-FFF2-40B4-BE49-F238E27FC236}">
                <a16:creationId xmlns:a16="http://schemas.microsoft.com/office/drawing/2014/main" id="{6CCD77EA-3CEF-91CE-10FF-28A3394ED9E5}"/>
              </a:ext>
            </a:extLst>
          </p:cNvPr>
          <p:cNvPicPr>
            <a:picLocks noChangeAspect="1"/>
          </p:cNvPicPr>
          <p:nvPr/>
        </p:nvPicPr>
        <p:blipFill>
          <a:blip r:embed="rId4"/>
          <a:stretch>
            <a:fillRect/>
          </a:stretch>
        </p:blipFill>
        <p:spPr>
          <a:xfrm>
            <a:off x="6441923" y="172962"/>
            <a:ext cx="4950580" cy="6590695"/>
          </a:xfrm>
          <a:prstGeom prst="rect">
            <a:avLst/>
          </a:prstGeom>
        </p:spPr>
      </p:pic>
    </p:spTree>
    <p:extLst>
      <p:ext uri="{BB962C8B-B14F-4D97-AF65-F5344CB8AC3E}">
        <p14:creationId xmlns:p14="http://schemas.microsoft.com/office/powerpoint/2010/main" val="16404527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265797" y="3393427"/>
            <a:ext cx="11660405" cy="2729925"/>
          </a:xfrm>
        </p:spPr>
        <p:txBody>
          <a:bodyPr rtlCol="0"/>
          <a:lstStyle/>
          <a:p>
            <a:pPr rtl="0">
              <a:lnSpc>
                <a:spcPct val="200000"/>
              </a:lnSpc>
            </a:pPr>
            <a:r>
              <a:rPr lang="en-GB" sz="3200" noProof="1"/>
              <a:t>Rydyn ni i gyd yn profi braint neu anfantais yn ôl sut mae'r byd wedi'i strwythuro ac rydyn ni i gyd yn gweithio gyda, byw gyda, gwybod a charu pobl sy'n aelodau o amrywiaeth o grwpiau gwahanol.</a:t>
            </a:r>
          </a:p>
        </p:txBody>
      </p:sp>
      <p:sp>
        <p:nvSpPr>
          <p:cNvPr id="10" name="Text Placeholder 9"/>
          <p:cNvSpPr>
            <a:spLocks noGrp="1"/>
          </p:cNvSpPr>
          <p:nvPr>
            <p:ph type="body" sz="quarter" idx="10"/>
          </p:nvPr>
        </p:nvSpPr>
        <p:spPr>
          <a:xfrm>
            <a:off x="3944888" y="130763"/>
            <a:ext cx="4376615" cy="876650"/>
          </a:xfrm>
        </p:spPr>
        <p:txBody>
          <a:bodyPr rtlCol="0"/>
          <a:lstStyle/>
          <a:p>
            <a:pPr rtl="0"/>
            <a:r>
              <a:rPr lang="en-GB" sz="3200" noProof="1">
                <a:solidFill>
                  <a:srgbClr val="FFFF00"/>
                </a:solidFill>
              </a:rPr>
              <a:t>INTERSECTIONALITY</a:t>
            </a:r>
          </a:p>
          <a:p>
            <a:pPr lvl="1" rtl="0"/>
            <a:r>
              <a:rPr lang="en-GB" sz="2000" b="1" noProof="1"/>
              <a:t>YN BERTHNASOL I BAWB</a:t>
            </a:r>
          </a:p>
        </p:txBody>
      </p:sp>
      <p:sp>
        <p:nvSpPr>
          <p:cNvPr id="12" name="Text Placeholder 11"/>
          <p:cNvSpPr>
            <a:spLocks noGrp="1"/>
          </p:cNvSpPr>
          <p:nvPr>
            <p:ph type="body" sz="quarter" idx="12"/>
          </p:nvPr>
        </p:nvSpPr>
        <p:spPr>
          <a:xfrm>
            <a:off x="5873350" y="1007413"/>
            <a:ext cx="519693" cy="1200329"/>
          </a:xfrm>
        </p:spPr>
        <p:txBody>
          <a:bodyPr rtlCol="0"/>
          <a:lstStyle/>
          <a:p>
            <a:pPr rtl="0"/>
            <a:r>
              <a:rPr lang="en-GB" noProof="1">
                <a:solidFill>
                  <a:srgbClr val="FFFF00"/>
                </a:solidFill>
              </a:rPr>
              <a:t>!</a:t>
            </a:r>
          </a:p>
        </p:txBody>
      </p:sp>
    </p:spTree>
    <p:extLst>
      <p:ext uri="{BB962C8B-B14F-4D97-AF65-F5344CB8AC3E}">
        <p14:creationId xmlns:p14="http://schemas.microsoft.com/office/powerpoint/2010/main" val="39370790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265797" y="5376374"/>
            <a:ext cx="11660405" cy="1200328"/>
          </a:xfrm>
        </p:spPr>
        <p:txBody>
          <a:bodyPr rtlCol="0"/>
          <a:lstStyle/>
          <a:p>
            <a:pPr>
              <a:lnSpc>
                <a:spcPct val="150000"/>
              </a:lnSpc>
            </a:pPr>
            <a:r>
              <a:rPr lang="en-GB" sz="2800" noProof="1">
                <a:solidFill>
                  <a:schemeClr val="bg1"/>
                </a:solidFill>
                <a:cs typeface="Segoe UI Semilight"/>
              </a:rPr>
              <a:t>FEL ATHRAWON Y DYFODOL, MAE INTERSECTIONALITY YN BERTHNASOL GAN MAI DIM OND DRWY YSTYRIED ANGHENION A PHROFIADAU GWAHANOL BOBL Y GALLWN STRWYTHURO EIN HYSTAFELLOEDD DOSBARTH A'N HYSGOLION I GREU DIWYLLIANT SY'N DEG A CHYFARTAL, FELLY MAE PAWB YN TEIMLO EU BOD YN PERTHYN AC YN GALLU MYND YMLAEN I FFYNNU A CHYFLAWNI.</a:t>
            </a:r>
          </a:p>
        </p:txBody>
      </p:sp>
      <p:sp>
        <p:nvSpPr>
          <p:cNvPr id="12" name="Text Placeholder 11"/>
          <p:cNvSpPr>
            <a:spLocks noGrp="1"/>
          </p:cNvSpPr>
          <p:nvPr>
            <p:ph type="body" sz="quarter" idx="12"/>
          </p:nvPr>
        </p:nvSpPr>
        <p:spPr>
          <a:xfrm>
            <a:off x="4371447" y="206773"/>
            <a:ext cx="3630033" cy="1200329"/>
          </a:xfrm>
        </p:spPr>
        <p:txBody>
          <a:bodyPr rtlCol="0"/>
          <a:lstStyle/>
          <a:p>
            <a:pPr rtl="0"/>
            <a:r>
              <a:rPr lang="en-GB" noProof="1">
                <a:solidFill>
                  <a:srgbClr val="FFFF00"/>
                </a:solidFill>
              </a:rPr>
              <a:t>FFAITH</a:t>
            </a:r>
          </a:p>
        </p:txBody>
      </p:sp>
    </p:spTree>
    <p:extLst>
      <p:ext uri="{BB962C8B-B14F-4D97-AF65-F5344CB8AC3E}">
        <p14:creationId xmlns:p14="http://schemas.microsoft.com/office/powerpoint/2010/main" val="32480138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ee the source image">
            <a:extLst>
              <a:ext uri="{FF2B5EF4-FFF2-40B4-BE49-F238E27FC236}">
                <a16:creationId xmlns:a16="http://schemas.microsoft.com/office/drawing/2014/main" id="{D2893DF9-279F-9C12-2D27-A6D12021B0D4}"/>
              </a:ext>
            </a:extLst>
          </p:cNvPr>
          <p:cNvPicPr>
            <a:picLocks noChangeAspect="1" noChangeArrowheads="1"/>
          </p:cNvPicPr>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058779" y="-8216"/>
            <a:ext cx="9914021" cy="6250265"/>
          </a:xfrm>
          <a:prstGeom prst="rect">
            <a:avLst/>
          </a:prstGeom>
          <a:noFill/>
          <a:extLst>
            <a:ext uri="{909E8E84-426E-40DD-AFC4-6F175D3DCCD1}">
              <a14:hiddenFill xmlns:a14="http://schemas.microsoft.com/office/drawing/2010/main">
                <a:solidFill>
                  <a:srgbClr val="FFFFFF"/>
                </a:solidFill>
              </a14:hiddenFill>
            </a:ext>
          </a:extLst>
        </p:spPr>
      </p:pic>
      <p:sp>
        <p:nvSpPr>
          <p:cNvPr id="2" name="Text Placeholder 1">
            <a:extLst>
              <a:ext uri="{FF2B5EF4-FFF2-40B4-BE49-F238E27FC236}">
                <a16:creationId xmlns:a16="http://schemas.microsoft.com/office/drawing/2014/main" id="{7FC0B420-B807-3761-A9CC-5FB5B6977FEA}"/>
              </a:ext>
            </a:extLst>
          </p:cNvPr>
          <p:cNvSpPr>
            <a:spLocks noGrp="1"/>
          </p:cNvSpPr>
          <p:nvPr>
            <p:ph type="body" sz="quarter" idx="10"/>
          </p:nvPr>
        </p:nvSpPr>
        <p:spPr>
          <a:xfrm>
            <a:off x="98110" y="2930599"/>
            <a:ext cx="5192775" cy="3356625"/>
          </a:xfrm>
        </p:spPr>
        <p:txBody>
          <a:bodyPr/>
          <a:lstStyle/>
          <a:p>
            <a:pPr>
              <a:lnSpc>
                <a:spcPct val="150000"/>
              </a:lnSpc>
            </a:pPr>
            <a:r>
              <a:rPr lang="en-GB" sz="2400" b="0" i="0" dirty="0">
                <a:solidFill>
                  <a:srgbClr val="000000"/>
                </a:solidFill>
                <a:effectLst/>
                <a:latin typeface="Gotham-Book"/>
              </a:rPr>
              <a:t>Mae </a:t>
            </a:r>
            <a:r>
              <a:rPr lang="en-GB" sz="2400" b="0" i="0" dirty="0" err="1">
                <a:solidFill>
                  <a:srgbClr val="000000"/>
                </a:solidFill>
                <a:effectLst/>
                <a:latin typeface="Gotham-Book"/>
              </a:rPr>
              <a:t>meddwl</a:t>
            </a:r>
            <a:r>
              <a:rPr lang="en-GB" sz="2400" b="0" i="0" dirty="0">
                <a:solidFill>
                  <a:srgbClr val="000000"/>
                </a:solidFill>
                <a:effectLst/>
                <a:latin typeface="Gotham-Book"/>
              </a:rPr>
              <a:t> am intersectionality </a:t>
            </a:r>
            <a:r>
              <a:rPr lang="en-GB" sz="2400" b="0" i="0" dirty="0" err="1">
                <a:solidFill>
                  <a:srgbClr val="000000"/>
                </a:solidFill>
                <a:effectLst/>
                <a:latin typeface="Gotham-Book"/>
              </a:rPr>
              <a:t>yn</a:t>
            </a:r>
            <a:r>
              <a:rPr lang="en-GB" sz="2400" b="0" i="0" dirty="0">
                <a:solidFill>
                  <a:srgbClr val="000000"/>
                </a:solidFill>
                <a:effectLst/>
                <a:latin typeface="Gotham-Book"/>
              </a:rPr>
              <a:t> </a:t>
            </a:r>
            <a:r>
              <a:rPr lang="en-GB" sz="2400" b="0" i="0" dirty="0" err="1">
                <a:solidFill>
                  <a:srgbClr val="000000"/>
                </a:solidFill>
                <a:effectLst/>
                <a:latin typeface="Gotham-Book"/>
              </a:rPr>
              <a:t>arbennig</a:t>
            </a:r>
            <a:r>
              <a:rPr lang="en-GB" sz="2400" b="0" i="0" dirty="0">
                <a:solidFill>
                  <a:srgbClr val="000000"/>
                </a:solidFill>
                <a:effectLst/>
                <a:latin typeface="Gotham-Book"/>
              </a:rPr>
              <a:t> o </a:t>
            </a:r>
            <a:r>
              <a:rPr lang="en-GB" sz="2400" b="0" i="0" dirty="0" err="1">
                <a:solidFill>
                  <a:srgbClr val="000000"/>
                </a:solidFill>
                <a:effectLst/>
                <a:latin typeface="Gotham-Book"/>
              </a:rPr>
              <a:t>bwysig</a:t>
            </a:r>
            <a:r>
              <a:rPr lang="en-GB" sz="2400" b="0" i="0" dirty="0">
                <a:solidFill>
                  <a:srgbClr val="000000"/>
                </a:solidFill>
                <a:effectLst/>
                <a:latin typeface="Gotham-Book"/>
              </a:rPr>
              <a:t> </a:t>
            </a:r>
            <a:r>
              <a:rPr lang="en-GB" sz="2400" b="0" i="0" dirty="0" err="1">
                <a:solidFill>
                  <a:srgbClr val="000000"/>
                </a:solidFill>
                <a:effectLst/>
                <a:latin typeface="Gotham-Book"/>
              </a:rPr>
              <a:t>ar</a:t>
            </a:r>
            <a:r>
              <a:rPr lang="en-GB" sz="2400" b="0" i="0" dirty="0">
                <a:solidFill>
                  <a:srgbClr val="000000"/>
                </a:solidFill>
                <a:effectLst/>
                <a:latin typeface="Gotham-Book"/>
              </a:rPr>
              <a:t> </a:t>
            </a:r>
            <a:r>
              <a:rPr lang="en-GB" sz="2400" b="0" i="0" dirty="0" err="1">
                <a:solidFill>
                  <a:srgbClr val="000000"/>
                </a:solidFill>
                <a:effectLst/>
                <a:latin typeface="Gotham-Book"/>
              </a:rPr>
              <a:t>hyn</a:t>
            </a:r>
            <a:r>
              <a:rPr lang="en-GB" sz="2400" b="0" i="0" dirty="0">
                <a:solidFill>
                  <a:srgbClr val="000000"/>
                </a:solidFill>
                <a:effectLst/>
                <a:latin typeface="Gotham-Book"/>
              </a:rPr>
              <a:t> o </a:t>
            </a:r>
            <a:r>
              <a:rPr lang="en-GB" sz="2400" b="0" i="0" dirty="0" err="1">
                <a:solidFill>
                  <a:srgbClr val="000000"/>
                </a:solidFill>
                <a:effectLst/>
                <a:latin typeface="Gotham-Book"/>
              </a:rPr>
              <a:t>bryd</a:t>
            </a:r>
            <a:r>
              <a:rPr lang="en-GB" sz="2400" b="0" i="0" dirty="0">
                <a:solidFill>
                  <a:srgbClr val="000000"/>
                </a:solidFill>
                <a:effectLst/>
                <a:latin typeface="Gotham-Book"/>
              </a:rPr>
              <a:t> </a:t>
            </a:r>
            <a:r>
              <a:rPr lang="en-GB" sz="2400" b="0" i="0" dirty="0" err="1">
                <a:solidFill>
                  <a:srgbClr val="000000"/>
                </a:solidFill>
                <a:effectLst/>
                <a:latin typeface="Gotham-Book"/>
              </a:rPr>
              <a:t>oherwydd</a:t>
            </a:r>
            <a:r>
              <a:rPr lang="en-GB" sz="2400" b="0" i="0" dirty="0">
                <a:solidFill>
                  <a:srgbClr val="000000"/>
                </a:solidFill>
                <a:effectLst/>
                <a:latin typeface="Gotham-Book"/>
              </a:rPr>
              <a:t> </a:t>
            </a:r>
            <a:r>
              <a:rPr lang="en-GB" sz="2400" b="0" i="0" dirty="0" err="1">
                <a:solidFill>
                  <a:srgbClr val="000000"/>
                </a:solidFill>
                <a:effectLst/>
                <a:latin typeface="Gotham-Book"/>
              </a:rPr>
              <a:t>mae</a:t>
            </a:r>
            <a:r>
              <a:rPr lang="en-GB" sz="2400" b="0" i="0" dirty="0">
                <a:solidFill>
                  <a:srgbClr val="000000"/>
                </a:solidFill>
                <a:effectLst/>
                <a:latin typeface="Gotham-Book"/>
              </a:rPr>
              <a:t> </a:t>
            </a:r>
            <a:r>
              <a:rPr lang="en-GB" sz="2400" b="0" i="0" dirty="0" err="1">
                <a:solidFill>
                  <a:srgbClr val="000000"/>
                </a:solidFill>
                <a:effectLst/>
                <a:latin typeface="Gotham-Book"/>
              </a:rPr>
              <a:t>ymchwil</a:t>
            </a:r>
            <a:r>
              <a:rPr lang="en-GB" sz="2400" b="0" i="0" dirty="0">
                <a:solidFill>
                  <a:srgbClr val="000000"/>
                </a:solidFill>
                <a:effectLst/>
                <a:latin typeface="Gotham-Book"/>
              </a:rPr>
              <a:t> </a:t>
            </a:r>
            <a:r>
              <a:rPr lang="en-GB" sz="2400" b="0" i="0" dirty="0" err="1">
                <a:solidFill>
                  <a:srgbClr val="000000"/>
                </a:solidFill>
                <a:effectLst/>
                <a:latin typeface="Gotham-Book"/>
              </a:rPr>
              <a:t>yn</a:t>
            </a:r>
            <a:r>
              <a:rPr lang="en-GB" sz="2400" b="0" i="0" dirty="0">
                <a:solidFill>
                  <a:srgbClr val="000000"/>
                </a:solidFill>
                <a:effectLst/>
                <a:latin typeface="Gotham-Book"/>
              </a:rPr>
              <a:t> </a:t>
            </a:r>
            <a:r>
              <a:rPr lang="en-GB" sz="2400" b="0" i="0" dirty="0" err="1">
                <a:solidFill>
                  <a:srgbClr val="000000"/>
                </a:solidFill>
                <a:effectLst/>
                <a:latin typeface="Gotham-Book"/>
              </a:rPr>
              <a:t>dangos</a:t>
            </a:r>
            <a:r>
              <a:rPr lang="en-GB" sz="2400" b="0" i="0" dirty="0">
                <a:solidFill>
                  <a:srgbClr val="000000"/>
                </a:solidFill>
                <a:effectLst/>
                <a:latin typeface="Gotham-Book"/>
              </a:rPr>
              <a:t> bod </a:t>
            </a:r>
            <a:r>
              <a:rPr lang="en-GB" sz="2400" b="0" i="0" dirty="0" err="1">
                <a:solidFill>
                  <a:srgbClr val="000000"/>
                </a:solidFill>
                <a:effectLst/>
                <a:latin typeface="Gotham-Book"/>
              </a:rPr>
              <a:t>dysgu</a:t>
            </a:r>
            <a:r>
              <a:rPr lang="en-GB" sz="2400" b="0" i="0" dirty="0">
                <a:solidFill>
                  <a:srgbClr val="000000"/>
                </a:solidFill>
                <a:effectLst/>
                <a:latin typeface="Gotham-Book"/>
              </a:rPr>
              <a:t> di-</a:t>
            </a:r>
            <a:r>
              <a:rPr lang="en-GB" sz="2400" b="0" i="0" dirty="0" err="1">
                <a:solidFill>
                  <a:srgbClr val="000000"/>
                </a:solidFill>
                <a:effectLst/>
                <a:latin typeface="Gotham-Book"/>
              </a:rPr>
              <a:t>dor</a:t>
            </a:r>
            <a:r>
              <a:rPr lang="en-GB" sz="2400" b="0" i="0" dirty="0">
                <a:solidFill>
                  <a:srgbClr val="000000"/>
                </a:solidFill>
                <a:effectLst/>
                <a:latin typeface="Gotham-Book"/>
              </a:rPr>
              <a:t> </a:t>
            </a:r>
            <a:r>
              <a:rPr lang="en-GB" sz="2400" b="0" i="0" dirty="0" err="1">
                <a:solidFill>
                  <a:srgbClr val="000000"/>
                </a:solidFill>
                <a:effectLst/>
                <a:latin typeface="Gotham-Book"/>
              </a:rPr>
              <a:t>yn</a:t>
            </a:r>
            <a:r>
              <a:rPr lang="en-GB" sz="2400" b="0" i="0" dirty="0">
                <a:solidFill>
                  <a:srgbClr val="000000"/>
                </a:solidFill>
                <a:effectLst/>
                <a:latin typeface="Gotham-Book"/>
              </a:rPr>
              <a:t> </a:t>
            </a:r>
            <a:r>
              <a:rPr lang="en-GB" sz="2400" b="0" i="0" dirty="0" err="1">
                <a:solidFill>
                  <a:srgbClr val="000000"/>
                </a:solidFill>
                <a:effectLst/>
                <a:latin typeface="Gotham-Book"/>
              </a:rPr>
              <a:t>ystod</a:t>
            </a:r>
            <a:r>
              <a:rPr lang="en-GB" sz="2400" b="0" i="0" dirty="0">
                <a:solidFill>
                  <a:srgbClr val="000000"/>
                </a:solidFill>
                <a:effectLst/>
                <a:latin typeface="Gotham-Book"/>
              </a:rPr>
              <a:t> COVID-19 </a:t>
            </a:r>
            <a:r>
              <a:rPr lang="en-GB" sz="2400" b="0" i="0" dirty="0" err="1">
                <a:solidFill>
                  <a:srgbClr val="000000"/>
                </a:solidFill>
                <a:effectLst/>
                <a:latin typeface="Gotham-Book"/>
              </a:rPr>
              <a:t>wedi</a:t>
            </a:r>
            <a:r>
              <a:rPr lang="en-GB" sz="2400" b="0" i="0" dirty="0">
                <a:solidFill>
                  <a:srgbClr val="000000"/>
                </a:solidFill>
                <a:effectLst/>
                <a:latin typeface="Gotham-Book"/>
              </a:rPr>
              <a:t> </a:t>
            </a:r>
            <a:r>
              <a:rPr lang="en-GB" sz="2400" b="0" i="0" dirty="0" err="1">
                <a:solidFill>
                  <a:srgbClr val="000000"/>
                </a:solidFill>
                <a:effectLst/>
                <a:latin typeface="Gotham-Book"/>
              </a:rPr>
              <a:t>effeithio</a:t>
            </a:r>
            <a:r>
              <a:rPr lang="en-GB" sz="2400" b="0" i="0" dirty="0">
                <a:solidFill>
                  <a:srgbClr val="000000"/>
                </a:solidFill>
                <a:effectLst/>
                <a:latin typeface="Gotham-Book"/>
              </a:rPr>
              <a:t> </a:t>
            </a:r>
            <a:r>
              <a:rPr lang="en-GB" sz="2400" b="0" i="0" dirty="0" err="1">
                <a:solidFill>
                  <a:srgbClr val="000000"/>
                </a:solidFill>
                <a:effectLst/>
                <a:latin typeface="Gotham-Book"/>
              </a:rPr>
              <a:t>ar</a:t>
            </a:r>
            <a:r>
              <a:rPr lang="en-GB" sz="2400" b="0" i="0" dirty="0">
                <a:solidFill>
                  <a:srgbClr val="000000"/>
                </a:solidFill>
                <a:effectLst/>
                <a:latin typeface="Gotham-Book"/>
              </a:rPr>
              <a:t> </a:t>
            </a:r>
            <a:r>
              <a:rPr lang="en-GB" sz="2400" b="0" i="0" dirty="0" err="1">
                <a:solidFill>
                  <a:srgbClr val="000000"/>
                </a:solidFill>
                <a:effectLst/>
                <a:latin typeface="Gotham-Book"/>
              </a:rPr>
              <a:t>boblogaethau</a:t>
            </a:r>
            <a:r>
              <a:rPr lang="en-GB" sz="2400" b="0" i="0" dirty="0">
                <a:solidFill>
                  <a:srgbClr val="000000"/>
                </a:solidFill>
                <a:effectLst/>
                <a:latin typeface="Gotham-Book"/>
              </a:rPr>
              <a:t> </a:t>
            </a:r>
            <a:r>
              <a:rPr lang="en-GB" sz="2400" b="0" i="0" dirty="0" err="1">
                <a:solidFill>
                  <a:srgbClr val="000000"/>
                </a:solidFill>
                <a:effectLst/>
                <a:latin typeface="Gotham-Book"/>
              </a:rPr>
              <a:t>myfyrwyr</a:t>
            </a:r>
            <a:r>
              <a:rPr lang="en-GB" sz="2400" b="0" i="0" dirty="0">
                <a:solidFill>
                  <a:srgbClr val="000000"/>
                </a:solidFill>
                <a:effectLst/>
                <a:latin typeface="Gotham-Book"/>
              </a:rPr>
              <a:t> </a:t>
            </a:r>
            <a:r>
              <a:rPr lang="en-GB" sz="2400" b="0" i="0" dirty="0" err="1">
                <a:solidFill>
                  <a:srgbClr val="000000"/>
                </a:solidFill>
                <a:effectLst/>
                <a:latin typeface="Gotham-Book"/>
              </a:rPr>
              <a:t>yn</a:t>
            </a:r>
            <a:r>
              <a:rPr lang="en-GB" sz="2400" b="0" i="0" dirty="0">
                <a:solidFill>
                  <a:srgbClr val="000000"/>
                </a:solidFill>
                <a:effectLst/>
                <a:latin typeface="Gotham-Book"/>
              </a:rPr>
              <a:t> </a:t>
            </a:r>
            <a:r>
              <a:rPr lang="en-GB" sz="2400" b="0" i="0" dirty="0" err="1">
                <a:solidFill>
                  <a:srgbClr val="000000"/>
                </a:solidFill>
                <a:effectLst/>
                <a:latin typeface="Gotham-Book"/>
              </a:rPr>
              <a:t>anghymesur</a:t>
            </a:r>
            <a:r>
              <a:rPr lang="en-GB" sz="2400" b="0" i="0" dirty="0">
                <a:solidFill>
                  <a:srgbClr val="000000"/>
                </a:solidFill>
                <a:effectLst/>
                <a:latin typeface="Gotham-Book"/>
              </a:rPr>
              <a:t>:</a:t>
            </a:r>
            <a:endParaRPr lang="en-GB" sz="2400" b="0" dirty="0">
              <a:solidFill>
                <a:srgbClr val="000000"/>
              </a:solidFill>
            </a:endParaRPr>
          </a:p>
        </p:txBody>
      </p:sp>
      <p:sp>
        <p:nvSpPr>
          <p:cNvPr id="3" name="Text Placeholder 2">
            <a:extLst>
              <a:ext uri="{FF2B5EF4-FFF2-40B4-BE49-F238E27FC236}">
                <a16:creationId xmlns:a16="http://schemas.microsoft.com/office/drawing/2014/main" id="{7ABD6072-E09C-9F1F-EF75-CEB67A862749}"/>
              </a:ext>
            </a:extLst>
          </p:cNvPr>
          <p:cNvSpPr>
            <a:spLocks noGrp="1"/>
          </p:cNvSpPr>
          <p:nvPr>
            <p:ph type="body" sz="quarter" idx="11"/>
          </p:nvPr>
        </p:nvSpPr>
        <p:spPr>
          <a:xfrm>
            <a:off x="5681220" y="2930599"/>
            <a:ext cx="6252249" cy="2759345"/>
          </a:xfrm>
        </p:spPr>
        <p:txBody>
          <a:bodyPr/>
          <a:lstStyle/>
          <a:p>
            <a:pPr algn="r">
              <a:lnSpc>
                <a:spcPct val="150000"/>
              </a:lnSpc>
            </a:pPr>
            <a:r>
              <a:rPr lang="en-GB" i="0" u="none" strike="noStrike" dirty="0" err="1">
                <a:solidFill>
                  <a:schemeClr val="tx1"/>
                </a:solidFill>
                <a:effectLst/>
                <a:latin typeface="Gotham"/>
              </a:rPr>
              <a:t>Roedd</a:t>
            </a:r>
            <a:r>
              <a:rPr lang="en-GB" i="0" u="none" strike="noStrike" dirty="0">
                <a:solidFill>
                  <a:schemeClr val="tx1"/>
                </a:solidFill>
                <a:effectLst/>
                <a:latin typeface="Gotham"/>
              </a:rPr>
              <a:t> </a:t>
            </a:r>
            <a:r>
              <a:rPr lang="en-GB" i="0" u="none" strike="noStrike" dirty="0" err="1">
                <a:solidFill>
                  <a:schemeClr val="tx1"/>
                </a:solidFill>
                <a:effectLst/>
                <a:latin typeface="Gotham"/>
              </a:rPr>
              <a:t>myfyrwyr</a:t>
            </a:r>
            <a:r>
              <a:rPr lang="en-GB" i="0" u="none" strike="noStrike" dirty="0">
                <a:solidFill>
                  <a:schemeClr val="tx1"/>
                </a:solidFill>
                <a:effectLst/>
                <a:latin typeface="Gotham"/>
              </a:rPr>
              <a:t> </a:t>
            </a:r>
            <a:r>
              <a:rPr lang="en-GB" i="0" u="none" strike="noStrike" dirty="0" err="1">
                <a:solidFill>
                  <a:schemeClr val="tx1"/>
                </a:solidFill>
                <a:effectLst/>
                <a:latin typeface="Gotham"/>
              </a:rPr>
              <a:t>dwyieithog</a:t>
            </a:r>
            <a:r>
              <a:rPr lang="en-GB" i="0" u="none" strike="noStrike" dirty="0">
                <a:solidFill>
                  <a:schemeClr val="tx1"/>
                </a:solidFill>
                <a:effectLst/>
                <a:latin typeface="Gotham"/>
              </a:rPr>
              <a:t> </a:t>
            </a:r>
            <a:r>
              <a:rPr lang="en-GB" i="0" u="none" strike="noStrike" dirty="0" err="1">
                <a:solidFill>
                  <a:schemeClr val="tx1"/>
                </a:solidFill>
                <a:effectLst/>
                <a:latin typeface="Gotham"/>
              </a:rPr>
              <a:t>amlwg</a:t>
            </a:r>
            <a:r>
              <a:rPr lang="en-GB" i="0" u="none" strike="noStrike" dirty="0">
                <a:solidFill>
                  <a:schemeClr val="tx1"/>
                </a:solidFill>
                <a:effectLst/>
                <a:latin typeface="Gotham"/>
              </a:rPr>
              <a:t>, </a:t>
            </a:r>
            <a:r>
              <a:rPr lang="en-GB" i="0" u="none" strike="noStrike" dirty="0" err="1">
                <a:solidFill>
                  <a:schemeClr val="tx1"/>
                </a:solidFill>
                <a:effectLst/>
                <a:latin typeface="Gotham"/>
              </a:rPr>
              <a:t>myfyrwyr</a:t>
            </a:r>
            <a:r>
              <a:rPr lang="en-GB" i="0" u="none" strike="noStrike" dirty="0">
                <a:solidFill>
                  <a:schemeClr val="tx1"/>
                </a:solidFill>
                <a:effectLst/>
                <a:latin typeface="Gotham"/>
              </a:rPr>
              <a:t> </a:t>
            </a:r>
            <a:r>
              <a:rPr lang="en-GB" i="0" u="none" strike="noStrike" dirty="0" err="1">
                <a:solidFill>
                  <a:schemeClr val="tx1"/>
                </a:solidFill>
                <a:effectLst/>
                <a:latin typeface="Gotham"/>
              </a:rPr>
              <a:t>lliw</a:t>
            </a:r>
            <a:r>
              <a:rPr lang="en-GB" i="0" u="none" strike="noStrike" dirty="0">
                <a:solidFill>
                  <a:schemeClr val="tx1"/>
                </a:solidFill>
                <a:effectLst/>
                <a:latin typeface="Gotham"/>
              </a:rPr>
              <a:t>, a </a:t>
            </a:r>
            <a:r>
              <a:rPr lang="en-GB" i="0" u="none" strike="noStrike" dirty="0" err="1">
                <a:solidFill>
                  <a:schemeClr val="tx1"/>
                </a:solidFill>
                <a:effectLst/>
                <a:latin typeface="Gotham"/>
              </a:rPr>
              <a:t>myfyrwyr</a:t>
            </a:r>
            <a:r>
              <a:rPr lang="en-GB" i="0" u="none" strike="noStrike" dirty="0">
                <a:solidFill>
                  <a:schemeClr val="tx1"/>
                </a:solidFill>
                <a:effectLst/>
                <a:latin typeface="Gotham"/>
              </a:rPr>
              <a:t> ag </a:t>
            </a:r>
            <a:r>
              <a:rPr lang="en-GB" i="0" u="none" strike="noStrike" dirty="0" err="1">
                <a:solidFill>
                  <a:schemeClr val="tx1"/>
                </a:solidFill>
                <a:effectLst/>
                <a:latin typeface="Gotham"/>
              </a:rPr>
              <a:t>anableddau</a:t>
            </a:r>
            <a:r>
              <a:rPr lang="en-GB" i="0" u="none" strike="noStrike" dirty="0">
                <a:solidFill>
                  <a:schemeClr val="tx1"/>
                </a:solidFill>
                <a:effectLst/>
                <a:latin typeface="Gotham"/>
              </a:rPr>
              <a:t> </a:t>
            </a:r>
            <a:r>
              <a:rPr lang="en-GB" i="0" u="none" strike="noStrike" dirty="0" err="1">
                <a:solidFill>
                  <a:schemeClr val="tx1"/>
                </a:solidFill>
                <a:effectLst/>
                <a:latin typeface="Gotham"/>
              </a:rPr>
              <a:t>i</a:t>
            </a:r>
            <a:r>
              <a:rPr lang="en-GB" i="0" u="none" strike="noStrike" dirty="0">
                <a:solidFill>
                  <a:schemeClr val="tx1"/>
                </a:solidFill>
                <a:effectLst/>
                <a:latin typeface="Gotham"/>
              </a:rPr>
              <a:t> </a:t>
            </a:r>
            <a:r>
              <a:rPr lang="en-GB" i="0" u="none" strike="noStrike" dirty="0" err="1">
                <a:solidFill>
                  <a:schemeClr val="tx1"/>
                </a:solidFill>
                <a:effectLst/>
                <a:latin typeface="Gotham"/>
              </a:rPr>
              <a:t>gyd</a:t>
            </a:r>
            <a:r>
              <a:rPr lang="en-GB" i="0" u="none" strike="noStrike" dirty="0">
                <a:solidFill>
                  <a:schemeClr val="tx1"/>
                </a:solidFill>
                <a:effectLst/>
                <a:latin typeface="Gotham"/>
              </a:rPr>
              <a:t> </a:t>
            </a:r>
            <a:r>
              <a:rPr lang="en-GB" i="0" u="none" strike="noStrike" dirty="0" err="1">
                <a:solidFill>
                  <a:schemeClr val="tx1"/>
                </a:solidFill>
                <a:effectLst/>
                <a:latin typeface="Gotham"/>
              </a:rPr>
              <a:t>yn</a:t>
            </a:r>
            <a:r>
              <a:rPr lang="en-GB" i="0" u="none" strike="noStrike" dirty="0">
                <a:solidFill>
                  <a:schemeClr val="tx1"/>
                </a:solidFill>
                <a:effectLst/>
                <a:latin typeface="Gotham"/>
              </a:rPr>
              <a:t> </a:t>
            </a:r>
            <a:r>
              <a:rPr lang="en-GB" i="0" u="none" strike="noStrike" dirty="0" err="1">
                <a:solidFill>
                  <a:schemeClr val="tx1"/>
                </a:solidFill>
                <a:effectLst/>
                <a:latin typeface="Gotham"/>
              </a:rPr>
              <a:t>dioddef</a:t>
            </a:r>
            <a:r>
              <a:rPr lang="en-GB" i="0" u="none" strike="noStrike" dirty="0">
                <a:solidFill>
                  <a:schemeClr val="tx1"/>
                </a:solidFill>
                <a:effectLst/>
                <a:latin typeface="Gotham"/>
              </a:rPr>
              <a:t> o </a:t>
            </a:r>
            <a:r>
              <a:rPr lang="en-GB" i="0" u="none" strike="noStrike" dirty="0" err="1">
                <a:solidFill>
                  <a:schemeClr val="tx1"/>
                </a:solidFill>
                <a:effectLst/>
                <a:latin typeface="Gotham"/>
              </a:rPr>
              <a:t>ddysgu</a:t>
            </a:r>
            <a:r>
              <a:rPr lang="en-GB" i="0" u="none" strike="noStrike" dirty="0">
                <a:solidFill>
                  <a:schemeClr val="tx1"/>
                </a:solidFill>
                <a:effectLst/>
                <a:latin typeface="Gotham"/>
              </a:rPr>
              <a:t> </a:t>
            </a:r>
            <a:r>
              <a:rPr lang="en-GB" i="0" u="none" strike="noStrike" dirty="0" err="1">
                <a:solidFill>
                  <a:schemeClr val="tx1"/>
                </a:solidFill>
                <a:effectLst/>
                <a:latin typeface="Gotham"/>
              </a:rPr>
              <a:t>mwy</a:t>
            </a:r>
            <a:r>
              <a:rPr lang="en-GB" i="0" u="none" strike="noStrike" dirty="0">
                <a:solidFill>
                  <a:schemeClr val="tx1"/>
                </a:solidFill>
                <a:effectLst/>
                <a:latin typeface="Gotham"/>
              </a:rPr>
              <a:t> </a:t>
            </a:r>
            <a:r>
              <a:rPr lang="en-GB" i="0" u="none" strike="noStrike" dirty="0" err="1">
                <a:solidFill>
                  <a:schemeClr val="tx1"/>
                </a:solidFill>
                <a:effectLst/>
                <a:latin typeface="Gotham"/>
              </a:rPr>
              <a:t>anorffenedig</a:t>
            </a:r>
            <a:r>
              <a:rPr lang="en-GB" i="0" u="none" strike="noStrike" dirty="0">
                <a:solidFill>
                  <a:schemeClr val="tx1"/>
                </a:solidFill>
                <a:effectLst/>
                <a:latin typeface="Gotham"/>
              </a:rPr>
              <a:t> </a:t>
            </a:r>
            <a:r>
              <a:rPr lang="en-GB" i="0" u="none" strike="noStrike" dirty="0" err="1">
                <a:solidFill>
                  <a:schemeClr val="tx1"/>
                </a:solidFill>
                <a:effectLst/>
                <a:latin typeface="Gotham"/>
              </a:rPr>
              <a:t>yn</a:t>
            </a:r>
            <a:r>
              <a:rPr lang="en-GB" i="0" u="none" strike="noStrike" dirty="0">
                <a:solidFill>
                  <a:schemeClr val="tx1"/>
                </a:solidFill>
                <a:effectLst/>
                <a:latin typeface="Gotham"/>
              </a:rPr>
              <a:t> </a:t>
            </a:r>
            <a:r>
              <a:rPr lang="en-GB" i="0" u="none" strike="noStrike" dirty="0" err="1">
                <a:solidFill>
                  <a:schemeClr val="tx1"/>
                </a:solidFill>
                <a:effectLst/>
                <a:latin typeface="Gotham"/>
              </a:rPr>
              <a:t>ystod</a:t>
            </a:r>
            <a:r>
              <a:rPr lang="en-GB" i="0" u="none" strike="noStrike" dirty="0">
                <a:solidFill>
                  <a:schemeClr val="tx1"/>
                </a:solidFill>
                <a:effectLst/>
                <a:latin typeface="Gotham"/>
              </a:rPr>
              <a:t> </a:t>
            </a:r>
            <a:r>
              <a:rPr lang="en-GB" i="0" u="none" strike="noStrike" dirty="0" err="1">
                <a:solidFill>
                  <a:schemeClr val="tx1"/>
                </a:solidFill>
                <a:effectLst/>
                <a:latin typeface="Gotham"/>
              </a:rPr>
              <a:t>dysgu</a:t>
            </a:r>
            <a:r>
              <a:rPr lang="en-GB" i="0" u="none" strike="noStrike" dirty="0">
                <a:solidFill>
                  <a:schemeClr val="tx1"/>
                </a:solidFill>
                <a:effectLst/>
                <a:latin typeface="Gotham"/>
              </a:rPr>
              <a:t> o bell </a:t>
            </a:r>
            <a:r>
              <a:rPr lang="en-GB" i="0" u="none" strike="noStrike" dirty="0" err="1">
                <a:solidFill>
                  <a:schemeClr val="tx1"/>
                </a:solidFill>
                <a:effectLst/>
                <a:latin typeface="Gotham"/>
              </a:rPr>
              <a:t>na'u</a:t>
            </a:r>
            <a:r>
              <a:rPr lang="en-GB" i="0" u="none" strike="noStrike" dirty="0">
                <a:solidFill>
                  <a:schemeClr val="tx1"/>
                </a:solidFill>
                <a:effectLst/>
                <a:latin typeface="Gotham"/>
              </a:rPr>
              <a:t> </a:t>
            </a:r>
            <a:r>
              <a:rPr lang="en-GB" i="0" u="none" strike="noStrike" dirty="0" err="1">
                <a:solidFill>
                  <a:schemeClr val="tx1"/>
                </a:solidFill>
                <a:effectLst/>
                <a:latin typeface="Gotham"/>
              </a:rPr>
              <a:t>cyfoedion</a:t>
            </a:r>
            <a:r>
              <a:rPr lang="en-GB" i="0" u="none" strike="noStrike" dirty="0">
                <a:solidFill>
                  <a:schemeClr val="tx1"/>
                </a:solidFill>
                <a:effectLst/>
                <a:latin typeface="Gotham"/>
              </a:rPr>
              <a:t> </a:t>
            </a:r>
            <a:r>
              <a:rPr lang="en-GB" i="0" u="none" strike="noStrike" dirty="0" err="1">
                <a:solidFill>
                  <a:schemeClr val="tx1"/>
                </a:solidFill>
                <a:effectLst/>
                <a:latin typeface="Gotham"/>
              </a:rPr>
              <a:t>gwyn</a:t>
            </a:r>
            <a:r>
              <a:rPr lang="en-GB" i="0" u="none" strike="noStrike" dirty="0">
                <a:solidFill>
                  <a:schemeClr val="tx1"/>
                </a:solidFill>
                <a:effectLst/>
                <a:latin typeface="Gotham"/>
              </a:rPr>
              <a:t>, </a:t>
            </a:r>
            <a:r>
              <a:rPr lang="en-GB" i="0" u="none" strike="noStrike" dirty="0" err="1">
                <a:solidFill>
                  <a:schemeClr val="tx1"/>
                </a:solidFill>
                <a:effectLst/>
                <a:latin typeface="Gotham"/>
              </a:rPr>
              <a:t>uniaith</a:t>
            </a:r>
            <a:r>
              <a:rPr lang="en-GB" i="0" u="none" strike="noStrike" dirty="0">
                <a:solidFill>
                  <a:schemeClr val="tx1"/>
                </a:solidFill>
                <a:effectLst/>
                <a:latin typeface="Gotham"/>
              </a:rPr>
              <a:t> </a:t>
            </a:r>
            <a:r>
              <a:rPr lang="en-GB" i="0" u="none" strike="noStrike" dirty="0" err="1">
                <a:solidFill>
                  <a:schemeClr val="tx1"/>
                </a:solidFill>
                <a:effectLst/>
                <a:latin typeface="Gotham"/>
              </a:rPr>
              <a:t>heb</a:t>
            </a:r>
            <a:r>
              <a:rPr lang="en-GB" i="0" u="none" strike="noStrike" dirty="0">
                <a:solidFill>
                  <a:schemeClr val="tx1"/>
                </a:solidFill>
                <a:effectLst/>
                <a:latin typeface="Gotham"/>
              </a:rPr>
              <a:t> </a:t>
            </a:r>
            <a:r>
              <a:rPr lang="en-GB" i="0" u="none" strike="noStrike" dirty="0" err="1">
                <a:solidFill>
                  <a:schemeClr val="tx1"/>
                </a:solidFill>
                <a:effectLst/>
                <a:latin typeface="Gotham"/>
              </a:rPr>
              <a:t>anableddau</a:t>
            </a:r>
            <a:r>
              <a:rPr lang="en-GB" i="0" u="none" strike="noStrike" dirty="0">
                <a:solidFill>
                  <a:schemeClr val="tx1"/>
                </a:solidFill>
                <a:effectLst/>
                <a:latin typeface="Gotham"/>
              </a:rPr>
              <a:t>. </a:t>
            </a:r>
            <a:r>
              <a:rPr lang="en-GB" i="0" u="none" strike="noStrike" dirty="0" err="1">
                <a:solidFill>
                  <a:schemeClr val="tx1"/>
                </a:solidFill>
                <a:effectLst/>
                <a:latin typeface="Gotham"/>
              </a:rPr>
              <a:t>O'u</a:t>
            </a:r>
            <a:r>
              <a:rPr lang="en-GB" i="0" u="none" strike="noStrike" dirty="0">
                <a:solidFill>
                  <a:schemeClr val="tx1"/>
                </a:solidFill>
                <a:effectLst/>
                <a:latin typeface="Gotham"/>
              </a:rPr>
              <a:t> </a:t>
            </a:r>
            <a:r>
              <a:rPr lang="en-GB" i="0" u="none" strike="noStrike" dirty="0" err="1">
                <a:solidFill>
                  <a:schemeClr val="tx1"/>
                </a:solidFill>
                <a:effectLst/>
                <a:latin typeface="Gotham"/>
              </a:rPr>
              <a:t>gweld</a:t>
            </a:r>
            <a:r>
              <a:rPr lang="en-GB" i="0" u="none" strike="noStrike" dirty="0">
                <a:solidFill>
                  <a:schemeClr val="tx1"/>
                </a:solidFill>
                <a:effectLst/>
                <a:latin typeface="Gotham"/>
              </a:rPr>
              <a:t> </a:t>
            </a:r>
            <a:r>
              <a:rPr lang="en-GB" i="0" u="none" strike="noStrike" dirty="0" err="1">
                <a:solidFill>
                  <a:schemeClr val="tx1"/>
                </a:solidFill>
                <a:effectLst/>
                <a:latin typeface="Gotham"/>
              </a:rPr>
              <a:t>trwy</a:t>
            </a:r>
            <a:r>
              <a:rPr lang="en-GB" i="0" u="none" strike="noStrike" dirty="0">
                <a:solidFill>
                  <a:schemeClr val="tx1"/>
                </a:solidFill>
                <a:effectLst/>
                <a:latin typeface="Gotham"/>
              </a:rPr>
              <a:t> lens INTERSECIONALITY, </a:t>
            </a:r>
            <a:r>
              <a:rPr lang="en-GB" i="0" u="none" strike="noStrike" dirty="0" err="1">
                <a:solidFill>
                  <a:schemeClr val="tx1"/>
                </a:solidFill>
                <a:effectLst/>
                <a:latin typeface="Gotham"/>
              </a:rPr>
              <a:t>mae'r</a:t>
            </a:r>
            <a:r>
              <a:rPr lang="en-GB" i="0" u="none" strike="noStrike" dirty="0">
                <a:solidFill>
                  <a:schemeClr val="tx1"/>
                </a:solidFill>
                <a:effectLst/>
                <a:latin typeface="Gotham"/>
              </a:rPr>
              <a:t> </a:t>
            </a:r>
            <a:r>
              <a:rPr lang="en-GB" i="0" u="none" strike="noStrike" dirty="0" err="1">
                <a:solidFill>
                  <a:schemeClr val="tx1"/>
                </a:solidFill>
                <a:effectLst/>
                <a:latin typeface="Gotham"/>
              </a:rPr>
              <a:t>effeithiau</a:t>
            </a:r>
            <a:r>
              <a:rPr lang="en-GB" i="0" u="none" strike="noStrike" dirty="0">
                <a:solidFill>
                  <a:schemeClr val="tx1"/>
                </a:solidFill>
                <a:effectLst/>
                <a:latin typeface="Gotham"/>
              </a:rPr>
              <a:t> </a:t>
            </a:r>
            <a:r>
              <a:rPr lang="en-GB" i="0" u="none" strike="noStrike" dirty="0" err="1">
                <a:solidFill>
                  <a:schemeClr val="tx1"/>
                </a:solidFill>
                <a:effectLst/>
                <a:latin typeface="Gotham"/>
              </a:rPr>
              <a:t>negyddol</a:t>
            </a:r>
            <a:r>
              <a:rPr lang="en-GB" i="0" u="none" strike="noStrike" dirty="0">
                <a:solidFill>
                  <a:schemeClr val="tx1"/>
                </a:solidFill>
                <a:effectLst/>
                <a:latin typeface="Gotham"/>
              </a:rPr>
              <a:t> </a:t>
            </a:r>
            <a:r>
              <a:rPr lang="en-GB" i="0" u="none" strike="noStrike" dirty="0" err="1">
                <a:solidFill>
                  <a:schemeClr val="tx1"/>
                </a:solidFill>
                <a:effectLst/>
                <a:latin typeface="Gotham"/>
              </a:rPr>
              <a:t>yn</a:t>
            </a:r>
            <a:r>
              <a:rPr lang="en-GB" i="0" u="none" strike="noStrike" dirty="0">
                <a:solidFill>
                  <a:schemeClr val="tx1"/>
                </a:solidFill>
                <a:effectLst/>
                <a:latin typeface="Gotham"/>
              </a:rPr>
              <a:t> LLAWER MWY nag </a:t>
            </a:r>
            <a:r>
              <a:rPr lang="en-GB" i="0" u="none" strike="noStrike" dirty="0" err="1">
                <a:solidFill>
                  <a:schemeClr val="tx1"/>
                </a:solidFill>
                <a:effectLst/>
                <a:latin typeface="Gotham"/>
              </a:rPr>
              <a:t>i</a:t>
            </a:r>
            <a:r>
              <a:rPr lang="en-GB" i="0" u="none" strike="noStrike" dirty="0">
                <a:solidFill>
                  <a:schemeClr val="tx1"/>
                </a:solidFill>
                <a:effectLst/>
                <a:latin typeface="Gotham"/>
              </a:rPr>
              <a:t> </a:t>
            </a:r>
            <a:r>
              <a:rPr lang="en-GB" i="0" u="none" strike="noStrike" dirty="0" err="1">
                <a:solidFill>
                  <a:schemeClr val="tx1"/>
                </a:solidFill>
                <a:effectLst/>
                <a:latin typeface="Gotham"/>
              </a:rPr>
              <a:t>fyfyrwyr</a:t>
            </a:r>
            <a:r>
              <a:rPr lang="en-GB" i="0" u="none" strike="noStrike" dirty="0">
                <a:solidFill>
                  <a:schemeClr val="tx1"/>
                </a:solidFill>
                <a:effectLst/>
                <a:latin typeface="Gotham"/>
              </a:rPr>
              <a:t> </a:t>
            </a:r>
            <a:r>
              <a:rPr lang="en-GB" i="0" u="none" strike="noStrike" dirty="0" err="1">
                <a:solidFill>
                  <a:schemeClr val="tx1"/>
                </a:solidFill>
                <a:effectLst/>
                <a:latin typeface="Gotham"/>
              </a:rPr>
              <a:t>sy'n</a:t>
            </a:r>
            <a:r>
              <a:rPr lang="en-GB" i="0" u="none" strike="noStrike" dirty="0">
                <a:solidFill>
                  <a:schemeClr val="tx1"/>
                </a:solidFill>
                <a:effectLst/>
                <a:latin typeface="Gotham"/>
              </a:rPr>
              <a:t> </a:t>
            </a:r>
            <a:r>
              <a:rPr lang="en-GB" i="0" u="none" strike="noStrike" dirty="0" err="1">
                <a:solidFill>
                  <a:schemeClr val="tx1"/>
                </a:solidFill>
                <a:effectLst/>
                <a:latin typeface="Gotham"/>
              </a:rPr>
              <a:t>uniaethu</a:t>
            </a:r>
            <a:r>
              <a:rPr lang="en-GB" i="0" u="none" strike="noStrike" dirty="0">
                <a:solidFill>
                  <a:schemeClr val="tx1"/>
                </a:solidFill>
                <a:effectLst/>
                <a:latin typeface="Gotham"/>
              </a:rPr>
              <a:t> â </a:t>
            </a:r>
            <a:r>
              <a:rPr lang="en-GB" i="0" u="none" strike="noStrike" dirty="0" err="1">
                <a:solidFill>
                  <a:schemeClr val="tx1"/>
                </a:solidFill>
                <a:effectLst/>
                <a:latin typeface="Gotham"/>
              </a:rPr>
              <a:t>mwy</a:t>
            </a:r>
            <a:r>
              <a:rPr lang="en-GB" i="0" u="none" strike="noStrike" dirty="0">
                <a:solidFill>
                  <a:schemeClr val="tx1"/>
                </a:solidFill>
                <a:effectLst/>
                <a:latin typeface="Gotham"/>
              </a:rPr>
              <a:t> nag un </a:t>
            </a:r>
            <a:r>
              <a:rPr lang="en-GB" i="0" u="none" strike="noStrike" dirty="0" err="1">
                <a:solidFill>
                  <a:schemeClr val="tx1"/>
                </a:solidFill>
                <a:effectLst/>
                <a:latin typeface="Gotham"/>
              </a:rPr>
              <a:t>grŵp</a:t>
            </a:r>
            <a:r>
              <a:rPr lang="en-GB" b="0" i="0" dirty="0">
                <a:solidFill>
                  <a:srgbClr val="FFFF00"/>
                </a:solidFill>
                <a:effectLst/>
                <a:latin typeface="Gotham-Book"/>
              </a:rPr>
              <a:t>.</a:t>
            </a:r>
            <a:endParaRPr lang="en-GB" b="0" dirty="0">
              <a:solidFill>
                <a:srgbClr val="FFFF00"/>
              </a:solidFill>
            </a:endParaRPr>
          </a:p>
        </p:txBody>
      </p:sp>
      <p:sp>
        <p:nvSpPr>
          <p:cNvPr id="5" name="Title 4">
            <a:extLst>
              <a:ext uri="{FF2B5EF4-FFF2-40B4-BE49-F238E27FC236}">
                <a16:creationId xmlns:a16="http://schemas.microsoft.com/office/drawing/2014/main" id="{1DE69EA0-7730-154A-DC92-BCC8A201A340}"/>
              </a:ext>
            </a:extLst>
          </p:cNvPr>
          <p:cNvSpPr>
            <a:spLocks noGrp="1"/>
          </p:cNvSpPr>
          <p:nvPr>
            <p:ph type="title"/>
          </p:nvPr>
        </p:nvSpPr>
        <p:spPr>
          <a:xfrm>
            <a:off x="261703" y="36959"/>
            <a:ext cx="11925080" cy="2112758"/>
          </a:xfrm>
        </p:spPr>
        <p:txBody>
          <a:bodyPr/>
          <a:lstStyle/>
          <a:p>
            <a:pPr algn="ctr">
              <a:lnSpc>
                <a:spcPct val="150000"/>
              </a:lnSpc>
            </a:pPr>
            <a:r>
              <a:rPr lang="en-GB" sz="2800" i="0" dirty="0">
                <a:solidFill>
                  <a:schemeClr val="tx1"/>
                </a:solidFill>
                <a:effectLst/>
                <a:latin typeface="Gotham"/>
              </a:rPr>
              <a:t>PAM MAE'N BWYSIG DATBLYGU YMWYBYDDIAETH AC ARFERION RHYNGBLETHOL YN YR YSTAFELL DDOSBARTH</a:t>
            </a:r>
            <a:br>
              <a:rPr lang="en-GB" b="0" i="0" dirty="0">
                <a:solidFill>
                  <a:srgbClr val="414142"/>
                </a:solidFill>
                <a:effectLst/>
                <a:latin typeface="Gotham"/>
              </a:rPr>
            </a:br>
            <a:endParaRPr lang="en-GB" dirty="0"/>
          </a:p>
        </p:txBody>
      </p:sp>
      <p:sp>
        <p:nvSpPr>
          <p:cNvPr id="6" name="Slide Number Placeholder 5">
            <a:extLst>
              <a:ext uri="{FF2B5EF4-FFF2-40B4-BE49-F238E27FC236}">
                <a16:creationId xmlns:a16="http://schemas.microsoft.com/office/drawing/2014/main" id="{80F75B25-6B8C-88B2-FA6B-1749BC5CBF61}"/>
              </a:ext>
            </a:extLst>
          </p:cNvPr>
          <p:cNvSpPr>
            <a:spLocks noGrp="1"/>
          </p:cNvSpPr>
          <p:nvPr>
            <p:ph type="sldNum" sz="quarter" idx="4"/>
          </p:nvPr>
        </p:nvSpPr>
        <p:spPr>
          <a:xfrm>
            <a:off x="11663377" y="6480759"/>
            <a:ext cx="523406" cy="365125"/>
          </a:xfrm>
        </p:spPr>
        <p:txBody>
          <a:bodyPr/>
          <a:lstStyle/>
          <a:p>
            <a:pPr rtl="0"/>
            <a:fld id="{4997E989-D798-4C62-8E93-3D2D613C2488}" type="slidenum">
              <a:rPr lang="en-GB" noProof="1" smtClean="0"/>
              <a:pPr rtl="0"/>
              <a:t>20</a:t>
            </a:fld>
            <a:endParaRPr lang="en-GB" noProof="1"/>
          </a:p>
        </p:txBody>
      </p:sp>
      <p:pic>
        <p:nvPicPr>
          <p:cNvPr id="8" name="Picture 7">
            <a:extLst>
              <a:ext uri="{FF2B5EF4-FFF2-40B4-BE49-F238E27FC236}">
                <a16:creationId xmlns:a16="http://schemas.microsoft.com/office/drawing/2014/main" id="{41CAF945-5222-D9AC-D689-020399AC3078}"/>
              </a:ext>
            </a:extLst>
          </p:cNvPr>
          <p:cNvPicPr>
            <a:picLocks noChangeAspect="1"/>
          </p:cNvPicPr>
          <p:nvPr/>
        </p:nvPicPr>
        <p:blipFill rotWithShape="1">
          <a:blip r:embed="rId4"/>
          <a:srcRect l="21386" t="28133" r="19742" b="24273"/>
          <a:stretch/>
        </p:blipFill>
        <p:spPr>
          <a:xfrm>
            <a:off x="0" y="6215048"/>
            <a:ext cx="1391519" cy="630836"/>
          </a:xfrm>
          <a:prstGeom prst="rect">
            <a:avLst/>
          </a:prstGeom>
        </p:spPr>
      </p:pic>
      <p:sp>
        <p:nvSpPr>
          <p:cNvPr id="7" name="Flowchart: Alternate Process 6">
            <a:extLst>
              <a:ext uri="{FF2B5EF4-FFF2-40B4-BE49-F238E27FC236}">
                <a16:creationId xmlns:a16="http://schemas.microsoft.com/office/drawing/2014/main" id="{EAEE82FC-6930-C42C-2078-041E0C25C615}"/>
              </a:ext>
            </a:extLst>
          </p:cNvPr>
          <p:cNvSpPr/>
          <p:nvPr/>
        </p:nvSpPr>
        <p:spPr>
          <a:xfrm>
            <a:off x="9180096" y="6280022"/>
            <a:ext cx="2225842" cy="365125"/>
          </a:xfrm>
          <a:prstGeom prst="flowChartAlternateProcess">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362253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
            <a:extLst>
              <a:ext uri="{FF2B5EF4-FFF2-40B4-BE49-F238E27FC236}">
                <a16:creationId xmlns:a16="http://schemas.microsoft.com/office/drawing/2014/main" id="{51CEC686-B815-D3DA-DF56-F89F4DFC9AF9}"/>
              </a:ext>
            </a:extLst>
          </p:cNvPr>
          <p:cNvSpPr>
            <a:spLocks noGrp="1"/>
          </p:cNvSpPr>
          <p:nvPr>
            <p:ph type="body" sz="quarter" idx="11"/>
          </p:nvPr>
        </p:nvSpPr>
        <p:spPr>
          <a:xfrm>
            <a:off x="5883442" y="212628"/>
            <a:ext cx="6172199" cy="6480938"/>
          </a:xfrm>
        </p:spPr>
        <p:txBody>
          <a:bodyPr wrap="square" anchor="t">
            <a:normAutofit lnSpcReduction="10000"/>
          </a:bodyPr>
          <a:lstStyle/>
          <a:p>
            <a:pPr>
              <a:lnSpc>
                <a:spcPct val="170000"/>
              </a:lnSpc>
            </a:pPr>
            <a:r>
              <a:rPr lang="en-GB" sz="1600" dirty="0" err="1">
                <a:solidFill>
                  <a:schemeClr val="tx1"/>
                </a:solidFill>
              </a:rPr>
              <a:t>D</a:t>
            </a:r>
            <a:r>
              <a:rPr lang="en-GB" sz="1600" b="0" i="0" dirty="0" err="1">
                <a:solidFill>
                  <a:schemeClr val="tx1"/>
                </a:solidFill>
                <a:effectLst/>
              </a:rPr>
              <a:t>yma</a:t>
            </a:r>
            <a:r>
              <a:rPr lang="en-GB" sz="1600" b="0" i="0" dirty="0">
                <a:solidFill>
                  <a:schemeClr val="tx1"/>
                </a:solidFill>
                <a:effectLst/>
              </a:rPr>
              <a:t> rai </a:t>
            </a:r>
            <a:r>
              <a:rPr lang="en-GB" sz="1600" b="0" i="0" dirty="0" err="1">
                <a:solidFill>
                  <a:schemeClr val="tx1"/>
                </a:solidFill>
                <a:effectLst/>
              </a:rPr>
              <a:t>awgrymiadau</a:t>
            </a:r>
            <a:r>
              <a:rPr lang="en-GB" sz="1600" b="0" i="0" dirty="0">
                <a:solidFill>
                  <a:schemeClr val="tx1"/>
                </a:solidFill>
                <a:effectLst/>
              </a:rPr>
              <a:t> </a:t>
            </a:r>
            <a:r>
              <a:rPr lang="en-GB" sz="1600" b="0" i="0" dirty="0" err="1">
                <a:solidFill>
                  <a:schemeClr val="tx1"/>
                </a:solidFill>
                <a:effectLst/>
              </a:rPr>
              <a:t>ymarferol</a:t>
            </a:r>
            <a:r>
              <a:rPr lang="en-GB" sz="1600" b="0" i="0" dirty="0">
                <a:solidFill>
                  <a:schemeClr val="tx1"/>
                </a:solidFill>
                <a:effectLst/>
              </a:rPr>
              <a:t> a all </a:t>
            </a:r>
            <a:r>
              <a:rPr lang="en-GB" sz="1600" b="0" i="0" dirty="0" err="1">
                <a:solidFill>
                  <a:schemeClr val="tx1"/>
                </a:solidFill>
                <a:effectLst/>
              </a:rPr>
              <a:t>helpu</a:t>
            </a:r>
            <a:r>
              <a:rPr lang="en-GB" sz="1600" b="0" i="0" dirty="0">
                <a:solidFill>
                  <a:schemeClr val="tx1"/>
                </a:solidFill>
                <a:effectLst/>
              </a:rPr>
              <a:t> </a:t>
            </a:r>
            <a:r>
              <a:rPr lang="en-GB" sz="1600" b="0" i="0" dirty="0" err="1">
                <a:solidFill>
                  <a:schemeClr val="tx1"/>
                </a:solidFill>
                <a:effectLst/>
              </a:rPr>
              <a:t>i</a:t>
            </a:r>
            <a:r>
              <a:rPr lang="en-GB" sz="1600" b="0" i="0" dirty="0">
                <a:solidFill>
                  <a:schemeClr val="tx1"/>
                </a:solidFill>
                <a:effectLst/>
              </a:rPr>
              <a:t> </a:t>
            </a:r>
            <a:r>
              <a:rPr lang="en-GB" sz="1600" b="0" i="0" dirty="0" err="1">
                <a:solidFill>
                  <a:schemeClr val="tx1"/>
                </a:solidFill>
                <a:effectLst/>
              </a:rPr>
              <a:t>godi</a:t>
            </a:r>
            <a:r>
              <a:rPr lang="en-GB" sz="1600" b="0" i="0" dirty="0">
                <a:solidFill>
                  <a:schemeClr val="tx1"/>
                </a:solidFill>
                <a:effectLst/>
              </a:rPr>
              <a:t> </a:t>
            </a:r>
            <a:r>
              <a:rPr lang="en-GB" sz="1600" b="0" i="0" dirty="0" err="1">
                <a:solidFill>
                  <a:schemeClr val="tx1"/>
                </a:solidFill>
                <a:effectLst/>
              </a:rPr>
              <a:t>eich</a:t>
            </a:r>
            <a:r>
              <a:rPr lang="en-GB" sz="1600" b="0" i="0" dirty="0">
                <a:solidFill>
                  <a:schemeClr val="tx1"/>
                </a:solidFill>
                <a:effectLst/>
              </a:rPr>
              <a:t> </a:t>
            </a:r>
            <a:r>
              <a:rPr lang="en-GB" sz="1600" b="0" i="0" dirty="0" err="1">
                <a:solidFill>
                  <a:schemeClr val="tx1"/>
                </a:solidFill>
                <a:effectLst/>
              </a:rPr>
              <a:t>ymwybyddiaeth</a:t>
            </a:r>
            <a:r>
              <a:rPr lang="en-GB" sz="1600" b="0" i="0" dirty="0">
                <a:solidFill>
                  <a:schemeClr val="tx1"/>
                </a:solidFill>
                <a:effectLst/>
              </a:rPr>
              <a:t> a </a:t>
            </a:r>
            <a:r>
              <a:rPr lang="en-GB" sz="1600" b="0" i="0" dirty="0" err="1">
                <a:solidFill>
                  <a:schemeClr val="tx1"/>
                </a:solidFill>
                <a:effectLst/>
              </a:rPr>
              <a:t>datblygu</a:t>
            </a:r>
            <a:r>
              <a:rPr lang="en-GB" sz="1600" b="0" i="0" dirty="0">
                <a:solidFill>
                  <a:schemeClr val="tx1"/>
                </a:solidFill>
                <a:effectLst/>
              </a:rPr>
              <a:t> </a:t>
            </a:r>
            <a:r>
              <a:rPr lang="en-GB" sz="1600" b="0" i="0" dirty="0" err="1">
                <a:solidFill>
                  <a:schemeClr val="tx1"/>
                </a:solidFill>
                <a:effectLst/>
              </a:rPr>
              <a:t>arferion</a:t>
            </a:r>
            <a:r>
              <a:rPr lang="en-GB" sz="1600" b="0" i="0" dirty="0">
                <a:solidFill>
                  <a:schemeClr val="tx1"/>
                </a:solidFill>
                <a:effectLst/>
              </a:rPr>
              <a:t> Intersectionality </a:t>
            </a:r>
            <a:r>
              <a:rPr lang="en-GB" sz="1600" b="0" i="0" dirty="0" err="1">
                <a:solidFill>
                  <a:schemeClr val="tx1"/>
                </a:solidFill>
                <a:effectLst/>
              </a:rPr>
              <a:t>yn</a:t>
            </a:r>
            <a:r>
              <a:rPr lang="en-GB" sz="1600" b="0" i="0" dirty="0">
                <a:solidFill>
                  <a:schemeClr val="tx1"/>
                </a:solidFill>
                <a:effectLst/>
              </a:rPr>
              <a:t> </a:t>
            </a:r>
            <a:r>
              <a:rPr lang="en-GB" sz="1600" b="0" i="0" dirty="0" err="1">
                <a:solidFill>
                  <a:schemeClr val="tx1"/>
                </a:solidFill>
                <a:effectLst/>
              </a:rPr>
              <a:t>eich</a:t>
            </a:r>
            <a:r>
              <a:rPr lang="en-GB" sz="1600" b="0" i="0" dirty="0">
                <a:solidFill>
                  <a:schemeClr val="tx1"/>
                </a:solidFill>
                <a:effectLst/>
              </a:rPr>
              <a:t> </a:t>
            </a:r>
            <a:r>
              <a:rPr lang="en-GB" sz="1600" b="0" i="0" dirty="0" err="1">
                <a:solidFill>
                  <a:schemeClr val="tx1"/>
                </a:solidFill>
                <a:effectLst/>
              </a:rPr>
              <a:t>ystafell</a:t>
            </a:r>
            <a:r>
              <a:rPr lang="en-GB" sz="1600" b="0" i="0" dirty="0">
                <a:solidFill>
                  <a:schemeClr val="tx1"/>
                </a:solidFill>
                <a:effectLst/>
              </a:rPr>
              <a:t> </a:t>
            </a:r>
            <a:r>
              <a:rPr lang="en-GB" sz="1600" b="0" i="0" dirty="0" err="1">
                <a:solidFill>
                  <a:schemeClr val="tx1"/>
                </a:solidFill>
                <a:effectLst/>
              </a:rPr>
              <a:t>ddosbarth</a:t>
            </a:r>
            <a:r>
              <a:rPr lang="en-GB" sz="1600" b="0" i="0" dirty="0">
                <a:solidFill>
                  <a:schemeClr val="tx1"/>
                </a:solidFill>
                <a:effectLst/>
              </a:rPr>
              <a:t>. </a:t>
            </a:r>
          </a:p>
          <a:p>
            <a:pPr>
              <a:lnSpc>
                <a:spcPct val="170000"/>
              </a:lnSpc>
            </a:pPr>
            <a:r>
              <a:rPr lang="en-GB" sz="1600" b="0" i="0" dirty="0" err="1">
                <a:solidFill>
                  <a:schemeClr val="tx1"/>
                </a:solidFill>
                <a:effectLst/>
              </a:rPr>
              <a:t>Rwy'n</a:t>
            </a:r>
            <a:r>
              <a:rPr lang="en-GB" sz="1600" b="0" i="0" dirty="0">
                <a:solidFill>
                  <a:schemeClr val="tx1"/>
                </a:solidFill>
                <a:effectLst/>
              </a:rPr>
              <a:t> </a:t>
            </a:r>
            <a:r>
              <a:rPr lang="en-GB" sz="1600" b="0" i="0" dirty="0" err="1">
                <a:solidFill>
                  <a:schemeClr val="tx1"/>
                </a:solidFill>
                <a:effectLst/>
              </a:rPr>
              <a:t>eich</a:t>
            </a:r>
            <a:r>
              <a:rPr lang="en-GB" sz="1600" b="0" i="0" dirty="0">
                <a:solidFill>
                  <a:schemeClr val="tx1"/>
                </a:solidFill>
                <a:effectLst/>
              </a:rPr>
              <a:t> </a:t>
            </a:r>
            <a:r>
              <a:rPr lang="en-GB" sz="1600" b="0" i="0" dirty="0" err="1">
                <a:solidFill>
                  <a:schemeClr val="tx1"/>
                </a:solidFill>
                <a:effectLst/>
              </a:rPr>
              <a:t>annog</a:t>
            </a:r>
            <a:r>
              <a:rPr lang="en-GB" sz="1600" b="0" i="0" dirty="0">
                <a:solidFill>
                  <a:schemeClr val="tx1"/>
                </a:solidFill>
                <a:effectLst/>
              </a:rPr>
              <a:t> </a:t>
            </a:r>
            <a:r>
              <a:rPr lang="en-GB" sz="1600" b="0" i="0" dirty="0" err="1">
                <a:solidFill>
                  <a:schemeClr val="tx1"/>
                </a:solidFill>
                <a:effectLst/>
              </a:rPr>
              <a:t>i</a:t>
            </a:r>
            <a:r>
              <a:rPr lang="en-GB" sz="1600" b="0" i="0" dirty="0">
                <a:solidFill>
                  <a:schemeClr val="tx1"/>
                </a:solidFill>
                <a:effectLst/>
              </a:rPr>
              <a:t> </a:t>
            </a:r>
            <a:r>
              <a:rPr lang="en-GB" sz="1600" b="0" i="0" dirty="0" err="1">
                <a:solidFill>
                  <a:schemeClr val="tx1"/>
                </a:solidFill>
                <a:effectLst/>
              </a:rPr>
              <a:t>gynyddu</a:t>
            </a:r>
            <a:r>
              <a:rPr lang="en-GB" sz="1600" b="0" i="0" dirty="0">
                <a:solidFill>
                  <a:schemeClr val="tx1"/>
                </a:solidFill>
                <a:effectLst/>
              </a:rPr>
              <a:t> </a:t>
            </a:r>
            <a:r>
              <a:rPr lang="en-GB" sz="1600" b="0" i="0" dirty="0" err="1">
                <a:solidFill>
                  <a:schemeClr val="tx1"/>
                </a:solidFill>
                <a:effectLst/>
              </a:rPr>
              <a:t>eich</a:t>
            </a:r>
            <a:r>
              <a:rPr lang="en-GB" sz="1600" b="0" i="0" dirty="0">
                <a:solidFill>
                  <a:schemeClr val="tx1"/>
                </a:solidFill>
                <a:effectLst/>
              </a:rPr>
              <a:t> </a:t>
            </a:r>
            <a:r>
              <a:rPr lang="en-GB" sz="1600" b="0" i="0" dirty="0" err="1">
                <a:solidFill>
                  <a:schemeClr val="tx1"/>
                </a:solidFill>
                <a:effectLst/>
              </a:rPr>
              <a:t>gwybodaeth</a:t>
            </a:r>
            <a:r>
              <a:rPr lang="en-GB" sz="1600" b="0" i="0" dirty="0">
                <a:solidFill>
                  <a:schemeClr val="tx1"/>
                </a:solidFill>
                <a:effectLst/>
              </a:rPr>
              <a:t> a </a:t>
            </a:r>
            <a:r>
              <a:rPr lang="en-GB" sz="1600" b="0" i="0" dirty="0" err="1">
                <a:solidFill>
                  <a:schemeClr val="tx1"/>
                </a:solidFill>
                <a:effectLst/>
              </a:rPr>
              <a:t>chwilio</a:t>
            </a:r>
            <a:r>
              <a:rPr lang="en-GB" sz="1600" b="0" i="0" dirty="0">
                <a:solidFill>
                  <a:schemeClr val="tx1"/>
                </a:solidFill>
                <a:effectLst/>
              </a:rPr>
              <a:t> am </a:t>
            </a:r>
            <a:r>
              <a:rPr lang="en-GB" sz="1600" b="0" i="0" dirty="0" err="1">
                <a:solidFill>
                  <a:schemeClr val="tx1"/>
                </a:solidFill>
                <a:effectLst/>
              </a:rPr>
              <a:t>wybodaeth</a:t>
            </a:r>
            <a:r>
              <a:rPr lang="en-GB" sz="1600" b="0" i="0" dirty="0">
                <a:solidFill>
                  <a:schemeClr val="tx1"/>
                </a:solidFill>
                <a:effectLst/>
              </a:rPr>
              <a:t>, </a:t>
            </a:r>
            <a:r>
              <a:rPr lang="en-GB" sz="1600" b="0" i="0" dirty="0" err="1">
                <a:solidFill>
                  <a:schemeClr val="tx1"/>
                </a:solidFill>
                <a:effectLst/>
              </a:rPr>
              <a:t>cyfleoedd</a:t>
            </a:r>
            <a:r>
              <a:rPr lang="en-GB" sz="1600" b="0" i="0" dirty="0">
                <a:solidFill>
                  <a:schemeClr val="tx1"/>
                </a:solidFill>
                <a:effectLst/>
              </a:rPr>
              <a:t>, a </a:t>
            </a:r>
            <a:r>
              <a:rPr lang="en-GB" sz="1600" b="0" i="0" dirty="0" err="1">
                <a:solidFill>
                  <a:schemeClr val="tx1"/>
                </a:solidFill>
                <a:effectLst/>
              </a:rPr>
              <a:t>chymunedau</a:t>
            </a:r>
            <a:r>
              <a:rPr lang="en-GB" sz="1600" b="0" i="0" dirty="0">
                <a:solidFill>
                  <a:schemeClr val="tx1"/>
                </a:solidFill>
                <a:effectLst/>
              </a:rPr>
              <a:t> </a:t>
            </a:r>
            <a:r>
              <a:rPr lang="en-GB" sz="1600" b="0" i="0" dirty="0" err="1">
                <a:solidFill>
                  <a:schemeClr val="tx1"/>
                </a:solidFill>
                <a:effectLst/>
              </a:rPr>
              <a:t>ymchwilwyr</a:t>
            </a:r>
            <a:r>
              <a:rPr lang="en-GB" sz="1600" b="0" i="0" dirty="0">
                <a:solidFill>
                  <a:schemeClr val="tx1"/>
                </a:solidFill>
                <a:effectLst/>
              </a:rPr>
              <a:t> ac </a:t>
            </a:r>
            <a:r>
              <a:rPr lang="en-GB" sz="1600" b="0" i="0" dirty="0" err="1">
                <a:solidFill>
                  <a:schemeClr val="tx1"/>
                </a:solidFill>
                <a:effectLst/>
              </a:rPr>
              <a:t>ymarferwyr</a:t>
            </a:r>
            <a:r>
              <a:rPr lang="en-GB" sz="1600" b="0" i="0" dirty="0">
                <a:solidFill>
                  <a:schemeClr val="tx1"/>
                </a:solidFill>
                <a:effectLst/>
              </a:rPr>
              <a:t> y </a:t>
            </a:r>
            <a:r>
              <a:rPr lang="en-GB" sz="1600" b="0" i="0" dirty="0" err="1">
                <a:solidFill>
                  <a:schemeClr val="tx1"/>
                </a:solidFill>
                <a:effectLst/>
              </a:rPr>
              <a:t>mae</a:t>
            </a:r>
            <a:r>
              <a:rPr lang="en-GB" sz="1600" b="0" i="0" dirty="0">
                <a:solidFill>
                  <a:schemeClr val="tx1"/>
                </a:solidFill>
                <a:effectLst/>
              </a:rPr>
              <a:t> </a:t>
            </a:r>
            <a:r>
              <a:rPr lang="en-GB" sz="1600" b="0" i="0" dirty="0" err="1">
                <a:solidFill>
                  <a:schemeClr val="tx1"/>
                </a:solidFill>
                <a:effectLst/>
              </a:rPr>
              <a:t>iddynt</a:t>
            </a:r>
            <a:r>
              <a:rPr lang="en-GB" sz="1600" b="0" i="0" dirty="0">
                <a:solidFill>
                  <a:schemeClr val="tx1"/>
                </a:solidFill>
                <a:effectLst/>
              </a:rPr>
              <a:t> </a:t>
            </a:r>
            <a:r>
              <a:rPr lang="en-GB" sz="1600" b="0" i="0" dirty="0" err="1">
                <a:solidFill>
                  <a:schemeClr val="tx1"/>
                </a:solidFill>
                <a:effectLst/>
              </a:rPr>
              <a:t>rannu</a:t>
            </a:r>
            <a:r>
              <a:rPr lang="en-GB" sz="1600" b="0" i="0" dirty="0">
                <a:solidFill>
                  <a:schemeClr val="tx1"/>
                </a:solidFill>
                <a:effectLst/>
              </a:rPr>
              <a:t> a </a:t>
            </a:r>
            <a:r>
              <a:rPr lang="en-GB" sz="1600" b="0" i="0" dirty="0" err="1">
                <a:solidFill>
                  <a:schemeClr val="tx1"/>
                </a:solidFill>
                <a:effectLst/>
              </a:rPr>
              <a:t>chydweithio</a:t>
            </a:r>
            <a:r>
              <a:rPr lang="en-GB" sz="1600" b="0" i="0" dirty="0">
                <a:solidFill>
                  <a:schemeClr val="tx1"/>
                </a:solidFill>
                <a:effectLst/>
              </a:rPr>
              <a:t> â </a:t>
            </a:r>
            <a:r>
              <a:rPr lang="en-GB" sz="1600" b="0" i="0" dirty="0" err="1">
                <a:solidFill>
                  <a:schemeClr val="tx1"/>
                </a:solidFill>
                <a:effectLst/>
              </a:rPr>
              <a:t>nhw</a:t>
            </a:r>
            <a:r>
              <a:rPr lang="en-GB" sz="1600" b="0" i="0" dirty="0">
                <a:solidFill>
                  <a:schemeClr val="tx1"/>
                </a:solidFill>
                <a:effectLst/>
              </a:rPr>
              <a:t>.</a:t>
            </a:r>
          </a:p>
          <a:p>
            <a:pPr>
              <a:lnSpc>
                <a:spcPct val="170000"/>
              </a:lnSpc>
            </a:pPr>
            <a:r>
              <a:rPr lang="en-GB" sz="1600" dirty="0">
                <a:solidFill>
                  <a:schemeClr val="tx1"/>
                </a:solidFill>
              </a:rPr>
              <a:t>Mae </a:t>
            </a:r>
            <a:r>
              <a:rPr lang="en-GB" sz="1600" dirty="0" err="1">
                <a:solidFill>
                  <a:schemeClr val="tx1"/>
                </a:solidFill>
              </a:rPr>
              <a:t>deall</a:t>
            </a:r>
            <a:r>
              <a:rPr lang="en-GB" sz="1600" dirty="0">
                <a:solidFill>
                  <a:schemeClr val="tx1"/>
                </a:solidFill>
              </a:rPr>
              <a:t> </a:t>
            </a:r>
            <a:r>
              <a:rPr lang="en-GB" sz="1600" dirty="0" err="1">
                <a:solidFill>
                  <a:schemeClr val="tx1"/>
                </a:solidFill>
              </a:rPr>
              <a:t>sut</a:t>
            </a:r>
            <a:r>
              <a:rPr lang="en-GB" sz="1600" dirty="0">
                <a:solidFill>
                  <a:schemeClr val="tx1"/>
                </a:solidFill>
              </a:rPr>
              <a:t> y </a:t>
            </a:r>
            <a:r>
              <a:rPr lang="en-GB" sz="1600" dirty="0" err="1">
                <a:solidFill>
                  <a:schemeClr val="tx1"/>
                </a:solidFill>
              </a:rPr>
              <a:t>gallai</a:t>
            </a:r>
            <a:r>
              <a:rPr lang="en-GB" sz="1600" dirty="0">
                <a:solidFill>
                  <a:schemeClr val="tx1"/>
                </a:solidFill>
              </a:rPr>
              <a:t> intersectionality </a:t>
            </a:r>
            <a:r>
              <a:rPr lang="en-GB" sz="1600" dirty="0" err="1">
                <a:solidFill>
                  <a:schemeClr val="tx1"/>
                </a:solidFill>
              </a:rPr>
              <a:t>effeithio</a:t>
            </a:r>
            <a:r>
              <a:rPr lang="en-GB" sz="1600" dirty="0">
                <a:solidFill>
                  <a:schemeClr val="tx1"/>
                </a:solidFill>
              </a:rPr>
              <a:t> </a:t>
            </a:r>
            <a:r>
              <a:rPr lang="en-GB" sz="1600" dirty="0" err="1">
                <a:solidFill>
                  <a:schemeClr val="tx1"/>
                </a:solidFill>
              </a:rPr>
              <a:t>eich</a:t>
            </a:r>
            <a:r>
              <a:rPr lang="en-GB" sz="1600" dirty="0">
                <a:solidFill>
                  <a:schemeClr val="tx1"/>
                </a:solidFill>
              </a:rPr>
              <a:t> </a:t>
            </a:r>
            <a:r>
              <a:rPr lang="en-GB" sz="1600" dirty="0" err="1">
                <a:solidFill>
                  <a:schemeClr val="tx1"/>
                </a:solidFill>
              </a:rPr>
              <a:t>ystafell</a:t>
            </a:r>
            <a:r>
              <a:rPr lang="en-GB" sz="1600" dirty="0">
                <a:solidFill>
                  <a:schemeClr val="tx1"/>
                </a:solidFill>
              </a:rPr>
              <a:t> </a:t>
            </a:r>
            <a:r>
              <a:rPr lang="en-GB" sz="1600" dirty="0" err="1">
                <a:solidFill>
                  <a:schemeClr val="tx1"/>
                </a:solidFill>
              </a:rPr>
              <a:t>ddosbarth</a:t>
            </a:r>
            <a:r>
              <a:rPr lang="en-GB" sz="1600" dirty="0">
                <a:solidFill>
                  <a:schemeClr val="tx1"/>
                </a:solidFill>
              </a:rPr>
              <a:t> a </a:t>
            </a:r>
            <a:r>
              <a:rPr lang="en-GB" sz="1600" dirty="0" err="1">
                <a:solidFill>
                  <a:schemeClr val="tx1"/>
                </a:solidFill>
              </a:rPr>
              <a:t>datblygu</a:t>
            </a:r>
            <a:r>
              <a:rPr lang="en-GB" sz="1600" dirty="0">
                <a:solidFill>
                  <a:schemeClr val="tx1"/>
                </a:solidFill>
              </a:rPr>
              <a:t> </a:t>
            </a:r>
            <a:r>
              <a:rPr lang="en-GB" sz="1600" dirty="0" err="1">
                <a:solidFill>
                  <a:schemeClr val="tx1"/>
                </a:solidFill>
              </a:rPr>
              <a:t>arferion</a:t>
            </a:r>
            <a:r>
              <a:rPr lang="en-GB" sz="1600" dirty="0">
                <a:solidFill>
                  <a:schemeClr val="tx1"/>
                </a:solidFill>
              </a:rPr>
              <a:t> ac </a:t>
            </a:r>
            <a:r>
              <a:rPr lang="en-GB" sz="1600" dirty="0" err="1">
                <a:solidFill>
                  <a:schemeClr val="tx1"/>
                </a:solidFill>
              </a:rPr>
              <a:t>ymwybyddiaeth</a:t>
            </a:r>
            <a:r>
              <a:rPr lang="en-GB" sz="1600" dirty="0">
                <a:solidFill>
                  <a:schemeClr val="tx1"/>
                </a:solidFill>
              </a:rPr>
              <a:t> </a:t>
            </a:r>
            <a:r>
              <a:rPr lang="en-GB" sz="1600" dirty="0" err="1">
                <a:solidFill>
                  <a:schemeClr val="tx1"/>
                </a:solidFill>
              </a:rPr>
              <a:t>rhyngblethol</a:t>
            </a:r>
            <a:r>
              <a:rPr lang="en-GB" sz="1600" dirty="0">
                <a:solidFill>
                  <a:schemeClr val="tx1"/>
                </a:solidFill>
              </a:rPr>
              <a:t> </a:t>
            </a:r>
            <a:r>
              <a:rPr lang="en-GB" sz="1600" dirty="0" err="1">
                <a:solidFill>
                  <a:schemeClr val="tx1"/>
                </a:solidFill>
              </a:rPr>
              <a:t>yn</a:t>
            </a:r>
            <a:r>
              <a:rPr lang="en-GB" sz="1600" dirty="0">
                <a:solidFill>
                  <a:schemeClr val="tx1"/>
                </a:solidFill>
              </a:rPr>
              <a:t> </a:t>
            </a:r>
            <a:r>
              <a:rPr lang="en-GB" sz="1600" dirty="0" err="1">
                <a:solidFill>
                  <a:schemeClr val="tx1"/>
                </a:solidFill>
              </a:rPr>
              <a:t>hanfodol</a:t>
            </a:r>
            <a:r>
              <a:rPr lang="en-GB" sz="1600" dirty="0">
                <a:solidFill>
                  <a:schemeClr val="tx1"/>
                </a:solidFill>
              </a:rPr>
              <a:t> </a:t>
            </a:r>
            <a:r>
              <a:rPr lang="en-GB" sz="1600" dirty="0" err="1">
                <a:solidFill>
                  <a:schemeClr val="tx1"/>
                </a:solidFill>
              </a:rPr>
              <a:t>i</a:t>
            </a:r>
            <a:r>
              <a:rPr lang="en-GB" sz="1600" dirty="0">
                <a:solidFill>
                  <a:schemeClr val="tx1"/>
                </a:solidFill>
              </a:rPr>
              <a:t> </a:t>
            </a:r>
            <a:r>
              <a:rPr lang="en-GB" sz="1600" dirty="0" err="1">
                <a:solidFill>
                  <a:schemeClr val="tx1"/>
                </a:solidFill>
              </a:rPr>
              <a:t>sefydlu</a:t>
            </a:r>
            <a:r>
              <a:rPr lang="en-GB" sz="1600" dirty="0">
                <a:solidFill>
                  <a:schemeClr val="tx1"/>
                </a:solidFill>
              </a:rPr>
              <a:t> plant </a:t>
            </a:r>
            <a:r>
              <a:rPr lang="en-GB" sz="1600" dirty="0" err="1">
                <a:solidFill>
                  <a:schemeClr val="tx1"/>
                </a:solidFill>
              </a:rPr>
              <a:t>ar</a:t>
            </a:r>
            <a:r>
              <a:rPr lang="en-GB" sz="1600" dirty="0">
                <a:solidFill>
                  <a:schemeClr val="tx1"/>
                </a:solidFill>
              </a:rPr>
              <a:t> </a:t>
            </a:r>
            <a:r>
              <a:rPr lang="en-GB" sz="1600" dirty="0" err="1">
                <a:solidFill>
                  <a:schemeClr val="tx1"/>
                </a:solidFill>
              </a:rPr>
              <a:t>gyfer</a:t>
            </a:r>
            <a:r>
              <a:rPr lang="en-GB" sz="1600" dirty="0">
                <a:solidFill>
                  <a:schemeClr val="tx1"/>
                </a:solidFill>
              </a:rPr>
              <a:t> </a:t>
            </a:r>
            <a:r>
              <a:rPr lang="en-GB" sz="1600" dirty="0" err="1">
                <a:solidFill>
                  <a:schemeClr val="tx1"/>
                </a:solidFill>
              </a:rPr>
              <a:t>llwyddiant</a:t>
            </a:r>
            <a:r>
              <a:rPr lang="en-GB" sz="1600" dirty="0">
                <a:solidFill>
                  <a:schemeClr val="tx1"/>
                </a:solidFill>
              </a:rPr>
              <a:t>.</a:t>
            </a:r>
          </a:p>
          <a:p>
            <a:pPr>
              <a:lnSpc>
                <a:spcPct val="170000"/>
              </a:lnSpc>
            </a:pPr>
            <a:r>
              <a:rPr lang="en-GB" sz="1600" dirty="0">
                <a:solidFill>
                  <a:schemeClr val="tx1"/>
                </a:solidFill>
              </a:rPr>
              <a:t>Mae </a:t>
            </a:r>
            <a:r>
              <a:rPr lang="en-GB" sz="1600" dirty="0" err="1">
                <a:solidFill>
                  <a:schemeClr val="tx1"/>
                </a:solidFill>
              </a:rPr>
              <a:t>ymwybyddiaeth</a:t>
            </a:r>
            <a:r>
              <a:rPr lang="en-GB" sz="1600" dirty="0">
                <a:solidFill>
                  <a:schemeClr val="tx1"/>
                </a:solidFill>
              </a:rPr>
              <a:t> o intersectionality </a:t>
            </a:r>
            <a:r>
              <a:rPr lang="en-GB" sz="1600" dirty="0" err="1">
                <a:solidFill>
                  <a:schemeClr val="tx1"/>
                </a:solidFill>
              </a:rPr>
              <a:t>hefyd</a:t>
            </a:r>
            <a:r>
              <a:rPr lang="en-GB" sz="1600" dirty="0">
                <a:solidFill>
                  <a:schemeClr val="tx1"/>
                </a:solidFill>
              </a:rPr>
              <a:t> o </a:t>
            </a:r>
            <a:r>
              <a:rPr lang="en-GB" sz="1600" dirty="0" err="1">
                <a:solidFill>
                  <a:schemeClr val="tx1"/>
                </a:solidFill>
              </a:rPr>
              <a:t>fudd</a:t>
            </a:r>
            <a:r>
              <a:rPr lang="en-GB" sz="1600" dirty="0">
                <a:solidFill>
                  <a:schemeClr val="tx1"/>
                </a:solidFill>
              </a:rPr>
              <a:t> </a:t>
            </a:r>
            <a:r>
              <a:rPr lang="en-GB" sz="1600" dirty="0" err="1">
                <a:solidFill>
                  <a:schemeClr val="tx1"/>
                </a:solidFill>
              </a:rPr>
              <a:t>i</a:t>
            </a:r>
            <a:r>
              <a:rPr lang="en-GB" sz="1600" dirty="0">
                <a:solidFill>
                  <a:schemeClr val="tx1"/>
                </a:solidFill>
              </a:rPr>
              <a:t> </a:t>
            </a:r>
            <a:r>
              <a:rPr lang="en-GB" sz="1600" dirty="0" err="1">
                <a:solidFill>
                  <a:schemeClr val="tx1"/>
                </a:solidFill>
              </a:rPr>
              <a:t>fyfyrwyr</a:t>
            </a:r>
            <a:r>
              <a:rPr lang="en-GB" sz="1600" dirty="0">
                <a:solidFill>
                  <a:schemeClr val="tx1"/>
                </a:solidFill>
              </a:rPr>
              <a:t> </a:t>
            </a:r>
            <a:r>
              <a:rPr lang="en-GB" sz="1600" dirty="0" err="1">
                <a:solidFill>
                  <a:schemeClr val="tx1"/>
                </a:solidFill>
              </a:rPr>
              <a:t>sy'n</a:t>
            </a:r>
            <a:r>
              <a:rPr lang="en-GB" sz="1600" dirty="0">
                <a:solidFill>
                  <a:schemeClr val="tx1"/>
                </a:solidFill>
              </a:rPr>
              <a:t> </a:t>
            </a:r>
            <a:r>
              <a:rPr lang="en-GB" sz="1600" dirty="0" err="1">
                <a:solidFill>
                  <a:schemeClr val="tx1"/>
                </a:solidFill>
              </a:rPr>
              <a:t>rhan</a:t>
            </a:r>
            <a:r>
              <a:rPr lang="en-GB" sz="1600" dirty="0">
                <a:solidFill>
                  <a:schemeClr val="tx1"/>
                </a:solidFill>
              </a:rPr>
              <a:t> o </a:t>
            </a:r>
            <a:r>
              <a:rPr lang="en-GB" sz="1600" dirty="0" err="1">
                <a:solidFill>
                  <a:schemeClr val="tx1"/>
                </a:solidFill>
              </a:rPr>
              <a:t>grwpiau</a:t>
            </a:r>
            <a:r>
              <a:rPr lang="en-GB" sz="1600" dirty="0">
                <a:solidFill>
                  <a:schemeClr val="tx1"/>
                </a:solidFill>
              </a:rPr>
              <a:t> </a:t>
            </a:r>
            <a:r>
              <a:rPr lang="en-GB" sz="1600" dirty="0" err="1">
                <a:solidFill>
                  <a:schemeClr val="tx1"/>
                </a:solidFill>
              </a:rPr>
              <a:t>amlycaf</a:t>
            </a:r>
            <a:r>
              <a:rPr lang="en-GB" sz="1600" dirty="0">
                <a:solidFill>
                  <a:schemeClr val="tx1"/>
                </a:solidFill>
              </a:rPr>
              <a:t>, </a:t>
            </a:r>
            <a:r>
              <a:rPr lang="en-GB" sz="1600" dirty="0" err="1">
                <a:solidFill>
                  <a:schemeClr val="tx1"/>
                </a:solidFill>
              </a:rPr>
              <a:t>i</a:t>
            </a:r>
            <a:r>
              <a:rPr lang="en-GB" sz="1600" dirty="0">
                <a:solidFill>
                  <a:schemeClr val="tx1"/>
                </a:solidFill>
              </a:rPr>
              <a:t> </a:t>
            </a:r>
            <a:r>
              <a:rPr lang="en-GB" sz="1600" dirty="0" err="1">
                <a:solidFill>
                  <a:schemeClr val="tx1"/>
                </a:solidFill>
              </a:rPr>
              <a:t>wasanaethu</a:t>
            </a:r>
            <a:r>
              <a:rPr lang="en-GB" sz="1600" dirty="0">
                <a:solidFill>
                  <a:schemeClr val="tx1"/>
                </a:solidFill>
              </a:rPr>
              <a:t> </a:t>
            </a:r>
            <a:r>
              <a:rPr lang="en-GB" sz="1600" dirty="0" err="1">
                <a:solidFill>
                  <a:schemeClr val="tx1"/>
                </a:solidFill>
              </a:rPr>
              <a:t>fel</a:t>
            </a:r>
            <a:r>
              <a:rPr lang="en-GB" sz="1600" dirty="0">
                <a:solidFill>
                  <a:schemeClr val="tx1"/>
                </a:solidFill>
              </a:rPr>
              <a:t> </a:t>
            </a:r>
            <a:r>
              <a:rPr lang="en-GB" sz="1600" dirty="0" err="1">
                <a:solidFill>
                  <a:schemeClr val="tx1"/>
                </a:solidFill>
              </a:rPr>
              <a:t>fframwaith</a:t>
            </a:r>
            <a:r>
              <a:rPr lang="en-GB" sz="1600" dirty="0">
                <a:solidFill>
                  <a:schemeClr val="tx1"/>
                </a:solidFill>
              </a:rPr>
              <a:t> </a:t>
            </a:r>
            <a:r>
              <a:rPr lang="en-GB" sz="1600" dirty="0" err="1">
                <a:solidFill>
                  <a:schemeClr val="tx1"/>
                </a:solidFill>
              </a:rPr>
              <a:t>i</a:t>
            </a:r>
            <a:r>
              <a:rPr lang="en-GB" sz="1600" dirty="0">
                <a:solidFill>
                  <a:schemeClr val="tx1"/>
                </a:solidFill>
              </a:rPr>
              <a:t> </a:t>
            </a:r>
            <a:r>
              <a:rPr lang="en-GB" sz="1600" dirty="0" err="1">
                <a:solidFill>
                  <a:schemeClr val="tx1"/>
                </a:solidFill>
              </a:rPr>
              <a:t>ddeall</a:t>
            </a:r>
            <a:r>
              <a:rPr lang="en-GB" sz="1600" dirty="0">
                <a:solidFill>
                  <a:schemeClr val="tx1"/>
                </a:solidFill>
              </a:rPr>
              <a:t> </a:t>
            </a:r>
            <a:r>
              <a:rPr lang="en-GB" sz="1600" dirty="0" err="1">
                <a:solidFill>
                  <a:schemeClr val="tx1"/>
                </a:solidFill>
              </a:rPr>
              <a:t>sut</a:t>
            </a:r>
            <a:r>
              <a:rPr lang="en-GB" sz="1600" dirty="0">
                <a:solidFill>
                  <a:schemeClr val="tx1"/>
                </a:solidFill>
              </a:rPr>
              <a:t> y gall </a:t>
            </a:r>
            <a:r>
              <a:rPr lang="en-GB" sz="1600" dirty="0" err="1">
                <a:solidFill>
                  <a:schemeClr val="tx1"/>
                </a:solidFill>
              </a:rPr>
              <a:t>profiadau</a:t>
            </a:r>
            <a:r>
              <a:rPr lang="en-GB" sz="1600" dirty="0">
                <a:solidFill>
                  <a:schemeClr val="tx1"/>
                </a:solidFill>
              </a:rPr>
              <a:t> </a:t>
            </a:r>
            <a:r>
              <a:rPr lang="en-GB" sz="1600" dirty="0" err="1">
                <a:solidFill>
                  <a:schemeClr val="tx1"/>
                </a:solidFill>
              </a:rPr>
              <a:t>unigol</a:t>
            </a:r>
            <a:r>
              <a:rPr lang="en-GB" sz="1600" dirty="0">
                <a:solidFill>
                  <a:schemeClr val="tx1"/>
                </a:solidFill>
              </a:rPr>
              <a:t> a </a:t>
            </a:r>
            <a:r>
              <a:rPr lang="en-GB" sz="1600" dirty="0" err="1">
                <a:solidFill>
                  <a:schemeClr val="tx1"/>
                </a:solidFill>
              </a:rPr>
              <a:t>chyfunol</a:t>
            </a:r>
            <a:r>
              <a:rPr lang="en-GB" sz="1600" dirty="0">
                <a:solidFill>
                  <a:schemeClr val="tx1"/>
                </a:solidFill>
              </a:rPr>
              <a:t> </a:t>
            </a:r>
            <a:r>
              <a:rPr lang="en-GB" sz="1600" dirty="0" err="1">
                <a:solidFill>
                  <a:schemeClr val="tx1"/>
                </a:solidFill>
              </a:rPr>
              <a:t>gymharu</a:t>
            </a:r>
            <a:r>
              <a:rPr lang="en-GB" sz="1600" dirty="0">
                <a:solidFill>
                  <a:schemeClr val="tx1"/>
                </a:solidFill>
              </a:rPr>
              <a:t> </a:t>
            </a:r>
            <a:r>
              <a:rPr lang="en-GB" sz="1600" dirty="0" err="1">
                <a:solidFill>
                  <a:schemeClr val="tx1"/>
                </a:solidFill>
              </a:rPr>
              <a:t>â'u</a:t>
            </a:r>
            <a:r>
              <a:rPr lang="en-GB" sz="1600" dirty="0">
                <a:solidFill>
                  <a:schemeClr val="tx1"/>
                </a:solidFill>
              </a:rPr>
              <a:t> </a:t>
            </a:r>
            <a:r>
              <a:rPr lang="en-GB" sz="1600" dirty="0" err="1">
                <a:solidFill>
                  <a:schemeClr val="tx1"/>
                </a:solidFill>
              </a:rPr>
              <a:t>profiadau</a:t>
            </a:r>
            <a:r>
              <a:rPr lang="en-GB" sz="1600" dirty="0">
                <a:solidFill>
                  <a:schemeClr val="tx1"/>
                </a:solidFill>
              </a:rPr>
              <a:t> </a:t>
            </a:r>
            <a:r>
              <a:rPr lang="en-GB" sz="1600" dirty="0" err="1">
                <a:solidFill>
                  <a:schemeClr val="tx1"/>
                </a:solidFill>
              </a:rPr>
              <a:t>eu</a:t>
            </a:r>
            <a:r>
              <a:rPr lang="en-GB" sz="1600" dirty="0">
                <a:solidFill>
                  <a:schemeClr val="tx1"/>
                </a:solidFill>
              </a:rPr>
              <a:t> </a:t>
            </a:r>
            <a:r>
              <a:rPr lang="en-GB" sz="1600" dirty="0" err="1">
                <a:solidFill>
                  <a:schemeClr val="tx1"/>
                </a:solidFill>
              </a:rPr>
              <a:t>hunain</a:t>
            </a:r>
            <a:r>
              <a:rPr lang="en-GB" sz="1600" dirty="0">
                <a:solidFill>
                  <a:schemeClr val="tx1"/>
                </a:solidFill>
              </a:rPr>
              <a:t>.</a:t>
            </a:r>
          </a:p>
        </p:txBody>
      </p:sp>
      <p:sp>
        <p:nvSpPr>
          <p:cNvPr id="16" name="Text Placeholder 4">
            <a:extLst>
              <a:ext uri="{FF2B5EF4-FFF2-40B4-BE49-F238E27FC236}">
                <a16:creationId xmlns:a16="http://schemas.microsoft.com/office/drawing/2014/main" id="{343944C8-994E-7FEF-0FEA-B191578B6E72}"/>
              </a:ext>
            </a:extLst>
          </p:cNvPr>
          <p:cNvSpPr>
            <a:spLocks noGrp="1"/>
          </p:cNvSpPr>
          <p:nvPr>
            <p:ph type="body" sz="quarter" idx="19"/>
          </p:nvPr>
        </p:nvSpPr>
        <p:spPr>
          <a:xfrm>
            <a:off x="0" y="76255"/>
            <a:ext cx="5649612" cy="2509405"/>
          </a:xfrm>
        </p:spPr>
        <p:txBody>
          <a:bodyPr/>
          <a:lstStyle/>
          <a:p>
            <a:pPr>
              <a:lnSpc>
                <a:spcPct val="150000"/>
              </a:lnSpc>
            </a:pPr>
            <a:r>
              <a:rPr lang="en-GB" b="1" i="0" dirty="0">
                <a:solidFill>
                  <a:schemeClr val="tx1"/>
                </a:solidFill>
                <a:effectLst/>
                <a:highlight>
                  <a:srgbClr val="FFFF00"/>
                </a:highlight>
              </a:rPr>
              <a:t>INTERSECTIONALITY </a:t>
            </a:r>
            <a:endParaRPr lang="en-GB" b="1" dirty="0">
              <a:solidFill>
                <a:schemeClr val="tx1"/>
              </a:solidFill>
              <a:highlight>
                <a:srgbClr val="FFFF00"/>
              </a:highlight>
            </a:endParaRPr>
          </a:p>
          <a:p>
            <a:pPr>
              <a:lnSpc>
                <a:spcPct val="150000"/>
              </a:lnSpc>
            </a:pPr>
            <a:r>
              <a:rPr lang="en-GB" b="1" i="0" dirty="0">
                <a:solidFill>
                  <a:schemeClr val="tx1"/>
                </a:solidFill>
                <a:effectLst/>
                <a:highlight>
                  <a:srgbClr val="FFFF00"/>
                </a:highlight>
              </a:rPr>
              <a:t>ARFERION I YMARFER</a:t>
            </a:r>
          </a:p>
          <a:p>
            <a:endParaRPr lang="en-US" dirty="0"/>
          </a:p>
        </p:txBody>
      </p:sp>
      <p:sp>
        <p:nvSpPr>
          <p:cNvPr id="18" name="Slide Number Placeholder 5">
            <a:extLst>
              <a:ext uri="{FF2B5EF4-FFF2-40B4-BE49-F238E27FC236}">
                <a16:creationId xmlns:a16="http://schemas.microsoft.com/office/drawing/2014/main" id="{8ECE3FE7-BB48-DF87-2374-212A01619F8F}"/>
              </a:ext>
            </a:extLst>
          </p:cNvPr>
          <p:cNvSpPr>
            <a:spLocks noGrp="1"/>
          </p:cNvSpPr>
          <p:nvPr>
            <p:ph type="sldNum" sz="quarter" idx="4"/>
          </p:nvPr>
        </p:nvSpPr>
        <p:spPr>
          <a:xfrm>
            <a:off x="11668594" y="6484937"/>
            <a:ext cx="523406" cy="365125"/>
          </a:xfrm>
        </p:spPr>
        <p:txBody>
          <a:bodyPr/>
          <a:lstStyle/>
          <a:p>
            <a:pPr rtl="0">
              <a:spcAft>
                <a:spcPts val="600"/>
              </a:spcAft>
            </a:pPr>
            <a:fld id="{4997E989-D798-4C62-8E93-3D2D613C2488}" type="slidenum">
              <a:rPr lang="en-GB" noProof="1" dirty="0" smtClean="0"/>
              <a:pPr rtl="0">
                <a:spcAft>
                  <a:spcPts val="600"/>
                </a:spcAft>
              </a:pPr>
              <a:t>21</a:t>
            </a:fld>
            <a:endParaRPr lang="en-GB" noProof="1"/>
          </a:p>
        </p:txBody>
      </p:sp>
      <p:pic>
        <p:nvPicPr>
          <p:cNvPr id="10242" name="Picture 2" descr="See the source image">
            <a:extLst>
              <a:ext uri="{FF2B5EF4-FFF2-40B4-BE49-F238E27FC236}">
                <a16:creationId xmlns:a16="http://schemas.microsoft.com/office/drawing/2014/main" id="{B0038D11-4E96-A8ED-CEC3-23254F0B63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460" t="18245" r="9013" b="9298"/>
          <a:stretch/>
        </p:blipFill>
        <p:spPr bwMode="auto">
          <a:xfrm>
            <a:off x="262079" y="1828800"/>
            <a:ext cx="5470103" cy="48647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29988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
          </p:nvPr>
        </p:nvSpPr>
        <p:spPr>
          <a:xfrm>
            <a:off x="11814411" y="6484937"/>
            <a:ext cx="387743" cy="365125"/>
          </a:xfrm>
        </p:spPr>
        <p:txBody>
          <a:bodyPr rtlCol="0"/>
          <a:lstStyle/>
          <a:p>
            <a:pPr rtl="0"/>
            <a:fld id="{5AE1514C-5E56-4738-A1FF-4B1CFD2A3E36}" type="slidenum">
              <a:rPr lang="en-GB" sz="1200" noProof="1" smtClean="0"/>
              <a:pPr rtl="0"/>
              <a:t>22</a:t>
            </a:fld>
            <a:endParaRPr lang="en-GB" sz="1200" noProof="1"/>
          </a:p>
        </p:txBody>
      </p:sp>
      <p:sp>
        <p:nvSpPr>
          <p:cNvPr id="16" name="Content Placeholder 15"/>
          <p:cNvSpPr>
            <a:spLocks noGrp="1"/>
          </p:cNvSpPr>
          <p:nvPr>
            <p:ph idx="18"/>
          </p:nvPr>
        </p:nvSpPr>
        <p:spPr>
          <a:xfrm>
            <a:off x="1859280" y="56865"/>
            <a:ext cx="2377440" cy="840230"/>
          </a:xfrm>
        </p:spPr>
        <p:txBody>
          <a:bodyPr rtlCol="0"/>
          <a:lstStyle/>
          <a:p>
            <a:pPr rtl="0"/>
            <a:r>
              <a:rPr lang="en-GB" noProof="1"/>
              <a:t>1</a:t>
            </a:r>
          </a:p>
        </p:txBody>
      </p:sp>
      <p:sp>
        <p:nvSpPr>
          <p:cNvPr id="42" name="Text Placeholder 41"/>
          <p:cNvSpPr>
            <a:spLocks noGrp="1"/>
          </p:cNvSpPr>
          <p:nvPr>
            <p:ph type="body" sz="quarter" idx="11"/>
          </p:nvPr>
        </p:nvSpPr>
        <p:spPr>
          <a:xfrm>
            <a:off x="481187" y="1870030"/>
            <a:ext cx="6096000" cy="4770537"/>
          </a:xfrm>
        </p:spPr>
        <p:txBody>
          <a:bodyPr rtlCol="0"/>
          <a:lstStyle/>
          <a:p>
            <a:pPr rtl="0"/>
            <a:r>
              <a:rPr lang="en-GB" sz="2800" noProof="1"/>
              <a:t>gofyn cwestiynau i wahodd unigolion i rannu profiadau.</a:t>
            </a:r>
          </a:p>
          <a:p>
            <a:pPr lvl="3" algn="l">
              <a:lnSpc>
                <a:spcPct val="150000"/>
              </a:lnSpc>
            </a:pPr>
            <a:r>
              <a:rPr lang="en-GB" noProof="1"/>
              <a:t>Dechrau brawddegau gyda:</a:t>
            </a:r>
          </a:p>
          <a:p>
            <a:pPr lvl="3" algn="l">
              <a:lnSpc>
                <a:spcPct val="150000"/>
              </a:lnSpc>
            </a:pPr>
            <a:r>
              <a:rPr lang="en-GB" noProof="1"/>
              <a:t>"Yn dy ddiwylliant di, sut wyt ti....?" </a:t>
            </a:r>
          </a:p>
          <a:p>
            <a:pPr lvl="3" algn="l">
              <a:lnSpc>
                <a:spcPct val="150000"/>
              </a:lnSpc>
            </a:pPr>
            <a:r>
              <a:rPr lang="en-GB" noProof="1"/>
              <a:t>"Beth sydd orau gennych chi....?" </a:t>
            </a:r>
          </a:p>
          <a:p>
            <a:pPr lvl="3" algn="l">
              <a:lnSpc>
                <a:spcPct val="150000"/>
              </a:lnSpc>
            </a:pPr>
            <a:r>
              <a:rPr lang="en-GB" noProof="1"/>
              <a:t>"Pa un sy'n well i chi, _____ neu_____?" </a:t>
            </a:r>
          </a:p>
          <a:p>
            <a:pPr lvl="3" algn="l">
              <a:lnSpc>
                <a:spcPct val="150000"/>
              </a:lnSpc>
            </a:pPr>
            <a:r>
              <a:rPr lang="en-GB" noProof="1"/>
              <a:t>"Sut ydych chi'n dweud ____ yn eich iaith?" </a:t>
            </a:r>
          </a:p>
          <a:p>
            <a:pPr lvl="3" rtl="0"/>
            <a:endParaRPr lang="en-GB" sz="1800" noProof="1"/>
          </a:p>
          <a:p>
            <a:pPr lvl="3" algn="l" rtl="0"/>
            <a:r>
              <a:rPr lang="en-GB" sz="1800" b="0" noProof="1"/>
              <a:t>Meithrin ymdeimlad o ddiogelwch drwy ofyn cwestiynau cyfoethog fel hyn a derbyn a defnyddio’r atebion.</a:t>
            </a:r>
          </a:p>
        </p:txBody>
      </p:sp>
      <p:sp>
        <p:nvSpPr>
          <p:cNvPr id="21" name="Text Placeholder 20"/>
          <p:cNvSpPr>
            <a:spLocks noGrp="1"/>
          </p:cNvSpPr>
          <p:nvPr>
            <p:ph type="body" sz="quarter" idx="19"/>
          </p:nvPr>
        </p:nvSpPr>
        <p:spPr>
          <a:xfrm>
            <a:off x="172163" y="897095"/>
            <a:ext cx="6359782" cy="867930"/>
          </a:xfrm>
        </p:spPr>
        <p:txBody>
          <a:bodyPr rtlCol="0"/>
          <a:lstStyle/>
          <a:p>
            <a:pPr rtl="0"/>
            <a:r>
              <a:rPr lang="en-GB" sz="2800" b="1" noProof="1"/>
              <a:t>Byddwch yn chwilfrydig ac yn gweld gwahaniaethau fel ased</a:t>
            </a:r>
          </a:p>
        </p:txBody>
      </p:sp>
      <p:pic>
        <p:nvPicPr>
          <p:cNvPr id="11266" name="Picture 2" descr="See the source image">
            <a:extLst>
              <a:ext uri="{FF2B5EF4-FFF2-40B4-BE49-F238E27FC236}">
                <a16:creationId xmlns:a16="http://schemas.microsoft.com/office/drawing/2014/main" id="{A07678F2-0407-C5E5-031C-7AB357AAF4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8316" y="565485"/>
            <a:ext cx="4732497" cy="5690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3064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 Placeholder 29"/>
          <p:cNvSpPr>
            <a:spLocks noGrp="1"/>
          </p:cNvSpPr>
          <p:nvPr>
            <p:ph type="body" sz="quarter" idx="11"/>
          </p:nvPr>
        </p:nvSpPr>
        <p:spPr>
          <a:xfrm>
            <a:off x="5934948" y="2848138"/>
            <a:ext cx="6097556" cy="3901517"/>
          </a:xfrm>
        </p:spPr>
        <p:txBody>
          <a:bodyPr rtlCol="0"/>
          <a:lstStyle/>
          <a:p>
            <a:pPr rtl="0">
              <a:lnSpc>
                <a:spcPct val="150000"/>
              </a:lnSpc>
            </a:pPr>
            <a:r>
              <a:rPr lang="en-GB" sz="2400" noProof="1"/>
              <a:t>Mae cydnabyddiaeth a teimlon weledol  yn bwerus iawn i fyfyrwyr, yn enwedig y rhai y mae eu hiaith a'u diwylliant cyntaf yn wahanol i rai'r rhan fwyaf o'u cyd-ddisgyblion a'r rhai sydd wedi cael eu hanwybyddu, eu stigmateiddio, neu eu gwahaniaethu yn eu herbyn.</a:t>
            </a:r>
          </a:p>
        </p:txBody>
      </p:sp>
      <p:sp>
        <p:nvSpPr>
          <p:cNvPr id="22" name="Text Placeholder 21"/>
          <p:cNvSpPr>
            <a:spLocks noGrp="1"/>
          </p:cNvSpPr>
          <p:nvPr>
            <p:ph type="body" sz="quarter" idx="19"/>
          </p:nvPr>
        </p:nvSpPr>
        <p:spPr>
          <a:xfrm>
            <a:off x="5854228" y="786800"/>
            <a:ext cx="6258996" cy="1951047"/>
          </a:xfrm>
        </p:spPr>
        <p:txBody>
          <a:bodyPr rtlCol="0"/>
          <a:lstStyle/>
          <a:p>
            <a:pPr rtl="0">
              <a:lnSpc>
                <a:spcPct val="150000"/>
              </a:lnSpc>
            </a:pPr>
            <a:r>
              <a:rPr lang="en-GB" sz="2800" b="1" noProof="1"/>
              <a:t>Rhowch amlygrwydd i'ch myfyrwyr fel nad oes rhaid iddyn nhw frwydro             i gael a chydnabyddiaeth teg</a:t>
            </a:r>
          </a:p>
        </p:txBody>
      </p:sp>
      <p:sp>
        <p:nvSpPr>
          <p:cNvPr id="40" name="Content Placeholder 39"/>
          <p:cNvSpPr>
            <a:spLocks noGrp="1"/>
          </p:cNvSpPr>
          <p:nvPr>
            <p:ph idx="18"/>
          </p:nvPr>
        </p:nvSpPr>
        <p:spPr>
          <a:xfrm>
            <a:off x="7795006" y="108345"/>
            <a:ext cx="2377440" cy="840230"/>
          </a:xfrm>
        </p:spPr>
        <p:txBody>
          <a:bodyPr rtlCol="0"/>
          <a:lstStyle/>
          <a:p>
            <a:pPr rtl="0"/>
            <a:r>
              <a:rPr lang="en-GB" noProof="1"/>
              <a:t>2</a:t>
            </a:r>
          </a:p>
        </p:txBody>
      </p:sp>
      <p:sp>
        <p:nvSpPr>
          <p:cNvPr id="2" name="Slide Number Placeholder 1"/>
          <p:cNvSpPr>
            <a:spLocks noGrp="1"/>
          </p:cNvSpPr>
          <p:nvPr>
            <p:ph type="sldNum" sz="quarter" idx="4"/>
          </p:nvPr>
        </p:nvSpPr>
        <p:spPr/>
        <p:txBody>
          <a:bodyPr rtlCol="0"/>
          <a:lstStyle/>
          <a:p>
            <a:pPr rtl="0"/>
            <a:fld id="{5AE1514C-5E56-4738-A1FF-4B1CFD2A3E36}" type="slidenum">
              <a:rPr lang="en-GB" noProof="1" smtClean="0"/>
              <a:pPr rtl="0"/>
              <a:t>23</a:t>
            </a:fld>
            <a:endParaRPr lang="en-GB" noProof="1"/>
          </a:p>
        </p:txBody>
      </p:sp>
      <p:pic>
        <p:nvPicPr>
          <p:cNvPr id="12292" name="Picture 4" descr="See the source image">
            <a:extLst>
              <a:ext uri="{FF2B5EF4-FFF2-40B4-BE49-F238E27FC236}">
                <a16:creationId xmlns:a16="http://schemas.microsoft.com/office/drawing/2014/main" id="{EB669609-618D-30F5-7FEA-AE170CA892C5}"/>
              </a:ext>
            </a:extLst>
          </p:cNvPr>
          <p:cNvPicPr>
            <a:picLocks noChangeAspect="1" noChangeArrowheads="1"/>
          </p:cNvPicPr>
          <p:nvPr/>
        </p:nvPicPr>
        <p:blipFill>
          <a:blip r:embed="rId3">
            <a:alphaModFix amt="62000"/>
            <a:extLst>
              <a:ext uri="{28A0092B-C50C-407E-A947-70E740481C1C}">
                <a14:useLocalDpi xmlns:a14="http://schemas.microsoft.com/office/drawing/2010/main" val="0"/>
              </a:ext>
            </a:extLst>
          </a:blip>
          <a:srcRect/>
          <a:stretch>
            <a:fillRect/>
          </a:stretch>
        </p:blipFill>
        <p:spPr bwMode="auto">
          <a:xfrm>
            <a:off x="1" y="0"/>
            <a:ext cx="5832740" cy="685800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B42B7A9A-F598-54BC-D70A-0DE42B890655}"/>
              </a:ext>
            </a:extLst>
          </p:cNvPr>
          <p:cNvSpPr/>
          <p:nvPr/>
        </p:nvSpPr>
        <p:spPr>
          <a:xfrm>
            <a:off x="21488" y="-15876"/>
            <a:ext cx="5811253" cy="6865938"/>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Tree>
    <p:extLst>
      <p:ext uri="{BB962C8B-B14F-4D97-AF65-F5344CB8AC3E}">
        <p14:creationId xmlns:p14="http://schemas.microsoft.com/office/powerpoint/2010/main" val="12092916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See the source image">
            <a:extLst>
              <a:ext uri="{FF2B5EF4-FFF2-40B4-BE49-F238E27FC236}">
                <a16:creationId xmlns:a16="http://schemas.microsoft.com/office/drawing/2014/main" id="{97303CB0-1E22-E846-CC3C-06F2F54E5E9C}"/>
              </a:ext>
            </a:extLst>
          </p:cNvPr>
          <p:cNvPicPr>
            <a:picLocks noChangeAspect="1" noChangeArrowheads="1"/>
          </p:cNvPicPr>
          <p:nvPr/>
        </p:nvPicPr>
        <p:blipFill>
          <a:blip r:embed="rId3">
            <a:alphaModFix amt="60000"/>
            <a:extLst>
              <a:ext uri="{28A0092B-C50C-407E-A947-70E740481C1C}">
                <a14:useLocalDpi xmlns:a14="http://schemas.microsoft.com/office/drawing/2010/main" val="0"/>
              </a:ext>
            </a:extLst>
          </a:blip>
          <a:srcRect/>
          <a:stretch>
            <a:fillRect/>
          </a:stretch>
        </p:blipFill>
        <p:spPr bwMode="auto">
          <a:xfrm>
            <a:off x="18711" y="16263"/>
            <a:ext cx="12154577" cy="6809640"/>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4"/>
          </p:nvPr>
        </p:nvSpPr>
        <p:spPr>
          <a:xfrm>
            <a:off x="11753512" y="6484937"/>
            <a:ext cx="419776" cy="365125"/>
          </a:xfrm>
        </p:spPr>
        <p:txBody>
          <a:bodyPr rtlCol="0"/>
          <a:lstStyle/>
          <a:p>
            <a:pPr rtl="0"/>
            <a:fld id="{5AE1514C-5E56-4738-A1FF-4B1CFD2A3E36}" type="slidenum">
              <a:rPr lang="en-GB" noProof="1" smtClean="0"/>
              <a:pPr rtl="0"/>
              <a:t>24</a:t>
            </a:fld>
            <a:endParaRPr lang="en-GB" noProof="1"/>
          </a:p>
        </p:txBody>
      </p:sp>
      <p:sp>
        <p:nvSpPr>
          <p:cNvPr id="51" name="Rectangle 50"/>
          <p:cNvSpPr/>
          <p:nvPr/>
        </p:nvSpPr>
        <p:spPr>
          <a:xfrm>
            <a:off x="0" y="-32097"/>
            <a:ext cx="10412974" cy="6858000"/>
          </a:xfrm>
          <a:prstGeom prst="rect">
            <a:avLst/>
          </a:prstGeom>
          <a:gradFill flip="none" rotWithShape="1">
            <a:gsLst>
              <a:gs pos="0">
                <a:schemeClr val="tx1">
                  <a:alpha val="53000"/>
                </a:schemeClr>
              </a:gs>
              <a:gs pos="97000">
                <a:schemeClr val="tx1">
                  <a:alpha val="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0"/>
            <a:endParaRPr lang="en-GB" noProof="1"/>
          </a:p>
        </p:txBody>
      </p:sp>
      <p:sp>
        <p:nvSpPr>
          <p:cNvPr id="20" name="Content Placeholder 19"/>
          <p:cNvSpPr>
            <a:spLocks noGrp="1"/>
          </p:cNvSpPr>
          <p:nvPr>
            <p:ph idx="18"/>
          </p:nvPr>
        </p:nvSpPr>
        <p:spPr>
          <a:xfrm>
            <a:off x="193412" y="180637"/>
            <a:ext cx="2377440" cy="840230"/>
          </a:xfrm>
        </p:spPr>
        <p:txBody>
          <a:bodyPr rtlCol="0"/>
          <a:lstStyle/>
          <a:p>
            <a:pPr rtl="0"/>
            <a:r>
              <a:rPr lang="en-GB" noProof="1"/>
              <a:t>3</a:t>
            </a:r>
          </a:p>
        </p:txBody>
      </p:sp>
      <p:sp>
        <p:nvSpPr>
          <p:cNvPr id="6" name="Text Placeholder 5"/>
          <p:cNvSpPr>
            <a:spLocks noGrp="1"/>
          </p:cNvSpPr>
          <p:nvPr>
            <p:ph type="body" sz="quarter" idx="11"/>
          </p:nvPr>
        </p:nvSpPr>
        <p:spPr>
          <a:xfrm>
            <a:off x="193411" y="1902594"/>
            <a:ext cx="8293641" cy="4486293"/>
          </a:xfrm>
        </p:spPr>
        <p:txBody>
          <a:bodyPr rtlCol="0"/>
          <a:lstStyle/>
          <a:p>
            <a:pPr rtl="0">
              <a:lnSpc>
                <a:spcPct val="150000"/>
              </a:lnSpc>
            </a:pPr>
            <a:r>
              <a:rPr lang="en-GB" sz="3200" b="0" i="0" dirty="0" err="1">
                <a:solidFill>
                  <a:schemeClr val="bg1"/>
                </a:solidFill>
                <a:effectLst/>
                <a:latin typeface="Gotham-Book"/>
              </a:rPr>
              <a:t>Cydnabod</a:t>
            </a:r>
            <a:r>
              <a:rPr lang="en-GB" sz="3200" b="0" i="0" dirty="0">
                <a:solidFill>
                  <a:schemeClr val="bg1"/>
                </a:solidFill>
                <a:effectLst/>
                <a:latin typeface="Gotham-Book"/>
              </a:rPr>
              <a:t> a </a:t>
            </a:r>
            <a:r>
              <a:rPr lang="en-GB" sz="3200" b="0" i="0" dirty="0" err="1">
                <a:solidFill>
                  <a:schemeClr val="bg1"/>
                </a:solidFill>
                <a:effectLst/>
                <a:latin typeface="Gotham-Book"/>
              </a:rPr>
              <a:t>gwerthfawrogi</a:t>
            </a:r>
            <a:r>
              <a:rPr lang="en-GB" sz="3200" b="0" i="0" dirty="0">
                <a:solidFill>
                  <a:schemeClr val="bg1"/>
                </a:solidFill>
                <a:effectLst/>
                <a:latin typeface="Gotham-Book"/>
              </a:rPr>
              <a:t> </a:t>
            </a:r>
            <a:r>
              <a:rPr lang="en-GB" sz="3200" b="0" i="0" dirty="0" err="1">
                <a:solidFill>
                  <a:schemeClr val="bg1"/>
                </a:solidFill>
                <a:effectLst/>
                <a:latin typeface="Gotham-Book"/>
              </a:rPr>
              <a:t>profiadau</a:t>
            </a:r>
            <a:r>
              <a:rPr lang="en-GB" sz="3200" b="0" i="0" dirty="0">
                <a:solidFill>
                  <a:schemeClr val="bg1"/>
                </a:solidFill>
                <a:effectLst/>
                <a:latin typeface="Gotham-Book"/>
              </a:rPr>
              <a:t> </a:t>
            </a:r>
            <a:r>
              <a:rPr lang="en-GB" sz="3200" b="0" i="0" dirty="0" err="1">
                <a:solidFill>
                  <a:schemeClr val="bg1"/>
                </a:solidFill>
                <a:effectLst/>
                <a:latin typeface="Gotham-Book"/>
              </a:rPr>
              <a:t>byw</a:t>
            </a:r>
            <a:r>
              <a:rPr lang="en-GB" sz="3200" b="0" i="0" dirty="0">
                <a:solidFill>
                  <a:schemeClr val="bg1"/>
                </a:solidFill>
                <a:effectLst/>
                <a:latin typeface="Gotham-Book"/>
              </a:rPr>
              <a:t> plant </a:t>
            </a:r>
            <a:r>
              <a:rPr lang="en-GB" sz="3200" b="0" i="0" dirty="0" err="1">
                <a:solidFill>
                  <a:schemeClr val="bg1"/>
                </a:solidFill>
                <a:effectLst/>
                <a:latin typeface="Gotham-Book"/>
              </a:rPr>
              <a:t>gan</a:t>
            </a:r>
            <a:r>
              <a:rPr lang="en-GB" sz="3200" b="0" i="0" dirty="0">
                <a:solidFill>
                  <a:schemeClr val="bg1"/>
                </a:solidFill>
                <a:effectLst/>
                <a:latin typeface="Gotham-Book"/>
              </a:rPr>
              <a:t> </a:t>
            </a:r>
            <a:r>
              <a:rPr lang="en-GB" sz="3200" b="0" i="0" dirty="0" err="1">
                <a:solidFill>
                  <a:schemeClr val="bg1"/>
                </a:solidFill>
                <a:effectLst/>
                <a:latin typeface="Gotham-Book"/>
              </a:rPr>
              <a:t>wrando</a:t>
            </a:r>
            <a:r>
              <a:rPr lang="en-GB" sz="3200" b="0" i="0" dirty="0">
                <a:solidFill>
                  <a:schemeClr val="bg1"/>
                </a:solidFill>
                <a:effectLst/>
                <a:latin typeface="Gotham-Book"/>
              </a:rPr>
              <a:t> </a:t>
            </a:r>
            <a:r>
              <a:rPr lang="en-GB" sz="3200" b="0" i="0" dirty="0" err="1">
                <a:solidFill>
                  <a:schemeClr val="bg1"/>
                </a:solidFill>
                <a:effectLst/>
                <a:latin typeface="Gotham-Book"/>
              </a:rPr>
              <a:t>ar</a:t>
            </a:r>
            <a:r>
              <a:rPr lang="en-GB" sz="3200" b="0" i="0" dirty="0">
                <a:solidFill>
                  <a:schemeClr val="bg1"/>
                </a:solidFill>
                <a:effectLst/>
                <a:latin typeface="Gotham-Book"/>
              </a:rPr>
              <a:t> </a:t>
            </a:r>
            <a:r>
              <a:rPr lang="en-GB" sz="3200" b="0" i="0" dirty="0" err="1">
                <a:solidFill>
                  <a:schemeClr val="bg1"/>
                </a:solidFill>
                <a:effectLst/>
                <a:latin typeface="Gotham-Book"/>
              </a:rPr>
              <a:t>eu</a:t>
            </a:r>
            <a:r>
              <a:rPr lang="en-GB" sz="3200" b="0" i="0" dirty="0">
                <a:solidFill>
                  <a:schemeClr val="bg1"/>
                </a:solidFill>
                <a:effectLst/>
                <a:latin typeface="Gotham-Book"/>
              </a:rPr>
              <a:t> </a:t>
            </a:r>
            <a:r>
              <a:rPr lang="en-GB" sz="3200" b="0" i="0" dirty="0" err="1">
                <a:solidFill>
                  <a:schemeClr val="bg1"/>
                </a:solidFill>
                <a:effectLst/>
                <a:latin typeface="Gotham-Book"/>
              </a:rPr>
              <a:t>straeon</a:t>
            </a:r>
            <a:r>
              <a:rPr lang="en-GB" sz="3200" b="0" i="0" dirty="0">
                <a:solidFill>
                  <a:schemeClr val="bg1"/>
                </a:solidFill>
                <a:effectLst/>
                <a:latin typeface="Gotham-Book"/>
              </a:rPr>
              <a:t> </a:t>
            </a:r>
            <a:r>
              <a:rPr lang="en-GB" sz="3200" b="0" i="0" dirty="0" err="1">
                <a:solidFill>
                  <a:schemeClr val="bg1"/>
                </a:solidFill>
                <a:effectLst/>
                <a:latin typeface="Gotham-Book"/>
              </a:rPr>
              <a:t>unigol</a:t>
            </a:r>
            <a:r>
              <a:rPr lang="en-GB" sz="3200" b="0" i="0" dirty="0">
                <a:solidFill>
                  <a:schemeClr val="bg1"/>
                </a:solidFill>
                <a:effectLst/>
                <a:latin typeface="Gotham-Book"/>
              </a:rPr>
              <a:t> </a:t>
            </a:r>
            <a:r>
              <a:rPr lang="en-GB" sz="3200" b="0" i="0" dirty="0" err="1">
                <a:solidFill>
                  <a:schemeClr val="bg1"/>
                </a:solidFill>
                <a:effectLst/>
                <a:latin typeface="Gotham-Book"/>
              </a:rPr>
              <a:t>personol</a:t>
            </a:r>
            <a:endParaRPr lang="en-GB" sz="3200" b="0" i="0" dirty="0">
              <a:solidFill>
                <a:schemeClr val="bg1"/>
              </a:solidFill>
              <a:effectLst/>
              <a:latin typeface="Gotham-Book"/>
            </a:endParaRPr>
          </a:p>
          <a:p>
            <a:pPr rtl="0">
              <a:lnSpc>
                <a:spcPct val="150000"/>
              </a:lnSpc>
            </a:pPr>
            <a:r>
              <a:rPr lang="en-GB" sz="2400" noProof="1">
                <a:solidFill>
                  <a:schemeClr val="bg1"/>
                </a:solidFill>
                <a:latin typeface="Segoe UI Semibold"/>
                <a:cs typeface="Segoe UI Semibold"/>
              </a:rPr>
              <a:t>Rydym yn gweld y byd drwy fwy na'n llygaid a'n clustiau; </a:t>
            </a:r>
            <a:br>
              <a:rPr lang="en-GB" sz="2400" noProof="1">
                <a:solidFill>
                  <a:schemeClr val="bg1"/>
                </a:solidFill>
                <a:latin typeface="Segoe UI Semibold"/>
                <a:cs typeface="Segoe UI Semibold"/>
              </a:rPr>
            </a:br>
            <a:r>
              <a:rPr lang="en-GB" sz="2400" noProof="1">
                <a:solidFill>
                  <a:schemeClr val="bg1"/>
                </a:solidFill>
                <a:latin typeface="Segoe UI Semibold"/>
                <a:cs typeface="Segoe UI Semibold"/>
              </a:rPr>
              <a:t>rydyn ni'n arogli, rydyn ni'n cyffwrdd, ac rydyn ni'n blasu. </a:t>
            </a:r>
          </a:p>
          <a:p>
            <a:pPr rtl="0">
              <a:lnSpc>
                <a:spcPct val="150000"/>
              </a:lnSpc>
            </a:pPr>
            <a:r>
              <a:rPr lang="en-GB" sz="2400" noProof="1">
                <a:solidFill>
                  <a:schemeClr val="bg1"/>
                </a:solidFill>
                <a:latin typeface="Segoe UI Semibold"/>
                <a:cs typeface="Segoe UI Semibold"/>
              </a:rPr>
              <a:t>Rhowch eich cynulleidfa yn y lle hwnnw a rhowch bwynt cyfeirio a fframwaith iddynt ddysgu.</a:t>
            </a:r>
          </a:p>
        </p:txBody>
      </p:sp>
      <p:sp>
        <p:nvSpPr>
          <p:cNvPr id="71" name="Text Placeholder 70"/>
          <p:cNvSpPr>
            <a:spLocks noGrp="1"/>
          </p:cNvSpPr>
          <p:nvPr>
            <p:ph type="body" sz="quarter" idx="19"/>
          </p:nvPr>
        </p:nvSpPr>
        <p:spPr>
          <a:xfrm>
            <a:off x="2105526" y="206627"/>
            <a:ext cx="9901989" cy="1588127"/>
          </a:xfrm>
        </p:spPr>
        <p:txBody>
          <a:bodyPr rtlCol="0"/>
          <a:lstStyle/>
          <a:p>
            <a:pPr algn="l" rtl="0"/>
            <a:r>
              <a:rPr lang="en-GB" b="1" dirty="0" err="1">
                <a:solidFill>
                  <a:srgbClr val="FFFF00"/>
                </a:solidFill>
                <a:effectLst/>
              </a:rPr>
              <a:t>Cymryd</a:t>
            </a:r>
            <a:r>
              <a:rPr lang="en-GB" b="1" dirty="0">
                <a:solidFill>
                  <a:srgbClr val="FFFF00"/>
                </a:solidFill>
                <a:effectLst/>
              </a:rPr>
              <a:t> </a:t>
            </a:r>
            <a:r>
              <a:rPr lang="en-GB" b="1" dirty="0" err="1">
                <a:solidFill>
                  <a:srgbClr val="FFFF00"/>
                </a:solidFill>
                <a:effectLst/>
              </a:rPr>
              <a:t>rhan</a:t>
            </a:r>
            <a:r>
              <a:rPr lang="en-GB" b="1" dirty="0">
                <a:solidFill>
                  <a:srgbClr val="FFFF00"/>
                </a:solidFill>
                <a:effectLst/>
              </a:rPr>
              <a:t> </a:t>
            </a:r>
            <a:r>
              <a:rPr lang="en-GB" b="1" dirty="0" err="1">
                <a:solidFill>
                  <a:srgbClr val="FFFF00"/>
                </a:solidFill>
                <a:effectLst/>
              </a:rPr>
              <a:t>mewn</a:t>
            </a:r>
            <a:r>
              <a:rPr lang="en-GB" b="1" dirty="0">
                <a:solidFill>
                  <a:srgbClr val="FFFF00"/>
                </a:solidFill>
                <a:effectLst/>
              </a:rPr>
              <a:t> </a:t>
            </a:r>
            <a:r>
              <a:rPr lang="en-GB" b="1" dirty="0" err="1">
                <a:solidFill>
                  <a:srgbClr val="FFFF00"/>
                </a:solidFill>
                <a:effectLst/>
              </a:rPr>
              <a:t>sgyrsiau</a:t>
            </a:r>
            <a:r>
              <a:rPr lang="en-GB" b="1" dirty="0">
                <a:solidFill>
                  <a:srgbClr val="FFFF00"/>
                </a:solidFill>
                <a:effectLst/>
              </a:rPr>
              <a:t> am intersectionality, </a:t>
            </a:r>
            <a:r>
              <a:rPr lang="en-GB" b="1" dirty="0" err="1">
                <a:solidFill>
                  <a:srgbClr val="FFFF00"/>
                </a:solidFill>
                <a:effectLst/>
              </a:rPr>
              <a:t>braint</a:t>
            </a:r>
            <a:r>
              <a:rPr lang="en-GB" b="1" dirty="0">
                <a:solidFill>
                  <a:srgbClr val="FFFF00"/>
                </a:solidFill>
                <a:effectLst/>
              </a:rPr>
              <a:t>, a </a:t>
            </a:r>
            <a:r>
              <a:rPr lang="en-GB" b="1" dirty="0" err="1">
                <a:solidFill>
                  <a:srgbClr val="FFFF00"/>
                </a:solidFill>
                <a:effectLst/>
              </a:rPr>
              <a:t>gorthrwm</a:t>
            </a:r>
            <a:r>
              <a:rPr lang="en-GB" b="1" dirty="0">
                <a:solidFill>
                  <a:srgbClr val="FFFF00"/>
                </a:solidFill>
                <a:effectLst/>
              </a:rPr>
              <a:t>—a </a:t>
            </a:r>
            <a:r>
              <a:rPr lang="en-GB" b="1" dirty="0" err="1">
                <a:solidFill>
                  <a:srgbClr val="FFFF00"/>
                </a:solidFill>
                <a:effectLst/>
              </a:rPr>
              <a:t>dewis</a:t>
            </a:r>
            <a:r>
              <a:rPr lang="en-GB" b="1" dirty="0">
                <a:solidFill>
                  <a:srgbClr val="FFFF00"/>
                </a:solidFill>
                <a:effectLst/>
              </a:rPr>
              <a:t> </a:t>
            </a:r>
            <a:r>
              <a:rPr lang="en-GB" b="1" dirty="0" err="1">
                <a:solidFill>
                  <a:srgbClr val="FFFF00"/>
                </a:solidFill>
                <a:effectLst/>
              </a:rPr>
              <a:t>deunyddiau</a:t>
            </a:r>
            <a:r>
              <a:rPr lang="en-GB" b="1" dirty="0">
                <a:solidFill>
                  <a:srgbClr val="FFFF00"/>
                </a:solidFill>
                <a:effectLst/>
              </a:rPr>
              <a:t> </a:t>
            </a:r>
            <a:r>
              <a:rPr lang="en-GB" b="1" dirty="0" err="1">
                <a:solidFill>
                  <a:srgbClr val="FFFF00"/>
                </a:solidFill>
                <a:effectLst/>
              </a:rPr>
              <a:t>cynrychioliadol</a:t>
            </a:r>
            <a:r>
              <a:rPr lang="en-GB" b="1" dirty="0">
                <a:solidFill>
                  <a:srgbClr val="FFFF00"/>
                </a:solidFill>
                <a:effectLst/>
              </a:rPr>
              <a:t> addas</a:t>
            </a:r>
            <a:endParaRPr lang="en-GB" noProof="1">
              <a:solidFill>
                <a:srgbClr val="FFFF00"/>
              </a:solidFill>
            </a:endParaRPr>
          </a:p>
        </p:txBody>
      </p:sp>
    </p:spTree>
    <p:extLst>
      <p:ext uri="{BB962C8B-B14F-4D97-AF65-F5344CB8AC3E}">
        <p14:creationId xmlns:p14="http://schemas.microsoft.com/office/powerpoint/2010/main" val="24882263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
          </p:nvPr>
        </p:nvSpPr>
        <p:spPr>
          <a:xfrm>
            <a:off x="11786072" y="6492875"/>
            <a:ext cx="393567" cy="365125"/>
          </a:xfrm>
        </p:spPr>
        <p:txBody>
          <a:bodyPr rtlCol="0"/>
          <a:lstStyle/>
          <a:p>
            <a:pPr rtl="0"/>
            <a:fld id="{5AE1514C-5E56-4738-A1FF-4B1CFD2A3E36}" type="slidenum">
              <a:rPr lang="en-GB" noProof="1" smtClean="0"/>
              <a:pPr rtl="0"/>
              <a:t>25</a:t>
            </a:fld>
            <a:endParaRPr lang="en-GB" noProof="1"/>
          </a:p>
        </p:txBody>
      </p:sp>
      <p:sp>
        <p:nvSpPr>
          <p:cNvPr id="7" name="Text Placeholder 6"/>
          <p:cNvSpPr>
            <a:spLocks noGrp="1"/>
          </p:cNvSpPr>
          <p:nvPr>
            <p:ph type="body" sz="quarter" idx="11"/>
          </p:nvPr>
        </p:nvSpPr>
        <p:spPr>
          <a:xfrm>
            <a:off x="133556" y="1402250"/>
            <a:ext cx="7961097" cy="5506123"/>
          </a:xfrm>
        </p:spPr>
        <p:txBody>
          <a:bodyPr rtlCol="0"/>
          <a:lstStyle/>
          <a:p>
            <a:pPr rtl="0"/>
            <a:r>
              <a:rPr lang="en-GB" sz="2400" noProof="1"/>
              <a:t>Mae'n debygol na fydd myfyrwyr dwyieithog sy'n dod i'r amlwg, yn enwedig y rhai nad ydynt yn uniaethu â gwahanol gategoreiddio cymdeithasol, yn dysgu am iaith gynhwysol yn yr ysgol.</a:t>
            </a:r>
          </a:p>
          <a:p>
            <a:pPr rtl="0">
              <a:lnSpc>
                <a:spcPct val="150000"/>
              </a:lnSpc>
            </a:pPr>
            <a:r>
              <a:rPr lang="en-GB" sz="1800" noProof="1">
                <a:solidFill>
                  <a:srgbClr val="000000"/>
                </a:solidFill>
              </a:rPr>
              <a:t>Er enghraifft, efallai na fyddan nhw'n cael eu dysgu termau fel "nonbinary," "cisgender," “gender fluid,“ “gender fluid,” “underserved,” or </a:t>
            </a:r>
            <a:r>
              <a:rPr lang="en-GB" sz="1600" noProof="1">
                <a:solidFill>
                  <a:srgbClr val="000000"/>
                </a:solidFill>
              </a:rPr>
              <a:t>“undocumented,” </a:t>
            </a:r>
          </a:p>
          <a:p>
            <a:pPr rtl="0"/>
            <a:r>
              <a:rPr lang="en-GB" sz="1600" noProof="1"/>
              <a:t>Ni fyddant ychwaith yn gyfarwydd ag acronymau gan gynnwys</a:t>
            </a:r>
          </a:p>
          <a:p>
            <a:pPr rtl="0">
              <a:lnSpc>
                <a:spcPct val="100000"/>
              </a:lnSpc>
            </a:pPr>
            <a:r>
              <a:rPr lang="en-GB" sz="1600" noProof="1"/>
              <a:t>AAPI (Asian American and Pacific Islander) </a:t>
            </a:r>
          </a:p>
          <a:p>
            <a:pPr rtl="0">
              <a:lnSpc>
                <a:spcPct val="100000"/>
              </a:lnSpc>
            </a:pPr>
            <a:r>
              <a:rPr lang="en-GB" sz="1600" noProof="1"/>
              <a:t>neu </a:t>
            </a:r>
          </a:p>
          <a:p>
            <a:pPr rtl="0">
              <a:lnSpc>
                <a:spcPct val="100000"/>
              </a:lnSpc>
            </a:pPr>
            <a:r>
              <a:rPr lang="en-GB" sz="1600" noProof="1"/>
              <a:t>BIPOC (Black, Indigenous, People of Color).</a:t>
            </a:r>
          </a:p>
        </p:txBody>
      </p:sp>
      <p:sp>
        <p:nvSpPr>
          <p:cNvPr id="13" name="Content Placeholder 12"/>
          <p:cNvSpPr>
            <a:spLocks noGrp="1"/>
          </p:cNvSpPr>
          <p:nvPr>
            <p:ph idx="18"/>
          </p:nvPr>
        </p:nvSpPr>
        <p:spPr>
          <a:xfrm>
            <a:off x="8283296" y="112409"/>
            <a:ext cx="2377440" cy="840230"/>
          </a:xfrm>
        </p:spPr>
        <p:txBody>
          <a:bodyPr rtlCol="0"/>
          <a:lstStyle/>
          <a:p>
            <a:pPr rtl="0"/>
            <a:r>
              <a:rPr lang="en-GB" noProof="1"/>
              <a:t>4</a:t>
            </a:r>
          </a:p>
        </p:txBody>
      </p:sp>
      <p:sp>
        <p:nvSpPr>
          <p:cNvPr id="14" name="Text Placeholder 13"/>
          <p:cNvSpPr>
            <a:spLocks noGrp="1"/>
          </p:cNvSpPr>
          <p:nvPr>
            <p:ph type="body" sz="quarter" idx="19"/>
          </p:nvPr>
        </p:nvSpPr>
        <p:spPr>
          <a:xfrm>
            <a:off x="133557" y="159526"/>
            <a:ext cx="7961097" cy="1421928"/>
          </a:xfrm>
        </p:spPr>
        <p:txBody>
          <a:bodyPr rtlCol="0"/>
          <a:lstStyle/>
          <a:p>
            <a:pPr rtl="0"/>
            <a:r>
              <a:rPr lang="en-GB" sz="3200" noProof="1"/>
              <a:t>Dysgwch iaith cynhwysiant yn glir ac archwilio iaith yn eich gwaith o fod yn ddiduedd</a:t>
            </a:r>
          </a:p>
        </p:txBody>
      </p:sp>
      <p:pic>
        <p:nvPicPr>
          <p:cNvPr id="3" name="Picture 2">
            <a:extLst>
              <a:ext uri="{FF2B5EF4-FFF2-40B4-BE49-F238E27FC236}">
                <a16:creationId xmlns:a16="http://schemas.microsoft.com/office/drawing/2014/main" id="{29F7D467-2A27-E995-4352-190E878A60DE}"/>
              </a:ext>
            </a:extLst>
          </p:cNvPr>
          <p:cNvPicPr>
            <a:picLocks noChangeAspect="1"/>
          </p:cNvPicPr>
          <p:nvPr/>
        </p:nvPicPr>
        <p:blipFill>
          <a:blip r:embed="rId3"/>
          <a:stretch>
            <a:fillRect/>
          </a:stretch>
        </p:blipFill>
        <p:spPr>
          <a:xfrm>
            <a:off x="8416044" y="952639"/>
            <a:ext cx="3502776" cy="5450889"/>
          </a:xfrm>
          <a:prstGeom prst="rect">
            <a:avLst/>
          </a:prstGeom>
        </p:spPr>
      </p:pic>
    </p:spTree>
    <p:extLst>
      <p:ext uri="{BB962C8B-B14F-4D97-AF65-F5344CB8AC3E}">
        <p14:creationId xmlns:p14="http://schemas.microsoft.com/office/powerpoint/2010/main" val="6867218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4"/>
          </p:nvPr>
        </p:nvSpPr>
        <p:spPr>
          <a:xfrm>
            <a:off x="11657818" y="6484937"/>
            <a:ext cx="533348" cy="365125"/>
          </a:xfrm>
        </p:spPr>
        <p:txBody>
          <a:bodyPr rtlCol="0"/>
          <a:lstStyle/>
          <a:p>
            <a:pPr rtl="0"/>
            <a:fld id="{5AE1514C-5E56-4738-A1FF-4B1CFD2A3E36}" type="slidenum">
              <a:rPr lang="en-GB" noProof="1" smtClean="0"/>
              <a:pPr rtl="0"/>
              <a:t>26</a:t>
            </a:fld>
            <a:endParaRPr lang="en-GB" noProof="1"/>
          </a:p>
        </p:txBody>
      </p:sp>
      <p:sp>
        <p:nvSpPr>
          <p:cNvPr id="11" name="Text Placeholder 10"/>
          <p:cNvSpPr>
            <a:spLocks noGrp="1"/>
          </p:cNvSpPr>
          <p:nvPr>
            <p:ph type="body" sz="quarter" idx="11"/>
          </p:nvPr>
        </p:nvSpPr>
        <p:spPr>
          <a:xfrm>
            <a:off x="5931568" y="2168780"/>
            <a:ext cx="6154602" cy="4154984"/>
          </a:xfrm>
        </p:spPr>
        <p:txBody>
          <a:bodyPr rtlCol="0"/>
          <a:lstStyle/>
          <a:p>
            <a:pPr rtl="0"/>
            <a:r>
              <a:rPr lang="en-GB" sz="2800" dirty="0" err="1">
                <a:solidFill>
                  <a:schemeClr val="accent2">
                    <a:lumMod val="60000"/>
                    <a:lumOff val="40000"/>
                  </a:schemeClr>
                </a:solidFill>
                <a:latin typeface="Gotham-Book"/>
              </a:rPr>
              <a:t>Os</a:t>
            </a:r>
            <a:r>
              <a:rPr lang="en-GB" sz="2800" dirty="0">
                <a:solidFill>
                  <a:schemeClr val="accent2">
                    <a:lumMod val="60000"/>
                    <a:lumOff val="40000"/>
                  </a:schemeClr>
                </a:solidFill>
                <a:latin typeface="Gotham-Book"/>
              </a:rPr>
              <a:t> </a:t>
            </a:r>
            <a:r>
              <a:rPr lang="en-GB" sz="2800" dirty="0" err="1">
                <a:solidFill>
                  <a:schemeClr val="accent2">
                    <a:lumMod val="60000"/>
                    <a:lumOff val="40000"/>
                  </a:schemeClr>
                </a:solidFill>
                <a:latin typeface="Gotham-Book"/>
              </a:rPr>
              <a:t>ydych</a:t>
            </a:r>
            <a:r>
              <a:rPr lang="en-GB" sz="2800" dirty="0">
                <a:solidFill>
                  <a:schemeClr val="accent2">
                    <a:lumMod val="60000"/>
                    <a:lumOff val="40000"/>
                  </a:schemeClr>
                </a:solidFill>
                <a:latin typeface="Gotham-Book"/>
              </a:rPr>
              <a:t> </a:t>
            </a:r>
            <a:r>
              <a:rPr lang="en-GB" sz="2800" dirty="0" err="1">
                <a:solidFill>
                  <a:schemeClr val="accent2">
                    <a:lumMod val="60000"/>
                    <a:lumOff val="40000"/>
                  </a:schemeClr>
                </a:solidFill>
                <a:latin typeface="Gotham-Book"/>
              </a:rPr>
              <a:t>chi'n</a:t>
            </a:r>
            <a:r>
              <a:rPr lang="en-GB" sz="2800" dirty="0">
                <a:solidFill>
                  <a:schemeClr val="accent2">
                    <a:lumMod val="60000"/>
                    <a:lumOff val="40000"/>
                  </a:schemeClr>
                </a:solidFill>
                <a:latin typeface="Gotham-Book"/>
              </a:rPr>
              <a:t> </a:t>
            </a:r>
            <a:r>
              <a:rPr lang="en-GB" sz="2800" dirty="0" err="1">
                <a:solidFill>
                  <a:schemeClr val="accent2">
                    <a:lumMod val="60000"/>
                    <a:lumOff val="40000"/>
                  </a:schemeClr>
                </a:solidFill>
                <a:latin typeface="Gotham-Book"/>
              </a:rPr>
              <a:t>cymryd</a:t>
            </a:r>
            <a:r>
              <a:rPr lang="en-GB" sz="2800" dirty="0">
                <a:solidFill>
                  <a:schemeClr val="accent2">
                    <a:lumMod val="60000"/>
                    <a:lumOff val="40000"/>
                  </a:schemeClr>
                </a:solidFill>
                <a:latin typeface="Gotham-Book"/>
              </a:rPr>
              <a:t> </a:t>
            </a:r>
            <a:r>
              <a:rPr lang="en-GB" sz="2800" dirty="0" err="1">
                <a:solidFill>
                  <a:schemeClr val="accent2">
                    <a:lumMod val="60000"/>
                    <a:lumOff val="40000"/>
                  </a:schemeClr>
                </a:solidFill>
                <a:latin typeface="Gotham-Book"/>
              </a:rPr>
              <a:t>yn</a:t>
            </a:r>
            <a:r>
              <a:rPr lang="en-GB" sz="2800" dirty="0">
                <a:solidFill>
                  <a:schemeClr val="accent2">
                    <a:lumMod val="60000"/>
                    <a:lumOff val="40000"/>
                  </a:schemeClr>
                </a:solidFill>
                <a:latin typeface="Gotham-Book"/>
              </a:rPr>
              <a:t> </a:t>
            </a:r>
            <a:r>
              <a:rPr lang="en-GB" sz="2800" dirty="0" err="1">
                <a:solidFill>
                  <a:schemeClr val="accent2">
                    <a:lumMod val="60000"/>
                    <a:lumOff val="40000"/>
                  </a:schemeClr>
                </a:solidFill>
                <a:latin typeface="Gotham-Book"/>
              </a:rPr>
              <a:t>ganiataol</a:t>
            </a:r>
            <a:r>
              <a:rPr lang="en-GB" sz="2800" dirty="0">
                <a:solidFill>
                  <a:schemeClr val="accent2">
                    <a:lumMod val="60000"/>
                    <a:lumOff val="40000"/>
                  </a:schemeClr>
                </a:solidFill>
                <a:latin typeface="Gotham-Book"/>
              </a:rPr>
              <a:t> dull </a:t>
            </a:r>
            <a:r>
              <a:rPr lang="en-GB" sz="2800" dirty="0" err="1">
                <a:solidFill>
                  <a:schemeClr val="accent2">
                    <a:lumMod val="60000"/>
                    <a:lumOff val="40000"/>
                  </a:schemeClr>
                </a:solidFill>
                <a:latin typeface="Gotham-Book"/>
              </a:rPr>
              <a:t>Yr</a:t>
            </a:r>
            <a:r>
              <a:rPr lang="en-GB" sz="2800" dirty="0">
                <a:solidFill>
                  <a:schemeClr val="accent2">
                    <a:lumMod val="60000"/>
                    <a:lumOff val="40000"/>
                  </a:schemeClr>
                </a:solidFill>
                <a:latin typeface="Gotham-Book"/>
              </a:rPr>
              <a:t> un </a:t>
            </a:r>
            <a:r>
              <a:rPr lang="en-GB" sz="2800" dirty="0" err="1">
                <a:solidFill>
                  <a:schemeClr val="accent2">
                    <a:lumMod val="60000"/>
                    <a:lumOff val="40000"/>
                  </a:schemeClr>
                </a:solidFill>
                <a:latin typeface="Gotham-Book"/>
              </a:rPr>
              <a:t>peth</a:t>
            </a:r>
            <a:r>
              <a:rPr lang="en-GB" sz="2800" dirty="0">
                <a:solidFill>
                  <a:schemeClr val="accent2">
                    <a:lumMod val="60000"/>
                    <a:lumOff val="40000"/>
                  </a:schemeClr>
                </a:solidFill>
                <a:latin typeface="Gotham-Book"/>
              </a:rPr>
              <a:t> </a:t>
            </a:r>
            <a:r>
              <a:rPr lang="en-GB" sz="2800" dirty="0" err="1">
                <a:solidFill>
                  <a:schemeClr val="accent2">
                    <a:lumMod val="60000"/>
                    <a:lumOff val="40000"/>
                  </a:schemeClr>
                </a:solidFill>
                <a:latin typeface="Gotham-Book"/>
              </a:rPr>
              <a:t>i-bawb</a:t>
            </a:r>
            <a:r>
              <a:rPr lang="en-GB" sz="2800" dirty="0">
                <a:solidFill>
                  <a:schemeClr val="accent2">
                    <a:lumMod val="60000"/>
                    <a:lumOff val="40000"/>
                  </a:schemeClr>
                </a:solidFill>
                <a:latin typeface="Gotham-Book"/>
              </a:rPr>
              <a:t> o </a:t>
            </a:r>
            <a:r>
              <a:rPr lang="en-GB" sz="2800" dirty="0" err="1">
                <a:solidFill>
                  <a:schemeClr val="accent2">
                    <a:lumMod val="60000"/>
                    <a:lumOff val="40000"/>
                  </a:schemeClr>
                </a:solidFill>
                <a:latin typeface="Gotham-Book"/>
              </a:rPr>
              <a:t>addysgu</a:t>
            </a:r>
            <a:r>
              <a:rPr lang="en-GB" sz="2800" dirty="0">
                <a:solidFill>
                  <a:schemeClr val="accent2">
                    <a:lumMod val="60000"/>
                    <a:lumOff val="40000"/>
                  </a:schemeClr>
                </a:solidFill>
                <a:latin typeface="Gotham-Book"/>
              </a:rPr>
              <a:t>, </a:t>
            </a:r>
            <a:r>
              <a:rPr lang="en-GB" sz="2800" dirty="0" err="1">
                <a:solidFill>
                  <a:schemeClr val="accent2">
                    <a:lumMod val="60000"/>
                    <a:lumOff val="40000"/>
                  </a:schemeClr>
                </a:solidFill>
                <a:latin typeface="Gotham-Book"/>
              </a:rPr>
              <a:t>rydych</a:t>
            </a:r>
            <a:r>
              <a:rPr lang="en-GB" sz="2800" dirty="0">
                <a:solidFill>
                  <a:schemeClr val="accent2">
                    <a:lumMod val="60000"/>
                    <a:lumOff val="40000"/>
                  </a:schemeClr>
                </a:solidFill>
                <a:latin typeface="Gotham-Book"/>
              </a:rPr>
              <a:t> chi </a:t>
            </a:r>
            <a:r>
              <a:rPr lang="en-GB" sz="2800" dirty="0" err="1">
                <a:solidFill>
                  <a:schemeClr val="accent2">
                    <a:lumMod val="60000"/>
                    <a:lumOff val="40000"/>
                  </a:schemeClr>
                </a:solidFill>
                <a:latin typeface="Gotham-Book"/>
              </a:rPr>
              <a:t>mewn</a:t>
            </a:r>
            <a:r>
              <a:rPr lang="en-GB" sz="2800" dirty="0">
                <a:solidFill>
                  <a:schemeClr val="accent2">
                    <a:lumMod val="60000"/>
                    <a:lumOff val="40000"/>
                  </a:schemeClr>
                </a:solidFill>
                <a:latin typeface="Gotham-Book"/>
              </a:rPr>
              <a:t> </a:t>
            </a:r>
            <a:r>
              <a:rPr lang="en-GB" sz="2800" dirty="0" err="1">
                <a:solidFill>
                  <a:schemeClr val="accent2">
                    <a:lumMod val="60000"/>
                    <a:lumOff val="40000"/>
                  </a:schemeClr>
                </a:solidFill>
                <a:latin typeface="Gotham-Book"/>
              </a:rPr>
              <a:t>peryg</a:t>
            </a:r>
            <a:r>
              <a:rPr lang="en-GB" sz="2800" dirty="0">
                <a:solidFill>
                  <a:schemeClr val="accent2">
                    <a:lumMod val="60000"/>
                    <a:lumOff val="40000"/>
                  </a:schemeClr>
                </a:solidFill>
                <a:latin typeface="Gotham-Book"/>
              </a:rPr>
              <a:t> o </a:t>
            </a:r>
            <a:r>
              <a:rPr lang="en-GB" sz="2800" dirty="0" err="1">
                <a:solidFill>
                  <a:schemeClr val="accent2">
                    <a:lumMod val="60000"/>
                    <a:lumOff val="40000"/>
                  </a:schemeClr>
                </a:solidFill>
                <a:latin typeface="Gotham-Book"/>
              </a:rPr>
              <a:t>eithrio</a:t>
            </a:r>
            <a:r>
              <a:rPr lang="en-GB" sz="2800" dirty="0">
                <a:solidFill>
                  <a:schemeClr val="accent2">
                    <a:lumMod val="60000"/>
                    <a:lumOff val="40000"/>
                  </a:schemeClr>
                </a:solidFill>
                <a:latin typeface="Gotham-Book"/>
              </a:rPr>
              <a:t> </a:t>
            </a:r>
            <a:r>
              <a:rPr lang="en-GB" sz="2800" dirty="0" err="1">
                <a:solidFill>
                  <a:schemeClr val="accent2">
                    <a:lumMod val="60000"/>
                    <a:lumOff val="40000"/>
                  </a:schemeClr>
                </a:solidFill>
                <a:latin typeface="Gotham-Book"/>
              </a:rPr>
              <a:t>myfyrwyr</a:t>
            </a:r>
            <a:r>
              <a:rPr lang="en-GB" sz="2800" dirty="0">
                <a:solidFill>
                  <a:schemeClr val="accent2">
                    <a:lumMod val="60000"/>
                    <a:lumOff val="40000"/>
                  </a:schemeClr>
                </a:solidFill>
                <a:latin typeface="Gotham-Book"/>
              </a:rPr>
              <a:t>.</a:t>
            </a:r>
          </a:p>
          <a:p>
            <a:pPr rtl="0"/>
            <a:r>
              <a:rPr lang="en-GB" sz="1800" noProof="1">
                <a:solidFill>
                  <a:schemeClr val="tx1"/>
                </a:solidFill>
              </a:rPr>
              <a:t>Yn hytrach, creu a dylunio gweithgareddau a chyfarwyddyd. Wrth gyflwyno cerdd, er enghraifft, </a:t>
            </a:r>
          </a:p>
          <a:p>
            <a:pPr rtl="0"/>
            <a:r>
              <a:rPr lang="en-GB" sz="1800" noProof="1">
                <a:solidFill>
                  <a:schemeClr val="tx1"/>
                </a:solidFill>
              </a:rPr>
              <a:t>Sganiwch y testun ar gyfer geiriau a allai fod yn anodd i siaradwyr Cymraeg. Chwiliwch am ranbartholdeb neu amrywiadau mewn iaith na fyddai'n glir efallai.  </a:t>
            </a:r>
          </a:p>
          <a:p>
            <a:pPr rtl="0"/>
            <a:r>
              <a:rPr lang="en-GB" sz="1800" noProof="1">
                <a:solidFill>
                  <a:schemeClr val="tx1"/>
                </a:solidFill>
              </a:rPr>
              <a:t>Cynlluniwch ar gyfer cefnogaeth weledol a sain a chaniatáu trawsieithu yn eich ystafell ddosbarth.</a:t>
            </a:r>
          </a:p>
        </p:txBody>
      </p:sp>
      <p:sp>
        <p:nvSpPr>
          <p:cNvPr id="8" name="Text Placeholder 7"/>
          <p:cNvSpPr>
            <a:spLocks noGrp="1"/>
          </p:cNvSpPr>
          <p:nvPr>
            <p:ph type="body" sz="quarter" idx="19"/>
          </p:nvPr>
        </p:nvSpPr>
        <p:spPr>
          <a:xfrm>
            <a:off x="5978138" y="844507"/>
            <a:ext cx="6108032" cy="1588127"/>
          </a:xfrm>
        </p:spPr>
        <p:txBody>
          <a:bodyPr rtlCol="0"/>
          <a:lstStyle/>
          <a:p>
            <a:pPr rtl="0"/>
            <a:r>
              <a:rPr lang="en-GB" noProof="1"/>
              <a:t>Cynllunio gwersi yn gynhwysol drwy weithio ar yr ymylon</a:t>
            </a:r>
          </a:p>
        </p:txBody>
      </p:sp>
      <p:sp>
        <p:nvSpPr>
          <p:cNvPr id="20" name="Content Placeholder 19"/>
          <p:cNvSpPr>
            <a:spLocks noGrp="1"/>
          </p:cNvSpPr>
          <p:nvPr>
            <p:ph idx="18"/>
          </p:nvPr>
        </p:nvSpPr>
        <p:spPr>
          <a:xfrm>
            <a:off x="7955280" y="4277"/>
            <a:ext cx="2377440" cy="840230"/>
          </a:xfrm>
        </p:spPr>
        <p:txBody>
          <a:bodyPr rtlCol="0"/>
          <a:lstStyle/>
          <a:p>
            <a:pPr rtl="0"/>
            <a:r>
              <a:rPr lang="en-GB" noProof="1"/>
              <a:t>5</a:t>
            </a:r>
          </a:p>
        </p:txBody>
      </p:sp>
      <p:pic>
        <p:nvPicPr>
          <p:cNvPr id="14338" name="Picture 2" descr="See the source image">
            <a:extLst>
              <a:ext uri="{FF2B5EF4-FFF2-40B4-BE49-F238E27FC236}">
                <a16:creationId xmlns:a16="http://schemas.microsoft.com/office/drawing/2014/main" id="{3C690409-F296-DB8F-6652-CF8739E8A1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58" y="-7938"/>
            <a:ext cx="5511426"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7058" y="-7938"/>
            <a:ext cx="5811253" cy="6865938"/>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1"/>
          </a:p>
        </p:txBody>
      </p:sp>
    </p:spTree>
    <p:extLst>
      <p:ext uri="{BB962C8B-B14F-4D97-AF65-F5344CB8AC3E}">
        <p14:creationId xmlns:p14="http://schemas.microsoft.com/office/powerpoint/2010/main" val="21779182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4B85-C531-150D-ED2B-AE8F239F5815}"/>
              </a:ext>
            </a:extLst>
          </p:cNvPr>
          <p:cNvSpPr>
            <a:spLocks noGrp="1"/>
          </p:cNvSpPr>
          <p:nvPr>
            <p:ph type="ctrTitle"/>
          </p:nvPr>
        </p:nvSpPr>
        <p:spPr>
          <a:xfrm>
            <a:off x="3555309" y="2068864"/>
            <a:ext cx="5208335" cy="2430537"/>
          </a:xfrm>
        </p:spPr>
        <p:txBody>
          <a:bodyPr/>
          <a:lstStyle/>
          <a:p>
            <a:pPr>
              <a:lnSpc>
                <a:spcPct val="150000"/>
              </a:lnSpc>
            </a:pPr>
            <a:r>
              <a:rPr lang="en-GB" sz="5400" b="1" dirty="0">
                <a:latin typeface="+mj-lt"/>
                <a:cs typeface="Segoe UI Semibold"/>
              </a:rPr>
              <a:t>AMRYWIAETH</a:t>
            </a:r>
            <a:br>
              <a:rPr lang="en-GB" sz="5400" b="1" dirty="0">
                <a:latin typeface="+mj-lt"/>
                <a:cs typeface="Segoe UI Semibold"/>
              </a:rPr>
            </a:br>
            <a:r>
              <a:rPr lang="en-GB" sz="5400" b="1" dirty="0">
                <a:latin typeface="+mj-lt"/>
                <a:cs typeface="Segoe UI Semibold"/>
              </a:rPr>
              <a:t>GWYBYDDOL</a:t>
            </a:r>
          </a:p>
        </p:txBody>
      </p:sp>
    </p:spTree>
    <p:extLst>
      <p:ext uri="{BB962C8B-B14F-4D97-AF65-F5344CB8AC3E}">
        <p14:creationId xmlns:p14="http://schemas.microsoft.com/office/powerpoint/2010/main" val="24833199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ee the source image">
            <a:extLst>
              <a:ext uri="{FF2B5EF4-FFF2-40B4-BE49-F238E27FC236}">
                <a16:creationId xmlns:a16="http://schemas.microsoft.com/office/drawing/2014/main" id="{FE8BDDF3-A718-7090-D928-3C8B4C07F15E}"/>
              </a:ext>
            </a:extLst>
          </p:cNvPr>
          <p:cNvPicPr>
            <a:picLocks noChangeAspect="1" noChangeArrowheads="1"/>
          </p:cNvPicPr>
          <p:nvPr/>
        </p:nvPicPr>
        <p:blipFill>
          <a:blip r:embed="rId2" cstate="screen">
            <a:extLst>
              <a:ext uri="{28A0092B-C50C-407E-A947-70E740481C1C}">
                <a14:useLocalDpi xmlns:a14="http://schemas.microsoft.com/office/drawing/2010/main" val="0"/>
              </a:ext>
            </a:extLst>
          </a:blip>
          <a:srcRect/>
          <a:stretch>
            <a:fillRect/>
          </a:stretch>
        </p:blipFill>
        <p:spPr bwMode="auto">
          <a:xfrm>
            <a:off x="926933" y="108285"/>
            <a:ext cx="1082341" cy="1082341"/>
          </a:xfrm>
          <a:prstGeom prst="rect">
            <a:avLst/>
          </a:prstGeom>
          <a:noFill/>
          <a:extLst>
            <a:ext uri="{909E8E84-426E-40DD-AFC4-6F175D3DCCD1}">
              <a14:hiddenFill xmlns:a14="http://schemas.microsoft.com/office/drawing/2010/main">
                <a:solidFill>
                  <a:srgbClr val="FFFFFF"/>
                </a:solidFill>
              </a14:hiddenFill>
            </a:ext>
          </a:extLst>
        </p:spPr>
      </p:pic>
      <p:sp>
        <p:nvSpPr>
          <p:cNvPr id="2" name="Text Placeholder 1">
            <a:extLst>
              <a:ext uri="{FF2B5EF4-FFF2-40B4-BE49-F238E27FC236}">
                <a16:creationId xmlns:a16="http://schemas.microsoft.com/office/drawing/2014/main" id="{26C2B212-6F0D-FE74-1882-20560CF78117}"/>
              </a:ext>
            </a:extLst>
          </p:cNvPr>
          <p:cNvSpPr>
            <a:spLocks noGrp="1"/>
          </p:cNvSpPr>
          <p:nvPr>
            <p:ph type="body" sz="quarter" idx="13"/>
          </p:nvPr>
        </p:nvSpPr>
        <p:spPr>
          <a:xfrm>
            <a:off x="304800" y="1772457"/>
            <a:ext cx="11658600" cy="3313086"/>
          </a:xfrm>
        </p:spPr>
        <p:txBody>
          <a:bodyPr/>
          <a:lstStyle/>
          <a:p>
            <a:pPr>
              <a:lnSpc>
                <a:spcPct val="150000"/>
              </a:lnSpc>
            </a:pPr>
            <a:r>
              <a:rPr lang="en-GB"/>
              <a:t>“Cognitive diversity is defined as differences in insight, perspective, information, and the heuristics that we deploy consciously or otherwise, to make sense of the world around us and to filter information.”</a:t>
            </a:r>
          </a:p>
        </p:txBody>
      </p:sp>
      <p:sp>
        <p:nvSpPr>
          <p:cNvPr id="3" name="Text Placeholder 2">
            <a:extLst>
              <a:ext uri="{FF2B5EF4-FFF2-40B4-BE49-F238E27FC236}">
                <a16:creationId xmlns:a16="http://schemas.microsoft.com/office/drawing/2014/main" id="{27A69620-6392-9872-98D6-AB04F43AD813}"/>
              </a:ext>
            </a:extLst>
          </p:cNvPr>
          <p:cNvSpPr>
            <a:spLocks noGrp="1"/>
          </p:cNvSpPr>
          <p:nvPr>
            <p:ph type="body" sz="quarter" idx="14"/>
          </p:nvPr>
        </p:nvSpPr>
        <p:spPr>
          <a:xfrm>
            <a:off x="3865562" y="5276808"/>
            <a:ext cx="8097838" cy="535531"/>
          </a:xfrm>
        </p:spPr>
        <p:txBody>
          <a:bodyPr/>
          <a:lstStyle/>
          <a:p>
            <a:r>
              <a:rPr lang="en-GB" sz="3200">
                <a:solidFill>
                  <a:srgbClr val="FFFF00"/>
                </a:solidFill>
              </a:rPr>
              <a:t>MATTHEW SYED</a:t>
            </a:r>
          </a:p>
        </p:txBody>
      </p:sp>
    </p:spTree>
    <p:extLst>
      <p:ext uri="{BB962C8B-B14F-4D97-AF65-F5344CB8AC3E}">
        <p14:creationId xmlns:p14="http://schemas.microsoft.com/office/powerpoint/2010/main" val="11030872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6FEC562-DE68-E959-C493-1A156F004D6A}"/>
              </a:ext>
            </a:extLst>
          </p:cNvPr>
          <p:cNvPicPr>
            <a:picLocks noChangeAspect="1"/>
          </p:cNvPicPr>
          <p:nvPr/>
        </p:nvPicPr>
        <p:blipFill>
          <a:blip r:embed="rId3"/>
          <a:stretch>
            <a:fillRect/>
          </a:stretch>
        </p:blipFill>
        <p:spPr>
          <a:xfrm>
            <a:off x="0" y="-6038"/>
            <a:ext cx="5257800" cy="6856100"/>
          </a:xfrm>
          <a:prstGeom prst="rect">
            <a:avLst/>
          </a:prstGeom>
          <a:noFill/>
        </p:spPr>
      </p:pic>
      <p:sp>
        <p:nvSpPr>
          <p:cNvPr id="8" name="Text Placeholder 2">
            <a:extLst>
              <a:ext uri="{FF2B5EF4-FFF2-40B4-BE49-F238E27FC236}">
                <a16:creationId xmlns:a16="http://schemas.microsoft.com/office/drawing/2014/main" id="{3D6A1C74-135A-29C0-F987-433C6D9C50EC}"/>
              </a:ext>
            </a:extLst>
          </p:cNvPr>
          <p:cNvSpPr>
            <a:spLocks noGrp="1"/>
          </p:cNvSpPr>
          <p:nvPr>
            <p:ph type="body" sz="quarter" idx="11"/>
          </p:nvPr>
        </p:nvSpPr>
        <p:spPr>
          <a:xfrm>
            <a:off x="5464497" y="1067199"/>
            <a:ext cx="6543019" cy="5202001"/>
          </a:xfrm>
        </p:spPr>
        <p:txBody>
          <a:bodyPr/>
          <a:lstStyle/>
          <a:p>
            <a:pPr marL="571500" indent="-571500" algn="l">
              <a:lnSpc>
                <a:spcPct val="150000"/>
              </a:lnSpc>
              <a:buFont typeface="Arial" panose="020B0604020202020204" pitchFamily="34" charset="0"/>
              <a:buChar char="•"/>
            </a:pPr>
            <a:r>
              <a:rPr lang="en-GB" sz="3200" i="0" dirty="0">
                <a:solidFill>
                  <a:srgbClr val="333333"/>
                </a:solidFill>
                <a:effectLst/>
                <a:latin typeface="+mn-lt"/>
              </a:rPr>
              <a:t>Sut y </a:t>
            </a:r>
            <a:r>
              <a:rPr lang="en-GB" sz="3200" dirty="0" err="1">
                <a:solidFill>
                  <a:srgbClr val="333333"/>
                </a:solidFill>
                <a:latin typeface="+mn-lt"/>
              </a:rPr>
              <a:t>g</a:t>
            </a:r>
            <a:r>
              <a:rPr lang="en-GB" sz="3200" i="0" dirty="0" err="1">
                <a:solidFill>
                  <a:srgbClr val="333333"/>
                </a:solidFill>
                <a:effectLst/>
                <a:latin typeface="+mn-lt"/>
              </a:rPr>
              <a:t>afodd</a:t>
            </a:r>
            <a:r>
              <a:rPr lang="en-GB" sz="3200" i="0" dirty="0">
                <a:solidFill>
                  <a:srgbClr val="333333"/>
                </a:solidFill>
                <a:effectLst/>
                <a:latin typeface="+mn-lt"/>
              </a:rPr>
              <a:t> y CIA 9/11 mor </a:t>
            </a:r>
            <a:r>
              <a:rPr lang="en-GB" sz="3200" i="0" dirty="0" err="1">
                <a:solidFill>
                  <a:srgbClr val="333333"/>
                </a:solidFill>
                <a:effectLst/>
                <a:latin typeface="+mn-lt"/>
              </a:rPr>
              <a:t>anghywir</a:t>
            </a:r>
            <a:endParaRPr lang="en-GB" sz="3200" i="0" dirty="0">
              <a:solidFill>
                <a:srgbClr val="333333"/>
              </a:solidFill>
              <a:effectLst/>
              <a:latin typeface="+mn-lt"/>
            </a:endParaRPr>
          </a:p>
          <a:p>
            <a:pPr marL="571500" indent="-571500" algn="l">
              <a:lnSpc>
                <a:spcPct val="150000"/>
              </a:lnSpc>
              <a:buFont typeface="Arial" panose="020B0604020202020204" pitchFamily="34" charset="0"/>
              <a:buChar char="•"/>
            </a:pPr>
            <a:r>
              <a:rPr lang="en-GB" sz="3200" dirty="0" err="1">
                <a:solidFill>
                  <a:srgbClr val="333333"/>
                </a:solidFill>
                <a:latin typeface="+mn-lt"/>
              </a:rPr>
              <a:t>Arolygaeth</a:t>
            </a:r>
            <a:r>
              <a:rPr lang="en-GB" sz="3200" dirty="0">
                <a:solidFill>
                  <a:srgbClr val="333333"/>
                </a:solidFill>
                <a:latin typeface="+mn-lt"/>
              </a:rPr>
              <a:t> </a:t>
            </a:r>
            <a:r>
              <a:rPr lang="en-GB" sz="3200" dirty="0" err="1">
                <a:solidFill>
                  <a:srgbClr val="333333"/>
                </a:solidFill>
                <a:latin typeface="+mn-lt"/>
              </a:rPr>
              <a:t>tim</a:t>
            </a:r>
            <a:r>
              <a:rPr lang="en-GB" sz="3200" dirty="0">
                <a:solidFill>
                  <a:srgbClr val="333333"/>
                </a:solidFill>
                <a:latin typeface="+mn-lt"/>
              </a:rPr>
              <a:t> </a:t>
            </a:r>
            <a:r>
              <a:rPr lang="en-GB" sz="3200" i="0" dirty="0" err="1">
                <a:solidFill>
                  <a:srgbClr val="333333"/>
                </a:solidFill>
                <a:effectLst/>
                <a:latin typeface="+mn-lt"/>
              </a:rPr>
              <a:t>Pêl-droed</a:t>
            </a:r>
            <a:r>
              <a:rPr lang="en-GB" sz="3200" i="0" dirty="0">
                <a:solidFill>
                  <a:srgbClr val="333333"/>
                </a:solidFill>
                <a:effectLst/>
                <a:latin typeface="+mn-lt"/>
              </a:rPr>
              <a:t> </a:t>
            </a:r>
            <a:r>
              <a:rPr lang="en-GB" sz="3200" i="0" dirty="0" err="1">
                <a:solidFill>
                  <a:srgbClr val="333333"/>
                </a:solidFill>
                <a:effectLst/>
                <a:latin typeface="+mn-lt"/>
              </a:rPr>
              <a:t>Lloegr</a:t>
            </a:r>
            <a:r>
              <a:rPr lang="en-GB" sz="3200" i="0" dirty="0">
                <a:solidFill>
                  <a:srgbClr val="333333"/>
                </a:solidFill>
                <a:effectLst/>
                <a:latin typeface="+mn-lt"/>
              </a:rPr>
              <a:t> a Gareth Southgate</a:t>
            </a:r>
          </a:p>
          <a:p>
            <a:pPr marL="571500" indent="-571500" algn="l">
              <a:lnSpc>
                <a:spcPct val="150000"/>
              </a:lnSpc>
              <a:buFont typeface="Arial" panose="020B0604020202020204" pitchFamily="34" charset="0"/>
              <a:buChar char="•"/>
            </a:pPr>
            <a:r>
              <a:rPr lang="en-GB" sz="3200" i="0" dirty="0">
                <a:solidFill>
                  <a:srgbClr val="333333"/>
                </a:solidFill>
                <a:effectLst/>
                <a:latin typeface="+mn-lt"/>
              </a:rPr>
              <a:t>Mae </a:t>
            </a:r>
            <a:r>
              <a:rPr lang="en-GB" sz="3200" i="0" dirty="0" err="1">
                <a:solidFill>
                  <a:srgbClr val="333333"/>
                </a:solidFill>
                <a:effectLst/>
                <a:latin typeface="+mn-lt"/>
              </a:rPr>
              <a:t>tîm</a:t>
            </a:r>
            <a:r>
              <a:rPr lang="en-GB" sz="3200" i="0" dirty="0">
                <a:solidFill>
                  <a:srgbClr val="333333"/>
                </a:solidFill>
                <a:effectLst/>
                <a:latin typeface="+mn-lt"/>
              </a:rPr>
              <a:t> </a:t>
            </a:r>
            <a:r>
              <a:rPr lang="en-GB" sz="3200" i="0" dirty="0" err="1">
                <a:solidFill>
                  <a:srgbClr val="333333"/>
                </a:solidFill>
                <a:effectLst/>
                <a:latin typeface="+mn-lt"/>
              </a:rPr>
              <a:t>gwybyddol</a:t>
            </a:r>
            <a:r>
              <a:rPr lang="en-GB" sz="3200" i="0" dirty="0">
                <a:solidFill>
                  <a:srgbClr val="333333"/>
                </a:solidFill>
                <a:effectLst/>
                <a:latin typeface="+mn-lt"/>
              </a:rPr>
              <a:t> </a:t>
            </a:r>
            <a:r>
              <a:rPr lang="en-GB" sz="3200" i="0" dirty="0" err="1">
                <a:solidFill>
                  <a:srgbClr val="333333"/>
                </a:solidFill>
                <a:effectLst/>
                <a:latin typeface="+mn-lt"/>
              </a:rPr>
              <a:t>amrywiol</a:t>
            </a:r>
            <a:r>
              <a:rPr lang="en-GB" sz="3200" i="0" dirty="0">
                <a:solidFill>
                  <a:srgbClr val="333333"/>
                </a:solidFill>
                <a:effectLst/>
                <a:latin typeface="+mn-lt"/>
              </a:rPr>
              <a:t> 10 </a:t>
            </a:r>
            <a:r>
              <a:rPr lang="en-GB" sz="3200" i="0" dirty="0" err="1">
                <a:solidFill>
                  <a:srgbClr val="333333"/>
                </a:solidFill>
                <a:effectLst/>
                <a:latin typeface="+mn-lt"/>
              </a:rPr>
              <a:t>gwaith</a:t>
            </a:r>
            <a:r>
              <a:rPr lang="en-GB" sz="3200" i="0" dirty="0">
                <a:solidFill>
                  <a:srgbClr val="333333"/>
                </a:solidFill>
                <a:effectLst/>
                <a:latin typeface="+mn-lt"/>
              </a:rPr>
              <a:t> </a:t>
            </a:r>
            <a:r>
              <a:rPr lang="en-GB" sz="3200" i="0" dirty="0" err="1">
                <a:solidFill>
                  <a:srgbClr val="333333"/>
                </a:solidFill>
                <a:effectLst/>
                <a:latin typeface="+mn-lt"/>
              </a:rPr>
              <a:t>yn</a:t>
            </a:r>
            <a:r>
              <a:rPr lang="en-GB" sz="3200" i="0" dirty="0">
                <a:solidFill>
                  <a:srgbClr val="333333"/>
                </a:solidFill>
                <a:effectLst/>
                <a:latin typeface="+mn-lt"/>
              </a:rPr>
              <a:t> </a:t>
            </a:r>
            <a:r>
              <a:rPr lang="en-GB" sz="3200" i="0" dirty="0" err="1">
                <a:solidFill>
                  <a:srgbClr val="333333"/>
                </a:solidFill>
                <a:effectLst/>
                <a:latin typeface="+mn-lt"/>
              </a:rPr>
              <a:t>fwy</a:t>
            </a:r>
            <a:r>
              <a:rPr lang="en-GB" sz="3200" i="0" dirty="0">
                <a:solidFill>
                  <a:srgbClr val="333333"/>
                </a:solidFill>
                <a:effectLst/>
                <a:latin typeface="+mn-lt"/>
              </a:rPr>
              <a:t> </a:t>
            </a:r>
            <a:r>
              <a:rPr lang="en-GB" sz="3200" i="0" dirty="0" err="1">
                <a:solidFill>
                  <a:srgbClr val="333333"/>
                </a:solidFill>
                <a:effectLst/>
                <a:latin typeface="+mn-lt"/>
              </a:rPr>
              <a:t>cynhyrchiol</a:t>
            </a:r>
            <a:endParaRPr lang="en-GB" sz="3200" i="0" dirty="0">
              <a:solidFill>
                <a:srgbClr val="333333"/>
              </a:solidFill>
              <a:effectLst/>
              <a:latin typeface="+mn-lt"/>
            </a:endParaRPr>
          </a:p>
        </p:txBody>
      </p:sp>
      <p:sp>
        <p:nvSpPr>
          <p:cNvPr id="10" name="Text Placeholder 3">
            <a:extLst>
              <a:ext uri="{FF2B5EF4-FFF2-40B4-BE49-F238E27FC236}">
                <a16:creationId xmlns:a16="http://schemas.microsoft.com/office/drawing/2014/main" id="{800E2CA8-B52A-6314-E323-0B6B78108AA0}"/>
              </a:ext>
            </a:extLst>
          </p:cNvPr>
          <p:cNvSpPr>
            <a:spLocks noGrp="1"/>
          </p:cNvSpPr>
          <p:nvPr>
            <p:ph type="body" sz="quarter" idx="19"/>
          </p:nvPr>
        </p:nvSpPr>
        <p:spPr>
          <a:xfrm>
            <a:off x="5792860" y="242721"/>
            <a:ext cx="5875734" cy="590931"/>
          </a:xfrm>
        </p:spPr>
        <p:txBody>
          <a:bodyPr/>
          <a:lstStyle/>
          <a:p>
            <a:r>
              <a:rPr lang="en-US" b="1" u="sng"/>
              <a:t>COGNITIVELY DIVERSE</a:t>
            </a:r>
          </a:p>
        </p:txBody>
      </p:sp>
      <p:sp>
        <p:nvSpPr>
          <p:cNvPr id="2" name="Slide Number Placeholder 1">
            <a:extLst>
              <a:ext uri="{FF2B5EF4-FFF2-40B4-BE49-F238E27FC236}">
                <a16:creationId xmlns:a16="http://schemas.microsoft.com/office/drawing/2014/main" id="{90491280-F7BA-47D1-90B3-1BDC662F3E17}"/>
              </a:ext>
            </a:extLst>
          </p:cNvPr>
          <p:cNvSpPr>
            <a:spLocks noGrp="1"/>
          </p:cNvSpPr>
          <p:nvPr>
            <p:ph type="sldNum" sz="quarter" idx="4"/>
          </p:nvPr>
        </p:nvSpPr>
        <p:spPr>
          <a:xfrm>
            <a:off x="11668594" y="6484937"/>
            <a:ext cx="523406" cy="365125"/>
          </a:xfrm>
        </p:spPr>
        <p:txBody>
          <a:bodyPr wrap="none" anchor="ctr">
            <a:normAutofit/>
          </a:bodyPr>
          <a:lstStyle/>
          <a:p>
            <a:pPr rtl="0">
              <a:spcAft>
                <a:spcPts val="600"/>
              </a:spcAft>
            </a:pPr>
            <a:fld id="{5AE1514C-5E56-4738-A1FF-4B1CFD2A3E36}" type="slidenum">
              <a:rPr lang="en-GB" noProof="1" smtClean="0"/>
              <a:pPr rtl="0">
                <a:spcAft>
                  <a:spcPts val="600"/>
                </a:spcAft>
              </a:pPr>
              <a:t>29</a:t>
            </a:fld>
            <a:endParaRPr lang="en-GB" noProof="1"/>
          </a:p>
        </p:txBody>
      </p:sp>
    </p:spTree>
    <p:extLst>
      <p:ext uri="{BB962C8B-B14F-4D97-AF65-F5344CB8AC3E}">
        <p14:creationId xmlns:p14="http://schemas.microsoft.com/office/powerpoint/2010/main" val="15919879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AD4E164-DBBE-FF3C-91B0-4253DCC71B49}"/>
              </a:ext>
            </a:extLst>
          </p:cNvPr>
          <p:cNvSpPr>
            <a:spLocks noGrp="1"/>
          </p:cNvSpPr>
          <p:nvPr>
            <p:ph type="pic" sz="quarter" idx="14"/>
          </p:nvPr>
        </p:nvSpPr>
        <p:spPr>
          <a:xfrm>
            <a:off x="12888" y="0"/>
            <a:ext cx="12192000" cy="6858000"/>
          </a:xfrm>
        </p:spPr>
      </p:sp>
      <p:sp>
        <p:nvSpPr>
          <p:cNvPr id="3" name="Slide Number Placeholder 2">
            <a:extLst>
              <a:ext uri="{FF2B5EF4-FFF2-40B4-BE49-F238E27FC236}">
                <a16:creationId xmlns:a16="http://schemas.microsoft.com/office/drawing/2014/main" id="{F2CD0051-75EC-5546-3858-182D816EE9A1}"/>
              </a:ext>
            </a:extLst>
          </p:cNvPr>
          <p:cNvSpPr>
            <a:spLocks noGrp="1"/>
          </p:cNvSpPr>
          <p:nvPr>
            <p:ph type="sldNum" sz="quarter" idx="12"/>
          </p:nvPr>
        </p:nvSpPr>
        <p:spPr/>
        <p:txBody>
          <a:bodyPr/>
          <a:lstStyle/>
          <a:p>
            <a:pPr rtl="0"/>
            <a:fld id="{5AE1514C-5E56-4738-A1FF-4B1CFD2A3E36}" type="slidenum">
              <a:rPr lang="en-GB" noProof="1" smtClean="0"/>
              <a:t>30</a:t>
            </a:fld>
            <a:endParaRPr lang="en-GB" noProof="1"/>
          </a:p>
        </p:txBody>
      </p:sp>
      <p:pic>
        <p:nvPicPr>
          <p:cNvPr id="6" name="Online Media 5" title="Matthew Syed talks about the differences in diversity and where the best ideas come from">
            <a:hlinkClick r:id="" action="ppaction://media"/>
            <a:extLst>
              <a:ext uri="{FF2B5EF4-FFF2-40B4-BE49-F238E27FC236}">
                <a16:creationId xmlns:a16="http://schemas.microsoft.com/office/drawing/2014/main" id="{77CE1933-5DAA-B9C4-335D-9CC872F6D681}"/>
              </a:ext>
            </a:extLst>
          </p:cNvPr>
          <p:cNvPicPr>
            <a:picLocks noRot="1" noChangeAspect="1"/>
          </p:cNvPicPr>
          <p:nvPr>
            <a:videoFile r:link="rId1"/>
          </p:nvPr>
        </p:nvPicPr>
        <p:blipFill>
          <a:blip r:embed="rId4"/>
          <a:stretch>
            <a:fillRect/>
          </a:stretch>
        </p:blipFill>
        <p:spPr>
          <a:xfrm>
            <a:off x="254616" y="108372"/>
            <a:ext cx="11493071" cy="6493585"/>
          </a:xfrm>
          <a:prstGeom prst="rect">
            <a:avLst/>
          </a:prstGeom>
        </p:spPr>
      </p:pic>
    </p:spTree>
    <p:extLst>
      <p:ext uri="{BB962C8B-B14F-4D97-AF65-F5344CB8AC3E}">
        <p14:creationId xmlns:p14="http://schemas.microsoft.com/office/powerpoint/2010/main" val="34056633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a:extLst>
              <a:ext uri="{FF2B5EF4-FFF2-40B4-BE49-F238E27FC236}">
                <a16:creationId xmlns:a16="http://schemas.microsoft.com/office/drawing/2014/main" id="{C3EFE59A-AAD4-93E3-B76B-10967757B13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02861" y="68262"/>
            <a:ext cx="9239140" cy="6721475"/>
          </a:xfrm>
          <a:prstGeom prst="rect">
            <a:avLst/>
          </a:prstGeom>
          <a:solidFill>
            <a:srgbClr val="FFFFFF"/>
          </a:solidFill>
        </p:spPr>
      </p:pic>
      <p:sp>
        <p:nvSpPr>
          <p:cNvPr id="5127" name="Slide Number Placeholder 2" hidden="1">
            <a:extLst>
              <a:ext uri="{FF2B5EF4-FFF2-40B4-BE49-F238E27FC236}">
                <a16:creationId xmlns:a16="http://schemas.microsoft.com/office/drawing/2014/main" id="{4D38793A-C290-F3C0-AED6-7BA1DDE43656}"/>
              </a:ext>
            </a:extLst>
          </p:cNvPr>
          <p:cNvSpPr>
            <a:spLocks noGrp="1"/>
          </p:cNvSpPr>
          <p:nvPr>
            <p:ph type="sldNum" sz="quarter" idx="4294967295"/>
          </p:nvPr>
        </p:nvSpPr>
        <p:spPr>
          <a:xfrm>
            <a:off x="11747687" y="6465381"/>
            <a:ext cx="431425" cy="365125"/>
          </a:xfrm>
        </p:spPr>
        <p:txBody>
          <a:bodyPr/>
          <a:lstStyle/>
          <a:p>
            <a:pPr rtl="0">
              <a:spcAft>
                <a:spcPts val="600"/>
              </a:spcAft>
            </a:pPr>
            <a:fld id="{5AE1514C-5E56-4738-A1FF-4B1CFD2A3E36}" type="slidenum">
              <a:rPr lang="en-GB" noProof="1" dirty="0" smtClean="0"/>
              <a:pPr rtl="0">
                <a:spcAft>
                  <a:spcPts val="600"/>
                </a:spcAft>
              </a:pPr>
              <a:t>31</a:t>
            </a:fld>
            <a:endParaRPr lang="en-GB" noProof="1"/>
          </a:p>
        </p:txBody>
      </p:sp>
      <p:pic>
        <p:nvPicPr>
          <p:cNvPr id="11" name="Picture 10">
            <a:extLst>
              <a:ext uri="{FF2B5EF4-FFF2-40B4-BE49-F238E27FC236}">
                <a16:creationId xmlns:a16="http://schemas.microsoft.com/office/drawing/2014/main" id="{F638E380-91E3-A7F4-596E-16A9A2569CFD}"/>
              </a:ext>
            </a:extLst>
          </p:cNvPr>
          <p:cNvPicPr>
            <a:picLocks noChangeAspect="1"/>
          </p:cNvPicPr>
          <p:nvPr/>
        </p:nvPicPr>
        <p:blipFill rotWithShape="1">
          <a:blip r:embed="rId3"/>
          <a:srcRect l="21386" t="28133" r="19742" b="24273"/>
          <a:stretch/>
        </p:blipFill>
        <p:spPr>
          <a:xfrm>
            <a:off x="180473" y="5754710"/>
            <a:ext cx="1955959" cy="886721"/>
          </a:xfrm>
          <a:prstGeom prst="rect">
            <a:avLst/>
          </a:prstGeom>
        </p:spPr>
      </p:pic>
    </p:spTree>
    <p:extLst>
      <p:ext uri="{BB962C8B-B14F-4D97-AF65-F5344CB8AC3E}">
        <p14:creationId xmlns:p14="http://schemas.microsoft.com/office/powerpoint/2010/main" val="6413003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48CF9802-71DD-94DC-59FB-9F21D264625F}"/>
              </a:ext>
            </a:extLst>
          </p:cNvPr>
          <p:cNvSpPr>
            <a:spLocks noGrp="1"/>
          </p:cNvSpPr>
          <p:nvPr>
            <p:ph type="sldNum" sz="quarter" idx="12"/>
          </p:nvPr>
        </p:nvSpPr>
        <p:spPr/>
        <p:txBody>
          <a:bodyPr/>
          <a:lstStyle/>
          <a:p>
            <a:pPr rtl="0"/>
            <a:fld id="{5AE1514C-5E56-4738-A1FF-4B1CFD2A3E36}" type="slidenum">
              <a:rPr lang="en-GB" noProof="1" smtClean="0"/>
              <a:t>32</a:t>
            </a:fld>
            <a:endParaRPr lang="en-GB" noProof="1"/>
          </a:p>
        </p:txBody>
      </p:sp>
      <p:pic>
        <p:nvPicPr>
          <p:cNvPr id="7170" name="Picture 2" descr="See the source image">
            <a:extLst>
              <a:ext uri="{FF2B5EF4-FFF2-40B4-BE49-F238E27FC236}">
                <a16:creationId xmlns:a16="http://schemas.microsoft.com/office/drawing/2014/main" id="{BF62C83A-8B25-211D-8F24-19C911568ECB}"/>
              </a:ext>
            </a:extLst>
          </p:cNvPr>
          <p:cNvPicPr>
            <a:picLocks noGrp="1" noChangeAspect="1" noChangeArrowheads="1"/>
          </p:cNvPicPr>
          <p:nvPr>
            <p:ph type="pic" sz="quarter" idx="14"/>
          </p:nvPr>
        </p:nvPicPr>
        <p:blipFill rotWithShape="1">
          <a:blip r:embed="rId3">
            <a:extLst>
              <a:ext uri="{28A0092B-C50C-407E-A947-70E740481C1C}">
                <a14:useLocalDpi xmlns:a14="http://schemas.microsoft.com/office/drawing/2010/main" val="0"/>
              </a:ext>
            </a:extLst>
          </a:blip>
          <a:srcRect l="-957" t="-2535" r="-1381" b="-2857"/>
          <a:stretch/>
        </p:blipFill>
        <p:spPr bwMode="auto">
          <a:xfrm>
            <a:off x="412091" y="1410621"/>
            <a:ext cx="11367817" cy="43114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40329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p:cNvSpPr>
            <a:spLocks noGrp="1"/>
          </p:cNvSpPr>
          <p:nvPr>
            <p:ph type="body" sz="quarter" idx="11"/>
          </p:nvPr>
        </p:nvSpPr>
        <p:spPr>
          <a:xfrm>
            <a:off x="6244389" y="66778"/>
            <a:ext cx="5811253" cy="6722546"/>
          </a:xfrm>
        </p:spPr>
        <p:txBody>
          <a:bodyPr rtlCol="0"/>
          <a:lstStyle/>
          <a:p>
            <a:pPr rtl="0">
              <a:lnSpc>
                <a:spcPct val="100000"/>
              </a:lnSpc>
            </a:pPr>
            <a:r>
              <a:rPr lang="en-GB" noProof="1"/>
              <a:t>HERIWCH EICH HUN</a:t>
            </a:r>
          </a:p>
          <a:p>
            <a:pPr lvl="4" rtl="0">
              <a:lnSpc>
                <a:spcPct val="150000"/>
              </a:lnSpc>
            </a:pPr>
            <a:r>
              <a:rPr lang="en-GB" b="1" noProof="1"/>
              <a:t>Archwiliwch yn feirniadol eich arferion addysgu ar iaith defnyddir</a:t>
            </a:r>
          </a:p>
          <a:p>
            <a:pPr rtl="0"/>
            <a:r>
              <a:rPr lang="en-GB" noProof="1"/>
              <a:t>ADFYFYRIWCH</a:t>
            </a:r>
          </a:p>
          <a:p>
            <a:pPr lvl="4" rtl="0">
              <a:lnSpc>
                <a:spcPct val="150000"/>
              </a:lnSpc>
            </a:pPr>
            <a:r>
              <a:rPr lang="en-GB" b="1" dirty="0" err="1">
                <a:solidFill>
                  <a:srgbClr val="414142"/>
                </a:solidFill>
              </a:rPr>
              <a:t>Ydych</a:t>
            </a:r>
            <a:r>
              <a:rPr lang="en-GB" b="1" dirty="0">
                <a:solidFill>
                  <a:srgbClr val="414142"/>
                </a:solidFill>
              </a:rPr>
              <a:t> </a:t>
            </a:r>
            <a:r>
              <a:rPr lang="en-GB" b="1" dirty="0" err="1">
                <a:solidFill>
                  <a:srgbClr val="414142"/>
                </a:solidFill>
              </a:rPr>
              <a:t>chi'n</a:t>
            </a:r>
            <a:r>
              <a:rPr lang="en-GB" b="1" dirty="0">
                <a:solidFill>
                  <a:srgbClr val="414142"/>
                </a:solidFill>
              </a:rPr>
              <a:t> </a:t>
            </a:r>
            <a:r>
              <a:rPr lang="en-GB" b="1" dirty="0" err="1">
                <a:solidFill>
                  <a:srgbClr val="414142"/>
                </a:solidFill>
              </a:rPr>
              <a:t>wirioneddol</a:t>
            </a:r>
            <a:r>
              <a:rPr lang="en-GB" b="1" dirty="0">
                <a:solidFill>
                  <a:srgbClr val="414142"/>
                </a:solidFill>
              </a:rPr>
              <a:t> </a:t>
            </a:r>
            <a:r>
              <a:rPr lang="en-GB" b="1" dirty="0" err="1">
                <a:solidFill>
                  <a:srgbClr val="414142"/>
                </a:solidFill>
              </a:rPr>
              <a:t>yn</a:t>
            </a:r>
            <a:r>
              <a:rPr lang="en-GB" b="1" dirty="0">
                <a:solidFill>
                  <a:srgbClr val="414142"/>
                </a:solidFill>
              </a:rPr>
              <a:t> </a:t>
            </a:r>
            <a:r>
              <a:rPr lang="en-GB" b="1" dirty="0" err="1">
                <a:solidFill>
                  <a:srgbClr val="414142"/>
                </a:solidFill>
              </a:rPr>
              <a:t>mynd</a:t>
            </a:r>
            <a:r>
              <a:rPr lang="en-GB" b="1" dirty="0">
                <a:solidFill>
                  <a:srgbClr val="414142"/>
                </a:solidFill>
              </a:rPr>
              <a:t> </a:t>
            </a:r>
            <a:r>
              <a:rPr lang="en-GB" b="1" dirty="0" err="1">
                <a:solidFill>
                  <a:srgbClr val="414142"/>
                </a:solidFill>
              </a:rPr>
              <a:t>i'r</a:t>
            </a:r>
            <a:r>
              <a:rPr lang="en-GB" b="1" dirty="0">
                <a:solidFill>
                  <a:srgbClr val="414142"/>
                </a:solidFill>
              </a:rPr>
              <a:t> </a:t>
            </a:r>
            <a:r>
              <a:rPr lang="en-GB" b="1" dirty="0" err="1">
                <a:solidFill>
                  <a:srgbClr val="414142"/>
                </a:solidFill>
              </a:rPr>
              <a:t>afael</a:t>
            </a:r>
            <a:r>
              <a:rPr lang="en-GB" b="1" dirty="0">
                <a:solidFill>
                  <a:srgbClr val="414142"/>
                </a:solidFill>
              </a:rPr>
              <a:t> I </a:t>
            </a:r>
            <a:r>
              <a:rPr lang="en-GB" b="1" dirty="0" err="1">
                <a:solidFill>
                  <a:srgbClr val="414142"/>
                </a:solidFill>
              </a:rPr>
              <a:t>gydnabod</a:t>
            </a:r>
            <a:r>
              <a:rPr lang="en-GB" b="1" dirty="0">
                <a:solidFill>
                  <a:srgbClr val="414142"/>
                </a:solidFill>
              </a:rPr>
              <a:t> intersectionality's a </a:t>
            </a:r>
            <a:r>
              <a:rPr lang="en-GB" b="1" dirty="0" err="1">
                <a:solidFill>
                  <a:srgbClr val="414142"/>
                </a:solidFill>
              </a:rPr>
              <a:t>allai</a:t>
            </a:r>
            <a:r>
              <a:rPr lang="en-GB" b="1" dirty="0">
                <a:solidFill>
                  <a:srgbClr val="414142"/>
                </a:solidFill>
              </a:rPr>
              <a:t> </a:t>
            </a:r>
            <a:r>
              <a:rPr lang="en-GB" b="1" dirty="0" err="1">
                <a:solidFill>
                  <a:srgbClr val="414142"/>
                </a:solidFill>
              </a:rPr>
              <a:t>fodoli</a:t>
            </a:r>
            <a:r>
              <a:rPr lang="en-GB" b="1" dirty="0">
                <a:solidFill>
                  <a:srgbClr val="414142"/>
                </a:solidFill>
              </a:rPr>
              <a:t> </a:t>
            </a:r>
            <a:r>
              <a:rPr lang="en-GB" b="1" dirty="0" err="1">
                <a:solidFill>
                  <a:srgbClr val="414142"/>
                </a:solidFill>
              </a:rPr>
              <a:t>yn</a:t>
            </a:r>
            <a:r>
              <a:rPr lang="en-GB" b="1" dirty="0">
                <a:solidFill>
                  <a:srgbClr val="414142"/>
                </a:solidFill>
              </a:rPr>
              <a:t> </a:t>
            </a:r>
            <a:r>
              <a:rPr lang="en-GB" b="1" dirty="0" err="1">
                <a:solidFill>
                  <a:srgbClr val="414142"/>
                </a:solidFill>
              </a:rPr>
              <a:t>eich</a:t>
            </a:r>
            <a:r>
              <a:rPr lang="en-GB" b="1" dirty="0">
                <a:solidFill>
                  <a:srgbClr val="414142"/>
                </a:solidFill>
              </a:rPr>
              <a:t> </a:t>
            </a:r>
            <a:r>
              <a:rPr lang="en-GB" b="1" dirty="0" err="1">
                <a:solidFill>
                  <a:srgbClr val="414142"/>
                </a:solidFill>
              </a:rPr>
              <a:t>ystafell</a:t>
            </a:r>
            <a:r>
              <a:rPr lang="en-GB" b="1" dirty="0">
                <a:solidFill>
                  <a:srgbClr val="414142"/>
                </a:solidFill>
              </a:rPr>
              <a:t> </a:t>
            </a:r>
            <a:r>
              <a:rPr lang="en-GB" b="1" dirty="0" err="1">
                <a:solidFill>
                  <a:srgbClr val="414142"/>
                </a:solidFill>
              </a:rPr>
              <a:t>ddosbarth</a:t>
            </a:r>
            <a:r>
              <a:rPr lang="en-GB" b="1" dirty="0">
                <a:solidFill>
                  <a:srgbClr val="414142"/>
                </a:solidFill>
              </a:rPr>
              <a:t>?</a:t>
            </a:r>
          </a:p>
          <a:p>
            <a:pPr rtl="0"/>
            <a:r>
              <a:rPr lang="en-GB" noProof="1"/>
              <a:t>DDIM YN SICR O BLE I GYCHWYN?</a:t>
            </a:r>
          </a:p>
          <a:p>
            <a:pPr rtl="0">
              <a:lnSpc>
                <a:spcPct val="150000"/>
              </a:lnSpc>
            </a:pPr>
            <a:r>
              <a:rPr lang="en-GB" sz="1800" b="1" i="0" dirty="0">
                <a:solidFill>
                  <a:srgbClr val="414142"/>
                </a:solidFill>
                <a:effectLst/>
                <a:latin typeface="+mn-lt"/>
              </a:rPr>
              <a:t>Creu map </a:t>
            </a:r>
            <a:r>
              <a:rPr lang="en-GB" sz="1800" b="1" i="0" dirty="0" err="1">
                <a:solidFill>
                  <a:srgbClr val="414142"/>
                </a:solidFill>
                <a:effectLst/>
                <a:latin typeface="+mn-lt"/>
              </a:rPr>
              <a:t>huniaeth</a:t>
            </a:r>
            <a:r>
              <a:rPr lang="en-GB" sz="1800" b="1" i="0" dirty="0">
                <a:solidFill>
                  <a:srgbClr val="414142"/>
                </a:solidFill>
                <a:effectLst/>
                <a:latin typeface="+mn-lt"/>
              </a:rPr>
              <a:t> er </a:t>
            </a:r>
            <a:r>
              <a:rPr lang="en-GB" sz="1800" b="1" i="0" dirty="0" err="1">
                <a:solidFill>
                  <a:srgbClr val="414142"/>
                </a:solidFill>
                <a:effectLst/>
                <a:latin typeface="+mn-lt"/>
              </a:rPr>
              <a:t>mwyn</a:t>
            </a:r>
            <a:r>
              <a:rPr lang="en-GB" sz="1800" b="1" i="0" dirty="0">
                <a:solidFill>
                  <a:srgbClr val="414142"/>
                </a:solidFill>
                <a:effectLst/>
                <a:latin typeface="+mn-lt"/>
              </a:rPr>
              <a:t> </a:t>
            </a:r>
            <a:r>
              <a:rPr lang="en-GB" sz="1800" b="1" i="0" dirty="0" err="1">
                <a:solidFill>
                  <a:srgbClr val="414142"/>
                </a:solidFill>
                <a:effectLst/>
                <a:latin typeface="+mn-lt"/>
              </a:rPr>
              <a:t>adnabod</a:t>
            </a:r>
            <a:r>
              <a:rPr lang="en-GB" sz="1800" b="1" i="0" dirty="0">
                <a:solidFill>
                  <a:srgbClr val="414142"/>
                </a:solidFill>
                <a:effectLst/>
                <a:latin typeface="+mn-lt"/>
              </a:rPr>
              <a:t> </a:t>
            </a:r>
            <a:r>
              <a:rPr lang="en-GB" sz="1800" b="1" dirty="0">
                <a:solidFill>
                  <a:srgbClr val="414142"/>
                </a:solidFill>
                <a:latin typeface="+mn-lt"/>
              </a:rPr>
              <a:t>c</a:t>
            </a:r>
            <a:r>
              <a:rPr lang="en-GB" sz="1800" b="1" i="0" dirty="0">
                <a:solidFill>
                  <a:srgbClr val="414142"/>
                </a:solidFill>
                <a:effectLst/>
                <a:latin typeface="+mn-lt"/>
              </a:rPr>
              <a:t>hi </a:t>
            </a:r>
            <a:r>
              <a:rPr lang="en-GB" sz="1800" b="1" i="0" dirty="0" err="1">
                <a:solidFill>
                  <a:srgbClr val="414142"/>
                </a:solidFill>
                <a:effectLst/>
                <a:latin typeface="+mn-lt"/>
              </a:rPr>
              <a:t>eich</a:t>
            </a:r>
            <a:r>
              <a:rPr lang="en-GB" sz="1800" b="1" i="0" dirty="0">
                <a:solidFill>
                  <a:srgbClr val="414142"/>
                </a:solidFill>
                <a:effectLst/>
                <a:latin typeface="+mn-lt"/>
              </a:rPr>
              <a:t> </a:t>
            </a:r>
            <a:r>
              <a:rPr lang="en-GB" sz="1800" b="1" i="0" dirty="0" err="1">
                <a:solidFill>
                  <a:srgbClr val="414142"/>
                </a:solidFill>
                <a:effectLst/>
                <a:latin typeface="+mn-lt"/>
              </a:rPr>
              <a:t>hun</a:t>
            </a:r>
            <a:r>
              <a:rPr lang="en-GB" sz="1800" b="1" i="0" dirty="0">
                <a:solidFill>
                  <a:srgbClr val="414142"/>
                </a:solidFill>
                <a:effectLst/>
                <a:latin typeface="+mn-lt"/>
              </a:rPr>
              <a:t>, </a:t>
            </a:r>
            <a:r>
              <a:rPr lang="en-GB" sz="1800" b="1" i="0" dirty="0" err="1">
                <a:solidFill>
                  <a:srgbClr val="414142"/>
                </a:solidFill>
                <a:effectLst/>
                <a:latin typeface="+mn-lt"/>
              </a:rPr>
              <a:t>gallwch</a:t>
            </a:r>
            <a:r>
              <a:rPr lang="en-GB" sz="1800" b="1" i="0" dirty="0">
                <a:solidFill>
                  <a:srgbClr val="414142"/>
                </a:solidFill>
                <a:effectLst/>
                <a:latin typeface="+mn-lt"/>
              </a:rPr>
              <a:t> </a:t>
            </a:r>
            <a:r>
              <a:rPr lang="en-GB" sz="1800" b="1" i="0" dirty="0" err="1">
                <a:solidFill>
                  <a:srgbClr val="414142"/>
                </a:solidFill>
                <a:effectLst/>
                <a:latin typeface="+mn-lt"/>
              </a:rPr>
              <a:t>ddechrau</a:t>
            </a:r>
            <a:r>
              <a:rPr lang="en-GB" sz="1800" b="1" i="0" dirty="0">
                <a:solidFill>
                  <a:srgbClr val="414142"/>
                </a:solidFill>
                <a:effectLst/>
                <a:latin typeface="+mn-lt"/>
              </a:rPr>
              <a:t> </a:t>
            </a:r>
            <a:r>
              <a:rPr lang="en-GB" sz="1800" b="1" i="0" dirty="0" err="1">
                <a:solidFill>
                  <a:srgbClr val="414142"/>
                </a:solidFill>
                <a:effectLst/>
                <a:latin typeface="+mn-lt"/>
              </a:rPr>
              <a:t>myfyrio</a:t>
            </a:r>
            <a:r>
              <a:rPr lang="en-GB" sz="1800" b="1" i="0" dirty="0">
                <a:solidFill>
                  <a:srgbClr val="414142"/>
                </a:solidFill>
                <a:effectLst/>
                <a:latin typeface="+mn-lt"/>
              </a:rPr>
              <a:t> </a:t>
            </a:r>
            <a:r>
              <a:rPr lang="en-GB" sz="1800" b="1" i="0" dirty="0" err="1">
                <a:solidFill>
                  <a:srgbClr val="414142"/>
                </a:solidFill>
                <a:effectLst/>
                <a:latin typeface="+mn-lt"/>
              </a:rPr>
              <a:t>ar</a:t>
            </a:r>
            <a:r>
              <a:rPr lang="en-GB" sz="1800" b="1" i="0" dirty="0">
                <a:solidFill>
                  <a:srgbClr val="414142"/>
                </a:solidFill>
                <a:effectLst/>
                <a:latin typeface="+mn-lt"/>
              </a:rPr>
              <a:t> </a:t>
            </a:r>
            <a:r>
              <a:rPr lang="en-GB" sz="1800" b="1" i="0" dirty="0" err="1">
                <a:solidFill>
                  <a:srgbClr val="414142"/>
                </a:solidFill>
                <a:effectLst/>
                <a:latin typeface="+mn-lt"/>
              </a:rPr>
              <a:t>sut</a:t>
            </a:r>
            <a:r>
              <a:rPr lang="en-GB" sz="1800" b="1" i="0" dirty="0">
                <a:solidFill>
                  <a:srgbClr val="414142"/>
                </a:solidFill>
                <a:effectLst/>
                <a:latin typeface="+mn-lt"/>
              </a:rPr>
              <a:t> </a:t>
            </a:r>
            <a:r>
              <a:rPr lang="en-GB" sz="1800" b="1" i="0" dirty="0" err="1">
                <a:solidFill>
                  <a:srgbClr val="414142"/>
                </a:solidFill>
                <a:effectLst/>
                <a:latin typeface="+mn-lt"/>
              </a:rPr>
              <a:t>rydych</a:t>
            </a:r>
            <a:r>
              <a:rPr lang="en-GB" sz="1800" b="1" i="0" dirty="0">
                <a:solidFill>
                  <a:srgbClr val="414142"/>
                </a:solidFill>
                <a:effectLst/>
                <a:latin typeface="+mn-lt"/>
              </a:rPr>
              <a:t> </a:t>
            </a:r>
            <a:r>
              <a:rPr lang="en-GB" sz="1800" b="1" i="0" dirty="0" err="1">
                <a:solidFill>
                  <a:srgbClr val="414142"/>
                </a:solidFill>
                <a:effectLst/>
                <a:latin typeface="+mn-lt"/>
              </a:rPr>
              <a:t>chi’n</a:t>
            </a:r>
            <a:r>
              <a:rPr lang="en-GB" sz="1800" b="1" i="0" dirty="0">
                <a:solidFill>
                  <a:srgbClr val="414142"/>
                </a:solidFill>
                <a:effectLst/>
                <a:latin typeface="+mn-lt"/>
              </a:rPr>
              <a:t> </a:t>
            </a:r>
            <a:r>
              <a:rPr lang="en-GB" sz="1800" b="1" i="0" dirty="0" err="1">
                <a:solidFill>
                  <a:srgbClr val="414142"/>
                </a:solidFill>
                <a:effectLst/>
                <a:latin typeface="+mn-lt"/>
              </a:rPr>
              <a:t>bodoli</a:t>
            </a:r>
            <a:r>
              <a:rPr lang="en-GB" sz="1800" b="1" i="0" dirty="0">
                <a:solidFill>
                  <a:srgbClr val="414142"/>
                </a:solidFill>
                <a:effectLst/>
                <a:latin typeface="+mn-lt"/>
              </a:rPr>
              <a:t> o </a:t>
            </a:r>
            <a:r>
              <a:rPr lang="en-GB" sz="1800" b="1" i="0" dirty="0" err="1">
                <a:solidFill>
                  <a:srgbClr val="414142"/>
                </a:solidFill>
                <a:effectLst/>
                <a:latin typeface="+mn-lt"/>
              </a:rPr>
              <a:t>sawl</a:t>
            </a:r>
            <a:r>
              <a:rPr lang="en-GB" sz="1800" b="1" i="0" dirty="0">
                <a:solidFill>
                  <a:srgbClr val="414142"/>
                </a:solidFill>
                <a:effectLst/>
                <a:latin typeface="+mn-lt"/>
              </a:rPr>
              <a:t> </a:t>
            </a:r>
            <a:r>
              <a:rPr lang="en-GB" sz="1800" b="1" i="0" dirty="0" err="1">
                <a:solidFill>
                  <a:srgbClr val="414142"/>
                </a:solidFill>
                <a:effectLst/>
                <a:latin typeface="+mn-lt"/>
              </a:rPr>
              <a:t>swm</a:t>
            </a:r>
            <a:r>
              <a:rPr lang="en-GB" sz="1800" b="1" i="0" dirty="0">
                <a:solidFill>
                  <a:srgbClr val="414142"/>
                </a:solidFill>
                <a:effectLst/>
                <a:latin typeface="+mn-lt"/>
              </a:rPr>
              <a:t> </a:t>
            </a:r>
            <a:r>
              <a:rPr lang="en-GB" sz="1800" b="1" i="0" dirty="0" err="1">
                <a:solidFill>
                  <a:srgbClr val="414142"/>
                </a:solidFill>
                <a:effectLst/>
                <a:latin typeface="+mn-lt"/>
              </a:rPr>
              <a:t>gwahanol</a:t>
            </a:r>
            <a:r>
              <a:rPr lang="en-GB" sz="1800" b="1" dirty="0">
                <a:solidFill>
                  <a:srgbClr val="414142"/>
                </a:solidFill>
                <a:latin typeface="+mn-lt"/>
              </a:rPr>
              <a:t>.</a:t>
            </a:r>
            <a:endParaRPr lang="en-GB" sz="1800" noProof="1">
              <a:latin typeface="+mn-lt"/>
            </a:endParaRPr>
          </a:p>
        </p:txBody>
      </p:sp>
      <p:sp>
        <p:nvSpPr>
          <p:cNvPr id="21" name="Slide Number Placeholder 20"/>
          <p:cNvSpPr>
            <a:spLocks noGrp="1"/>
          </p:cNvSpPr>
          <p:nvPr>
            <p:ph type="sldNum" sz="quarter" idx="4"/>
          </p:nvPr>
        </p:nvSpPr>
        <p:spPr/>
        <p:txBody>
          <a:bodyPr rtlCol="0"/>
          <a:lstStyle/>
          <a:p>
            <a:pPr rtl="0"/>
            <a:fld id="{4997E989-D798-4C62-8E93-3D2D613C2488}" type="slidenum">
              <a:rPr lang="en-GB" noProof="1" smtClean="0"/>
              <a:pPr rtl="0"/>
              <a:t>33</a:t>
            </a:fld>
            <a:endParaRPr lang="en-GB" noProof="1"/>
          </a:p>
        </p:txBody>
      </p:sp>
      <p:pic>
        <p:nvPicPr>
          <p:cNvPr id="3" name="Picture 2">
            <a:extLst>
              <a:ext uri="{FF2B5EF4-FFF2-40B4-BE49-F238E27FC236}">
                <a16:creationId xmlns:a16="http://schemas.microsoft.com/office/drawing/2014/main" id="{F95C2ADA-A836-E3EA-7016-D5532296BFF0}"/>
              </a:ext>
            </a:extLst>
          </p:cNvPr>
          <p:cNvPicPr>
            <a:picLocks noChangeAspect="1"/>
          </p:cNvPicPr>
          <p:nvPr/>
        </p:nvPicPr>
        <p:blipFill>
          <a:blip r:embed="rId3"/>
          <a:stretch>
            <a:fillRect/>
          </a:stretch>
        </p:blipFill>
        <p:spPr>
          <a:xfrm>
            <a:off x="136358" y="549433"/>
            <a:ext cx="5959641" cy="5402178"/>
          </a:xfrm>
          <a:prstGeom prst="rect">
            <a:avLst/>
          </a:prstGeom>
        </p:spPr>
      </p:pic>
      <p:pic>
        <p:nvPicPr>
          <p:cNvPr id="12" name="Picture 11">
            <a:extLst>
              <a:ext uri="{FF2B5EF4-FFF2-40B4-BE49-F238E27FC236}">
                <a16:creationId xmlns:a16="http://schemas.microsoft.com/office/drawing/2014/main" id="{B6BC8419-6BBA-F3D0-062B-585B647EE867}"/>
              </a:ext>
            </a:extLst>
          </p:cNvPr>
          <p:cNvPicPr>
            <a:picLocks noChangeAspect="1"/>
          </p:cNvPicPr>
          <p:nvPr/>
        </p:nvPicPr>
        <p:blipFill rotWithShape="1">
          <a:blip r:embed="rId4"/>
          <a:srcRect l="21386" t="28133" r="19742" b="24273"/>
          <a:stretch/>
        </p:blipFill>
        <p:spPr>
          <a:xfrm>
            <a:off x="136358" y="5951611"/>
            <a:ext cx="1955959" cy="886721"/>
          </a:xfrm>
          <a:prstGeom prst="rect">
            <a:avLst/>
          </a:prstGeom>
        </p:spPr>
      </p:pic>
    </p:spTree>
    <p:extLst>
      <p:ext uri="{BB962C8B-B14F-4D97-AF65-F5344CB8AC3E}">
        <p14:creationId xmlns:p14="http://schemas.microsoft.com/office/powerpoint/2010/main" val="20274446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5983F-26FD-E4E7-D6D2-27FEA576B46B}"/>
              </a:ext>
            </a:extLst>
          </p:cNvPr>
          <p:cNvSpPr>
            <a:spLocks noGrp="1"/>
          </p:cNvSpPr>
          <p:nvPr>
            <p:ph type="ctrTitle"/>
          </p:nvPr>
        </p:nvSpPr>
        <p:spPr>
          <a:xfrm>
            <a:off x="3448777" y="2388497"/>
            <a:ext cx="5208335" cy="2022092"/>
          </a:xfrm>
        </p:spPr>
        <p:txBody>
          <a:bodyPr/>
          <a:lstStyle/>
          <a:p>
            <a:r>
              <a:rPr lang="en-GB" sz="6600" b="1" dirty="0">
                <a:latin typeface="+mj-lt"/>
              </a:rPr>
              <a:t>MAP</a:t>
            </a:r>
            <a:br>
              <a:rPr lang="en-GB" sz="6600" b="1" dirty="0">
                <a:latin typeface="+mj-lt"/>
              </a:rPr>
            </a:br>
            <a:r>
              <a:rPr lang="en-GB" sz="6600" b="1" dirty="0">
                <a:latin typeface="+mj-lt"/>
              </a:rPr>
              <a:t>HUNIAETH</a:t>
            </a:r>
          </a:p>
        </p:txBody>
      </p:sp>
    </p:spTree>
    <p:extLst>
      <p:ext uri="{BB962C8B-B14F-4D97-AF65-F5344CB8AC3E}">
        <p14:creationId xmlns:p14="http://schemas.microsoft.com/office/powerpoint/2010/main" val="39976791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1">
            <a:extLst>
              <a:ext uri="{FF2B5EF4-FFF2-40B4-BE49-F238E27FC236}">
                <a16:creationId xmlns:a16="http://schemas.microsoft.com/office/drawing/2014/main" id="{D21F86C8-732F-DF7F-3212-18516B2A9566}"/>
              </a:ext>
            </a:extLst>
          </p:cNvPr>
          <p:cNvSpPr>
            <a:spLocks noGrp="1"/>
          </p:cNvSpPr>
          <p:nvPr>
            <p:ph type="pic" sz="quarter" idx="14"/>
          </p:nvPr>
        </p:nvSpPr>
        <p:spPr>
          <a:xfrm>
            <a:off x="0" y="0"/>
            <a:ext cx="12192000" cy="6858000"/>
          </a:xfrm>
        </p:spPr>
      </p:sp>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35</a:t>
            </a:fld>
            <a:endParaRPr lang="en-GB" noProof="1"/>
          </a:p>
        </p:txBody>
      </p:sp>
      <p:pic>
        <p:nvPicPr>
          <p:cNvPr id="4" name="Picture 3">
            <a:extLst>
              <a:ext uri="{FF2B5EF4-FFF2-40B4-BE49-F238E27FC236}">
                <a16:creationId xmlns:a16="http://schemas.microsoft.com/office/drawing/2014/main" id="{8BA0C5BA-35FB-0E60-61E9-B888ED2AAEC3}"/>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24652322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36</a:t>
            </a:fld>
            <a:endParaRPr lang="en-GB" noProof="1"/>
          </a:p>
        </p:txBody>
      </p:sp>
      <p:pic>
        <p:nvPicPr>
          <p:cNvPr id="4" name="Picture 3">
            <a:extLst>
              <a:ext uri="{FF2B5EF4-FFF2-40B4-BE49-F238E27FC236}">
                <a16:creationId xmlns:a16="http://schemas.microsoft.com/office/drawing/2014/main" id="{0498277E-5A53-DA42-C265-7EB3F51D2B61}"/>
              </a:ext>
            </a:extLst>
          </p:cNvPr>
          <p:cNvPicPr>
            <a:picLocks noChangeAspect="1"/>
          </p:cNvPicPr>
          <p:nvPr/>
        </p:nvPicPr>
        <p:blipFill>
          <a:blip r:embed="rId2"/>
          <a:stretch>
            <a:fillRect/>
          </a:stretch>
        </p:blipFill>
        <p:spPr>
          <a:xfrm>
            <a:off x="12888" y="0"/>
            <a:ext cx="12166224" cy="6858000"/>
          </a:xfrm>
          <a:prstGeom prst="rect">
            <a:avLst/>
          </a:prstGeom>
          <a:noFill/>
        </p:spPr>
      </p:pic>
    </p:spTree>
    <p:extLst>
      <p:ext uri="{BB962C8B-B14F-4D97-AF65-F5344CB8AC3E}">
        <p14:creationId xmlns:p14="http://schemas.microsoft.com/office/powerpoint/2010/main" val="8783260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B64BA6D9-B339-3461-034A-26132919997B}"/>
              </a:ext>
            </a:extLst>
          </p:cNvPr>
          <p:cNvPicPr>
            <a:picLocks noGrp="1" noChangeAspect="1"/>
          </p:cNvPicPr>
          <p:nvPr>
            <p:ph type="pic" sz="quarter" idx="14"/>
          </p:nvPr>
        </p:nvPicPr>
        <p:blipFill rotWithShape="1">
          <a:blip r:embed="rId2"/>
          <a:srcRect t="-6299" b="-2692"/>
          <a:stretch/>
        </p:blipFill>
        <p:spPr>
          <a:xfrm>
            <a:off x="0" y="-409075"/>
            <a:ext cx="12284242" cy="7459579"/>
          </a:xfrm>
        </p:spPr>
      </p:pic>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37</a:t>
            </a:fld>
            <a:endParaRPr lang="en-GB" noProof="1"/>
          </a:p>
        </p:txBody>
      </p:sp>
    </p:spTree>
    <p:extLst>
      <p:ext uri="{BB962C8B-B14F-4D97-AF65-F5344CB8AC3E}">
        <p14:creationId xmlns:p14="http://schemas.microsoft.com/office/powerpoint/2010/main" val="759357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38</a:t>
            </a:fld>
            <a:endParaRPr lang="en-GB" noProof="1"/>
          </a:p>
        </p:txBody>
      </p:sp>
      <p:sp>
        <p:nvSpPr>
          <p:cNvPr id="5" name="Picture Placeholder 4">
            <a:extLst>
              <a:ext uri="{FF2B5EF4-FFF2-40B4-BE49-F238E27FC236}">
                <a16:creationId xmlns:a16="http://schemas.microsoft.com/office/drawing/2014/main" id="{602D6C95-4BC8-13EA-F3C1-369A61062461}"/>
              </a:ext>
            </a:extLst>
          </p:cNvPr>
          <p:cNvSpPr>
            <a:spLocks noGrp="1"/>
          </p:cNvSpPr>
          <p:nvPr>
            <p:ph type="pic" sz="quarter" idx="14"/>
          </p:nvPr>
        </p:nvSpPr>
        <p:spPr/>
      </p:sp>
      <p:pic>
        <p:nvPicPr>
          <p:cNvPr id="4" name="Picture 3">
            <a:extLst>
              <a:ext uri="{FF2B5EF4-FFF2-40B4-BE49-F238E27FC236}">
                <a16:creationId xmlns:a16="http://schemas.microsoft.com/office/drawing/2014/main" id="{466C85B6-476C-A124-2277-F2FDFCE5D241}"/>
              </a:ext>
            </a:extLst>
          </p:cNvPr>
          <p:cNvPicPr>
            <a:picLocks noChangeAspect="1"/>
          </p:cNvPicPr>
          <p:nvPr/>
        </p:nvPicPr>
        <p:blipFill>
          <a:blip r:embed="rId2"/>
          <a:stretch>
            <a:fillRect/>
          </a:stretch>
        </p:blipFill>
        <p:spPr>
          <a:xfrm>
            <a:off x="-31230" y="0"/>
            <a:ext cx="12223229" cy="6858000"/>
          </a:xfrm>
          <a:prstGeom prst="rect">
            <a:avLst/>
          </a:prstGeom>
        </p:spPr>
      </p:pic>
    </p:spTree>
    <p:extLst>
      <p:ext uri="{BB962C8B-B14F-4D97-AF65-F5344CB8AC3E}">
        <p14:creationId xmlns:p14="http://schemas.microsoft.com/office/powerpoint/2010/main" val="27389782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39</a:t>
            </a:fld>
            <a:endParaRPr lang="en-GB" noProof="1"/>
          </a:p>
        </p:txBody>
      </p:sp>
      <p:sp>
        <p:nvSpPr>
          <p:cNvPr id="5" name="Picture Placeholder 4">
            <a:extLst>
              <a:ext uri="{FF2B5EF4-FFF2-40B4-BE49-F238E27FC236}">
                <a16:creationId xmlns:a16="http://schemas.microsoft.com/office/drawing/2014/main" id="{602D6C95-4BC8-13EA-F3C1-369A61062461}"/>
              </a:ext>
            </a:extLst>
          </p:cNvPr>
          <p:cNvSpPr>
            <a:spLocks noGrp="1"/>
          </p:cNvSpPr>
          <p:nvPr>
            <p:ph type="pic" sz="quarter" idx="14"/>
          </p:nvPr>
        </p:nvSpPr>
        <p:spPr/>
      </p:sp>
      <p:pic>
        <p:nvPicPr>
          <p:cNvPr id="7" name="Picture 6">
            <a:extLst>
              <a:ext uri="{FF2B5EF4-FFF2-40B4-BE49-F238E27FC236}">
                <a16:creationId xmlns:a16="http://schemas.microsoft.com/office/drawing/2014/main" id="{9525A7B8-0ED6-578B-3C8D-2EAAED849103}"/>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685641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9E7BF34-5F10-705B-26A9-64368442A544}"/>
              </a:ext>
            </a:extLst>
          </p:cNvPr>
          <p:cNvSpPr>
            <a:spLocks noGrp="1"/>
          </p:cNvSpPr>
          <p:nvPr>
            <p:ph type="pic" sz="quarter" idx="10"/>
          </p:nvPr>
        </p:nvSpPr>
        <p:spPr/>
      </p:sp>
      <p:sp>
        <p:nvSpPr>
          <p:cNvPr id="2" name="Title 1">
            <a:extLst>
              <a:ext uri="{FF2B5EF4-FFF2-40B4-BE49-F238E27FC236}">
                <a16:creationId xmlns:a16="http://schemas.microsoft.com/office/drawing/2014/main" id="{8AC5983F-26FD-E4E7-D6D2-27FEA576B46B}"/>
              </a:ext>
            </a:extLst>
          </p:cNvPr>
          <p:cNvSpPr>
            <a:spLocks noGrp="1"/>
          </p:cNvSpPr>
          <p:nvPr>
            <p:ph type="ctrTitle" idx="4294967295"/>
          </p:nvPr>
        </p:nvSpPr>
        <p:spPr>
          <a:xfrm>
            <a:off x="6632610" y="1631019"/>
            <a:ext cx="5208588" cy="3594061"/>
          </a:xfrm>
        </p:spPr>
        <p:txBody>
          <a:bodyPr/>
          <a:lstStyle/>
          <a:p>
            <a:pPr algn="ctr">
              <a:lnSpc>
                <a:spcPct val="200000"/>
              </a:lnSpc>
            </a:pPr>
            <a:r>
              <a:rPr lang="en-GB" sz="4000" b="1" dirty="0">
                <a:latin typeface="+mj-lt"/>
              </a:rPr>
              <a:t>BETH AM ROI CYNNIG AR RAI GWEITHGAREDDAU</a:t>
            </a:r>
          </a:p>
        </p:txBody>
      </p:sp>
    </p:spTree>
    <p:extLst>
      <p:ext uri="{BB962C8B-B14F-4D97-AF65-F5344CB8AC3E}">
        <p14:creationId xmlns:p14="http://schemas.microsoft.com/office/powerpoint/2010/main" val="14378053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41</a:t>
            </a:fld>
            <a:endParaRPr lang="en-GB" noProof="1"/>
          </a:p>
        </p:txBody>
      </p:sp>
      <p:sp>
        <p:nvSpPr>
          <p:cNvPr id="5" name="Picture Placeholder 4">
            <a:extLst>
              <a:ext uri="{FF2B5EF4-FFF2-40B4-BE49-F238E27FC236}">
                <a16:creationId xmlns:a16="http://schemas.microsoft.com/office/drawing/2014/main" id="{602D6C95-4BC8-13EA-F3C1-369A61062461}"/>
              </a:ext>
            </a:extLst>
          </p:cNvPr>
          <p:cNvSpPr>
            <a:spLocks noGrp="1"/>
          </p:cNvSpPr>
          <p:nvPr>
            <p:ph type="pic" sz="quarter" idx="14"/>
          </p:nvPr>
        </p:nvSpPr>
        <p:spPr/>
      </p:sp>
      <p:pic>
        <p:nvPicPr>
          <p:cNvPr id="4" name="Picture 3">
            <a:extLst>
              <a:ext uri="{FF2B5EF4-FFF2-40B4-BE49-F238E27FC236}">
                <a16:creationId xmlns:a16="http://schemas.microsoft.com/office/drawing/2014/main" id="{17862F0B-31B1-5C8C-9984-E9EDCDC4E05C}"/>
              </a:ext>
            </a:extLst>
          </p:cNvPr>
          <p:cNvPicPr>
            <a:picLocks noChangeAspect="1"/>
          </p:cNvPicPr>
          <p:nvPr/>
        </p:nvPicPr>
        <p:blipFill>
          <a:blip r:embed="rId2"/>
          <a:stretch>
            <a:fillRect/>
          </a:stretch>
        </p:blipFill>
        <p:spPr>
          <a:xfrm>
            <a:off x="-1" y="0"/>
            <a:ext cx="12192000" cy="6858000"/>
          </a:xfrm>
          <a:prstGeom prst="rect">
            <a:avLst/>
          </a:prstGeom>
        </p:spPr>
      </p:pic>
    </p:spTree>
    <p:extLst>
      <p:ext uri="{BB962C8B-B14F-4D97-AF65-F5344CB8AC3E}">
        <p14:creationId xmlns:p14="http://schemas.microsoft.com/office/powerpoint/2010/main" val="9261777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42</a:t>
            </a:fld>
            <a:endParaRPr lang="en-GB" noProof="1"/>
          </a:p>
        </p:txBody>
      </p:sp>
      <p:sp>
        <p:nvSpPr>
          <p:cNvPr id="5" name="Picture Placeholder 4">
            <a:extLst>
              <a:ext uri="{FF2B5EF4-FFF2-40B4-BE49-F238E27FC236}">
                <a16:creationId xmlns:a16="http://schemas.microsoft.com/office/drawing/2014/main" id="{602D6C95-4BC8-13EA-F3C1-369A61062461}"/>
              </a:ext>
            </a:extLst>
          </p:cNvPr>
          <p:cNvSpPr>
            <a:spLocks noGrp="1"/>
          </p:cNvSpPr>
          <p:nvPr>
            <p:ph type="pic" sz="quarter" idx="14"/>
          </p:nvPr>
        </p:nvSpPr>
        <p:spPr/>
      </p:sp>
      <p:pic>
        <p:nvPicPr>
          <p:cNvPr id="4" name="Picture 3">
            <a:extLst>
              <a:ext uri="{FF2B5EF4-FFF2-40B4-BE49-F238E27FC236}">
                <a16:creationId xmlns:a16="http://schemas.microsoft.com/office/drawing/2014/main" id="{BB14B369-69BB-C03E-0192-0B3EFF20EE86}"/>
              </a:ext>
            </a:extLst>
          </p:cNvPr>
          <p:cNvPicPr>
            <a:picLocks noChangeAspect="1"/>
          </p:cNvPicPr>
          <p:nvPr/>
        </p:nvPicPr>
        <p:blipFill>
          <a:blip r:embed="rId3"/>
          <a:stretch>
            <a:fillRect/>
          </a:stretch>
        </p:blipFill>
        <p:spPr>
          <a:xfrm>
            <a:off x="0" y="0"/>
            <a:ext cx="12192000" cy="6830506"/>
          </a:xfrm>
          <a:prstGeom prst="rect">
            <a:avLst/>
          </a:prstGeom>
        </p:spPr>
      </p:pic>
    </p:spTree>
    <p:extLst>
      <p:ext uri="{BB962C8B-B14F-4D97-AF65-F5344CB8AC3E}">
        <p14:creationId xmlns:p14="http://schemas.microsoft.com/office/powerpoint/2010/main" val="7111100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5983F-26FD-E4E7-D6D2-27FEA576B46B}"/>
              </a:ext>
            </a:extLst>
          </p:cNvPr>
          <p:cNvSpPr>
            <a:spLocks noGrp="1"/>
          </p:cNvSpPr>
          <p:nvPr>
            <p:ph type="ctrTitle"/>
          </p:nvPr>
        </p:nvSpPr>
        <p:spPr>
          <a:xfrm>
            <a:off x="3491832" y="2067088"/>
            <a:ext cx="5208335" cy="2723823"/>
          </a:xfrm>
        </p:spPr>
        <p:txBody>
          <a:bodyPr/>
          <a:lstStyle/>
          <a:p>
            <a:r>
              <a:rPr lang="en-GB" sz="6000" b="1" dirty="0">
                <a:latin typeface="+mj-lt"/>
              </a:rPr>
              <a:t>MAE DY </a:t>
            </a:r>
            <a:br>
              <a:rPr lang="en-GB" sz="6000" b="1" dirty="0">
                <a:latin typeface="+mj-lt"/>
              </a:rPr>
            </a:br>
            <a:r>
              <a:rPr lang="en-GB" sz="6000" b="1" dirty="0">
                <a:latin typeface="+mj-lt"/>
              </a:rPr>
              <a:t>LAIS </a:t>
            </a:r>
            <a:br>
              <a:rPr lang="en-GB" sz="6000" b="1" dirty="0">
                <a:latin typeface="+mj-lt"/>
              </a:rPr>
            </a:br>
            <a:r>
              <a:rPr lang="en-GB" sz="6000" b="1" dirty="0">
                <a:latin typeface="+mj-lt"/>
              </a:rPr>
              <a:t>YN BWYSIG</a:t>
            </a:r>
          </a:p>
        </p:txBody>
      </p:sp>
    </p:spTree>
    <p:extLst>
      <p:ext uri="{BB962C8B-B14F-4D97-AF65-F5344CB8AC3E}">
        <p14:creationId xmlns:p14="http://schemas.microsoft.com/office/powerpoint/2010/main" val="4501553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CAE40D-A4E2-5404-BEAC-FA64C7E810DF}"/>
              </a:ext>
            </a:extLst>
          </p:cNvPr>
          <p:cNvSpPr>
            <a:spLocks noGrp="1"/>
          </p:cNvSpPr>
          <p:nvPr>
            <p:ph type="sldNum" sz="quarter" idx="12"/>
          </p:nvPr>
        </p:nvSpPr>
        <p:spPr>
          <a:xfrm>
            <a:off x="11747687" y="6465381"/>
            <a:ext cx="431425" cy="365125"/>
          </a:xfrm>
        </p:spPr>
        <p:txBody>
          <a:bodyPr wrap="none" anchor="ctr">
            <a:normAutofit/>
          </a:bodyPr>
          <a:lstStyle/>
          <a:p>
            <a:pPr rtl="0">
              <a:spcAft>
                <a:spcPts val="600"/>
              </a:spcAft>
            </a:pPr>
            <a:fld id="{5AE1514C-5E56-4738-A1FF-4B1CFD2A3E36}" type="slidenum">
              <a:rPr lang="en-GB" noProof="1" smtClean="0"/>
              <a:pPr rtl="0">
                <a:spcAft>
                  <a:spcPts val="600"/>
                </a:spcAft>
              </a:pPr>
              <a:t>44</a:t>
            </a:fld>
            <a:endParaRPr lang="en-GB" noProof="1"/>
          </a:p>
        </p:txBody>
      </p:sp>
      <p:pic>
        <p:nvPicPr>
          <p:cNvPr id="4" name="Picture 3">
            <a:extLst>
              <a:ext uri="{FF2B5EF4-FFF2-40B4-BE49-F238E27FC236}">
                <a16:creationId xmlns:a16="http://schemas.microsoft.com/office/drawing/2014/main" id="{CEBE01AC-BADB-9ACD-7C0C-0D80084FC291}"/>
              </a:ext>
            </a:extLst>
          </p:cNvPr>
          <p:cNvPicPr>
            <a:picLocks noChangeAspect="1"/>
          </p:cNvPicPr>
          <p:nvPr/>
        </p:nvPicPr>
        <p:blipFill>
          <a:blip r:embed="rId2"/>
          <a:stretch>
            <a:fillRect/>
          </a:stretch>
        </p:blipFill>
        <p:spPr>
          <a:xfrm>
            <a:off x="239128" y="204537"/>
            <a:ext cx="11696198" cy="6260844"/>
          </a:xfrm>
          <a:prstGeom prst="rect">
            <a:avLst/>
          </a:prstGeom>
        </p:spPr>
      </p:pic>
    </p:spTree>
    <p:extLst>
      <p:ext uri="{BB962C8B-B14F-4D97-AF65-F5344CB8AC3E}">
        <p14:creationId xmlns:p14="http://schemas.microsoft.com/office/powerpoint/2010/main" val="27145835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597258" y="657946"/>
            <a:ext cx="11237494" cy="3416320"/>
          </a:xfrm>
        </p:spPr>
        <p:txBody>
          <a:bodyPr rtlCol="0"/>
          <a:lstStyle/>
          <a:p>
            <a:pPr rtl="0"/>
            <a:r>
              <a:rPr lang="en-GB" noProof="1"/>
              <a:t>COFIWCH AM BWYSIGRWYDD</a:t>
            </a:r>
            <a:br>
              <a:rPr lang="en-GB" noProof="1"/>
            </a:br>
            <a:r>
              <a:rPr lang="en-GB" noProof="1"/>
              <a:t>INTERSECTIONALITY!</a:t>
            </a:r>
          </a:p>
        </p:txBody>
      </p:sp>
      <p:sp>
        <p:nvSpPr>
          <p:cNvPr id="4" name="Title 6">
            <a:extLst>
              <a:ext uri="{FF2B5EF4-FFF2-40B4-BE49-F238E27FC236}">
                <a16:creationId xmlns:a16="http://schemas.microsoft.com/office/drawing/2014/main" id="{34BDD74C-5263-464C-AA3C-D945D23978FF}"/>
              </a:ext>
            </a:extLst>
          </p:cNvPr>
          <p:cNvSpPr txBox="1">
            <a:spLocks/>
          </p:cNvSpPr>
          <p:nvPr/>
        </p:nvSpPr>
        <p:spPr>
          <a:xfrm>
            <a:off x="3465096" y="4624302"/>
            <a:ext cx="8554452" cy="927824"/>
          </a:xfrm>
          <a:prstGeom prst="rect">
            <a:avLst/>
          </a:prstGeom>
        </p:spPr>
        <p:txBody>
          <a:bodyPr vert="horz" lIns="457200" tIns="45720" rIns="457200" bIns="45720" rtlCol="0" anchor="ctr">
            <a:noAutofit/>
          </a:bodyPr>
          <a:lstStyle>
            <a:lvl1pPr algn="ctr" defTabSz="914400" rtl="0" eaLnBrk="1" latinLnBrk="0" hangingPunct="1">
              <a:lnSpc>
                <a:spcPct val="90000"/>
              </a:lnSpc>
              <a:spcBef>
                <a:spcPct val="0"/>
              </a:spcBef>
              <a:buNone/>
              <a:defRPr lang="en-US" sz="3200" b="1" i="0" kern="1200" spc="300" dirty="0">
                <a:solidFill>
                  <a:schemeClr val="tx1">
                    <a:lumMod val="85000"/>
                    <a:lumOff val="15000"/>
                  </a:schemeClr>
                </a:solidFill>
                <a:latin typeface="+mj-lt"/>
                <a:ea typeface="+mn-ea"/>
                <a:cs typeface="Segoe UI Semilight" panose="020B0402040204020203" pitchFamily="34" charset="0"/>
              </a:defRPr>
            </a:lvl1pPr>
          </a:lstStyle>
          <a:p>
            <a:pPr rtl="0"/>
            <a:r>
              <a:rPr lang="en-GB" noProof="1">
                <a:solidFill>
                  <a:srgbClr val="FFFF00"/>
                </a:solidFill>
              </a:rPr>
              <a:t>DIOLCH AM EICH GWRANDAWIAD</a:t>
            </a:r>
          </a:p>
        </p:txBody>
      </p:sp>
      <p:sp>
        <p:nvSpPr>
          <p:cNvPr id="5" name="TextBox 4">
            <a:hlinkClick r:id="rId3"/>
            <a:extLst>
              <a:ext uri="{FF2B5EF4-FFF2-40B4-BE49-F238E27FC236}">
                <a16:creationId xmlns:a16="http://schemas.microsoft.com/office/drawing/2014/main" id="{8B99DC0F-548E-4A58-81EB-85144506AC7B}"/>
              </a:ext>
            </a:extLst>
          </p:cNvPr>
          <p:cNvSpPr txBox="1"/>
          <p:nvPr/>
        </p:nvSpPr>
        <p:spPr>
          <a:xfrm>
            <a:off x="10892864" y="6304125"/>
            <a:ext cx="1126684" cy="367873"/>
          </a:xfrm>
          <a:prstGeom prst="roundRect">
            <a:avLst>
              <a:gd name="adj" fmla="val 50000"/>
            </a:avLst>
          </a:prstGeom>
          <a:solidFill>
            <a:schemeClr val="accent2"/>
          </a:solidFill>
        </p:spPr>
        <p:txBody>
          <a:bodyPr wrap="square" rtlCol="0">
            <a:spAutoFit/>
          </a:bodyPr>
          <a:lstStyle/>
          <a:p>
            <a:pPr algn="ctr" rtl="0"/>
            <a:r>
              <a:rPr lang="en-GB" sz="1100" b="1" noProof="1"/>
              <a:t>DIJ 2022</a:t>
            </a:r>
            <a:endParaRPr lang="en-GB" sz="1100" b="1" noProof="1">
              <a:solidFill>
                <a:schemeClr val="tx1"/>
              </a:solidFill>
            </a:endParaRPr>
          </a:p>
        </p:txBody>
      </p:sp>
      <p:pic>
        <p:nvPicPr>
          <p:cNvPr id="6" name="Picture 5">
            <a:extLst>
              <a:ext uri="{FF2B5EF4-FFF2-40B4-BE49-F238E27FC236}">
                <a16:creationId xmlns:a16="http://schemas.microsoft.com/office/drawing/2014/main" id="{BC5A17C6-C510-0D19-ED8F-80C9C0312F46}"/>
              </a:ext>
            </a:extLst>
          </p:cNvPr>
          <p:cNvPicPr>
            <a:picLocks noChangeAspect="1"/>
          </p:cNvPicPr>
          <p:nvPr/>
        </p:nvPicPr>
        <p:blipFill rotWithShape="1">
          <a:blip r:embed="rId4"/>
          <a:srcRect l="21386" t="28133" r="19742" b="24273"/>
          <a:stretch/>
        </p:blipFill>
        <p:spPr>
          <a:xfrm>
            <a:off x="172452" y="5860764"/>
            <a:ext cx="1955959" cy="886721"/>
          </a:xfrm>
          <a:prstGeom prst="rect">
            <a:avLst/>
          </a:prstGeom>
        </p:spPr>
      </p:pic>
    </p:spTree>
    <p:extLst>
      <p:ext uri="{BB962C8B-B14F-4D97-AF65-F5344CB8AC3E}">
        <p14:creationId xmlns:p14="http://schemas.microsoft.com/office/powerpoint/2010/main" val="34928253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100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1B8E189-BD2F-89F7-FCA6-F010CF389903}"/>
              </a:ext>
            </a:extLst>
          </p:cNvPr>
          <p:cNvSpPr>
            <a:spLocks noGrp="1"/>
          </p:cNvSpPr>
          <p:nvPr>
            <p:ph type="body" sz="quarter" idx="10"/>
          </p:nvPr>
        </p:nvSpPr>
        <p:spPr>
          <a:xfrm>
            <a:off x="4001098" y="168675"/>
            <a:ext cx="4376615" cy="1813766"/>
          </a:xfrm>
        </p:spPr>
        <p:txBody>
          <a:bodyPr/>
          <a:lstStyle/>
          <a:p>
            <a:pPr>
              <a:lnSpc>
                <a:spcPct val="150000"/>
              </a:lnSpc>
            </a:pPr>
            <a:r>
              <a:rPr lang="en-GB" sz="2400" dirty="0"/>
              <a:t>AWGRYMIADAU O DDARLLEN PELLACH </a:t>
            </a:r>
          </a:p>
          <a:p>
            <a:pPr>
              <a:lnSpc>
                <a:spcPct val="150000"/>
              </a:lnSpc>
            </a:pPr>
            <a:endParaRPr lang="en-GB" sz="2400" dirty="0"/>
          </a:p>
        </p:txBody>
      </p:sp>
      <p:sp>
        <p:nvSpPr>
          <p:cNvPr id="11" name="TextBox 10">
            <a:extLst>
              <a:ext uri="{FF2B5EF4-FFF2-40B4-BE49-F238E27FC236}">
                <a16:creationId xmlns:a16="http://schemas.microsoft.com/office/drawing/2014/main" id="{D2A5861B-96FC-DF3A-5638-4073240E5803}"/>
              </a:ext>
            </a:extLst>
          </p:cNvPr>
          <p:cNvSpPr txBox="1"/>
          <p:nvPr/>
        </p:nvSpPr>
        <p:spPr>
          <a:xfrm>
            <a:off x="462114" y="2130163"/>
            <a:ext cx="11454581" cy="4315027"/>
          </a:xfrm>
          <a:prstGeom prst="rect">
            <a:avLst/>
          </a:prstGeom>
          <a:noFill/>
        </p:spPr>
        <p:txBody>
          <a:bodyPr wrap="square" rtlCol="0">
            <a:spAutoFit/>
          </a:bodyPr>
          <a:lstStyle/>
          <a:p>
            <a:pPr>
              <a:lnSpc>
                <a:spcPct val="200000"/>
              </a:lnSpc>
            </a:pPr>
            <a:r>
              <a:rPr lang="en-GB" sz="2000" u="sng" dirty="0">
                <a:solidFill>
                  <a:schemeClr val="bg1"/>
                </a:solidFill>
                <a:effectLst/>
                <a:latin typeface="Calibri" panose="020F0502020204030204" pitchFamily="34" charset="0"/>
                <a:ea typeface="DengXian" panose="02010600030101010101" pitchFamily="2" charset="-122"/>
                <a:hlinkClick r:id="rId2">
                  <a:extLst>
                    <a:ext uri="{A12FA001-AC4F-418D-AE19-62706E023703}">
                      <ahyp:hlinkClr xmlns:ahyp="http://schemas.microsoft.com/office/drawing/2018/hyperlinkcolor" val="tx"/>
                    </a:ext>
                  </a:extLst>
                </a:hlinkClick>
              </a:rPr>
              <a:t>Research &amp; Publications – Race Alliance Wales</a:t>
            </a:r>
            <a:endParaRPr lang="en-GB" sz="2000" dirty="0">
              <a:solidFill>
                <a:schemeClr val="bg1"/>
              </a:solidFill>
              <a:effectLst/>
              <a:latin typeface="Calibri" panose="020F0502020204030204" pitchFamily="34" charset="0"/>
              <a:ea typeface="DengXian" panose="02010600030101010101" pitchFamily="2" charset="-122"/>
            </a:endParaRPr>
          </a:p>
          <a:p>
            <a:pPr>
              <a:lnSpc>
                <a:spcPct val="200000"/>
              </a:lnSpc>
            </a:pPr>
            <a:r>
              <a:rPr lang="en-GB" sz="2000" u="sng" dirty="0">
                <a:solidFill>
                  <a:schemeClr val="bg1"/>
                </a:solidFill>
                <a:effectLst/>
                <a:latin typeface="Calibri" panose="020F0502020204030204" pitchFamily="34" charset="0"/>
                <a:ea typeface="DengXian" panose="02010600030101010101" pitchFamily="2" charset="-122"/>
                <a:hlinkClick r:id="rId3">
                  <a:extLst>
                    <a:ext uri="{A12FA001-AC4F-418D-AE19-62706E023703}">
                      <ahyp:hlinkClr xmlns:ahyp="http://schemas.microsoft.com/office/drawing/2018/hyperlinkcolor" val="tx"/>
                    </a:ext>
                  </a:extLst>
                </a:hlinkClick>
              </a:rPr>
              <a:t>https://racealliance.wales/wp-content/uploads/2021/01/Screenshot-2021-01-18-at-10.09.12-1.png</a:t>
            </a:r>
            <a:endParaRPr lang="en-GB" sz="2000" dirty="0">
              <a:solidFill>
                <a:schemeClr val="bg1"/>
              </a:solidFill>
              <a:effectLst/>
              <a:latin typeface="Calibri" panose="020F0502020204030204" pitchFamily="34" charset="0"/>
              <a:ea typeface="DengXian" panose="02010600030101010101" pitchFamily="2" charset="-122"/>
            </a:endParaRPr>
          </a:p>
          <a:p>
            <a:pPr>
              <a:lnSpc>
                <a:spcPct val="200000"/>
              </a:lnSpc>
            </a:pPr>
            <a:r>
              <a:rPr lang="en-GB" sz="2000" u="sng" dirty="0">
                <a:solidFill>
                  <a:schemeClr val="bg1"/>
                </a:solidFill>
                <a:effectLst/>
                <a:latin typeface="Calibri" panose="020F0502020204030204" pitchFamily="34" charset="0"/>
                <a:ea typeface="DengXian" panose="02010600030101010101" pitchFamily="2" charset="-122"/>
                <a:hlinkClick r:id="rId4">
                  <a:extLst>
                    <a:ext uri="{A12FA001-AC4F-418D-AE19-62706E023703}">
                      <ahyp:hlinkClr xmlns:ahyp="http://schemas.microsoft.com/office/drawing/2018/hyperlinkcolor" val="tx"/>
                    </a:ext>
                  </a:extLst>
                </a:hlinkClick>
              </a:rPr>
              <a:t>https://racealliance.wales/wp-content/uploads/2021/03/Future-Generations-Response-Front-Cover.png</a:t>
            </a:r>
            <a:endParaRPr lang="en-GB" sz="2000" dirty="0">
              <a:solidFill>
                <a:schemeClr val="bg1"/>
              </a:solidFill>
              <a:effectLst/>
              <a:latin typeface="Calibri" panose="020F0502020204030204" pitchFamily="34" charset="0"/>
              <a:ea typeface="DengXian" panose="02010600030101010101" pitchFamily="2" charset="-122"/>
            </a:endParaRPr>
          </a:p>
          <a:p>
            <a:pPr>
              <a:lnSpc>
                <a:spcPct val="200000"/>
              </a:lnSpc>
            </a:pPr>
            <a:r>
              <a:rPr lang="en-GB" sz="2000" u="sng" dirty="0">
                <a:solidFill>
                  <a:schemeClr val="bg1"/>
                </a:solidFill>
                <a:effectLst/>
                <a:latin typeface="Calibri" panose="020F0502020204030204" pitchFamily="34" charset="0"/>
                <a:ea typeface="DengXian" panose="02010600030101010101" pitchFamily="2" charset="-122"/>
                <a:hlinkClick r:id="rId5">
                  <a:extLst>
                    <a:ext uri="{A12FA001-AC4F-418D-AE19-62706E023703}">
                      <ahyp:hlinkClr xmlns:ahyp="http://schemas.microsoft.com/office/drawing/2018/hyperlinkcolor" val="tx"/>
                    </a:ext>
                  </a:extLst>
                </a:hlinkClick>
              </a:rPr>
              <a:t>https://racealliance.wales/wp-content/uploads/2021/04/Show-Us-You-Care-Full-Report-1.png</a:t>
            </a:r>
            <a:endParaRPr lang="en-GB" sz="2000" dirty="0">
              <a:solidFill>
                <a:schemeClr val="bg1"/>
              </a:solidFill>
              <a:effectLst/>
              <a:latin typeface="Calibri" panose="020F0502020204030204" pitchFamily="34" charset="0"/>
              <a:ea typeface="DengXian" panose="02010600030101010101" pitchFamily="2" charset="-122"/>
            </a:endParaRPr>
          </a:p>
          <a:p>
            <a:pPr>
              <a:lnSpc>
                <a:spcPct val="200000"/>
              </a:lnSpc>
            </a:pPr>
            <a:r>
              <a:rPr lang="en-GB" sz="2000" u="sng" dirty="0">
                <a:solidFill>
                  <a:schemeClr val="bg1"/>
                </a:solidFill>
                <a:effectLst/>
                <a:latin typeface="Calibri" panose="020F0502020204030204" pitchFamily="34" charset="0"/>
                <a:ea typeface="DengXian" panose="02010600030101010101" pitchFamily="2" charset="-122"/>
                <a:hlinkClick r:id="rId6">
                  <a:extLst>
                    <a:ext uri="{A12FA001-AC4F-418D-AE19-62706E023703}">
                      <ahyp:hlinkClr xmlns:ahyp="http://schemas.microsoft.com/office/drawing/2018/hyperlinkcolor" val="tx"/>
                    </a:ext>
                  </a:extLst>
                </a:hlinkClick>
              </a:rPr>
              <a:t>DARPL - Diversity and Anti-Racism Professional Learning</a:t>
            </a:r>
            <a:endParaRPr lang="en-GB" sz="2000" dirty="0">
              <a:solidFill>
                <a:schemeClr val="bg1"/>
              </a:solidFill>
              <a:effectLst/>
              <a:latin typeface="Calibri" panose="020F0502020204030204" pitchFamily="34" charset="0"/>
              <a:ea typeface="DengXian" panose="02010600030101010101" pitchFamily="2" charset="-122"/>
            </a:endParaRPr>
          </a:p>
          <a:p>
            <a:pPr>
              <a:lnSpc>
                <a:spcPct val="200000"/>
              </a:lnSpc>
            </a:pPr>
            <a:r>
              <a:rPr lang="en-GB" sz="2000" u="sng" dirty="0">
                <a:solidFill>
                  <a:schemeClr val="bg1"/>
                </a:solidFill>
                <a:effectLst/>
                <a:latin typeface="Calibri" panose="020F0502020204030204" pitchFamily="34" charset="0"/>
                <a:ea typeface="DengXian" panose="02010600030101010101" pitchFamily="2" charset="-122"/>
                <a:hlinkClick r:id="rId7">
                  <a:extLst>
                    <a:ext uri="{A12FA001-AC4F-418D-AE19-62706E023703}">
                      <ahyp:hlinkClr xmlns:ahyp="http://schemas.microsoft.com/office/drawing/2018/hyperlinkcolor" val="tx"/>
                    </a:ext>
                  </a:extLst>
                </a:hlinkClick>
              </a:rPr>
              <a:t>Library - DARPL</a:t>
            </a:r>
            <a:endParaRPr lang="en-GB" sz="2000" dirty="0">
              <a:solidFill>
                <a:schemeClr val="bg1"/>
              </a:solidFill>
              <a:effectLst/>
              <a:latin typeface="Calibri" panose="020F0502020204030204" pitchFamily="34" charset="0"/>
              <a:ea typeface="DengXian" panose="02010600030101010101" pitchFamily="2" charset="-122"/>
            </a:endParaRPr>
          </a:p>
          <a:p>
            <a:pPr>
              <a:lnSpc>
                <a:spcPct val="200000"/>
              </a:lnSpc>
            </a:pPr>
            <a:r>
              <a:rPr lang="en-GB" sz="2000" u="sng" dirty="0">
                <a:solidFill>
                  <a:schemeClr val="bg1"/>
                </a:solidFill>
                <a:effectLst/>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Resources database – </a:t>
            </a:r>
            <a:r>
              <a:rPr lang="en-GB" sz="2000" u="sng" dirty="0" err="1">
                <a:solidFill>
                  <a:schemeClr val="bg1"/>
                </a:solidFill>
                <a:effectLst/>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BAMEed</a:t>
            </a:r>
            <a:r>
              <a:rPr lang="en-GB" sz="2000" u="sng" dirty="0">
                <a:solidFill>
                  <a:schemeClr val="bg1"/>
                </a:solidFill>
                <a:effectLst/>
                <a:latin typeface="Calibri" panose="020F0502020204030204" pitchFamily="34" charset="0"/>
                <a:ea typeface="DengXian" panose="02010600030101010101" pitchFamily="2" charset="-122"/>
                <a:hlinkClick r:id="rId8">
                  <a:extLst>
                    <a:ext uri="{A12FA001-AC4F-418D-AE19-62706E023703}">
                      <ahyp:hlinkClr xmlns:ahyp="http://schemas.microsoft.com/office/drawing/2018/hyperlinkcolor" val="tx"/>
                    </a:ext>
                  </a:extLst>
                </a:hlinkClick>
              </a:rPr>
              <a:t> Network</a:t>
            </a:r>
            <a:endParaRPr lang="en-GB" sz="2000" dirty="0">
              <a:solidFill>
                <a:schemeClr val="bg1"/>
              </a:solidFill>
              <a:effectLst/>
              <a:latin typeface="Calibri" panose="020F0502020204030204" pitchFamily="34" charset="0"/>
              <a:ea typeface="DengXian" panose="02010600030101010101" pitchFamily="2" charset="-122"/>
            </a:endParaRPr>
          </a:p>
        </p:txBody>
      </p:sp>
    </p:spTree>
    <p:extLst>
      <p:ext uri="{BB962C8B-B14F-4D97-AF65-F5344CB8AC3E}">
        <p14:creationId xmlns:p14="http://schemas.microsoft.com/office/powerpoint/2010/main" val="13919290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Storybuilding Neal Creative">
  <a:themeElements>
    <a:clrScheme name="Neal Analytics 2">
      <a:dk1>
        <a:srgbClr val="000000"/>
      </a:dk1>
      <a:lt1>
        <a:srgbClr val="FFFFFF"/>
      </a:lt1>
      <a:dk2>
        <a:srgbClr val="0074AF"/>
      </a:dk2>
      <a:lt2>
        <a:srgbClr val="00B0F0"/>
      </a:lt2>
      <a:accent1>
        <a:srgbClr val="75D1FF"/>
      </a:accent1>
      <a:accent2>
        <a:srgbClr val="004568"/>
      </a:accent2>
      <a:accent3>
        <a:srgbClr val="92D050"/>
      </a:accent3>
      <a:accent4>
        <a:srgbClr val="FFC000"/>
      </a:accent4>
      <a:accent5>
        <a:srgbClr val="004568"/>
      </a:accent5>
      <a:accent6>
        <a:srgbClr val="0074AF"/>
      </a:accent6>
      <a:hlink>
        <a:srgbClr val="43C0FF"/>
      </a:hlink>
      <a:folHlink>
        <a:srgbClr val="75D1FF"/>
      </a:folHlink>
    </a:clrScheme>
    <a:fontScheme name="MICROSOFT">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38384587_TF16401425" id="{9C324ECA-F734-4D5E-9228-24ED263F5964}" vid="{34BA84F1-4B08-4ED2-92A7-83AFF24381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480f6609812271f56e53f2aff71704">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b48d77c16982ba2890c3fe2b4c067b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B1C2FF92-1ACE-4D23-9586-85906FF02F9F}">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530CA71C-6B24-463C-853F-076A02E27CBC}">
  <ds:schemaRefs>
    <ds:schemaRef ds:uri="http://schemas.microsoft.com/sharepoint/v3/contenttype/forms"/>
  </ds:schemaRefs>
</ds:datastoreItem>
</file>

<file path=customXml/itemProps3.xml><?xml version="1.0" encoding="utf-8"?>
<ds:datastoreItem xmlns:ds="http://schemas.openxmlformats.org/officeDocument/2006/customXml" ds:itemID="{9D2E6351-E64A-42DD-A554-7DF752222129}">
  <ds:schemaRefs>
    <ds:schemaRef ds:uri="16c05727-aa75-4e4a-9b5f-8a80a1165891"/>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tf16401425_win32</Template>
  <TotalTime>0</TotalTime>
  <Words>2814</Words>
  <Application>Microsoft Office PowerPoint</Application>
  <PresentationFormat>Widescreen</PresentationFormat>
  <Paragraphs>243</Paragraphs>
  <Slides>46</Slides>
  <Notes>30</Notes>
  <HiddenSlides>0</HiddenSlides>
  <MMClips>2</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Storybuilding Neal Creative</vt:lpstr>
      <vt:lpstr>Adranolrwydd Intersectionality</vt:lpstr>
      <vt:lpstr>Erbyn diwedd y sesiwn</vt:lpstr>
      <vt:lpstr>Nid yw hyn yn  bwnc hawdd i'w drafod  a'i ddadlau. Byddwch yn barod  i fod yn feddwl agored ac yn hyblyg i wahanol safbwyntiau  a safbwyntiau.  Parchwch eich gilydd  os gwelwch yn dda.</vt:lpstr>
      <vt:lpstr>PowerPoint Presentation</vt:lpstr>
      <vt:lpstr>Beth yn union yw intersectionality? </vt:lpstr>
      <vt:lpstr>PowerPoint Presentation</vt:lpstr>
      <vt:lpstr>PowerPoint Presentation</vt:lpstr>
      <vt:lpstr>PowerPoint Presentation</vt:lpstr>
      <vt:lpstr>PowerPoint Presentation</vt:lpstr>
      <vt:lpstr>PowerPoint Presentation</vt:lpstr>
      <vt:lpstr>PowerPoint Presentation</vt:lpstr>
      <vt:lpstr>PROFESSOR  KIMBERLÉ CRENSHAW </vt:lpstr>
      <vt:lpstr>PowerPoint Presentation</vt:lpstr>
      <vt:lpstr>PowerPoint Presentation</vt:lpstr>
      <vt:lpstr>PowerPoint Presentation</vt:lpstr>
      <vt:lpstr>Tasg 1 Gweithiwch mewn grwpiau/byrddau  bach ac edrych  ar y daflen  waith.</vt:lpstr>
      <vt:lpstr>PowerPoint Presentation</vt:lpstr>
      <vt:lpstr>Rydyn ni i gyd yn profi braint neu anfantais yn ôl sut mae'r byd wedi'i strwythuro ac rydyn ni i gyd yn gweithio gyda, byw gyda, gwybod a charu pobl sy'n aelodau o amrywiaeth o grwpiau gwahanol.</vt:lpstr>
      <vt:lpstr>FEL ATHRAWON Y DYFODOL, MAE INTERSECTIONALITY YN BERTHNASOL GAN MAI DIM OND DRWY YSTYRIED ANGHENION A PHROFIADAU GWAHANOL BOBL Y GALLWN STRWYTHURO EIN HYSTAFELLOEDD DOSBARTH A'N HYSGOLION I GREU DIWYLLIANT SY'N DEG A CHYFARTAL, FELLY MAE PAWB YN TEIMLO EU BOD YN PERTHYN AC YN GALLU MYND YMLAEN I FFYNNU A CHYFLAWNI.</vt:lpstr>
      <vt:lpstr>PAM MAE'N BWYSIG DATBLYGU YMWYBYDDIAETH AC ARFERION RHYNGBLETHOL YN YR YSTAFELL DDOSBARTH </vt:lpstr>
      <vt:lpstr>PowerPoint Presentation</vt:lpstr>
      <vt:lpstr>PowerPoint Presentation</vt:lpstr>
      <vt:lpstr>PowerPoint Presentation</vt:lpstr>
      <vt:lpstr>PowerPoint Presentation</vt:lpstr>
      <vt:lpstr>PowerPoint Presentation</vt:lpstr>
      <vt:lpstr>PowerPoint Presentation</vt:lpstr>
      <vt:lpstr>AMRYWIAETH GWYBYDDOL</vt:lpstr>
      <vt:lpstr>PowerPoint Presentation</vt:lpstr>
      <vt:lpstr>PowerPoint Presentation</vt:lpstr>
      <vt:lpstr>PowerPoint Presentation</vt:lpstr>
      <vt:lpstr>PowerPoint Presentation</vt:lpstr>
      <vt:lpstr>PowerPoint Presentation</vt:lpstr>
      <vt:lpstr>PowerPoint Presentation</vt:lpstr>
      <vt:lpstr>MAP HUNIAETH</vt:lpstr>
      <vt:lpstr>PowerPoint Presentation</vt:lpstr>
      <vt:lpstr>PowerPoint Presentation</vt:lpstr>
      <vt:lpstr>PowerPoint Presentation</vt:lpstr>
      <vt:lpstr>PowerPoint Presentation</vt:lpstr>
      <vt:lpstr>PowerPoint Presentation</vt:lpstr>
      <vt:lpstr>BETH AM ROI CYNNIG AR RAI GWEITHGAREDDAU</vt:lpstr>
      <vt:lpstr>PowerPoint Presentation</vt:lpstr>
      <vt:lpstr>PowerPoint Presentation</vt:lpstr>
      <vt:lpstr>MAE DY  LAIS  YN BWYSIG</vt:lpstr>
      <vt:lpstr>PowerPoint Presentation</vt:lpstr>
      <vt:lpstr>COFIWCH AM BWYSIGRWYDD INTERSECTIONALITY!</vt:lpstr>
      <vt:lpstr>PowerPoint Presentation</vt:lpstr>
    </vt:vector>
  </TitlesOfParts>
  <Company>University of Wales Trinity Saint David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POWERFUL</dc:title>
  <dc:subject/>
  <dc:creator>Ian Jones</dc:creator>
  <cp:keywords/>
  <dc:description/>
  <cp:lastModifiedBy>Ian Jones</cp:lastModifiedBy>
  <cp:revision>3</cp:revision>
  <dcterms:created xsi:type="dcterms:W3CDTF">2022-08-31T09:46:53Z</dcterms:created>
  <dcterms:modified xsi:type="dcterms:W3CDTF">2023-10-03T08:11:19Z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