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59" r:id="rId5"/>
    <p:sldId id="258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59" autoAdjust="0"/>
    <p:restoredTop sz="94660"/>
  </p:normalViewPr>
  <p:slideViewPr>
    <p:cSldViewPr snapToGrid="0">
      <p:cViewPr varScale="1">
        <p:scale>
          <a:sx n="60" d="100"/>
          <a:sy n="60" d="100"/>
        </p:scale>
        <p:origin x="72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6D76D0B-4FB2-4D48-B638-D66BA14CB042}" type="doc">
      <dgm:prSet loTypeId="urn:microsoft.com/office/officeart/2017/3/layout/DropPinTimeline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45026CDC-7461-444E-B899-281860A72FB3}">
      <dgm:prSet/>
      <dgm:spPr/>
      <dgm:t>
        <a:bodyPr/>
        <a:lstStyle/>
        <a:p>
          <a:pPr>
            <a:defRPr b="1"/>
          </a:pPr>
          <a:r>
            <a:rPr lang="en-US"/>
            <a:t>Oct. 2019</a:t>
          </a:r>
        </a:p>
      </dgm:t>
    </dgm:pt>
    <dgm:pt modelId="{D8BDE27E-DEA1-4083-AF82-149BF66945B1}" type="parTrans" cxnId="{AC779A2C-AFE9-4E10-8328-68AE27308467}">
      <dgm:prSet/>
      <dgm:spPr/>
      <dgm:t>
        <a:bodyPr/>
        <a:lstStyle/>
        <a:p>
          <a:endParaRPr lang="en-US"/>
        </a:p>
      </dgm:t>
    </dgm:pt>
    <dgm:pt modelId="{9D108CC4-3609-4FB0-98B9-8A030DA0EEA0}" type="sibTrans" cxnId="{AC779A2C-AFE9-4E10-8328-68AE27308467}">
      <dgm:prSet/>
      <dgm:spPr/>
      <dgm:t>
        <a:bodyPr/>
        <a:lstStyle/>
        <a:p>
          <a:endParaRPr lang="en-US"/>
        </a:p>
      </dgm:t>
    </dgm:pt>
    <dgm:pt modelId="{A0233337-158D-489F-858C-60F790501998}">
      <dgm:prSet/>
      <dgm:spPr/>
      <dgm:t>
        <a:bodyPr/>
        <a:lstStyle/>
        <a:p>
          <a:r>
            <a:rPr lang="en-US"/>
            <a:t>Start in October 2019</a:t>
          </a:r>
        </a:p>
      </dgm:t>
    </dgm:pt>
    <dgm:pt modelId="{A8AA60F6-F004-4034-AB13-F3A0F92826BD}" type="parTrans" cxnId="{65D6A816-E5CE-4B10-8AD1-29CD215CE4BE}">
      <dgm:prSet/>
      <dgm:spPr/>
      <dgm:t>
        <a:bodyPr/>
        <a:lstStyle/>
        <a:p>
          <a:endParaRPr lang="en-US"/>
        </a:p>
      </dgm:t>
    </dgm:pt>
    <dgm:pt modelId="{0D10FF20-7582-4A43-8546-167994E9683D}" type="sibTrans" cxnId="{65D6A816-E5CE-4B10-8AD1-29CD215CE4BE}">
      <dgm:prSet/>
      <dgm:spPr/>
      <dgm:t>
        <a:bodyPr/>
        <a:lstStyle/>
        <a:p>
          <a:endParaRPr lang="en-US"/>
        </a:p>
      </dgm:t>
    </dgm:pt>
    <dgm:pt modelId="{8B780A42-188A-4A35-8D9C-978B0070C608}">
      <dgm:prSet/>
      <dgm:spPr/>
      <dgm:t>
        <a:bodyPr/>
        <a:lstStyle/>
        <a:p>
          <a:pPr>
            <a:defRPr b="1"/>
          </a:pPr>
          <a:r>
            <a:rPr lang="en-US"/>
            <a:t>June 2020</a:t>
          </a:r>
        </a:p>
      </dgm:t>
    </dgm:pt>
    <dgm:pt modelId="{DA0B53B7-D78E-447F-B404-47C585B82DED}" type="parTrans" cxnId="{A37B3AD1-CCF9-4710-97AF-76FEFD180214}">
      <dgm:prSet/>
      <dgm:spPr/>
      <dgm:t>
        <a:bodyPr/>
        <a:lstStyle/>
        <a:p>
          <a:endParaRPr lang="en-US"/>
        </a:p>
      </dgm:t>
    </dgm:pt>
    <dgm:pt modelId="{196E2FB8-3A2C-4F74-B933-EFF4D4531C0F}" type="sibTrans" cxnId="{A37B3AD1-CCF9-4710-97AF-76FEFD180214}">
      <dgm:prSet/>
      <dgm:spPr/>
      <dgm:t>
        <a:bodyPr/>
        <a:lstStyle/>
        <a:p>
          <a:endParaRPr lang="en-US"/>
        </a:p>
      </dgm:t>
    </dgm:pt>
    <dgm:pt modelId="{80E28126-ABC3-4A14-B88F-917B2C74F60A}">
      <dgm:prSet/>
      <dgm:spPr/>
      <dgm:t>
        <a:bodyPr/>
        <a:lstStyle/>
        <a:p>
          <a:r>
            <a:rPr lang="en-US"/>
            <a:t>Data collection completion from both country till June 2020</a:t>
          </a:r>
        </a:p>
      </dgm:t>
    </dgm:pt>
    <dgm:pt modelId="{88DCC590-24B7-409A-B0BB-9BC5C522EC4F}" type="parTrans" cxnId="{9DE478FE-3340-43D2-A238-BAC1CC293839}">
      <dgm:prSet/>
      <dgm:spPr/>
      <dgm:t>
        <a:bodyPr/>
        <a:lstStyle/>
        <a:p>
          <a:endParaRPr lang="en-US"/>
        </a:p>
      </dgm:t>
    </dgm:pt>
    <dgm:pt modelId="{72A1FE69-1C37-4DF4-AB7F-F6AEE87C677C}" type="sibTrans" cxnId="{9DE478FE-3340-43D2-A238-BAC1CC293839}">
      <dgm:prSet/>
      <dgm:spPr/>
      <dgm:t>
        <a:bodyPr/>
        <a:lstStyle/>
        <a:p>
          <a:endParaRPr lang="en-US"/>
        </a:p>
      </dgm:t>
    </dgm:pt>
    <dgm:pt modelId="{79F4305F-E9C0-42CF-A36F-F910733C9EE8}">
      <dgm:prSet/>
      <dgm:spPr/>
      <dgm:t>
        <a:bodyPr/>
        <a:lstStyle/>
        <a:p>
          <a:pPr>
            <a:defRPr b="1"/>
          </a:pPr>
          <a:r>
            <a:rPr lang="en-US"/>
            <a:t>June–Dec. 2020</a:t>
          </a:r>
        </a:p>
      </dgm:t>
    </dgm:pt>
    <dgm:pt modelId="{E8B730D8-CF90-4A30-8ABF-9349E7ED6355}" type="parTrans" cxnId="{13D411F4-1BD8-4974-8E88-A7D7852EE6BA}">
      <dgm:prSet/>
      <dgm:spPr/>
      <dgm:t>
        <a:bodyPr/>
        <a:lstStyle/>
        <a:p>
          <a:endParaRPr lang="en-US"/>
        </a:p>
      </dgm:t>
    </dgm:pt>
    <dgm:pt modelId="{5560F8DB-1746-48EF-B9FE-1E091C8F1D1C}" type="sibTrans" cxnId="{13D411F4-1BD8-4974-8E88-A7D7852EE6BA}">
      <dgm:prSet/>
      <dgm:spPr/>
      <dgm:t>
        <a:bodyPr/>
        <a:lstStyle/>
        <a:p>
          <a:endParaRPr lang="en-US"/>
        </a:p>
      </dgm:t>
    </dgm:pt>
    <dgm:pt modelId="{72289409-C75F-4F86-A87C-FA17BA73AC80}">
      <dgm:prSet/>
      <dgm:spPr/>
      <dgm:t>
        <a:bodyPr/>
        <a:lstStyle/>
        <a:p>
          <a:r>
            <a:rPr lang="en-US"/>
            <a:t>Analysis form June to December 2020</a:t>
          </a:r>
        </a:p>
      </dgm:t>
    </dgm:pt>
    <dgm:pt modelId="{60BDE244-4DFB-44EC-AC9C-F81E19CD0431}" type="parTrans" cxnId="{DB63A496-917A-4F78-8C6F-CBBF4062A095}">
      <dgm:prSet/>
      <dgm:spPr/>
      <dgm:t>
        <a:bodyPr/>
        <a:lstStyle/>
        <a:p>
          <a:endParaRPr lang="en-US"/>
        </a:p>
      </dgm:t>
    </dgm:pt>
    <dgm:pt modelId="{BDC677B0-F4A5-4978-AB62-9B7128D74000}" type="sibTrans" cxnId="{DB63A496-917A-4F78-8C6F-CBBF4062A095}">
      <dgm:prSet/>
      <dgm:spPr/>
      <dgm:t>
        <a:bodyPr/>
        <a:lstStyle/>
        <a:p>
          <a:endParaRPr lang="en-US"/>
        </a:p>
      </dgm:t>
    </dgm:pt>
    <dgm:pt modelId="{F33F8DEA-F102-4C83-B800-54B1F4DB375E}">
      <dgm:prSet/>
      <dgm:spPr/>
      <dgm:t>
        <a:bodyPr/>
        <a:lstStyle/>
        <a:p>
          <a:pPr>
            <a:defRPr b="1"/>
          </a:pPr>
          <a:r>
            <a:rPr lang="en-US"/>
            <a:t>2021</a:t>
          </a:r>
        </a:p>
      </dgm:t>
    </dgm:pt>
    <dgm:pt modelId="{A28B6567-3E09-47A6-99DB-282ACF75290F}" type="parTrans" cxnId="{411F975D-D85D-4B07-865C-E09FA1CBEDE0}">
      <dgm:prSet/>
      <dgm:spPr/>
      <dgm:t>
        <a:bodyPr/>
        <a:lstStyle/>
        <a:p>
          <a:endParaRPr lang="en-US"/>
        </a:p>
      </dgm:t>
    </dgm:pt>
    <dgm:pt modelId="{53EC4D5D-572C-4AC3-9A51-D10F009B6FD0}" type="sibTrans" cxnId="{411F975D-D85D-4B07-865C-E09FA1CBEDE0}">
      <dgm:prSet/>
      <dgm:spPr/>
      <dgm:t>
        <a:bodyPr/>
        <a:lstStyle/>
        <a:p>
          <a:endParaRPr lang="en-US"/>
        </a:p>
      </dgm:t>
    </dgm:pt>
    <dgm:pt modelId="{1F4894B6-3C81-42D3-8166-F64FCA59D3EA}">
      <dgm:prSet/>
      <dgm:spPr/>
      <dgm:t>
        <a:bodyPr/>
        <a:lstStyle/>
        <a:p>
          <a:r>
            <a:rPr lang="en-US"/>
            <a:t>Write up in 2021</a:t>
          </a:r>
        </a:p>
      </dgm:t>
    </dgm:pt>
    <dgm:pt modelId="{876CD1D2-D247-4C39-B777-3E5501387719}" type="parTrans" cxnId="{E4986C59-5AD0-40E9-8068-3366823BC6F8}">
      <dgm:prSet/>
      <dgm:spPr/>
      <dgm:t>
        <a:bodyPr/>
        <a:lstStyle/>
        <a:p>
          <a:endParaRPr lang="en-US"/>
        </a:p>
      </dgm:t>
    </dgm:pt>
    <dgm:pt modelId="{A9B3BA35-D75E-447A-8A6B-721524949B19}" type="sibTrans" cxnId="{E4986C59-5AD0-40E9-8068-3366823BC6F8}">
      <dgm:prSet/>
      <dgm:spPr/>
      <dgm:t>
        <a:bodyPr/>
        <a:lstStyle/>
        <a:p>
          <a:endParaRPr lang="en-US"/>
        </a:p>
      </dgm:t>
    </dgm:pt>
    <dgm:pt modelId="{39579E68-A776-422D-840C-ABFA39B66ED2}">
      <dgm:prSet/>
      <dgm:spPr/>
      <dgm:t>
        <a:bodyPr/>
        <a:lstStyle/>
        <a:p>
          <a:pPr>
            <a:defRPr b="1"/>
          </a:pPr>
          <a:r>
            <a:rPr lang="en-US"/>
            <a:t>Oct. 2021</a:t>
          </a:r>
        </a:p>
      </dgm:t>
    </dgm:pt>
    <dgm:pt modelId="{115FAB29-8635-417B-A968-EAD82D7AE2FC}" type="parTrans" cxnId="{BF059F5C-9742-4670-AB7B-D64758387976}">
      <dgm:prSet/>
      <dgm:spPr/>
      <dgm:t>
        <a:bodyPr/>
        <a:lstStyle/>
        <a:p>
          <a:endParaRPr lang="en-US"/>
        </a:p>
      </dgm:t>
    </dgm:pt>
    <dgm:pt modelId="{0645485C-0D0D-445E-B1AC-2C06785719B9}" type="sibTrans" cxnId="{BF059F5C-9742-4670-AB7B-D64758387976}">
      <dgm:prSet/>
      <dgm:spPr/>
      <dgm:t>
        <a:bodyPr/>
        <a:lstStyle/>
        <a:p>
          <a:endParaRPr lang="en-US"/>
        </a:p>
      </dgm:t>
    </dgm:pt>
    <dgm:pt modelId="{60A5C2A9-DA09-474E-AA89-F4185598E7B5}">
      <dgm:prSet/>
      <dgm:spPr/>
      <dgm:t>
        <a:bodyPr/>
        <a:lstStyle/>
        <a:p>
          <a:r>
            <a:rPr lang="en-US"/>
            <a:t>Submission</a:t>
          </a:r>
        </a:p>
      </dgm:t>
    </dgm:pt>
    <dgm:pt modelId="{A327DED1-EE62-4C74-8962-679DFB9E2DFB}" type="parTrans" cxnId="{48B1544B-0980-4388-88E1-7CBA5B700FE4}">
      <dgm:prSet/>
      <dgm:spPr/>
      <dgm:t>
        <a:bodyPr/>
        <a:lstStyle/>
        <a:p>
          <a:endParaRPr lang="en-US"/>
        </a:p>
      </dgm:t>
    </dgm:pt>
    <dgm:pt modelId="{15388866-2888-456C-999E-0FD7481E5AFF}" type="sibTrans" cxnId="{48B1544B-0980-4388-88E1-7CBA5B700FE4}">
      <dgm:prSet/>
      <dgm:spPr/>
      <dgm:t>
        <a:bodyPr/>
        <a:lstStyle/>
        <a:p>
          <a:endParaRPr lang="en-US"/>
        </a:p>
      </dgm:t>
    </dgm:pt>
    <dgm:pt modelId="{530C8C0B-29BB-4A99-863D-4A8C1777EAC4}" type="pres">
      <dgm:prSet presAssocID="{F6D76D0B-4FB2-4D48-B638-D66BA14CB042}" presName="root" presStyleCnt="0">
        <dgm:presLayoutVars>
          <dgm:chMax/>
          <dgm:chPref/>
          <dgm:animLvl val="lvl"/>
        </dgm:presLayoutVars>
      </dgm:prSet>
      <dgm:spPr/>
    </dgm:pt>
    <dgm:pt modelId="{2C9AF1A6-37BD-41E5-8AFE-BF4A51B793AE}" type="pres">
      <dgm:prSet presAssocID="{F6D76D0B-4FB2-4D48-B638-D66BA14CB042}" presName="divider" presStyleLbl="fgAcc1" presStyleIdx="0" presStyleCnt="6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triangle" w="lg" len="lg"/>
        </a:ln>
        <a:effectLst/>
      </dgm:spPr>
    </dgm:pt>
    <dgm:pt modelId="{1AAC6F08-4CD5-4687-9DEA-D31152F1A07C}" type="pres">
      <dgm:prSet presAssocID="{F6D76D0B-4FB2-4D48-B638-D66BA14CB042}" presName="nodes" presStyleCnt="0">
        <dgm:presLayoutVars>
          <dgm:chMax/>
          <dgm:chPref/>
          <dgm:animLvl val="lvl"/>
        </dgm:presLayoutVars>
      </dgm:prSet>
      <dgm:spPr/>
    </dgm:pt>
    <dgm:pt modelId="{CBBD5DA9-74FF-4D74-B655-B5F4D25F043A}" type="pres">
      <dgm:prSet presAssocID="{45026CDC-7461-444E-B899-281860A72FB3}" presName="composite" presStyleCnt="0"/>
      <dgm:spPr/>
    </dgm:pt>
    <dgm:pt modelId="{C2AB6410-8F3D-4845-9337-1EDEC29608A6}" type="pres">
      <dgm:prSet presAssocID="{45026CDC-7461-444E-B899-281860A72FB3}" presName="ConnectorPoint" presStyleLbl="lnNode1" presStyleIdx="0" presStyleCnt="5"/>
      <dgm:spPr>
        <a:solidFill>
          <a:schemeClr val="accent2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gm:spPr>
    </dgm:pt>
    <dgm:pt modelId="{FC8E9D38-3160-4850-9DD8-BF459EF0D373}" type="pres">
      <dgm:prSet presAssocID="{45026CDC-7461-444E-B899-281860A72FB3}" presName="DropPinPlaceHolder" presStyleCnt="0"/>
      <dgm:spPr/>
    </dgm:pt>
    <dgm:pt modelId="{6FBBF9D0-11F9-43BC-9284-C17EB5C10F26}" type="pres">
      <dgm:prSet presAssocID="{45026CDC-7461-444E-B899-281860A72FB3}" presName="DropPin" presStyleLbl="alignNode1" presStyleIdx="0" presStyleCnt="5"/>
      <dgm:spPr/>
    </dgm:pt>
    <dgm:pt modelId="{D2C2A697-8784-4EF1-BB09-F833B48E549C}" type="pres">
      <dgm:prSet presAssocID="{45026CDC-7461-444E-B899-281860A72FB3}" presName="Ellipse" presStyleLbl="fgAcc1" presStyleIdx="1" presStyleCnt="6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noFill/>
          <a:prstDash val="solid"/>
        </a:ln>
        <a:effectLst/>
      </dgm:spPr>
    </dgm:pt>
    <dgm:pt modelId="{C87AC6A8-EB60-410F-AAAA-BEE0161AE2E8}" type="pres">
      <dgm:prSet presAssocID="{45026CDC-7461-444E-B899-281860A72FB3}" presName="L2TextContainer" presStyleLbl="revTx" presStyleIdx="0" presStyleCnt="10">
        <dgm:presLayoutVars>
          <dgm:bulletEnabled val="1"/>
        </dgm:presLayoutVars>
      </dgm:prSet>
      <dgm:spPr/>
    </dgm:pt>
    <dgm:pt modelId="{4A6B47E2-763C-4B0F-887C-115D82CE663F}" type="pres">
      <dgm:prSet presAssocID="{45026CDC-7461-444E-B899-281860A72FB3}" presName="L1TextContainer" presStyleLbl="revTx" presStyleIdx="1" presStyleCnt="10">
        <dgm:presLayoutVars>
          <dgm:chMax val="1"/>
          <dgm:chPref val="1"/>
          <dgm:bulletEnabled val="1"/>
        </dgm:presLayoutVars>
      </dgm:prSet>
      <dgm:spPr/>
    </dgm:pt>
    <dgm:pt modelId="{859F6F32-0F69-4A8C-88E1-DDADFB25BA50}" type="pres">
      <dgm:prSet presAssocID="{45026CDC-7461-444E-B899-281860A72FB3}" presName="ConnectLine" presStyleLbl="sibTrans1D1" presStyleIdx="0" presStyleCnt="5"/>
      <dgm:spPr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dash"/>
        </a:ln>
        <a:effectLst/>
      </dgm:spPr>
    </dgm:pt>
    <dgm:pt modelId="{B886FB15-0B17-48D1-812B-0086D1549EF0}" type="pres">
      <dgm:prSet presAssocID="{45026CDC-7461-444E-B899-281860A72FB3}" presName="EmptyPlaceHolder" presStyleCnt="0"/>
      <dgm:spPr/>
    </dgm:pt>
    <dgm:pt modelId="{66D11B62-7E8A-42FE-B3A3-C598C185A083}" type="pres">
      <dgm:prSet presAssocID="{9D108CC4-3609-4FB0-98B9-8A030DA0EEA0}" presName="spaceBetweenRectangles" presStyleCnt="0"/>
      <dgm:spPr/>
    </dgm:pt>
    <dgm:pt modelId="{6CD3B8F0-81EA-477D-B155-00D55DB373E2}" type="pres">
      <dgm:prSet presAssocID="{8B780A42-188A-4A35-8D9C-978B0070C608}" presName="composite" presStyleCnt="0"/>
      <dgm:spPr/>
    </dgm:pt>
    <dgm:pt modelId="{BED2F280-9EC3-4F37-9CFD-7ABD108543C4}" type="pres">
      <dgm:prSet presAssocID="{8B780A42-188A-4A35-8D9C-978B0070C608}" presName="ConnectorPoint" presStyleLbl="lnNode1" presStyleIdx="1" presStyleCnt="5"/>
      <dgm:spPr>
        <a:solidFill>
          <a:schemeClr val="accent2">
            <a:hueOff val="-330843"/>
            <a:satOff val="373"/>
            <a:lumOff val="882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gm:spPr>
    </dgm:pt>
    <dgm:pt modelId="{344604F5-B9B9-4107-8F35-4F6A19FCE733}" type="pres">
      <dgm:prSet presAssocID="{8B780A42-188A-4A35-8D9C-978B0070C608}" presName="DropPinPlaceHolder" presStyleCnt="0"/>
      <dgm:spPr/>
    </dgm:pt>
    <dgm:pt modelId="{EF104D83-4BA9-4E66-A14C-AF439C67B977}" type="pres">
      <dgm:prSet presAssocID="{8B780A42-188A-4A35-8D9C-978B0070C608}" presName="DropPin" presStyleLbl="alignNode1" presStyleIdx="1" presStyleCnt="5"/>
      <dgm:spPr/>
    </dgm:pt>
    <dgm:pt modelId="{5F924F9D-B5A8-44B0-B224-AEF06C03E001}" type="pres">
      <dgm:prSet presAssocID="{8B780A42-188A-4A35-8D9C-978B0070C608}" presName="Ellipse" presStyleLbl="fgAcc1" presStyleIdx="2" presStyleCnt="6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noFill/>
          <a:prstDash val="solid"/>
        </a:ln>
        <a:effectLst/>
      </dgm:spPr>
    </dgm:pt>
    <dgm:pt modelId="{ED75B578-84E7-4EE2-A0AF-032D80F32816}" type="pres">
      <dgm:prSet presAssocID="{8B780A42-188A-4A35-8D9C-978B0070C608}" presName="L2TextContainer" presStyleLbl="revTx" presStyleIdx="2" presStyleCnt="10">
        <dgm:presLayoutVars>
          <dgm:bulletEnabled val="1"/>
        </dgm:presLayoutVars>
      </dgm:prSet>
      <dgm:spPr/>
    </dgm:pt>
    <dgm:pt modelId="{C66559A9-7122-4419-BB27-B2EF2C98AF62}" type="pres">
      <dgm:prSet presAssocID="{8B780A42-188A-4A35-8D9C-978B0070C608}" presName="L1TextContainer" presStyleLbl="revTx" presStyleIdx="3" presStyleCnt="10">
        <dgm:presLayoutVars>
          <dgm:chMax val="1"/>
          <dgm:chPref val="1"/>
          <dgm:bulletEnabled val="1"/>
        </dgm:presLayoutVars>
      </dgm:prSet>
      <dgm:spPr/>
    </dgm:pt>
    <dgm:pt modelId="{224E6A86-7237-44DC-BF7D-08456AF741A4}" type="pres">
      <dgm:prSet presAssocID="{8B780A42-188A-4A35-8D9C-978B0070C608}" presName="ConnectLine" presStyleLbl="sibTrans1D1" presStyleIdx="1" presStyleCnt="5"/>
      <dgm:spPr>
        <a:noFill/>
        <a:ln w="12700" cap="flat" cmpd="sng" algn="ctr">
          <a:solidFill>
            <a:schemeClr val="accent2">
              <a:hueOff val="-330843"/>
              <a:satOff val="373"/>
              <a:lumOff val="882"/>
              <a:alphaOff val="0"/>
            </a:schemeClr>
          </a:solidFill>
          <a:prstDash val="dash"/>
        </a:ln>
        <a:effectLst/>
      </dgm:spPr>
    </dgm:pt>
    <dgm:pt modelId="{9C49B2E5-BF14-4DCF-986B-02AB31210A84}" type="pres">
      <dgm:prSet presAssocID="{8B780A42-188A-4A35-8D9C-978B0070C608}" presName="EmptyPlaceHolder" presStyleCnt="0"/>
      <dgm:spPr/>
    </dgm:pt>
    <dgm:pt modelId="{B2776BE2-AC00-4E8A-9D28-F46571FE3DAC}" type="pres">
      <dgm:prSet presAssocID="{196E2FB8-3A2C-4F74-B933-EFF4D4531C0F}" presName="spaceBetweenRectangles" presStyleCnt="0"/>
      <dgm:spPr/>
    </dgm:pt>
    <dgm:pt modelId="{06575854-68D3-4ED5-B112-269533F2B0C0}" type="pres">
      <dgm:prSet presAssocID="{79F4305F-E9C0-42CF-A36F-F910733C9EE8}" presName="composite" presStyleCnt="0"/>
      <dgm:spPr/>
    </dgm:pt>
    <dgm:pt modelId="{6AD981FC-C113-4FE6-A84B-B0C53FE18767}" type="pres">
      <dgm:prSet presAssocID="{79F4305F-E9C0-42CF-A36F-F910733C9EE8}" presName="ConnectorPoint" presStyleLbl="lnNode1" presStyleIdx="2" presStyleCnt="5"/>
      <dgm:spPr>
        <a:solidFill>
          <a:schemeClr val="accent2">
            <a:hueOff val="-661686"/>
            <a:satOff val="746"/>
            <a:lumOff val="1765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gm:spPr>
    </dgm:pt>
    <dgm:pt modelId="{74872078-CE9B-411D-A1E8-F9E1C9CA064B}" type="pres">
      <dgm:prSet presAssocID="{79F4305F-E9C0-42CF-A36F-F910733C9EE8}" presName="DropPinPlaceHolder" presStyleCnt="0"/>
      <dgm:spPr/>
    </dgm:pt>
    <dgm:pt modelId="{4980D255-C7E4-4968-A2E4-711F62B347EA}" type="pres">
      <dgm:prSet presAssocID="{79F4305F-E9C0-42CF-A36F-F910733C9EE8}" presName="DropPin" presStyleLbl="alignNode1" presStyleIdx="2" presStyleCnt="5"/>
      <dgm:spPr/>
    </dgm:pt>
    <dgm:pt modelId="{667B9A83-4CAA-4E82-AE33-67C8167C732D}" type="pres">
      <dgm:prSet presAssocID="{79F4305F-E9C0-42CF-A36F-F910733C9EE8}" presName="Ellipse" presStyleLbl="fgAcc1" presStyleIdx="3" presStyleCnt="6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noFill/>
          <a:prstDash val="solid"/>
        </a:ln>
        <a:effectLst/>
      </dgm:spPr>
    </dgm:pt>
    <dgm:pt modelId="{E63FF608-41B1-4088-A333-637A739A88FB}" type="pres">
      <dgm:prSet presAssocID="{79F4305F-E9C0-42CF-A36F-F910733C9EE8}" presName="L2TextContainer" presStyleLbl="revTx" presStyleIdx="4" presStyleCnt="10">
        <dgm:presLayoutVars>
          <dgm:bulletEnabled val="1"/>
        </dgm:presLayoutVars>
      </dgm:prSet>
      <dgm:spPr/>
    </dgm:pt>
    <dgm:pt modelId="{22A72786-8451-41CD-9E90-2414CBF96F84}" type="pres">
      <dgm:prSet presAssocID="{79F4305F-E9C0-42CF-A36F-F910733C9EE8}" presName="L1TextContainer" presStyleLbl="revTx" presStyleIdx="5" presStyleCnt="10">
        <dgm:presLayoutVars>
          <dgm:chMax val="1"/>
          <dgm:chPref val="1"/>
          <dgm:bulletEnabled val="1"/>
        </dgm:presLayoutVars>
      </dgm:prSet>
      <dgm:spPr/>
    </dgm:pt>
    <dgm:pt modelId="{A00D2954-8CFE-419D-B82F-F0ED19922E58}" type="pres">
      <dgm:prSet presAssocID="{79F4305F-E9C0-42CF-A36F-F910733C9EE8}" presName="ConnectLine" presStyleLbl="sibTrans1D1" presStyleIdx="2" presStyleCnt="5"/>
      <dgm:spPr>
        <a:noFill/>
        <a:ln w="12700" cap="flat" cmpd="sng" algn="ctr">
          <a:solidFill>
            <a:schemeClr val="accent2">
              <a:hueOff val="-661686"/>
              <a:satOff val="746"/>
              <a:lumOff val="1765"/>
              <a:alphaOff val="0"/>
            </a:schemeClr>
          </a:solidFill>
          <a:prstDash val="dash"/>
        </a:ln>
        <a:effectLst/>
      </dgm:spPr>
    </dgm:pt>
    <dgm:pt modelId="{99F9146E-EDA2-41B5-936A-6A5E215E2FD5}" type="pres">
      <dgm:prSet presAssocID="{79F4305F-E9C0-42CF-A36F-F910733C9EE8}" presName="EmptyPlaceHolder" presStyleCnt="0"/>
      <dgm:spPr/>
    </dgm:pt>
    <dgm:pt modelId="{DB2D56FB-A555-4E27-A8A1-2E5663A84861}" type="pres">
      <dgm:prSet presAssocID="{5560F8DB-1746-48EF-B9FE-1E091C8F1D1C}" presName="spaceBetweenRectangles" presStyleCnt="0"/>
      <dgm:spPr/>
    </dgm:pt>
    <dgm:pt modelId="{189C8DCA-D390-49E7-872C-448F9FECEF93}" type="pres">
      <dgm:prSet presAssocID="{F33F8DEA-F102-4C83-B800-54B1F4DB375E}" presName="composite" presStyleCnt="0"/>
      <dgm:spPr/>
    </dgm:pt>
    <dgm:pt modelId="{A076C211-3E1C-4A9E-8765-BA86CD9F8A19}" type="pres">
      <dgm:prSet presAssocID="{F33F8DEA-F102-4C83-B800-54B1F4DB375E}" presName="ConnectorPoint" presStyleLbl="lnNode1" presStyleIdx="3" presStyleCnt="5"/>
      <dgm:spPr>
        <a:solidFill>
          <a:schemeClr val="accent2">
            <a:hueOff val="-992530"/>
            <a:satOff val="1119"/>
            <a:lumOff val="2647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gm:spPr>
    </dgm:pt>
    <dgm:pt modelId="{51DE6C7F-7E8A-4D23-B4F9-EA69D808A481}" type="pres">
      <dgm:prSet presAssocID="{F33F8DEA-F102-4C83-B800-54B1F4DB375E}" presName="DropPinPlaceHolder" presStyleCnt="0"/>
      <dgm:spPr/>
    </dgm:pt>
    <dgm:pt modelId="{516D80F0-A15E-4461-A98D-6CB105D4FCAF}" type="pres">
      <dgm:prSet presAssocID="{F33F8DEA-F102-4C83-B800-54B1F4DB375E}" presName="DropPin" presStyleLbl="alignNode1" presStyleIdx="3" presStyleCnt="5"/>
      <dgm:spPr/>
    </dgm:pt>
    <dgm:pt modelId="{546BFEF5-10FD-4FDE-8B37-EFCA067E3C4F}" type="pres">
      <dgm:prSet presAssocID="{F33F8DEA-F102-4C83-B800-54B1F4DB375E}" presName="Ellipse" presStyleLbl="fgAcc1" presStyleIdx="4" presStyleCnt="6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noFill/>
          <a:prstDash val="solid"/>
        </a:ln>
        <a:effectLst/>
      </dgm:spPr>
    </dgm:pt>
    <dgm:pt modelId="{7C667016-2F7E-4324-A77B-5CB7047BD5A9}" type="pres">
      <dgm:prSet presAssocID="{F33F8DEA-F102-4C83-B800-54B1F4DB375E}" presName="L2TextContainer" presStyleLbl="revTx" presStyleIdx="6" presStyleCnt="10">
        <dgm:presLayoutVars>
          <dgm:bulletEnabled val="1"/>
        </dgm:presLayoutVars>
      </dgm:prSet>
      <dgm:spPr/>
    </dgm:pt>
    <dgm:pt modelId="{15FCAF3B-E6E6-42AB-8769-C289CE6B927D}" type="pres">
      <dgm:prSet presAssocID="{F33F8DEA-F102-4C83-B800-54B1F4DB375E}" presName="L1TextContainer" presStyleLbl="revTx" presStyleIdx="7" presStyleCnt="10">
        <dgm:presLayoutVars>
          <dgm:chMax val="1"/>
          <dgm:chPref val="1"/>
          <dgm:bulletEnabled val="1"/>
        </dgm:presLayoutVars>
      </dgm:prSet>
      <dgm:spPr/>
    </dgm:pt>
    <dgm:pt modelId="{888953A5-0345-4E1A-8912-09F446DDEB8E}" type="pres">
      <dgm:prSet presAssocID="{F33F8DEA-F102-4C83-B800-54B1F4DB375E}" presName="ConnectLine" presStyleLbl="sibTrans1D1" presStyleIdx="3" presStyleCnt="5"/>
      <dgm:spPr>
        <a:noFill/>
        <a:ln w="12700" cap="flat" cmpd="sng" algn="ctr">
          <a:solidFill>
            <a:schemeClr val="accent2">
              <a:hueOff val="-992530"/>
              <a:satOff val="1119"/>
              <a:lumOff val="2647"/>
              <a:alphaOff val="0"/>
            </a:schemeClr>
          </a:solidFill>
          <a:prstDash val="dash"/>
        </a:ln>
        <a:effectLst/>
      </dgm:spPr>
    </dgm:pt>
    <dgm:pt modelId="{43153522-F124-40A0-BABB-EEA2204F34E9}" type="pres">
      <dgm:prSet presAssocID="{F33F8DEA-F102-4C83-B800-54B1F4DB375E}" presName="EmptyPlaceHolder" presStyleCnt="0"/>
      <dgm:spPr/>
    </dgm:pt>
    <dgm:pt modelId="{5F988BE9-D19C-4256-82E6-27BAE2BDA886}" type="pres">
      <dgm:prSet presAssocID="{53EC4D5D-572C-4AC3-9A51-D10F009B6FD0}" presName="spaceBetweenRectangles" presStyleCnt="0"/>
      <dgm:spPr/>
    </dgm:pt>
    <dgm:pt modelId="{03AF9665-D849-46D0-8756-A49479A7EDA7}" type="pres">
      <dgm:prSet presAssocID="{39579E68-A776-422D-840C-ABFA39B66ED2}" presName="composite" presStyleCnt="0"/>
      <dgm:spPr/>
    </dgm:pt>
    <dgm:pt modelId="{8E7F072F-DA23-49BC-89D8-865F7F5E79CA}" type="pres">
      <dgm:prSet presAssocID="{39579E68-A776-422D-840C-ABFA39B66ED2}" presName="ConnectorPoint" presStyleLbl="lnNode1" presStyleIdx="4" presStyleCnt="5"/>
      <dgm:spPr>
        <a:solidFill>
          <a:schemeClr val="accent2">
            <a:hueOff val="-1323373"/>
            <a:satOff val="1492"/>
            <a:lumOff val="353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gm:spPr>
    </dgm:pt>
    <dgm:pt modelId="{531B5F55-63B2-4998-8CE1-942E39463DA0}" type="pres">
      <dgm:prSet presAssocID="{39579E68-A776-422D-840C-ABFA39B66ED2}" presName="DropPinPlaceHolder" presStyleCnt="0"/>
      <dgm:spPr/>
    </dgm:pt>
    <dgm:pt modelId="{7FEDBA0F-70DF-4001-9C1C-D783CD725CCC}" type="pres">
      <dgm:prSet presAssocID="{39579E68-A776-422D-840C-ABFA39B66ED2}" presName="DropPin" presStyleLbl="alignNode1" presStyleIdx="4" presStyleCnt="5"/>
      <dgm:spPr/>
    </dgm:pt>
    <dgm:pt modelId="{3E0E1A60-1AFA-488F-A438-0DF360FD49A0}" type="pres">
      <dgm:prSet presAssocID="{39579E68-A776-422D-840C-ABFA39B66ED2}" presName="Ellipse" presStyleLbl="fgAcc1" presStyleIdx="5" presStyleCnt="6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noFill/>
          <a:prstDash val="solid"/>
        </a:ln>
        <a:effectLst/>
      </dgm:spPr>
    </dgm:pt>
    <dgm:pt modelId="{6B0BDB6B-F318-4DE8-8FE6-8F91E83AC0AB}" type="pres">
      <dgm:prSet presAssocID="{39579E68-A776-422D-840C-ABFA39B66ED2}" presName="L2TextContainer" presStyleLbl="revTx" presStyleIdx="8" presStyleCnt="10">
        <dgm:presLayoutVars>
          <dgm:bulletEnabled val="1"/>
        </dgm:presLayoutVars>
      </dgm:prSet>
      <dgm:spPr/>
    </dgm:pt>
    <dgm:pt modelId="{42A33E47-402C-43E2-BD36-3489A0EA1FBC}" type="pres">
      <dgm:prSet presAssocID="{39579E68-A776-422D-840C-ABFA39B66ED2}" presName="L1TextContainer" presStyleLbl="revTx" presStyleIdx="9" presStyleCnt="10">
        <dgm:presLayoutVars>
          <dgm:chMax val="1"/>
          <dgm:chPref val="1"/>
          <dgm:bulletEnabled val="1"/>
        </dgm:presLayoutVars>
      </dgm:prSet>
      <dgm:spPr/>
    </dgm:pt>
    <dgm:pt modelId="{D70F08DE-8181-4E10-A738-853653633440}" type="pres">
      <dgm:prSet presAssocID="{39579E68-A776-422D-840C-ABFA39B66ED2}" presName="ConnectLine" presStyleLbl="sibTrans1D1" presStyleIdx="4" presStyleCnt="5"/>
      <dgm:spPr>
        <a:noFill/>
        <a:ln w="12700" cap="flat" cmpd="sng" algn="ctr">
          <a:solidFill>
            <a:schemeClr val="accent2">
              <a:hueOff val="-1323373"/>
              <a:satOff val="1492"/>
              <a:lumOff val="3530"/>
              <a:alphaOff val="0"/>
            </a:schemeClr>
          </a:solidFill>
          <a:prstDash val="dash"/>
        </a:ln>
        <a:effectLst/>
      </dgm:spPr>
    </dgm:pt>
    <dgm:pt modelId="{6D6C056E-5D67-47ED-BF69-50F9AA98F96B}" type="pres">
      <dgm:prSet presAssocID="{39579E68-A776-422D-840C-ABFA39B66ED2}" presName="EmptyPlaceHolder" presStyleCnt="0"/>
      <dgm:spPr/>
    </dgm:pt>
  </dgm:ptLst>
  <dgm:cxnLst>
    <dgm:cxn modelId="{13A59E02-4C7F-4A3A-B399-240C88E4C284}" type="presOf" srcId="{F33F8DEA-F102-4C83-B800-54B1F4DB375E}" destId="{15FCAF3B-E6E6-42AB-8769-C289CE6B927D}" srcOrd="0" destOrd="0" presId="urn:microsoft.com/office/officeart/2017/3/layout/DropPinTimeline"/>
    <dgm:cxn modelId="{44CBEE05-12BD-4A5D-BD85-7AAB821CA279}" type="presOf" srcId="{F6D76D0B-4FB2-4D48-B638-D66BA14CB042}" destId="{530C8C0B-29BB-4A99-863D-4A8C1777EAC4}" srcOrd="0" destOrd="0" presId="urn:microsoft.com/office/officeart/2017/3/layout/DropPinTimeline"/>
    <dgm:cxn modelId="{B1E70F09-2CA5-4C1C-9AA5-499A18EE8DAF}" type="presOf" srcId="{1F4894B6-3C81-42D3-8166-F64FCA59D3EA}" destId="{7C667016-2F7E-4324-A77B-5CB7047BD5A9}" srcOrd="0" destOrd="0" presId="urn:microsoft.com/office/officeart/2017/3/layout/DropPinTimeline"/>
    <dgm:cxn modelId="{65D6A816-E5CE-4B10-8AD1-29CD215CE4BE}" srcId="{45026CDC-7461-444E-B899-281860A72FB3}" destId="{A0233337-158D-489F-858C-60F790501998}" srcOrd="0" destOrd="0" parTransId="{A8AA60F6-F004-4034-AB13-F3A0F92826BD}" sibTransId="{0D10FF20-7582-4A43-8546-167994E9683D}"/>
    <dgm:cxn modelId="{AC779A2C-AFE9-4E10-8328-68AE27308467}" srcId="{F6D76D0B-4FB2-4D48-B638-D66BA14CB042}" destId="{45026CDC-7461-444E-B899-281860A72FB3}" srcOrd="0" destOrd="0" parTransId="{D8BDE27E-DEA1-4083-AF82-149BF66945B1}" sibTransId="{9D108CC4-3609-4FB0-98B9-8A030DA0EEA0}"/>
    <dgm:cxn modelId="{BF059F5C-9742-4670-AB7B-D64758387976}" srcId="{F6D76D0B-4FB2-4D48-B638-D66BA14CB042}" destId="{39579E68-A776-422D-840C-ABFA39B66ED2}" srcOrd="4" destOrd="0" parTransId="{115FAB29-8635-417B-A968-EAD82D7AE2FC}" sibTransId="{0645485C-0D0D-445E-B1AC-2C06785719B9}"/>
    <dgm:cxn modelId="{411F975D-D85D-4B07-865C-E09FA1CBEDE0}" srcId="{F6D76D0B-4FB2-4D48-B638-D66BA14CB042}" destId="{F33F8DEA-F102-4C83-B800-54B1F4DB375E}" srcOrd="3" destOrd="0" parTransId="{A28B6567-3E09-47A6-99DB-282ACF75290F}" sibTransId="{53EC4D5D-572C-4AC3-9A51-D10F009B6FD0}"/>
    <dgm:cxn modelId="{C35DF95F-0C06-44C6-93EB-0701B971F90B}" type="presOf" srcId="{79F4305F-E9C0-42CF-A36F-F910733C9EE8}" destId="{22A72786-8451-41CD-9E90-2414CBF96F84}" srcOrd="0" destOrd="0" presId="urn:microsoft.com/office/officeart/2017/3/layout/DropPinTimeline"/>
    <dgm:cxn modelId="{85406742-2E44-470B-B346-515C58E7C682}" type="presOf" srcId="{80E28126-ABC3-4A14-B88F-917B2C74F60A}" destId="{ED75B578-84E7-4EE2-A0AF-032D80F32816}" srcOrd="0" destOrd="0" presId="urn:microsoft.com/office/officeart/2017/3/layout/DropPinTimeline"/>
    <dgm:cxn modelId="{0454BC65-8C7A-49EB-8E42-925B273113F8}" type="presOf" srcId="{60A5C2A9-DA09-474E-AA89-F4185598E7B5}" destId="{6B0BDB6B-F318-4DE8-8FE6-8F91E83AC0AB}" srcOrd="0" destOrd="0" presId="urn:microsoft.com/office/officeart/2017/3/layout/DropPinTimeline"/>
    <dgm:cxn modelId="{F14CBB66-8E96-4BCE-BDB3-736A45D64B91}" type="presOf" srcId="{A0233337-158D-489F-858C-60F790501998}" destId="{C87AC6A8-EB60-410F-AAAA-BEE0161AE2E8}" srcOrd="0" destOrd="0" presId="urn:microsoft.com/office/officeart/2017/3/layout/DropPinTimeline"/>
    <dgm:cxn modelId="{48B1544B-0980-4388-88E1-7CBA5B700FE4}" srcId="{39579E68-A776-422D-840C-ABFA39B66ED2}" destId="{60A5C2A9-DA09-474E-AA89-F4185598E7B5}" srcOrd="0" destOrd="0" parTransId="{A327DED1-EE62-4C74-8962-679DFB9E2DFB}" sibTransId="{15388866-2888-456C-999E-0FD7481E5AFF}"/>
    <dgm:cxn modelId="{E4986C59-5AD0-40E9-8068-3366823BC6F8}" srcId="{F33F8DEA-F102-4C83-B800-54B1F4DB375E}" destId="{1F4894B6-3C81-42D3-8166-F64FCA59D3EA}" srcOrd="0" destOrd="0" parTransId="{876CD1D2-D247-4C39-B777-3E5501387719}" sibTransId="{A9B3BA35-D75E-447A-8A6B-721524949B19}"/>
    <dgm:cxn modelId="{E28E8C7B-7A1C-4045-B4A3-AD28C6392464}" type="presOf" srcId="{39579E68-A776-422D-840C-ABFA39B66ED2}" destId="{42A33E47-402C-43E2-BD36-3489A0EA1FBC}" srcOrd="0" destOrd="0" presId="urn:microsoft.com/office/officeart/2017/3/layout/DropPinTimeline"/>
    <dgm:cxn modelId="{DB63A496-917A-4F78-8C6F-CBBF4062A095}" srcId="{79F4305F-E9C0-42CF-A36F-F910733C9EE8}" destId="{72289409-C75F-4F86-A87C-FA17BA73AC80}" srcOrd="0" destOrd="0" parTransId="{60BDE244-4DFB-44EC-AC9C-F81E19CD0431}" sibTransId="{BDC677B0-F4A5-4978-AB62-9B7128D74000}"/>
    <dgm:cxn modelId="{A37B3AD1-CCF9-4710-97AF-76FEFD180214}" srcId="{F6D76D0B-4FB2-4D48-B638-D66BA14CB042}" destId="{8B780A42-188A-4A35-8D9C-978B0070C608}" srcOrd="1" destOrd="0" parTransId="{DA0B53B7-D78E-447F-B404-47C585B82DED}" sibTransId="{196E2FB8-3A2C-4F74-B933-EFF4D4531C0F}"/>
    <dgm:cxn modelId="{F6E263E0-143D-4C82-8D76-020CE1910BEB}" type="presOf" srcId="{45026CDC-7461-444E-B899-281860A72FB3}" destId="{4A6B47E2-763C-4B0F-887C-115D82CE663F}" srcOrd="0" destOrd="0" presId="urn:microsoft.com/office/officeart/2017/3/layout/DropPinTimeline"/>
    <dgm:cxn modelId="{411F1FF3-2D15-4BF2-8120-3D09AE74CC01}" type="presOf" srcId="{72289409-C75F-4F86-A87C-FA17BA73AC80}" destId="{E63FF608-41B1-4088-A333-637A739A88FB}" srcOrd="0" destOrd="0" presId="urn:microsoft.com/office/officeart/2017/3/layout/DropPinTimeline"/>
    <dgm:cxn modelId="{13D411F4-1BD8-4974-8E88-A7D7852EE6BA}" srcId="{F6D76D0B-4FB2-4D48-B638-D66BA14CB042}" destId="{79F4305F-E9C0-42CF-A36F-F910733C9EE8}" srcOrd="2" destOrd="0" parTransId="{E8B730D8-CF90-4A30-8ABF-9349E7ED6355}" sibTransId="{5560F8DB-1746-48EF-B9FE-1E091C8F1D1C}"/>
    <dgm:cxn modelId="{E17234FE-0AA1-49AE-8206-B715647B1EDE}" type="presOf" srcId="{8B780A42-188A-4A35-8D9C-978B0070C608}" destId="{C66559A9-7122-4419-BB27-B2EF2C98AF62}" srcOrd="0" destOrd="0" presId="urn:microsoft.com/office/officeart/2017/3/layout/DropPinTimeline"/>
    <dgm:cxn modelId="{9DE478FE-3340-43D2-A238-BAC1CC293839}" srcId="{8B780A42-188A-4A35-8D9C-978B0070C608}" destId="{80E28126-ABC3-4A14-B88F-917B2C74F60A}" srcOrd="0" destOrd="0" parTransId="{88DCC590-24B7-409A-B0BB-9BC5C522EC4F}" sibTransId="{72A1FE69-1C37-4DF4-AB7F-F6AEE87C677C}"/>
    <dgm:cxn modelId="{AF129027-60AE-4FF8-9E6F-9BD865684DD0}" type="presParOf" srcId="{530C8C0B-29BB-4A99-863D-4A8C1777EAC4}" destId="{2C9AF1A6-37BD-41E5-8AFE-BF4A51B793AE}" srcOrd="0" destOrd="0" presId="urn:microsoft.com/office/officeart/2017/3/layout/DropPinTimeline"/>
    <dgm:cxn modelId="{DC5AADC2-41A9-49A0-8AE8-8DEAAF25313F}" type="presParOf" srcId="{530C8C0B-29BB-4A99-863D-4A8C1777EAC4}" destId="{1AAC6F08-4CD5-4687-9DEA-D31152F1A07C}" srcOrd="1" destOrd="0" presId="urn:microsoft.com/office/officeart/2017/3/layout/DropPinTimeline"/>
    <dgm:cxn modelId="{6C3EC1BB-9372-4B93-AD78-DDBDFF8536EC}" type="presParOf" srcId="{1AAC6F08-4CD5-4687-9DEA-D31152F1A07C}" destId="{CBBD5DA9-74FF-4D74-B655-B5F4D25F043A}" srcOrd="0" destOrd="0" presId="urn:microsoft.com/office/officeart/2017/3/layout/DropPinTimeline"/>
    <dgm:cxn modelId="{C7059DC2-C2B3-47FA-8E92-64625AA53437}" type="presParOf" srcId="{CBBD5DA9-74FF-4D74-B655-B5F4D25F043A}" destId="{C2AB6410-8F3D-4845-9337-1EDEC29608A6}" srcOrd="0" destOrd="0" presId="urn:microsoft.com/office/officeart/2017/3/layout/DropPinTimeline"/>
    <dgm:cxn modelId="{D360F0C3-BF94-4CC2-AC8F-55C9641302AD}" type="presParOf" srcId="{CBBD5DA9-74FF-4D74-B655-B5F4D25F043A}" destId="{FC8E9D38-3160-4850-9DD8-BF459EF0D373}" srcOrd="1" destOrd="0" presId="urn:microsoft.com/office/officeart/2017/3/layout/DropPinTimeline"/>
    <dgm:cxn modelId="{719F55F5-6675-4671-A6C1-5A2AEE38AA78}" type="presParOf" srcId="{FC8E9D38-3160-4850-9DD8-BF459EF0D373}" destId="{6FBBF9D0-11F9-43BC-9284-C17EB5C10F26}" srcOrd="0" destOrd="0" presId="urn:microsoft.com/office/officeart/2017/3/layout/DropPinTimeline"/>
    <dgm:cxn modelId="{86876658-85A9-4B38-98AF-B716AAB3ABDA}" type="presParOf" srcId="{FC8E9D38-3160-4850-9DD8-BF459EF0D373}" destId="{D2C2A697-8784-4EF1-BB09-F833B48E549C}" srcOrd="1" destOrd="0" presId="urn:microsoft.com/office/officeart/2017/3/layout/DropPinTimeline"/>
    <dgm:cxn modelId="{48DA6C57-4FC8-433D-8965-7F02C5964A9C}" type="presParOf" srcId="{CBBD5DA9-74FF-4D74-B655-B5F4D25F043A}" destId="{C87AC6A8-EB60-410F-AAAA-BEE0161AE2E8}" srcOrd="2" destOrd="0" presId="urn:microsoft.com/office/officeart/2017/3/layout/DropPinTimeline"/>
    <dgm:cxn modelId="{323564D2-A642-4315-B715-94F97D30E13A}" type="presParOf" srcId="{CBBD5DA9-74FF-4D74-B655-B5F4D25F043A}" destId="{4A6B47E2-763C-4B0F-887C-115D82CE663F}" srcOrd="3" destOrd="0" presId="urn:microsoft.com/office/officeart/2017/3/layout/DropPinTimeline"/>
    <dgm:cxn modelId="{8C4B55B9-0D4B-41B1-B273-DD2DCC5EF0E3}" type="presParOf" srcId="{CBBD5DA9-74FF-4D74-B655-B5F4D25F043A}" destId="{859F6F32-0F69-4A8C-88E1-DDADFB25BA50}" srcOrd="4" destOrd="0" presId="urn:microsoft.com/office/officeart/2017/3/layout/DropPinTimeline"/>
    <dgm:cxn modelId="{11581C06-A8D2-4224-B26D-37393DCFB4C7}" type="presParOf" srcId="{CBBD5DA9-74FF-4D74-B655-B5F4D25F043A}" destId="{B886FB15-0B17-48D1-812B-0086D1549EF0}" srcOrd="5" destOrd="0" presId="urn:microsoft.com/office/officeart/2017/3/layout/DropPinTimeline"/>
    <dgm:cxn modelId="{2D32F009-4012-46B7-A6E1-D24D96D58E61}" type="presParOf" srcId="{1AAC6F08-4CD5-4687-9DEA-D31152F1A07C}" destId="{66D11B62-7E8A-42FE-B3A3-C598C185A083}" srcOrd="1" destOrd="0" presId="urn:microsoft.com/office/officeart/2017/3/layout/DropPinTimeline"/>
    <dgm:cxn modelId="{6BB78516-1D36-41F8-85D9-05EA31331F03}" type="presParOf" srcId="{1AAC6F08-4CD5-4687-9DEA-D31152F1A07C}" destId="{6CD3B8F0-81EA-477D-B155-00D55DB373E2}" srcOrd="2" destOrd="0" presId="urn:microsoft.com/office/officeart/2017/3/layout/DropPinTimeline"/>
    <dgm:cxn modelId="{B1DC81BD-6760-43A8-B961-8C8B5A204281}" type="presParOf" srcId="{6CD3B8F0-81EA-477D-B155-00D55DB373E2}" destId="{BED2F280-9EC3-4F37-9CFD-7ABD108543C4}" srcOrd="0" destOrd="0" presId="urn:microsoft.com/office/officeart/2017/3/layout/DropPinTimeline"/>
    <dgm:cxn modelId="{4A17B8E6-D8D2-4A8F-9770-1ABD52A84048}" type="presParOf" srcId="{6CD3B8F0-81EA-477D-B155-00D55DB373E2}" destId="{344604F5-B9B9-4107-8F35-4F6A19FCE733}" srcOrd="1" destOrd="0" presId="urn:microsoft.com/office/officeart/2017/3/layout/DropPinTimeline"/>
    <dgm:cxn modelId="{26DAB541-40CE-4E3F-BD6A-C17500E72DC5}" type="presParOf" srcId="{344604F5-B9B9-4107-8F35-4F6A19FCE733}" destId="{EF104D83-4BA9-4E66-A14C-AF439C67B977}" srcOrd="0" destOrd="0" presId="urn:microsoft.com/office/officeart/2017/3/layout/DropPinTimeline"/>
    <dgm:cxn modelId="{AE20A464-6BF7-4919-986A-1CEE0CACDFD2}" type="presParOf" srcId="{344604F5-B9B9-4107-8F35-4F6A19FCE733}" destId="{5F924F9D-B5A8-44B0-B224-AEF06C03E001}" srcOrd="1" destOrd="0" presId="urn:microsoft.com/office/officeart/2017/3/layout/DropPinTimeline"/>
    <dgm:cxn modelId="{3AD46E18-6C2C-42C1-9F36-82A41B29B7AF}" type="presParOf" srcId="{6CD3B8F0-81EA-477D-B155-00D55DB373E2}" destId="{ED75B578-84E7-4EE2-A0AF-032D80F32816}" srcOrd="2" destOrd="0" presId="urn:microsoft.com/office/officeart/2017/3/layout/DropPinTimeline"/>
    <dgm:cxn modelId="{634173B4-875E-4E4C-B17F-309BA9443FB8}" type="presParOf" srcId="{6CD3B8F0-81EA-477D-B155-00D55DB373E2}" destId="{C66559A9-7122-4419-BB27-B2EF2C98AF62}" srcOrd="3" destOrd="0" presId="urn:microsoft.com/office/officeart/2017/3/layout/DropPinTimeline"/>
    <dgm:cxn modelId="{6ABB441A-1D48-4C32-A76F-D0CD17B54919}" type="presParOf" srcId="{6CD3B8F0-81EA-477D-B155-00D55DB373E2}" destId="{224E6A86-7237-44DC-BF7D-08456AF741A4}" srcOrd="4" destOrd="0" presId="urn:microsoft.com/office/officeart/2017/3/layout/DropPinTimeline"/>
    <dgm:cxn modelId="{51D570A5-8EB0-4C7B-AFB0-74718640A493}" type="presParOf" srcId="{6CD3B8F0-81EA-477D-B155-00D55DB373E2}" destId="{9C49B2E5-BF14-4DCF-986B-02AB31210A84}" srcOrd="5" destOrd="0" presId="urn:microsoft.com/office/officeart/2017/3/layout/DropPinTimeline"/>
    <dgm:cxn modelId="{3BEA3A1E-B141-44F2-B992-35495CF30093}" type="presParOf" srcId="{1AAC6F08-4CD5-4687-9DEA-D31152F1A07C}" destId="{B2776BE2-AC00-4E8A-9D28-F46571FE3DAC}" srcOrd="3" destOrd="0" presId="urn:microsoft.com/office/officeart/2017/3/layout/DropPinTimeline"/>
    <dgm:cxn modelId="{7CE75430-F37F-44F1-9422-6109C1730ABB}" type="presParOf" srcId="{1AAC6F08-4CD5-4687-9DEA-D31152F1A07C}" destId="{06575854-68D3-4ED5-B112-269533F2B0C0}" srcOrd="4" destOrd="0" presId="urn:microsoft.com/office/officeart/2017/3/layout/DropPinTimeline"/>
    <dgm:cxn modelId="{77326AA9-0000-4855-87E6-298E760CBB31}" type="presParOf" srcId="{06575854-68D3-4ED5-B112-269533F2B0C0}" destId="{6AD981FC-C113-4FE6-A84B-B0C53FE18767}" srcOrd="0" destOrd="0" presId="urn:microsoft.com/office/officeart/2017/3/layout/DropPinTimeline"/>
    <dgm:cxn modelId="{FF6AEEA1-8290-4D65-B861-553761A74A60}" type="presParOf" srcId="{06575854-68D3-4ED5-B112-269533F2B0C0}" destId="{74872078-CE9B-411D-A1E8-F9E1C9CA064B}" srcOrd="1" destOrd="0" presId="urn:microsoft.com/office/officeart/2017/3/layout/DropPinTimeline"/>
    <dgm:cxn modelId="{219B1CB6-4B80-4109-8F37-7E6F5A34E598}" type="presParOf" srcId="{74872078-CE9B-411D-A1E8-F9E1C9CA064B}" destId="{4980D255-C7E4-4968-A2E4-711F62B347EA}" srcOrd="0" destOrd="0" presId="urn:microsoft.com/office/officeart/2017/3/layout/DropPinTimeline"/>
    <dgm:cxn modelId="{4A2264BD-5656-4E02-B474-38374FAE9CAA}" type="presParOf" srcId="{74872078-CE9B-411D-A1E8-F9E1C9CA064B}" destId="{667B9A83-4CAA-4E82-AE33-67C8167C732D}" srcOrd="1" destOrd="0" presId="urn:microsoft.com/office/officeart/2017/3/layout/DropPinTimeline"/>
    <dgm:cxn modelId="{EB1F2093-7D18-4A34-ACC0-72054043E243}" type="presParOf" srcId="{06575854-68D3-4ED5-B112-269533F2B0C0}" destId="{E63FF608-41B1-4088-A333-637A739A88FB}" srcOrd="2" destOrd="0" presId="urn:microsoft.com/office/officeart/2017/3/layout/DropPinTimeline"/>
    <dgm:cxn modelId="{2EE7EC99-6C61-4CCD-B3F2-83503D64DCCC}" type="presParOf" srcId="{06575854-68D3-4ED5-B112-269533F2B0C0}" destId="{22A72786-8451-41CD-9E90-2414CBF96F84}" srcOrd="3" destOrd="0" presId="urn:microsoft.com/office/officeart/2017/3/layout/DropPinTimeline"/>
    <dgm:cxn modelId="{7F08CE94-80DC-41BF-AFCD-21D80A01B952}" type="presParOf" srcId="{06575854-68D3-4ED5-B112-269533F2B0C0}" destId="{A00D2954-8CFE-419D-B82F-F0ED19922E58}" srcOrd="4" destOrd="0" presId="urn:microsoft.com/office/officeart/2017/3/layout/DropPinTimeline"/>
    <dgm:cxn modelId="{F369ACC7-91A0-42D5-A885-3041B8E088AE}" type="presParOf" srcId="{06575854-68D3-4ED5-B112-269533F2B0C0}" destId="{99F9146E-EDA2-41B5-936A-6A5E215E2FD5}" srcOrd="5" destOrd="0" presId="urn:microsoft.com/office/officeart/2017/3/layout/DropPinTimeline"/>
    <dgm:cxn modelId="{FAB70551-D208-4152-9955-F3DA4FDBD2C5}" type="presParOf" srcId="{1AAC6F08-4CD5-4687-9DEA-D31152F1A07C}" destId="{DB2D56FB-A555-4E27-A8A1-2E5663A84861}" srcOrd="5" destOrd="0" presId="urn:microsoft.com/office/officeart/2017/3/layout/DropPinTimeline"/>
    <dgm:cxn modelId="{38FB457A-32F1-4368-9BEF-7778FE3E0B8F}" type="presParOf" srcId="{1AAC6F08-4CD5-4687-9DEA-D31152F1A07C}" destId="{189C8DCA-D390-49E7-872C-448F9FECEF93}" srcOrd="6" destOrd="0" presId="urn:microsoft.com/office/officeart/2017/3/layout/DropPinTimeline"/>
    <dgm:cxn modelId="{BDBE6FDF-19E1-4B13-B700-B03032605A73}" type="presParOf" srcId="{189C8DCA-D390-49E7-872C-448F9FECEF93}" destId="{A076C211-3E1C-4A9E-8765-BA86CD9F8A19}" srcOrd="0" destOrd="0" presId="urn:microsoft.com/office/officeart/2017/3/layout/DropPinTimeline"/>
    <dgm:cxn modelId="{7BE20E34-34F9-4142-9294-1F65A7E54356}" type="presParOf" srcId="{189C8DCA-D390-49E7-872C-448F9FECEF93}" destId="{51DE6C7F-7E8A-4D23-B4F9-EA69D808A481}" srcOrd="1" destOrd="0" presId="urn:microsoft.com/office/officeart/2017/3/layout/DropPinTimeline"/>
    <dgm:cxn modelId="{E6B3E405-DE5B-4567-AF4C-4DF6F079E716}" type="presParOf" srcId="{51DE6C7F-7E8A-4D23-B4F9-EA69D808A481}" destId="{516D80F0-A15E-4461-A98D-6CB105D4FCAF}" srcOrd="0" destOrd="0" presId="urn:microsoft.com/office/officeart/2017/3/layout/DropPinTimeline"/>
    <dgm:cxn modelId="{04AA4B97-F82E-4188-8085-08753242EA6C}" type="presParOf" srcId="{51DE6C7F-7E8A-4D23-B4F9-EA69D808A481}" destId="{546BFEF5-10FD-4FDE-8B37-EFCA067E3C4F}" srcOrd="1" destOrd="0" presId="urn:microsoft.com/office/officeart/2017/3/layout/DropPinTimeline"/>
    <dgm:cxn modelId="{D2104C55-D124-4227-B9AE-CBC6395E2391}" type="presParOf" srcId="{189C8DCA-D390-49E7-872C-448F9FECEF93}" destId="{7C667016-2F7E-4324-A77B-5CB7047BD5A9}" srcOrd="2" destOrd="0" presId="urn:microsoft.com/office/officeart/2017/3/layout/DropPinTimeline"/>
    <dgm:cxn modelId="{1A323D50-4FD6-4428-8B7A-FB32490445D3}" type="presParOf" srcId="{189C8DCA-D390-49E7-872C-448F9FECEF93}" destId="{15FCAF3B-E6E6-42AB-8769-C289CE6B927D}" srcOrd="3" destOrd="0" presId="urn:microsoft.com/office/officeart/2017/3/layout/DropPinTimeline"/>
    <dgm:cxn modelId="{0B7EF83A-83BC-4DDB-910D-6BB0000C9924}" type="presParOf" srcId="{189C8DCA-D390-49E7-872C-448F9FECEF93}" destId="{888953A5-0345-4E1A-8912-09F446DDEB8E}" srcOrd="4" destOrd="0" presId="urn:microsoft.com/office/officeart/2017/3/layout/DropPinTimeline"/>
    <dgm:cxn modelId="{C02C553D-E97C-46BA-8C57-A130DDD64D97}" type="presParOf" srcId="{189C8DCA-D390-49E7-872C-448F9FECEF93}" destId="{43153522-F124-40A0-BABB-EEA2204F34E9}" srcOrd="5" destOrd="0" presId="urn:microsoft.com/office/officeart/2017/3/layout/DropPinTimeline"/>
    <dgm:cxn modelId="{53F4A9C8-0BA5-4EAA-850E-C12829660515}" type="presParOf" srcId="{1AAC6F08-4CD5-4687-9DEA-D31152F1A07C}" destId="{5F988BE9-D19C-4256-82E6-27BAE2BDA886}" srcOrd="7" destOrd="0" presId="urn:microsoft.com/office/officeart/2017/3/layout/DropPinTimeline"/>
    <dgm:cxn modelId="{DD3EA245-9AC2-4E95-B088-FB39C40AE4C9}" type="presParOf" srcId="{1AAC6F08-4CD5-4687-9DEA-D31152F1A07C}" destId="{03AF9665-D849-46D0-8756-A49479A7EDA7}" srcOrd="8" destOrd="0" presId="urn:microsoft.com/office/officeart/2017/3/layout/DropPinTimeline"/>
    <dgm:cxn modelId="{B72A31C7-5B30-480B-B727-8DCDCF55D797}" type="presParOf" srcId="{03AF9665-D849-46D0-8756-A49479A7EDA7}" destId="{8E7F072F-DA23-49BC-89D8-865F7F5E79CA}" srcOrd="0" destOrd="0" presId="urn:microsoft.com/office/officeart/2017/3/layout/DropPinTimeline"/>
    <dgm:cxn modelId="{176D93C8-51D2-4182-9DE9-7CD2F0382697}" type="presParOf" srcId="{03AF9665-D849-46D0-8756-A49479A7EDA7}" destId="{531B5F55-63B2-4998-8CE1-942E39463DA0}" srcOrd="1" destOrd="0" presId="urn:microsoft.com/office/officeart/2017/3/layout/DropPinTimeline"/>
    <dgm:cxn modelId="{DA6D94F6-C344-436F-9FDA-0E115AA86827}" type="presParOf" srcId="{531B5F55-63B2-4998-8CE1-942E39463DA0}" destId="{7FEDBA0F-70DF-4001-9C1C-D783CD725CCC}" srcOrd="0" destOrd="0" presId="urn:microsoft.com/office/officeart/2017/3/layout/DropPinTimeline"/>
    <dgm:cxn modelId="{AAFCBF5A-2A58-461E-8F83-795E04191A92}" type="presParOf" srcId="{531B5F55-63B2-4998-8CE1-942E39463DA0}" destId="{3E0E1A60-1AFA-488F-A438-0DF360FD49A0}" srcOrd="1" destOrd="0" presId="urn:microsoft.com/office/officeart/2017/3/layout/DropPinTimeline"/>
    <dgm:cxn modelId="{7F486859-CA79-4169-9097-5D3267F8A255}" type="presParOf" srcId="{03AF9665-D849-46D0-8756-A49479A7EDA7}" destId="{6B0BDB6B-F318-4DE8-8FE6-8F91E83AC0AB}" srcOrd="2" destOrd="0" presId="urn:microsoft.com/office/officeart/2017/3/layout/DropPinTimeline"/>
    <dgm:cxn modelId="{AA7CC3EE-B86A-4DAF-8D16-6FF2F5372B0A}" type="presParOf" srcId="{03AF9665-D849-46D0-8756-A49479A7EDA7}" destId="{42A33E47-402C-43E2-BD36-3489A0EA1FBC}" srcOrd="3" destOrd="0" presId="urn:microsoft.com/office/officeart/2017/3/layout/DropPinTimeline"/>
    <dgm:cxn modelId="{E280EBCE-9903-4EAA-A73A-F1B34A21CA1D}" type="presParOf" srcId="{03AF9665-D849-46D0-8756-A49479A7EDA7}" destId="{D70F08DE-8181-4E10-A738-853653633440}" srcOrd="4" destOrd="0" presId="urn:microsoft.com/office/officeart/2017/3/layout/DropPinTimeline"/>
    <dgm:cxn modelId="{0B10E3EF-847F-49CE-9BD0-746B4BCE59DD}" type="presParOf" srcId="{03AF9665-D849-46D0-8756-A49479A7EDA7}" destId="{6D6C056E-5D67-47ED-BF69-50F9AA98F96B}" srcOrd="5" destOrd="0" presId="urn:microsoft.com/office/officeart/2017/3/layout/DropPinTimeline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81BEA46-8085-40CA-812D-2E849983B8C9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73628881-2008-4775-ACCC-02616418339C}">
      <dgm:prSet/>
      <dgm:spPr/>
      <dgm:t>
        <a:bodyPr/>
        <a:lstStyle/>
        <a:p>
          <a:r>
            <a:rPr lang="en-US"/>
            <a:t>Peer reviewed journals/articles</a:t>
          </a:r>
        </a:p>
      </dgm:t>
    </dgm:pt>
    <dgm:pt modelId="{DA1AE401-DC46-4CDB-BC6D-BCA1D6FCE43C}" type="parTrans" cxnId="{93E50EBB-8A78-47B0-8B9D-6A1D0E10FE2F}">
      <dgm:prSet/>
      <dgm:spPr/>
      <dgm:t>
        <a:bodyPr/>
        <a:lstStyle/>
        <a:p>
          <a:endParaRPr lang="en-US"/>
        </a:p>
      </dgm:t>
    </dgm:pt>
    <dgm:pt modelId="{697FEFF9-F155-4FD2-BEBC-17C4D8E11303}" type="sibTrans" cxnId="{93E50EBB-8A78-47B0-8B9D-6A1D0E10FE2F}">
      <dgm:prSet/>
      <dgm:spPr/>
      <dgm:t>
        <a:bodyPr/>
        <a:lstStyle/>
        <a:p>
          <a:endParaRPr lang="en-US"/>
        </a:p>
      </dgm:t>
    </dgm:pt>
    <dgm:pt modelId="{A69F4424-F938-4D48-B0DA-EF6208BD6285}">
      <dgm:prSet/>
      <dgm:spPr/>
      <dgm:t>
        <a:bodyPr/>
        <a:lstStyle/>
        <a:p>
          <a:r>
            <a:rPr lang="en-US"/>
            <a:t>Thesis </a:t>
          </a:r>
        </a:p>
      </dgm:t>
    </dgm:pt>
    <dgm:pt modelId="{03981D91-64A4-4F7F-AEF3-EA3F74B47803}" type="parTrans" cxnId="{0EC0F0EE-49FE-4BBF-BCE3-B5BCC998A273}">
      <dgm:prSet/>
      <dgm:spPr/>
      <dgm:t>
        <a:bodyPr/>
        <a:lstStyle/>
        <a:p>
          <a:endParaRPr lang="en-US"/>
        </a:p>
      </dgm:t>
    </dgm:pt>
    <dgm:pt modelId="{CA765E3C-950E-430B-BDA3-2B86E8A1D667}" type="sibTrans" cxnId="{0EC0F0EE-49FE-4BBF-BCE3-B5BCC998A273}">
      <dgm:prSet/>
      <dgm:spPr/>
      <dgm:t>
        <a:bodyPr/>
        <a:lstStyle/>
        <a:p>
          <a:endParaRPr lang="en-US"/>
        </a:p>
      </dgm:t>
    </dgm:pt>
    <dgm:pt modelId="{DE793B0E-56BE-49FB-8D84-9E87D343E608}">
      <dgm:prSet/>
      <dgm:spPr/>
      <dgm:t>
        <a:bodyPr/>
        <a:lstStyle/>
        <a:p>
          <a:r>
            <a:rPr lang="en-US"/>
            <a:t>Books </a:t>
          </a:r>
        </a:p>
      </dgm:t>
    </dgm:pt>
    <dgm:pt modelId="{B7145F0E-70D0-4CCA-9DB4-45C3386FE2CF}" type="parTrans" cxnId="{CA358CFD-BA54-4EE0-BD02-CBB5B5C30DD9}">
      <dgm:prSet/>
      <dgm:spPr/>
      <dgm:t>
        <a:bodyPr/>
        <a:lstStyle/>
        <a:p>
          <a:endParaRPr lang="en-US"/>
        </a:p>
      </dgm:t>
    </dgm:pt>
    <dgm:pt modelId="{0ABE3B88-A617-48DE-BCE3-F45BAB623C0F}" type="sibTrans" cxnId="{CA358CFD-BA54-4EE0-BD02-CBB5B5C30DD9}">
      <dgm:prSet/>
      <dgm:spPr/>
      <dgm:t>
        <a:bodyPr/>
        <a:lstStyle/>
        <a:p>
          <a:endParaRPr lang="en-US"/>
        </a:p>
      </dgm:t>
    </dgm:pt>
    <dgm:pt modelId="{3E6FADCA-73E4-4E91-9780-CDCE201CBC2F}">
      <dgm:prSet/>
      <dgm:spPr/>
      <dgm:t>
        <a:bodyPr/>
        <a:lstStyle/>
        <a:p>
          <a:r>
            <a:rPr lang="en-US"/>
            <a:t>UNICEF, UNESCO documents and annual reports</a:t>
          </a:r>
        </a:p>
      </dgm:t>
    </dgm:pt>
    <dgm:pt modelId="{CFDA0DAD-5A2B-47AF-A662-6E22CCDF6B9A}" type="parTrans" cxnId="{0B126225-428F-431B-941C-F379F74AF505}">
      <dgm:prSet/>
      <dgm:spPr/>
      <dgm:t>
        <a:bodyPr/>
        <a:lstStyle/>
        <a:p>
          <a:endParaRPr lang="en-US"/>
        </a:p>
      </dgm:t>
    </dgm:pt>
    <dgm:pt modelId="{195E89E7-86A6-4607-8503-03C7D56F1219}" type="sibTrans" cxnId="{0B126225-428F-431B-941C-F379F74AF505}">
      <dgm:prSet/>
      <dgm:spPr/>
      <dgm:t>
        <a:bodyPr/>
        <a:lstStyle/>
        <a:p>
          <a:endParaRPr lang="en-US"/>
        </a:p>
      </dgm:t>
    </dgm:pt>
    <dgm:pt modelId="{11F70804-D620-4DDF-A94F-4FB20A06C386}">
      <dgm:prSet/>
      <dgm:spPr/>
      <dgm:t>
        <a:bodyPr/>
        <a:lstStyle/>
        <a:p>
          <a:r>
            <a:rPr lang="en-US"/>
            <a:t>Both Country annual report/official documents </a:t>
          </a:r>
        </a:p>
      </dgm:t>
    </dgm:pt>
    <dgm:pt modelId="{F55B32A4-FB97-4AB1-B555-574C4A922CC5}" type="parTrans" cxnId="{94B07C32-D734-4B43-9BDD-86EA1CFB910C}">
      <dgm:prSet/>
      <dgm:spPr/>
      <dgm:t>
        <a:bodyPr/>
        <a:lstStyle/>
        <a:p>
          <a:endParaRPr lang="en-US"/>
        </a:p>
      </dgm:t>
    </dgm:pt>
    <dgm:pt modelId="{AE40AFFA-632B-4B3F-9026-56E3E5A4C469}" type="sibTrans" cxnId="{94B07C32-D734-4B43-9BDD-86EA1CFB910C}">
      <dgm:prSet/>
      <dgm:spPr/>
      <dgm:t>
        <a:bodyPr/>
        <a:lstStyle/>
        <a:p>
          <a:endParaRPr lang="en-US"/>
        </a:p>
      </dgm:t>
    </dgm:pt>
    <dgm:pt modelId="{4623A63A-E3D0-458A-BDFD-F2D2D8211BB0}" type="pres">
      <dgm:prSet presAssocID="{581BEA46-8085-40CA-812D-2E849983B8C9}" presName="linear" presStyleCnt="0">
        <dgm:presLayoutVars>
          <dgm:animLvl val="lvl"/>
          <dgm:resizeHandles val="exact"/>
        </dgm:presLayoutVars>
      </dgm:prSet>
      <dgm:spPr/>
    </dgm:pt>
    <dgm:pt modelId="{030FD115-FE56-489D-A2AB-A468B6494065}" type="pres">
      <dgm:prSet presAssocID="{73628881-2008-4775-ACCC-02616418339C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B4BD7C71-4CB0-43AB-A29F-6BA38D3A1309}" type="pres">
      <dgm:prSet presAssocID="{697FEFF9-F155-4FD2-BEBC-17C4D8E11303}" presName="spacer" presStyleCnt="0"/>
      <dgm:spPr/>
    </dgm:pt>
    <dgm:pt modelId="{89BB05D0-C81D-4A85-92AF-B2CAF0C2E87B}" type="pres">
      <dgm:prSet presAssocID="{A69F4424-F938-4D48-B0DA-EF6208BD6285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6D5A9B13-C81E-4D4E-88E3-9BA6CCF6B9BF}" type="pres">
      <dgm:prSet presAssocID="{CA765E3C-950E-430B-BDA3-2B86E8A1D667}" presName="spacer" presStyleCnt="0"/>
      <dgm:spPr/>
    </dgm:pt>
    <dgm:pt modelId="{DFAE81AF-B08D-4283-987E-B88EF62F019D}" type="pres">
      <dgm:prSet presAssocID="{DE793B0E-56BE-49FB-8D84-9E87D343E608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A8297A8D-78A7-494C-9EA7-00CF438F7983}" type="pres">
      <dgm:prSet presAssocID="{0ABE3B88-A617-48DE-BCE3-F45BAB623C0F}" presName="spacer" presStyleCnt="0"/>
      <dgm:spPr/>
    </dgm:pt>
    <dgm:pt modelId="{4043B16F-EF15-496C-BF36-9D388D1FDEF9}" type="pres">
      <dgm:prSet presAssocID="{3E6FADCA-73E4-4E91-9780-CDCE201CBC2F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9450C029-C6E8-4A53-9F5F-8B7938C11E97}" type="pres">
      <dgm:prSet presAssocID="{195E89E7-86A6-4607-8503-03C7D56F1219}" presName="spacer" presStyleCnt="0"/>
      <dgm:spPr/>
    </dgm:pt>
    <dgm:pt modelId="{6F7F2BB5-52FA-4A2D-AF7E-0C7D5E6324C2}" type="pres">
      <dgm:prSet presAssocID="{11F70804-D620-4DDF-A94F-4FB20A06C386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0BFBAD02-51B9-4EE3-AF92-08C3672D6F0C}" type="presOf" srcId="{DE793B0E-56BE-49FB-8D84-9E87D343E608}" destId="{DFAE81AF-B08D-4283-987E-B88EF62F019D}" srcOrd="0" destOrd="0" presId="urn:microsoft.com/office/officeart/2005/8/layout/vList2"/>
    <dgm:cxn modelId="{0B126225-428F-431B-941C-F379F74AF505}" srcId="{581BEA46-8085-40CA-812D-2E849983B8C9}" destId="{3E6FADCA-73E4-4E91-9780-CDCE201CBC2F}" srcOrd="3" destOrd="0" parTransId="{CFDA0DAD-5A2B-47AF-A662-6E22CCDF6B9A}" sibTransId="{195E89E7-86A6-4607-8503-03C7D56F1219}"/>
    <dgm:cxn modelId="{94B07C32-D734-4B43-9BDD-86EA1CFB910C}" srcId="{581BEA46-8085-40CA-812D-2E849983B8C9}" destId="{11F70804-D620-4DDF-A94F-4FB20A06C386}" srcOrd="4" destOrd="0" parTransId="{F55B32A4-FB97-4AB1-B555-574C4A922CC5}" sibTransId="{AE40AFFA-632B-4B3F-9026-56E3E5A4C469}"/>
    <dgm:cxn modelId="{B5DFD05F-6F52-4475-B8EE-43B249A70B44}" type="presOf" srcId="{11F70804-D620-4DDF-A94F-4FB20A06C386}" destId="{6F7F2BB5-52FA-4A2D-AF7E-0C7D5E6324C2}" srcOrd="0" destOrd="0" presId="urn:microsoft.com/office/officeart/2005/8/layout/vList2"/>
    <dgm:cxn modelId="{37D2B779-B25F-41BC-9764-5332B91F8613}" type="presOf" srcId="{A69F4424-F938-4D48-B0DA-EF6208BD6285}" destId="{89BB05D0-C81D-4A85-92AF-B2CAF0C2E87B}" srcOrd="0" destOrd="0" presId="urn:microsoft.com/office/officeart/2005/8/layout/vList2"/>
    <dgm:cxn modelId="{55891394-7A13-4239-BF53-D4F9A8C4B077}" type="presOf" srcId="{73628881-2008-4775-ACCC-02616418339C}" destId="{030FD115-FE56-489D-A2AB-A468B6494065}" srcOrd="0" destOrd="0" presId="urn:microsoft.com/office/officeart/2005/8/layout/vList2"/>
    <dgm:cxn modelId="{572490B6-C959-4617-BD1B-35BDF7061BF4}" type="presOf" srcId="{581BEA46-8085-40CA-812D-2E849983B8C9}" destId="{4623A63A-E3D0-458A-BDFD-F2D2D8211BB0}" srcOrd="0" destOrd="0" presId="urn:microsoft.com/office/officeart/2005/8/layout/vList2"/>
    <dgm:cxn modelId="{93E50EBB-8A78-47B0-8B9D-6A1D0E10FE2F}" srcId="{581BEA46-8085-40CA-812D-2E849983B8C9}" destId="{73628881-2008-4775-ACCC-02616418339C}" srcOrd="0" destOrd="0" parTransId="{DA1AE401-DC46-4CDB-BC6D-BCA1D6FCE43C}" sibTransId="{697FEFF9-F155-4FD2-BEBC-17C4D8E11303}"/>
    <dgm:cxn modelId="{0EC0F0EE-49FE-4BBF-BCE3-B5BCC998A273}" srcId="{581BEA46-8085-40CA-812D-2E849983B8C9}" destId="{A69F4424-F938-4D48-B0DA-EF6208BD6285}" srcOrd="1" destOrd="0" parTransId="{03981D91-64A4-4F7F-AEF3-EA3F74B47803}" sibTransId="{CA765E3C-950E-430B-BDA3-2B86E8A1D667}"/>
    <dgm:cxn modelId="{2AA140EF-4C93-4204-9733-07489FAD7F11}" type="presOf" srcId="{3E6FADCA-73E4-4E91-9780-CDCE201CBC2F}" destId="{4043B16F-EF15-496C-BF36-9D388D1FDEF9}" srcOrd="0" destOrd="0" presId="urn:microsoft.com/office/officeart/2005/8/layout/vList2"/>
    <dgm:cxn modelId="{CA358CFD-BA54-4EE0-BD02-CBB5B5C30DD9}" srcId="{581BEA46-8085-40CA-812D-2E849983B8C9}" destId="{DE793B0E-56BE-49FB-8D84-9E87D343E608}" srcOrd="2" destOrd="0" parTransId="{B7145F0E-70D0-4CCA-9DB4-45C3386FE2CF}" sibTransId="{0ABE3B88-A617-48DE-BCE3-F45BAB623C0F}"/>
    <dgm:cxn modelId="{22E7EE93-2983-4DEA-814D-38947C51FF34}" type="presParOf" srcId="{4623A63A-E3D0-458A-BDFD-F2D2D8211BB0}" destId="{030FD115-FE56-489D-A2AB-A468B6494065}" srcOrd="0" destOrd="0" presId="urn:microsoft.com/office/officeart/2005/8/layout/vList2"/>
    <dgm:cxn modelId="{D68A239A-C2B9-4D46-A05C-C47F5472ABC2}" type="presParOf" srcId="{4623A63A-E3D0-458A-BDFD-F2D2D8211BB0}" destId="{B4BD7C71-4CB0-43AB-A29F-6BA38D3A1309}" srcOrd="1" destOrd="0" presId="urn:microsoft.com/office/officeart/2005/8/layout/vList2"/>
    <dgm:cxn modelId="{2DA34CB4-846D-4B87-B142-E7408713C6A1}" type="presParOf" srcId="{4623A63A-E3D0-458A-BDFD-F2D2D8211BB0}" destId="{89BB05D0-C81D-4A85-92AF-B2CAF0C2E87B}" srcOrd="2" destOrd="0" presId="urn:microsoft.com/office/officeart/2005/8/layout/vList2"/>
    <dgm:cxn modelId="{403116B1-7E96-4FC1-B5B3-0BD156FD3FC2}" type="presParOf" srcId="{4623A63A-E3D0-458A-BDFD-F2D2D8211BB0}" destId="{6D5A9B13-C81E-4D4E-88E3-9BA6CCF6B9BF}" srcOrd="3" destOrd="0" presId="urn:microsoft.com/office/officeart/2005/8/layout/vList2"/>
    <dgm:cxn modelId="{26D2564E-85EC-47DF-B449-35EA68A5AD97}" type="presParOf" srcId="{4623A63A-E3D0-458A-BDFD-F2D2D8211BB0}" destId="{DFAE81AF-B08D-4283-987E-B88EF62F019D}" srcOrd="4" destOrd="0" presId="urn:microsoft.com/office/officeart/2005/8/layout/vList2"/>
    <dgm:cxn modelId="{0DF3D953-10B7-4A07-8604-B7353EFB24D4}" type="presParOf" srcId="{4623A63A-E3D0-458A-BDFD-F2D2D8211BB0}" destId="{A8297A8D-78A7-494C-9EA7-00CF438F7983}" srcOrd="5" destOrd="0" presId="urn:microsoft.com/office/officeart/2005/8/layout/vList2"/>
    <dgm:cxn modelId="{9A426963-0C08-464B-B725-7D8348FF333D}" type="presParOf" srcId="{4623A63A-E3D0-458A-BDFD-F2D2D8211BB0}" destId="{4043B16F-EF15-496C-BF36-9D388D1FDEF9}" srcOrd="6" destOrd="0" presId="urn:microsoft.com/office/officeart/2005/8/layout/vList2"/>
    <dgm:cxn modelId="{6F2C01F1-CEC7-45AB-A3DB-2D2F637C1205}" type="presParOf" srcId="{4623A63A-E3D0-458A-BDFD-F2D2D8211BB0}" destId="{9450C029-C6E8-4A53-9F5F-8B7938C11E97}" srcOrd="7" destOrd="0" presId="urn:microsoft.com/office/officeart/2005/8/layout/vList2"/>
    <dgm:cxn modelId="{3FC50792-07B9-44A8-8848-EFE4DB0FE2AD}" type="presParOf" srcId="{4623A63A-E3D0-458A-BDFD-F2D2D8211BB0}" destId="{6F7F2BB5-52FA-4A2D-AF7E-0C7D5E6324C2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9AF1A6-37BD-41E5-8AFE-BF4A51B793AE}">
      <dsp:nvSpPr>
        <dsp:cNvPr id="0" name=""/>
        <dsp:cNvSpPr/>
      </dsp:nvSpPr>
      <dsp:spPr>
        <a:xfrm>
          <a:off x="0" y="2460625"/>
          <a:ext cx="5641974" cy="0"/>
        </a:xfrm>
        <a:prstGeom prst="lin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triangle" w="lg" len="lg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FBBF9D0-11F9-43BC-9284-C17EB5C10F26}">
      <dsp:nvSpPr>
        <dsp:cNvPr id="0" name=""/>
        <dsp:cNvSpPr/>
      </dsp:nvSpPr>
      <dsp:spPr>
        <a:xfrm rot="8100000">
          <a:off x="68125" y="583627"/>
          <a:ext cx="328805" cy="328805"/>
        </a:xfrm>
        <a:prstGeom prst="teardrop">
          <a:avLst>
            <a:gd name="adj" fmla="val 115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C2A697-8784-4EF1-BB09-F833B48E549C}">
      <dsp:nvSpPr>
        <dsp:cNvPr id="0" name=""/>
        <dsp:cNvSpPr/>
      </dsp:nvSpPr>
      <dsp:spPr>
        <a:xfrm>
          <a:off x="104652" y="620154"/>
          <a:ext cx="255750" cy="255750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87AC6A8-EB60-410F-AAAA-BEE0161AE2E8}">
      <dsp:nvSpPr>
        <dsp:cNvPr id="0" name=""/>
        <dsp:cNvSpPr/>
      </dsp:nvSpPr>
      <dsp:spPr>
        <a:xfrm>
          <a:off x="465027" y="1003934"/>
          <a:ext cx="1425931" cy="14566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95250" rIns="95250" bIns="142875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Start in October 2019</a:t>
          </a:r>
        </a:p>
      </dsp:txBody>
      <dsp:txXfrm>
        <a:off x="465027" y="1003934"/>
        <a:ext cx="1425931" cy="1456690"/>
      </dsp:txXfrm>
    </dsp:sp>
    <dsp:sp modelId="{4A6B47E2-763C-4B0F-887C-115D82CE663F}">
      <dsp:nvSpPr>
        <dsp:cNvPr id="0" name=""/>
        <dsp:cNvSpPr/>
      </dsp:nvSpPr>
      <dsp:spPr>
        <a:xfrm>
          <a:off x="465027" y="492124"/>
          <a:ext cx="1425931" cy="5118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27000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000" kern="1200"/>
            <a:t>Oct. 2019</a:t>
          </a:r>
        </a:p>
      </dsp:txBody>
      <dsp:txXfrm>
        <a:off x="465027" y="492124"/>
        <a:ext cx="1425931" cy="511810"/>
      </dsp:txXfrm>
    </dsp:sp>
    <dsp:sp modelId="{859F6F32-0F69-4A8C-88E1-DDADFB25BA50}">
      <dsp:nvSpPr>
        <dsp:cNvPr id="0" name=""/>
        <dsp:cNvSpPr/>
      </dsp:nvSpPr>
      <dsp:spPr>
        <a:xfrm>
          <a:off x="232527" y="1003934"/>
          <a:ext cx="0" cy="1456690"/>
        </a:xfrm>
        <a:prstGeom prst="line">
          <a:avLst/>
        </a:pr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dash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2AB6410-8F3D-4845-9337-1EDEC29608A6}">
      <dsp:nvSpPr>
        <dsp:cNvPr id="0" name=""/>
        <dsp:cNvSpPr/>
      </dsp:nvSpPr>
      <dsp:spPr>
        <a:xfrm>
          <a:off x="214082" y="2414562"/>
          <a:ext cx="83700" cy="9212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104D83-4BA9-4E66-A14C-AF439C67B977}">
      <dsp:nvSpPr>
        <dsp:cNvPr id="0" name=""/>
        <dsp:cNvSpPr/>
      </dsp:nvSpPr>
      <dsp:spPr>
        <a:xfrm rot="18900000">
          <a:off x="1005872" y="4008817"/>
          <a:ext cx="328805" cy="328805"/>
        </a:xfrm>
        <a:prstGeom prst="teardrop">
          <a:avLst>
            <a:gd name="adj" fmla="val 115000"/>
          </a:avLst>
        </a:prstGeom>
        <a:solidFill>
          <a:schemeClr val="accent2">
            <a:hueOff val="-330843"/>
            <a:satOff val="373"/>
            <a:lumOff val="882"/>
            <a:alphaOff val="0"/>
          </a:schemeClr>
        </a:solidFill>
        <a:ln w="15875" cap="flat" cmpd="sng" algn="ctr">
          <a:solidFill>
            <a:schemeClr val="accent2">
              <a:hueOff val="-330843"/>
              <a:satOff val="373"/>
              <a:lumOff val="88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924F9D-B5A8-44B0-B224-AEF06C03E001}">
      <dsp:nvSpPr>
        <dsp:cNvPr id="0" name=""/>
        <dsp:cNvSpPr/>
      </dsp:nvSpPr>
      <dsp:spPr>
        <a:xfrm>
          <a:off x="1042399" y="4045344"/>
          <a:ext cx="255750" cy="255750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75B578-84E7-4EE2-A0AF-032D80F32816}">
      <dsp:nvSpPr>
        <dsp:cNvPr id="0" name=""/>
        <dsp:cNvSpPr/>
      </dsp:nvSpPr>
      <dsp:spPr>
        <a:xfrm>
          <a:off x="1402774" y="2460625"/>
          <a:ext cx="1425931" cy="14566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42875" rIns="0" bIns="95250" numCol="1" spcCol="1270" anchor="b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Data collection completion from both country till June 2020</a:t>
          </a:r>
        </a:p>
      </dsp:txBody>
      <dsp:txXfrm>
        <a:off x="1402774" y="2460625"/>
        <a:ext cx="1425931" cy="1456689"/>
      </dsp:txXfrm>
    </dsp:sp>
    <dsp:sp modelId="{C66559A9-7122-4419-BB27-B2EF2C98AF62}">
      <dsp:nvSpPr>
        <dsp:cNvPr id="0" name=""/>
        <dsp:cNvSpPr/>
      </dsp:nvSpPr>
      <dsp:spPr>
        <a:xfrm>
          <a:off x="1402774" y="3917315"/>
          <a:ext cx="1425931" cy="5118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27000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000" kern="1200"/>
            <a:t>June 2020</a:t>
          </a:r>
        </a:p>
      </dsp:txBody>
      <dsp:txXfrm>
        <a:off x="1402774" y="3917315"/>
        <a:ext cx="1425931" cy="511810"/>
      </dsp:txXfrm>
    </dsp:sp>
    <dsp:sp modelId="{224E6A86-7237-44DC-BF7D-08456AF741A4}">
      <dsp:nvSpPr>
        <dsp:cNvPr id="0" name=""/>
        <dsp:cNvSpPr/>
      </dsp:nvSpPr>
      <dsp:spPr>
        <a:xfrm>
          <a:off x="1170274" y="2460625"/>
          <a:ext cx="0" cy="1456689"/>
        </a:xfrm>
        <a:prstGeom prst="line">
          <a:avLst/>
        </a:prstGeom>
        <a:noFill/>
        <a:ln w="12700" cap="flat" cmpd="sng" algn="ctr">
          <a:solidFill>
            <a:schemeClr val="accent2">
              <a:hueOff val="-330843"/>
              <a:satOff val="373"/>
              <a:lumOff val="882"/>
              <a:alphaOff val="0"/>
            </a:schemeClr>
          </a:solidFill>
          <a:prstDash val="dash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D2F280-9EC3-4F37-9CFD-7ABD108543C4}">
      <dsp:nvSpPr>
        <dsp:cNvPr id="0" name=""/>
        <dsp:cNvSpPr/>
      </dsp:nvSpPr>
      <dsp:spPr>
        <a:xfrm>
          <a:off x="1151829" y="2414562"/>
          <a:ext cx="83700" cy="92125"/>
        </a:xfrm>
        <a:prstGeom prst="ellipse">
          <a:avLst/>
        </a:prstGeom>
        <a:solidFill>
          <a:schemeClr val="accent2">
            <a:hueOff val="-330843"/>
            <a:satOff val="373"/>
            <a:lumOff val="882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80D255-C7E4-4968-A2E4-711F62B347EA}">
      <dsp:nvSpPr>
        <dsp:cNvPr id="0" name=""/>
        <dsp:cNvSpPr/>
      </dsp:nvSpPr>
      <dsp:spPr>
        <a:xfrm rot="8100000">
          <a:off x="1943619" y="583627"/>
          <a:ext cx="328805" cy="328805"/>
        </a:xfrm>
        <a:prstGeom prst="teardrop">
          <a:avLst>
            <a:gd name="adj" fmla="val 115000"/>
          </a:avLst>
        </a:prstGeom>
        <a:solidFill>
          <a:schemeClr val="accent2">
            <a:hueOff val="-661686"/>
            <a:satOff val="746"/>
            <a:lumOff val="1765"/>
            <a:alphaOff val="0"/>
          </a:schemeClr>
        </a:solidFill>
        <a:ln w="15875" cap="flat" cmpd="sng" algn="ctr">
          <a:solidFill>
            <a:schemeClr val="accent2">
              <a:hueOff val="-661686"/>
              <a:satOff val="746"/>
              <a:lumOff val="176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7B9A83-4CAA-4E82-AE33-67C8167C732D}">
      <dsp:nvSpPr>
        <dsp:cNvPr id="0" name=""/>
        <dsp:cNvSpPr/>
      </dsp:nvSpPr>
      <dsp:spPr>
        <a:xfrm>
          <a:off x="1980146" y="620154"/>
          <a:ext cx="255750" cy="255750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63FF608-41B1-4088-A333-637A739A88FB}">
      <dsp:nvSpPr>
        <dsp:cNvPr id="0" name=""/>
        <dsp:cNvSpPr/>
      </dsp:nvSpPr>
      <dsp:spPr>
        <a:xfrm>
          <a:off x="2340521" y="1003934"/>
          <a:ext cx="1425931" cy="14566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95250" rIns="95250" bIns="142875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Analysis form June to December 2020</a:t>
          </a:r>
        </a:p>
      </dsp:txBody>
      <dsp:txXfrm>
        <a:off x="2340521" y="1003934"/>
        <a:ext cx="1425931" cy="1456690"/>
      </dsp:txXfrm>
    </dsp:sp>
    <dsp:sp modelId="{22A72786-8451-41CD-9E90-2414CBF96F84}">
      <dsp:nvSpPr>
        <dsp:cNvPr id="0" name=""/>
        <dsp:cNvSpPr/>
      </dsp:nvSpPr>
      <dsp:spPr>
        <a:xfrm>
          <a:off x="2340521" y="492124"/>
          <a:ext cx="1425931" cy="5118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27000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000" kern="1200"/>
            <a:t>June–Dec. 2020</a:t>
          </a:r>
        </a:p>
      </dsp:txBody>
      <dsp:txXfrm>
        <a:off x="2340521" y="492124"/>
        <a:ext cx="1425931" cy="511810"/>
      </dsp:txXfrm>
    </dsp:sp>
    <dsp:sp modelId="{A00D2954-8CFE-419D-B82F-F0ED19922E58}">
      <dsp:nvSpPr>
        <dsp:cNvPr id="0" name=""/>
        <dsp:cNvSpPr/>
      </dsp:nvSpPr>
      <dsp:spPr>
        <a:xfrm>
          <a:off x="2108021" y="1003934"/>
          <a:ext cx="0" cy="1456690"/>
        </a:xfrm>
        <a:prstGeom prst="line">
          <a:avLst/>
        </a:prstGeom>
        <a:noFill/>
        <a:ln w="12700" cap="flat" cmpd="sng" algn="ctr">
          <a:solidFill>
            <a:schemeClr val="accent2">
              <a:hueOff val="-661686"/>
              <a:satOff val="746"/>
              <a:lumOff val="1765"/>
              <a:alphaOff val="0"/>
            </a:schemeClr>
          </a:solidFill>
          <a:prstDash val="dash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AD981FC-C113-4FE6-A84B-B0C53FE18767}">
      <dsp:nvSpPr>
        <dsp:cNvPr id="0" name=""/>
        <dsp:cNvSpPr/>
      </dsp:nvSpPr>
      <dsp:spPr>
        <a:xfrm>
          <a:off x="2089576" y="2414562"/>
          <a:ext cx="83700" cy="92125"/>
        </a:xfrm>
        <a:prstGeom prst="ellipse">
          <a:avLst/>
        </a:prstGeom>
        <a:solidFill>
          <a:schemeClr val="accent2">
            <a:hueOff val="-661686"/>
            <a:satOff val="746"/>
            <a:lumOff val="1765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16D80F0-A15E-4461-A98D-6CB105D4FCAF}">
      <dsp:nvSpPr>
        <dsp:cNvPr id="0" name=""/>
        <dsp:cNvSpPr/>
      </dsp:nvSpPr>
      <dsp:spPr>
        <a:xfrm rot="18900000">
          <a:off x="2881366" y="4008817"/>
          <a:ext cx="328805" cy="328805"/>
        </a:xfrm>
        <a:prstGeom prst="teardrop">
          <a:avLst>
            <a:gd name="adj" fmla="val 115000"/>
          </a:avLst>
        </a:prstGeom>
        <a:solidFill>
          <a:schemeClr val="accent2">
            <a:hueOff val="-992530"/>
            <a:satOff val="1119"/>
            <a:lumOff val="2647"/>
            <a:alphaOff val="0"/>
          </a:schemeClr>
        </a:solidFill>
        <a:ln w="15875" cap="flat" cmpd="sng" algn="ctr">
          <a:solidFill>
            <a:schemeClr val="accent2">
              <a:hueOff val="-992530"/>
              <a:satOff val="1119"/>
              <a:lumOff val="264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6BFEF5-10FD-4FDE-8B37-EFCA067E3C4F}">
      <dsp:nvSpPr>
        <dsp:cNvPr id="0" name=""/>
        <dsp:cNvSpPr/>
      </dsp:nvSpPr>
      <dsp:spPr>
        <a:xfrm>
          <a:off x="2917893" y="4045344"/>
          <a:ext cx="255750" cy="255750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C667016-2F7E-4324-A77B-5CB7047BD5A9}">
      <dsp:nvSpPr>
        <dsp:cNvPr id="0" name=""/>
        <dsp:cNvSpPr/>
      </dsp:nvSpPr>
      <dsp:spPr>
        <a:xfrm>
          <a:off x="3278268" y="2460625"/>
          <a:ext cx="1425931" cy="14566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42875" rIns="0" bIns="95250" numCol="1" spcCol="1270" anchor="b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Write up in 2021</a:t>
          </a:r>
        </a:p>
      </dsp:txBody>
      <dsp:txXfrm>
        <a:off x="3278268" y="2460625"/>
        <a:ext cx="1425931" cy="1456689"/>
      </dsp:txXfrm>
    </dsp:sp>
    <dsp:sp modelId="{15FCAF3B-E6E6-42AB-8769-C289CE6B927D}">
      <dsp:nvSpPr>
        <dsp:cNvPr id="0" name=""/>
        <dsp:cNvSpPr/>
      </dsp:nvSpPr>
      <dsp:spPr>
        <a:xfrm>
          <a:off x="3278268" y="3917315"/>
          <a:ext cx="1425931" cy="5118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27000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000" kern="1200"/>
            <a:t>2021</a:t>
          </a:r>
        </a:p>
      </dsp:txBody>
      <dsp:txXfrm>
        <a:off x="3278268" y="3917315"/>
        <a:ext cx="1425931" cy="511810"/>
      </dsp:txXfrm>
    </dsp:sp>
    <dsp:sp modelId="{888953A5-0345-4E1A-8912-09F446DDEB8E}">
      <dsp:nvSpPr>
        <dsp:cNvPr id="0" name=""/>
        <dsp:cNvSpPr/>
      </dsp:nvSpPr>
      <dsp:spPr>
        <a:xfrm>
          <a:off x="3045768" y="2460625"/>
          <a:ext cx="0" cy="1456689"/>
        </a:xfrm>
        <a:prstGeom prst="line">
          <a:avLst/>
        </a:prstGeom>
        <a:noFill/>
        <a:ln w="12700" cap="flat" cmpd="sng" algn="ctr">
          <a:solidFill>
            <a:schemeClr val="accent2">
              <a:hueOff val="-992530"/>
              <a:satOff val="1119"/>
              <a:lumOff val="2647"/>
              <a:alphaOff val="0"/>
            </a:schemeClr>
          </a:solidFill>
          <a:prstDash val="dash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076C211-3E1C-4A9E-8765-BA86CD9F8A19}">
      <dsp:nvSpPr>
        <dsp:cNvPr id="0" name=""/>
        <dsp:cNvSpPr/>
      </dsp:nvSpPr>
      <dsp:spPr>
        <a:xfrm>
          <a:off x="3027323" y="2414562"/>
          <a:ext cx="83700" cy="92125"/>
        </a:xfrm>
        <a:prstGeom prst="ellipse">
          <a:avLst/>
        </a:prstGeom>
        <a:solidFill>
          <a:schemeClr val="accent2">
            <a:hueOff val="-992530"/>
            <a:satOff val="1119"/>
            <a:lumOff val="2647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FEDBA0F-70DF-4001-9C1C-D783CD725CCC}">
      <dsp:nvSpPr>
        <dsp:cNvPr id="0" name=""/>
        <dsp:cNvSpPr/>
      </dsp:nvSpPr>
      <dsp:spPr>
        <a:xfrm rot="8100000">
          <a:off x="3819113" y="583627"/>
          <a:ext cx="328805" cy="328805"/>
        </a:xfrm>
        <a:prstGeom prst="teardrop">
          <a:avLst>
            <a:gd name="adj" fmla="val 115000"/>
          </a:avLst>
        </a:prstGeom>
        <a:solidFill>
          <a:schemeClr val="accent2">
            <a:hueOff val="-1323373"/>
            <a:satOff val="1492"/>
            <a:lumOff val="3530"/>
            <a:alphaOff val="0"/>
          </a:schemeClr>
        </a:solidFill>
        <a:ln w="15875" cap="flat" cmpd="sng" algn="ctr">
          <a:solidFill>
            <a:schemeClr val="accent2">
              <a:hueOff val="-1323373"/>
              <a:satOff val="1492"/>
              <a:lumOff val="353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0E1A60-1AFA-488F-A438-0DF360FD49A0}">
      <dsp:nvSpPr>
        <dsp:cNvPr id="0" name=""/>
        <dsp:cNvSpPr/>
      </dsp:nvSpPr>
      <dsp:spPr>
        <a:xfrm>
          <a:off x="3855640" y="620154"/>
          <a:ext cx="255750" cy="255750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0BDB6B-F318-4DE8-8FE6-8F91E83AC0AB}">
      <dsp:nvSpPr>
        <dsp:cNvPr id="0" name=""/>
        <dsp:cNvSpPr/>
      </dsp:nvSpPr>
      <dsp:spPr>
        <a:xfrm>
          <a:off x="4216015" y="1003934"/>
          <a:ext cx="1425931" cy="14566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95250" rIns="95250" bIns="142875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Submission</a:t>
          </a:r>
        </a:p>
      </dsp:txBody>
      <dsp:txXfrm>
        <a:off x="4216015" y="1003934"/>
        <a:ext cx="1425931" cy="1456690"/>
      </dsp:txXfrm>
    </dsp:sp>
    <dsp:sp modelId="{42A33E47-402C-43E2-BD36-3489A0EA1FBC}">
      <dsp:nvSpPr>
        <dsp:cNvPr id="0" name=""/>
        <dsp:cNvSpPr/>
      </dsp:nvSpPr>
      <dsp:spPr>
        <a:xfrm>
          <a:off x="4216015" y="492124"/>
          <a:ext cx="1425931" cy="5118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27000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000" kern="1200"/>
            <a:t>Oct. 2021</a:t>
          </a:r>
        </a:p>
      </dsp:txBody>
      <dsp:txXfrm>
        <a:off x="4216015" y="492124"/>
        <a:ext cx="1425931" cy="511810"/>
      </dsp:txXfrm>
    </dsp:sp>
    <dsp:sp modelId="{D70F08DE-8181-4E10-A738-853653633440}">
      <dsp:nvSpPr>
        <dsp:cNvPr id="0" name=""/>
        <dsp:cNvSpPr/>
      </dsp:nvSpPr>
      <dsp:spPr>
        <a:xfrm>
          <a:off x="3983515" y="1003934"/>
          <a:ext cx="0" cy="1456690"/>
        </a:xfrm>
        <a:prstGeom prst="line">
          <a:avLst/>
        </a:prstGeom>
        <a:noFill/>
        <a:ln w="12700" cap="flat" cmpd="sng" algn="ctr">
          <a:solidFill>
            <a:schemeClr val="accent2">
              <a:hueOff val="-1323373"/>
              <a:satOff val="1492"/>
              <a:lumOff val="3530"/>
              <a:alphaOff val="0"/>
            </a:schemeClr>
          </a:solidFill>
          <a:prstDash val="dash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E7F072F-DA23-49BC-89D8-865F7F5E79CA}">
      <dsp:nvSpPr>
        <dsp:cNvPr id="0" name=""/>
        <dsp:cNvSpPr/>
      </dsp:nvSpPr>
      <dsp:spPr>
        <a:xfrm>
          <a:off x="3965070" y="2414562"/>
          <a:ext cx="83700" cy="92125"/>
        </a:xfrm>
        <a:prstGeom prst="ellipse">
          <a:avLst/>
        </a:prstGeom>
        <a:solidFill>
          <a:schemeClr val="accent2">
            <a:hueOff val="-1323373"/>
            <a:satOff val="1492"/>
            <a:lumOff val="353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0FD115-FE56-489D-A2AB-A468B6494065}">
      <dsp:nvSpPr>
        <dsp:cNvPr id="0" name=""/>
        <dsp:cNvSpPr/>
      </dsp:nvSpPr>
      <dsp:spPr>
        <a:xfrm>
          <a:off x="0" y="44037"/>
          <a:ext cx="5641974" cy="90903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Peer reviewed journals/articles</a:t>
          </a:r>
        </a:p>
      </dsp:txBody>
      <dsp:txXfrm>
        <a:off x="44375" y="88412"/>
        <a:ext cx="5553224" cy="820285"/>
      </dsp:txXfrm>
    </dsp:sp>
    <dsp:sp modelId="{89BB05D0-C81D-4A85-92AF-B2CAF0C2E87B}">
      <dsp:nvSpPr>
        <dsp:cNvPr id="0" name=""/>
        <dsp:cNvSpPr/>
      </dsp:nvSpPr>
      <dsp:spPr>
        <a:xfrm>
          <a:off x="0" y="1025072"/>
          <a:ext cx="5641974" cy="909035"/>
        </a:xfrm>
        <a:prstGeom prst="roundRect">
          <a:avLst/>
        </a:prstGeom>
        <a:solidFill>
          <a:schemeClr val="accent2">
            <a:hueOff val="-330843"/>
            <a:satOff val="373"/>
            <a:lumOff val="882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Thesis </a:t>
          </a:r>
        </a:p>
      </dsp:txBody>
      <dsp:txXfrm>
        <a:off x="44375" y="1069447"/>
        <a:ext cx="5553224" cy="820285"/>
      </dsp:txXfrm>
    </dsp:sp>
    <dsp:sp modelId="{DFAE81AF-B08D-4283-987E-B88EF62F019D}">
      <dsp:nvSpPr>
        <dsp:cNvPr id="0" name=""/>
        <dsp:cNvSpPr/>
      </dsp:nvSpPr>
      <dsp:spPr>
        <a:xfrm>
          <a:off x="0" y="2006107"/>
          <a:ext cx="5641974" cy="909035"/>
        </a:xfrm>
        <a:prstGeom prst="roundRect">
          <a:avLst/>
        </a:prstGeom>
        <a:solidFill>
          <a:schemeClr val="accent2">
            <a:hueOff val="-661686"/>
            <a:satOff val="746"/>
            <a:lumOff val="1765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Books </a:t>
          </a:r>
        </a:p>
      </dsp:txBody>
      <dsp:txXfrm>
        <a:off x="44375" y="2050482"/>
        <a:ext cx="5553224" cy="820285"/>
      </dsp:txXfrm>
    </dsp:sp>
    <dsp:sp modelId="{4043B16F-EF15-496C-BF36-9D388D1FDEF9}">
      <dsp:nvSpPr>
        <dsp:cNvPr id="0" name=""/>
        <dsp:cNvSpPr/>
      </dsp:nvSpPr>
      <dsp:spPr>
        <a:xfrm>
          <a:off x="0" y="2987142"/>
          <a:ext cx="5641974" cy="909035"/>
        </a:xfrm>
        <a:prstGeom prst="roundRect">
          <a:avLst/>
        </a:prstGeom>
        <a:solidFill>
          <a:schemeClr val="accent2">
            <a:hueOff val="-992530"/>
            <a:satOff val="1119"/>
            <a:lumOff val="2647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UNICEF, UNESCO documents and annual reports</a:t>
          </a:r>
        </a:p>
      </dsp:txBody>
      <dsp:txXfrm>
        <a:off x="44375" y="3031517"/>
        <a:ext cx="5553224" cy="820285"/>
      </dsp:txXfrm>
    </dsp:sp>
    <dsp:sp modelId="{6F7F2BB5-52FA-4A2D-AF7E-0C7D5E6324C2}">
      <dsp:nvSpPr>
        <dsp:cNvPr id="0" name=""/>
        <dsp:cNvSpPr/>
      </dsp:nvSpPr>
      <dsp:spPr>
        <a:xfrm>
          <a:off x="0" y="3968177"/>
          <a:ext cx="5641974" cy="909035"/>
        </a:xfrm>
        <a:prstGeom prst="roundRect">
          <a:avLst/>
        </a:prstGeom>
        <a:solidFill>
          <a:schemeClr val="accent2">
            <a:hueOff val="-1323373"/>
            <a:satOff val="1492"/>
            <a:lumOff val="353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Both Country annual report/official documents </a:t>
          </a:r>
        </a:p>
      </dsp:txBody>
      <dsp:txXfrm>
        <a:off x="44375" y="4012552"/>
        <a:ext cx="5553224" cy="82028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7/3/layout/DropPinTimeline">
  <dgm:title val="Drop Pin Timeline"/>
  <dgm:desc val="Use to show a list of events in chronological order. An invisible box next to the pin contains the date and the description is immediately below. It can display a medium amount of text and medium length date format."/>
  <dgm:catLst>
    <dgm:cat type="timeline" pri="500"/>
    <dgm:cat type="process" pri="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">
    <dgm:varLst>
      <dgm:chMax/>
      <dgm:chPref/>
      <dgm:animLvl val="lvl"/>
    </dgm:varLst>
    <dgm:alg type="composite"/>
    <dgm:shape xmlns:r="http://schemas.openxmlformats.org/officeDocument/2006/relationships" r:blip="">
      <dgm:adjLst/>
    </dgm:shape>
    <dgm:constrLst>
      <dgm:constr type="w" for="ch" forName="divider" refType="w"/>
      <dgm:constr type="h" for="ch" forName="divider"/>
      <dgm:constr type="ctrY" for="ch" forName="divider" refType="h" fact="0.5"/>
      <dgm:constr type="l" for="ch" forName="divider"/>
      <dgm:constr type="w" for="ch" forName="nodes" refType="w"/>
      <dgm:constr type="h" for="ch" forName="nodes" refType="h" fact="0.8"/>
      <dgm:constr type="ctrY" for="ch" forName="nodes" refType="h" fact="0.5"/>
    </dgm:constrLst>
    <dgm:layoutNode name="divider" styleLbl="fgAcc1">
      <dgm:alg type="sp"/>
      <dgm:choose name="ArrowShape">
        <dgm:if name="ArrowShapeLTR" func="var" arg="dir" op="equ" val="norm">
          <dgm:shape xmlns:r="http://schemas.openxmlformats.org/officeDocument/2006/relationships" type="line" r:blip="" zOrderOff="-1">
            <dgm:adjLst/>
            <dgm:extLst>
              <a:ext uri="{B698B0E9-8C71-41B9-8309-B3DCBF30829C}">
                <dgm1612:spPr xmlns:dgm1612="http://schemas.microsoft.com/office/drawing/2016/12/diagram">
                  <a:ln w="19050">
                    <a:solidFill>
                      <a:srgbClr val="000000"/>
                    </a:solidFill>
                    <a:tailEnd type="triangle" w="lg" len="lg"/>
                  </a:ln>
                </dgm1612:spPr>
              </a:ext>
            </dgm:extLst>
          </dgm:shape>
        </dgm:if>
        <dgm:else name="ArrowShapeRTL">
          <dgm:shape xmlns:r="http://schemas.openxmlformats.org/officeDocument/2006/relationships" type="line" r:blip="" zOrderOff="-1">
            <dgm:adjLst/>
            <dgm:extLst>
              <a:ext uri="{B698B0E9-8C71-41B9-8309-B3DCBF30829C}">
                <dgm1612:spPr xmlns:dgm1612="http://schemas.microsoft.com/office/drawing/2016/12/diagram">
                  <a:ln>
                    <a:solidFill>
                      <a:srgbClr val="000000"/>
                    </a:solidFill>
                    <a:headEnd type="triangle" w="lg" len="lg"/>
                  </a:ln>
                </dgm1612:spPr>
              </a:ext>
            </dgm:extLst>
          </dgm:shape>
        </dgm:else>
      </dgm:choose>
      <dgm:presOf/>
      <dgm:constrLst/>
      <dgm:ruleLst/>
    </dgm:layoutNode>
    <dgm:layoutNode name="nodes">
      <dgm:varLst>
        <dgm:chMax/>
        <dgm:chPref/>
        <dgm:animLvl val="lvl"/>
      </dgm:varLst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constrLst>
        <dgm:constr type="primFontSz" for="des" forName="L1TextContainer" val="20"/>
        <dgm:constr type="primFontSz" for="des" forName="L2TextContainer" refType="primFontSz" refFor="des" refForName="L1TextContainer" op="equ" fact="0.75"/>
        <dgm:constr type="w" for="ch" forName="composite" refType="w"/>
        <dgm:constr type="h" for="ch" forName="composite" refType="h"/>
        <dgm:constr type="w" for="ch" forName="spaceBetweenRectangles" refType="w" refFor="ch" refForName="composite" fact="-0.5"/>
        <dgm:constr type="w" for="ch" ptType="sibTrans" op="equ"/>
        <dgm:constr type="primFontSz" for="des" forName="L1TextContainer" op="equ"/>
        <dgm:constr type="primFontSz" for="des" forName="L2TextContainer" op="equ"/>
        <dgm:constr type="primFontSz" for="des" forName="L1TextContainer1" val="20"/>
        <dgm:constr type="primFontSz" for="des" forName="L2TextContainer1" refType="primFontSz" refFor="des" refForName="L1TextContainer1" op="equ" fact="0.75"/>
        <dgm:constr type="w" for="ch" forName="composite1" refType="w"/>
        <dgm:constr type="h" for="ch" forName="composite1" refType="h"/>
        <dgm:constr type="w" for="ch" forName="spaceBetweenRectangles1" refType="w" refFor="ch" refForName="composite1" fact="0.28"/>
        <dgm:constr type="primFontSz" for="des" forName="L1TextContainer1" op="equ"/>
        <dgm:constr type="primFontSz" for="des" forName="L2TextContainer1" op="equ"/>
      </dgm:constrLst>
      <dgm:choose name="LayoutBasedOnCountOfNodes">
        <dgm:if name="LessThanOrEqualToTwoNodes" axis="ch" ptType="node" func="cnt" op="lte" val="2">
          <dgm:forEach name="nodesForEach1" axis="ch" ptType="node">
            <dgm:layoutNode name="composite1">
              <dgm:alg type="composite"/>
              <dgm:shape xmlns:r="http://schemas.openxmlformats.org/officeDocument/2006/relationships" r:blip="">
                <dgm:adjLst/>
              </dgm:shape>
              <dgm:choose name="CaseForLayoutDirection1">
                <dgm:if name="CaseForLayoutDirectionLTR1" func="var" arg="dir" op="equ" val="norm">
                  <dgm:choose name="CaseForPlacingNodesAboveAndBelowDividerLTR1">
                    <dgm:if name="CaseForPlacingNodeAboveDividerLTR1" axis="self" ptType="node" func="posOdd" op="equ" val="1">
                      <dgm:constrLst>
                        <dgm:constr type="w" for="ch" forName="ConnectorPoint1" refType="h" refFor="ch" refForName="DropPinPlaceHolder1" fact="0.18"/>
                        <dgm:constr type="h" for="ch" forName="ConnectorPoint1" refType="h" refFor="ch" refForName="DropPinPlaceHolder1" fact="0.18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t" for="ch" forName="DropPinPlaceHolder1" refType="h" fact="0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t" for="ch" forName="L2TextContainer1" refType="b" refFor="ch" refForName="DropPinPlaceHolder1"/>
                        <dgm:constr type="b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b" for="ch" forName="ConnectLine1" refType="h" fact="0.5"/>
                        <dgm:constr type="t" for="ch" forName="ConnectLine1" refType="b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.5"/>
                      </dgm:constrLst>
                    </dgm:if>
                    <dgm:else name="CaseForPlacingNodeBelowDividerLTR1">
                      <dgm:constrLst>
                        <dgm:constr type="w" for="ch" forName="ConnectorPoint1" refType="h" refFor="ch" refForName="DropPinPlaceHolder1" fact="0.18"/>
                        <dgm:constr type="h" for="ch" forName="ConnectorPoint1" refType="h" refFor="ch" refForName="DropPinPlaceHolder1" fact="0.18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b" for="ch" forName="DropPinPlaceHolder1" refType="h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b" for="ch" forName="L2TextContainer1" refType="t" refFor="ch" refForName="DropPinPlaceHolder1"/>
                        <dgm:constr type="t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t" for="ch" forName="ConnectLine1" refType="h" fact="0.5"/>
                        <dgm:constr type="b" for="ch" forName="ConnectLine1" refType="t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"/>
                      </dgm:constrLst>
                    </dgm:else>
                  </dgm:choose>
                </dgm:if>
                <dgm:else name="CaseForLayoutDirectionRTL1">
                  <dgm:choose name="CaseForPlacingNodesAboveAndBelowDividerRTL1">
                    <dgm:if name="CaseForPlacingNodeAboveDividerRTL1" axis="self" ptType="node" func="posOdd" op="equ" val="1">
                      <dgm:constrLst>
                        <dgm:constr type="w" for="ch" forName="ConnectorPoint1" refType="h" refFor="ch" refForName="DropPinPlaceHolder1" fact="0.18"/>
                        <dgm:constr type="h" for="ch" forName="ConnectorPoint1" refType="h" refFor="ch" refForName="DropPinPlaceHolder1" fact="0.18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t" for="ch" forName="DropPinPlaceHolder1" refType="h" fact="0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t" for="ch" forName="L2TextContainer1" refType="b" refFor="ch" refForName="DropPinPlaceHolder1"/>
                        <dgm:constr type="b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b" for="ch" forName="ConnectLine1" refType="h" fact="0.5"/>
                        <dgm:constr type="t" for="ch" forName="ConnectLine1" refType="b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.5"/>
                      </dgm:constrLst>
                    </dgm:if>
                    <dgm:else name="CaseForPlacingNodeBelowDividerRTL1">
                      <dgm:constrLst>
                        <dgm:constr type="w" for="ch" forName="ConnectorPoint1" refType="h" refFor="ch" refForName="DropPinPlaceHolder1" fact="0.18"/>
                        <dgm:constr type="h" for="ch" forName="ConnectorPoint1" refType="h" refFor="ch" refForName="DropPinPlaceHolder1" fact="0.18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b" for="ch" forName="DropPinPlaceHolder1" refType="h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b" for="ch" forName="L2TextContainer1" refType="t" refFor="ch" refForName="DropPinPlaceHolder1"/>
                        <dgm:constr type="t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t" for="ch" forName="ConnectLine1" refType="h" fact="0.5"/>
                        <dgm:constr type="b" for="ch" forName="ConnectLine1" refType="t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"/>
                      </dgm:constrLst>
                    </dgm:else>
                  </dgm:choose>
                </dgm:else>
              </dgm:choose>
              <dgm:layoutNode name="ConnectorPoint1" styleLbl="lnNode1" moveWith="ConnectLine1">
                <dgm:alg type="sp"/>
                <dgm:shape xmlns:r="http://schemas.openxmlformats.org/officeDocument/2006/relationships" type="ellipse" r:blip="" zOrderOff="10">
                  <dgm:adjLst/>
                </dgm:shape>
                <dgm:presOf/>
                <dgm:constrLst>
                  <dgm:constr type="w" refType="h" op="equ"/>
                </dgm:constrLst>
              </dgm:layoutNode>
              <dgm:layoutNode name="DropPinPlaceHolder1">
                <dgm:alg type="composite"/>
                <dgm:shape xmlns:r="http://schemas.openxmlformats.org/officeDocument/2006/relationships" r:blip="">
                  <dgm:adjLst/>
                </dgm:shape>
                <dgm:constrLst>
                  <dgm:constr type="w" for="ch" forName="DropPin1" refType="w"/>
                  <dgm:constr type="h" for="ch" forName="DropPin1" refType="h"/>
                  <dgm:constr type="ctrX" for="ch" forName="DropPin1" refType="w" fact="0.5"/>
                  <dgm:constr type="ctrY" for="ch" forName="DropPin1" refType="h" fact="0.5"/>
                  <dgm:constr type="w" for="ch" forName="Ellipse1" refType="w" refFor="ch" refForName="DropPin1" fact="0.55"/>
                  <dgm:constr type="h" for="ch" forName="Ellipse1" refType="w" refFor="ch" refForName="DropPin1" fact="0.55"/>
                  <dgm:constr type="ctrX" for="ch" forName="Ellipse1" refType="ctrX" refFor="ch" refForName="DropPin1"/>
                  <dgm:constr type="ctrY" for="ch" forName="Ellipse1" refType="ctrY" refFor="ch" refForName="DropPin1"/>
                </dgm:constrLst>
                <dgm:layoutNode name="DropPin1" styleLbl="alignNode1">
                  <dgm:alg type="sp"/>
                  <dgm:choose name="CaseForPlacingTearDropAboveAndBelowDivider1">
                    <dgm:if name="CaseForPlacingTearDropAboveDivider1" axis="self" ptType="node" func="posOdd" op="equ" val="1">
                      <dgm:shape xmlns:r="http://schemas.openxmlformats.org/officeDocument/2006/relationships" rot="135" type="teardrop" r:blip="">
                        <dgm:adjLst>
                          <dgm:adj idx="1" val="1.15"/>
                        </dgm:adjLst>
                      </dgm:shape>
                    </dgm:if>
                    <dgm:else name="CaseForPlacingTearDropBelowDivider1">
                      <dgm:shape xmlns:r="http://schemas.openxmlformats.org/officeDocument/2006/relationships" rot="-45" type="teardrop" r:blip="">
                        <dgm:adjLst>
                          <dgm:adj idx="1" val="1.15"/>
                        </dgm:adjLst>
                      </dgm:shape>
                    </dgm:else>
                  </dgm:choose>
                  <dgm:presOf/>
                  <dgm:constrLst/>
                </dgm:layoutNode>
                <dgm:layoutNode name="Ellipse1" styleLbl="fgAcc1" moveWith="DropPin1">
                  <dgm:alg type="sp"/>
                  <dgm:shape xmlns:r="http://schemas.openxmlformats.org/officeDocument/2006/relationships" type="ellipse" r:blip="">
                    <dgm:adjLst/>
                    <dgm:extLst>
                      <a:ext uri="{B698B0E9-8C71-41B9-8309-B3DCBF30829C}">
                        <dgm1612:spPr xmlns:dgm1612="http://schemas.microsoft.com/office/drawing/2016/12/diagram">
                          <a:ln>
                            <a:noFill/>
                          </a:ln>
                        </dgm1612:spPr>
                      </a:ext>
                    </dgm:extLst>
                  </dgm:shape>
                  <dgm:presOf/>
                  <dgm:constrLst/>
                </dgm:layoutNode>
              </dgm:layoutNode>
              <dgm:layoutNode name="L2TextContainer1" styleLbl="revTx" moveWith="L1TextContainer">
                <dgm:varLst>
                  <dgm:bulletEnabled val="1"/>
                </dgm:varLst>
                <dgm:choose name="casesForTxtDirLogic1">
                  <dgm:if name="Name771" axis="self" ptType="node" func="posOdd" op="equ" val="1">
                    <dgm:alg type="tx">
                      <dgm:param type="txAnchorVert" val="t"/>
                      <dgm:param type="parTxLTRAlign" val="l"/>
                      <dgm:param type="parTxRTLAlign" val="l"/>
                      <dgm:param type="txAnchorVertCh" val="t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/>
                      <dgm:constr type="tMarg" refType="primFontSz" fact="0.5"/>
                      <dgm:constr type="bMarg" refType="primFontSz" fact="0.75"/>
                    </dgm:constrLst>
                  </dgm:if>
                  <dgm:else name="Name881">
                    <dgm:alg type="tx">
                      <dgm:param type="txAnchorVert" val="b"/>
                      <dgm:param type="parTxLTRAlign" val="l"/>
                      <dgm:param type="parTxRTLAlign" val="l"/>
                      <dgm:param type="txAnchorVertCh" val="b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 refType="primFontSz" fact="0.5"/>
                      <dgm:constr type="tMarg" refType="primFontSz" fact="0.75"/>
                      <dgm:constr type="bMarg" refType="primFontSz" fact="0.5"/>
                    </dgm:constrLst>
                  </dgm:else>
                </dgm:choose>
                <dgm:shape xmlns:r="http://schemas.openxmlformats.org/officeDocument/2006/relationships" type="rect" r:blip="">
                  <dgm:adjLst/>
                </dgm:shape>
                <dgm:presOf axis="des" ptType="node"/>
                <dgm:ruleLst>
                  <dgm:rule type="primFontSz" val="11" fact="NaN" max="NaN"/>
                </dgm:ruleLst>
              </dgm:layoutNode>
              <dgm:layoutNode name="L1TextContainer1" styleLbl="revTx">
                <dgm:varLst>
                  <dgm:chMax val="1"/>
                  <dgm:chPref val="1"/>
                  <dgm:bulletEnabled val="1"/>
                </dgm:varLst>
                <dgm:alg type="tx">
                  <dgm:param type="txAnchorVert" val="mid"/>
                  <dgm:param type="parTxLTRAlign" val="l"/>
                  <dgm:param type="parTxRTLAlign" val="l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lMarg"/>
                  <dgm:constr type="rMarg" refType="primFontSz" fact="0.5"/>
                  <dgm:constr type="tMarg"/>
                  <dgm:constr type="bMarg"/>
                </dgm:constrLst>
                <dgm:ruleLst>
                  <dgm:rule type="primFontSz" val="13" fact="NaN" max="NaN"/>
                </dgm:ruleLst>
              </dgm:layoutNode>
              <dgm:layoutNode name="ConnectLine1" styleLbl="sibTrans1D1">
                <dgm:alg type="sp"/>
                <dgm:shape xmlns:r="http://schemas.openxmlformats.org/officeDocument/2006/relationships" type="line" r:blip="">
                  <dgm:adjLst/>
                  <dgm:extLst>
                    <a:ext uri="{B698B0E9-8C71-41B9-8309-B3DCBF30829C}">
                      <dgm1612:spPr xmlns:dgm1612="http://schemas.microsoft.com/office/drawing/2016/12/diagram">
                        <a:ln w="12700">
                          <a:prstDash val="dash"/>
                        </a:ln>
                      </dgm1612:spPr>
                    </a:ext>
                  </dgm:extLst>
                </dgm:shape>
                <dgm:presOf/>
                <dgm:constrLst/>
              </dgm:layoutNode>
              <dgm:layoutNode name="EmptyPlaceHolder1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</dgm:layoutNode>
            </dgm:layoutNode>
            <dgm:forEach name="Name281" axis="followSib" ptType="sibTrans" cnt="1">
              <dgm:layoutNode name="spaceBetweenRectangles1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forEach>
          </dgm:forEach>
        </dgm:if>
        <dgm:else name="MoreThanTwoNodes">
          <dgm:forEach name="nodesForEach" axis="ch" ptType="node">
            <dgm:layoutNode name="composite">
              <dgm:alg type="composite"/>
              <dgm:shape xmlns:r="http://schemas.openxmlformats.org/officeDocument/2006/relationships" r:blip="">
                <dgm:adjLst/>
              </dgm:shape>
              <dgm:choose name="CaseForLayoutDirection">
                <dgm:if name="CaseForLayoutDirectionLTR" func="var" arg="dir" op="equ" val="norm">
                  <dgm:choose name="CaseForPlacingNodesAboveAndBelowDividerLTR">
                    <dgm:if name="CaseForPlacingNodeAboveDividerLTR" axis="self" ptType="node" func="posOdd" op="equ" val="1">
                      <dgm:constrLst>
                        <dgm:constr type="w" for="ch" forName="ConnectorPoint" refType="h" refFor="ch" refForName="DropPinPlaceHolder" fact="0.18"/>
                        <dgm:constr type="h" for="ch" forName="ConnectorPoint" refType="h" refFor="ch" refForName="DropPinPlaceHolder" fact="0.18"/>
                        <dgm:constr type="ctrX" for="ch" forName="ConnectorPoint" refType="ctrX" refFor="ch" refForName="ConnectLine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t" for="ch" forName="DropPinPlaceHolder" refType="h" fact="0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t" for="ch" forName="L2TextContainer" refType="b" refFor="ch" refForName="DropPinPlaceHolder"/>
                        <dgm:constr type="b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b" for="ch" forName="ConnectLine" refType="h" fact="0.5"/>
                        <dgm:constr type="t" for="ch" forName="ConnectLine" refType="b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.5"/>
                      </dgm:constrLst>
                    </dgm:if>
                    <dgm:else name="CaseForPlacingNodeBelowDividerLTR">
                      <dgm:constrLst>
                        <dgm:constr type="w" for="ch" forName="ConnectorPoint" refType="h" refFor="ch" refForName="DropPinPlaceHolder" fact="0.18"/>
                        <dgm:constr type="h" for="ch" forName="ConnectorPoint" refType="h" refFor="ch" refForName="DropPinPlaceHolder" fact="0.18"/>
                        <dgm:constr type="ctrX" for="ch" forName="ConnectorPoint" refType="ctrX" refFor="ch" refForName="ConnectLine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b" for="ch" forName="DropPinPlaceHolder" refType="h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b" for="ch" forName="L2TextContainer" refType="t" refFor="ch" refForName="DropPinPlaceHolder"/>
                        <dgm:constr type="t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t" for="ch" forName="ConnectLine" refType="h" fact="0.5"/>
                        <dgm:constr type="b" for="ch" forName="ConnectLine" refType="t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"/>
                      </dgm:constrLst>
                    </dgm:else>
                  </dgm:choose>
                </dgm:if>
                <dgm:else name="CaseForLayoutDirectionRTL">
                  <dgm:choose name="CaseForPlacingNodesAboveAndBelowDividerRTL">
                    <dgm:if name="CaseForPlacingNodeAboveDividerRTL" axis="self" ptType="node" func="posOdd" op="equ" val="1">
                      <dgm:constrLst>
                        <dgm:constr type="w" for="ch" forName="ConnectorPoint" refType="h" refFor="ch" refForName="DropPinPlaceHolder" fact="0.18"/>
                        <dgm:constr type="h" for="ch" forName="ConnectorPoint" refType="h" refFor="ch" refForName="DropPinPlaceHolder" fact="0.18"/>
                        <dgm:constr type="ctrX" for="ch" forName="ConnectorPoint" refType="ctrX" refFor="ch" refForName="DropPinPlaceHolder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t" for="ch" forName="DropPinPlaceHolder" refType="h" fact="0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t" for="ch" forName="L2TextContainer" refType="b" refFor="ch" refForName="DropPinPlaceHolder"/>
                        <dgm:constr type="b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b" for="ch" forName="ConnectLine" refType="h" fact="0.5"/>
                        <dgm:constr type="t" for="ch" forName="ConnectLine" refType="b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.5"/>
                      </dgm:constrLst>
                    </dgm:if>
                    <dgm:else name="CaseForPlacingNodeBelowDividerRTL">
                      <dgm:constrLst>
                        <dgm:constr type="w" for="ch" forName="ConnectorPoint" refType="h" refFor="ch" refForName="DropPinPlaceHolder" fact="0.18"/>
                        <dgm:constr type="h" for="ch" forName="ConnectorPoint" refType="h" refFor="ch" refForName="DropPinPlaceHolder" fact="0.18"/>
                        <dgm:constr type="ctrX" for="ch" forName="ConnectorPoint" refType="ctrX" refFor="ch" refForName="DropPinPlaceHolder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b" for="ch" forName="DropPinPlaceHolder" refType="h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b" for="ch" forName="L2TextContainer" refType="t" refFor="ch" refForName="DropPinPlaceHolder"/>
                        <dgm:constr type="t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t" for="ch" forName="ConnectLine" refType="h" fact="0.5"/>
                        <dgm:constr type="b" for="ch" forName="ConnectLine" refType="t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"/>
                      </dgm:constrLst>
                    </dgm:else>
                  </dgm:choose>
                </dgm:else>
              </dgm:choose>
              <dgm:layoutNode name="ConnectorPoint" styleLbl="lnNode1" moveWith="ConnectLine">
                <dgm:alg type="sp"/>
                <dgm:shape xmlns:r="http://schemas.openxmlformats.org/officeDocument/2006/relationships" type="ellipse" r:blip="" zOrderOff="10">
                  <dgm:adjLst/>
                  <dgm:extLst>
                    <a:ext uri="{B698B0E9-8C71-41B9-8309-B3DCBF30829C}">
                      <dgm1612:spPr xmlns:dgm1612="http://schemas.microsoft.com/office/drawing/2016/12/diagram">
                        <a:ln w="6350"/>
                      </dgm1612:spPr>
                    </a:ext>
                  </dgm:extLst>
                </dgm:shape>
                <dgm:presOf/>
                <dgm:constrLst>
                  <dgm:constr type="w" refType="h" op="equ"/>
                </dgm:constrLst>
              </dgm:layoutNode>
              <dgm:layoutNode name="DropPinPlaceHolder">
                <dgm:alg type="composite"/>
                <dgm:shape xmlns:r="http://schemas.openxmlformats.org/officeDocument/2006/relationships" r:blip="">
                  <dgm:adjLst/>
                </dgm:shape>
                <dgm:constrLst>
                  <dgm:constr type="w" for="ch" forName="DropPin" refType="w"/>
                  <dgm:constr type="h" for="ch" forName="DropPin" refType="h"/>
                  <dgm:constr type="ctrX" for="ch" forName="DropPin" refType="w" fact="0.5"/>
                  <dgm:constr type="ctrY" for="ch" forName="DropPin" refType="h" fact="0.5"/>
                  <dgm:constr type="w" for="ch" forName="Ellipse" refType="w" refFor="ch" refForName="DropPin" fact="0.55"/>
                  <dgm:constr type="h" for="ch" forName="Ellipse" refType="w" refFor="ch" refForName="DropPin" fact="0.55"/>
                  <dgm:constr type="ctrX" for="ch" forName="Ellipse" refType="ctrX" refFor="ch" refForName="DropPin"/>
                  <dgm:constr type="ctrY" for="ch" forName="Ellipse" refType="ctrY" refFor="ch" refForName="DropPin"/>
                </dgm:constrLst>
                <dgm:layoutNode name="DropPin" styleLbl="alignNode1">
                  <dgm:alg type="sp"/>
                  <dgm:choose name="CaseForPlacingTearDropAboveAndBelowDivider">
                    <dgm:if name="CaseForPlacingTearDropAboveDivider" axis="self" ptType="node" func="posOdd" op="equ" val="1">
                      <dgm:shape xmlns:r="http://schemas.openxmlformats.org/officeDocument/2006/relationships" rot="135" type="teardrop" r:blip="">
                        <dgm:adjLst>
                          <dgm:adj idx="1" val="1.15"/>
                        </dgm:adjLst>
                      </dgm:shape>
                    </dgm:if>
                    <dgm:else name="CaseForPlacingTearDropBelowDivider">
                      <dgm:shape xmlns:r="http://schemas.openxmlformats.org/officeDocument/2006/relationships" rot="-45" type="teardrop" r:blip="">
                        <dgm:adjLst>
                          <dgm:adj idx="1" val="1.15"/>
                        </dgm:adjLst>
                      </dgm:shape>
                    </dgm:else>
                  </dgm:choose>
                  <dgm:presOf/>
                  <dgm:constrLst/>
                </dgm:layoutNode>
                <dgm:layoutNode name="Ellipse" styleLbl="fgAcc1" moveWith="DropPin">
                  <dgm:alg type="sp"/>
                  <dgm:shape xmlns:r="http://schemas.openxmlformats.org/officeDocument/2006/relationships" type="ellipse" r:blip="">
                    <dgm:adjLst/>
                    <dgm:extLst>
                      <a:ext uri="{B698B0E9-8C71-41B9-8309-B3DCBF30829C}">
                        <dgm1612:spPr xmlns:dgm1612="http://schemas.microsoft.com/office/drawing/2016/12/diagram">
                          <a:ln>
                            <a:noFill/>
                          </a:ln>
                        </dgm1612:spPr>
                      </a:ext>
                    </dgm:extLst>
                  </dgm:shape>
                  <dgm:presOf/>
                  <dgm:constrLst/>
                </dgm:layoutNode>
              </dgm:layoutNode>
              <dgm:layoutNode name="L2TextContainer" styleLbl="revTx" moveWith="L1TextContainer">
                <dgm:varLst>
                  <dgm:bulletEnabled val="1"/>
                </dgm:varLst>
                <dgm:choose name="casesForTxtDirLogic">
                  <dgm:if name="Name77" axis="self" ptType="node" func="posOdd" op="equ" val="1">
                    <dgm:alg type="tx">
                      <dgm:param type="txAnchorVert" val="t"/>
                      <dgm:param type="parTxLTRAlign" val="l"/>
                      <dgm:param type="parTxRTLAlign" val="l"/>
                      <dgm:param type="txAnchorVertCh" val="t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 refType="primFontSz" fact="0.5"/>
                      <dgm:constr type="tMarg" refType="primFontSz" fact="0.5"/>
                      <dgm:constr type="bMarg" refType="primFontSz" fact="0.75"/>
                    </dgm:constrLst>
                  </dgm:if>
                  <dgm:else name="Name88">
                    <dgm:alg type="tx">
                      <dgm:param type="txAnchorVert" val="b"/>
                      <dgm:param type="parTxLTRAlign" val="l"/>
                      <dgm:param type="parTxRTLAlign" val="l"/>
                      <dgm:param type="txAnchorVertCh" val="b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/>
                      <dgm:constr type="tMarg" refType="primFontSz" fact="0.75"/>
                      <dgm:constr type="bMarg" refType="primFontSz" fact="0.5"/>
                    </dgm:constrLst>
                  </dgm:else>
                </dgm:choose>
                <dgm:shape xmlns:r="http://schemas.openxmlformats.org/officeDocument/2006/relationships" type="rect" r:blip="">
                  <dgm:adjLst/>
                </dgm:shape>
                <dgm:presOf axis="des" ptType="node"/>
                <dgm:ruleLst>
                  <dgm:rule type="primFontSz" val="11" fact="NaN" max="NaN"/>
                </dgm:ruleLst>
              </dgm:layoutNode>
              <dgm:layoutNode name="L1TextContainer" styleLbl="revTx">
                <dgm:varLst>
                  <dgm:chMax val="1"/>
                  <dgm:chPref val="1"/>
                  <dgm:bulletEnabled val="1"/>
                </dgm:varLst>
                <dgm:alg type="tx">
                  <dgm:param type="txAnchorVert" val="mid"/>
                  <dgm:param type="parTxLTRAlign" val="l"/>
                  <dgm:param type="parTxRTLAlign" val="l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lMarg"/>
                  <dgm:constr type="rMarg" refType="primFontSz" fact="0.5"/>
                  <dgm:constr type="tMarg"/>
                  <dgm:constr type="bMarg"/>
                </dgm:constrLst>
                <dgm:ruleLst>
                  <dgm:rule type="primFontSz" val="13" fact="NaN" max="NaN"/>
                </dgm:ruleLst>
              </dgm:layoutNode>
              <dgm:layoutNode name="ConnectLine" styleLbl="sibTrans1D1">
                <dgm:alg type="sp"/>
                <dgm:shape xmlns:r="http://schemas.openxmlformats.org/officeDocument/2006/relationships" type="line" r:blip="">
                  <dgm:adjLst/>
                  <dgm:extLst>
                    <a:ext uri="{B698B0E9-8C71-41B9-8309-B3DCBF30829C}">
                      <dgm1612:spPr xmlns:dgm1612="http://schemas.microsoft.com/office/drawing/2016/12/diagram">
                        <a:ln w="12700">
                          <a:prstDash val="dash"/>
                        </a:ln>
                      </dgm1612:spPr>
                    </a:ext>
                  </dgm:extLst>
                </dgm:shape>
                <dgm:presOf/>
                <dgm:constrLst/>
              </dgm:layoutNode>
              <dgm:layoutNode name="EmptyPlaceHolder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</dgm:layoutNode>
            </dgm:layoutNode>
            <dgm:forEach name="Name28" axis="followSib" ptType="sibTrans" cnt="1">
              <dgm:layoutNode name="spaceBetweenRectangles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forEach>
          </dgm:forEach>
        </dgm:else>
      </dgm:choose>
    </dgm:layoutNode>
  </dgm:layoutNode>
  <dgm:extLst>
    <a:ext uri="{68A01E43-0DF5-4B5B-8FA6-DAF915123BFB}">
      <dgm1612:lstStyle xmlns:dgm1612="http://schemas.microsoft.com/office/drawing/2016/12/diagram">
        <a:lvl1pPr>
          <a:defRPr b="1"/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700308AB-06DA-41B4-AEA7-795C07E8CE40}" type="datetimeFigureOut">
              <a:rPr lang="en-US" smtClean="0"/>
              <a:t>2/4/2020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9BB86-0222-4BAB-B90F-13F760B59AC7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820171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308AB-06DA-41B4-AEA7-795C07E8CE40}" type="datetimeFigureOut">
              <a:rPr lang="en-US" smtClean="0"/>
              <a:t>2/4/2020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9BB86-0222-4BAB-B90F-13F760B59A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00209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308AB-06DA-41B4-AEA7-795C07E8CE40}" type="datetimeFigureOut">
              <a:rPr lang="en-US" smtClean="0"/>
              <a:t>2/4/2020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9BB86-0222-4BAB-B90F-13F760B59AC7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53344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308AB-06DA-41B4-AEA7-795C07E8CE40}" type="datetimeFigureOut">
              <a:rPr lang="en-US" smtClean="0"/>
              <a:t>2/4/2020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9BB86-0222-4BAB-B90F-13F760B59A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41384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308AB-06DA-41B4-AEA7-795C07E8CE40}" type="datetimeFigureOut">
              <a:rPr lang="en-US" smtClean="0"/>
              <a:t>2/4/2020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9BB86-0222-4BAB-B90F-13F760B59A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19066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308AB-06DA-41B4-AEA7-795C07E8CE40}" type="datetimeFigureOut">
              <a:rPr lang="en-US" smtClean="0"/>
              <a:t>2/4/2020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9BB86-0222-4BAB-B90F-13F760B59A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19408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308AB-06DA-41B4-AEA7-795C07E8CE40}" type="datetimeFigureOut">
              <a:rPr lang="en-US" smtClean="0"/>
              <a:t>2/4/2020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9BB86-0222-4BAB-B90F-13F760B59A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4548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308AB-06DA-41B4-AEA7-795C07E8CE40}" type="datetimeFigureOut">
              <a:rPr lang="en-US" smtClean="0"/>
              <a:t>2/4/2020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9BB86-0222-4BAB-B90F-13F760B59A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5825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308AB-06DA-41B4-AEA7-795C07E8CE40}" type="datetimeFigureOut">
              <a:rPr lang="en-US" smtClean="0"/>
              <a:t>2/4/2020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9BB86-0222-4BAB-B90F-13F760B59AC7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69657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308AB-06DA-41B4-AEA7-795C07E8CE40}" type="datetimeFigureOut">
              <a:rPr lang="en-US" smtClean="0"/>
              <a:t>2/4/2020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9BB86-0222-4BAB-B90F-13F760B59A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3088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308AB-06DA-41B4-AEA7-795C07E8CE40}" type="datetimeFigureOut">
              <a:rPr lang="en-US" smtClean="0"/>
              <a:t>2/4/2020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9BB86-0222-4BAB-B90F-13F760B59AC7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01009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700308AB-06DA-41B4-AEA7-795C07E8CE40}" type="datetimeFigureOut">
              <a:rPr lang="en-US" smtClean="0"/>
              <a:t>2/4/2020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599BB86-0222-4BAB-B90F-13F760B59AC7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32626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9ABC736F-FD1E-4980-876D-E5C3877393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726" cy="6858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D98EE46-797C-45B8-8337-491B94E058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0083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34501" y="640080"/>
            <a:ext cx="4019429" cy="3339348"/>
          </a:xfrm>
        </p:spPr>
        <p:txBody>
          <a:bodyPr anchor="b">
            <a:normAutofit/>
          </a:bodyPr>
          <a:lstStyle/>
          <a:p>
            <a:r>
              <a:rPr lang="en-US" sz="4400" b="1">
                <a:solidFill>
                  <a:srgbClr val="FFFFFF"/>
                </a:solidFill>
              </a:rPr>
              <a:t>Thesis Proposal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38921" y="4315017"/>
            <a:ext cx="4015009" cy="1893939"/>
          </a:xfrm>
        </p:spPr>
        <p:txBody>
          <a:bodyPr anchor="t">
            <a:normAutofit/>
          </a:bodyPr>
          <a:lstStyle/>
          <a:p>
            <a:pPr algn="r"/>
            <a:r>
              <a:rPr lang="en-US" sz="1600" dirty="0">
                <a:solidFill>
                  <a:srgbClr val="FFFFFF"/>
                </a:solidFill>
              </a:rPr>
              <a:t>***M Example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4E4CA735-62CB-4665-AA7D-4A259E3F7C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39130" y="4156010"/>
            <a:ext cx="3566160" cy="0"/>
          </a:xfrm>
          <a:prstGeom prst="line">
            <a:avLst/>
          </a:prstGeom>
          <a:ln w="1905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>
            <a:extLst>
              <a:ext uri="{FF2B5EF4-FFF2-40B4-BE49-F238E27FC236}">
                <a16:creationId xmlns:a16="http://schemas.microsoft.com/office/drawing/2014/main" id="{3915B512-930A-40F0-82A6-4895B71A95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396" y="0"/>
            <a:ext cx="6909991" cy="6858000"/>
          </a:xfrm>
          <a:prstGeom prst="rect">
            <a:avLst/>
          </a:prstGeom>
          <a:blipFill dpi="0"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6350" ty="-101600" sx="70000" sy="7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65984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9E4C68A-A4A9-48A4-9FF2-D2896B1EA0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B9AEA5-52CB-49A6-AF8A-33502F291B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4296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4788" y="804333"/>
            <a:ext cx="3391900" cy="5249334"/>
          </a:xfrm>
        </p:spPr>
        <p:txBody>
          <a:bodyPr>
            <a:normAutofit/>
          </a:bodyPr>
          <a:lstStyle/>
          <a:p>
            <a:pPr algn="r"/>
            <a:r>
              <a:rPr lang="en-US">
                <a:solidFill>
                  <a:srgbClr val="FFFFFF"/>
                </a:solidFill>
              </a:rPr>
              <a:t>			</a:t>
            </a:r>
            <a:r>
              <a:rPr lang="en-US" b="1">
                <a:solidFill>
                  <a:srgbClr val="FFFFFF"/>
                </a:solidFill>
              </a:rPr>
              <a:t>Field of study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51048" y="804333"/>
            <a:ext cx="6306003" cy="5249334"/>
          </a:xfrm>
        </p:spPr>
        <p:txBody>
          <a:bodyPr anchor="ctr">
            <a:normAutofit/>
          </a:bodyPr>
          <a:lstStyle/>
          <a:p>
            <a:r>
              <a:rPr lang="en-US" dirty="0"/>
              <a:t>Special education </a:t>
            </a:r>
          </a:p>
          <a:p>
            <a:r>
              <a:rPr lang="en-US" dirty="0"/>
              <a:t>Autism and students’ difficulties in classroom </a:t>
            </a:r>
          </a:p>
          <a:p>
            <a:r>
              <a:rPr lang="en-US" dirty="0"/>
              <a:t>Autism in an inclusive education classroom</a:t>
            </a:r>
          </a:p>
          <a:p>
            <a:r>
              <a:rPr lang="en-US" dirty="0"/>
              <a:t>Intervention to include children with autism in inclusive education system/school</a:t>
            </a:r>
          </a:p>
          <a:p>
            <a:r>
              <a:rPr lang="en-US" dirty="0"/>
              <a:t>Peer mediated intervention to enhance social skills for autism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5352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9E4C68A-A4A9-48A4-9FF2-D2896B1EA0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B9AEA5-52CB-49A6-AF8A-33502F291B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4296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4788" y="804333"/>
            <a:ext cx="3391900" cy="5249334"/>
          </a:xfrm>
        </p:spPr>
        <p:txBody>
          <a:bodyPr>
            <a:normAutofit/>
          </a:bodyPr>
          <a:lstStyle/>
          <a:p>
            <a:pPr algn="r"/>
            <a:r>
              <a:rPr lang="en-US" sz="3500">
                <a:solidFill>
                  <a:srgbClr val="FFFFFF"/>
                </a:solidFill>
              </a:rPr>
              <a:t>			</a:t>
            </a:r>
            <a:r>
              <a:rPr lang="en-US" sz="3500" b="1">
                <a:solidFill>
                  <a:srgbClr val="FFFFFF"/>
                </a:solidFill>
              </a:rPr>
              <a:t>Descriptive title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51048" y="804333"/>
            <a:ext cx="6306003" cy="5249334"/>
          </a:xfrm>
        </p:spPr>
        <p:txBody>
          <a:bodyPr anchor="ctr">
            <a:normAutofit/>
          </a:bodyPr>
          <a:lstStyle/>
          <a:p>
            <a:r>
              <a:rPr lang="en-US" dirty="0"/>
              <a:t>Use of Peer Mediated Intervention(PMI) to include children with autism in Inclusive Education(IE) </a:t>
            </a:r>
          </a:p>
          <a:p>
            <a:r>
              <a:rPr lang="en-US" dirty="0"/>
              <a:t>PMI to enhance social skills of the children with autism to include autism in IE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40276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9E4C68A-A4A9-48A4-9FF2-D2896B1EA0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B9AEA5-52CB-49A6-AF8A-33502F291B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4296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4788" y="804333"/>
            <a:ext cx="3391900" cy="5249334"/>
          </a:xfrm>
        </p:spPr>
        <p:txBody>
          <a:bodyPr>
            <a:normAutofit/>
          </a:bodyPr>
          <a:lstStyle/>
          <a:p>
            <a:pPr algn="r"/>
            <a:r>
              <a:rPr lang="en-US" b="1">
                <a:solidFill>
                  <a:srgbClr val="FFFFFF"/>
                </a:solidFill>
              </a:rPr>
              <a:t>Context of the study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51048" y="804333"/>
            <a:ext cx="6306003" cy="5249334"/>
          </a:xfrm>
        </p:spPr>
        <p:txBody>
          <a:bodyPr anchor="ctr">
            <a:normAutofit/>
          </a:bodyPr>
          <a:lstStyle/>
          <a:p>
            <a:r>
              <a:rPr lang="en-US" dirty="0"/>
              <a:t>Background : </a:t>
            </a:r>
          </a:p>
          <a:p>
            <a:pPr lvl="1"/>
            <a:r>
              <a:rPr lang="en-US" dirty="0"/>
              <a:t>Wales is dealing children with special needs in the both general schools  and in special school</a:t>
            </a:r>
          </a:p>
          <a:p>
            <a:pPr lvl="1"/>
            <a:r>
              <a:rPr lang="en-US" dirty="0"/>
              <a:t>Aim is to facilitate the children with special need in appropriate general school</a:t>
            </a:r>
          </a:p>
          <a:p>
            <a:pPr lvl="1"/>
            <a:r>
              <a:rPr lang="en-US" dirty="0"/>
              <a:t>my country is signatory of Unite Nation Convention of the Person with Disability (UNCRPD)</a:t>
            </a:r>
          </a:p>
          <a:p>
            <a:pPr lvl="1"/>
            <a:r>
              <a:rPr lang="en-US" dirty="0"/>
              <a:t>Conduct this study in both UK and in Pakistan </a:t>
            </a:r>
          </a:p>
          <a:p>
            <a:r>
              <a:rPr lang="en-US" dirty="0"/>
              <a:t>PMI types</a:t>
            </a:r>
          </a:p>
          <a:p>
            <a:pPr lvl="1"/>
            <a:r>
              <a:rPr lang="en-US" dirty="0"/>
              <a:t>Classroom wide peer tutoring </a:t>
            </a:r>
          </a:p>
          <a:p>
            <a:pPr lvl="1"/>
            <a:r>
              <a:rPr lang="en-US" dirty="0"/>
              <a:t>Pairing</a:t>
            </a:r>
          </a:p>
          <a:p>
            <a:pPr lvl="1"/>
            <a:r>
              <a:rPr lang="en-US" dirty="0"/>
              <a:t>Buddy</a:t>
            </a:r>
          </a:p>
          <a:p>
            <a:pPr marL="457200" lvl="1" indent="0">
              <a:buNone/>
            </a:pPr>
            <a:endParaRPr lang="en-U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24437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9E4C68A-A4A9-48A4-9FF2-D2896B1EA0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B9AEA5-52CB-49A6-AF8A-33502F291B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4296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4788" y="804333"/>
            <a:ext cx="3391900" cy="5249334"/>
          </a:xfrm>
        </p:spPr>
        <p:txBody>
          <a:bodyPr>
            <a:normAutofit/>
          </a:bodyPr>
          <a:lstStyle/>
          <a:p>
            <a:pPr algn="r"/>
            <a:r>
              <a:rPr lang="en-US" sz="3100">
                <a:solidFill>
                  <a:srgbClr val="FFFFFF"/>
                </a:solidFill>
              </a:rPr>
              <a:t>			</a:t>
            </a:r>
            <a:r>
              <a:rPr lang="en-US" sz="3100" b="1">
                <a:solidFill>
                  <a:srgbClr val="FFFFFF"/>
                </a:solidFill>
              </a:rPr>
              <a:t>Significance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51048" y="804333"/>
            <a:ext cx="6306003" cy="5249334"/>
          </a:xfrm>
        </p:spPr>
        <p:txBody>
          <a:bodyPr anchor="ctr">
            <a:normAutofit/>
          </a:bodyPr>
          <a:lstStyle/>
          <a:p>
            <a:r>
              <a:rPr lang="en-US" dirty="0"/>
              <a:t>Teachers will know the effect of PMI to include children with autism </a:t>
            </a:r>
          </a:p>
          <a:p>
            <a:r>
              <a:rPr lang="en-US" dirty="0"/>
              <a:t>To enhance the social skills of children with autism </a:t>
            </a:r>
          </a:p>
          <a:p>
            <a:r>
              <a:rPr lang="en-US" dirty="0"/>
              <a:t>To include children with autism in inclusive education </a:t>
            </a:r>
          </a:p>
          <a:p>
            <a:r>
              <a:rPr lang="en-US" dirty="0"/>
              <a:t>Helpful for teachers to know how to use PMI and which strategy is useful for autism </a:t>
            </a:r>
          </a:p>
          <a:p>
            <a:r>
              <a:rPr lang="en-US" dirty="0"/>
              <a:t>To promote and open the inclusive education system for all student </a:t>
            </a:r>
          </a:p>
          <a:p>
            <a:r>
              <a:rPr lang="en-US" dirty="0"/>
              <a:t>to know the effect size of peer mediated intervention to include children with autism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54326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9E4C68A-A4A9-48A4-9FF2-D2896B1EA0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9">
            <a:extLst>
              <a:ext uri="{FF2B5EF4-FFF2-40B4-BE49-F238E27FC236}">
                <a16:creationId xmlns:a16="http://schemas.microsoft.com/office/drawing/2014/main" id="{E2B9AEA5-52CB-49A6-AF8A-33502F291B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4296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4788" y="804333"/>
            <a:ext cx="3391900" cy="5249334"/>
          </a:xfrm>
        </p:spPr>
        <p:txBody>
          <a:bodyPr>
            <a:normAutofit/>
          </a:bodyPr>
          <a:lstStyle/>
          <a:p>
            <a:pPr algn="r"/>
            <a:r>
              <a:rPr lang="en-US" b="1">
                <a:solidFill>
                  <a:srgbClr val="FFFFFF"/>
                </a:solidFill>
              </a:rPr>
              <a:t>Research Questions 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"/>
          </p:nvPr>
        </p:nvSpPr>
        <p:spPr>
          <a:xfrm>
            <a:off x="4951048" y="804333"/>
            <a:ext cx="6306003" cy="5249334"/>
          </a:xfrm>
        </p:spPr>
        <p:txBody>
          <a:bodyPr anchor="ctr">
            <a:normAutofit/>
          </a:bodyPr>
          <a:lstStyle/>
          <a:p>
            <a:r>
              <a:rPr lang="en-US" dirty="0"/>
              <a:t>RQ 1: What is the effectiveness of peer mediated intervention in an inclusive school?</a:t>
            </a:r>
          </a:p>
          <a:p>
            <a:r>
              <a:rPr lang="en-US" dirty="0"/>
              <a:t>RQ2: What is the level of interaction with peers and teachers after intervention during school timing? (in classroom and playground) .</a:t>
            </a:r>
          </a:p>
          <a:p>
            <a:r>
              <a:rPr lang="en-US" dirty="0"/>
              <a:t>RQ3: What is the effectiveness of peer intervention mediated in terms of frequency, duration and quality of initiations and responses to social interaction in inclusive school?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7632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9E4C68A-A4A9-48A4-9FF2-D2896B1EA0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B9AEA5-52CB-49A6-AF8A-33502F291B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4296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4788" y="804333"/>
            <a:ext cx="3391900" cy="5249334"/>
          </a:xfrm>
        </p:spPr>
        <p:txBody>
          <a:bodyPr>
            <a:normAutofit/>
          </a:bodyPr>
          <a:lstStyle/>
          <a:p>
            <a:pPr algn="r"/>
            <a:r>
              <a:rPr lang="en-US" sz="3100" b="1">
                <a:solidFill>
                  <a:srgbClr val="FFFFFF"/>
                </a:solidFill>
              </a:rPr>
              <a:t>			Methodology</a:t>
            </a:r>
            <a:r>
              <a:rPr lang="en-US" sz="310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51048" y="804333"/>
            <a:ext cx="6306003" cy="5249334"/>
          </a:xfrm>
        </p:spPr>
        <p:txBody>
          <a:bodyPr anchor="ctr">
            <a:normAutofit/>
          </a:bodyPr>
          <a:lstStyle/>
          <a:p>
            <a:r>
              <a:rPr lang="en-US" dirty="0"/>
              <a:t>Experimental research (random, one group pre-test post-test design)</a:t>
            </a:r>
          </a:p>
          <a:p>
            <a:r>
              <a:rPr lang="en-US" dirty="0"/>
              <a:t>Convenient sampling technique</a:t>
            </a:r>
          </a:p>
          <a:p>
            <a:r>
              <a:rPr lang="en-US" dirty="0"/>
              <a:t>Instrument : Vineland and Social Skills Improvement System(SSIS), observation, </a:t>
            </a:r>
          </a:p>
          <a:p>
            <a:r>
              <a:rPr lang="en-US" dirty="0"/>
              <a:t>Use Peer mediated Intervention (implementation checklist for PMI )</a:t>
            </a:r>
          </a:p>
          <a:p>
            <a:pPr lvl="1"/>
            <a:r>
              <a:rPr lang="en-US" dirty="0"/>
              <a:t>Selecting peers</a:t>
            </a:r>
          </a:p>
          <a:p>
            <a:pPr lvl="1"/>
            <a:r>
              <a:rPr lang="en-US" dirty="0"/>
              <a:t>Training and supporting peers </a:t>
            </a:r>
          </a:p>
          <a:p>
            <a:pPr lvl="1"/>
            <a:r>
              <a:rPr lang="en-US" dirty="0"/>
              <a:t>Implementing a structure (introduce activity, provide prompts, reinforcement schedule, reviews of peers regarding activity)</a:t>
            </a:r>
          </a:p>
          <a:p>
            <a:pPr lvl="1"/>
            <a:r>
              <a:rPr lang="en-US" dirty="0"/>
              <a:t>Monitor and providing feedback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19444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9E4C68A-A4A9-48A4-9FF2-D2896B1EA0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B9AEA5-52CB-49A6-AF8A-33502F291B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4296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4788" y="804333"/>
            <a:ext cx="3391900" cy="5249334"/>
          </a:xfrm>
        </p:spPr>
        <p:txBody>
          <a:bodyPr>
            <a:normAutofit/>
          </a:bodyPr>
          <a:lstStyle/>
          <a:p>
            <a:pPr algn="r"/>
            <a:r>
              <a:rPr lang="en-US" b="1">
                <a:solidFill>
                  <a:srgbClr val="FFFFFF"/>
                </a:solidFill>
              </a:rPr>
              <a:t>Ethical Issues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51048" y="804333"/>
            <a:ext cx="6306003" cy="5249334"/>
          </a:xfrm>
        </p:spPr>
        <p:txBody>
          <a:bodyPr anchor="ctr">
            <a:normAutofit/>
          </a:bodyPr>
          <a:lstStyle/>
          <a:p>
            <a:r>
              <a:rPr lang="en-US" dirty="0"/>
              <a:t>Inform schools and obtain consent of teachers </a:t>
            </a:r>
          </a:p>
          <a:p>
            <a:r>
              <a:rPr lang="en-US" dirty="0"/>
              <a:t>Inform to both parents of autistic students and peers</a:t>
            </a:r>
          </a:p>
          <a:p>
            <a:r>
              <a:rPr lang="en-US" dirty="0"/>
              <a:t>Names will be confidential </a:t>
            </a:r>
          </a:p>
          <a:p>
            <a:r>
              <a:rPr lang="en-US" dirty="0"/>
              <a:t>Non traceability</a:t>
            </a:r>
          </a:p>
        </p:txBody>
      </p:sp>
    </p:spTree>
    <p:extLst>
      <p:ext uri="{BB962C8B-B14F-4D97-AF65-F5344CB8AC3E}">
        <p14:creationId xmlns:p14="http://schemas.microsoft.com/office/powerpoint/2010/main" val="19056335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7422F06-6017-4361-8872-E0E2CEB20B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4819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8" y="643467"/>
            <a:ext cx="3415612" cy="5571066"/>
          </a:xfrm>
        </p:spPr>
        <p:txBody>
          <a:bodyPr>
            <a:normAutofit/>
          </a:bodyPr>
          <a:lstStyle/>
          <a:p>
            <a:r>
              <a:rPr lang="en-US" b="1">
                <a:solidFill>
                  <a:srgbClr val="FFFFFF"/>
                </a:solidFill>
              </a:rPr>
              <a:t>Proposed time Frames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0B728A6-7D36-41BE-9B7F-27EED0DF21B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34750034"/>
              </p:ext>
            </p:extLst>
          </p:nvPr>
        </p:nvGraphicFramePr>
        <p:xfrm>
          <a:off x="5603875" y="954088"/>
          <a:ext cx="5641975" cy="4921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865969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7422F06-6017-4361-8872-E0E2CEB20B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4819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8" y="643467"/>
            <a:ext cx="3415612" cy="5571066"/>
          </a:xfrm>
        </p:spPr>
        <p:txBody>
          <a:bodyPr>
            <a:normAutofit/>
          </a:bodyPr>
          <a:lstStyle/>
          <a:p>
            <a:r>
              <a:rPr lang="en-US" sz="4300" b="1">
                <a:solidFill>
                  <a:srgbClr val="FFFFFF"/>
                </a:solidFill>
              </a:rPr>
              <a:t>Supporting bibliography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476D3CE-8AF8-427E-A19E-2F4AE572265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19231225"/>
              </p:ext>
            </p:extLst>
          </p:nvPr>
        </p:nvGraphicFramePr>
        <p:xfrm>
          <a:off x="5603875" y="954088"/>
          <a:ext cx="5641975" cy="4921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7550678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458</Words>
  <Application>Microsoft Office PowerPoint</Application>
  <PresentationFormat>Widescreen</PresentationFormat>
  <Paragraphs>63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Tw Cen MT</vt:lpstr>
      <vt:lpstr>Tw Cen MT Condensed</vt:lpstr>
      <vt:lpstr>Wingdings 3</vt:lpstr>
      <vt:lpstr>Integral</vt:lpstr>
      <vt:lpstr>Thesis Proposal </vt:lpstr>
      <vt:lpstr>   Field of study</vt:lpstr>
      <vt:lpstr>   Descriptive title </vt:lpstr>
      <vt:lpstr>Context of the study </vt:lpstr>
      <vt:lpstr>   Significance </vt:lpstr>
      <vt:lpstr>Research Questions </vt:lpstr>
      <vt:lpstr>   Methodology </vt:lpstr>
      <vt:lpstr>Ethical Issues </vt:lpstr>
      <vt:lpstr>Proposed time Frames</vt:lpstr>
      <vt:lpstr>Supporting bibliography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Thesis Proposal</dc:title>
  <dc:creator>Jessica Clapham</dc:creator>
  <cp:lastModifiedBy>Jessica Clapham</cp:lastModifiedBy>
  <cp:revision>2</cp:revision>
  <dcterms:created xsi:type="dcterms:W3CDTF">2020-02-04T07:28:53Z</dcterms:created>
  <dcterms:modified xsi:type="dcterms:W3CDTF">2020-02-04T07:35:58Z</dcterms:modified>
</cp:coreProperties>
</file>