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7"/>
  </p:notesMasterIdLst>
  <p:sldIdLst>
    <p:sldId id="257" r:id="rId19"/>
    <p:sldId id="283" r:id="rId20"/>
    <p:sldId id="285" r:id="rId21"/>
    <p:sldId id="269" r:id="rId22"/>
    <p:sldId id="279" r:id="rId23"/>
    <p:sldId id="280" r:id="rId24"/>
    <p:sldId id="281" r:id="rId25"/>
    <p:sldId id="282" r:id="rId26"/>
    <p:sldId id="263" r:id="rId27"/>
    <p:sldId id="264" r:id="rId28"/>
    <p:sldId id="265" r:id="rId29"/>
    <p:sldId id="266" r:id="rId30"/>
    <p:sldId id="272" r:id="rId31"/>
    <p:sldId id="271" r:id="rId32"/>
    <p:sldId id="270" r:id="rId33"/>
    <p:sldId id="273" r:id="rId34"/>
    <p:sldId id="274" r:id="rId35"/>
    <p:sldId id="275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517967-877F-4EBE-9F2E-5DEEF3C1D240}" v="28" dt="2023-02-28T16:43:37.9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78" d="100"/>
          <a:sy n="78" d="100"/>
        </p:scale>
        <p:origin x="1531" y="4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viewProps" Target="viewProps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By </a:t>
            </a:r>
            <a:r>
              <a:rPr lang="en-GB" sz="3600" dirty="0" err="1"/>
              <a:t>Danut</a:t>
            </a:r>
            <a:r>
              <a:rPr lang="en-GB" sz="3600" dirty="0"/>
              <a:t> Cirpaci</a:t>
            </a:r>
            <a:br>
              <a:rPr lang="en-GB" sz="3600" dirty="0"/>
            </a:br>
            <a:br>
              <a:rPr lang="en-GB" sz="3600" dirty="0"/>
            </a:br>
            <a:r>
              <a:rPr lang="en-GB" sz="2400" dirty="0">
                <a:latin typeface="+mn-lt"/>
              </a:rPr>
              <a:t>Student ID: 2235286</a:t>
            </a:r>
            <a:br>
              <a:rPr lang="en-GB" sz="2400" dirty="0">
                <a:latin typeface="+mn-lt"/>
              </a:rPr>
            </a:b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Module title:</a:t>
            </a:r>
            <a:br>
              <a:rPr lang="en-GB" sz="2400" dirty="0">
                <a:latin typeface="+mn-lt"/>
              </a:rPr>
            </a:br>
            <a:r>
              <a:rPr lang="en-GB" sz="2400" b="0" i="0" dirty="0">
                <a:effectLst/>
                <a:latin typeface="+mn-lt"/>
              </a:rPr>
              <a:t>Introduction to Gastronomy BMGM 4001</a:t>
            </a:r>
            <a:br>
              <a:rPr lang="en-GB" sz="2400" b="0" i="0" dirty="0">
                <a:effectLst/>
                <a:latin typeface="+mn-lt"/>
              </a:rPr>
            </a:br>
            <a:br>
              <a:rPr lang="en-GB" sz="2400" dirty="0">
                <a:latin typeface="+mn-lt"/>
              </a:rPr>
            </a:br>
            <a:r>
              <a:rPr lang="en-GB" sz="2400" b="0" i="0" dirty="0">
                <a:effectLst/>
                <a:latin typeface="+mn-lt"/>
              </a:rPr>
              <a:t>Lecturer’s name: Dr Jayne A Griffith-Parry</a:t>
            </a:r>
            <a:br>
              <a:rPr lang="en-GB" sz="2400" b="0" i="0" dirty="0">
                <a:effectLst/>
                <a:latin typeface="+mn-lt"/>
              </a:rPr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0F058-5E11-4C68-960B-17A6F9334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200322"/>
            <a:ext cx="3774058" cy="1912992"/>
          </a:xfrm>
        </p:spPr>
        <p:txBody>
          <a:bodyPr/>
          <a:lstStyle/>
          <a:p>
            <a:r>
              <a:rPr lang="en-GB" sz="2800" dirty="0">
                <a:latin typeface="+mn-lt"/>
              </a:rPr>
              <a:t>I will be acting as a reviewer for the restaurant “The Fat Duck”  my main focuses will be: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6A47DC-5CE2-D2D4-4B88-BAC3B879E0CF}"/>
              </a:ext>
            </a:extLst>
          </p:cNvPr>
          <p:cNvSpPr txBox="1"/>
          <p:nvPr/>
        </p:nvSpPr>
        <p:spPr>
          <a:xfrm>
            <a:off x="384286" y="3461657"/>
            <a:ext cx="377405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Product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Place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Promotion</a:t>
            </a:r>
          </a:p>
        </p:txBody>
      </p:sp>
    </p:spTree>
    <p:extLst>
      <p:ext uri="{BB962C8B-B14F-4D97-AF65-F5344CB8AC3E}">
        <p14:creationId xmlns:p14="http://schemas.microsoft.com/office/powerpoint/2010/main" val="223931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AB02E-7B6A-4B39-8F3D-CD0030C7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9"/>
            <a:ext cx="3880287" cy="1521106"/>
          </a:xfrm>
        </p:spPr>
        <p:txBody>
          <a:bodyPr/>
          <a:lstStyle/>
          <a:p>
            <a:r>
              <a:rPr lang="en-GB" dirty="0"/>
              <a:t>     </a:t>
            </a:r>
            <a: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The Fat Duck;</a:t>
            </a:r>
            <a:b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sz="2400" dirty="0">
                <a:latin typeface="+mn-lt"/>
              </a:rPr>
              <a:t>is famous for its creativity, innovation, playfulness and imagination.</a:t>
            </a:r>
            <a:br>
              <a:rPr lang="en-GB" sz="1400" b="1" dirty="0">
                <a:latin typeface="+mn-lt"/>
              </a:rPr>
            </a:br>
            <a:br>
              <a:rPr lang="en-GB" dirty="0">
                <a:solidFill>
                  <a:schemeClr val="accent4">
                    <a:lumMod val="75000"/>
                  </a:schemeClr>
                </a:solidFill>
              </a:rPr>
            </a:b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200FC-943C-4D25-BDA9-9AF85F1BB22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4285" y="3108218"/>
            <a:ext cx="3717925" cy="2280211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 Bray, Berkshire, England.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Owned by Heston Blumenthal.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Multiple Michelin Stars.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EF38AC-D5C3-9253-82D2-AC21EA7F3C8C}"/>
              </a:ext>
            </a:extLst>
          </p:cNvPr>
          <p:cNvSpPr txBox="1"/>
          <p:nvPr/>
        </p:nvSpPr>
        <p:spPr>
          <a:xfrm>
            <a:off x="5935342" y="6488668"/>
            <a:ext cx="4133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(www.thefatduck.co.uk)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AD9949-A13D-97F6-5FC6-14D5DBCA4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913" y="532423"/>
            <a:ext cx="3880286" cy="5009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19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CABE5-6285-450A-A292-D288480A7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80675"/>
            <a:ext cx="8333529" cy="1629963"/>
          </a:xfrm>
        </p:spPr>
        <p:txBody>
          <a:bodyPr/>
          <a:lstStyle/>
          <a:p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What are some of their iconic dishes?</a:t>
            </a:r>
            <a:b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dirty="0"/>
              <a:t>Heston Blumenthal is commonly regarded as an food “alchemist” as his dishes are known as bizarre and unusual.</a:t>
            </a:r>
            <a:endParaRPr lang="en-GB" sz="3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1BB18F-C77B-616E-1B88-21EABE2B3BF2}"/>
              </a:ext>
            </a:extLst>
          </p:cNvPr>
          <p:cNvSpPr txBox="1"/>
          <p:nvPr/>
        </p:nvSpPr>
        <p:spPr>
          <a:xfrm>
            <a:off x="405234" y="2865328"/>
            <a:ext cx="8291629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Meat Fruit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Snail Porridge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Sound of the Sea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Egg &amp; Bacon Ice cream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Mock Turtle Soup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FFA2E-4459-6E93-BA93-3BA9D24B364F}"/>
              </a:ext>
            </a:extLst>
          </p:cNvPr>
          <p:cNvSpPr txBox="1"/>
          <p:nvPr/>
        </p:nvSpPr>
        <p:spPr>
          <a:xfrm>
            <a:off x="6052456" y="5780782"/>
            <a:ext cx="32330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Sources: Tom Jenkins. 08/12/2017</a:t>
            </a:r>
          </a:p>
          <a:p>
            <a:r>
              <a:rPr lang="en-GB" sz="1600" dirty="0">
                <a:solidFill>
                  <a:schemeClr val="bg1"/>
                </a:solidFill>
              </a:rPr>
              <a:t>(www.finedininglovers.com)</a:t>
            </a:r>
          </a:p>
          <a:p>
            <a:r>
              <a:rPr lang="en-GB" sz="1600" dirty="0">
                <a:solidFill>
                  <a:schemeClr val="bg1"/>
                </a:solidFill>
              </a:rPr>
              <a:t>Jonathan Wells. 23/04/2021 (www.thegentlemansjournal.com)</a:t>
            </a:r>
          </a:p>
        </p:txBody>
      </p:sp>
      <p:pic>
        <p:nvPicPr>
          <p:cNvPr id="6" name="Picture 5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FDEDA45A-616C-F7E4-3BF6-4D2115389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097" y="2910638"/>
            <a:ext cx="3461657" cy="254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8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0941-6CB4-4E51-B77C-866EBEF92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231654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3BA98D-599E-6CF3-23C1-32989674E21F}"/>
              </a:ext>
            </a:extLst>
          </p:cNvPr>
          <p:cNvSpPr txBox="1"/>
          <p:nvPr/>
        </p:nvSpPr>
        <p:spPr>
          <a:xfrm>
            <a:off x="4041885" y="331068"/>
            <a:ext cx="50364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Where is it located?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Founded in 16</a:t>
            </a:r>
            <a:r>
              <a:rPr lang="en-GB" sz="2400" baseline="30000" dirty="0">
                <a:solidFill>
                  <a:schemeClr val="bg1"/>
                </a:solidFill>
              </a:rPr>
              <a:t>th</a:t>
            </a:r>
            <a:r>
              <a:rPr lang="en-GB" sz="2400" dirty="0">
                <a:solidFill>
                  <a:schemeClr val="bg1"/>
                </a:solidFill>
              </a:rPr>
              <a:t> of August 1995, in a building made in the 16</a:t>
            </a:r>
            <a:r>
              <a:rPr lang="en-GB" sz="2400" baseline="30000" dirty="0">
                <a:solidFill>
                  <a:schemeClr val="bg1"/>
                </a:solidFill>
              </a:rPr>
              <a:t>th</a:t>
            </a:r>
            <a:r>
              <a:rPr lang="en-GB" sz="2400" dirty="0">
                <a:solidFill>
                  <a:schemeClr val="bg1"/>
                </a:solidFill>
              </a:rPr>
              <a:t> centuries. Its located in Bray, Berkshire, England.</a:t>
            </a:r>
          </a:p>
        </p:txBody>
      </p:sp>
      <p:pic>
        <p:nvPicPr>
          <p:cNvPr id="5" name="Picture 4" descr="A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7D911FCC-F055-D92D-F25E-BE3F4F576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92" y="1623304"/>
            <a:ext cx="3719320" cy="3611391"/>
          </a:xfrm>
          <a:prstGeom prst="rect">
            <a:avLst/>
          </a:prstGeom>
        </p:spPr>
      </p:pic>
      <p:pic>
        <p:nvPicPr>
          <p:cNvPr id="7" name="Picture 6" descr="A picture containing sky, outdoor, building, house&#10;&#10;Description automatically generated">
            <a:extLst>
              <a:ext uri="{FF2B5EF4-FFF2-40B4-BE49-F238E27FC236}">
                <a16:creationId xmlns:a16="http://schemas.microsoft.com/office/drawing/2014/main" id="{FA62DE68-1294-02D9-5F54-7037EE762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2787" y="2448461"/>
            <a:ext cx="4645521" cy="3484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7CF9D4-B4B2-D9E4-DE2C-6E438B30D867}"/>
              </a:ext>
            </a:extLst>
          </p:cNvPr>
          <p:cNvSpPr txBox="1"/>
          <p:nvPr/>
        </p:nvSpPr>
        <p:spPr>
          <a:xfrm>
            <a:off x="5844562" y="6342266"/>
            <a:ext cx="5195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(www.thefatduck.co.uk)</a:t>
            </a:r>
          </a:p>
        </p:txBody>
      </p:sp>
    </p:spTree>
    <p:extLst>
      <p:ext uri="{BB962C8B-B14F-4D97-AF65-F5344CB8AC3E}">
        <p14:creationId xmlns:p14="http://schemas.microsoft.com/office/powerpoint/2010/main" val="308182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4AC85-BA5D-437E-A345-DAC1F9EC1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9"/>
            <a:ext cx="7780001" cy="3513192"/>
          </a:xfrm>
        </p:spPr>
        <p:txBody>
          <a:bodyPr/>
          <a:lstStyle/>
          <a:p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                Pricing:</a:t>
            </a:r>
            <a:b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sz="2800" dirty="0"/>
              <a:t>Your dining experience starts at a price of £275 - £395 per person depending on the menu or the day of the booking. Any other beverages or extras not included.</a:t>
            </a:r>
            <a:br>
              <a:rPr lang="en-GB" sz="2800" dirty="0"/>
            </a:br>
            <a:endParaRPr lang="en-GB" sz="3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AAF5F0F2-71C4-253C-3BA4-244F4659A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0629" y="3320143"/>
            <a:ext cx="4835186" cy="23948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C55F7-43E3-D61D-0233-352A15A94E73}"/>
              </a:ext>
            </a:extLst>
          </p:cNvPr>
          <p:cNvSpPr txBox="1"/>
          <p:nvPr/>
        </p:nvSpPr>
        <p:spPr>
          <a:xfrm>
            <a:off x="5965371" y="6410903"/>
            <a:ext cx="3592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(www.thefatduck.co.uk)</a:t>
            </a:r>
          </a:p>
        </p:txBody>
      </p:sp>
    </p:spTree>
    <p:extLst>
      <p:ext uri="{BB962C8B-B14F-4D97-AF65-F5344CB8AC3E}">
        <p14:creationId xmlns:p14="http://schemas.microsoft.com/office/powerpoint/2010/main" val="141835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6209-99CD-4AB6-96E7-85067D347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725547-35DD-C0F3-625D-83D0F5B46AE5}"/>
              </a:ext>
            </a:extLst>
          </p:cNvPr>
          <p:cNvSpPr txBox="1"/>
          <p:nvPr/>
        </p:nvSpPr>
        <p:spPr>
          <a:xfrm>
            <a:off x="264822" y="1658785"/>
            <a:ext cx="4539343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How do they promote?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Diners can book and find information online on their website - (www.thefatduck.co.uk) they also promote their work, events and dishes on their social media platforms – (Facebook/TheFatDuck) &amp; (Instagram/TheFatDuck). </a:t>
            </a:r>
            <a:endParaRPr lang="en-GB" sz="3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1465B26C-3F4B-7517-3CC0-E7A9F0AC5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86" y="1632857"/>
            <a:ext cx="3762892" cy="37628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2C941C-6D10-7054-9B7A-9E140A21D959}"/>
              </a:ext>
            </a:extLst>
          </p:cNvPr>
          <p:cNvSpPr txBox="1"/>
          <p:nvPr/>
        </p:nvSpPr>
        <p:spPr>
          <a:xfrm>
            <a:off x="6867104" y="5780782"/>
            <a:ext cx="27494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Sources: (www.thefatduck.co.uk)</a:t>
            </a:r>
          </a:p>
          <a:p>
            <a:r>
              <a:rPr lang="en-GB" sz="1600" dirty="0">
                <a:solidFill>
                  <a:schemeClr val="bg1"/>
                </a:solidFill>
              </a:rPr>
              <a:t>(FB/TheFatDuck)</a:t>
            </a:r>
          </a:p>
          <a:p>
            <a:r>
              <a:rPr lang="en-GB" sz="1600" dirty="0">
                <a:solidFill>
                  <a:schemeClr val="bg1"/>
                </a:solidFill>
              </a:rPr>
              <a:t>(IG/TheFatDuck)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023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429E3-8FF8-458F-A10C-C69F37D5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40971"/>
            <a:ext cx="8465801" cy="3882822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D7490B-6EAE-C5F1-7929-2484354E1588}"/>
              </a:ext>
            </a:extLst>
          </p:cNvPr>
          <p:cNvSpPr txBox="1"/>
          <p:nvPr/>
        </p:nvSpPr>
        <p:spPr>
          <a:xfrm>
            <a:off x="3853542" y="329341"/>
            <a:ext cx="54864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How does it create        customer value?</a:t>
            </a:r>
            <a:endParaRPr lang="en-GB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The Fat Duck is a restaurant that values customer service, and making their diners have a extraordinary experience with engaging staff and multi-sensory foods. Many customers share their reviews on this restaurant as being a unforgivable culinary experience, and something that everyone needs to put on their bucket list.</a:t>
            </a:r>
          </a:p>
        </p:txBody>
      </p:sp>
      <p:pic>
        <p:nvPicPr>
          <p:cNvPr id="5" name="Picture 4" descr="A hand pouring water into a glass&#10;&#10;Description automatically generated with medium confidence">
            <a:extLst>
              <a:ext uri="{FF2B5EF4-FFF2-40B4-BE49-F238E27FC236}">
                <a16:creationId xmlns:a16="http://schemas.microsoft.com/office/drawing/2014/main" id="{90E0FDD2-6B14-2587-40DD-D386E01F3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343" y="1586048"/>
            <a:ext cx="3578115" cy="35928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CF74FE-8801-FF32-DAE0-07DB586E6BA7}"/>
              </a:ext>
            </a:extLst>
          </p:cNvPr>
          <p:cNvSpPr txBox="1"/>
          <p:nvPr/>
        </p:nvSpPr>
        <p:spPr>
          <a:xfrm>
            <a:off x="4256314" y="3810000"/>
            <a:ext cx="422365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“Wildest dinner experience ever!” </a:t>
            </a:r>
          </a:p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(ceklarsen. www.tripadvisor.com)</a:t>
            </a:r>
          </a:p>
          <a:p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i="1" u="sng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“Legendary, legendary, legendary!”</a:t>
            </a:r>
          </a:p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(Mohamed H. www.tripadvisor.com)</a:t>
            </a:r>
          </a:p>
          <a:p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i="1" u="sng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“A bewildering journey!”</a:t>
            </a:r>
          </a:p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(Ros A. www.yelp.com)</a:t>
            </a:r>
          </a:p>
          <a:p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4BFCE9-770B-0874-B40E-08F5F65F61AD}"/>
              </a:ext>
            </a:extLst>
          </p:cNvPr>
          <p:cNvSpPr txBox="1"/>
          <p:nvPr/>
        </p:nvSpPr>
        <p:spPr>
          <a:xfrm>
            <a:off x="7389242" y="6159327"/>
            <a:ext cx="189627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Sources: (www.tripadvisor.com) &amp; (www.yelp.com)</a:t>
            </a:r>
          </a:p>
        </p:txBody>
      </p:sp>
    </p:spTree>
    <p:extLst>
      <p:ext uri="{BB962C8B-B14F-4D97-AF65-F5344CB8AC3E}">
        <p14:creationId xmlns:p14="http://schemas.microsoft.com/office/powerpoint/2010/main" val="3663958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A2E3D-B9C9-4065-96BA-E1A893ECA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1228"/>
            <a:ext cx="9231085" cy="2220685"/>
          </a:xfrm>
        </p:spPr>
        <p:txBody>
          <a:bodyPr/>
          <a:lstStyle/>
          <a:p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Conclusion:</a:t>
            </a:r>
            <a:b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 sz="2400" dirty="0">
                <a:latin typeface="+mn-lt"/>
              </a:rPr>
              <a:t>The Fat Duck being a known, world class restaurant it also has its ups and downs as a lot of people may not like the peculiar food designs and very expensive prices. But that can be overlooked as other diners reviewed it as being a worthy experience as the staff is very considerate and helpful. Its also recommended by the Michelin guide as a must have journey.</a:t>
            </a:r>
            <a:endParaRPr lang="en-GB" sz="3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group of men posing for a photo&#10;&#10;Description automatically generated">
            <a:extLst>
              <a:ext uri="{FF2B5EF4-FFF2-40B4-BE49-F238E27FC236}">
                <a16:creationId xmlns:a16="http://schemas.microsoft.com/office/drawing/2014/main" id="{977E3EEA-5632-C162-A5B7-C1144E645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030" y="3429001"/>
            <a:ext cx="8458198" cy="32874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9913B3-9A71-E3FA-053F-0E1546DF0A0B}"/>
              </a:ext>
            </a:extLst>
          </p:cNvPr>
          <p:cNvSpPr txBox="1"/>
          <p:nvPr/>
        </p:nvSpPr>
        <p:spPr>
          <a:xfrm>
            <a:off x="5246914" y="283029"/>
            <a:ext cx="34943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Sources: (www.guide.Michelin.com) &amp;</a:t>
            </a:r>
          </a:p>
          <a:p>
            <a:r>
              <a:rPr lang="en-GB" dirty="0">
                <a:solidFill>
                  <a:schemeClr val="bg1"/>
                </a:solidFill>
              </a:rPr>
              <a:t>(www.tripadvisor.com)</a:t>
            </a:r>
          </a:p>
        </p:txBody>
      </p:sp>
    </p:spTree>
    <p:extLst>
      <p:ext uri="{BB962C8B-B14F-4D97-AF65-F5344CB8AC3E}">
        <p14:creationId xmlns:p14="http://schemas.microsoft.com/office/powerpoint/2010/main" val="3642485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2BDF0-BEF3-401D-B2CF-908418524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1208314"/>
            <a:ext cx="8779329" cy="3915479"/>
          </a:xfrm>
        </p:spPr>
        <p:txBody>
          <a:bodyPr/>
          <a:lstStyle/>
          <a:p>
            <a:endParaRPr lang="en-GB" sz="1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88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6020E-729A-4FA9-8F83-03786EC50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48443"/>
            <a:ext cx="8498458" cy="4425043"/>
          </a:xfrm>
        </p:spPr>
        <p:txBody>
          <a:bodyPr/>
          <a:lstStyle/>
          <a:p>
            <a:endParaRPr lang="en-GB" sz="1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05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EE44-CA8D-4402-9D67-A05787F12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462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565D-FBC7-41C2-89F6-C5DFC1D03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5386622" cy="3607785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E8EAA-5344-4705-87E2-216ADA60681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770907" y="1515351"/>
            <a:ext cx="2988808" cy="360844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974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CA1A-393D-4334-BCD0-A1F970DB7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sz="48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48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endParaRPr lang="en-GB" sz="48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403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D01A4-F6FC-4E3A-B540-FB41F4ABD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22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9142E-5B57-4C8E-93D5-7BEBA099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endParaRPr lang="en-GB" sz="40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727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DAE58-0B8E-4F3F-9086-88B14038E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57" y="1314622"/>
            <a:ext cx="4253029" cy="3607785"/>
          </a:xfrm>
        </p:spPr>
        <p:txBody>
          <a:bodyPr/>
          <a:lstStyle/>
          <a:p>
            <a:endParaRPr lang="en-GB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927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33671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608ca5d-542f-47b8-b6cb-a5985d253332" xsi:nil="true"/>
    <lcf76f155ced4ddcb4097134ff3c332f xmlns="5773dd35-b284-4811-b16d-e1355a9b340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AE541F1A81734B8B18A18103EF32A9" ma:contentTypeVersion="9" ma:contentTypeDescription="Create a new document." ma:contentTypeScope="" ma:versionID="28562788b86d27782086e25a4cb131ac">
  <xsd:schema xmlns:xsd="http://www.w3.org/2001/XMLSchema" xmlns:xs="http://www.w3.org/2001/XMLSchema" xmlns:p="http://schemas.microsoft.com/office/2006/metadata/properties" xmlns:ns2="5773dd35-b284-4811-b16d-e1355a9b3401" xmlns:ns3="c608ca5d-542f-47b8-b6cb-a5985d253332" targetNamespace="http://schemas.microsoft.com/office/2006/metadata/properties" ma:root="true" ma:fieldsID="fc5765b42e4142f8c06722f740fd3622" ns2:_="" ns3:_="">
    <xsd:import namespace="5773dd35-b284-4811-b16d-e1355a9b3401"/>
    <xsd:import namespace="c608ca5d-542f-47b8-b6cb-a5985d2533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3dd35-b284-4811-b16d-e1355a9b34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08ca5d-542f-47b8-b6cb-a5985d253332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13b9f231-1bdf-42d4-8fc8-09302c372904}" ma:internalName="TaxCatchAll" ma:showField="CatchAllData" ma:web="c608ca5d-542f-47b8-b6cb-a5985d2533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  <ds:schemaRef ds:uri="c608ca5d-542f-47b8-b6cb-a5985d253332"/>
    <ds:schemaRef ds:uri="5773dd35-b284-4811-b16d-e1355a9b3401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A62CFA-030B-4707-9194-DFC5ADA4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3dd35-b284-4811-b16d-e1355a9b3401"/>
    <ds:schemaRef ds:uri="c608ca5d-542f-47b8-b6cb-a5985d2533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157</TotalTime>
  <Words>568</Words>
  <Application>Microsoft Office PowerPoint</Application>
  <PresentationFormat>On-screen Show (4:3)</PresentationFormat>
  <Paragraphs>50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18</vt:i4>
      </vt:variant>
    </vt:vector>
  </HeadingPairs>
  <TitlesOfParts>
    <vt:vector size="37" baseType="lpstr">
      <vt:lpstr>Arial</vt:lpstr>
      <vt:lpstr>Calibri</vt:lpstr>
      <vt:lpstr>Calibri Light</vt:lpstr>
      <vt:lpstr>Wingdings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By Danut Cirpaci  Student ID: 2235286  Module title: Introduction to Gastronomy BMGM 4001  Lecturer’s name: Dr Jayne A Griffith-Parry </vt:lpstr>
      <vt:lpstr>I will be acting as a reviewer for the restaurant “The Fat Duck”  my main focuses will be:   </vt:lpstr>
      <vt:lpstr>     The Fat Duck; is famous for its creativity, innovation, playfulness and imagination.  </vt:lpstr>
      <vt:lpstr>What are some of their iconic dishes?  Heston Blumenthal is commonly regarded as an food “alchemist” as his dishes are known as bizarre and unusual.</vt:lpstr>
      <vt:lpstr>  </vt:lpstr>
      <vt:lpstr>                          Pricing: Your dining experience starts at a price of £275 - £395 per person depending on the menu or the day of the booking. Any other beverages or extras not included. </vt:lpstr>
      <vt:lpstr> </vt:lpstr>
      <vt:lpstr>  </vt:lpstr>
      <vt:lpstr>Conclusion: The Fat Duck being a known, world class restaurant it also has its ups and downs as a lot of people may not like the peculiar food designs and very expensive prices. But that can be overlooked as other diners reviewed it as being a worthy experience as the staff is very considerate and helpful. Its also recommended by the Michelin guide as a must have journey.</vt:lpstr>
      <vt:lpstr>PowerPoint Presentation</vt:lpstr>
      <vt:lpstr>PowerPoint Presentation</vt:lpstr>
      <vt:lpstr>PowerPoint Presentation</vt:lpstr>
      <vt:lpstr>  </vt:lpstr>
      <vt:lpstr>  </vt:lpstr>
      <vt:lpstr>PowerPoint Presentation</vt:lpstr>
      <vt:lpstr>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Elisei Cirpaci</cp:lastModifiedBy>
  <cp:revision>17</cp:revision>
  <dcterms:created xsi:type="dcterms:W3CDTF">2021-03-10T12:10:47Z</dcterms:created>
  <dcterms:modified xsi:type="dcterms:W3CDTF">2023-03-07T17:24:57Z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0x01010074AE541F1A81734B8B18A18103EF32A9</vt:lpwstr>
  </property>
</Properties>
</file>