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8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827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534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2773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4801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3437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3524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520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337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565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9110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482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3FBC3-DC87-4E6F-9453-EF7C490040A9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AC7F1F4-6E84-467D-A638-245A0C20A3D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269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youtube.com/watch?v=l2hIIvF5gJI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5F9E98A-4FF4-43D6-9C48-6DF0E7F2D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07A636-DC99-4588-80C4-9E069B97C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2C79F0-ED0A-4029-8585-4A57F046E1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933" y="960241"/>
            <a:ext cx="6849699" cy="4203872"/>
          </a:xfrm>
        </p:spPr>
        <p:txBody>
          <a:bodyPr anchor="ctr">
            <a:normAutofit/>
          </a:bodyPr>
          <a:lstStyle/>
          <a:p>
            <a:pPr algn="r"/>
            <a:r>
              <a:rPr lang="en-GB" sz="5400" dirty="0"/>
              <a:t>Big Bang – Some resistance </a:t>
            </a:r>
            <a:r>
              <a:rPr lang="en-GB" sz="5400"/>
              <a:t>to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6A98E-A89F-472C-B4D1-A41F6369A5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3071" y="964028"/>
            <a:ext cx="2770873" cy="4196299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https://www.youtube.com/watch?v=l2hIIvF5gJI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F2BAA51-3181-4303-929A-FCD9C33F8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7685" y="1328764"/>
            <a:ext cx="0" cy="3466826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D4ED6A5F-3B06-48C5-850F-8045C4DF6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9A60B9D-8DAC-4DA9-88DE-9911621A2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9140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F4E4B-78CE-452D-8154-78B5E9EF0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1 -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296CD-4D8D-431F-97EB-BB67E30A6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1</a:t>
            </a:r>
          </a:p>
          <a:p>
            <a:r>
              <a:rPr lang="en-GB" dirty="0"/>
              <a:t>Discuss why the effective handling of change is vital to the success and competitiveness of an organisation.</a:t>
            </a:r>
          </a:p>
          <a:p>
            <a:r>
              <a:rPr lang="en-GB" dirty="0"/>
              <a:t>Question 2</a:t>
            </a:r>
          </a:p>
          <a:p>
            <a:r>
              <a:rPr lang="en-GB"/>
              <a:t>Discuss the consequences for organisations if the change process is badly managed.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25279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59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Gallery</vt:lpstr>
      <vt:lpstr>Big Bang – Some resistance to change</vt:lpstr>
      <vt:lpstr>Task 1 - Change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Big Bang – Some resistance to change</dc:title>
  <dc:creator>Marie Pitson</dc:creator>
  <cp:lastModifiedBy>Marie Pitson</cp:lastModifiedBy>
  <cp:revision>1</cp:revision>
  <dcterms:created xsi:type="dcterms:W3CDTF">2020-04-29T08:29:28Z</dcterms:created>
  <dcterms:modified xsi:type="dcterms:W3CDTF">2020-04-29T08:30:41Z</dcterms:modified>
</cp:coreProperties>
</file>