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6" r:id="rId2"/>
    <p:sldId id="257" r:id="rId3"/>
    <p:sldId id="258" r:id="rId4"/>
    <p:sldId id="259" r:id="rId5"/>
    <p:sldId id="260" r:id="rId6"/>
    <p:sldId id="261" r:id="rId7"/>
    <p:sldId id="262" r:id="rId8"/>
    <p:sldId id="263" r:id="rId9"/>
    <p:sldId id="27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1B9BDA-4D7E-42DA-B38D-D57F3775129D}" v="329" dt="2023-04-12T17:40:42.7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p:scale>
          <a:sx n="81" d="100"/>
          <a:sy n="81" d="100"/>
        </p:scale>
        <p:origin x="40" y="-5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93EB99-58AA-4736-9601-87893685A543}"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13F9FA01-1D12-4048-9AE1-156CE0F3297E}">
      <dgm:prSet/>
      <dgm:spPr/>
      <dgm:t>
        <a:bodyPr/>
        <a:lstStyle/>
        <a:p>
          <a:pPr>
            <a:lnSpc>
              <a:spcPct val="100000"/>
            </a:lnSpc>
          </a:pPr>
          <a:r>
            <a:rPr lang="en-US" b="1" baseline="0" dirty="0"/>
            <a:t>The chosen topic for this presentation is to analyze critical factors that lead start-ups to success beyond three years.</a:t>
          </a:r>
          <a:endParaRPr lang="en-US" b="1" dirty="0"/>
        </a:p>
      </dgm:t>
    </dgm:pt>
    <dgm:pt modelId="{E44EEF4A-D826-475C-93D1-4844CD0186C0}" type="parTrans" cxnId="{1686F20D-C0D7-44EC-AAE5-AEEBA1EB9B91}">
      <dgm:prSet/>
      <dgm:spPr/>
      <dgm:t>
        <a:bodyPr/>
        <a:lstStyle/>
        <a:p>
          <a:endParaRPr lang="en-US"/>
        </a:p>
      </dgm:t>
    </dgm:pt>
    <dgm:pt modelId="{4F8A5DF0-A279-4219-8BD4-DEC2FC7B5FAD}" type="sibTrans" cxnId="{1686F20D-C0D7-44EC-AAE5-AEEBA1EB9B91}">
      <dgm:prSet/>
      <dgm:spPr/>
      <dgm:t>
        <a:bodyPr/>
        <a:lstStyle/>
        <a:p>
          <a:endParaRPr lang="en-US"/>
        </a:p>
      </dgm:t>
    </dgm:pt>
    <dgm:pt modelId="{8078F826-66AD-4298-9EAE-7C3037C5E7B5}">
      <dgm:prSet/>
      <dgm:spPr/>
      <dgm:t>
        <a:bodyPr/>
        <a:lstStyle/>
        <a:p>
          <a:pPr>
            <a:lnSpc>
              <a:spcPct val="100000"/>
            </a:lnSpc>
          </a:pPr>
          <a:r>
            <a:rPr lang="en-US" b="1" baseline="0" dirty="0"/>
            <a:t>The presentation will be going to identify the factors and their impact on business with relevant examples.</a:t>
          </a:r>
          <a:endParaRPr lang="en-US" b="1" dirty="0"/>
        </a:p>
      </dgm:t>
    </dgm:pt>
    <dgm:pt modelId="{7D059886-205E-41E0-A9C8-D80FCE8DD835}" type="parTrans" cxnId="{BC9FB187-827D-4DF4-AC9E-459968A28FC6}">
      <dgm:prSet/>
      <dgm:spPr/>
      <dgm:t>
        <a:bodyPr/>
        <a:lstStyle/>
        <a:p>
          <a:endParaRPr lang="en-US"/>
        </a:p>
      </dgm:t>
    </dgm:pt>
    <dgm:pt modelId="{304FCFF7-D783-4279-8213-3D7B9205D4F8}" type="sibTrans" cxnId="{BC9FB187-827D-4DF4-AC9E-459968A28FC6}">
      <dgm:prSet/>
      <dgm:spPr/>
      <dgm:t>
        <a:bodyPr/>
        <a:lstStyle/>
        <a:p>
          <a:endParaRPr lang="en-US"/>
        </a:p>
      </dgm:t>
    </dgm:pt>
    <dgm:pt modelId="{5759B401-5525-42DB-9A08-2430A33750F4}" type="pres">
      <dgm:prSet presAssocID="{0393EB99-58AA-4736-9601-87893685A543}" presName="root" presStyleCnt="0">
        <dgm:presLayoutVars>
          <dgm:dir/>
          <dgm:resizeHandles val="exact"/>
        </dgm:presLayoutVars>
      </dgm:prSet>
      <dgm:spPr/>
    </dgm:pt>
    <dgm:pt modelId="{0080635D-7561-4235-86AF-14F6317AD5C5}" type="pres">
      <dgm:prSet presAssocID="{13F9FA01-1D12-4048-9AE1-156CE0F3297E}" presName="compNode" presStyleCnt="0"/>
      <dgm:spPr/>
    </dgm:pt>
    <dgm:pt modelId="{DFDBC3F1-A3A1-4319-B903-EEF84AA1DD39}" type="pres">
      <dgm:prSet presAssocID="{13F9FA01-1D12-4048-9AE1-156CE0F3297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6CC86589-78C2-4907-9B6E-3CBDC0427743}" type="pres">
      <dgm:prSet presAssocID="{13F9FA01-1D12-4048-9AE1-156CE0F3297E}" presName="spaceRect" presStyleCnt="0"/>
      <dgm:spPr/>
    </dgm:pt>
    <dgm:pt modelId="{DA24169D-9500-4A4A-93DB-6ADB650030EA}" type="pres">
      <dgm:prSet presAssocID="{13F9FA01-1D12-4048-9AE1-156CE0F3297E}" presName="textRect" presStyleLbl="revTx" presStyleIdx="0" presStyleCnt="2">
        <dgm:presLayoutVars>
          <dgm:chMax val="1"/>
          <dgm:chPref val="1"/>
        </dgm:presLayoutVars>
      </dgm:prSet>
      <dgm:spPr/>
    </dgm:pt>
    <dgm:pt modelId="{CAD33654-A862-4D0C-B476-8A1C8280F81E}" type="pres">
      <dgm:prSet presAssocID="{4F8A5DF0-A279-4219-8BD4-DEC2FC7B5FAD}" presName="sibTrans" presStyleCnt="0"/>
      <dgm:spPr/>
    </dgm:pt>
    <dgm:pt modelId="{5494F10B-7EF6-41FC-87D7-7C432BEEA28A}" type="pres">
      <dgm:prSet presAssocID="{8078F826-66AD-4298-9EAE-7C3037C5E7B5}" presName="compNode" presStyleCnt="0"/>
      <dgm:spPr/>
    </dgm:pt>
    <dgm:pt modelId="{89AC7429-D219-4582-815C-D45558D07C8B}" type="pres">
      <dgm:prSet presAssocID="{8078F826-66AD-4298-9EAE-7C3037C5E7B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C472CD5B-E84E-4173-AF43-6BCCEEB048D3}" type="pres">
      <dgm:prSet presAssocID="{8078F826-66AD-4298-9EAE-7C3037C5E7B5}" presName="spaceRect" presStyleCnt="0"/>
      <dgm:spPr/>
    </dgm:pt>
    <dgm:pt modelId="{AE7E5408-6547-46EA-9165-DF96586A6DF4}" type="pres">
      <dgm:prSet presAssocID="{8078F826-66AD-4298-9EAE-7C3037C5E7B5}" presName="textRect" presStyleLbl="revTx" presStyleIdx="1" presStyleCnt="2">
        <dgm:presLayoutVars>
          <dgm:chMax val="1"/>
          <dgm:chPref val="1"/>
        </dgm:presLayoutVars>
      </dgm:prSet>
      <dgm:spPr/>
    </dgm:pt>
  </dgm:ptLst>
  <dgm:cxnLst>
    <dgm:cxn modelId="{1686F20D-C0D7-44EC-AAE5-AEEBA1EB9B91}" srcId="{0393EB99-58AA-4736-9601-87893685A543}" destId="{13F9FA01-1D12-4048-9AE1-156CE0F3297E}" srcOrd="0" destOrd="0" parTransId="{E44EEF4A-D826-475C-93D1-4844CD0186C0}" sibTransId="{4F8A5DF0-A279-4219-8BD4-DEC2FC7B5FAD}"/>
    <dgm:cxn modelId="{0F874032-7DBB-406D-BFF9-7A1BF21D569D}" type="presOf" srcId="{13F9FA01-1D12-4048-9AE1-156CE0F3297E}" destId="{DA24169D-9500-4A4A-93DB-6ADB650030EA}" srcOrd="0" destOrd="0" presId="urn:microsoft.com/office/officeart/2018/2/layout/IconLabelList"/>
    <dgm:cxn modelId="{BC9FB187-827D-4DF4-AC9E-459968A28FC6}" srcId="{0393EB99-58AA-4736-9601-87893685A543}" destId="{8078F826-66AD-4298-9EAE-7C3037C5E7B5}" srcOrd="1" destOrd="0" parTransId="{7D059886-205E-41E0-A9C8-D80FCE8DD835}" sibTransId="{304FCFF7-D783-4279-8213-3D7B9205D4F8}"/>
    <dgm:cxn modelId="{7B215DE6-43F5-429B-A898-0A7482DBB968}" type="presOf" srcId="{8078F826-66AD-4298-9EAE-7C3037C5E7B5}" destId="{AE7E5408-6547-46EA-9165-DF96586A6DF4}" srcOrd="0" destOrd="0" presId="urn:microsoft.com/office/officeart/2018/2/layout/IconLabelList"/>
    <dgm:cxn modelId="{00580BF0-3492-494E-AA7C-CBD3AD5982C5}" type="presOf" srcId="{0393EB99-58AA-4736-9601-87893685A543}" destId="{5759B401-5525-42DB-9A08-2430A33750F4}" srcOrd="0" destOrd="0" presId="urn:microsoft.com/office/officeart/2018/2/layout/IconLabelList"/>
    <dgm:cxn modelId="{4680E54D-ECAE-4EC3-ABAC-A39640EE26FA}" type="presParOf" srcId="{5759B401-5525-42DB-9A08-2430A33750F4}" destId="{0080635D-7561-4235-86AF-14F6317AD5C5}" srcOrd="0" destOrd="0" presId="urn:microsoft.com/office/officeart/2018/2/layout/IconLabelList"/>
    <dgm:cxn modelId="{E49A2EDE-798B-43F8-9A4B-AC893C851FBA}" type="presParOf" srcId="{0080635D-7561-4235-86AF-14F6317AD5C5}" destId="{DFDBC3F1-A3A1-4319-B903-EEF84AA1DD39}" srcOrd="0" destOrd="0" presId="urn:microsoft.com/office/officeart/2018/2/layout/IconLabelList"/>
    <dgm:cxn modelId="{CA1DB55E-52C2-460B-8C8E-3C153C768CB8}" type="presParOf" srcId="{0080635D-7561-4235-86AF-14F6317AD5C5}" destId="{6CC86589-78C2-4907-9B6E-3CBDC0427743}" srcOrd="1" destOrd="0" presId="urn:microsoft.com/office/officeart/2018/2/layout/IconLabelList"/>
    <dgm:cxn modelId="{4D21F2F9-5FF6-4B53-BE39-983016161563}" type="presParOf" srcId="{0080635D-7561-4235-86AF-14F6317AD5C5}" destId="{DA24169D-9500-4A4A-93DB-6ADB650030EA}" srcOrd="2" destOrd="0" presId="urn:microsoft.com/office/officeart/2018/2/layout/IconLabelList"/>
    <dgm:cxn modelId="{071C4F48-6959-4053-917D-BEEF3FA2CEAC}" type="presParOf" srcId="{5759B401-5525-42DB-9A08-2430A33750F4}" destId="{CAD33654-A862-4D0C-B476-8A1C8280F81E}" srcOrd="1" destOrd="0" presId="urn:microsoft.com/office/officeart/2018/2/layout/IconLabelList"/>
    <dgm:cxn modelId="{E96A38D5-8B92-4B14-B1D8-CE1F6A6503CF}" type="presParOf" srcId="{5759B401-5525-42DB-9A08-2430A33750F4}" destId="{5494F10B-7EF6-41FC-87D7-7C432BEEA28A}" srcOrd="2" destOrd="0" presId="urn:microsoft.com/office/officeart/2018/2/layout/IconLabelList"/>
    <dgm:cxn modelId="{1D6C8435-A454-48CB-9628-3F63183655AF}" type="presParOf" srcId="{5494F10B-7EF6-41FC-87D7-7C432BEEA28A}" destId="{89AC7429-D219-4582-815C-D45558D07C8B}" srcOrd="0" destOrd="0" presId="urn:microsoft.com/office/officeart/2018/2/layout/IconLabelList"/>
    <dgm:cxn modelId="{C6294AE2-0FF9-47FD-8E9C-FE12B5610A1D}" type="presParOf" srcId="{5494F10B-7EF6-41FC-87D7-7C432BEEA28A}" destId="{C472CD5B-E84E-4173-AF43-6BCCEEB048D3}" srcOrd="1" destOrd="0" presId="urn:microsoft.com/office/officeart/2018/2/layout/IconLabelList"/>
    <dgm:cxn modelId="{BC7B1C1F-C6F9-403C-A2C5-4EEBCF81C6F3}" type="presParOf" srcId="{5494F10B-7EF6-41FC-87D7-7C432BEEA28A}" destId="{AE7E5408-6547-46EA-9165-DF96586A6DF4}"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4FB03E-A8EA-4B18-859A-42BF07FA625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AD27E6A-CF2D-4EB1-8EB9-0137AB491B41}">
      <dgm:prSet/>
      <dgm:spPr/>
      <dgm:t>
        <a:bodyPr/>
        <a:lstStyle/>
        <a:p>
          <a:pPr>
            <a:lnSpc>
              <a:spcPct val="100000"/>
            </a:lnSpc>
          </a:pPr>
          <a:r>
            <a:rPr lang="en-US" b="1" baseline="0" dirty="0"/>
            <a:t>A start-up is influenced by several factors and proper planning helps to enhance the success rate. </a:t>
          </a:r>
          <a:endParaRPr lang="en-US" b="1" dirty="0"/>
        </a:p>
      </dgm:t>
    </dgm:pt>
    <dgm:pt modelId="{D0E55BA8-B203-48E8-8006-75C08A20E3BA}" type="parTrans" cxnId="{682B6F0F-FDD0-490F-BFF2-C41DE29548DD}">
      <dgm:prSet/>
      <dgm:spPr/>
      <dgm:t>
        <a:bodyPr/>
        <a:lstStyle/>
        <a:p>
          <a:endParaRPr lang="en-US"/>
        </a:p>
      </dgm:t>
    </dgm:pt>
    <dgm:pt modelId="{8D508F4F-F702-4816-8122-4A166FE6D768}" type="sibTrans" cxnId="{682B6F0F-FDD0-490F-BFF2-C41DE29548DD}">
      <dgm:prSet/>
      <dgm:spPr/>
      <dgm:t>
        <a:bodyPr/>
        <a:lstStyle/>
        <a:p>
          <a:endParaRPr lang="en-US"/>
        </a:p>
      </dgm:t>
    </dgm:pt>
    <dgm:pt modelId="{B4A4B71D-5CA5-478E-9149-47204AF05E1E}">
      <dgm:prSet/>
      <dgm:spPr/>
      <dgm:t>
        <a:bodyPr/>
        <a:lstStyle/>
        <a:p>
          <a:pPr>
            <a:lnSpc>
              <a:spcPct val="100000"/>
            </a:lnSpc>
          </a:pPr>
          <a:r>
            <a:rPr lang="en-US" b="1" baseline="0" dirty="0"/>
            <a:t>For instance, the idea is one of the core important factors that help to gain scope for a founder to start a unique business (Rashid et al., 2019).</a:t>
          </a:r>
          <a:endParaRPr lang="en-US" b="1" dirty="0"/>
        </a:p>
      </dgm:t>
    </dgm:pt>
    <dgm:pt modelId="{1CCB9562-BF65-4105-A73E-E3A5648F27A4}" type="parTrans" cxnId="{B88F8389-B100-49A8-AA68-90E5606381F7}">
      <dgm:prSet/>
      <dgm:spPr/>
      <dgm:t>
        <a:bodyPr/>
        <a:lstStyle/>
        <a:p>
          <a:endParaRPr lang="en-US"/>
        </a:p>
      </dgm:t>
    </dgm:pt>
    <dgm:pt modelId="{DFEB03E4-29B9-4144-8171-AC863C79A939}" type="sibTrans" cxnId="{B88F8389-B100-49A8-AA68-90E5606381F7}">
      <dgm:prSet/>
      <dgm:spPr/>
      <dgm:t>
        <a:bodyPr/>
        <a:lstStyle/>
        <a:p>
          <a:endParaRPr lang="en-US"/>
        </a:p>
      </dgm:t>
    </dgm:pt>
    <dgm:pt modelId="{17BF3E7B-0BB4-46EC-9EE1-5333809F84E0}" type="pres">
      <dgm:prSet presAssocID="{404FB03E-A8EA-4B18-859A-42BF07FA625E}" presName="root" presStyleCnt="0">
        <dgm:presLayoutVars>
          <dgm:dir/>
          <dgm:resizeHandles val="exact"/>
        </dgm:presLayoutVars>
      </dgm:prSet>
      <dgm:spPr/>
    </dgm:pt>
    <dgm:pt modelId="{6E1C6B53-31AB-4B2E-A04F-EF943F9FC31D}" type="pres">
      <dgm:prSet presAssocID="{2AD27E6A-CF2D-4EB1-8EB9-0137AB491B41}" presName="compNode" presStyleCnt="0"/>
      <dgm:spPr/>
    </dgm:pt>
    <dgm:pt modelId="{3A650CF4-2B4E-4592-9CEF-1DDF72B413C9}" type="pres">
      <dgm:prSet presAssocID="{2AD27E6A-CF2D-4EB1-8EB9-0137AB491B4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F159388E-723A-4CAB-9381-08FF5F059830}" type="pres">
      <dgm:prSet presAssocID="{2AD27E6A-CF2D-4EB1-8EB9-0137AB491B41}" presName="spaceRect" presStyleCnt="0"/>
      <dgm:spPr/>
    </dgm:pt>
    <dgm:pt modelId="{B5856475-2931-4BD4-B9C8-98FADF1739F6}" type="pres">
      <dgm:prSet presAssocID="{2AD27E6A-CF2D-4EB1-8EB9-0137AB491B41}" presName="textRect" presStyleLbl="revTx" presStyleIdx="0" presStyleCnt="2">
        <dgm:presLayoutVars>
          <dgm:chMax val="1"/>
          <dgm:chPref val="1"/>
        </dgm:presLayoutVars>
      </dgm:prSet>
      <dgm:spPr/>
    </dgm:pt>
    <dgm:pt modelId="{197CBB4A-0FC4-4454-811E-94E3B3282268}" type="pres">
      <dgm:prSet presAssocID="{8D508F4F-F702-4816-8122-4A166FE6D768}" presName="sibTrans" presStyleCnt="0"/>
      <dgm:spPr/>
    </dgm:pt>
    <dgm:pt modelId="{4E1EF761-0E37-41FD-B500-4344203E9F9E}" type="pres">
      <dgm:prSet presAssocID="{B4A4B71D-5CA5-478E-9149-47204AF05E1E}" presName="compNode" presStyleCnt="0"/>
      <dgm:spPr/>
    </dgm:pt>
    <dgm:pt modelId="{FD345795-C2C4-4698-8863-9AB0A52B8587}" type="pres">
      <dgm:prSet presAssocID="{B4A4B71D-5CA5-478E-9149-47204AF05E1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stronaut"/>
        </a:ext>
      </dgm:extLst>
    </dgm:pt>
    <dgm:pt modelId="{F8EF6A32-438A-4CA5-A6BB-377F2FE3FB4A}" type="pres">
      <dgm:prSet presAssocID="{B4A4B71D-5CA5-478E-9149-47204AF05E1E}" presName="spaceRect" presStyleCnt="0"/>
      <dgm:spPr/>
    </dgm:pt>
    <dgm:pt modelId="{527B15A0-5C84-4E99-87FE-8D5F8D338425}" type="pres">
      <dgm:prSet presAssocID="{B4A4B71D-5CA5-478E-9149-47204AF05E1E}" presName="textRect" presStyleLbl="revTx" presStyleIdx="1" presStyleCnt="2">
        <dgm:presLayoutVars>
          <dgm:chMax val="1"/>
          <dgm:chPref val="1"/>
        </dgm:presLayoutVars>
      </dgm:prSet>
      <dgm:spPr/>
    </dgm:pt>
  </dgm:ptLst>
  <dgm:cxnLst>
    <dgm:cxn modelId="{682B6F0F-FDD0-490F-BFF2-C41DE29548DD}" srcId="{404FB03E-A8EA-4B18-859A-42BF07FA625E}" destId="{2AD27E6A-CF2D-4EB1-8EB9-0137AB491B41}" srcOrd="0" destOrd="0" parTransId="{D0E55BA8-B203-48E8-8006-75C08A20E3BA}" sibTransId="{8D508F4F-F702-4816-8122-4A166FE6D768}"/>
    <dgm:cxn modelId="{A32B7B11-B580-444B-904B-501448841CCF}" type="presOf" srcId="{2AD27E6A-CF2D-4EB1-8EB9-0137AB491B41}" destId="{B5856475-2931-4BD4-B9C8-98FADF1739F6}" srcOrd="0" destOrd="0" presId="urn:microsoft.com/office/officeart/2018/2/layout/IconLabelList"/>
    <dgm:cxn modelId="{1104FE5F-CAF2-48EA-8933-C6EE7D60CDE3}" type="presOf" srcId="{404FB03E-A8EA-4B18-859A-42BF07FA625E}" destId="{17BF3E7B-0BB4-46EC-9EE1-5333809F84E0}" srcOrd="0" destOrd="0" presId="urn:microsoft.com/office/officeart/2018/2/layout/IconLabelList"/>
    <dgm:cxn modelId="{33D6B347-9050-4E1A-AF7B-4EA74A551359}" type="presOf" srcId="{B4A4B71D-5CA5-478E-9149-47204AF05E1E}" destId="{527B15A0-5C84-4E99-87FE-8D5F8D338425}" srcOrd="0" destOrd="0" presId="urn:microsoft.com/office/officeart/2018/2/layout/IconLabelList"/>
    <dgm:cxn modelId="{B88F8389-B100-49A8-AA68-90E5606381F7}" srcId="{404FB03E-A8EA-4B18-859A-42BF07FA625E}" destId="{B4A4B71D-5CA5-478E-9149-47204AF05E1E}" srcOrd="1" destOrd="0" parTransId="{1CCB9562-BF65-4105-A73E-E3A5648F27A4}" sibTransId="{DFEB03E4-29B9-4144-8171-AC863C79A939}"/>
    <dgm:cxn modelId="{BC4B7A1E-FB0E-4E61-A56B-A3A3F2D9B139}" type="presParOf" srcId="{17BF3E7B-0BB4-46EC-9EE1-5333809F84E0}" destId="{6E1C6B53-31AB-4B2E-A04F-EF943F9FC31D}" srcOrd="0" destOrd="0" presId="urn:microsoft.com/office/officeart/2018/2/layout/IconLabelList"/>
    <dgm:cxn modelId="{122C87F4-A7FD-4CE8-83F0-F11D9FC69726}" type="presParOf" srcId="{6E1C6B53-31AB-4B2E-A04F-EF943F9FC31D}" destId="{3A650CF4-2B4E-4592-9CEF-1DDF72B413C9}" srcOrd="0" destOrd="0" presId="urn:microsoft.com/office/officeart/2018/2/layout/IconLabelList"/>
    <dgm:cxn modelId="{10D48EB0-A3B2-4D6D-B6E5-E8CF13A3DFA5}" type="presParOf" srcId="{6E1C6B53-31AB-4B2E-A04F-EF943F9FC31D}" destId="{F159388E-723A-4CAB-9381-08FF5F059830}" srcOrd="1" destOrd="0" presId="urn:microsoft.com/office/officeart/2018/2/layout/IconLabelList"/>
    <dgm:cxn modelId="{C9E84C06-CCFF-4E40-85DB-F45768170489}" type="presParOf" srcId="{6E1C6B53-31AB-4B2E-A04F-EF943F9FC31D}" destId="{B5856475-2931-4BD4-B9C8-98FADF1739F6}" srcOrd="2" destOrd="0" presId="urn:microsoft.com/office/officeart/2018/2/layout/IconLabelList"/>
    <dgm:cxn modelId="{1C6444AB-C9B2-41E0-A427-CC5A7DB36086}" type="presParOf" srcId="{17BF3E7B-0BB4-46EC-9EE1-5333809F84E0}" destId="{197CBB4A-0FC4-4454-811E-94E3B3282268}" srcOrd="1" destOrd="0" presId="urn:microsoft.com/office/officeart/2018/2/layout/IconLabelList"/>
    <dgm:cxn modelId="{E98C0D1D-000B-417B-8078-C962D7F3857F}" type="presParOf" srcId="{17BF3E7B-0BB4-46EC-9EE1-5333809F84E0}" destId="{4E1EF761-0E37-41FD-B500-4344203E9F9E}" srcOrd="2" destOrd="0" presId="urn:microsoft.com/office/officeart/2018/2/layout/IconLabelList"/>
    <dgm:cxn modelId="{365ECFB7-55FC-4DEF-BCB3-8B97AD169F47}" type="presParOf" srcId="{4E1EF761-0E37-41FD-B500-4344203E9F9E}" destId="{FD345795-C2C4-4698-8863-9AB0A52B8587}" srcOrd="0" destOrd="0" presId="urn:microsoft.com/office/officeart/2018/2/layout/IconLabelList"/>
    <dgm:cxn modelId="{844654D0-3681-47A4-BE07-87E97811B068}" type="presParOf" srcId="{4E1EF761-0E37-41FD-B500-4344203E9F9E}" destId="{F8EF6A32-438A-4CA5-A6BB-377F2FE3FB4A}" srcOrd="1" destOrd="0" presId="urn:microsoft.com/office/officeart/2018/2/layout/IconLabelList"/>
    <dgm:cxn modelId="{EB5775DE-048F-4A2F-8BD0-FBE0A70A5895}" type="presParOf" srcId="{4E1EF761-0E37-41FD-B500-4344203E9F9E}" destId="{527B15A0-5C84-4E99-87FE-8D5F8D338425}"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B2339B1-2642-475F-AE36-FB702F353F45}" type="doc">
      <dgm:prSet loTypeId="urn:microsoft.com/office/officeart/2005/8/layout/vList2" loCatId="list" qsTypeId="urn:microsoft.com/office/officeart/2005/8/quickstyle/simple1" qsCatId="simple" csTypeId="urn:microsoft.com/office/officeart/2005/8/colors/accent3_3" csCatId="accent3"/>
      <dgm:spPr/>
      <dgm:t>
        <a:bodyPr/>
        <a:lstStyle/>
        <a:p>
          <a:endParaRPr lang="en-US"/>
        </a:p>
      </dgm:t>
    </dgm:pt>
    <dgm:pt modelId="{32EFF119-BCC6-47A0-928E-84F29C05B90C}">
      <dgm:prSet/>
      <dgm:spPr/>
      <dgm:t>
        <a:bodyPr/>
        <a:lstStyle/>
        <a:p>
          <a:r>
            <a:rPr lang="en-US" b="1" baseline="0" dirty="0"/>
            <a:t>Marketing helps to increase awareness among customers regarding the offering of products and services. </a:t>
          </a:r>
          <a:endParaRPr lang="en-US" b="1" dirty="0"/>
        </a:p>
      </dgm:t>
    </dgm:pt>
    <dgm:pt modelId="{3D70F34B-42CE-4633-9B00-03ACA9BB16AB}" type="parTrans" cxnId="{966F6B6B-A822-4770-85CD-B569E1A59166}">
      <dgm:prSet/>
      <dgm:spPr/>
      <dgm:t>
        <a:bodyPr/>
        <a:lstStyle/>
        <a:p>
          <a:endParaRPr lang="en-US"/>
        </a:p>
      </dgm:t>
    </dgm:pt>
    <dgm:pt modelId="{B4E3E3C0-A380-4ECF-B4C7-ACD5C1174929}" type="sibTrans" cxnId="{966F6B6B-A822-4770-85CD-B569E1A59166}">
      <dgm:prSet/>
      <dgm:spPr/>
      <dgm:t>
        <a:bodyPr/>
        <a:lstStyle/>
        <a:p>
          <a:endParaRPr lang="en-US"/>
        </a:p>
      </dgm:t>
    </dgm:pt>
    <dgm:pt modelId="{4B129BCA-4B27-4F75-82BE-2FAB54FE7629}">
      <dgm:prSet/>
      <dgm:spPr/>
      <dgm:t>
        <a:bodyPr/>
        <a:lstStyle/>
        <a:p>
          <a:r>
            <a:rPr lang="en-US" b="1" baseline="0" dirty="0"/>
            <a:t>Start-ups use social media marketing strategy in case of luring large target audiences. </a:t>
          </a:r>
          <a:endParaRPr lang="en-US" b="1" dirty="0"/>
        </a:p>
      </dgm:t>
    </dgm:pt>
    <dgm:pt modelId="{9C72FBA3-F962-489B-9F44-0BF214178DAE}" type="parTrans" cxnId="{E1AD2909-25CF-4BFE-AB6E-EBBFA8B8576F}">
      <dgm:prSet/>
      <dgm:spPr/>
      <dgm:t>
        <a:bodyPr/>
        <a:lstStyle/>
        <a:p>
          <a:endParaRPr lang="en-US"/>
        </a:p>
      </dgm:t>
    </dgm:pt>
    <dgm:pt modelId="{C5B7E6EB-5E39-424D-AB5D-1886D32EE35A}" type="sibTrans" cxnId="{E1AD2909-25CF-4BFE-AB6E-EBBFA8B8576F}">
      <dgm:prSet/>
      <dgm:spPr/>
      <dgm:t>
        <a:bodyPr/>
        <a:lstStyle/>
        <a:p>
          <a:endParaRPr lang="en-US"/>
        </a:p>
      </dgm:t>
    </dgm:pt>
    <dgm:pt modelId="{5C17678C-7617-41BA-A69A-5700AECEFA68}">
      <dgm:prSet/>
      <dgm:spPr/>
      <dgm:t>
        <a:bodyPr/>
        <a:lstStyle/>
        <a:p>
          <a:r>
            <a:rPr lang="en-US" b="1" baseline="0" dirty="0"/>
            <a:t>Online and offline marketing helps to create a positive impact on the purchase decision of customers that increases revenue and ensures success (</a:t>
          </a:r>
          <a:r>
            <a:rPr lang="en-US" b="1" baseline="0" dirty="0" err="1"/>
            <a:t>Krizanova</a:t>
          </a:r>
          <a:r>
            <a:rPr lang="en-US" b="1" baseline="0" dirty="0"/>
            <a:t> </a:t>
          </a:r>
          <a:r>
            <a:rPr lang="en-US" b="1" i="1" baseline="0" dirty="0"/>
            <a:t>et al</a:t>
          </a:r>
          <a:r>
            <a:rPr lang="en-US" b="1" baseline="0" dirty="0"/>
            <a:t>., 2019). </a:t>
          </a:r>
          <a:endParaRPr lang="en-US" b="1" dirty="0"/>
        </a:p>
      </dgm:t>
    </dgm:pt>
    <dgm:pt modelId="{05EEFB17-D5E4-4A02-91FD-ECCC94031EDB}" type="parTrans" cxnId="{A8063B2C-FCDB-4248-A8D9-27FDBB4F9975}">
      <dgm:prSet/>
      <dgm:spPr/>
      <dgm:t>
        <a:bodyPr/>
        <a:lstStyle/>
        <a:p>
          <a:endParaRPr lang="en-US"/>
        </a:p>
      </dgm:t>
    </dgm:pt>
    <dgm:pt modelId="{2DE50429-C18D-44DC-8744-77427C5452B4}" type="sibTrans" cxnId="{A8063B2C-FCDB-4248-A8D9-27FDBB4F9975}">
      <dgm:prSet/>
      <dgm:spPr/>
      <dgm:t>
        <a:bodyPr/>
        <a:lstStyle/>
        <a:p>
          <a:endParaRPr lang="en-US"/>
        </a:p>
      </dgm:t>
    </dgm:pt>
    <dgm:pt modelId="{B27B78FD-92F5-451B-8C51-3933440BD6CB}">
      <dgm:prSet/>
      <dgm:spPr/>
      <dgm:t>
        <a:bodyPr/>
        <a:lstStyle/>
        <a:p>
          <a:r>
            <a:rPr lang="en-US" b="1" baseline="0" dirty="0"/>
            <a:t>Around 2.9 Billion people regularly use Facebook in 2023 (Dixon., 2023). </a:t>
          </a:r>
          <a:endParaRPr lang="en-US" b="1" dirty="0"/>
        </a:p>
      </dgm:t>
    </dgm:pt>
    <dgm:pt modelId="{44F3625D-A04F-4F06-A827-263F24A62B1A}" type="parTrans" cxnId="{A73B81EE-053F-40A1-BDEC-E079EC5614C8}">
      <dgm:prSet/>
      <dgm:spPr/>
      <dgm:t>
        <a:bodyPr/>
        <a:lstStyle/>
        <a:p>
          <a:endParaRPr lang="en-US"/>
        </a:p>
      </dgm:t>
    </dgm:pt>
    <dgm:pt modelId="{92EFBA5F-D3D0-470C-A320-6703D1791DE8}" type="sibTrans" cxnId="{A73B81EE-053F-40A1-BDEC-E079EC5614C8}">
      <dgm:prSet/>
      <dgm:spPr/>
      <dgm:t>
        <a:bodyPr/>
        <a:lstStyle/>
        <a:p>
          <a:endParaRPr lang="en-US"/>
        </a:p>
      </dgm:t>
    </dgm:pt>
    <dgm:pt modelId="{36DEC0D3-8246-4F83-B164-845122B097FB}" type="pres">
      <dgm:prSet presAssocID="{8B2339B1-2642-475F-AE36-FB702F353F45}" presName="linear" presStyleCnt="0">
        <dgm:presLayoutVars>
          <dgm:animLvl val="lvl"/>
          <dgm:resizeHandles val="exact"/>
        </dgm:presLayoutVars>
      </dgm:prSet>
      <dgm:spPr/>
    </dgm:pt>
    <dgm:pt modelId="{4A585A77-EDE6-4A22-AEEA-CF85F4C5D3C5}" type="pres">
      <dgm:prSet presAssocID="{32EFF119-BCC6-47A0-928E-84F29C05B90C}" presName="parentText" presStyleLbl="node1" presStyleIdx="0" presStyleCnt="4">
        <dgm:presLayoutVars>
          <dgm:chMax val="0"/>
          <dgm:bulletEnabled val="1"/>
        </dgm:presLayoutVars>
      </dgm:prSet>
      <dgm:spPr/>
    </dgm:pt>
    <dgm:pt modelId="{BECEE082-81E1-4511-8AFE-63B551EDD16C}" type="pres">
      <dgm:prSet presAssocID="{B4E3E3C0-A380-4ECF-B4C7-ACD5C1174929}" presName="spacer" presStyleCnt="0"/>
      <dgm:spPr/>
    </dgm:pt>
    <dgm:pt modelId="{B2EFB9F8-928C-4697-80E9-B749E98ABA4C}" type="pres">
      <dgm:prSet presAssocID="{4B129BCA-4B27-4F75-82BE-2FAB54FE7629}" presName="parentText" presStyleLbl="node1" presStyleIdx="1" presStyleCnt="4">
        <dgm:presLayoutVars>
          <dgm:chMax val="0"/>
          <dgm:bulletEnabled val="1"/>
        </dgm:presLayoutVars>
      </dgm:prSet>
      <dgm:spPr/>
    </dgm:pt>
    <dgm:pt modelId="{5E0EDDF5-B6F3-4DAE-9CDB-7BD67DA9963B}" type="pres">
      <dgm:prSet presAssocID="{C5B7E6EB-5E39-424D-AB5D-1886D32EE35A}" presName="spacer" presStyleCnt="0"/>
      <dgm:spPr/>
    </dgm:pt>
    <dgm:pt modelId="{6FEBDE17-377B-436D-A966-6DE32F7BFC94}" type="pres">
      <dgm:prSet presAssocID="{5C17678C-7617-41BA-A69A-5700AECEFA68}" presName="parentText" presStyleLbl="node1" presStyleIdx="2" presStyleCnt="4">
        <dgm:presLayoutVars>
          <dgm:chMax val="0"/>
          <dgm:bulletEnabled val="1"/>
        </dgm:presLayoutVars>
      </dgm:prSet>
      <dgm:spPr/>
    </dgm:pt>
    <dgm:pt modelId="{9728AE3D-2205-4CCF-AA66-8EC7761B0C30}" type="pres">
      <dgm:prSet presAssocID="{2DE50429-C18D-44DC-8744-77427C5452B4}" presName="spacer" presStyleCnt="0"/>
      <dgm:spPr/>
    </dgm:pt>
    <dgm:pt modelId="{33004A09-857D-4F03-8041-9B61812740C2}" type="pres">
      <dgm:prSet presAssocID="{B27B78FD-92F5-451B-8C51-3933440BD6CB}" presName="parentText" presStyleLbl="node1" presStyleIdx="3" presStyleCnt="4">
        <dgm:presLayoutVars>
          <dgm:chMax val="0"/>
          <dgm:bulletEnabled val="1"/>
        </dgm:presLayoutVars>
      </dgm:prSet>
      <dgm:spPr/>
    </dgm:pt>
  </dgm:ptLst>
  <dgm:cxnLst>
    <dgm:cxn modelId="{E1AD2909-25CF-4BFE-AB6E-EBBFA8B8576F}" srcId="{8B2339B1-2642-475F-AE36-FB702F353F45}" destId="{4B129BCA-4B27-4F75-82BE-2FAB54FE7629}" srcOrd="1" destOrd="0" parTransId="{9C72FBA3-F962-489B-9F44-0BF214178DAE}" sibTransId="{C5B7E6EB-5E39-424D-AB5D-1886D32EE35A}"/>
    <dgm:cxn modelId="{E8ECC02B-239B-47CB-AA55-8889AFD9C284}" type="presOf" srcId="{5C17678C-7617-41BA-A69A-5700AECEFA68}" destId="{6FEBDE17-377B-436D-A966-6DE32F7BFC94}" srcOrd="0" destOrd="0" presId="urn:microsoft.com/office/officeart/2005/8/layout/vList2"/>
    <dgm:cxn modelId="{A8063B2C-FCDB-4248-A8D9-27FDBB4F9975}" srcId="{8B2339B1-2642-475F-AE36-FB702F353F45}" destId="{5C17678C-7617-41BA-A69A-5700AECEFA68}" srcOrd="2" destOrd="0" parTransId="{05EEFB17-D5E4-4A02-91FD-ECCC94031EDB}" sibTransId="{2DE50429-C18D-44DC-8744-77427C5452B4}"/>
    <dgm:cxn modelId="{FCEF5249-6A9D-44F0-8D89-6903A5AFA17B}" type="presOf" srcId="{4B129BCA-4B27-4F75-82BE-2FAB54FE7629}" destId="{B2EFB9F8-928C-4697-80E9-B749E98ABA4C}" srcOrd="0" destOrd="0" presId="urn:microsoft.com/office/officeart/2005/8/layout/vList2"/>
    <dgm:cxn modelId="{966F6B6B-A822-4770-85CD-B569E1A59166}" srcId="{8B2339B1-2642-475F-AE36-FB702F353F45}" destId="{32EFF119-BCC6-47A0-928E-84F29C05B90C}" srcOrd="0" destOrd="0" parTransId="{3D70F34B-42CE-4633-9B00-03ACA9BB16AB}" sibTransId="{B4E3E3C0-A380-4ECF-B4C7-ACD5C1174929}"/>
    <dgm:cxn modelId="{988E677E-559D-4905-BFF9-477AD818AD8D}" type="presOf" srcId="{8B2339B1-2642-475F-AE36-FB702F353F45}" destId="{36DEC0D3-8246-4F83-B164-845122B097FB}" srcOrd="0" destOrd="0" presId="urn:microsoft.com/office/officeart/2005/8/layout/vList2"/>
    <dgm:cxn modelId="{623FC49A-0C02-4A83-8C76-2D9AAD28F5E3}" type="presOf" srcId="{B27B78FD-92F5-451B-8C51-3933440BD6CB}" destId="{33004A09-857D-4F03-8041-9B61812740C2}" srcOrd="0" destOrd="0" presId="urn:microsoft.com/office/officeart/2005/8/layout/vList2"/>
    <dgm:cxn modelId="{F5D6D5D3-AFB8-475B-8099-3455B791036D}" type="presOf" srcId="{32EFF119-BCC6-47A0-928E-84F29C05B90C}" destId="{4A585A77-EDE6-4A22-AEEA-CF85F4C5D3C5}" srcOrd="0" destOrd="0" presId="urn:microsoft.com/office/officeart/2005/8/layout/vList2"/>
    <dgm:cxn modelId="{A73B81EE-053F-40A1-BDEC-E079EC5614C8}" srcId="{8B2339B1-2642-475F-AE36-FB702F353F45}" destId="{B27B78FD-92F5-451B-8C51-3933440BD6CB}" srcOrd="3" destOrd="0" parTransId="{44F3625D-A04F-4F06-A827-263F24A62B1A}" sibTransId="{92EFBA5F-D3D0-470C-A320-6703D1791DE8}"/>
    <dgm:cxn modelId="{ECDDE5FB-8209-49D5-A872-B9B14BC75C1A}" type="presParOf" srcId="{36DEC0D3-8246-4F83-B164-845122B097FB}" destId="{4A585A77-EDE6-4A22-AEEA-CF85F4C5D3C5}" srcOrd="0" destOrd="0" presId="urn:microsoft.com/office/officeart/2005/8/layout/vList2"/>
    <dgm:cxn modelId="{62C98275-70D3-40D5-AF1D-4671C285FFD1}" type="presParOf" srcId="{36DEC0D3-8246-4F83-B164-845122B097FB}" destId="{BECEE082-81E1-4511-8AFE-63B551EDD16C}" srcOrd="1" destOrd="0" presId="urn:microsoft.com/office/officeart/2005/8/layout/vList2"/>
    <dgm:cxn modelId="{3753AFA5-FC47-407F-8CEC-8B85DECA1DDE}" type="presParOf" srcId="{36DEC0D3-8246-4F83-B164-845122B097FB}" destId="{B2EFB9F8-928C-4697-80E9-B749E98ABA4C}" srcOrd="2" destOrd="0" presId="urn:microsoft.com/office/officeart/2005/8/layout/vList2"/>
    <dgm:cxn modelId="{4DEDA459-6DE6-4E97-A177-A3BE3370AE8E}" type="presParOf" srcId="{36DEC0D3-8246-4F83-B164-845122B097FB}" destId="{5E0EDDF5-B6F3-4DAE-9CDB-7BD67DA9963B}" srcOrd="3" destOrd="0" presId="urn:microsoft.com/office/officeart/2005/8/layout/vList2"/>
    <dgm:cxn modelId="{950C2A20-9542-4C66-A95D-0FC2FA7ADA23}" type="presParOf" srcId="{36DEC0D3-8246-4F83-B164-845122B097FB}" destId="{6FEBDE17-377B-436D-A966-6DE32F7BFC94}" srcOrd="4" destOrd="0" presId="urn:microsoft.com/office/officeart/2005/8/layout/vList2"/>
    <dgm:cxn modelId="{AF266E31-4A97-4D1A-9E22-FC4F57285E81}" type="presParOf" srcId="{36DEC0D3-8246-4F83-B164-845122B097FB}" destId="{9728AE3D-2205-4CCF-AA66-8EC7761B0C30}" srcOrd="5" destOrd="0" presId="urn:microsoft.com/office/officeart/2005/8/layout/vList2"/>
    <dgm:cxn modelId="{7318BA21-64BD-42AC-8A01-90CEA0ABD467}" type="presParOf" srcId="{36DEC0D3-8246-4F83-B164-845122B097FB}" destId="{33004A09-857D-4F03-8041-9B61812740C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DB2CFFA-48B5-4B82-8A17-E1089C8AD768}" type="doc">
      <dgm:prSet loTypeId="urn:microsoft.com/office/officeart/2005/8/layout/vList2" loCatId="list" qsTypeId="urn:microsoft.com/office/officeart/2005/8/quickstyle/simple1" qsCatId="simple" csTypeId="urn:microsoft.com/office/officeart/2005/8/colors/accent3_3" csCatId="accent3" phldr="1"/>
      <dgm:spPr/>
      <dgm:t>
        <a:bodyPr/>
        <a:lstStyle/>
        <a:p>
          <a:endParaRPr lang="en-US"/>
        </a:p>
      </dgm:t>
    </dgm:pt>
    <dgm:pt modelId="{869044B0-2CCE-4AE7-8D00-DE01117A3B5C}">
      <dgm:prSet phldrT="[Text]" phldr="0"/>
      <dgm:spPr/>
      <dgm:t>
        <a:bodyPr/>
        <a:lstStyle/>
        <a:p>
          <a:r>
            <a:rPr lang="en" b="1" dirty="0">
              <a:latin typeface="Arial"/>
              <a:cs typeface="Arial"/>
            </a:rPr>
            <a:t>It enables us to take better decisions regarding product development, pricing and other important strategy.</a:t>
          </a:r>
          <a:endParaRPr lang="en-US" b="1" dirty="0"/>
        </a:p>
      </dgm:t>
    </dgm:pt>
    <dgm:pt modelId="{5CD79F19-B2BF-4B91-9011-8575BFD6C1C5}" type="parTrans" cxnId="{4B754216-2333-4425-A186-2354C0019E10}">
      <dgm:prSet/>
      <dgm:spPr/>
      <dgm:t>
        <a:bodyPr/>
        <a:lstStyle/>
        <a:p>
          <a:endParaRPr lang="en-US"/>
        </a:p>
      </dgm:t>
    </dgm:pt>
    <dgm:pt modelId="{12DDEE1B-69EA-40AA-9290-C5DAD0628A24}" type="sibTrans" cxnId="{4B754216-2333-4425-A186-2354C0019E10}">
      <dgm:prSet/>
      <dgm:spPr/>
      <dgm:t>
        <a:bodyPr/>
        <a:lstStyle/>
        <a:p>
          <a:endParaRPr lang="en-US"/>
        </a:p>
      </dgm:t>
    </dgm:pt>
    <dgm:pt modelId="{F3B7687F-6541-4442-978C-C7C1173C815C}">
      <dgm:prSet phldr="0"/>
      <dgm:spPr/>
      <dgm:t>
        <a:bodyPr/>
        <a:lstStyle/>
        <a:p>
          <a:pPr rtl="0"/>
          <a:r>
            <a:rPr lang="en" b="1" dirty="0">
              <a:latin typeface="Arial"/>
              <a:cs typeface="Arial"/>
            </a:rPr>
            <a:t>Technology is one of the innovative factors that enable it to reach a large number of customers (Lee </a:t>
          </a:r>
          <a:r>
            <a:rPr lang="en" b="1" i="1" dirty="0">
              <a:latin typeface="Arial"/>
              <a:cs typeface="Arial"/>
            </a:rPr>
            <a:t>et al</a:t>
          </a:r>
          <a:r>
            <a:rPr lang="en" b="1" dirty="0">
              <a:latin typeface="Arial"/>
              <a:cs typeface="Arial"/>
            </a:rPr>
            <a:t>., 2019).</a:t>
          </a:r>
          <a:endParaRPr lang="en-US" b="1" dirty="0">
            <a:latin typeface="Arial"/>
            <a:cs typeface="Arial"/>
          </a:endParaRPr>
        </a:p>
      </dgm:t>
    </dgm:pt>
    <dgm:pt modelId="{880B4034-5B3C-4F0D-91BE-517A0F6F5B9B}" type="parTrans" cxnId="{164AF315-66C2-404B-95DE-8EA3D526A4E8}">
      <dgm:prSet/>
      <dgm:spPr/>
      <dgm:t>
        <a:bodyPr/>
        <a:lstStyle/>
        <a:p>
          <a:endParaRPr lang="en-IN"/>
        </a:p>
      </dgm:t>
    </dgm:pt>
    <dgm:pt modelId="{3964D135-BFCD-458F-AEDE-B8B70552579C}" type="sibTrans" cxnId="{164AF315-66C2-404B-95DE-8EA3D526A4E8}">
      <dgm:prSet/>
      <dgm:spPr/>
      <dgm:t>
        <a:bodyPr/>
        <a:lstStyle/>
        <a:p>
          <a:endParaRPr lang="en-IN"/>
        </a:p>
      </dgm:t>
    </dgm:pt>
    <dgm:pt modelId="{539562E6-10B0-41A8-880A-ADE2B71D1500}">
      <dgm:prSet phldr="0"/>
      <dgm:spPr/>
      <dgm:t>
        <a:bodyPr/>
        <a:lstStyle/>
        <a:p>
          <a:r>
            <a:rPr lang="en" b="1" dirty="0">
              <a:latin typeface="Arial"/>
              <a:cs typeface="Arial"/>
            </a:rPr>
            <a:t>It helps to offer customization of products that helps to increase the success rate (‌Kietzmann and Pitt, 2020).</a:t>
          </a:r>
          <a:endParaRPr lang="en-US" b="1" dirty="0">
            <a:latin typeface="Arial"/>
            <a:cs typeface="Arial"/>
          </a:endParaRPr>
        </a:p>
      </dgm:t>
    </dgm:pt>
    <dgm:pt modelId="{B8A751C8-50FA-476D-A536-B110C030D4AF}" type="parTrans" cxnId="{F261A0B4-5A96-4EA6-8F6F-9799860FFE49}">
      <dgm:prSet/>
      <dgm:spPr/>
      <dgm:t>
        <a:bodyPr/>
        <a:lstStyle/>
        <a:p>
          <a:endParaRPr lang="en-IN"/>
        </a:p>
      </dgm:t>
    </dgm:pt>
    <dgm:pt modelId="{CBBA52C1-9DB5-492E-AB6C-544FED449F9B}" type="sibTrans" cxnId="{F261A0B4-5A96-4EA6-8F6F-9799860FFE49}">
      <dgm:prSet/>
      <dgm:spPr/>
      <dgm:t>
        <a:bodyPr/>
        <a:lstStyle/>
        <a:p>
          <a:endParaRPr lang="en-IN"/>
        </a:p>
      </dgm:t>
    </dgm:pt>
    <dgm:pt modelId="{271C85BC-6961-4BE8-BB99-233D74468E42}" type="pres">
      <dgm:prSet presAssocID="{8DB2CFFA-48B5-4B82-8A17-E1089C8AD768}" presName="linear" presStyleCnt="0">
        <dgm:presLayoutVars>
          <dgm:animLvl val="lvl"/>
          <dgm:resizeHandles val="exact"/>
        </dgm:presLayoutVars>
      </dgm:prSet>
      <dgm:spPr/>
    </dgm:pt>
    <dgm:pt modelId="{A86D2516-249C-4642-8D1F-BDE95142F103}" type="pres">
      <dgm:prSet presAssocID="{F3B7687F-6541-4442-978C-C7C1173C815C}" presName="parentText" presStyleLbl="node1" presStyleIdx="0" presStyleCnt="3">
        <dgm:presLayoutVars>
          <dgm:chMax val="0"/>
          <dgm:bulletEnabled val="1"/>
        </dgm:presLayoutVars>
      </dgm:prSet>
      <dgm:spPr/>
    </dgm:pt>
    <dgm:pt modelId="{CB923D0A-9A64-49F5-8725-D5E571A6B805}" type="pres">
      <dgm:prSet presAssocID="{3964D135-BFCD-458F-AEDE-B8B70552579C}" presName="spacer" presStyleCnt="0"/>
      <dgm:spPr/>
    </dgm:pt>
    <dgm:pt modelId="{F21A2E62-DB81-4A09-86BA-8ABCDD37DC68}" type="pres">
      <dgm:prSet presAssocID="{539562E6-10B0-41A8-880A-ADE2B71D1500}" presName="parentText" presStyleLbl="node1" presStyleIdx="1" presStyleCnt="3">
        <dgm:presLayoutVars>
          <dgm:chMax val="0"/>
          <dgm:bulletEnabled val="1"/>
        </dgm:presLayoutVars>
      </dgm:prSet>
      <dgm:spPr/>
    </dgm:pt>
    <dgm:pt modelId="{2223A65C-BF4D-44DD-8E8A-611207FFBEF1}" type="pres">
      <dgm:prSet presAssocID="{CBBA52C1-9DB5-492E-AB6C-544FED449F9B}" presName="spacer" presStyleCnt="0"/>
      <dgm:spPr/>
    </dgm:pt>
    <dgm:pt modelId="{D304CF1E-DFA5-46DC-88C9-F6B8ED902D94}" type="pres">
      <dgm:prSet presAssocID="{869044B0-2CCE-4AE7-8D00-DE01117A3B5C}" presName="parentText" presStyleLbl="node1" presStyleIdx="2" presStyleCnt="3">
        <dgm:presLayoutVars>
          <dgm:chMax val="0"/>
          <dgm:bulletEnabled val="1"/>
        </dgm:presLayoutVars>
      </dgm:prSet>
      <dgm:spPr/>
    </dgm:pt>
  </dgm:ptLst>
  <dgm:cxnLst>
    <dgm:cxn modelId="{164AF315-66C2-404B-95DE-8EA3D526A4E8}" srcId="{8DB2CFFA-48B5-4B82-8A17-E1089C8AD768}" destId="{F3B7687F-6541-4442-978C-C7C1173C815C}" srcOrd="0" destOrd="0" parTransId="{880B4034-5B3C-4F0D-91BE-517A0F6F5B9B}" sibTransId="{3964D135-BFCD-458F-AEDE-B8B70552579C}"/>
    <dgm:cxn modelId="{4B754216-2333-4425-A186-2354C0019E10}" srcId="{8DB2CFFA-48B5-4B82-8A17-E1089C8AD768}" destId="{869044B0-2CCE-4AE7-8D00-DE01117A3B5C}" srcOrd="2" destOrd="0" parTransId="{5CD79F19-B2BF-4B91-9011-8575BFD6C1C5}" sibTransId="{12DDEE1B-69EA-40AA-9290-C5DAD0628A24}"/>
    <dgm:cxn modelId="{58DB9E5B-83CB-4C29-AB12-FC2558BEB714}" type="presOf" srcId="{F3B7687F-6541-4442-978C-C7C1173C815C}" destId="{A86D2516-249C-4642-8D1F-BDE95142F103}" srcOrd="0" destOrd="0" presId="urn:microsoft.com/office/officeart/2005/8/layout/vList2"/>
    <dgm:cxn modelId="{C11D7F59-B882-4627-BCED-4B157F9F575E}" type="presOf" srcId="{8DB2CFFA-48B5-4B82-8A17-E1089C8AD768}" destId="{271C85BC-6961-4BE8-BB99-233D74468E42}" srcOrd="0" destOrd="0" presId="urn:microsoft.com/office/officeart/2005/8/layout/vList2"/>
    <dgm:cxn modelId="{F261A0B4-5A96-4EA6-8F6F-9799860FFE49}" srcId="{8DB2CFFA-48B5-4B82-8A17-E1089C8AD768}" destId="{539562E6-10B0-41A8-880A-ADE2B71D1500}" srcOrd="1" destOrd="0" parTransId="{B8A751C8-50FA-476D-A536-B110C030D4AF}" sibTransId="{CBBA52C1-9DB5-492E-AB6C-544FED449F9B}"/>
    <dgm:cxn modelId="{07C110BF-BCFE-4F37-B980-A958C3404929}" type="presOf" srcId="{539562E6-10B0-41A8-880A-ADE2B71D1500}" destId="{F21A2E62-DB81-4A09-86BA-8ABCDD37DC68}" srcOrd="0" destOrd="0" presId="urn:microsoft.com/office/officeart/2005/8/layout/vList2"/>
    <dgm:cxn modelId="{5285FEF0-B9FB-4B0D-AA8A-C090EA1CEF0C}" type="presOf" srcId="{869044B0-2CCE-4AE7-8D00-DE01117A3B5C}" destId="{D304CF1E-DFA5-46DC-88C9-F6B8ED902D94}" srcOrd="0" destOrd="0" presId="urn:microsoft.com/office/officeart/2005/8/layout/vList2"/>
    <dgm:cxn modelId="{9FE1EA38-6FFC-4B25-ADF3-30B10C179A96}" type="presParOf" srcId="{271C85BC-6961-4BE8-BB99-233D74468E42}" destId="{A86D2516-249C-4642-8D1F-BDE95142F103}" srcOrd="0" destOrd="0" presId="urn:microsoft.com/office/officeart/2005/8/layout/vList2"/>
    <dgm:cxn modelId="{6BCC2BFF-C3DC-47B7-BB76-8E7032E7CAC9}" type="presParOf" srcId="{271C85BC-6961-4BE8-BB99-233D74468E42}" destId="{CB923D0A-9A64-49F5-8725-D5E571A6B805}" srcOrd="1" destOrd="0" presId="urn:microsoft.com/office/officeart/2005/8/layout/vList2"/>
    <dgm:cxn modelId="{A27E19B1-2863-451A-B682-EC7AD8557760}" type="presParOf" srcId="{271C85BC-6961-4BE8-BB99-233D74468E42}" destId="{F21A2E62-DB81-4A09-86BA-8ABCDD37DC68}" srcOrd="2" destOrd="0" presId="urn:microsoft.com/office/officeart/2005/8/layout/vList2"/>
    <dgm:cxn modelId="{E8C71E4B-B162-41FD-B2D3-C7CBEBDB44DF}" type="presParOf" srcId="{271C85BC-6961-4BE8-BB99-233D74468E42}" destId="{2223A65C-BF4D-44DD-8E8A-611207FFBEF1}" srcOrd="3" destOrd="0" presId="urn:microsoft.com/office/officeart/2005/8/layout/vList2"/>
    <dgm:cxn modelId="{1F79B9D4-3A54-483A-8072-565DCC60676F}" type="presParOf" srcId="{271C85BC-6961-4BE8-BB99-233D74468E42}" destId="{D304CF1E-DFA5-46DC-88C9-F6B8ED902D9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F4A1A43-9DA4-40CE-A54A-D25B59D590E6}"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0E595A4C-AC1F-4FFC-B986-2F153C3119A3}">
      <dgm:prSet/>
      <dgm:spPr/>
      <dgm:t>
        <a:bodyPr/>
        <a:lstStyle/>
        <a:p>
          <a:r>
            <a:rPr lang="en-US" b="1" baseline="0" dirty="0" err="1"/>
            <a:t>Zapp</a:t>
          </a:r>
          <a:r>
            <a:rPr lang="en-US" b="1" baseline="0" dirty="0"/>
            <a:t> is a successful start-up in the UK founded in 2020 (Kunst., </a:t>
          </a:r>
          <a:r>
            <a:rPr lang="en-US" b="1" baseline="0" dirty="0" err="1"/>
            <a:t>n.d</a:t>
          </a:r>
          <a:r>
            <a:rPr lang="en-US" b="1" baseline="0" dirty="0"/>
            <a:t>).</a:t>
          </a:r>
          <a:endParaRPr lang="en-US" b="1" dirty="0"/>
        </a:p>
      </dgm:t>
    </dgm:pt>
    <dgm:pt modelId="{1BF3FD17-F1F9-42D0-8550-49B41D8FCBEE}" type="parTrans" cxnId="{2B0AB98D-1022-44A1-944D-195DDFAE8029}">
      <dgm:prSet/>
      <dgm:spPr/>
      <dgm:t>
        <a:bodyPr/>
        <a:lstStyle/>
        <a:p>
          <a:endParaRPr lang="en-US"/>
        </a:p>
      </dgm:t>
    </dgm:pt>
    <dgm:pt modelId="{89A1F6F1-5BCB-4B7D-8CD6-5CF4D97B4AD1}" type="sibTrans" cxnId="{2B0AB98D-1022-44A1-944D-195DDFAE8029}">
      <dgm:prSet/>
      <dgm:spPr/>
      <dgm:t>
        <a:bodyPr/>
        <a:lstStyle/>
        <a:p>
          <a:endParaRPr lang="en-US"/>
        </a:p>
      </dgm:t>
    </dgm:pt>
    <dgm:pt modelId="{2FE91B20-1150-437D-8135-DFC073A41D50}">
      <dgm:prSet/>
      <dgm:spPr/>
      <dgm:t>
        <a:bodyPr/>
        <a:lstStyle/>
        <a:p>
          <a:r>
            <a:rPr lang="en-US" b="1" baseline="0" dirty="0"/>
            <a:t>This start-up uses its sustainability strategy and effective team management helps to gain success.</a:t>
          </a:r>
          <a:endParaRPr lang="en-US" b="1" dirty="0"/>
        </a:p>
      </dgm:t>
    </dgm:pt>
    <dgm:pt modelId="{F880AE4D-3346-42FA-8AAF-8B12DCE2EE51}" type="parTrans" cxnId="{C3D704CB-A158-46B7-AE54-DAB3BB899699}">
      <dgm:prSet/>
      <dgm:spPr/>
      <dgm:t>
        <a:bodyPr/>
        <a:lstStyle/>
        <a:p>
          <a:endParaRPr lang="en-US"/>
        </a:p>
      </dgm:t>
    </dgm:pt>
    <dgm:pt modelId="{8A81311A-7EB7-4806-B166-1D24B21BF2A5}" type="sibTrans" cxnId="{C3D704CB-A158-46B7-AE54-DAB3BB899699}">
      <dgm:prSet/>
      <dgm:spPr/>
      <dgm:t>
        <a:bodyPr/>
        <a:lstStyle/>
        <a:p>
          <a:endParaRPr lang="en-US"/>
        </a:p>
      </dgm:t>
    </dgm:pt>
    <dgm:pt modelId="{73F220BB-FAD2-4201-BB2D-97AFB2C0838E}">
      <dgm:prSet/>
      <dgm:spPr/>
      <dgm:t>
        <a:bodyPr/>
        <a:lstStyle/>
        <a:p>
          <a:r>
            <a:rPr lang="en-US" b="1" baseline="0" dirty="0"/>
            <a:t>Advanced technology helps to identify the needs of customers, and that supports its success. </a:t>
          </a:r>
          <a:endParaRPr lang="en-US" b="1" dirty="0"/>
        </a:p>
      </dgm:t>
    </dgm:pt>
    <dgm:pt modelId="{51FEA040-C975-40F8-B4D2-09A2D1B56FBD}" type="parTrans" cxnId="{F704B41B-1443-47D7-818A-CED92878F6EC}">
      <dgm:prSet/>
      <dgm:spPr/>
      <dgm:t>
        <a:bodyPr/>
        <a:lstStyle/>
        <a:p>
          <a:endParaRPr lang="en-US"/>
        </a:p>
      </dgm:t>
    </dgm:pt>
    <dgm:pt modelId="{512A4CC3-5045-4023-A52E-48D4956984A7}" type="sibTrans" cxnId="{F704B41B-1443-47D7-818A-CED92878F6EC}">
      <dgm:prSet/>
      <dgm:spPr/>
      <dgm:t>
        <a:bodyPr/>
        <a:lstStyle/>
        <a:p>
          <a:endParaRPr lang="en-US"/>
        </a:p>
      </dgm:t>
    </dgm:pt>
    <dgm:pt modelId="{05D490E7-E45E-4ACD-A102-7C2FCA06BD0A}" type="pres">
      <dgm:prSet presAssocID="{4F4A1A43-9DA4-40CE-A54A-D25B59D590E6}" presName="vert0" presStyleCnt="0">
        <dgm:presLayoutVars>
          <dgm:dir/>
          <dgm:animOne val="branch"/>
          <dgm:animLvl val="lvl"/>
        </dgm:presLayoutVars>
      </dgm:prSet>
      <dgm:spPr/>
    </dgm:pt>
    <dgm:pt modelId="{2A9B7DF8-9A18-4DA4-B4CB-D4B8B1F2026A}" type="pres">
      <dgm:prSet presAssocID="{0E595A4C-AC1F-4FFC-B986-2F153C3119A3}" presName="thickLine" presStyleLbl="alignNode1" presStyleIdx="0" presStyleCnt="3"/>
      <dgm:spPr/>
    </dgm:pt>
    <dgm:pt modelId="{D566C3CD-16BC-4589-AEE0-3A1A17793DDB}" type="pres">
      <dgm:prSet presAssocID="{0E595A4C-AC1F-4FFC-B986-2F153C3119A3}" presName="horz1" presStyleCnt="0"/>
      <dgm:spPr/>
    </dgm:pt>
    <dgm:pt modelId="{C12E21FE-8AA5-4E02-AD75-42DD1182635B}" type="pres">
      <dgm:prSet presAssocID="{0E595A4C-AC1F-4FFC-B986-2F153C3119A3}" presName="tx1" presStyleLbl="revTx" presStyleIdx="0" presStyleCnt="3"/>
      <dgm:spPr/>
    </dgm:pt>
    <dgm:pt modelId="{6C9D8938-81DB-4C4E-9E8B-7229C2BF2BC2}" type="pres">
      <dgm:prSet presAssocID="{0E595A4C-AC1F-4FFC-B986-2F153C3119A3}" presName="vert1" presStyleCnt="0"/>
      <dgm:spPr/>
    </dgm:pt>
    <dgm:pt modelId="{7B68C50D-D0BB-4E4A-B6E6-92E11130DBBA}" type="pres">
      <dgm:prSet presAssocID="{2FE91B20-1150-437D-8135-DFC073A41D50}" presName="thickLine" presStyleLbl="alignNode1" presStyleIdx="1" presStyleCnt="3"/>
      <dgm:spPr/>
    </dgm:pt>
    <dgm:pt modelId="{538BBEEB-C866-4AE7-AF87-3E3EDE82458C}" type="pres">
      <dgm:prSet presAssocID="{2FE91B20-1150-437D-8135-DFC073A41D50}" presName="horz1" presStyleCnt="0"/>
      <dgm:spPr/>
    </dgm:pt>
    <dgm:pt modelId="{6D2C1376-11BB-4633-B07E-236767FA504E}" type="pres">
      <dgm:prSet presAssocID="{2FE91B20-1150-437D-8135-DFC073A41D50}" presName="tx1" presStyleLbl="revTx" presStyleIdx="1" presStyleCnt="3"/>
      <dgm:spPr/>
    </dgm:pt>
    <dgm:pt modelId="{6E3CDC8B-759C-400E-9A0E-D6226C3F1AC1}" type="pres">
      <dgm:prSet presAssocID="{2FE91B20-1150-437D-8135-DFC073A41D50}" presName="vert1" presStyleCnt="0"/>
      <dgm:spPr/>
    </dgm:pt>
    <dgm:pt modelId="{60986FB2-8B97-4EF8-A855-126EFCC5F03B}" type="pres">
      <dgm:prSet presAssocID="{73F220BB-FAD2-4201-BB2D-97AFB2C0838E}" presName="thickLine" presStyleLbl="alignNode1" presStyleIdx="2" presStyleCnt="3"/>
      <dgm:spPr/>
    </dgm:pt>
    <dgm:pt modelId="{46D00DA5-4C1E-424B-BB5E-20321671FBE0}" type="pres">
      <dgm:prSet presAssocID="{73F220BB-FAD2-4201-BB2D-97AFB2C0838E}" presName="horz1" presStyleCnt="0"/>
      <dgm:spPr/>
    </dgm:pt>
    <dgm:pt modelId="{295C79B3-6BA1-4D8A-9651-C551D1806692}" type="pres">
      <dgm:prSet presAssocID="{73F220BB-FAD2-4201-BB2D-97AFB2C0838E}" presName="tx1" presStyleLbl="revTx" presStyleIdx="2" presStyleCnt="3"/>
      <dgm:spPr/>
    </dgm:pt>
    <dgm:pt modelId="{AFFB50D3-1B38-42C9-A006-FBA04E23A11B}" type="pres">
      <dgm:prSet presAssocID="{73F220BB-FAD2-4201-BB2D-97AFB2C0838E}" presName="vert1" presStyleCnt="0"/>
      <dgm:spPr/>
    </dgm:pt>
  </dgm:ptLst>
  <dgm:cxnLst>
    <dgm:cxn modelId="{F704B41B-1443-47D7-818A-CED92878F6EC}" srcId="{4F4A1A43-9DA4-40CE-A54A-D25B59D590E6}" destId="{73F220BB-FAD2-4201-BB2D-97AFB2C0838E}" srcOrd="2" destOrd="0" parTransId="{51FEA040-C975-40F8-B4D2-09A2D1B56FBD}" sibTransId="{512A4CC3-5045-4023-A52E-48D4956984A7}"/>
    <dgm:cxn modelId="{2B0D302F-D291-413B-8279-59A3B07C0250}" type="presOf" srcId="{0E595A4C-AC1F-4FFC-B986-2F153C3119A3}" destId="{C12E21FE-8AA5-4E02-AD75-42DD1182635B}" srcOrd="0" destOrd="0" presId="urn:microsoft.com/office/officeart/2008/layout/LinedList"/>
    <dgm:cxn modelId="{1D881645-D6D5-47CE-AC92-56271E74B053}" type="presOf" srcId="{73F220BB-FAD2-4201-BB2D-97AFB2C0838E}" destId="{295C79B3-6BA1-4D8A-9651-C551D1806692}" srcOrd="0" destOrd="0" presId="urn:microsoft.com/office/officeart/2008/layout/LinedList"/>
    <dgm:cxn modelId="{0EDC397D-8606-455F-AC03-F70101961BCF}" type="presOf" srcId="{4F4A1A43-9DA4-40CE-A54A-D25B59D590E6}" destId="{05D490E7-E45E-4ACD-A102-7C2FCA06BD0A}" srcOrd="0" destOrd="0" presId="urn:microsoft.com/office/officeart/2008/layout/LinedList"/>
    <dgm:cxn modelId="{2B0AB98D-1022-44A1-944D-195DDFAE8029}" srcId="{4F4A1A43-9DA4-40CE-A54A-D25B59D590E6}" destId="{0E595A4C-AC1F-4FFC-B986-2F153C3119A3}" srcOrd="0" destOrd="0" parTransId="{1BF3FD17-F1F9-42D0-8550-49B41D8FCBEE}" sibTransId="{89A1F6F1-5BCB-4B7D-8CD6-5CF4D97B4AD1}"/>
    <dgm:cxn modelId="{678ECEC2-B754-4D6C-A9C0-3C67D8279A68}" type="presOf" srcId="{2FE91B20-1150-437D-8135-DFC073A41D50}" destId="{6D2C1376-11BB-4633-B07E-236767FA504E}" srcOrd="0" destOrd="0" presId="urn:microsoft.com/office/officeart/2008/layout/LinedList"/>
    <dgm:cxn modelId="{C3D704CB-A158-46B7-AE54-DAB3BB899699}" srcId="{4F4A1A43-9DA4-40CE-A54A-D25B59D590E6}" destId="{2FE91B20-1150-437D-8135-DFC073A41D50}" srcOrd="1" destOrd="0" parTransId="{F880AE4D-3346-42FA-8AAF-8B12DCE2EE51}" sibTransId="{8A81311A-7EB7-4806-B166-1D24B21BF2A5}"/>
    <dgm:cxn modelId="{A6D2E7CC-3AFB-408A-9405-3AB79CCEF135}" type="presParOf" srcId="{05D490E7-E45E-4ACD-A102-7C2FCA06BD0A}" destId="{2A9B7DF8-9A18-4DA4-B4CB-D4B8B1F2026A}" srcOrd="0" destOrd="0" presId="urn:microsoft.com/office/officeart/2008/layout/LinedList"/>
    <dgm:cxn modelId="{7AF4AB61-404D-4FB5-9203-6D8F892237B1}" type="presParOf" srcId="{05D490E7-E45E-4ACD-A102-7C2FCA06BD0A}" destId="{D566C3CD-16BC-4589-AEE0-3A1A17793DDB}" srcOrd="1" destOrd="0" presId="urn:microsoft.com/office/officeart/2008/layout/LinedList"/>
    <dgm:cxn modelId="{5E422ADC-2DDB-48CA-9092-5AC5116EBB3F}" type="presParOf" srcId="{D566C3CD-16BC-4589-AEE0-3A1A17793DDB}" destId="{C12E21FE-8AA5-4E02-AD75-42DD1182635B}" srcOrd="0" destOrd="0" presId="urn:microsoft.com/office/officeart/2008/layout/LinedList"/>
    <dgm:cxn modelId="{871F760B-D0D1-44DB-AD70-4A823B542158}" type="presParOf" srcId="{D566C3CD-16BC-4589-AEE0-3A1A17793DDB}" destId="{6C9D8938-81DB-4C4E-9E8B-7229C2BF2BC2}" srcOrd="1" destOrd="0" presId="urn:microsoft.com/office/officeart/2008/layout/LinedList"/>
    <dgm:cxn modelId="{D3BDC307-6E9D-40F2-AEFF-58820DB219DB}" type="presParOf" srcId="{05D490E7-E45E-4ACD-A102-7C2FCA06BD0A}" destId="{7B68C50D-D0BB-4E4A-B6E6-92E11130DBBA}" srcOrd="2" destOrd="0" presId="urn:microsoft.com/office/officeart/2008/layout/LinedList"/>
    <dgm:cxn modelId="{88AE5F92-5A1F-4E62-83FC-C8FB933386E4}" type="presParOf" srcId="{05D490E7-E45E-4ACD-A102-7C2FCA06BD0A}" destId="{538BBEEB-C866-4AE7-AF87-3E3EDE82458C}" srcOrd="3" destOrd="0" presId="urn:microsoft.com/office/officeart/2008/layout/LinedList"/>
    <dgm:cxn modelId="{60A3E7E2-0F6B-4EC8-ADA7-A04BCE1631F1}" type="presParOf" srcId="{538BBEEB-C866-4AE7-AF87-3E3EDE82458C}" destId="{6D2C1376-11BB-4633-B07E-236767FA504E}" srcOrd="0" destOrd="0" presId="urn:microsoft.com/office/officeart/2008/layout/LinedList"/>
    <dgm:cxn modelId="{FBD0D471-C582-40F8-817F-0101CA70A6AD}" type="presParOf" srcId="{538BBEEB-C866-4AE7-AF87-3E3EDE82458C}" destId="{6E3CDC8B-759C-400E-9A0E-D6226C3F1AC1}" srcOrd="1" destOrd="0" presId="urn:microsoft.com/office/officeart/2008/layout/LinedList"/>
    <dgm:cxn modelId="{3BED8B51-34A6-4A46-93BA-F3D2149C1AD0}" type="presParOf" srcId="{05D490E7-E45E-4ACD-A102-7C2FCA06BD0A}" destId="{60986FB2-8B97-4EF8-A855-126EFCC5F03B}" srcOrd="4" destOrd="0" presId="urn:microsoft.com/office/officeart/2008/layout/LinedList"/>
    <dgm:cxn modelId="{9FCCB899-9D52-4A7F-8986-5B5247EA75FB}" type="presParOf" srcId="{05D490E7-E45E-4ACD-A102-7C2FCA06BD0A}" destId="{46D00DA5-4C1E-424B-BB5E-20321671FBE0}" srcOrd="5" destOrd="0" presId="urn:microsoft.com/office/officeart/2008/layout/LinedList"/>
    <dgm:cxn modelId="{5E0D1007-1694-4CFC-821F-D139BB933EFE}" type="presParOf" srcId="{46D00DA5-4C1E-424B-BB5E-20321671FBE0}" destId="{295C79B3-6BA1-4D8A-9651-C551D1806692}" srcOrd="0" destOrd="0" presId="urn:microsoft.com/office/officeart/2008/layout/LinedList"/>
    <dgm:cxn modelId="{890A197D-FB3F-4128-9765-B1B60335A572}" type="presParOf" srcId="{46D00DA5-4C1E-424B-BB5E-20321671FBE0}" destId="{AFFB50D3-1B38-42C9-A006-FBA04E23A11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3DAE771-EB32-44CA-A82F-0CB55D57C689}"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A1FE2030-5E35-4520-AD18-0DCD335C4554}">
      <dgm:prSet phldrT="[Text]" phldr="0"/>
      <dgm:spPr/>
      <dgm:t>
        <a:bodyPr/>
        <a:lstStyle/>
        <a:p>
          <a:r>
            <a:rPr lang="en">
              <a:latin typeface="Arial"/>
              <a:cs typeface="Arial"/>
            </a:rPr>
            <a:t>More than 1.8 million people are suffering from chronic kidney disease and </a:t>
          </a:r>
          <a:r>
            <a:rPr lang="en" err="1">
              <a:latin typeface="Arial"/>
              <a:cs typeface="Arial"/>
            </a:rPr>
            <a:t>Purespring</a:t>
          </a:r>
          <a:r>
            <a:rPr lang="en">
              <a:latin typeface="Arial"/>
              <a:cs typeface="Arial"/>
            </a:rPr>
            <a:t> used it as a opportunity to create its own target market (Cook </a:t>
          </a:r>
          <a:r>
            <a:rPr lang="en" i="1">
              <a:latin typeface="Arial"/>
              <a:cs typeface="Arial"/>
            </a:rPr>
            <a:t>et al</a:t>
          </a:r>
          <a:r>
            <a:rPr lang="en">
              <a:latin typeface="Arial"/>
              <a:cs typeface="Arial"/>
            </a:rPr>
            <a:t>. 2023).</a:t>
          </a:r>
          <a:endParaRPr lang="en-US"/>
        </a:p>
      </dgm:t>
    </dgm:pt>
    <dgm:pt modelId="{B6BAF17E-E94D-4E8B-B59F-EC6C23F93559}" type="parTrans" cxnId="{A94DF6CE-26E6-4242-BA88-A98E02EEDB22}">
      <dgm:prSet/>
      <dgm:spPr/>
      <dgm:t>
        <a:bodyPr/>
        <a:lstStyle/>
        <a:p>
          <a:endParaRPr lang="en-US"/>
        </a:p>
      </dgm:t>
    </dgm:pt>
    <dgm:pt modelId="{6ACDCF73-702F-45B3-9276-2336434A3810}" type="sibTrans" cxnId="{A94DF6CE-26E6-4242-BA88-A98E02EEDB22}">
      <dgm:prSet/>
      <dgm:spPr/>
      <dgm:t>
        <a:bodyPr/>
        <a:lstStyle/>
        <a:p>
          <a:endParaRPr lang="en-US"/>
        </a:p>
      </dgm:t>
    </dgm:pt>
    <dgm:pt modelId="{9AD1A77A-EC0C-4EEE-85DE-464CDFD3359F}">
      <dgm:prSet phldr="0"/>
      <dgm:spPr/>
      <dgm:t>
        <a:bodyPr/>
        <a:lstStyle/>
        <a:p>
          <a:pPr rtl="0"/>
          <a:r>
            <a:rPr lang="en" b="0" dirty="0">
              <a:latin typeface="Arial"/>
              <a:cs typeface="Arial"/>
            </a:rPr>
            <a:t>The founder of Purespring focus on determining the need of customers (Purespring Therapeutics., n.d.).</a:t>
          </a:r>
          <a:endParaRPr lang="en-US" b="0" dirty="0">
            <a:latin typeface="Arial"/>
            <a:cs typeface="Arial"/>
          </a:endParaRPr>
        </a:p>
      </dgm:t>
    </dgm:pt>
    <dgm:pt modelId="{069CC9AB-D13D-401F-AE60-36D3483973CC}" type="parTrans" cxnId="{270D0829-9D6C-4E5C-81F4-E9096B781C7B}">
      <dgm:prSet/>
      <dgm:spPr/>
      <dgm:t>
        <a:bodyPr/>
        <a:lstStyle/>
        <a:p>
          <a:endParaRPr lang="en-IN"/>
        </a:p>
      </dgm:t>
    </dgm:pt>
    <dgm:pt modelId="{5744FD2C-FD0B-4EBB-93F4-371B35ADE8E4}" type="sibTrans" cxnId="{270D0829-9D6C-4E5C-81F4-E9096B781C7B}">
      <dgm:prSet/>
      <dgm:spPr/>
      <dgm:t>
        <a:bodyPr/>
        <a:lstStyle/>
        <a:p>
          <a:endParaRPr lang="en-US"/>
        </a:p>
      </dgm:t>
    </dgm:pt>
    <dgm:pt modelId="{B3B50405-554E-48A9-A6D2-3C829B659B1C}">
      <dgm:prSet phldr="0"/>
      <dgm:spPr/>
      <dgm:t>
        <a:bodyPr/>
        <a:lstStyle/>
        <a:p>
          <a:r>
            <a:rPr lang="en">
              <a:latin typeface="Arial"/>
              <a:cs typeface="Arial"/>
            </a:rPr>
            <a:t>The founder tries to solve the bigger problem and effective execution and planning help to reach the maximum number of customers. </a:t>
          </a:r>
          <a:endParaRPr lang="en-US">
            <a:latin typeface="Arial"/>
            <a:cs typeface="Arial"/>
          </a:endParaRPr>
        </a:p>
      </dgm:t>
    </dgm:pt>
    <dgm:pt modelId="{DF629938-C3EB-45F5-9268-54262F285D13}" type="parTrans" cxnId="{C27D5FDC-5F80-42F9-939B-D06122A7C577}">
      <dgm:prSet/>
      <dgm:spPr/>
      <dgm:t>
        <a:bodyPr/>
        <a:lstStyle/>
        <a:p>
          <a:endParaRPr lang="en-IN"/>
        </a:p>
      </dgm:t>
    </dgm:pt>
    <dgm:pt modelId="{CAB91E00-CAF8-41D0-9804-9237A41D5A50}" type="sibTrans" cxnId="{C27D5FDC-5F80-42F9-939B-D06122A7C577}">
      <dgm:prSet/>
      <dgm:spPr/>
      <dgm:t>
        <a:bodyPr/>
        <a:lstStyle/>
        <a:p>
          <a:endParaRPr lang="en-US"/>
        </a:p>
      </dgm:t>
    </dgm:pt>
    <dgm:pt modelId="{161209D4-88A9-4336-8D69-316AF177D575}" type="pres">
      <dgm:prSet presAssocID="{43DAE771-EB32-44CA-A82F-0CB55D57C689}" presName="vert0" presStyleCnt="0">
        <dgm:presLayoutVars>
          <dgm:dir/>
          <dgm:animOne val="branch"/>
          <dgm:animLvl val="lvl"/>
        </dgm:presLayoutVars>
      </dgm:prSet>
      <dgm:spPr/>
    </dgm:pt>
    <dgm:pt modelId="{3975EF2C-1F6B-435C-BD06-E235BFBE39A4}" type="pres">
      <dgm:prSet presAssocID="{9AD1A77A-EC0C-4EEE-85DE-464CDFD3359F}" presName="thickLine" presStyleLbl="alignNode1" presStyleIdx="0" presStyleCnt="3"/>
      <dgm:spPr/>
    </dgm:pt>
    <dgm:pt modelId="{65466B93-27AA-4C0D-8997-ABFCB21CB178}" type="pres">
      <dgm:prSet presAssocID="{9AD1A77A-EC0C-4EEE-85DE-464CDFD3359F}" presName="horz1" presStyleCnt="0"/>
      <dgm:spPr/>
    </dgm:pt>
    <dgm:pt modelId="{58D35EE9-57FA-4347-9002-DDE22FA291F5}" type="pres">
      <dgm:prSet presAssocID="{9AD1A77A-EC0C-4EEE-85DE-464CDFD3359F}" presName="tx1" presStyleLbl="revTx" presStyleIdx="0" presStyleCnt="3"/>
      <dgm:spPr/>
    </dgm:pt>
    <dgm:pt modelId="{294CF255-93BA-4141-B2D2-66AB88A73032}" type="pres">
      <dgm:prSet presAssocID="{9AD1A77A-EC0C-4EEE-85DE-464CDFD3359F}" presName="vert1" presStyleCnt="0"/>
      <dgm:spPr/>
    </dgm:pt>
    <dgm:pt modelId="{1D416C9E-CFBC-4C68-8973-DF3A63D026C5}" type="pres">
      <dgm:prSet presAssocID="{B3B50405-554E-48A9-A6D2-3C829B659B1C}" presName="thickLine" presStyleLbl="alignNode1" presStyleIdx="1" presStyleCnt="3"/>
      <dgm:spPr/>
    </dgm:pt>
    <dgm:pt modelId="{0EBE4C5A-1F56-4460-8A35-F41C4979A43B}" type="pres">
      <dgm:prSet presAssocID="{B3B50405-554E-48A9-A6D2-3C829B659B1C}" presName="horz1" presStyleCnt="0"/>
      <dgm:spPr/>
    </dgm:pt>
    <dgm:pt modelId="{77198F52-EF3A-4061-B2BC-A8BA2436C903}" type="pres">
      <dgm:prSet presAssocID="{B3B50405-554E-48A9-A6D2-3C829B659B1C}" presName="tx1" presStyleLbl="revTx" presStyleIdx="1" presStyleCnt="3"/>
      <dgm:spPr/>
    </dgm:pt>
    <dgm:pt modelId="{3A1028D5-83D8-464D-8AD8-9B288D652C12}" type="pres">
      <dgm:prSet presAssocID="{B3B50405-554E-48A9-A6D2-3C829B659B1C}" presName="vert1" presStyleCnt="0"/>
      <dgm:spPr/>
    </dgm:pt>
    <dgm:pt modelId="{8ED482ED-143D-4C9B-A98D-66C866E38706}" type="pres">
      <dgm:prSet presAssocID="{A1FE2030-5E35-4520-AD18-0DCD335C4554}" presName="thickLine" presStyleLbl="alignNode1" presStyleIdx="2" presStyleCnt="3"/>
      <dgm:spPr/>
    </dgm:pt>
    <dgm:pt modelId="{052AE65F-02DB-44C9-B3E3-DFEEB8E0FE27}" type="pres">
      <dgm:prSet presAssocID="{A1FE2030-5E35-4520-AD18-0DCD335C4554}" presName="horz1" presStyleCnt="0"/>
      <dgm:spPr/>
    </dgm:pt>
    <dgm:pt modelId="{910C44AF-DFB4-4E89-AA4C-28A940C2AD06}" type="pres">
      <dgm:prSet presAssocID="{A1FE2030-5E35-4520-AD18-0DCD335C4554}" presName="tx1" presStyleLbl="revTx" presStyleIdx="2" presStyleCnt="3"/>
      <dgm:spPr/>
    </dgm:pt>
    <dgm:pt modelId="{CAF431C2-3662-4E42-B127-29812334E420}" type="pres">
      <dgm:prSet presAssocID="{A1FE2030-5E35-4520-AD18-0DCD335C4554}" presName="vert1" presStyleCnt="0"/>
      <dgm:spPr/>
    </dgm:pt>
  </dgm:ptLst>
  <dgm:cxnLst>
    <dgm:cxn modelId="{B2223D04-A6F5-48C6-9447-533C7861692A}" type="presOf" srcId="{9AD1A77A-EC0C-4EEE-85DE-464CDFD3359F}" destId="{58D35EE9-57FA-4347-9002-DDE22FA291F5}" srcOrd="0" destOrd="0" presId="urn:microsoft.com/office/officeart/2008/layout/LinedList"/>
    <dgm:cxn modelId="{270D0829-9D6C-4E5C-81F4-E9096B781C7B}" srcId="{43DAE771-EB32-44CA-A82F-0CB55D57C689}" destId="{9AD1A77A-EC0C-4EEE-85DE-464CDFD3359F}" srcOrd="0" destOrd="0" parTransId="{069CC9AB-D13D-401F-AE60-36D3483973CC}" sibTransId="{5744FD2C-FD0B-4EBB-93F4-371B35ADE8E4}"/>
    <dgm:cxn modelId="{F0867B5D-AA81-4C3A-9FFB-84576B5468B8}" type="presOf" srcId="{43DAE771-EB32-44CA-A82F-0CB55D57C689}" destId="{161209D4-88A9-4336-8D69-316AF177D575}" srcOrd="0" destOrd="0" presId="urn:microsoft.com/office/officeart/2008/layout/LinedList"/>
    <dgm:cxn modelId="{0188E0A9-9190-4FAD-A786-FFFF86C8CDD1}" type="presOf" srcId="{B3B50405-554E-48A9-A6D2-3C829B659B1C}" destId="{77198F52-EF3A-4061-B2BC-A8BA2436C903}" srcOrd="0" destOrd="0" presId="urn:microsoft.com/office/officeart/2008/layout/LinedList"/>
    <dgm:cxn modelId="{A94DF6CE-26E6-4242-BA88-A98E02EEDB22}" srcId="{43DAE771-EB32-44CA-A82F-0CB55D57C689}" destId="{A1FE2030-5E35-4520-AD18-0DCD335C4554}" srcOrd="2" destOrd="0" parTransId="{B6BAF17E-E94D-4E8B-B59F-EC6C23F93559}" sibTransId="{6ACDCF73-702F-45B3-9276-2336434A3810}"/>
    <dgm:cxn modelId="{C27D5FDC-5F80-42F9-939B-D06122A7C577}" srcId="{43DAE771-EB32-44CA-A82F-0CB55D57C689}" destId="{B3B50405-554E-48A9-A6D2-3C829B659B1C}" srcOrd="1" destOrd="0" parTransId="{DF629938-C3EB-45F5-9268-54262F285D13}" sibTransId="{CAB91E00-CAF8-41D0-9804-9237A41D5A50}"/>
    <dgm:cxn modelId="{949415DD-9FF8-423B-ACF9-1DC3E3DA59F4}" type="presOf" srcId="{A1FE2030-5E35-4520-AD18-0DCD335C4554}" destId="{910C44AF-DFB4-4E89-AA4C-28A940C2AD06}" srcOrd="0" destOrd="0" presId="urn:microsoft.com/office/officeart/2008/layout/LinedList"/>
    <dgm:cxn modelId="{F1DDD4D2-7BA3-45D7-994F-7D770A38646E}" type="presParOf" srcId="{161209D4-88A9-4336-8D69-316AF177D575}" destId="{3975EF2C-1F6B-435C-BD06-E235BFBE39A4}" srcOrd="0" destOrd="0" presId="urn:microsoft.com/office/officeart/2008/layout/LinedList"/>
    <dgm:cxn modelId="{6359CA0E-B169-48C8-BF6E-A268D228492F}" type="presParOf" srcId="{161209D4-88A9-4336-8D69-316AF177D575}" destId="{65466B93-27AA-4C0D-8997-ABFCB21CB178}" srcOrd="1" destOrd="0" presId="urn:microsoft.com/office/officeart/2008/layout/LinedList"/>
    <dgm:cxn modelId="{5FC844FA-C360-44E7-8725-D1EC5CB4F076}" type="presParOf" srcId="{65466B93-27AA-4C0D-8997-ABFCB21CB178}" destId="{58D35EE9-57FA-4347-9002-DDE22FA291F5}" srcOrd="0" destOrd="0" presId="urn:microsoft.com/office/officeart/2008/layout/LinedList"/>
    <dgm:cxn modelId="{9A5F88EC-B179-459D-81C7-36BF1040EC59}" type="presParOf" srcId="{65466B93-27AA-4C0D-8997-ABFCB21CB178}" destId="{294CF255-93BA-4141-B2D2-66AB88A73032}" srcOrd="1" destOrd="0" presId="urn:microsoft.com/office/officeart/2008/layout/LinedList"/>
    <dgm:cxn modelId="{CC1756F2-E5DB-43D2-BD05-DF7CC4EEE358}" type="presParOf" srcId="{161209D4-88A9-4336-8D69-316AF177D575}" destId="{1D416C9E-CFBC-4C68-8973-DF3A63D026C5}" srcOrd="2" destOrd="0" presId="urn:microsoft.com/office/officeart/2008/layout/LinedList"/>
    <dgm:cxn modelId="{9531077B-FB02-4764-90F2-8D2E640A30AE}" type="presParOf" srcId="{161209D4-88A9-4336-8D69-316AF177D575}" destId="{0EBE4C5A-1F56-4460-8A35-F41C4979A43B}" srcOrd="3" destOrd="0" presId="urn:microsoft.com/office/officeart/2008/layout/LinedList"/>
    <dgm:cxn modelId="{A21913DE-BBFE-446D-9478-BCF9EE50FEC4}" type="presParOf" srcId="{0EBE4C5A-1F56-4460-8A35-F41C4979A43B}" destId="{77198F52-EF3A-4061-B2BC-A8BA2436C903}" srcOrd="0" destOrd="0" presId="urn:microsoft.com/office/officeart/2008/layout/LinedList"/>
    <dgm:cxn modelId="{D29FBFE8-CC75-4E52-97CF-A97167F3D143}" type="presParOf" srcId="{0EBE4C5A-1F56-4460-8A35-F41C4979A43B}" destId="{3A1028D5-83D8-464D-8AD8-9B288D652C12}" srcOrd="1" destOrd="0" presId="urn:microsoft.com/office/officeart/2008/layout/LinedList"/>
    <dgm:cxn modelId="{C36CC2CD-2431-472B-B631-6001296DDFC0}" type="presParOf" srcId="{161209D4-88A9-4336-8D69-316AF177D575}" destId="{8ED482ED-143D-4C9B-A98D-66C866E38706}" srcOrd="4" destOrd="0" presId="urn:microsoft.com/office/officeart/2008/layout/LinedList"/>
    <dgm:cxn modelId="{56874AF8-C2ED-41BE-B43A-A243E6855475}" type="presParOf" srcId="{161209D4-88A9-4336-8D69-316AF177D575}" destId="{052AE65F-02DB-44C9-B3E3-DFEEB8E0FE27}" srcOrd="5" destOrd="0" presId="urn:microsoft.com/office/officeart/2008/layout/LinedList"/>
    <dgm:cxn modelId="{FF62BFC8-8BC3-4406-B859-7F04F0CFDDB0}" type="presParOf" srcId="{052AE65F-02DB-44C9-B3E3-DFEEB8E0FE27}" destId="{910C44AF-DFB4-4E89-AA4C-28A940C2AD06}" srcOrd="0" destOrd="0" presId="urn:microsoft.com/office/officeart/2008/layout/LinedList"/>
    <dgm:cxn modelId="{EE8E4B5B-54DF-4DA3-AEA1-BBDF0D1EA2D2}" type="presParOf" srcId="{052AE65F-02DB-44C9-B3E3-DFEEB8E0FE27}" destId="{CAF431C2-3662-4E42-B127-29812334E42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DBC3F1-A3A1-4319-B903-EEF84AA1DD39}">
      <dsp:nvSpPr>
        <dsp:cNvPr id="0" name=""/>
        <dsp:cNvSpPr/>
      </dsp:nvSpPr>
      <dsp:spPr>
        <a:xfrm>
          <a:off x="787380" y="1017237"/>
          <a:ext cx="1199812" cy="1199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24169D-9500-4A4A-93DB-6ADB650030EA}">
      <dsp:nvSpPr>
        <dsp:cNvPr id="0" name=""/>
        <dsp:cNvSpPr/>
      </dsp:nvSpPr>
      <dsp:spPr>
        <a:xfrm>
          <a:off x="54162" y="2555888"/>
          <a:ext cx="266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1" kern="1200" baseline="0" dirty="0"/>
            <a:t>The chosen topic for this presentation is to analyze critical factors that lead start-ups to success beyond three years.</a:t>
          </a:r>
          <a:endParaRPr lang="en-US" sz="1500" b="1" kern="1200" dirty="0"/>
        </a:p>
      </dsp:txBody>
      <dsp:txXfrm>
        <a:off x="54162" y="2555888"/>
        <a:ext cx="2666250" cy="720000"/>
      </dsp:txXfrm>
    </dsp:sp>
    <dsp:sp modelId="{89AC7429-D219-4582-815C-D45558D07C8B}">
      <dsp:nvSpPr>
        <dsp:cNvPr id="0" name=""/>
        <dsp:cNvSpPr/>
      </dsp:nvSpPr>
      <dsp:spPr>
        <a:xfrm>
          <a:off x="3920224" y="1017237"/>
          <a:ext cx="1199812" cy="1199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7E5408-6547-46EA-9165-DF96586A6DF4}">
      <dsp:nvSpPr>
        <dsp:cNvPr id="0" name=""/>
        <dsp:cNvSpPr/>
      </dsp:nvSpPr>
      <dsp:spPr>
        <a:xfrm>
          <a:off x="3187005" y="2555888"/>
          <a:ext cx="266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1" kern="1200" baseline="0" dirty="0"/>
            <a:t>The presentation will be going to identify the factors and their impact on business with relevant examples.</a:t>
          </a:r>
          <a:endParaRPr lang="en-US" sz="1500" b="1" kern="1200" dirty="0"/>
        </a:p>
      </dsp:txBody>
      <dsp:txXfrm>
        <a:off x="3187005" y="2555888"/>
        <a:ext cx="2666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650CF4-2B4E-4592-9CEF-1DDF72B413C9}">
      <dsp:nvSpPr>
        <dsp:cNvPr id="0" name=""/>
        <dsp:cNvSpPr/>
      </dsp:nvSpPr>
      <dsp:spPr>
        <a:xfrm>
          <a:off x="698852" y="780108"/>
          <a:ext cx="1058062" cy="1058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856475-2931-4BD4-B9C8-98FADF1739F6}">
      <dsp:nvSpPr>
        <dsp:cNvPr id="0" name=""/>
        <dsp:cNvSpPr/>
      </dsp:nvSpPr>
      <dsp:spPr>
        <a:xfrm>
          <a:off x="52259" y="2152103"/>
          <a:ext cx="235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1" kern="1200" baseline="0" dirty="0"/>
            <a:t>A start-up is influenced by several factors and proper planning helps to enhance the success rate. </a:t>
          </a:r>
          <a:endParaRPr lang="en-US" sz="1500" b="1" kern="1200" dirty="0"/>
        </a:p>
      </dsp:txBody>
      <dsp:txXfrm>
        <a:off x="52259" y="2152103"/>
        <a:ext cx="2351250" cy="720000"/>
      </dsp:txXfrm>
    </dsp:sp>
    <dsp:sp modelId="{FD345795-C2C4-4698-8863-9AB0A52B8587}">
      <dsp:nvSpPr>
        <dsp:cNvPr id="0" name=""/>
        <dsp:cNvSpPr/>
      </dsp:nvSpPr>
      <dsp:spPr>
        <a:xfrm>
          <a:off x="3461571" y="780108"/>
          <a:ext cx="1058062" cy="1058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7B15A0-5C84-4E99-87FE-8D5F8D338425}">
      <dsp:nvSpPr>
        <dsp:cNvPr id="0" name=""/>
        <dsp:cNvSpPr/>
      </dsp:nvSpPr>
      <dsp:spPr>
        <a:xfrm>
          <a:off x="2814977" y="2152103"/>
          <a:ext cx="235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1" kern="1200" baseline="0" dirty="0"/>
            <a:t>For instance, the idea is one of the core important factors that help to gain scope for a founder to start a unique business (Rashid et al., 2019).</a:t>
          </a:r>
          <a:endParaRPr lang="en-US" sz="1500" b="1" kern="1200" dirty="0"/>
        </a:p>
      </dsp:txBody>
      <dsp:txXfrm>
        <a:off x="2814977" y="2152103"/>
        <a:ext cx="23512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585A77-EDE6-4A22-AEEA-CF85F4C5D3C5}">
      <dsp:nvSpPr>
        <dsp:cNvPr id="0" name=""/>
        <dsp:cNvSpPr/>
      </dsp:nvSpPr>
      <dsp:spPr>
        <a:xfrm>
          <a:off x="0" y="23743"/>
          <a:ext cx="6482493" cy="1367437"/>
        </a:xfrm>
        <a:prstGeom prst="roundRect">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baseline="0" dirty="0"/>
            <a:t>Marketing helps to increase awareness among customers regarding the offering of products and services. </a:t>
          </a:r>
          <a:endParaRPr lang="en-US" sz="2500" b="1" kern="1200" dirty="0"/>
        </a:p>
      </dsp:txBody>
      <dsp:txXfrm>
        <a:off x="66753" y="90496"/>
        <a:ext cx="6348987" cy="1233931"/>
      </dsp:txXfrm>
    </dsp:sp>
    <dsp:sp modelId="{B2EFB9F8-928C-4697-80E9-B749E98ABA4C}">
      <dsp:nvSpPr>
        <dsp:cNvPr id="0" name=""/>
        <dsp:cNvSpPr/>
      </dsp:nvSpPr>
      <dsp:spPr>
        <a:xfrm>
          <a:off x="0" y="1463181"/>
          <a:ext cx="6482493" cy="1367437"/>
        </a:xfrm>
        <a:prstGeom prst="roundRect">
          <a:avLst/>
        </a:prstGeom>
        <a:solidFill>
          <a:schemeClr val="accent3">
            <a:shade val="80000"/>
            <a:hueOff val="97683"/>
            <a:satOff val="-4945"/>
            <a:lumOff val="96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baseline="0" dirty="0"/>
            <a:t>Start-ups use social media marketing strategy in case of luring large target audiences. </a:t>
          </a:r>
          <a:endParaRPr lang="en-US" sz="2500" b="1" kern="1200" dirty="0"/>
        </a:p>
      </dsp:txBody>
      <dsp:txXfrm>
        <a:off x="66753" y="1529934"/>
        <a:ext cx="6348987" cy="1233931"/>
      </dsp:txXfrm>
    </dsp:sp>
    <dsp:sp modelId="{6FEBDE17-377B-436D-A966-6DE32F7BFC94}">
      <dsp:nvSpPr>
        <dsp:cNvPr id="0" name=""/>
        <dsp:cNvSpPr/>
      </dsp:nvSpPr>
      <dsp:spPr>
        <a:xfrm>
          <a:off x="0" y="2902618"/>
          <a:ext cx="6482493" cy="1367437"/>
        </a:xfrm>
        <a:prstGeom prst="roundRect">
          <a:avLst/>
        </a:prstGeom>
        <a:solidFill>
          <a:schemeClr val="accent3">
            <a:shade val="80000"/>
            <a:hueOff val="195367"/>
            <a:satOff val="-9891"/>
            <a:lumOff val="193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baseline="0" dirty="0"/>
            <a:t>Online and offline marketing helps to create a positive impact on the purchase decision of customers that increases revenue and ensures success (</a:t>
          </a:r>
          <a:r>
            <a:rPr lang="en-US" sz="2500" b="1" kern="1200" baseline="0" dirty="0" err="1"/>
            <a:t>Krizanova</a:t>
          </a:r>
          <a:r>
            <a:rPr lang="en-US" sz="2500" b="1" kern="1200" baseline="0" dirty="0"/>
            <a:t> </a:t>
          </a:r>
          <a:r>
            <a:rPr lang="en-US" sz="2500" b="1" i="1" kern="1200" baseline="0" dirty="0"/>
            <a:t>et al</a:t>
          </a:r>
          <a:r>
            <a:rPr lang="en-US" sz="2500" b="1" kern="1200" baseline="0" dirty="0"/>
            <a:t>., 2019). </a:t>
          </a:r>
          <a:endParaRPr lang="en-US" sz="2500" b="1" kern="1200" dirty="0"/>
        </a:p>
      </dsp:txBody>
      <dsp:txXfrm>
        <a:off x="66753" y="2969371"/>
        <a:ext cx="6348987" cy="1233931"/>
      </dsp:txXfrm>
    </dsp:sp>
    <dsp:sp modelId="{33004A09-857D-4F03-8041-9B61812740C2}">
      <dsp:nvSpPr>
        <dsp:cNvPr id="0" name=""/>
        <dsp:cNvSpPr/>
      </dsp:nvSpPr>
      <dsp:spPr>
        <a:xfrm>
          <a:off x="0" y="4342056"/>
          <a:ext cx="6482493" cy="1367437"/>
        </a:xfrm>
        <a:prstGeom prst="roundRect">
          <a:avLst/>
        </a:prstGeom>
        <a:solidFill>
          <a:schemeClr val="accent3">
            <a:shade val="80000"/>
            <a:hueOff val="293050"/>
            <a:satOff val="-14836"/>
            <a:lumOff val="290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baseline="0" dirty="0"/>
            <a:t>Around 2.9 Billion people regularly use Facebook in 2023 (Dixon., 2023). </a:t>
          </a:r>
          <a:endParaRPr lang="en-US" sz="2500" b="1" kern="1200" dirty="0"/>
        </a:p>
      </dsp:txBody>
      <dsp:txXfrm>
        <a:off x="66753" y="4408809"/>
        <a:ext cx="6348987" cy="12339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6D2516-249C-4642-8D1F-BDE95142F103}">
      <dsp:nvSpPr>
        <dsp:cNvPr id="0" name=""/>
        <dsp:cNvSpPr/>
      </dsp:nvSpPr>
      <dsp:spPr>
        <a:xfrm>
          <a:off x="0" y="84366"/>
          <a:ext cx="5943760" cy="1628639"/>
        </a:xfrm>
        <a:prstGeom prst="roundRect">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 sz="2400" b="1" kern="1200" dirty="0">
              <a:latin typeface="Arial"/>
              <a:cs typeface="Arial"/>
            </a:rPr>
            <a:t>Technology is one of the innovative factors that enable it to reach a large number of customers (Lee </a:t>
          </a:r>
          <a:r>
            <a:rPr lang="en" sz="2400" b="1" i="1" kern="1200" dirty="0">
              <a:latin typeface="Arial"/>
              <a:cs typeface="Arial"/>
            </a:rPr>
            <a:t>et al</a:t>
          </a:r>
          <a:r>
            <a:rPr lang="en" sz="2400" b="1" kern="1200" dirty="0">
              <a:latin typeface="Arial"/>
              <a:cs typeface="Arial"/>
            </a:rPr>
            <a:t>., 2019).</a:t>
          </a:r>
          <a:endParaRPr lang="en-US" sz="2400" b="1" kern="1200" dirty="0">
            <a:latin typeface="Arial"/>
            <a:cs typeface="Arial"/>
          </a:endParaRPr>
        </a:p>
      </dsp:txBody>
      <dsp:txXfrm>
        <a:off x="79504" y="163870"/>
        <a:ext cx="5784752" cy="1469631"/>
      </dsp:txXfrm>
    </dsp:sp>
    <dsp:sp modelId="{F21A2E62-DB81-4A09-86BA-8ABCDD37DC68}">
      <dsp:nvSpPr>
        <dsp:cNvPr id="0" name=""/>
        <dsp:cNvSpPr/>
      </dsp:nvSpPr>
      <dsp:spPr>
        <a:xfrm>
          <a:off x="0" y="1782126"/>
          <a:ext cx="5943760" cy="1628639"/>
        </a:xfrm>
        <a:prstGeom prst="roundRect">
          <a:avLst/>
        </a:prstGeom>
        <a:solidFill>
          <a:schemeClr val="accent3">
            <a:shade val="80000"/>
            <a:hueOff val="146525"/>
            <a:satOff val="-7418"/>
            <a:lumOff val="145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 sz="2400" b="1" kern="1200" dirty="0">
              <a:latin typeface="Arial"/>
              <a:cs typeface="Arial"/>
            </a:rPr>
            <a:t>It helps to offer customization of products that helps to increase the success rate (‌Kietzmann and Pitt, 2020).</a:t>
          </a:r>
          <a:endParaRPr lang="en-US" sz="2400" b="1" kern="1200" dirty="0">
            <a:latin typeface="Arial"/>
            <a:cs typeface="Arial"/>
          </a:endParaRPr>
        </a:p>
      </dsp:txBody>
      <dsp:txXfrm>
        <a:off x="79504" y="1861630"/>
        <a:ext cx="5784752" cy="1469631"/>
      </dsp:txXfrm>
    </dsp:sp>
    <dsp:sp modelId="{D304CF1E-DFA5-46DC-88C9-F6B8ED902D94}">
      <dsp:nvSpPr>
        <dsp:cNvPr id="0" name=""/>
        <dsp:cNvSpPr/>
      </dsp:nvSpPr>
      <dsp:spPr>
        <a:xfrm>
          <a:off x="0" y="3479886"/>
          <a:ext cx="5943760" cy="1628639"/>
        </a:xfrm>
        <a:prstGeom prst="roundRect">
          <a:avLst/>
        </a:prstGeom>
        <a:solidFill>
          <a:schemeClr val="accent3">
            <a:shade val="80000"/>
            <a:hueOff val="293050"/>
            <a:satOff val="-14836"/>
            <a:lumOff val="290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 sz="2400" b="1" kern="1200" dirty="0">
              <a:latin typeface="Arial"/>
              <a:cs typeface="Arial"/>
            </a:rPr>
            <a:t>It enables us to take better decisions regarding product development, pricing and other important strategy.</a:t>
          </a:r>
          <a:endParaRPr lang="en-US" sz="2400" b="1" kern="1200" dirty="0"/>
        </a:p>
      </dsp:txBody>
      <dsp:txXfrm>
        <a:off x="79504" y="3559390"/>
        <a:ext cx="5784752" cy="14696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9B7DF8-9A18-4DA4-B4CB-D4B8B1F2026A}">
      <dsp:nvSpPr>
        <dsp:cNvPr id="0" name=""/>
        <dsp:cNvSpPr/>
      </dsp:nvSpPr>
      <dsp:spPr>
        <a:xfrm>
          <a:off x="0" y="1783"/>
          <a:ext cx="521848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12E21FE-8AA5-4E02-AD75-42DD1182635B}">
      <dsp:nvSpPr>
        <dsp:cNvPr id="0" name=""/>
        <dsp:cNvSpPr/>
      </dsp:nvSpPr>
      <dsp:spPr>
        <a:xfrm>
          <a:off x="0" y="1783"/>
          <a:ext cx="5218487" cy="1216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b="1" kern="1200" baseline="0" dirty="0" err="1"/>
            <a:t>Zapp</a:t>
          </a:r>
          <a:r>
            <a:rPr lang="en-US" sz="3300" b="1" kern="1200" baseline="0" dirty="0"/>
            <a:t> is a successful start-up in the UK founded in 2020 (Kunst., </a:t>
          </a:r>
          <a:r>
            <a:rPr lang="en-US" sz="3300" b="1" kern="1200" baseline="0" dirty="0" err="1"/>
            <a:t>n.d</a:t>
          </a:r>
          <a:r>
            <a:rPr lang="en-US" sz="3300" b="1" kern="1200" baseline="0" dirty="0"/>
            <a:t>).</a:t>
          </a:r>
          <a:endParaRPr lang="en-US" sz="3300" b="1" kern="1200" dirty="0"/>
        </a:p>
      </dsp:txBody>
      <dsp:txXfrm>
        <a:off x="0" y="1783"/>
        <a:ext cx="5218487" cy="1216215"/>
      </dsp:txXfrm>
    </dsp:sp>
    <dsp:sp modelId="{7B68C50D-D0BB-4E4A-B6E6-92E11130DBBA}">
      <dsp:nvSpPr>
        <dsp:cNvPr id="0" name=""/>
        <dsp:cNvSpPr/>
      </dsp:nvSpPr>
      <dsp:spPr>
        <a:xfrm>
          <a:off x="0" y="1217998"/>
          <a:ext cx="5218487"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D2C1376-11BB-4633-B07E-236767FA504E}">
      <dsp:nvSpPr>
        <dsp:cNvPr id="0" name=""/>
        <dsp:cNvSpPr/>
      </dsp:nvSpPr>
      <dsp:spPr>
        <a:xfrm>
          <a:off x="0" y="1217998"/>
          <a:ext cx="5218487" cy="1216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b="1" kern="1200" baseline="0" dirty="0"/>
            <a:t>This start-up uses its sustainability strategy and effective team management helps to gain success.</a:t>
          </a:r>
          <a:endParaRPr lang="en-US" sz="3300" b="1" kern="1200" dirty="0"/>
        </a:p>
      </dsp:txBody>
      <dsp:txXfrm>
        <a:off x="0" y="1217998"/>
        <a:ext cx="5218487" cy="1216215"/>
      </dsp:txXfrm>
    </dsp:sp>
    <dsp:sp modelId="{60986FB2-8B97-4EF8-A855-126EFCC5F03B}">
      <dsp:nvSpPr>
        <dsp:cNvPr id="0" name=""/>
        <dsp:cNvSpPr/>
      </dsp:nvSpPr>
      <dsp:spPr>
        <a:xfrm>
          <a:off x="0" y="2434213"/>
          <a:ext cx="5218487"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95C79B3-6BA1-4D8A-9651-C551D1806692}">
      <dsp:nvSpPr>
        <dsp:cNvPr id="0" name=""/>
        <dsp:cNvSpPr/>
      </dsp:nvSpPr>
      <dsp:spPr>
        <a:xfrm>
          <a:off x="0" y="2434213"/>
          <a:ext cx="5218487" cy="12162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b="1" kern="1200" baseline="0" dirty="0"/>
            <a:t>Advanced technology helps to identify the needs of customers, and that supports its success. </a:t>
          </a:r>
          <a:endParaRPr lang="en-US" sz="3300" b="1" kern="1200" dirty="0"/>
        </a:p>
      </dsp:txBody>
      <dsp:txXfrm>
        <a:off x="0" y="2434213"/>
        <a:ext cx="5218487" cy="12162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75EF2C-1F6B-435C-BD06-E235BFBE39A4}">
      <dsp:nvSpPr>
        <dsp:cNvPr id="0" name=""/>
        <dsp:cNvSpPr/>
      </dsp:nvSpPr>
      <dsp:spPr>
        <a:xfrm>
          <a:off x="0" y="2676"/>
          <a:ext cx="472227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8D35EE9-57FA-4347-9002-DDE22FA291F5}">
      <dsp:nvSpPr>
        <dsp:cNvPr id="0" name=""/>
        <dsp:cNvSpPr/>
      </dsp:nvSpPr>
      <dsp:spPr>
        <a:xfrm>
          <a:off x="0" y="2676"/>
          <a:ext cx="4722279" cy="1825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 sz="2100" b="0" kern="1200" dirty="0">
              <a:latin typeface="Arial"/>
              <a:cs typeface="Arial"/>
            </a:rPr>
            <a:t>The founder of Purespring focus on determining the need of customers (Purespring Therapeutics., n.d.).</a:t>
          </a:r>
          <a:endParaRPr lang="en-US" sz="2100" b="0" kern="1200" dirty="0">
            <a:latin typeface="Arial"/>
            <a:cs typeface="Arial"/>
          </a:endParaRPr>
        </a:p>
      </dsp:txBody>
      <dsp:txXfrm>
        <a:off x="0" y="2676"/>
        <a:ext cx="4722279" cy="1825454"/>
      </dsp:txXfrm>
    </dsp:sp>
    <dsp:sp modelId="{1D416C9E-CFBC-4C68-8973-DF3A63D026C5}">
      <dsp:nvSpPr>
        <dsp:cNvPr id="0" name=""/>
        <dsp:cNvSpPr/>
      </dsp:nvSpPr>
      <dsp:spPr>
        <a:xfrm>
          <a:off x="0" y="1828130"/>
          <a:ext cx="4722279" cy="0"/>
        </a:xfrm>
        <a:prstGeom prst="line">
          <a:avLst/>
        </a:prstGeom>
        <a:gradFill rotWithShape="0">
          <a:gsLst>
            <a:gs pos="0">
              <a:schemeClr val="accent5">
                <a:hueOff val="-7619157"/>
                <a:satOff val="-11294"/>
                <a:lumOff val="-4509"/>
                <a:alphaOff val="0"/>
                <a:satMod val="103000"/>
                <a:lumMod val="102000"/>
                <a:tint val="94000"/>
              </a:schemeClr>
            </a:gs>
            <a:gs pos="50000">
              <a:schemeClr val="accent5">
                <a:hueOff val="-7619157"/>
                <a:satOff val="-11294"/>
                <a:lumOff val="-4509"/>
                <a:alphaOff val="0"/>
                <a:satMod val="110000"/>
                <a:lumMod val="100000"/>
                <a:shade val="100000"/>
              </a:schemeClr>
            </a:gs>
            <a:gs pos="100000">
              <a:schemeClr val="accent5">
                <a:hueOff val="-7619157"/>
                <a:satOff val="-11294"/>
                <a:lumOff val="-4509"/>
                <a:alphaOff val="0"/>
                <a:lumMod val="99000"/>
                <a:satMod val="120000"/>
                <a:shade val="78000"/>
              </a:schemeClr>
            </a:gs>
          </a:gsLst>
          <a:lin ang="5400000" scaled="0"/>
        </a:gradFill>
        <a:ln w="6350" cap="flat" cmpd="sng" algn="ctr">
          <a:solidFill>
            <a:schemeClr val="accent5">
              <a:hueOff val="-7619157"/>
              <a:satOff val="-11294"/>
              <a:lumOff val="-450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7198F52-EF3A-4061-B2BC-A8BA2436C903}">
      <dsp:nvSpPr>
        <dsp:cNvPr id="0" name=""/>
        <dsp:cNvSpPr/>
      </dsp:nvSpPr>
      <dsp:spPr>
        <a:xfrm>
          <a:off x="0" y="1828130"/>
          <a:ext cx="4722279" cy="1825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 sz="2100" kern="1200">
              <a:latin typeface="Arial"/>
              <a:cs typeface="Arial"/>
            </a:rPr>
            <a:t>The founder tries to solve the bigger problem and effective execution and planning help to reach the maximum number of customers. </a:t>
          </a:r>
          <a:endParaRPr lang="en-US" sz="2100" kern="1200">
            <a:latin typeface="Arial"/>
            <a:cs typeface="Arial"/>
          </a:endParaRPr>
        </a:p>
      </dsp:txBody>
      <dsp:txXfrm>
        <a:off x="0" y="1828130"/>
        <a:ext cx="4722279" cy="1825454"/>
      </dsp:txXfrm>
    </dsp:sp>
    <dsp:sp modelId="{8ED482ED-143D-4C9B-A98D-66C866E38706}">
      <dsp:nvSpPr>
        <dsp:cNvPr id="0" name=""/>
        <dsp:cNvSpPr/>
      </dsp:nvSpPr>
      <dsp:spPr>
        <a:xfrm>
          <a:off x="0" y="3653585"/>
          <a:ext cx="4722279" cy="0"/>
        </a:xfrm>
        <a:prstGeom prst="line">
          <a:avLst/>
        </a:prstGeom>
        <a:gradFill rotWithShape="0">
          <a:gsLst>
            <a:gs pos="0">
              <a:schemeClr val="accent5">
                <a:hueOff val="-15238314"/>
                <a:satOff val="-22588"/>
                <a:lumOff val="-9019"/>
                <a:alphaOff val="0"/>
                <a:satMod val="103000"/>
                <a:lumMod val="102000"/>
                <a:tint val="94000"/>
              </a:schemeClr>
            </a:gs>
            <a:gs pos="50000">
              <a:schemeClr val="accent5">
                <a:hueOff val="-15238314"/>
                <a:satOff val="-22588"/>
                <a:lumOff val="-9019"/>
                <a:alphaOff val="0"/>
                <a:satMod val="110000"/>
                <a:lumMod val="100000"/>
                <a:shade val="100000"/>
              </a:schemeClr>
            </a:gs>
            <a:gs pos="100000">
              <a:schemeClr val="accent5">
                <a:hueOff val="-15238314"/>
                <a:satOff val="-22588"/>
                <a:lumOff val="-9019"/>
                <a:alphaOff val="0"/>
                <a:lumMod val="99000"/>
                <a:satMod val="120000"/>
                <a:shade val="78000"/>
              </a:schemeClr>
            </a:gs>
          </a:gsLst>
          <a:lin ang="5400000" scaled="0"/>
        </a:gradFill>
        <a:ln w="6350" cap="flat" cmpd="sng" algn="ctr">
          <a:solidFill>
            <a:schemeClr val="accent5">
              <a:hueOff val="-15238314"/>
              <a:satOff val="-22588"/>
              <a:lumOff val="-901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10C44AF-DFB4-4E89-AA4C-28A940C2AD06}">
      <dsp:nvSpPr>
        <dsp:cNvPr id="0" name=""/>
        <dsp:cNvSpPr/>
      </dsp:nvSpPr>
      <dsp:spPr>
        <a:xfrm>
          <a:off x="0" y="3653585"/>
          <a:ext cx="4722279" cy="18254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 sz="2100" kern="1200">
              <a:latin typeface="Arial"/>
              <a:cs typeface="Arial"/>
            </a:rPr>
            <a:t>More than 1.8 million people are suffering from chronic kidney disease and </a:t>
          </a:r>
          <a:r>
            <a:rPr lang="en" sz="2100" kern="1200" err="1">
              <a:latin typeface="Arial"/>
              <a:cs typeface="Arial"/>
            </a:rPr>
            <a:t>Purespring</a:t>
          </a:r>
          <a:r>
            <a:rPr lang="en" sz="2100" kern="1200">
              <a:latin typeface="Arial"/>
              <a:cs typeface="Arial"/>
            </a:rPr>
            <a:t> used it as a opportunity to create its own target market (Cook </a:t>
          </a:r>
          <a:r>
            <a:rPr lang="en" sz="2100" i="1" kern="1200">
              <a:latin typeface="Arial"/>
              <a:cs typeface="Arial"/>
            </a:rPr>
            <a:t>et al</a:t>
          </a:r>
          <a:r>
            <a:rPr lang="en" sz="2100" kern="1200">
              <a:latin typeface="Arial"/>
              <a:cs typeface="Arial"/>
            </a:rPr>
            <a:t>. 2023).</a:t>
          </a:r>
          <a:endParaRPr lang="en-US" sz="2100" kern="1200"/>
        </a:p>
      </dsp:txBody>
      <dsp:txXfrm>
        <a:off x="0" y="3653585"/>
        <a:ext cx="4722279" cy="182545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5B215A-F48C-4C49-B55E-7A4E18E52C1F}" type="datetimeFigureOut">
              <a:t>5/11/2023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C4711C-740E-4803-AAED-5F4655DDF580}" type="slidenum">
              <a:t>‹#›</a:t>
            </a:fld>
            <a:endParaRPr lang="en-US"/>
          </a:p>
        </p:txBody>
      </p:sp>
    </p:spTree>
    <p:extLst>
      <p:ext uri="{BB962C8B-B14F-4D97-AF65-F5344CB8AC3E}">
        <p14:creationId xmlns:p14="http://schemas.microsoft.com/office/powerpoint/2010/main" val="25669305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dirty="0"/>
              <a:t>A critical success factor helps support a business to gain new ideas and that helps to guide start-ups to achieve strategic focus. The aim of the presentation will go to shed light on the critical success factors that support a start-up in expanding its business. Besides, the presentation will focus on the reasons to get success and failure of start-ups. Along with this, the presentation will focus on developing mitigation strategies that will help to reduce the failure rate of start-ups.</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96C4711C-740E-4803-AAED-5F4655DDF580}" type="slidenum">
              <a:t>2</a:t>
            </a:fld>
            <a:endParaRPr lang="en-US"/>
          </a:p>
        </p:txBody>
      </p:sp>
    </p:spTree>
    <p:extLst>
      <p:ext uri="{BB962C8B-B14F-4D97-AF65-F5344CB8AC3E}">
        <p14:creationId xmlns:p14="http://schemas.microsoft.com/office/powerpoint/2010/main" val="22002553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dirty="0"/>
              <a:t>When a founder starts a start-up, then the founder is always excited and committed towards their business. Therefore, there are always some factors that help to support the overall growth of the start-up. For instance, within three years, an effective idea is one of the core factors that help to increase the success rate of a start-up. In terms of gaining ideas, the founder can develop detailed research and a unique idea helps to make the differentiation. Besides, the right implementation of execution of an idea and proper planning helps to increase the success rate of start-ups. </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96C4711C-740E-4803-AAED-5F4655DDF580}" type="slidenum">
              <a:t>3</a:t>
            </a:fld>
            <a:endParaRPr lang="en-US"/>
          </a:p>
        </p:txBody>
      </p:sp>
    </p:spTree>
    <p:extLst>
      <p:ext uri="{BB962C8B-B14F-4D97-AF65-F5344CB8AC3E}">
        <p14:creationId xmlns:p14="http://schemas.microsoft.com/office/powerpoint/2010/main" val="35948790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dirty="0"/>
              <a:t>The right team management is one of the important factors that help to succeed in the business. In that case, a founder must always concern about the team-making process because a good team is responsible to increase the productivity of an organization. An effective and skilled, efficient team helps to share innovative ideas which support the growth of start-ups. In order to manage this, the founder focuses on developing recruiting strategy and this strategy helps to hire a talented team. It helps to drive innovation and enhance the success rate of start-ups.</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96C4711C-740E-4803-AAED-5F4655DDF580}" type="slidenum">
              <a:t>4</a:t>
            </a:fld>
            <a:endParaRPr lang="en-US"/>
          </a:p>
        </p:txBody>
      </p:sp>
    </p:spTree>
    <p:extLst>
      <p:ext uri="{BB962C8B-B14F-4D97-AF65-F5344CB8AC3E}">
        <p14:creationId xmlns:p14="http://schemas.microsoft.com/office/powerpoint/2010/main" val="32481281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dirty="0"/>
              <a:t>In today’s world of business, marketing is one of the powerful tools that increase the awareness of the brand. The visibility of the brand helps to reach a large number of customers and for gaining visibility, start-ups can focus on both online and offline marketing strategies. In the modern world, people are strongly dependent on social media and in 2023, approximately 2.9 billion people are regularly using  Facebook. The start-ups can use this social networking strategy and effectively use social media marketing campaigns. As a result, it helps to reach a large number of audiences and helps to build loyalty between customers and the company.</a:t>
            </a:r>
            <a:endParaRPr lang="en-US" dirty="0"/>
          </a:p>
        </p:txBody>
      </p:sp>
      <p:sp>
        <p:nvSpPr>
          <p:cNvPr id="4" name="Slide Number Placeholder 3"/>
          <p:cNvSpPr>
            <a:spLocks noGrp="1"/>
          </p:cNvSpPr>
          <p:nvPr>
            <p:ph type="sldNum" sz="quarter" idx="5"/>
          </p:nvPr>
        </p:nvSpPr>
        <p:spPr/>
        <p:txBody>
          <a:bodyPr/>
          <a:lstStyle/>
          <a:p>
            <a:fld id="{96C4711C-740E-4803-AAED-5F4655DDF580}" type="slidenum">
              <a:t>5</a:t>
            </a:fld>
            <a:endParaRPr lang="en-US"/>
          </a:p>
        </p:txBody>
      </p:sp>
    </p:spTree>
    <p:extLst>
      <p:ext uri="{BB962C8B-B14F-4D97-AF65-F5344CB8AC3E}">
        <p14:creationId xmlns:p14="http://schemas.microsoft.com/office/powerpoint/2010/main" val="21351745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dirty="0"/>
              <a:t>Using advanced technology helps to increase the success of start-ups. For instance, in today’s world of business, using of artificial intelligence and machine learning helps to support the innovation of start-ups. By utilizing this, a start-up can utilize machine learning and artificial intelligence to identify the problems of target customers and this also help to determine the solutions which increase the success rate of start-ups. For instance, it helps to offer personalized products to customers and enhances the potential growth of the business. </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96C4711C-740E-4803-AAED-5F4655DDF580}" type="slidenum">
              <a:t>6</a:t>
            </a:fld>
            <a:endParaRPr lang="en-US"/>
          </a:p>
        </p:txBody>
      </p:sp>
    </p:spTree>
    <p:extLst>
      <p:ext uri="{BB962C8B-B14F-4D97-AF65-F5344CB8AC3E}">
        <p14:creationId xmlns:p14="http://schemas.microsoft.com/office/powerpoint/2010/main" val="19150613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dirty="0"/>
              <a:t>For example, Zapp is one of the successful delivery start-ups in the UK and this start-up was founded in 2020. This company runs a successful business and this start-up uses effective business models where they employ people with the electrical fleet. The company offers to bring groceries to the doorsteps and they give priority to the urgent needs of customers. They focus on identifying the needs of customers. In the case of managing this, the company successfully use their advanced technology. </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96C4711C-740E-4803-AAED-5F4655DDF580}" type="slidenum">
              <a:t>7</a:t>
            </a:fld>
            <a:endParaRPr lang="en-US"/>
          </a:p>
        </p:txBody>
      </p:sp>
    </p:spTree>
    <p:extLst>
      <p:ext uri="{BB962C8B-B14F-4D97-AF65-F5344CB8AC3E}">
        <p14:creationId xmlns:p14="http://schemas.microsoft.com/office/powerpoint/2010/main" val="21319049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 dirty="0"/>
              <a:t>Besides, in the year 2020, </a:t>
            </a:r>
            <a:r>
              <a:rPr lang="en" dirty="0" err="1"/>
              <a:t>Purespring</a:t>
            </a:r>
            <a:r>
              <a:rPr lang="en" dirty="0"/>
              <a:t> is a start-up in the UK which acquires a successful business in the global market. This company is an AAV gene therapy company which focused on offering therapeutic services to solve renal diseases. This company successfully runs their business by using the unique idea of the founder. The founder tries to solve the bigger problem in society because, in society, people are suffering from renal diseases. In the UK, more than 1.8 million people are suffering from chronic kidney disease and the founder follows the right time and target market strategy to lure customers. </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96C4711C-740E-4803-AAED-5F4655DDF580}" type="slidenum">
              <a:t>8</a:t>
            </a:fld>
            <a:endParaRPr lang="en-US"/>
          </a:p>
        </p:txBody>
      </p:sp>
    </p:spTree>
    <p:extLst>
      <p:ext uri="{BB962C8B-B14F-4D97-AF65-F5344CB8AC3E}">
        <p14:creationId xmlns:p14="http://schemas.microsoft.com/office/powerpoint/2010/main" val="4142044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5/11/2023</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066748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5/11/2023</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150413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5/11/2023</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108170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5/11/2023</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665922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5/11/2023</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562013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5/11/2023</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endParaRPr lang="en-US" dirty="0"/>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4183413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5/11/2023</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5726461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5/11/2023</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980061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5/11/2023</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016121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5/11/2023</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693338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5/11/2023</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9189112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vert="horz" lIns="91440" tIns="45720" rIns="91440" bIns="45720" rtlCol="0" anchor="ctr"/>
          <a:lstStyle>
            <a:lvl1pPr algn="l">
              <a:defRPr sz="1200" b="1">
                <a:solidFill>
                  <a:schemeClr val="tx1"/>
                </a:solidFill>
              </a:defRPr>
            </a:lvl1pPr>
          </a:lstStyle>
          <a:p>
            <a:fld id="{C1691109-F4F8-4597-962C-A4F4B7960636}" type="datetimeFigureOut">
              <a:rPr lang="en-US" smtClean="0"/>
              <a:t>5/11/2023</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vert="horz" lIns="91440" tIns="45720" rIns="91440" bIns="45720" rtlCol="0" anchor="ctr"/>
          <a:lstStyle>
            <a:lvl1pPr algn="r">
              <a:defRPr sz="1200" b="1"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vert="horz" lIns="91440" tIns="45720" rIns="91440" bIns="45720" rtlCol="0" anchor="ctr"/>
          <a:lstStyle>
            <a:lvl1pPr algn="r">
              <a:defRPr sz="1200"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73559579"/>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pn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3.png"/><Relationship Id="rId7" Type="http://schemas.openxmlformats.org/officeDocument/2006/relationships/diagramColors" Target="../diagrams/colors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4.png"/><Relationship Id="rId7" Type="http://schemas.openxmlformats.org/officeDocument/2006/relationships/diagramColors" Target="../diagrams/colors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9.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 name="Freeform: Shape 19">
            <a:extLst>
              <a:ext uri="{FF2B5EF4-FFF2-40B4-BE49-F238E27FC236}">
                <a16:creationId xmlns:a16="http://schemas.microsoft.com/office/drawing/2014/main" id="{FAAE2DA9-9BAF-4D46-BC97-20425C532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42D2C6CA-56BB-4A08-A1E2-342F83955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4" name="Rectangle 23">
            <a:extLst>
              <a:ext uri="{FF2B5EF4-FFF2-40B4-BE49-F238E27FC236}">
                <a16:creationId xmlns:a16="http://schemas.microsoft.com/office/drawing/2014/main" id="{B20DF01A-DAD0-4D16-BEDE-ED085CCC3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10;&#10;Description automatically generated">
            <a:extLst>
              <a:ext uri="{FF2B5EF4-FFF2-40B4-BE49-F238E27FC236}">
                <a16:creationId xmlns:a16="http://schemas.microsoft.com/office/drawing/2014/main" id="{EC296F0F-52A6-F300-33D0-7157F9EE9EA2}"/>
              </a:ext>
            </a:extLst>
          </p:cNvPr>
          <p:cNvPicPr>
            <a:picLocks noChangeAspect="1"/>
          </p:cNvPicPr>
          <p:nvPr/>
        </p:nvPicPr>
        <p:blipFill rotWithShape="1">
          <a:blip r:embed="rId2"/>
          <a:srcRect r="13460" b="1"/>
          <a:stretch/>
        </p:blipFill>
        <p:spPr>
          <a:xfrm>
            <a:off x="357120" y="391301"/>
            <a:ext cx="7228864" cy="5847184"/>
          </a:xfrm>
          <a:custGeom>
            <a:avLst/>
            <a:gdLst/>
            <a:ahLst/>
            <a:cxnLst/>
            <a:rect l="l" t="t" r="r" b="b"/>
            <a:pathLst>
              <a:path w="7503702" h="6405387">
                <a:moveTo>
                  <a:pt x="526155" y="35"/>
                </a:moveTo>
                <a:cubicBezTo>
                  <a:pt x="696890" y="424"/>
                  <a:pt x="910822" y="4062"/>
                  <a:pt x="1101865" y="9135"/>
                </a:cubicBezTo>
                <a:lnTo>
                  <a:pt x="6538681" y="39665"/>
                </a:lnTo>
                <a:lnTo>
                  <a:pt x="7503702" y="68449"/>
                </a:lnTo>
                <a:lnTo>
                  <a:pt x="7503702" y="6373015"/>
                </a:lnTo>
                <a:lnTo>
                  <a:pt x="7349407" y="6372590"/>
                </a:lnTo>
                <a:cubicBezTo>
                  <a:pt x="5503660" y="6369608"/>
                  <a:pt x="2945004" y="6405387"/>
                  <a:pt x="1220576" y="6405387"/>
                </a:cubicBezTo>
                <a:cubicBezTo>
                  <a:pt x="732036" y="6374856"/>
                  <a:pt x="383078" y="6405388"/>
                  <a:pt x="48079" y="6374856"/>
                </a:cubicBezTo>
                <a:cubicBezTo>
                  <a:pt x="-54281" y="4308922"/>
                  <a:pt x="24815" y="1433916"/>
                  <a:pt x="117871" y="131259"/>
                </a:cubicBezTo>
                <a:cubicBezTo>
                  <a:pt x="125872" y="-28778"/>
                  <a:pt x="119241" y="23587"/>
                  <a:pt x="279761" y="3233"/>
                </a:cubicBezTo>
                <a:cubicBezTo>
                  <a:pt x="336825" y="737"/>
                  <a:pt x="423715" y="-199"/>
                  <a:pt x="526155" y="35"/>
                </a:cubicBezTo>
                <a:close/>
              </a:path>
            </a:pathLst>
          </a:custGeom>
        </p:spPr>
      </p:pic>
      <p:sp>
        <p:nvSpPr>
          <p:cNvPr id="26" name="Freeform: Shape 25">
            <a:extLst>
              <a:ext uri="{FF2B5EF4-FFF2-40B4-BE49-F238E27FC236}">
                <a16:creationId xmlns:a16="http://schemas.microsoft.com/office/drawing/2014/main" id="{99B7B539-E79B-44C5-8319-9CE01F87F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57119" y="391300"/>
            <a:ext cx="7228863" cy="5847183"/>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1979858C-A26E-4B53-9728-5EC82E0E9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92712" flipH="1">
            <a:off x="6869718" y="475165"/>
            <a:ext cx="4895008" cy="5648873"/>
          </a:xfrm>
          <a:custGeom>
            <a:avLst/>
            <a:gdLst>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70634 w 4877237"/>
              <a:gd name="connsiteY8" fmla="*/ 5225757 h 5641553"/>
              <a:gd name="connsiteX9" fmla="*/ 3515258 w 4877237"/>
              <a:gd name="connsiteY9" fmla="*/ 5243754 h 5641553"/>
              <a:gd name="connsiteX10" fmla="*/ 3510127 w 4877237"/>
              <a:gd name="connsiteY10" fmla="*/ 5288400 h 5641553"/>
              <a:gd name="connsiteX11" fmla="*/ 3658238 w 4877237"/>
              <a:gd name="connsiteY11" fmla="*/ 5641549 h 5641553"/>
              <a:gd name="connsiteX12" fmla="*/ 2845674 w 4877237"/>
              <a:gd name="connsiteY12" fmla="*/ 5290843 h 5641553"/>
              <a:gd name="connsiteX13" fmla="*/ 2820308 w 4877237"/>
              <a:gd name="connsiteY13" fmla="*/ 5261823 h 5641553"/>
              <a:gd name="connsiteX14" fmla="*/ 2722542 w 4877237"/>
              <a:gd name="connsiteY14" fmla="*/ 5265294 h 5641553"/>
              <a:gd name="connsiteX15" fmla="*/ 1770504 w 4877237"/>
              <a:gd name="connsiteY15" fmla="*/ 5261011 h 5641553"/>
              <a:gd name="connsiteX16" fmla="*/ 815940 w 4877237"/>
              <a:gd name="connsiteY16" fmla="*/ 5009663 h 5641553"/>
              <a:gd name="connsiteX17" fmla="*/ 117267 w 4877237"/>
              <a:gd name="connsiteY17" fmla="*/ 3779919 h 5641553"/>
              <a:gd name="connsiteX18" fmla="*/ 1702 w 4877237"/>
              <a:gd name="connsiteY18" fmla="*/ 1784971 h 5641553"/>
              <a:gd name="connsiteX19" fmla="*/ 336804 w 4877237"/>
              <a:gd name="connsiteY19" fmla="*/ 369690 h 5641553"/>
              <a:gd name="connsiteX20" fmla="*/ 1687022 w 4877237"/>
              <a:gd name="connsiteY20"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15258 w 4877237"/>
              <a:gd name="connsiteY8" fmla="*/ 5243754 h 5641553"/>
              <a:gd name="connsiteX9" fmla="*/ 3510127 w 4877237"/>
              <a:gd name="connsiteY9" fmla="*/ 5288400 h 5641553"/>
              <a:gd name="connsiteX10" fmla="*/ 3658238 w 4877237"/>
              <a:gd name="connsiteY10" fmla="*/ 5641549 h 5641553"/>
              <a:gd name="connsiteX11" fmla="*/ 2845674 w 4877237"/>
              <a:gd name="connsiteY11" fmla="*/ 5290843 h 5641553"/>
              <a:gd name="connsiteX12" fmla="*/ 2820308 w 4877237"/>
              <a:gd name="connsiteY12" fmla="*/ 5261823 h 5641553"/>
              <a:gd name="connsiteX13" fmla="*/ 2722542 w 4877237"/>
              <a:gd name="connsiteY13" fmla="*/ 5265294 h 5641553"/>
              <a:gd name="connsiteX14" fmla="*/ 1770504 w 4877237"/>
              <a:gd name="connsiteY14" fmla="*/ 5261011 h 5641553"/>
              <a:gd name="connsiteX15" fmla="*/ 815940 w 4877237"/>
              <a:gd name="connsiteY15" fmla="*/ 5009663 h 5641553"/>
              <a:gd name="connsiteX16" fmla="*/ 117267 w 4877237"/>
              <a:gd name="connsiteY16" fmla="*/ 3779919 h 5641553"/>
              <a:gd name="connsiteX17" fmla="*/ 1702 w 4877237"/>
              <a:gd name="connsiteY17" fmla="*/ 1784971 h 5641553"/>
              <a:gd name="connsiteX18" fmla="*/ 336804 w 4877237"/>
              <a:gd name="connsiteY18" fmla="*/ 369690 h 5641553"/>
              <a:gd name="connsiteX19" fmla="*/ 1687022 w 4877237"/>
              <a:gd name="connsiteY19"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15258 w 4877237"/>
              <a:gd name="connsiteY7" fmla="*/ 5243754 h 5641553"/>
              <a:gd name="connsiteX8" fmla="*/ 3510127 w 4877237"/>
              <a:gd name="connsiteY8" fmla="*/ 5288400 h 5641553"/>
              <a:gd name="connsiteX9" fmla="*/ 3658238 w 4877237"/>
              <a:gd name="connsiteY9" fmla="*/ 5641549 h 5641553"/>
              <a:gd name="connsiteX10" fmla="*/ 2845674 w 4877237"/>
              <a:gd name="connsiteY10" fmla="*/ 5290843 h 5641553"/>
              <a:gd name="connsiteX11" fmla="*/ 2820308 w 4877237"/>
              <a:gd name="connsiteY11" fmla="*/ 5261823 h 5641553"/>
              <a:gd name="connsiteX12" fmla="*/ 2722542 w 4877237"/>
              <a:gd name="connsiteY12" fmla="*/ 5265294 h 5641553"/>
              <a:gd name="connsiteX13" fmla="*/ 1770504 w 4877237"/>
              <a:gd name="connsiteY13" fmla="*/ 5261011 h 5641553"/>
              <a:gd name="connsiteX14" fmla="*/ 815940 w 4877237"/>
              <a:gd name="connsiteY14" fmla="*/ 5009663 h 5641553"/>
              <a:gd name="connsiteX15" fmla="*/ 117267 w 4877237"/>
              <a:gd name="connsiteY15" fmla="*/ 3779919 h 5641553"/>
              <a:gd name="connsiteX16" fmla="*/ 1702 w 4877237"/>
              <a:gd name="connsiteY16" fmla="*/ 1784971 h 5641553"/>
              <a:gd name="connsiteX17" fmla="*/ 336804 w 4877237"/>
              <a:gd name="connsiteY17" fmla="*/ 369690 h 5641553"/>
              <a:gd name="connsiteX18" fmla="*/ 1687022 w 4877237"/>
              <a:gd name="connsiteY18"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515258 w 4877237"/>
              <a:gd name="connsiteY6" fmla="*/ 5243754 h 5641553"/>
              <a:gd name="connsiteX7" fmla="*/ 3510127 w 4877237"/>
              <a:gd name="connsiteY7" fmla="*/ 5288400 h 5641553"/>
              <a:gd name="connsiteX8" fmla="*/ 3658238 w 4877237"/>
              <a:gd name="connsiteY8" fmla="*/ 5641549 h 5641553"/>
              <a:gd name="connsiteX9" fmla="*/ 2845674 w 4877237"/>
              <a:gd name="connsiteY9" fmla="*/ 5290843 h 5641553"/>
              <a:gd name="connsiteX10" fmla="*/ 2820308 w 4877237"/>
              <a:gd name="connsiteY10" fmla="*/ 5261823 h 5641553"/>
              <a:gd name="connsiteX11" fmla="*/ 2722542 w 4877237"/>
              <a:gd name="connsiteY11" fmla="*/ 5265294 h 5641553"/>
              <a:gd name="connsiteX12" fmla="*/ 1770504 w 4877237"/>
              <a:gd name="connsiteY12" fmla="*/ 5261011 h 5641553"/>
              <a:gd name="connsiteX13" fmla="*/ 815940 w 4877237"/>
              <a:gd name="connsiteY13" fmla="*/ 5009663 h 5641553"/>
              <a:gd name="connsiteX14" fmla="*/ 117267 w 4877237"/>
              <a:gd name="connsiteY14" fmla="*/ 3779919 h 5641553"/>
              <a:gd name="connsiteX15" fmla="*/ 1702 w 4877237"/>
              <a:gd name="connsiteY15" fmla="*/ 1784971 h 5641553"/>
              <a:gd name="connsiteX16" fmla="*/ 336804 w 4877237"/>
              <a:gd name="connsiteY16" fmla="*/ 369690 h 5641553"/>
              <a:gd name="connsiteX17" fmla="*/ 1687022 w 4877237"/>
              <a:gd name="connsiteY17" fmla="*/ 50 h 564155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116764 w 4876734"/>
              <a:gd name="connsiteY14" fmla="*/ 3787239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770001 w 4876734"/>
              <a:gd name="connsiteY11" fmla="*/ 526833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08332 w 4876734"/>
              <a:gd name="connsiteY12" fmla="*/ 4953947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95008"/>
              <a:gd name="connsiteY0" fmla="*/ 7370 h 5648873"/>
              <a:gd name="connsiteX1" fmla="*/ 3318681 w 4895008"/>
              <a:gd name="connsiteY1" fmla="*/ 170365 h 5648873"/>
              <a:gd name="connsiteX2" fmla="*/ 4548748 w 4895008"/>
              <a:gd name="connsiteY2" fmla="*/ 751552 h 5648873"/>
              <a:gd name="connsiteX3" fmla="*/ 4808142 w 4895008"/>
              <a:gd name="connsiteY3" fmla="*/ 1668523 h 5648873"/>
              <a:gd name="connsiteX4" fmla="*/ 4706317 w 4895008"/>
              <a:gd name="connsiteY4" fmla="*/ 4248850 h 5648873"/>
              <a:gd name="connsiteX5" fmla="*/ 3514755 w 4895008"/>
              <a:gd name="connsiteY5" fmla="*/ 5251074 h 5648873"/>
              <a:gd name="connsiteX6" fmla="*/ 3509624 w 4895008"/>
              <a:gd name="connsiteY6" fmla="*/ 5295720 h 5648873"/>
              <a:gd name="connsiteX7" fmla="*/ 3657735 w 4895008"/>
              <a:gd name="connsiteY7" fmla="*/ 5648869 h 5648873"/>
              <a:gd name="connsiteX8" fmla="*/ 2845171 w 4895008"/>
              <a:gd name="connsiteY8" fmla="*/ 5298163 h 5648873"/>
              <a:gd name="connsiteX9" fmla="*/ 2819805 w 4895008"/>
              <a:gd name="connsiteY9" fmla="*/ 5269143 h 5648873"/>
              <a:gd name="connsiteX10" fmla="*/ 1868109 w 4895008"/>
              <a:gd name="connsiteY10" fmla="*/ 5289191 h 5648873"/>
              <a:gd name="connsiteX11" fmla="*/ 808332 w 4895008"/>
              <a:gd name="connsiteY11" fmla="*/ 4953947 h 5648873"/>
              <a:gd name="connsiteX12" fmla="*/ 91972 w 4895008"/>
              <a:gd name="connsiteY12" fmla="*/ 3785123 h 5648873"/>
              <a:gd name="connsiteX13" fmla="*/ 1199 w 4895008"/>
              <a:gd name="connsiteY13" fmla="*/ 1792291 h 5648873"/>
              <a:gd name="connsiteX14" fmla="*/ 445748 w 4895008"/>
              <a:gd name="connsiteY14" fmla="*/ 411323 h 5648873"/>
              <a:gd name="connsiteX15" fmla="*/ 1686519 w 4895008"/>
              <a:gd name="connsiteY15" fmla="*/ 7370 h 564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008" h="5648873">
                <a:moveTo>
                  <a:pt x="1686519" y="7370"/>
                </a:moveTo>
                <a:cubicBezTo>
                  <a:pt x="2165341" y="-32790"/>
                  <a:pt x="2948273" y="101042"/>
                  <a:pt x="3318681" y="170365"/>
                </a:cubicBezTo>
                <a:cubicBezTo>
                  <a:pt x="4323032" y="354108"/>
                  <a:pt x="4382005" y="411920"/>
                  <a:pt x="4548748" y="751552"/>
                </a:cubicBezTo>
                <a:cubicBezTo>
                  <a:pt x="4697049" y="1163453"/>
                  <a:pt x="4708493" y="1199701"/>
                  <a:pt x="4808142" y="1668523"/>
                </a:cubicBezTo>
                <a:cubicBezTo>
                  <a:pt x="4948374" y="2755090"/>
                  <a:pt x="4921881" y="3651758"/>
                  <a:pt x="4706317" y="4248850"/>
                </a:cubicBezTo>
                <a:cubicBezTo>
                  <a:pt x="4490753" y="4845942"/>
                  <a:pt x="3714204" y="5076596"/>
                  <a:pt x="3514755" y="5251074"/>
                </a:cubicBezTo>
                <a:lnTo>
                  <a:pt x="3509624" y="5295720"/>
                </a:lnTo>
                <a:cubicBezTo>
                  <a:pt x="3554663" y="5575558"/>
                  <a:pt x="3702470" y="5648392"/>
                  <a:pt x="3657735" y="5648869"/>
                </a:cubicBezTo>
                <a:cubicBezTo>
                  <a:pt x="3549823" y="5650021"/>
                  <a:pt x="3002334" y="5450329"/>
                  <a:pt x="2845171" y="5298163"/>
                </a:cubicBezTo>
                <a:lnTo>
                  <a:pt x="2819805" y="5269143"/>
                </a:lnTo>
                <a:cubicBezTo>
                  <a:pt x="2502573" y="5275826"/>
                  <a:pt x="2203354" y="5341724"/>
                  <a:pt x="1868109" y="5289191"/>
                </a:cubicBezTo>
                <a:cubicBezTo>
                  <a:pt x="1532864" y="5236658"/>
                  <a:pt x="1104355" y="5204625"/>
                  <a:pt x="808332" y="4953947"/>
                </a:cubicBezTo>
                <a:cubicBezTo>
                  <a:pt x="512309" y="4703269"/>
                  <a:pt x="308594" y="4469411"/>
                  <a:pt x="91972" y="3785123"/>
                </a:cubicBezTo>
                <a:cubicBezTo>
                  <a:pt x="-34378" y="3125130"/>
                  <a:pt x="8985" y="2549529"/>
                  <a:pt x="1199" y="1792291"/>
                </a:cubicBezTo>
                <a:cubicBezTo>
                  <a:pt x="-23043" y="890799"/>
                  <a:pt x="327087" y="612546"/>
                  <a:pt x="445748" y="411323"/>
                </a:cubicBezTo>
                <a:cubicBezTo>
                  <a:pt x="628194" y="125556"/>
                  <a:pt x="1207697" y="47530"/>
                  <a:pt x="1686519" y="7370"/>
                </a:cubicBezTo>
                <a:close/>
              </a:path>
            </a:pathLst>
          </a:cu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3F73B9C9-A160-4E92-89A0-667A53CD7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92712" flipH="1">
            <a:off x="6891488" y="428517"/>
            <a:ext cx="4895008" cy="5648873"/>
          </a:xfrm>
          <a:custGeom>
            <a:avLst/>
            <a:gdLst>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70634 w 4877237"/>
              <a:gd name="connsiteY8" fmla="*/ 5225757 h 5641553"/>
              <a:gd name="connsiteX9" fmla="*/ 3515258 w 4877237"/>
              <a:gd name="connsiteY9" fmla="*/ 5243754 h 5641553"/>
              <a:gd name="connsiteX10" fmla="*/ 3510127 w 4877237"/>
              <a:gd name="connsiteY10" fmla="*/ 5288400 h 5641553"/>
              <a:gd name="connsiteX11" fmla="*/ 3658238 w 4877237"/>
              <a:gd name="connsiteY11" fmla="*/ 5641549 h 5641553"/>
              <a:gd name="connsiteX12" fmla="*/ 2845674 w 4877237"/>
              <a:gd name="connsiteY12" fmla="*/ 5290843 h 5641553"/>
              <a:gd name="connsiteX13" fmla="*/ 2820308 w 4877237"/>
              <a:gd name="connsiteY13" fmla="*/ 5261823 h 5641553"/>
              <a:gd name="connsiteX14" fmla="*/ 2722542 w 4877237"/>
              <a:gd name="connsiteY14" fmla="*/ 5265294 h 5641553"/>
              <a:gd name="connsiteX15" fmla="*/ 1770504 w 4877237"/>
              <a:gd name="connsiteY15" fmla="*/ 5261011 h 5641553"/>
              <a:gd name="connsiteX16" fmla="*/ 815940 w 4877237"/>
              <a:gd name="connsiteY16" fmla="*/ 5009663 h 5641553"/>
              <a:gd name="connsiteX17" fmla="*/ 117267 w 4877237"/>
              <a:gd name="connsiteY17" fmla="*/ 3779919 h 5641553"/>
              <a:gd name="connsiteX18" fmla="*/ 1702 w 4877237"/>
              <a:gd name="connsiteY18" fmla="*/ 1784971 h 5641553"/>
              <a:gd name="connsiteX19" fmla="*/ 336804 w 4877237"/>
              <a:gd name="connsiteY19" fmla="*/ 369690 h 5641553"/>
              <a:gd name="connsiteX20" fmla="*/ 1687022 w 4877237"/>
              <a:gd name="connsiteY20"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81829 w 4877237"/>
              <a:gd name="connsiteY7" fmla="*/ 5221985 h 5641553"/>
              <a:gd name="connsiteX8" fmla="*/ 3515258 w 4877237"/>
              <a:gd name="connsiteY8" fmla="*/ 5243754 h 5641553"/>
              <a:gd name="connsiteX9" fmla="*/ 3510127 w 4877237"/>
              <a:gd name="connsiteY9" fmla="*/ 5288400 h 5641553"/>
              <a:gd name="connsiteX10" fmla="*/ 3658238 w 4877237"/>
              <a:gd name="connsiteY10" fmla="*/ 5641549 h 5641553"/>
              <a:gd name="connsiteX11" fmla="*/ 2845674 w 4877237"/>
              <a:gd name="connsiteY11" fmla="*/ 5290843 h 5641553"/>
              <a:gd name="connsiteX12" fmla="*/ 2820308 w 4877237"/>
              <a:gd name="connsiteY12" fmla="*/ 5261823 h 5641553"/>
              <a:gd name="connsiteX13" fmla="*/ 2722542 w 4877237"/>
              <a:gd name="connsiteY13" fmla="*/ 5265294 h 5641553"/>
              <a:gd name="connsiteX14" fmla="*/ 1770504 w 4877237"/>
              <a:gd name="connsiteY14" fmla="*/ 5261011 h 5641553"/>
              <a:gd name="connsiteX15" fmla="*/ 815940 w 4877237"/>
              <a:gd name="connsiteY15" fmla="*/ 5009663 h 5641553"/>
              <a:gd name="connsiteX16" fmla="*/ 117267 w 4877237"/>
              <a:gd name="connsiteY16" fmla="*/ 3779919 h 5641553"/>
              <a:gd name="connsiteX17" fmla="*/ 1702 w 4877237"/>
              <a:gd name="connsiteY17" fmla="*/ 1784971 h 5641553"/>
              <a:gd name="connsiteX18" fmla="*/ 336804 w 4877237"/>
              <a:gd name="connsiteY18" fmla="*/ 369690 h 5641553"/>
              <a:gd name="connsiteX19" fmla="*/ 1687022 w 4877237"/>
              <a:gd name="connsiteY19"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872846 w 4877237"/>
              <a:gd name="connsiteY6" fmla="*/ 5198795 h 5641553"/>
              <a:gd name="connsiteX7" fmla="*/ 3515258 w 4877237"/>
              <a:gd name="connsiteY7" fmla="*/ 5243754 h 5641553"/>
              <a:gd name="connsiteX8" fmla="*/ 3510127 w 4877237"/>
              <a:gd name="connsiteY8" fmla="*/ 5288400 h 5641553"/>
              <a:gd name="connsiteX9" fmla="*/ 3658238 w 4877237"/>
              <a:gd name="connsiteY9" fmla="*/ 5641549 h 5641553"/>
              <a:gd name="connsiteX10" fmla="*/ 2845674 w 4877237"/>
              <a:gd name="connsiteY10" fmla="*/ 5290843 h 5641553"/>
              <a:gd name="connsiteX11" fmla="*/ 2820308 w 4877237"/>
              <a:gd name="connsiteY11" fmla="*/ 5261823 h 5641553"/>
              <a:gd name="connsiteX12" fmla="*/ 2722542 w 4877237"/>
              <a:gd name="connsiteY12" fmla="*/ 5265294 h 5641553"/>
              <a:gd name="connsiteX13" fmla="*/ 1770504 w 4877237"/>
              <a:gd name="connsiteY13" fmla="*/ 5261011 h 5641553"/>
              <a:gd name="connsiteX14" fmla="*/ 815940 w 4877237"/>
              <a:gd name="connsiteY14" fmla="*/ 5009663 h 5641553"/>
              <a:gd name="connsiteX15" fmla="*/ 117267 w 4877237"/>
              <a:gd name="connsiteY15" fmla="*/ 3779919 h 5641553"/>
              <a:gd name="connsiteX16" fmla="*/ 1702 w 4877237"/>
              <a:gd name="connsiteY16" fmla="*/ 1784971 h 5641553"/>
              <a:gd name="connsiteX17" fmla="*/ 336804 w 4877237"/>
              <a:gd name="connsiteY17" fmla="*/ 369690 h 5641553"/>
              <a:gd name="connsiteX18" fmla="*/ 1687022 w 4877237"/>
              <a:gd name="connsiteY18" fmla="*/ 50 h 5641553"/>
              <a:gd name="connsiteX0" fmla="*/ 1687022 w 4877237"/>
              <a:gd name="connsiteY0" fmla="*/ 50 h 5641553"/>
              <a:gd name="connsiteX1" fmla="*/ 3319184 w 4877237"/>
              <a:gd name="connsiteY1" fmla="*/ 163045 h 5641553"/>
              <a:gd name="connsiteX2" fmla="*/ 4549251 w 4877237"/>
              <a:gd name="connsiteY2" fmla="*/ 744232 h 5641553"/>
              <a:gd name="connsiteX3" fmla="*/ 4808645 w 4877237"/>
              <a:gd name="connsiteY3" fmla="*/ 1661203 h 5641553"/>
              <a:gd name="connsiteX4" fmla="*/ 4706820 w 4877237"/>
              <a:gd name="connsiteY4" fmla="*/ 4241530 h 5641553"/>
              <a:gd name="connsiteX5" fmla="*/ 3928223 w 4877237"/>
              <a:gd name="connsiteY5" fmla="*/ 5181317 h 5641553"/>
              <a:gd name="connsiteX6" fmla="*/ 3515258 w 4877237"/>
              <a:gd name="connsiteY6" fmla="*/ 5243754 h 5641553"/>
              <a:gd name="connsiteX7" fmla="*/ 3510127 w 4877237"/>
              <a:gd name="connsiteY7" fmla="*/ 5288400 h 5641553"/>
              <a:gd name="connsiteX8" fmla="*/ 3658238 w 4877237"/>
              <a:gd name="connsiteY8" fmla="*/ 5641549 h 5641553"/>
              <a:gd name="connsiteX9" fmla="*/ 2845674 w 4877237"/>
              <a:gd name="connsiteY9" fmla="*/ 5290843 h 5641553"/>
              <a:gd name="connsiteX10" fmla="*/ 2820308 w 4877237"/>
              <a:gd name="connsiteY10" fmla="*/ 5261823 h 5641553"/>
              <a:gd name="connsiteX11" fmla="*/ 2722542 w 4877237"/>
              <a:gd name="connsiteY11" fmla="*/ 5265294 h 5641553"/>
              <a:gd name="connsiteX12" fmla="*/ 1770504 w 4877237"/>
              <a:gd name="connsiteY12" fmla="*/ 5261011 h 5641553"/>
              <a:gd name="connsiteX13" fmla="*/ 815940 w 4877237"/>
              <a:gd name="connsiteY13" fmla="*/ 5009663 h 5641553"/>
              <a:gd name="connsiteX14" fmla="*/ 117267 w 4877237"/>
              <a:gd name="connsiteY14" fmla="*/ 3779919 h 5641553"/>
              <a:gd name="connsiteX15" fmla="*/ 1702 w 4877237"/>
              <a:gd name="connsiteY15" fmla="*/ 1784971 h 5641553"/>
              <a:gd name="connsiteX16" fmla="*/ 336804 w 4877237"/>
              <a:gd name="connsiteY16" fmla="*/ 369690 h 5641553"/>
              <a:gd name="connsiteX17" fmla="*/ 1687022 w 4877237"/>
              <a:gd name="connsiteY17" fmla="*/ 50 h 564155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116764 w 4876734"/>
              <a:gd name="connsiteY14" fmla="*/ 3787239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2722039 w 4876734"/>
              <a:gd name="connsiteY11" fmla="*/ 5272614 h 5648873"/>
              <a:gd name="connsiteX12" fmla="*/ 1770001 w 4876734"/>
              <a:gd name="connsiteY12" fmla="*/ 5268331 h 5648873"/>
              <a:gd name="connsiteX13" fmla="*/ 815437 w 4876734"/>
              <a:gd name="connsiteY13" fmla="*/ 5016983 h 5648873"/>
              <a:gd name="connsiteX14" fmla="*/ 91972 w 4876734"/>
              <a:gd name="connsiteY14" fmla="*/ 3785123 h 5648873"/>
              <a:gd name="connsiteX15" fmla="*/ 1199 w 4876734"/>
              <a:gd name="connsiteY15" fmla="*/ 1792291 h 5648873"/>
              <a:gd name="connsiteX16" fmla="*/ 445748 w 4876734"/>
              <a:gd name="connsiteY16" fmla="*/ 411323 h 5648873"/>
              <a:gd name="connsiteX17" fmla="*/ 1686519 w 4876734"/>
              <a:gd name="connsiteY17"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770001 w 4876734"/>
              <a:gd name="connsiteY11" fmla="*/ 526833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15437 w 4876734"/>
              <a:gd name="connsiteY12" fmla="*/ 5016983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76734"/>
              <a:gd name="connsiteY0" fmla="*/ 7370 h 5648873"/>
              <a:gd name="connsiteX1" fmla="*/ 3318681 w 4876734"/>
              <a:gd name="connsiteY1" fmla="*/ 170365 h 5648873"/>
              <a:gd name="connsiteX2" fmla="*/ 4548748 w 4876734"/>
              <a:gd name="connsiteY2" fmla="*/ 751552 h 5648873"/>
              <a:gd name="connsiteX3" fmla="*/ 4808142 w 4876734"/>
              <a:gd name="connsiteY3" fmla="*/ 1668523 h 5648873"/>
              <a:gd name="connsiteX4" fmla="*/ 4706317 w 4876734"/>
              <a:gd name="connsiteY4" fmla="*/ 4248850 h 5648873"/>
              <a:gd name="connsiteX5" fmla="*/ 3927720 w 4876734"/>
              <a:gd name="connsiteY5" fmla="*/ 5188637 h 5648873"/>
              <a:gd name="connsiteX6" fmla="*/ 3514755 w 4876734"/>
              <a:gd name="connsiteY6" fmla="*/ 5251074 h 5648873"/>
              <a:gd name="connsiteX7" fmla="*/ 3509624 w 4876734"/>
              <a:gd name="connsiteY7" fmla="*/ 5295720 h 5648873"/>
              <a:gd name="connsiteX8" fmla="*/ 3657735 w 4876734"/>
              <a:gd name="connsiteY8" fmla="*/ 5648869 h 5648873"/>
              <a:gd name="connsiteX9" fmla="*/ 2845171 w 4876734"/>
              <a:gd name="connsiteY9" fmla="*/ 5298163 h 5648873"/>
              <a:gd name="connsiteX10" fmla="*/ 2819805 w 4876734"/>
              <a:gd name="connsiteY10" fmla="*/ 5269143 h 5648873"/>
              <a:gd name="connsiteX11" fmla="*/ 1868109 w 4876734"/>
              <a:gd name="connsiteY11" fmla="*/ 5289191 h 5648873"/>
              <a:gd name="connsiteX12" fmla="*/ 808332 w 4876734"/>
              <a:gd name="connsiteY12" fmla="*/ 4953947 h 5648873"/>
              <a:gd name="connsiteX13" fmla="*/ 91972 w 4876734"/>
              <a:gd name="connsiteY13" fmla="*/ 3785123 h 5648873"/>
              <a:gd name="connsiteX14" fmla="*/ 1199 w 4876734"/>
              <a:gd name="connsiteY14" fmla="*/ 1792291 h 5648873"/>
              <a:gd name="connsiteX15" fmla="*/ 445748 w 4876734"/>
              <a:gd name="connsiteY15" fmla="*/ 411323 h 5648873"/>
              <a:gd name="connsiteX16" fmla="*/ 1686519 w 4876734"/>
              <a:gd name="connsiteY16" fmla="*/ 7370 h 5648873"/>
              <a:gd name="connsiteX0" fmla="*/ 1686519 w 4895008"/>
              <a:gd name="connsiteY0" fmla="*/ 7370 h 5648873"/>
              <a:gd name="connsiteX1" fmla="*/ 3318681 w 4895008"/>
              <a:gd name="connsiteY1" fmla="*/ 170365 h 5648873"/>
              <a:gd name="connsiteX2" fmla="*/ 4548748 w 4895008"/>
              <a:gd name="connsiteY2" fmla="*/ 751552 h 5648873"/>
              <a:gd name="connsiteX3" fmla="*/ 4808142 w 4895008"/>
              <a:gd name="connsiteY3" fmla="*/ 1668523 h 5648873"/>
              <a:gd name="connsiteX4" fmla="*/ 4706317 w 4895008"/>
              <a:gd name="connsiteY4" fmla="*/ 4248850 h 5648873"/>
              <a:gd name="connsiteX5" fmla="*/ 3514755 w 4895008"/>
              <a:gd name="connsiteY5" fmla="*/ 5251074 h 5648873"/>
              <a:gd name="connsiteX6" fmla="*/ 3509624 w 4895008"/>
              <a:gd name="connsiteY6" fmla="*/ 5295720 h 5648873"/>
              <a:gd name="connsiteX7" fmla="*/ 3657735 w 4895008"/>
              <a:gd name="connsiteY7" fmla="*/ 5648869 h 5648873"/>
              <a:gd name="connsiteX8" fmla="*/ 2845171 w 4895008"/>
              <a:gd name="connsiteY8" fmla="*/ 5298163 h 5648873"/>
              <a:gd name="connsiteX9" fmla="*/ 2819805 w 4895008"/>
              <a:gd name="connsiteY9" fmla="*/ 5269143 h 5648873"/>
              <a:gd name="connsiteX10" fmla="*/ 1868109 w 4895008"/>
              <a:gd name="connsiteY10" fmla="*/ 5289191 h 5648873"/>
              <a:gd name="connsiteX11" fmla="*/ 808332 w 4895008"/>
              <a:gd name="connsiteY11" fmla="*/ 4953947 h 5648873"/>
              <a:gd name="connsiteX12" fmla="*/ 91972 w 4895008"/>
              <a:gd name="connsiteY12" fmla="*/ 3785123 h 5648873"/>
              <a:gd name="connsiteX13" fmla="*/ 1199 w 4895008"/>
              <a:gd name="connsiteY13" fmla="*/ 1792291 h 5648873"/>
              <a:gd name="connsiteX14" fmla="*/ 445748 w 4895008"/>
              <a:gd name="connsiteY14" fmla="*/ 411323 h 5648873"/>
              <a:gd name="connsiteX15" fmla="*/ 1686519 w 4895008"/>
              <a:gd name="connsiteY15" fmla="*/ 7370 h 5648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95008" h="5648873">
                <a:moveTo>
                  <a:pt x="1686519" y="7370"/>
                </a:moveTo>
                <a:cubicBezTo>
                  <a:pt x="2165341" y="-32790"/>
                  <a:pt x="2948273" y="101042"/>
                  <a:pt x="3318681" y="170365"/>
                </a:cubicBezTo>
                <a:cubicBezTo>
                  <a:pt x="4323032" y="354108"/>
                  <a:pt x="4382005" y="411920"/>
                  <a:pt x="4548748" y="751552"/>
                </a:cubicBezTo>
                <a:cubicBezTo>
                  <a:pt x="4697049" y="1163453"/>
                  <a:pt x="4708493" y="1199701"/>
                  <a:pt x="4808142" y="1668523"/>
                </a:cubicBezTo>
                <a:cubicBezTo>
                  <a:pt x="4948374" y="2755090"/>
                  <a:pt x="4921881" y="3651758"/>
                  <a:pt x="4706317" y="4248850"/>
                </a:cubicBezTo>
                <a:cubicBezTo>
                  <a:pt x="4490753" y="4845942"/>
                  <a:pt x="3714204" y="5076596"/>
                  <a:pt x="3514755" y="5251074"/>
                </a:cubicBezTo>
                <a:lnTo>
                  <a:pt x="3509624" y="5295720"/>
                </a:lnTo>
                <a:cubicBezTo>
                  <a:pt x="3554663" y="5575558"/>
                  <a:pt x="3702470" y="5648392"/>
                  <a:pt x="3657735" y="5648869"/>
                </a:cubicBezTo>
                <a:cubicBezTo>
                  <a:pt x="3549823" y="5650021"/>
                  <a:pt x="3002334" y="5450329"/>
                  <a:pt x="2845171" y="5298163"/>
                </a:cubicBezTo>
                <a:lnTo>
                  <a:pt x="2819805" y="5269143"/>
                </a:lnTo>
                <a:cubicBezTo>
                  <a:pt x="2502573" y="5275826"/>
                  <a:pt x="2203354" y="5341724"/>
                  <a:pt x="1868109" y="5289191"/>
                </a:cubicBezTo>
                <a:cubicBezTo>
                  <a:pt x="1532864" y="5236658"/>
                  <a:pt x="1104355" y="5204625"/>
                  <a:pt x="808332" y="4953947"/>
                </a:cubicBezTo>
                <a:cubicBezTo>
                  <a:pt x="512309" y="4703269"/>
                  <a:pt x="308594" y="4469411"/>
                  <a:pt x="91972" y="3785123"/>
                </a:cubicBezTo>
                <a:cubicBezTo>
                  <a:pt x="-34378" y="3125130"/>
                  <a:pt x="8985" y="2549529"/>
                  <a:pt x="1199" y="1792291"/>
                </a:cubicBezTo>
                <a:cubicBezTo>
                  <a:pt x="-23043" y="890799"/>
                  <a:pt x="327087" y="612546"/>
                  <a:pt x="445748" y="411323"/>
                </a:cubicBezTo>
                <a:cubicBezTo>
                  <a:pt x="628194" y="125556"/>
                  <a:pt x="1207697" y="47530"/>
                  <a:pt x="1686519" y="7370"/>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7218124" y="1303459"/>
            <a:ext cx="4482627" cy="1906631"/>
          </a:xfrm>
        </p:spPr>
        <p:txBody>
          <a:bodyPr vert="horz" lIns="91440" tIns="45720" rIns="91440" bIns="45720" rtlCol="0" anchor="ctr">
            <a:normAutofit fontScale="90000"/>
          </a:bodyPr>
          <a:lstStyle/>
          <a:p>
            <a:pPr>
              <a:lnSpc>
                <a:spcPct val="90000"/>
              </a:lnSpc>
            </a:pPr>
            <a:r>
              <a:rPr lang="en-US" sz="4000" kern="1200" spc="100" baseline="0" dirty="0">
                <a:latin typeface="Cambria"/>
                <a:ea typeface="Cambria"/>
              </a:rPr>
              <a:t>Critical factors that lead start-ups to succeed beyond three years</a:t>
            </a:r>
            <a:r>
              <a:rPr lang="en-US" sz="3700" b="1" kern="1200" spc="100" baseline="0" dirty="0">
                <a:latin typeface="+mj-lt"/>
                <a:ea typeface="+mj-ea"/>
                <a:cs typeface="+mj-cs"/>
              </a:rPr>
              <a:t> </a:t>
            </a:r>
          </a:p>
        </p:txBody>
      </p:sp>
      <p:sp>
        <p:nvSpPr>
          <p:cNvPr id="3" name="Subtitle 2"/>
          <p:cNvSpPr>
            <a:spLocks noGrp="1"/>
          </p:cNvSpPr>
          <p:nvPr>
            <p:ph type="subTitle" idx="1"/>
          </p:nvPr>
        </p:nvSpPr>
        <p:spPr>
          <a:xfrm>
            <a:off x="7477669" y="3712510"/>
            <a:ext cx="3713019" cy="1816070"/>
          </a:xfrm>
        </p:spPr>
        <p:txBody>
          <a:bodyPr vert="horz" lIns="91440" tIns="45720" rIns="91440" bIns="45720" rtlCol="0">
            <a:normAutofit/>
          </a:bodyPr>
          <a:lstStyle/>
          <a:p>
            <a:pPr algn="ctr"/>
            <a:r>
              <a:rPr lang="en-US" sz="2400" dirty="0"/>
              <a:t>Student name: ALI IMRAN SHAHJEHAN</a:t>
            </a:r>
          </a:p>
          <a:p>
            <a:pPr algn="ctr"/>
            <a:r>
              <a:rPr lang="en-US" sz="2400" dirty="0"/>
              <a:t>Student Id: 2216196</a:t>
            </a:r>
          </a:p>
          <a:p>
            <a:pPr algn="ctr"/>
            <a:r>
              <a:rPr lang="en-US" sz="2400" dirty="0"/>
              <a:t>Date:11/05/2023</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2A96188-384C-4341-9EEB-967A9341C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280331C3-DDF5-48A9-8947-D71EAAFFA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759171" y="-127077"/>
            <a:ext cx="6053827" cy="694864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solidFill>
            <a:schemeClr val="bg1"/>
          </a:solidFill>
          <a:ln w="1905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1D44D52-CD9F-8919-E70C-6981E3F61411}"/>
              </a:ext>
            </a:extLst>
          </p:cNvPr>
          <p:cNvSpPr>
            <a:spLocks noGrp="1"/>
          </p:cNvSpPr>
          <p:nvPr>
            <p:ph type="title"/>
          </p:nvPr>
        </p:nvSpPr>
        <p:spPr>
          <a:xfrm>
            <a:off x="848527" y="604801"/>
            <a:ext cx="5556425" cy="1531089"/>
          </a:xfrm>
        </p:spPr>
        <p:txBody>
          <a:bodyPr>
            <a:normAutofit/>
          </a:bodyPr>
          <a:lstStyle/>
          <a:p>
            <a:pPr algn="ctr"/>
            <a:r>
              <a:rPr lang="en" b="0">
                <a:latin typeface="Sitka Heading"/>
                <a:cs typeface="Times New Roman"/>
              </a:rPr>
              <a:t>Introduction </a:t>
            </a:r>
            <a:endParaRPr lang="en-US"/>
          </a:p>
        </p:txBody>
      </p:sp>
      <p:pic>
        <p:nvPicPr>
          <p:cNvPr id="13" name="Picture 13" descr="A picture containing text&#10;&#10;Description automatically generated">
            <a:extLst>
              <a:ext uri="{FF2B5EF4-FFF2-40B4-BE49-F238E27FC236}">
                <a16:creationId xmlns:a16="http://schemas.microsoft.com/office/drawing/2014/main" id="{9A620AFE-95E6-A2C6-870A-C5A55800AC84}"/>
              </a:ext>
            </a:extLst>
          </p:cNvPr>
          <p:cNvPicPr>
            <a:picLocks noChangeAspect="1"/>
          </p:cNvPicPr>
          <p:nvPr/>
        </p:nvPicPr>
        <p:blipFill>
          <a:blip r:embed="rId3"/>
          <a:stretch>
            <a:fillRect/>
          </a:stretch>
        </p:blipFill>
        <p:spPr>
          <a:xfrm>
            <a:off x="7680548" y="548673"/>
            <a:ext cx="3816432" cy="5760654"/>
          </a:xfrm>
          <a:prstGeom prst="rect">
            <a:avLst/>
          </a:prstGeom>
        </p:spPr>
      </p:pic>
      <p:sp>
        <p:nvSpPr>
          <p:cNvPr id="22" name="Freeform: Shape 21">
            <a:extLst>
              <a:ext uri="{FF2B5EF4-FFF2-40B4-BE49-F238E27FC236}">
                <a16:creationId xmlns:a16="http://schemas.microsoft.com/office/drawing/2014/main" id="{C535A640-1948-4AFD-A0B7-19AFDA955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806735" y="-157114"/>
            <a:ext cx="6053827" cy="694864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noFill/>
          <a:ln w="19050" cap="flat">
            <a:solidFill>
              <a:schemeClr val="tx1"/>
            </a:solidFill>
            <a:prstDash val="solid"/>
            <a:miter/>
          </a:ln>
        </p:spPr>
        <p:txBody>
          <a:bodyPr wrap="square" rtlCol="0" anchor="ctr">
            <a:noAutofit/>
          </a:bodyPr>
          <a:lstStyle/>
          <a:p>
            <a:endParaRPr lang="en-US"/>
          </a:p>
        </p:txBody>
      </p:sp>
      <p:graphicFrame>
        <p:nvGraphicFramePr>
          <p:cNvPr id="5" name="Content Placeholder 2">
            <a:extLst>
              <a:ext uri="{FF2B5EF4-FFF2-40B4-BE49-F238E27FC236}">
                <a16:creationId xmlns:a16="http://schemas.microsoft.com/office/drawing/2014/main" id="{67317782-5814-680C-A581-65AB0E023222}"/>
              </a:ext>
            </a:extLst>
          </p:cNvPr>
          <p:cNvGraphicFramePr>
            <a:graphicFrameLocks noGrp="1"/>
          </p:cNvGraphicFramePr>
          <p:nvPr>
            <p:ph idx="1"/>
            <p:extLst>
              <p:ext uri="{D42A27DB-BD31-4B8C-83A1-F6EECF244321}">
                <p14:modId xmlns:p14="http://schemas.microsoft.com/office/powerpoint/2010/main" val="845235110"/>
              </p:ext>
            </p:extLst>
          </p:nvPr>
        </p:nvGraphicFramePr>
        <p:xfrm>
          <a:off x="701468" y="2008688"/>
          <a:ext cx="5907418" cy="429312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703275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2A96188-384C-4341-9EEB-967A9341C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280331C3-DDF5-48A9-8947-D71EAAFFA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759171" y="-127077"/>
            <a:ext cx="6053827" cy="694864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solidFill>
            <a:schemeClr val="bg1"/>
          </a:solidFill>
          <a:ln w="1905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76B1034-B088-D750-79B2-4702DF4DC378}"/>
              </a:ext>
            </a:extLst>
          </p:cNvPr>
          <p:cNvSpPr>
            <a:spLocks noGrp="1"/>
          </p:cNvSpPr>
          <p:nvPr>
            <p:ph type="title"/>
          </p:nvPr>
        </p:nvSpPr>
        <p:spPr>
          <a:xfrm>
            <a:off x="848527" y="604801"/>
            <a:ext cx="5556425" cy="1531089"/>
          </a:xfrm>
        </p:spPr>
        <p:txBody>
          <a:bodyPr>
            <a:normAutofit/>
          </a:bodyPr>
          <a:lstStyle/>
          <a:p>
            <a:pPr algn="ctr">
              <a:lnSpc>
                <a:spcPct val="90000"/>
              </a:lnSpc>
            </a:pPr>
            <a:r>
              <a:rPr lang="en" sz="4100" b="0">
                <a:latin typeface="Times New Roman"/>
                <a:cs typeface="Times New Roman"/>
              </a:rPr>
              <a:t>Critical factors that lead start-ups to succeed</a:t>
            </a:r>
            <a:endParaRPr lang="en-US" sz="4100"/>
          </a:p>
        </p:txBody>
      </p:sp>
      <p:pic>
        <p:nvPicPr>
          <p:cNvPr id="13" name="Picture 13" descr="Logo, company name&#10;&#10;Description automatically generated">
            <a:extLst>
              <a:ext uri="{FF2B5EF4-FFF2-40B4-BE49-F238E27FC236}">
                <a16:creationId xmlns:a16="http://schemas.microsoft.com/office/drawing/2014/main" id="{B373BAC7-8515-768F-C7F8-D6D55EA3075A}"/>
              </a:ext>
            </a:extLst>
          </p:cNvPr>
          <p:cNvPicPr>
            <a:picLocks noChangeAspect="1"/>
          </p:cNvPicPr>
          <p:nvPr/>
        </p:nvPicPr>
        <p:blipFill>
          <a:blip r:embed="rId3"/>
          <a:stretch>
            <a:fillRect/>
          </a:stretch>
        </p:blipFill>
        <p:spPr>
          <a:xfrm>
            <a:off x="7586937" y="548673"/>
            <a:ext cx="4003654" cy="5760654"/>
          </a:xfrm>
          <a:prstGeom prst="rect">
            <a:avLst/>
          </a:prstGeom>
        </p:spPr>
      </p:pic>
      <p:sp>
        <p:nvSpPr>
          <p:cNvPr id="22" name="Freeform: Shape 21">
            <a:extLst>
              <a:ext uri="{FF2B5EF4-FFF2-40B4-BE49-F238E27FC236}">
                <a16:creationId xmlns:a16="http://schemas.microsoft.com/office/drawing/2014/main" id="{C535A640-1948-4AFD-A0B7-19AFDA955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806735" y="-157114"/>
            <a:ext cx="6053827" cy="694864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noFill/>
          <a:ln w="19050" cap="flat">
            <a:solidFill>
              <a:schemeClr val="tx1"/>
            </a:solidFill>
            <a:prstDash val="solid"/>
            <a:miter/>
          </a:ln>
        </p:spPr>
        <p:txBody>
          <a:bodyPr wrap="square" rtlCol="0" anchor="ctr">
            <a:noAutofit/>
          </a:bodyPr>
          <a:lstStyle/>
          <a:p>
            <a:endParaRPr lang="en-US"/>
          </a:p>
        </p:txBody>
      </p:sp>
      <p:graphicFrame>
        <p:nvGraphicFramePr>
          <p:cNvPr id="5" name="Content Placeholder 2">
            <a:extLst>
              <a:ext uri="{FF2B5EF4-FFF2-40B4-BE49-F238E27FC236}">
                <a16:creationId xmlns:a16="http://schemas.microsoft.com/office/drawing/2014/main" id="{7B257FBC-9C17-217E-F181-70372DA0B4D4}"/>
              </a:ext>
            </a:extLst>
          </p:cNvPr>
          <p:cNvGraphicFramePr>
            <a:graphicFrameLocks noGrp="1"/>
          </p:cNvGraphicFramePr>
          <p:nvPr>
            <p:ph idx="1"/>
            <p:extLst>
              <p:ext uri="{D42A27DB-BD31-4B8C-83A1-F6EECF244321}">
                <p14:modId xmlns:p14="http://schemas.microsoft.com/office/powerpoint/2010/main" val="1814370414"/>
              </p:ext>
            </p:extLst>
          </p:nvPr>
        </p:nvGraphicFramePr>
        <p:xfrm>
          <a:off x="1025057" y="2311400"/>
          <a:ext cx="5218487" cy="36522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862719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9769A-E1A8-4890-A4B7-FF5D5C1DC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5030541-939E-4D9D-82AB-34D32FD16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79057" y="2200234"/>
            <a:ext cx="7166759" cy="4187342"/>
          </a:xfrm>
          <a:custGeom>
            <a:avLst/>
            <a:gdLst>
              <a:gd name="connsiteX0" fmla="*/ 3063362 w 5358686"/>
              <a:gd name="connsiteY0" fmla="*/ 3429562 h 3905917"/>
              <a:gd name="connsiteX1" fmla="*/ 4752173 w 5358686"/>
              <a:gd name="connsiteY1" fmla="*/ 3086315 h 3905917"/>
              <a:gd name="connsiteX2" fmla="*/ 5358470 w 5358686"/>
              <a:gd name="connsiteY2" fmla="*/ 1525101 h 3905917"/>
              <a:gd name="connsiteX3" fmla="*/ 4960932 w 5358686"/>
              <a:gd name="connsiteY3" fmla="*/ 466701 h 3905917"/>
              <a:gd name="connsiteX4" fmla="*/ 932230 w 5358686"/>
              <a:gd name="connsiteY4" fmla="*/ 19557 h 3905917"/>
              <a:gd name="connsiteX5" fmla="*/ 62745 w 5358686"/>
              <a:gd name="connsiteY5" fmla="*/ 783491 h 3905917"/>
              <a:gd name="connsiteX6" fmla="*/ 230579 w 5358686"/>
              <a:gd name="connsiteY6" fmla="*/ 2939564 h 3905917"/>
              <a:gd name="connsiteX7" fmla="*/ 2493030 w 5358686"/>
              <a:gd name="connsiteY7" fmla="*/ 3459876 h 3905917"/>
              <a:gd name="connsiteX8" fmla="*/ 2539191 w 5358686"/>
              <a:gd name="connsiteY8" fmla="*/ 3905918 h 3905917"/>
              <a:gd name="connsiteX9" fmla="*/ 3063362 w 5358686"/>
              <a:gd name="connsiteY9" fmla="*/ 3429562 h 3905917"/>
              <a:gd name="connsiteX0" fmla="*/ 3495230 w 5358668"/>
              <a:gd name="connsiteY0" fmla="*/ 3367114 h 3905918"/>
              <a:gd name="connsiteX1" fmla="*/ 4752173 w 5358668"/>
              <a:gd name="connsiteY1" fmla="*/ 3086315 h 3905918"/>
              <a:gd name="connsiteX2" fmla="*/ 5358470 w 5358668"/>
              <a:gd name="connsiteY2" fmla="*/ 1525101 h 3905918"/>
              <a:gd name="connsiteX3" fmla="*/ 4960932 w 5358668"/>
              <a:gd name="connsiteY3" fmla="*/ 466701 h 3905918"/>
              <a:gd name="connsiteX4" fmla="*/ 932230 w 5358668"/>
              <a:gd name="connsiteY4" fmla="*/ 19557 h 3905918"/>
              <a:gd name="connsiteX5" fmla="*/ 62745 w 5358668"/>
              <a:gd name="connsiteY5" fmla="*/ 783491 h 3905918"/>
              <a:gd name="connsiteX6" fmla="*/ 230579 w 5358668"/>
              <a:gd name="connsiteY6" fmla="*/ 2939564 h 3905918"/>
              <a:gd name="connsiteX7" fmla="*/ 2493030 w 5358668"/>
              <a:gd name="connsiteY7" fmla="*/ 3459876 h 3905918"/>
              <a:gd name="connsiteX8" fmla="*/ 2539191 w 5358668"/>
              <a:gd name="connsiteY8" fmla="*/ 3905918 h 3905918"/>
              <a:gd name="connsiteX9" fmla="*/ 3495230 w 5358668"/>
              <a:gd name="connsiteY9" fmla="*/ 3367114 h 3905918"/>
              <a:gd name="connsiteX0" fmla="*/ 3573176 w 5436614"/>
              <a:gd name="connsiteY0" fmla="*/ 3367114 h 3905918"/>
              <a:gd name="connsiteX1" fmla="*/ 4830119 w 5436614"/>
              <a:gd name="connsiteY1" fmla="*/ 3086315 h 3905918"/>
              <a:gd name="connsiteX2" fmla="*/ 5436416 w 5436614"/>
              <a:gd name="connsiteY2" fmla="*/ 1525101 h 3905918"/>
              <a:gd name="connsiteX3" fmla="*/ 5038878 w 5436614"/>
              <a:gd name="connsiteY3" fmla="*/ 466701 h 3905918"/>
              <a:gd name="connsiteX4" fmla="*/ 1010176 w 5436614"/>
              <a:gd name="connsiteY4" fmla="*/ 19557 h 3905918"/>
              <a:gd name="connsiteX5" fmla="*/ 140691 w 5436614"/>
              <a:gd name="connsiteY5" fmla="*/ 783491 h 3905918"/>
              <a:gd name="connsiteX6" fmla="*/ 308525 w 5436614"/>
              <a:gd name="connsiteY6" fmla="*/ 2939564 h 3905918"/>
              <a:gd name="connsiteX7" fmla="*/ 3039861 w 5436614"/>
              <a:gd name="connsiteY7" fmla="*/ 3409918 h 3905918"/>
              <a:gd name="connsiteX8" fmla="*/ 2617137 w 5436614"/>
              <a:gd name="connsiteY8" fmla="*/ 3905918 h 3905918"/>
              <a:gd name="connsiteX9" fmla="*/ 3573176 w 5436614"/>
              <a:gd name="connsiteY9" fmla="*/ 3367114 h 3905918"/>
              <a:gd name="connsiteX0" fmla="*/ 3573176 w 5436614"/>
              <a:gd name="connsiteY0" fmla="*/ 3367114 h 3843470"/>
              <a:gd name="connsiteX1" fmla="*/ 4830119 w 5436614"/>
              <a:gd name="connsiteY1" fmla="*/ 3086315 h 3843470"/>
              <a:gd name="connsiteX2" fmla="*/ 5436416 w 5436614"/>
              <a:gd name="connsiteY2" fmla="*/ 1525101 h 3843470"/>
              <a:gd name="connsiteX3" fmla="*/ 5038878 w 5436614"/>
              <a:gd name="connsiteY3" fmla="*/ 466701 h 3843470"/>
              <a:gd name="connsiteX4" fmla="*/ 1010176 w 5436614"/>
              <a:gd name="connsiteY4" fmla="*/ 19557 h 3843470"/>
              <a:gd name="connsiteX5" fmla="*/ 140691 w 5436614"/>
              <a:gd name="connsiteY5" fmla="*/ 783491 h 3843470"/>
              <a:gd name="connsiteX6" fmla="*/ 308525 w 5436614"/>
              <a:gd name="connsiteY6" fmla="*/ 2939564 h 3843470"/>
              <a:gd name="connsiteX7" fmla="*/ 3039861 w 5436614"/>
              <a:gd name="connsiteY7" fmla="*/ 3409918 h 3843470"/>
              <a:gd name="connsiteX8" fmla="*/ 3123040 w 5436614"/>
              <a:gd name="connsiteY8" fmla="*/ 3843470 h 3843470"/>
              <a:gd name="connsiteX9" fmla="*/ 3573176 w 5436614"/>
              <a:gd name="connsiteY9" fmla="*/ 3367114 h 3843470"/>
              <a:gd name="connsiteX0" fmla="*/ 3733585 w 5436599"/>
              <a:gd name="connsiteY0" fmla="*/ 3417073 h 3843470"/>
              <a:gd name="connsiteX1" fmla="*/ 4830119 w 5436599"/>
              <a:gd name="connsiteY1" fmla="*/ 3086315 h 3843470"/>
              <a:gd name="connsiteX2" fmla="*/ 5436416 w 5436599"/>
              <a:gd name="connsiteY2" fmla="*/ 1525101 h 3843470"/>
              <a:gd name="connsiteX3" fmla="*/ 5038878 w 5436599"/>
              <a:gd name="connsiteY3" fmla="*/ 466701 h 3843470"/>
              <a:gd name="connsiteX4" fmla="*/ 1010176 w 5436599"/>
              <a:gd name="connsiteY4" fmla="*/ 19557 h 3843470"/>
              <a:gd name="connsiteX5" fmla="*/ 140691 w 5436599"/>
              <a:gd name="connsiteY5" fmla="*/ 783491 h 3843470"/>
              <a:gd name="connsiteX6" fmla="*/ 308525 w 5436599"/>
              <a:gd name="connsiteY6" fmla="*/ 2939564 h 3843470"/>
              <a:gd name="connsiteX7" fmla="*/ 3039861 w 5436599"/>
              <a:gd name="connsiteY7" fmla="*/ 3409918 h 3843470"/>
              <a:gd name="connsiteX8" fmla="*/ 3123040 w 5436599"/>
              <a:gd name="connsiteY8" fmla="*/ 3843470 h 3843470"/>
              <a:gd name="connsiteX9" fmla="*/ 3733585 w 5436599"/>
              <a:gd name="connsiteY9" fmla="*/ 3417073 h 3843470"/>
              <a:gd name="connsiteX0" fmla="*/ 3745572 w 5448586"/>
              <a:gd name="connsiteY0" fmla="*/ 3417073 h 3843470"/>
              <a:gd name="connsiteX1" fmla="*/ 4842106 w 5448586"/>
              <a:gd name="connsiteY1" fmla="*/ 3086315 h 3843470"/>
              <a:gd name="connsiteX2" fmla="*/ 5448403 w 5448586"/>
              <a:gd name="connsiteY2" fmla="*/ 1525101 h 3843470"/>
              <a:gd name="connsiteX3" fmla="*/ 5050865 w 5448586"/>
              <a:gd name="connsiteY3" fmla="*/ 466701 h 3843470"/>
              <a:gd name="connsiteX4" fmla="*/ 1022163 w 5448586"/>
              <a:gd name="connsiteY4" fmla="*/ 19557 h 3843470"/>
              <a:gd name="connsiteX5" fmla="*/ 152678 w 5448586"/>
              <a:gd name="connsiteY5" fmla="*/ 783491 h 3843470"/>
              <a:gd name="connsiteX6" fmla="*/ 320512 w 5448586"/>
              <a:gd name="connsiteY6" fmla="*/ 2939564 h 3843470"/>
              <a:gd name="connsiteX7" fmla="*/ 3236934 w 5448586"/>
              <a:gd name="connsiteY7" fmla="*/ 3422408 h 3843470"/>
              <a:gd name="connsiteX8" fmla="*/ 3135027 w 5448586"/>
              <a:gd name="connsiteY8" fmla="*/ 3843470 h 3843470"/>
              <a:gd name="connsiteX9" fmla="*/ 3745572 w 5448586"/>
              <a:gd name="connsiteY9" fmla="*/ 3417073 h 3843470"/>
              <a:gd name="connsiteX0" fmla="*/ 3745572 w 5448586"/>
              <a:gd name="connsiteY0" fmla="*/ 3417073 h 3793511"/>
              <a:gd name="connsiteX1" fmla="*/ 4842106 w 5448586"/>
              <a:gd name="connsiteY1" fmla="*/ 3086315 h 3793511"/>
              <a:gd name="connsiteX2" fmla="*/ 5448403 w 5448586"/>
              <a:gd name="connsiteY2" fmla="*/ 1525101 h 3793511"/>
              <a:gd name="connsiteX3" fmla="*/ 5050865 w 5448586"/>
              <a:gd name="connsiteY3" fmla="*/ 466701 h 3793511"/>
              <a:gd name="connsiteX4" fmla="*/ 1022163 w 5448586"/>
              <a:gd name="connsiteY4" fmla="*/ 19557 h 3793511"/>
              <a:gd name="connsiteX5" fmla="*/ 152678 w 5448586"/>
              <a:gd name="connsiteY5" fmla="*/ 783491 h 3793511"/>
              <a:gd name="connsiteX6" fmla="*/ 320512 w 5448586"/>
              <a:gd name="connsiteY6" fmla="*/ 2939564 h 3793511"/>
              <a:gd name="connsiteX7" fmla="*/ 3236934 w 5448586"/>
              <a:gd name="connsiteY7" fmla="*/ 3422408 h 3793511"/>
              <a:gd name="connsiteX8" fmla="*/ 3233739 w 5448586"/>
              <a:gd name="connsiteY8" fmla="*/ 3793511 h 3793511"/>
              <a:gd name="connsiteX9" fmla="*/ 3745572 w 5448586"/>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51779" h="3793511">
                <a:moveTo>
                  <a:pt x="3798149" y="3417073"/>
                </a:moveTo>
                <a:cubicBezTo>
                  <a:pt x="4257694" y="3448903"/>
                  <a:pt x="4652464" y="3376665"/>
                  <a:pt x="4927311" y="3061336"/>
                </a:cubicBezTo>
                <a:cubicBezTo>
                  <a:pt x="5202158" y="2746007"/>
                  <a:pt x="5426837" y="1957540"/>
                  <a:pt x="5447234" y="1525101"/>
                </a:cubicBezTo>
                <a:cubicBezTo>
                  <a:pt x="5467631" y="1092662"/>
                  <a:pt x="5433316" y="716660"/>
                  <a:pt x="5049696" y="466701"/>
                </a:cubicBezTo>
                <a:cubicBezTo>
                  <a:pt x="4607927" y="262351"/>
                  <a:pt x="2070438" y="-86269"/>
                  <a:pt x="1020994" y="19557"/>
                </a:cubicBezTo>
                <a:cubicBezTo>
                  <a:pt x="535543" y="83769"/>
                  <a:pt x="235013" y="410480"/>
                  <a:pt x="151509" y="783491"/>
                </a:cubicBezTo>
                <a:cubicBezTo>
                  <a:pt x="36175" y="1298843"/>
                  <a:pt x="-191714" y="2499745"/>
                  <a:pt x="319343" y="2939564"/>
                </a:cubicBezTo>
                <a:cubicBezTo>
                  <a:pt x="830400" y="3379383"/>
                  <a:pt x="1915828" y="3438255"/>
                  <a:pt x="3217850" y="3422408"/>
                </a:cubicBezTo>
                <a:cubicBezTo>
                  <a:pt x="3251514" y="3541738"/>
                  <a:pt x="3263298" y="3609004"/>
                  <a:pt x="3232570" y="3793511"/>
                </a:cubicBezTo>
                <a:cubicBezTo>
                  <a:pt x="3517123" y="3635902"/>
                  <a:pt x="3798149" y="3417073"/>
                  <a:pt x="3798149" y="3417073"/>
                </a:cubicBezTo>
                <a:close/>
              </a:path>
            </a:pathLst>
          </a:custGeom>
          <a:solidFill>
            <a:schemeClr val="bg1"/>
          </a:solidFill>
          <a:ln w="19050"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42C72092-2B09-4FBA-B639-9D8632545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37520" y="2255022"/>
            <a:ext cx="7166759" cy="4187342"/>
          </a:xfrm>
          <a:custGeom>
            <a:avLst/>
            <a:gdLst>
              <a:gd name="connsiteX0" fmla="*/ 3063362 w 5358686"/>
              <a:gd name="connsiteY0" fmla="*/ 3429562 h 3905917"/>
              <a:gd name="connsiteX1" fmla="*/ 4752173 w 5358686"/>
              <a:gd name="connsiteY1" fmla="*/ 3086315 h 3905917"/>
              <a:gd name="connsiteX2" fmla="*/ 5358470 w 5358686"/>
              <a:gd name="connsiteY2" fmla="*/ 1525101 h 3905917"/>
              <a:gd name="connsiteX3" fmla="*/ 4960932 w 5358686"/>
              <a:gd name="connsiteY3" fmla="*/ 466701 h 3905917"/>
              <a:gd name="connsiteX4" fmla="*/ 932230 w 5358686"/>
              <a:gd name="connsiteY4" fmla="*/ 19557 h 3905917"/>
              <a:gd name="connsiteX5" fmla="*/ 62745 w 5358686"/>
              <a:gd name="connsiteY5" fmla="*/ 783491 h 3905917"/>
              <a:gd name="connsiteX6" fmla="*/ 230579 w 5358686"/>
              <a:gd name="connsiteY6" fmla="*/ 2939564 h 3905917"/>
              <a:gd name="connsiteX7" fmla="*/ 2493030 w 5358686"/>
              <a:gd name="connsiteY7" fmla="*/ 3459876 h 3905917"/>
              <a:gd name="connsiteX8" fmla="*/ 2539191 w 5358686"/>
              <a:gd name="connsiteY8" fmla="*/ 3905918 h 3905917"/>
              <a:gd name="connsiteX9" fmla="*/ 3063362 w 5358686"/>
              <a:gd name="connsiteY9" fmla="*/ 3429562 h 3905917"/>
              <a:gd name="connsiteX0" fmla="*/ 3495230 w 5358668"/>
              <a:gd name="connsiteY0" fmla="*/ 3367114 h 3905918"/>
              <a:gd name="connsiteX1" fmla="*/ 4752173 w 5358668"/>
              <a:gd name="connsiteY1" fmla="*/ 3086315 h 3905918"/>
              <a:gd name="connsiteX2" fmla="*/ 5358470 w 5358668"/>
              <a:gd name="connsiteY2" fmla="*/ 1525101 h 3905918"/>
              <a:gd name="connsiteX3" fmla="*/ 4960932 w 5358668"/>
              <a:gd name="connsiteY3" fmla="*/ 466701 h 3905918"/>
              <a:gd name="connsiteX4" fmla="*/ 932230 w 5358668"/>
              <a:gd name="connsiteY4" fmla="*/ 19557 h 3905918"/>
              <a:gd name="connsiteX5" fmla="*/ 62745 w 5358668"/>
              <a:gd name="connsiteY5" fmla="*/ 783491 h 3905918"/>
              <a:gd name="connsiteX6" fmla="*/ 230579 w 5358668"/>
              <a:gd name="connsiteY6" fmla="*/ 2939564 h 3905918"/>
              <a:gd name="connsiteX7" fmla="*/ 2493030 w 5358668"/>
              <a:gd name="connsiteY7" fmla="*/ 3459876 h 3905918"/>
              <a:gd name="connsiteX8" fmla="*/ 2539191 w 5358668"/>
              <a:gd name="connsiteY8" fmla="*/ 3905918 h 3905918"/>
              <a:gd name="connsiteX9" fmla="*/ 3495230 w 5358668"/>
              <a:gd name="connsiteY9" fmla="*/ 3367114 h 3905918"/>
              <a:gd name="connsiteX0" fmla="*/ 3573176 w 5436614"/>
              <a:gd name="connsiteY0" fmla="*/ 3367114 h 3905918"/>
              <a:gd name="connsiteX1" fmla="*/ 4830119 w 5436614"/>
              <a:gd name="connsiteY1" fmla="*/ 3086315 h 3905918"/>
              <a:gd name="connsiteX2" fmla="*/ 5436416 w 5436614"/>
              <a:gd name="connsiteY2" fmla="*/ 1525101 h 3905918"/>
              <a:gd name="connsiteX3" fmla="*/ 5038878 w 5436614"/>
              <a:gd name="connsiteY3" fmla="*/ 466701 h 3905918"/>
              <a:gd name="connsiteX4" fmla="*/ 1010176 w 5436614"/>
              <a:gd name="connsiteY4" fmla="*/ 19557 h 3905918"/>
              <a:gd name="connsiteX5" fmla="*/ 140691 w 5436614"/>
              <a:gd name="connsiteY5" fmla="*/ 783491 h 3905918"/>
              <a:gd name="connsiteX6" fmla="*/ 308525 w 5436614"/>
              <a:gd name="connsiteY6" fmla="*/ 2939564 h 3905918"/>
              <a:gd name="connsiteX7" fmla="*/ 3039861 w 5436614"/>
              <a:gd name="connsiteY7" fmla="*/ 3409918 h 3905918"/>
              <a:gd name="connsiteX8" fmla="*/ 2617137 w 5436614"/>
              <a:gd name="connsiteY8" fmla="*/ 3905918 h 3905918"/>
              <a:gd name="connsiteX9" fmla="*/ 3573176 w 5436614"/>
              <a:gd name="connsiteY9" fmla="*/ 3367114 h 3905918"/>
              <a:gd name="connsiteX0" fmla="*/ 3573176 w 5436614"/>
              <a:gd name="connsiteY0" fmla="*/ 3367114 h 3843470"/>
              <a:gd name="connsiteX1" fmla="*/ 4830119 w 5436614"/>
              <a:gd name="connsiteY1" fmla="*/ 3086315 h 3843470"/>
              <a:gd name="connsiteX2" fmla="*/ 5436416 w 5436614"/>
              <a:gd name="connsiteY2" fmla="*/ 1525101 h 3843470"/>
              <a:gd name="connsiteX3" fmla="*/ 5038878 w 5436614"/>
              <a:gd name="connsiteY3" fmla="*/ 466701 h 3843470"/>
              <a:gd name="connsiteX4" fmla="*/ 1010176 w 5436614"/>
              <a:gd name="connsiteY4" fmla="*/ 19557 h 3843470"/>
              <a:gd name="connsiteX5" fmla="*/ 140691 w 5436614"/>
              <a:gd name="connsiteY5" fmla="*/ 783491 h 3843470"/>
              <a:gd name="connsiteX6" fmla="*/ 308525 w 5436614"/>
              <a:gd name="connsiteY6" fmla="*/ 2939564 h 3843470"/>
              <a:gd name="connsiteX7" fmla="*/ 3039861 w 5436614"/>
              <a:gd name="connsiteY7" fmla="*/ 3409918 h 3843470"/>
              <a:gd name="connsiteX8" fmla="*/ 3123040 w 5436614"/>
              <a:gd name="connsiteY8" fmla="*/ 3843470 h 3843470"/>
              <a:gd name="connsiteX9" fmla="*/ 3573176 w 5436614"/>
              <a:gd name="connsiteY9" fmla="*/ 3367114 h 3843470"/>
              <a:gd name="connsiteX0" fmla="*/ 3733585 w 5436599"/>
              <a:gd name="connsiteY0" fmla="*/ 3417073 h 3843470"/>
              <a:gd name="connsiteX1" fmla="*/ 4830119 w 5436599"/>
              <a:gd name="connsiteY1" fmla="*/ 3086315 h 3843470"/>
              <a:gd name="connsiteX2" fmla="*/ 5436416 w 5436599"/>
              <a:gd name="connsiteY2" fmla="*/ 1525101 h 3843470"/>
              <a:gd name="connsiteX3" fmla="*/ 5038878 w 5436599"/>
              <a:gd name="connsiteY3" fmla="*/ 466701 h 3843470"/>
              <a:gd name="connsiteX4" fmla="*/ 1010176 w 5436599"/>
              <a:gd name="connsiteY4" fmla="*/ 19557 h 3843470"/>
              <a:gd name="connsiteX5" fmla="*/ 140691 w 5436599"/>
              <a:gd name="connsiteY5" fmla="*/ 783491 h 3843470"/>
              <a:gd name="connsiteX6" fmla="*/ 308525 w 5436599"/>
              <a:gd name="connsiteY6" fmla="*/ 2939564 h 3843470"/>
              <a:gd name="connsiteX7" fmla="*/ 3039861 w 5436599"/>
              <a:gd name="connsiteY7" fmla="*/ 3409918 h 3843470"/>
              <a:gd name="connsiteX8" fmla="*/ 3123040 w 5436599"/>
              <a:gd name="connsiteY8" fmla="*/ 3843470 h 3843470"/>
              <a:gd name="connsiteX9" fmla="*/ 3733585 w 5436599"/>
              <a:gd name="connsiteY9" fmla="*/ 3417073 h 3843470"/>
              <a:gd name="connsiteX0" fmla="*/ 3745572 w 5448586"/>
              <a:gd name="connsiteY0" fmla="*/ 3417073 h 3843470"/>
              <a:gd name="connsiteX1" fmla="*/ 4842106 w 5448586"/>
              <a:gd name="connsiteY1" fmla="*/ 3086315 h 3843470"/>
              <a:gd name="connsiteX2" fmla="*/ 5448403 w 5448586"/>
              <a:gd name="connsiteY2" fmla="*/ 1525101 h 3843470"/>
              <a:gd name="connsiteX3" fmla="*/ 5050865 w 5448586"/>
              <a:gd name="connsiteY3" fmla="*/ 466701 h 3843470"/>
              <a:gd name="connsiteX4" fmla="*/ 1022163 w 5448586"/>
              <a:gd name="connsiteY4" fmla="*/ 19557 h 3843470"/>
              <a:gd name="connsiteX5" fmla="*/ 152678 w 5448586"/>
              <a:gd name="connsiteY5" fmla="*/ 783491 h 3843470"/>
              <a:gd name="connsiteX6" fmla="*/ 320512 w 5448586"/>
              <a:gd name="connsiteY6" fmla="*/ 2939564 h 3843470"/>
              <a:gd name="connsiteX7" fmla="*/ 3236934 w 5448586"/>
              <a:gd name="connsiteY7" fmla="*/ 3422408 h 3843470"/>
              <a:gd name="connsiteX8" fmla="*/ 3135027 w 5448586"/>
              <a:gd name="connsiteY8" fmla="*/ 3843470 h 3843470"/>
              <a:gd name="connsiteX9" fmla="*/ 3745572 w 5448586"/>
              <a:gd name="connsiteY9" fmla="*/ 3417073 h 3843470"/>
              <a:gd name="connsiteX0" fmla="*/ 3745572 w 5448586"/>
              <a:gd name="connsiteY0" fmla="*/ 3417073 h 3793511"/>
              <a:gd name="connsiteX1" fmla="*/ 4842106 w 5448586"/>
              <a:gd name="connsiteY1" fmla="*/ 3086315 h 3793511"/>
              <a:gd name="connsiteX2" fmla="*/ 5448403 w 5448586"/>
              <a:gd name="connsiteY2" fmla="*/ 1525101 h 3793511"/>
              <a:gd name="connsiteX3" fmla="*/ 5050865 w 5448586"/>
              <a:gd name="connsiteY3" fmla="*/ 466701 h 3793511"/>
              <a:gd name="connsiteX4" fmla="*/ 1022163 w 5448586"/>
              <a:gd name="connsiteY4" fmla="*/ 19557 h 3793511"/>
              <a:gd name="connsiteX5" fmla="*/ 152678 w 5448586"/>
              <a:gd name="connsiteY5" fmla="*/ 783491 h 3793511"/>
              <a:gd name="connsiteX6" fmla="*/ 320512 w 5448586"/>
              <a:gd name="connsiteY6" fmla="*/ 2939564 h 3793511"/>
              <a:gd name="connsiteX7" fmla="*/ 3236934 w 5448586"/>
              <a:gd name="connsiteY7" fmla="*/ 3422408 h 3793511"/>
              <a:gd name="connsiteX8" fmla="*/ 3233739 w 5448586"/>
              <a:gd name="connsiteY8" fmla="*/ 3793511 h 3793511"/>
              <a:gd name="connsiteX9" fmla="*/ 3745572 w 5448586"/>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51779" h="3793511">
                <a:moveTo>
                  <a:pt x="3798149" y="3417073"/>
                </a:moveTo>
                <a:cubicBezTo>
                  <a:pt x="4257694" y="3448903"/>
                  <a:pt x="4652464" y="3376665"/>
                  <a:pt x="4927311" y="3061336"/>
                </a:cubicBezTo>
                <a:cubicBezTo>
                  <a:pt x="5202158" y="2746007"/>
                  <a:pt x="5426837" y="1957540"/>
                  <a:pt x="5447234" y="1525101"/>
                </a:cubicBezTo>
                <a:cubicBezTo>
                  <a:pt x="5467631" y="1092662"/>
                  <a:pt x="5433316" y="716660"/>
                  <a:pt x="5049696" y="466701"/>
                </a:cubicBezTo>
                <a:cubicBezTo>
                  <a:pt x="4607927" y="262351"/>
                  <a:pt x="2070438" y="-86269"/>
                  <a:pt x="1020994" y="19557"/>
                </a:cubicBezTo>
                <a:cubicBezTo>
                  <a:pt x="535543" y="83769"/>
                  <a:pt x="235013" y="410480"/>
                  <a:pt x="151509" y="783491"/>
                </a:cubicBezTo>
                <a:cubicBezTo>
                  <a:pt x="36175" y="1298843"/>
                  <a:pt x="-191714" y="2499745"/>
                  <a:pt x="319343" y="2939564"/>
                </a:cubicBezTo>
                <a:cubicBezTo>
                  <a:pt x="830400" y="3379383"/>
                  <a:pt x="1915828" y="3438255"/>
                  <a:pt x="3217850" y="3422408"/>
                </a:cubicBezTo>
                <a:cubicBezTo>
                  <a:pt x="3251514" y="3541738"/>
                  <a:pt x="3263298" y="3609004"/>
                  <a:pt x="3232570" y="3793511"/>
                </a:cubicBezTo>
                <a:cubicBezTo>
                  <a:pt x="3517123" y="3635902"/>
                  <a:pt x="3798149" y="3417073"/>
                  <a:pt x="3798149" y="3417073"/>
                </a:cubicBezTo>
                <a:close/>
              </a:path>
            </a:pathLst>
          </a:custGeom>
          <a:noFill/>
          <a:ln w="19050" cap="flat">
            <a:solidFill>
              <a:schemeClr val="tx1"/>
            </a:solid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75DB81DD-8F8C-4933-94B4-0E5595C5A7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41748" y="618134"/>
            <a:ext cx="6247268" cy="2432162"/>
          </a:xfrm>
          <a:custGeom>
            <a:avLst/>
            <a:gdLst>
              <a:gd name="connsiteX0" fmla="*/ 702544 w 1731866"/>
              <a:gd name="connsiteY0" fmla="*/ 704513 h 898547"/>
              <a:gd name="connsiteX1" fmla="*/ 1151838 w 1731866"/>
              <a:gd name="connsiteY1" fmla="*/ 709752 h 898547"/>
              <a:gd name="connsiteX2" fmla="*/ 1632946 w 1731866"/>
              <a:gd name="connsiteY2" fmla="*/ 622027 h 898547"/>
              <a:gd name="connsiteX3" fmla="*/ 1678094 w 1731866"/>
              <a:gd name="connsiteY3" fmla="*/ 138252 h 898547"/>
              <a:gd name="connsiteX4" fmla="*/ 721213 w 1731866"/>
              <a:gd name="connsiteY4" fmla="*/ 2711 h 898547"/>
              <a:gd name="connsiteX5" fmla="*/ 29222 w 1731866"/>
              <a:gd name="connsiteY5" fmla="*/ 208261 h 898547"/>
              <a:gd name="connsiteX6" fmla="*/ 142569 w 1731866"/>
              <a:gd name="connsiteY6" fmla="*/ 668985 h 898547"/>
              <a:gd name="connsiteX7" fmla="*/ 426128 w 1731866"/>
              <a:gd name="connsiteY7" fmla="*/ 701846 h 898547"/>
              <a:gd name="connsiteX8" fmla="*/ 729119 w 1731866"/>
              <a:gd name="connsiteY8" fmla="*/ 898538 h 898547"/>
              <a:gd name="connsiteX9" fmla="*/ 670635 w 1731866"/>
              <a:gd name="connsiteY9" fmla="*/ 773570 h 898547"/>
              <a:gd name="connsiteX10" fmla="*/ 702544 w 1731866"/>
              <a:gd name="connsiteY10" fmla="*/ 704513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70673 w 1731865"/>
              <a:gd name="connsiteY9" fmla="*/ 773579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5472"/>
              <a:gd name="connsiteY0" fmla="*/ 718060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29450 w 1735472"/>
              <a:gd name="connsiteY10" fmla="*/ 718060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18115 w 1721742"/>
              <a:gd name="connsiteY0" fmla="*/ 725582 h 891586"/>
              <a:gd name="connsiteX1" fmla="*/ 1151317 w 1721742"/>
              <a:gd name="connsiteY1" fmla="*/ 724804 h 891586"/>
              <a:gd name="connsiteX2" fmla="*/ 1619254 w 1721742"/>
              <a:gd name="connsiteY2" fmla="*/ 622036 h 891586"/>
              <a:gd name="connsiteX3" fmla="*/ 1664402 w 1721742"/>
              <a:gd name="connsiteY3" fmla="*/ 138261 h 891586"/>
              <a:gd name="connsiteX4" fmla="*/ 707521 w 1721742"/>
              <a:gd name="connsiteY4" fmla="*/ 2720 h 891586"/>
              <a:gd name="connsiteX5" fmla="*/ 15530 w 1721742"/>
              <a:gd name="connsiteY5" fmla="*/ 208270 h 891586"/>
              <a:gd name="connsiteX6" fmla="*/ 128877 w 1721742"/>
              <a:gd name="connsiteY6" fmla="*/ 668994 h 891586"/>
              <a:gd name="connsiteX7" fmla="*/ 446999 w 1721742"/>
              <a:gd name="connsiteY7" fmla="*/ 710126 h 891586"/>
              <a:gd name="connsiteX8" fmla="*/ 709887 w 1721742"/>
              <a:gd name="connsiteY8" fmla="*/ 891586 h 891586"/>
              <a:gd name="connsiteX9" fmla="*/ 630529 w 1721742"/>
              <a:gd name="connsiteY9" fmla="*/ 796638 h 891586"/>
              <a:gd name="connsiteX10" fmla="*/ 618115 w 1721742"/>
              <a:gd name="connsiteY10" fmla="*/ 725582 h 891586"/>
              <a:gd name="connsiteX0" fmla="*/ 647607 w 1751234"/>
              <a:gd name="connsiteY0" fmla="*/ 725582 h 891586"/>
              <a:gd name="connsiteX1" fmla="*/ 1180809 w 1751234"/>
              <a:gd name="connsiteY1" fmla="*/ 724804 h 891586"/>
              <a:gd name="connsiteX2" fmla="*/ 1648746 w 1751234"/>
              <a:gd name="connsiteY2" fmla="*/ 622036 h 891586"/>
              <a:gd name="connsiteX3" fmla="*/ 1693894 w 1751234"/>
              <a:gd name="connsiteY3" fmla="*/ 138261 h 891586"/>
              <a:gd name="connsiteX4" fmla="*/ 737013 w 1751234"/>
              <a:gd name="connsiteY4" fmla="*/ 2720 h 891586"/>
              <a:gd name="connsiteX5" fmla="*/ 45022 w 1751234"/>
              <a:gd name="connsiteY5" fmla="*/ 208270 h 891586"/>
              <a:gd name="connsiteX6" fmla="*/ 112285 w 1751234"/>
              <a:gd name="connsiteY6" fmla="*/ 648316 h 891586"/>
              <a:gd name="connsiteX7" fmla="*/ 476491 w 1751234"/>
              <a:gd name="connsiteY7" fmla="*/ 710126 h 891586"/>
              <a:gd name="connsiteX8" fmla="*/ 739379 w 1751234"/>
              <a:gd name="connsiteY8" fmla="*/ 891586 h 891586"/>
              <a:gd name="connsiteX9" fmla="*/ 660021 w 1751234"/>
              <a:gd name="connsiteY9" fmla="*/ 796638 h 891586"/>
              <a:gd name="connsiteX10" fmla="*/ 647607 w 1751234"/>
              <a:gd name="connsiteY10" fmla="*/ 725582 h 891586"/>
              <a:gd name="connsiteX0" fmla="*/ 643800 w 1747427"/>
              <a:gd name="connsiteY0" fmla="*/ 725582 h 891586"/>
              <a:gd name="connsiteX1" fmla="*/ 1177002 w 1747427"/>
              <a:gd name="connsiteY1" fmla="*/ 724804 h 891586"/>
              <a:gd name="connsiteX2" fmla="*/ 1644939 w 1747427"/>
              <a:gd name="connsiteY2" fmla="*/ 622036 h 891586"/>
              <a:gd name="connsiteX3" fmla="*/ 1690087 w 1747427"/>
              <a:gd name="connsiteY3" fmla="*/ 138261 h 891586"/>
              <a:gd name="connsiteX4" fmla="*/ 733206 w 1747427"/>
              <a:gd name="connsiteY4" fmla="*/ 2720 h 891586"/>
              <a:gd name="connsiteX5" fmla="*/ 41215 w 1747427"/>
              <a:gd name="connsiteY5" fmla="*/ 208270 h 891586"/>
              <a:gd name="connsiteX6" fmla="*/ 121645 w 1747427"/>
              <a:gd name="connsiteY6" fmla="*/ 629706 h 891586"/>
              <a:gd name="connsiteX7" fmla="*/ 472684 w 1747427"/>
              <a:gd name="connsiteY7" fmla="*/ 710126 h 891586"/>
              <a:gd name="connsiteX8" fmla="*/ 735572 w 1747427"/>
              <a:gd name="connsiteY8" fmla="*/ 891586 h 891586"/>
              <a:gd name="connsiteX9" fmla="*/ 656214 w 1747427"/>
              <a:gd name="connsiteY9" fmla="*/ 796638 h 891586"/>
              <a:gd name="connsiteX10" fmla="*/ 643800 w 1747427"/>
              <a:gd name="connsiteY10" fmla="*/ 725582 h 891586"/>
              <a:gd name="connsiteX0" fmla="*/ 622547 w 1726174"/>
              <a:gd name="connsiteY0" fmla="*/ 723164 h 889168"/>
              <a:gd name="connsiteX1" fmla="*/ 1155749 w 1726174"/>
              <a:gd name="connsiteY1" fmla="*/ 722386 h 889168"/>
              <a:gd name="connsiteX2" fmla="*/ 1623686 w 1726174"/>
              <a:gd name="connsiteY2" fmla="*/ 619618 h 889168"/>
              <a:gd name="connsiteX3" fmla="*/ 1668834 w 1726174"/>
              <a:gd name="connsiteY3" fmla="*/ 135843 h 889168"/>
              <a:gd name="connsiteX4" fmla="*/ 711953 w 1726174"/>
              <a:gd name="connsiteY4" fmla="*/ 302 h 889168"/>
              <a:gd name="connsiteX5" fmla="*/ 46296 w 1726174"/>
              <a:gd name="connsiteY5" fmla="*/ 158293 h 889168"/>
              <a:gd name="connsiteX6" fmla="*/ 100392 w 1726174"/>
              <a:gd name="connsiteY6" fmla="*/ 627288 h 889168"/>
              <a:gd name="connsiteX7" fmla="*/ 451431 w 1726174"/>
              <a:gd name="connsiteY7" fmla="*/ 707708 h 889168"/>
              <a:gd name="connsiteX8" fmla="*/ 714319 w 1726174"/>
              <a:gd name="connsiteY8" fmla="*/ 889168 h 889168"/>
              <a:gd name="connsiteX9" fmla="*/ 634961 w 1726174"/>
              <a:gd name="connsiteY9" fmla="*/ 794220 h 889168"/>
              <a:gd name="connsiteX10" fmla="*/ 622547 w 1726174"/>
              <a:gd name="connsiteY10" fmla="*/ 723164 h 889168"/>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34961 w 1726174"/>
              <a:gd name="connsiteY9" fmla="*/ 794220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596213 w 1726174"/>
              <a:gd name="connsiteY10" fmla="*/ 719029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597107 w 1726174"/>
              <a:gd name="connsiteY9" fmla="*/ 790084 h 876761"/>
              <a:gd name="connsiteX10" fmla="*/ 596213 w 1726174"/>
              <a:gd name="connsiteY10" fmla="*/ 719029 h 876761"/>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7107 w 1726174"/>
              <a:gd name="connsiteY9" fmla="*/ 790084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603967 w 1726174"/>
              <a:gd name="connsiteY9" fmla="*/ 795371 h 843785"/>
              <a:gd name="connsiteX10" fmla="*/ 596213 w 1726174"/>
              <a:gd name="connsiteY10" fmla="*/ 719029 h 843785"/>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3967 w 1726174"/>
              <a:gd name="connsiteY9" fmla="*/ 795371 h 833928"/>
              <a:gd name="connsiteX10" fmla="*/ 596213 w 1726174"/>
              <a:gd name="connsiteY10" fmla="*/ 719029 h 833928"/>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2001 w 1726174"/>
              <a:gd name="connsiteY9" fmla="*/ 787961 h 833928"/>
              <a:gd name="connsiteX10" fmla="*/ 596213 w 1726174"/>
              <a:gd name="connsiteY10" fmla="*/ 719029 h 833928"/>
              <a:gd name="connsiteX0" fmla="*/ 596213 w 1726174"/>
              <a:gd name="connsiteY0" fmla="*/ 719029 h 833796"/>
              <a:gd name="connsiteX1" fmla="*/ 1155749 w 1726174"/>
              <a:gd name="connsiteY1" fmla="*/ 722386 h 833796"/>
              <a:gd name="connsiteX2" fmla="*/ 1623686 w 1726174"/>
              <a:gd name="connsiteY2" fmla="*/ 619618 h 833796"/>
              <a:gd name="connsiteX3" fmla="*/ 1668834 w 1726174"/>
              <a:gd name="connsiteY3" fmla="*/ 135843 h 833796"/>
              <a:gd name="connsiteX4" fmla="*/ 711953 w 1726174"/>
              <a:gd name="connsiteY4" fmla="*/ 302 h 833796"/>
              <a:gd name="connsiteX5" fmla="*/ 46296 w 1726174"/>
              <a:gd name="connsiteY5" fmla="*/ 158293 h 833796"/>
              <a:gd name="connsiteX6" fmla="*/ 100392 w 1726174"/>
              <a:gd name="connsiteY6" fmla="*/ 627288 h 833796"/>
              <a:gd name="connsiteX7" fmla="*/ 451431 w 1726174"/>
              <a:gd name="connsiteY7" fmla="*/ 707708 h 833796"/>
              <a:gd name="connsiteX8" fmla="*/ 629740 w 1726174"/>
              <a:gd name="connsiteY8" fmla="*/ 833796 h 833796"/>
              <a:gd name="connsiteX9" fmla="*/ 602001 w 1726174"/>
              <a:gd name="connsiteY9" fmla="*/ 787961 h 833796"/>
              <a:gd name="connsiteX10" fmla="*/ 596213 w 1726174"/>
              <a:gd name="connsiteY10" fmla="*/ 719029 h 833796"/>
              <a:gd name="connsiteX0" fmla="*/ 596213 w 1726174"/>
              <a:gd name="connsiteY0" fmla="*/ 719029 h 833796"/>
              <a:gd name="connsiteX1" fmla="*/ 1155749 w 1726174"/>
              <a:gd name="connsiteY1" fmla="*/ 722386 h 833796"/>
              <a:gd name="connsiteX2" fmla="*/ 1623686 w 1726174"/>
              <a:gd name="connsiteY2" fmla="*/ 619618 h 833796"/>
              <a:gd name="connsiteX3" fmla="*/ 1668834 w 1726174"/>
              <a:gd name="connsiteY3" fmla="*/ 135843 h 833796"/>
              <a:gd name="connsiteX4" fmla="*/ 711953 w 1726174"/>
              <a:gd name="connsiteY4" fmla="*/ 302 h 833796"/>
              <a:gd name="connsiteX5" fmla="*/ 46296 w 1726174"/>
              <a:gd name="connsiteY5" fmla="*/ 158293 h 833796"/>
              <a:gd name="connsiteX6" fmla="*/ 100392 w 1726174"/>
              <a:gd name="connsiteY6" fmla="*/ 627288 h 833796"/>
              <a:gd name="connsiteX7" fmla="*/ 451431 w 1726174"/>
              <a:gd name="connsiteY7" fmla="*/ 707708 h 833796"/>
              <a:gd name="connsiteX8" fmla="*/ 629740 w 1726174"/>
              <a:gd name="connsiteY8" fmla="*/ 833796 h 833796"/>
              <a:gd name="connsiteX9" fmla="*/ 602001 w 1726174"/>
              <a:gd name="connsiteY9" fmla="*/ 787961 h 833796"/>
              <a:gd name="connsiteX10" fmla="*/ 596213 w 1726174"/>
              <a:gd name="connsiteY10" fmla="*/ 719029 h 833796"/>
              <a:gd name="connsiteX0" fmla="*/ 596213 w 1726174"/>
              <a:gd name="connsiteY0" fmla="*/ 719029 h 833796"/>
              <a:gd name="connsiteX1" fmla="*/ 1155749 w 1726174"/>
              <a:gd name="connsiteY1" fmla="*/ 722386 h 833796"/>
              <a:gd name="connsiteX2" fmla="*/ 1623686 w 1726174"/>
              <a:gd name="connsiteY2" fmla="*/ 619618 h 833796"/>
              <a:gd name="connsiteX3" fmla="*/ 1668834 w 1726174"/>
              <a:gd name="connsiteY3" fmla="*/ 135843 h 833796"/>
              <a:gd name="connsiteX4" fmla="*/ 711953 w 1726174"/>
              <a:gd name="connsiteY4" fmla="*/ 302 h 833796"/>
              <a:gd name="connsiteX5" fmla="*/ 46296 w 1726174"/>
              <a:gd name="connsiteY5" fmla="*/ 158293 h 833796"/>
              <a:gd name="connsiteX6" fmla="*/ 100392 w 1726174"/>
              <a:gd name="connsiteY6" fmla="*/ 627288 h 833796"/>
              <a:gd name="connsiteX7" fmla="*/ 451431 w 1726174"/>
              <a:gd name="connsiteY7" fmla="*/ 707708 h 833796"/>
              <a:gd name="connsiteX8" fmla="*/ 629740 w 1726174"/>
              <a:gd name="connsiteY8" fmla="*/ 833796 h 833796"/>
              <a:gd name="connsiteX9" fmla="*/ 602001 w 1726174"/>
              <a:gd name="connsiteY9" fmla="*/ 787961 h 833796"/>
              <a:gd name="connsiteX10" fmla="*/ 596213 w 1726174"/>
              <a:gd name="connsiteY10" fmla="*/ 719029 h 833796"/>
              <a:gd name="connsiteX0" fmla="*/ 596095 w 1726056"/>
              <a:gd name="connsiteY0" fmla="*/ 728944 h 843711"/>
              <a:gd name="connsiteX1" fmla="*/ 1155631 w 1726056"/>
              <a:gd name="connsiteY1" fmla="*/ 732301 h 843711"/>
              <a:gd name="connsiteX2" fmla="*/ 1623568 w 1726056"/>
              <a:gd name="connsiteY2" fmla="*/ 629533 h 843711"/>
              <a:gd name="connsiteX3" fmla="*/ 1668716 w 1726056"/>
              <a:gd name="connsiteY3" fmla="*/ 145758 h 843711"/>
              <a:gd name="connsiteX4" fmla="*/ 710246 w 1726056"/>
              <a:gd name="connsiteY4" fmla="*/ 236 h 843711"/>
              <a:gd name="connsiteX5" fmla="*/ 46178 w 1726056"/>
              <a:gd name="connsiteY5" fmla="*/ 168208 h 843711"/>
              <a:gd name="connsiteX6" fmla="*/ 100274 w 1726056"/>
              <a:gd name="connsiteY6" fmla="*/ 637203 h 843711"/>
              <a:gd name="connsiteX7" fmla="*/ 451313 w 1726056"/>
              <a:gd name="connsiteY7" fmla="*/ 717623 h 843711"/>
              <a:gd name="connsiteX8" fmla="*/ 629622 w 1726056"/>
              <a:gd name="connsiteY8" fmla="*/ 843711 h 843711"/>
              <a:gd name="connsiteX9" fmla="*/ 601883 w 1726056"/>
              <a:gd name="connsiteY9" fmla="*/ 797876 h 843711"/>
              <a:gd name="connsiteX10" fmla="*/ 596095 w 1726056"/>
              <a:gd name="connsiteY10" fmla="*/ 728944 h 843711"/>
              <a:gd name="connsiteX0" fmla="*/ 596095 w 1726056"/>
              <a:gd name="connsiteY0" fmla="*/ 728944 h 843711"/>
              <a:gd name="connsiteX1" fmla="*/ 1155631 w 1726056"/>
              <a:gd name="connsiteY1" fmla="*/ 732301 h 843711"/>
              <a:gd name="connsiteX2" fmla="*/ 1623568 w 1726056"/>
              <a:gd name="connsiteY2" fmla="*/ 629533 h 843711"/>
              <a:gd name="connsiteX3" fmla="*/ 1668716 w 1726056"/>
              <a:gd name="connsiteY3" fmla="*/ 145758 h 843711"/>
              <a:gd name="connsiteX4" fmla="*/ 710246 w 1726056"/>
              <a:gd name="connsiteY4" fmla="*/ 236 h 843711"/>
              <a:gd name="connsiteX5" fmla="*/ 46178 w 1726056"/>
              <a:gd name="connsiteY5" fmla="*/ 168208 h 843711"/>
              <a:gd name="connsiteX6" fmla="*/ 100274 w 1726056"/>
              <a:gd name="connsiteY6" fmla="*/ 637203 h 843711"/>
              <a:gd name="connsiteX7" fmla="*/ 451313 w 1726056"/>
              <a:gd name="connsiteY7" fmla="*/ 717623 h 843711"/>
              <a:gd name="connsiteX8" fmla="*/ 629622 w 1726056"/>
              <a:gd name="connsiteY8" fmla="*/ 843711 h 843711"/>
              <a:gd name="connsiteX9" fmla="*/ 601883 w 1726056"/>
              <a:gd name="connsiteY9" fmla="*/ 797876 h 843711"/>
              <a:gd name="connsiteX10" fmla="*/ 596095 w 1726056"/>
              <a:gd name="connsiteY10" fmla="*/ 728944 h 843711"/>
              <a:gd name="connsiteX0" fmla="*/ 596095 w 1726056"/>
              <a:gd name="connsiteY0" fmla="*/ 729476 h 844243"/>
              <a:gd name="connsiteX1" fmla="*/ 1155631 w 1726056"/>
              <a:gd name="connsiteY1" fmla="*/ 732833 h 844243"/>
              <a:gd name="connsiteX2" fmla="*/ 1623568 w 1726056"/>
              <a:gd name="connsiteY2" fmla="*/ 630065 h 844243"/>
              <a:gd name="connsiteX3" fmla="*/ 1668716 w 1726056"/>
              <a:gd name="connsiteY3" fmla="*/ 146290 h 844243"/>
              <a:gd name="connsiteX4" fmla="*/ 710246 w 1726056"/>
              <a:gd name="connsiteY4" fmla="*/ 768 h 844243"/>
              <a:gd name="connsiteX5" fmla="*/ 46178 w 1726056"/>
              <a:gd name="connsiteY5" fmla="*/ 168740 h 844243"/>
              <a:gd name="connsiteX6" fmla="*/ 100274 w 1726056"/>
              <a:gd name="connsiteY6" fmla="*/ 637735 h 844243"/>
              <a:gd name="connsiteX7" fmla="*/ 451313 w 1726056"/>
              <a:gd name="connsiteY7" fmla="*/ 718155 h 844243"/>
              <a:gd name="connsiteX8" fmla="*/ 629622 w 1726056"/>
              <a:gd name="connsiteY8" fmla="*/ 844243 h 844243"/>
              <a:gd name="connsiteX9" fmla="*/ 601883 w 1726056"/>
              <a:gd name="connsiteY9" fmla="*/ 798408 h 844243"/>
              <a:gd name="connsiteX10" fmla="*/ 596095 w 1726056"/>
              <a:gd name="connsiteY10" fmla="*/ 729476 h 844243"/>
              <a:gd name="connsiteX0" fmla="*/ 596095 w 1726056"/>
              <a:gd name="connsiteY0" fmla="*/ 729476 h 844243"/>
              <a:gd name="connsiteX1" fmla="*/ 1155631 w 1726056"/>
              <a:gd name="connsiteY1" fmla="*/ 732833 h 844243"/>
              <a:gd name="connsiteX2" fmla="*/ 1623568 w 1726056"/>
              <a:gd name="connsiteY2" fmla="*/ 630065 h 844243"/>
              <a:gd name="connsiteX3" fmla="*/ 1668716 w 1726056"/>
              <a:gd name="connsiteY3" fmla="*/ 146290 h 844243"/>
              <a:gd name="connsiteX4" fmla="*/ 710246 w 1726056"/>
              <a:gd name="connsiteY4" fmla="*/ 768 h 844243"/>
              <a:gd name="connsiteX5" fmla="*/ 46178 w 1726056"/>
              <a:gd name="connsiteY5" fmla="*/ 168740 h 844243"/>
              <a:gd name="connsiteX6" fmla="*/ 100274 w 1726056"/>
              <a:gd name="connsiteY6" fmla="*/ 637735 h 844243"/>
              <a:gd name="connsiteX7" fmla="*/ 451313 w 1726056"/>
              <a:gd name="connsiteY7" fmla="*/ 718155 h 844243"/>
              <a:gd name="connsiteX8" fmla="*/ 629622 w 1726056"/>
              <a:gd name="connsiteY8" fmla="*/ 844243 h 844243"/>
              <a:gd name="connsiteX9" fmla="*/ 601883 w 1726056"/>
              <a:gd name="connsiteY9" fmla="*/ 798408 h 844243"/>
              <a:gd name="connsiteX10" fmla="*/ 596095 w 1726056"/>
              <a:gd name="connsiteY10" fmla="*/ 729476 h 844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26056" h="844243">
                <a:moveTo>
                  <a:pt x="596095" y="729476"/>
                </a:moveTo>
                <a:cubicBezTo>
                  <a:pt x="661109" y="739868"/>
                  <a:pt x="981208" y="743412"/>
                  <a:pt x="1155631" y="732833"/>
                </a:cubicBezTo>
                <a:cubicBezTo>
                  <a:pt x="1330054" y="722254"/>
                  <a:pt x="1538054" y="727822"/>
                  <a:pt x="1623568" y="630065"/>
                </a:cubicBezTo>
                <a:cubicBezTo>
                  <a:pt x="1709082" y="532308"/>
                  <a:pt x="1780349" y="377557"/>
                  <a:pt x="1668716" y="146290"/>
                </a:cubicBezTo>
                <a:cubicBezTo>
                  <a:pt x="1577926" y="1391"/>
                  <a:pt x="980669" y="-2974"/>
                  <a:pt x="710246" y="768"/>
                </a:cubicBezTo>
                <a:cubicBezTo>
                  <a:pt x="439823" y="4510"/>
                  <a:pt x="147840" y="62579"/>
                  <a:pt x="46178" y="168740"/>
                </a:cubicBezTo>
                <a:cubicBezTo>
                  <a:pt x="-55484" y="274901"/>
                  <a:pt x="32752" y="546166"/>
                  <a:pt x="100274" y="637735"/>
                </a:cubicBezTo>
                <a:cubicBezTo>
                  <a:pt x="167796" y="729304"/>
                  <a:pt x="405212" y="718155"/>
                  <a:pt x="451313" y="718155"/>
                </a:cubicBezTo>
                <a:cubicBezTo>
                  <a:pt x="526895" y="793049"/>
                  <a:pt x="550644" y="827154"/>
                  <a:pt x="629622" y="844243"/>
                </a:cubicBezTo>
                <a:cubicBezTo>
                  <a:pt x="615010" y="820248"/>
                  <a:pt x="617853" y="832539"/>
                  <a:pt x="601883" y="798408"/>
                </a:cubicBezTo>
                <a:cubicBezTo>
                  <a:pt x="585219" y="769261"/>
                  <a:pt x="596095" y="729476"/>
                  <a:pt x="596095" y="729476"/>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E10B73D1-A4C3-4A71-836A-5FD28F3264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77662" y="659873"/>
            <a:ext cx="6247268" cy="2432162"/>
          </a:xfrm>
          <a:custGeom>
            <a:avLst/>
            <a:gdLst>
              <a:gd name="connsiteX0" fmla="*/ 702544 w 1731866"/>
              <a:gd name="connsiteY0" fmla="*/ 704513 h 898547"/>
              <a:gd name="connsiteX1" fmla="*/ 1151838 w 1731866"/>
              <a:gd name="connsiteY1" fmla="*/ 709752 h 898547"/>
              <a:gd name="connsiteX2" fmla="*/ 1632946 w 1731866"/>
              <a:gd name="connsiteY2" fmla="*/ 622027 h 898547"/>
              <a:gd name="connsiteX3" fmla="*/ 1678094 w 1731866"/>
              <a:gd name="connsiteY3" fmla="*/ 138252 h 898547"/>
              <a:gd name="connsiteX4" fmla="*/ 721213 w 1731866"/>
              <a:gd name="connsiteY4" fmla="*/ 2711 h 898547"/>
              <a:gd name="connsiteX5" fmla="*/ 29222 w 1731866"/>
              <a:gd name="connsiteY5" fmla="*/ 208261 h 898547"/>
              <a:gd name="connsiteX6" fmla="*/ 142569 w 1731866"/>
              <a:gd name="connsiteY6" fmla="*/ 668985 h 898547"/>
              <a:gd name="connsiteX7" fmla="*/ 426128 w 1731866"/>
              <a:gd name="connsiteY7" fmla="*/ 701846 h 898547"/>
              <a:gd name="connsiteX8" fmla="*/ 729119 w 1731866"/>
              <a:gd name="connsiteY8" fmla="*/ 898538 h 898547"/>
              <a:gd name="connsiteX9" fmla="*/ 670635 w 1731866"/>
              <a:gd name="connsiteY9" fmla="*/ 773570 h 898547"/>
              <a:gd name="connsiteX10" fmla="*/ 702544 w 1731866"/>
              <a:gd name="connsiteY10" fmla="*/ 704513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70673 w 1731865"/>
              <a:gd name="connsiteY9" fmla="*/ 773579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7404 w 1731865"/>
              <a:gd name="connsiteY9" fmla="*/ 774971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77755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8547"/>
              <a:gd name="connsiteX1" fmla="*/ 1151876 w 1731865"/>
              <a:gd name="connsiteY1" fmla="*/ 709761 h 898547"/>
              <a:gd name="connsiteX2" fmla="*/ 1632984 w 1731865"/>
              <a:gd name="connsiteY2" fmla="*/ 622036 h 898547"/>
              <a:gd name="connsiteX3" fmla="*/ 1678132 w 1731865"/>
              <a:gd name="connsiteY3" fmla="*/ 138261 h 898547"/>
              <a:gd name="connsiteX4" fmla="*/ 721251 w 1731865"/>
              <a:gd name="connsiteY4" fmla="*/ 2720 h 898547"/>
              <a:gd name="connsiteX5" fmla="*/ 29260 w 1731865"/>
              <a:gd name="connsiteY5" fmla="*/ 208270 h 898547"/>
              <a:gd name="connsiteX6" fmla="*/ 142607 w 1731865"/>
              <a:gd name="connsiteY6" fmla="*/ 668994 h 898547"/>
              <a:gd name="connsiteX7" fmla="*/ 426166 w 1731865"/>
              <a:gd name="connsiteY7" fmla="*/ 701855 h 898547"/>
              <a:gd name="connsiteX8" fmla="*/ 729157 w 1731865"/>
              <a:gd name="connsiteY8" fmla="*/ 898547 h 898547"/>
              <a:gd name="connsiteX9" fmla="*/ 641864 w 1731865"/>
              <a:gd name="connsiteY9" fmla="*/ 786108 h 898547"/>
              <a:gd name="connsiteX10" fmla="*/ 629450 w 1731865"/>
              <a:gd name="connsiteY10" fmla="*/ 704522 h 898547"/>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04522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04522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1865"/>
              <a:gd name="connsiteY0" fmla="*/ 718060 h 891586"/>
              <a:gd name="connsiteX1" fmla="*/ 1151876 w 1731865"/>
              <a:gd name="connsiteY1" fmla="*/ 709761 h 891586"/>
              <a:gd name="connsiteX2" fmla="*/ 1632984 w 1731865"/>
              <a:gd name="connsiteY2" fmla="*/ 622036 h 891586"/>
              <a:gd name="connsiteX3" fmla="*/ 1678132 w 1731865"/>
              <a:gd name="connsiteY3" fmla="*/ 138261 h 891586"/>
              <a:gd name="connsiteX4" fmla="*/ 721251 w 1731865"/>
              <a:gd name="connsiteY4" fmla="*/ 2720 h 891586"/>
              <a:gd name="connsiteX5" fmla="*/ 29260 w 1731865"/>
              <a:gd name="connsiteY5" fmla="*/ 208270 h 891586"/>
              <a:gd name="connsiteX6" fmla="*/ 142607 w 1731865"/>
              <a:gd name="connsiteY6" fmla="*/ 668994 h 891586"/>
              <a:gd name="connsiteX7" fmla="*/ 426166 w 1731865"/>
              <a:gd name="connsiteY7" fmla="*/ 701855 h 891586"/>
              <a:gd name="connsiteX8" fmla="*/ 723617 w 1731865"/>
              <a:gd name="connsiteY8" fmla="*/ 891586 h 891586"/>
              <a:gd name="connsiteX9" fmla="*/ 641864 w 1731865"/>
              <a:gd name="connsiteY9" fmla="*/ 786108 h 891586"/>
              <a:gd name="connsiteX10" fmla="*/ 629450 w 1731865"/>
              <a:gd name="connsiteY10" fmla="*/ 718060 h 891586"/>
              <a:gd name="connsiteX0" fmla="*/ 629450 w 1735472"/>
              <a:gd name="connsiteY0" fmla="*/ 718060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29450 w 1735472"/>
              <a:gd name="connsiteY10" fmla="*/ 718060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1864 w 1735472"/>
              <a:gd name="connsiteY9" fmla="*/ 78610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31845 w 1735472"/>
              <a:gd name="connsiteY0" fmla="*/ 725582 h 891586"/>
              <a:gd name="connsiteX1" fmla="*/ 1165047 w 1735472"/>
              <a:gd name="connsiteY1" fmla="*/ 724804 h 891586"/>
              <a:gd name="connsiteX2" fmla="*/ 1632984 w 1735472"/>
              <a:gd name="connsiteY2" fmla="*/ 622036 h 891586"/>
              <a:gd name="connsiteX3" fmla="*/ 1678132 w 1735472"/>
              <a:gd name="connsiteY3" fmla="*/ 138261 h 891586"/>
              <a:gd name="connsiteX4" fmla="*/ 721251 w 1735472"/>
              <a:gd name="connsiteY4" fmla="*/ 2720 h 891586"/>
              <a:gd name="connsiteX5" fmla="*/ 29260 w 1735472"/>
              <a:gd name="connsiteY5" fmla="*/ 208270 h 891586"/>
              <a:gd name="connsiteX6" fmla="*/ 142607 w 1735472"/>
              <a:gd name="connsiteY6" fmla="*/ 668994 h 891586"/>
              <a:gd name="connsiteX7" fmla="*/ 426166 w 1735472"/>
              <a:gd name="connsiteY7" fmla="*/ 701855 h 891586"/>
              <a:gd name="connsiteX8" fmla="*/ 723617 w 1735472"/>
              <a:gd name="connsiteY8" fmla="*/ 891586 h 891586"/>
              <a:gd name="connsiteX9" fmla="*/ 644259 w 1735472"/>
              <a:gd name="connsiteY9" fmla="*/ 796638 h 891586"/>
              <a:gd name="connsiteX10" fmla="*/ 631845 w 1735472"/>
              <a:gd name="connsiteY10" fmla="*/ 725582 h 891586"/>
              <a:gd name="connsiteX0" fmla="*/ 618115 w 1721742"/>
              <a:gd name="connsiteY0" fmla="*/ 725582 h 891586"/>
              <a:gd name="connsiteX1" fmla="*/ 1151317 w 1721742"/>
              <a:gd name="connsiteY1" fmla="*/ 724804 h 891586"/>
              <a:gd name="connsiteX2" fmla="*/ 1619254 w 1721742"/>
              <a:gd name="connsiteY2" fmla="*/ 622036 h 891586"/>
              <a:gd name="connsiteX3" fmla="*/ 1664402 w 1721742"/>
              <a:gd name="connsiteY3" fmla="*/ 138261 h 891586"/>
              <a:gd name="connsiteX4" fmla="*/ 707521 w 1721742"/>
              <a:gd name="connsiteY4" fmla="*/ 2720 h 891586"/>
              <a:gd name="connsiteX5" fmla="*/ 15530 w 1721742"/>
              <a:gd name="connsiteY5" fmla="*/ 208270 h 891586"/>
              <a:gd name="connsiteX6" fmla="*/ 128877 w 1721742"/>
              <a:gd name="connsiteY6" fmla="*/ 668994 h 891586"/>
              <a:gd name="connsiteX7" fmla="*/ 446999 w 1721742"/>
              <a:gd name="connsiteY7" fmla="*/ 710126 h 891586"/>
              <a:gd name="connsiteX8" fmla="*/ 709887 w 1721742"/>
              <a:gd name="connsiteY8" fmla="*/ 891586 h 891586"/>
              <a:gd name="connsiteX9" fmla="*/ 630529 w 1721742"/>
              <a:gd name="connsiteY9" fmla="*/ 796638 h 891586"/>
              <a:gd name="connsiteX10" fmla="*/ 618115 w 1721742"/>
              <a:gd name="connsiteY10" fmla="*/ 725582 h 891586"/>
              <a:gd name="connsiteX0" fmla="*/ 647607 w 1751234"/>
              <a:gd name="connsiteY0" fmla="*/ 725582 h 891586"/>
              <a:gd name="connsiteX1" fmla="*/ 1180809 w 1751234"/>
              <a:gd name="connsiteY1" fmla="*/ 724804 h 891586"/>
              <a:gd name="connsiteX2" fmla="*/ 1648746 w 1751234"/>
              <a:gd name="connsiteY2" fmla="*/ 622036 h 891586"/>
              <a:gd name="connsiteX3" fmla="*/ 1693894 w 1751234"/>
              <a:gd name="connsiteY3" fmla="*/ 138261 h 891586"/>
              <a:gd name="connsiteX4" fmla="*/ 737013 w 1751234"/>
              <a:gd name="connsiteY4" fmla="*/ 2720 h 891586"/>
              <a:gd name="connsiteX5" fmla="*/ 45022 w 1751234"/>
              <a:gd name="connsiteY5" fmla="*/ 208270 h 891586"/>
              <a:gd name="connsiteX6" fmla="*/ 112285 w 1751234"/>
              <a:gd name="connsiteY6" fmla="*/ 648316 h 891586"/>
              <a:gd name="connsiteX7" fmla="*/ 476491 w 1751234"/>
              <a:gd name="connsiteY7" fmla="*/ 710126 h 891586"/>
              <a:gd name="connsiteX8" fmla="*/ 739379 w 1751234"/>
              <a:gd name="connsiteY8" fmla="*/ 891586 h 891586"/>
              <a:gd name="connsiteX9" fmla="*/ 660021 w 1751234"/>
              <a:gd name="connsiteY9" fmla="*/ 796638 h 891586"/>
              <a:gd name="connsiteX10" fmla="*/ 647607 w 1751234"/>
              <a:gd name="connsiteY10" fmla="*/ 725582 h 891586"/>
              <a:gd name="connsiteX0" fmla="*/ 643800 w 1747427"/>
              <a:gd name="connsiteY0" fmla="*/ 725582 h 891586"/>
              <a:gd name="connsiteX1" fmla="*/ 1177002 w 1747427"/>
              <a:gd name="connsiteY1" fmla="*/ 724804 h 891586"/>
              <a:gd name="connsiteX2" fmla="*/ 1644939 w 1747427"/>
              <a:gd name="connsiteY2" fmla="*/ 622036 h 891586"/>
              <a:gd name="connsiteX3" fmla="*/ 1690087 w 1747427"/>
              <a:gd name="connsiteY3" fmla="*/ 138261 h 891586"/>
              <a:gd name="connsiteX4" fmla="*/ 733206 w 1747427"/>
              <a:gd name="connsiteY4" fmla="*/ 2720 h 891586"/>
              <a:gd name="connsiteX5" fmla="*/ 41215 w 1747427"/>
              <a:gd name="connsiteY5" fmla="*/ 208270 h 891586"/>
              <a:gd name="connsiteX6" fmla="*/ 121645 w 1747427"/>
              <a:gd name="connsiteY6" fmla="*/ 629706 h 891586"/>
              <a:gd name="connsiteX7" fmla="*/ 472684 w 1747427"/>
              <a:gd name="connsiteY7" fmla="*/ 710126 h 891586"/>
              <a:gd name="connsiteX8" fmla="*/ 735572 w 1747427"/>
              <a:gd name="connsiteY8" fmla="*/ 891586 h 891586"/>
              <a:gd name="connsiteX9" fmla="*/ 656214 w 1747427"/>
              <a:gd name="connsiteY9" fmla="*/ 796638 h 891586"/>
              <a:gd name="connsiteX10" fmla="*/ 643800 w 1747427"/>
              <a:gd name="connsiteY10" fmla="*/ 725582 h 891586"/>
              <a:gd name="connsiteX0" fmla="*/ 622547 w 1726174"/>
              <a:gd name="connsiteY0" fmla="*/ 723164 h 889168"/>
              <a:gd name="connsiteX1" fmla="*/ 1155749 w 1726174"/>
              <a:gd name="connsiteY1" fmla="*/ 722386 h 889168"/>
              <a:gd name="connsiteX2" fmla="*/ 1623686 w 1726174"/>
              <a:gd name="connsiteY2" fmla="*/ 619618 h 889168"/>
              <a:gd name="connsiteX3" fmla="*/ 1668834 w 1726174"/>
              <a:gd name="connsiteY3" fmla="*/ 135843 h 889168"/>
              <a:gd name="connsiteX4" fmla="*/ 711953 w 1726174"/>
              <a:gd name="connsiteY4" fmla="*/ 302 h 889168"/>
              <a:gd name="connsiteX5" fmla="*/ 46296 w 1726174"/>
              <a:gd name="connsiteY5" fmla="*/ 158293 h 889168"/>
              <a:gd name="connsiteX6" fmla="*/ 100392 w 1726174"/>
              <a:gd name="connsiteY6" fmla="*/ 627288 h 889168"/>
              <a:gd name="connsiteX7" fmla="*/ 451431 w 1726174"/>
              <a:gd name="connsiteY7" fmla="*/ 707708 h 889168"/>
              <a:gd name="connsiteX8" fmla="*/ 714319 w 1726174"/>
              <a:gd name="connsiteY8" fmla="*/ 889168 h 889168"/>
              <a:gd name="connsiteX9" fmla="*/ 634961 w 1726174"/>
              <a:gd name="connsiteY9" fmla="*/ 794220 h 889168"/>
              <a:gd name="connsiteX10" fmla="*/ 622547 w 1726174"/>
              <a:gd name="connsiteY10" fmla="*/ 723164 h 889168"/>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34961 w 1726174"/>
              <a:gd name="connsiteY9" fmla="*/ 794220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622547 w 1726174"/>
              <a:gd name="connsiteY0" fmla="*/ 723164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622547 w 1726174"/>
              <a:gd name="connsiteY10" fmla="*/ 723164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603690 w 1726174"/>
              <a:gd name="connsiteY9" fmla="*/ 792152 h 876761"/>
              <a:gd name="connsiteX10" fmla="*/ 596213 w 1726174"/>
              <a:gd name="connsiteY10" fmla="*/ 719029 h 876761"/>
              <a:gd name="connsiteX0" fmla="*/ 596213 w 1726174"/>
              <a:gd name="connsiteY0" fmla="*/ 719029 h 876761"/>
              <a:gd name="connsiteX1" fmla="*/ 1155749 w 1726174"/>
              <a:gd name="connsiteY1" fmla="*/ 722386 h 876761"/>
              <a:gd name="connsiteX2" fmla="*/ 1623686 w 1726174"/>
              <a:gd name="connsiteY2" fmla="*/ 619618 h 876761"/>
              <a:gd name="connsiteX3" fmla="*/ 1668834 w 1726174"/>
              <a:gd name="connsiteY3" fmla="*/ 135843 h 876761"/>
              <a:gd name="connsiteX4" fmla="*/ 711953 w 1726174"/>
              <a:gd name="connsiteY4" fmla="*/ 302 h 876761"/>
              <a:gd name="connsiteX5" fmla="*/ 46296 w 1726174"/>
              <a:gd name="connsiteY5" fmla="*/ 158293 h 876761"/>
              <a:gd name="connsiteX6" fmla="*/ 100392 w 1726174"/>
              <a:gd name="connsiteY6" fmla="*/ 627288 h 876761"/>
              <a:gd name="connsiteX7" fmla="*/ 451431 w 1726174"/>
              <a:gd name="connsiteY7" fmla="*/ 707708 h 876761"/>
              <a:gd name="connsiteX8" fmla="*/ 655068 w 1726174"/>
              <a:gd name="connsiteY8" fmla="*/ 876761 h 876761"/>
              <a:gd name="connsiteX9" fmla="*/ 597107 w 1726174"/>
              <a:gd name="connsiteY9" fmla="*/ 790084 h 876761"/>
              <a:gd name="connsiteX10" fmla="*/ 596213 w 1726174"/>
              <a:gd name="connsiteY10" fmla="*/ 719029 h 876761"/>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7107 w 1726174"/>
              <a:gd name="connsiteY9" fmla="*/ 790084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56083"/>
              <a:gd name="connsiteX1" fmla="*/ 1155749 w 1726174"/>
              <a:gd name="connsiteY1" fmla="*/ 722386 h 856083"/>
              <a:gd name="connsiteX2" fmla="*/ 1623686 w 1726174"/>
              <a:gd name="connsiteY2" fmla="*/ 619618 h 856083"/>
              <a:gd name="connsiteX3" fmla="*/ 1668834 w 1726174"/>
              <a:gd name="connsiteY3" fmla="*/ 135843 h 856083"/>
              <a:gd name="connsiteX4" fmla="*/ 711953 w 1726174"/>
              <a:gd name="connsiteY4" fmla="*/ 302 h 856083"/>
              <a:gd name="connsiteX5" fmla="*/ 46296 w 1726174"/>
              <a:gd name="connsiteY5" fmla="*/ 158293 h 856083"/>
              <a:gd name="connsiteX6" fmla="*/ 100392 w 1726174"/>
              <a:gd name="connsiteY6" fmla="*/ 627288 h 856083"/>
              <a:gd name="connsiteX7" fmla="*/ 451431 w 1726174"/>
              <a:gd name="connsiteY7" fmla="*/ 707708 h 856083"/>
              <a:gd name="connsiteX8" fmla="*/ 640255 w 1726174"/>
              <a:gd name="connsiteY8" fmla="*/ 856083 h 856083"/>
              <a:gd name="connsiteX9" fmla="*/ 592170 w 1726174"/>
              <a:gd name="connsiteY9" fmla="*/ 775610 h 856083"/>
              <a:gd name="connsiteX10" fmla="*/ 596213 w 1726174"/>
              <a:gd name="connsiteY10" fmla="*/ 719029 h 856083"/>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676"/>
              <a:gd name="connsiteX1" fmla="*/ 1155749 w 1726174"/>
              <a:gd name="connsiteY1" fmla="*/ 722386 h 843676"/>
              <a:gd name="connsiteX2" fmla="*/ 1623686 w 1726174"/>
              <a:gd name="connsiteY2" fmla="*/ 619618 h 843676"/>
              <a:gd name="connsiteX3" fmla="*/ 1668834 w 1726174"/>
              <a:gd name="connsiteY3" fmla="*/ 135843 h 843676"/>
              <a:gd name="connsiteX4" fmla="*/ 711953 w 1726174"/>
              <a:gd name="connsiteY4" fmla="*/ 302 h 843676"/>
              <a:gd name="connsiteX5" fmla="*/ 46296 w 1726174"/>
              <a:gd name="connsiteY5" fmla="*/ 158293 h 843676"/>
              <a:gd name="connsiteX6" fmla="*/ 100392 w 1726174"/>
              <a:gd name="connsiteY6" fmla="*/ 627288 h 843676"/>
              <a:gd name="connsiteX7" fmla="*/ 451431 w 1726174"/>
              <a:gd name="connsiteY7" fmla="*/ 707708 h 843676"/>
              <a:gd name="connsiteX8" fmla="*/ 633672 w 1726174"/>
              <a:gd name="connsiteY8" fmla="*/ 843676 h 843676"/>
              <a:gd name="connsiteX9" fmla="*/ 592170 w 1726174"/>
              <a:gd name="connsiteY9" fmla="*/ 775610 h 843676"/>
              <a:gd name="connsiteX10" fmla="*/ 596213 w 1726174"/>
              <a:gd name="connsiteY10" fmla="*/ 719029 h 843676"/>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592170 w 1726174"/>
              <a:gd name="connsiteY9" fmla="*/ 775610 h 843785"/>
              <a:gd name="connsiteX10" fmla="*/ 596213 w 1726174"/>
              <a:gd name="connsiteY10" fmla="*/ 719029 h 843785"/>
              <a:gd name="connsiteX0" fmla="*/ 596213 w 1726174"/>
              <a:gd name="connsiteY0" fmla="*/ 719029 h 843785"/>
              <a:gd name="connsiteX1" fmla="*/ 1155749 w 1726174"/>
              <a:gd name="connsiteY1" fmla="*/ 722386 h 843785"/>
              <a:gd name="connsiteX2" fmla="*/ 1623686 w 1726174"/>
              <a:gd name="connsiteY2" fmla="*/ 619618 h 843785"/>
              <a:gd name="connsiteX3" fmla="*/ 1668834 w 1726174"/>
              <a:gd name="connsiteY3" fmla="*/ 135843 h 843785"/>
              <a:gd name="connsiteX4" fmla="*/ 711953 w 1726174"/>
              <a:gd name="connsiteY4" fmla="*/ 302 h 843785"/>
              <a:gd name="connsiteX5" fmla="*/ 46296 w 1726174"/>
              <a:gd name="connsiteY5" fmla="*/ 158293 h 843785"/>
              <a:gd name="connsiteX6" fmla="*/ 100392 w 1726174"/>
              <a:gd name="connsiteY6" fmla="*/ 627288 h 843785"/>
              <a:gd name="connsiteX7" fmla="*/ 451431 w 1726174"/>
              <a:gd name="connsiteY7" fmla="*/ 707708 h 843785"/>
              <a:gd name="connsiteX8" fmla="*/ 633672 w 1726174"/>
              <a:gd name="connsiteY8" fmla="*/ 843676 h 843785"/>
              <a:gd name="connsiteX9" fmla="*/ 603967 w 1726174"/>
              <a:gd name="connsiteY9" fmla="*/ 795371 h 843785"/>
              <a:gd name="connsiteX10" fmla="*/ 596213 w 1726174"/>
              <a:gd name="connsiteY10" fmla="*/ 719029 h 843785"/>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3967 w 1726174"/>
              <a:gd name="connsiteY9" fmla="*/ 795371 h 833928"/>
              <a:gd name="connsiteX10" fmla="*/ 596213 w 1726174"/>
              <a:gd name="connsiteY10" fmla="*/ 719029 h 833928"/>
              <a:gd name="connsiteX0" fmla="*/ 596213 w 1726174"/>
              <a:gd name="connsiteY0" fmla="*/ 719029 h 833928"/>
              <a:gd name="connsiteX1" fmla="*/ 1155749 w 1726174"/>
              <a:gd name="connsiteY1" fmla="*/ 722386 h 833928"/>
              <a:gd name="connsiteX2" fmla="*/ 1623686 w 1726174"/>
              <a:gd name="connsiteY2" fmla="*/ 619618 h 833928"/>
              <a:gd name="connsiteX3" fmla="*/ 1668834 w 1726174"/>
              <a:gd name="connsiteY3" fmla="*/ 135843 h 833928"/>
              <a:gd name="connsiteX4" fmla="*/ 711953 w 1726174"/>
              <a:gd name="connsiteY4" fmla="*/ 302 h 833928"/>
              <a:gd name="connsiteX5" fmla="*/ 46296 w 1726174"/>
              <a:gd name="connsiteY5" fmla="*/ 158293 h 833928"/>
              <a:gd name="connsiteX6" fmla="*/ 100392 w 1726174"/>
              <a:gd name="connsiteY6" fmla="*/ 627288 h 833928"/>
              <a:gd name="connsiteX7" fmla="*/ 451431 w 1726174"/>
              <a:gd name="connsiteY7" fmla="*/ 707708 h 833928"/>
              <a:gd name="connsiteX8" fmla="*/ 629740 w 1726174"/>
              <a:gd name="connsiteY8" fmla="*/ 833796 h 833928"/>
              <a:gd name="connsiteX9" fmla="*/ 602001 w 1726174"/>
              <a:gd name="connsiteY9" fmla="*/ 787961 h 833928"/>
              <a:gd name="connsiteX10" fmla="*/ 596213 w 1726174"/>
              <a:gd name="connsiteY10" fmla="*/ 719029 h 833928"/>
              <a:gd name="connsiteX0" fmla="*/ 596213 w 1726174"/>
              <a:gd name="connsiteY0" fmla="*/ 719029 h 833796"/>
              <a:gd name="connsiteX1" fmla="*/ 1155749 w 1726174"/>
              <a:gd name="connsiteY1" fmla="*/ 722386 h 833796"/>
              <a:gd name="connsiteX2" fmla="*/ 1623686 w 1726174"/>
              <a:gd name="connsiteY2" fmla="*/ 619618 h 833796"/>
              <a:gd name="connsiteX3" fmla="*/ 1668834 w 1726174"/>
              <a:gd name="connsiteY3" fmla="*/ 135843 h 833796"/>
              <a:gd name="connsiteX4" fmla="*/ 711953 w 1726174"/>
              <a:gd name="connsiteY4" fmla="*/ 302 h 833796"/>
              <a:gd name="connsiteX5" fmla="*/ 46296 w 1726174"/>
              <a:gd name="connsiteY5" fmla="*/ 158293 h 833796"/>
              <a:gd name="connsiteX6" fmla="*/ 100392 w 1726174"/>
              <a:gd name="connsiteY6" fmla="*/ 627288 h 833796"/>
              <a:gd name="connsiteX7" fmla="*/ 451431 w 1726174"/>
              <a:gd name="connsiteY7" fmla="*/ 707708 h 833796"/>
              <a:gd name="connsiteX8" fmla="*/ 629740 w 1726174"/>
              <a:gd name="connsiteY8" fmla="*/ 833796 h 833796"/>
              <a:gd name="connsiteX9" fmla="*/ 602001 w 1726174"/>
              <a:gd name="connsiteY9" fmla="*/ 787961 h 833796"/>
              <a:gd name="connsiteX10" fmla="*/ 596213 w 1726174"/>
              <a:gd name="connsiteY10" fmla="*/ 719029 h 833796"/>
              <a:gd name="connsiteX0" fmla="*/ 596213 w 1726174"/>
              <a:gd name="connsiteY0" fmla="*/ 719029 h 833796"/>
              <a:gd name="connsiteX1" fmla="*/ 1155749 w 1726174"/>
              <a:gd name="connsiteY1" fmla="*/ 722386 h 833796"/>
              <a:gd name="connsiteX2" fmla="*/ 1623686 w 1726174"/>
              <a:gd name="connsiteY2" fmla="*/ 619618 h 833796"/>
              <a:gd name="connsiteX3" fmla="*/ 1668834 w 1726174"/>
              <a:gd name="connsiteY3" fmla="*/ 135843 h 833796"/>
              <a:gd name="connsiteX4" fmla="*/ 711953 w 1726174"/>
              <a:gd name="connsiteY4" fmla="*/ 302 h 833796"/>
              <a:gd name="connsiteX5" fmla="*/ 46296 w 1726174"/>
              <a:gd name="connsiteY5" fmla="*/ 158293 h 833796"/>
              <a:gd name="connsiteX6" fmla="*/ 100392 w 1726174"/>
              <a:gd name="connsiteY6" fmla="*/ 627288 h 833796"/>
              <a:gd name="connsiteX7" fmla="*/ 451431 w 1726174"/>
              <a:gd name="connsiteY7" fmla="*/ 707708 h 833796"/>
              <a:gd name="connsiteX8" fmla="*/ 629740 w 1726174"/>
              <a:gd name="connsiteY8" fmla="*/ 833796 h 833796"/>
              <a:gd name="connsiteX9" fmla="*/ 602001 w 1726174"/>
              <a:gd name="connsiteY9" fmla="*/ 787961 h 833796"/>
              <a:gd name="connsiteX10" fmla="*/ 596213 w 1726174"/>
              <a:gd name="connsiteY10" fmla="*/ 719029 h 833796"/>
              <a:gd name="connsiteX0" fmla="*/ 596213 w 1726174"/>
              <a:gd name="connsiteY0" fmla="*/ 719029 h 833796"/>
              <a:gd name="connsiteX1" fmla="*/ 1155749 w 1726174"/>
              <a:gd name="connsiteY1" fmla="*/ 722386 h 833796"/>
              <a:gd name="connsiteX2" fmla="*/ 1623686 w 1726174"/>
              <a:gd name="connsiteY2" fmla="*/ 619618 h 833796"/>
              <a:gd name="connsiteX3" fmla="*/ 1668834 w 1726174"/>
              <a:gd name="connsiteY3" fmla="*/ 135843 h 833796"/>
              <a:gd name="connsiteX4" fmla="*/ 711953 w 1726174"/>
              <a:gd name="connsiteY4" fmla="*/ 302 h 833796"/>
              <a:gd name="connsiteX5" fmla="*/ 46296 w 1726174"/>
              <a:gd name="connsiteY5" fmla="*/ 158293 h 833796"/>
              <a:gd name="connsiteX6" fmla="*/ 100392 w 1726174"/>
              <a:gd name="connsiteY6" fmla="*/ 627288 h 833796"/>
              <a:gd name="connsiteX7" fmla="*/ 451431 w 1726174"/>
              <a:gd name="connsiteY7" fmla="*/ 707708 h 833796"/>
              <a:gd name="connsiteX8" fmla="*/ 629740 w 1726174"/>
              <a:gd name="connsiteY8" fmla="*/ 833796 h 833796"/>
              <a:gd name="connsiteX9" fmla="*/ 602001 w 1726174"/>
              <a:gd name="connsiteY9" fmla="*/ 787961 h 833796"/>
              <a:gd name="connsiteX10" fmla="*/ 596213 w 1726174"/>
              <a:gd name="connsiteY10" fmla="*/ 719029 h 833796"/>
              <a:gd name="connsiteX0" fmla="*/ 596095 w 1726056"/>
              <a:gd name="connsiteY0" fmla="*/ 728944 h 843711"/>
              <a:gd name="connsiteX1" fmla="*/ 1155631 w 1726056"/>
              <a:gd name="connsiteY1" fmla="*/ 732301 h 843711"/>
              <a:gd name="connsiteX2" fmla="*/ 1623568 w 1726056"/>
              <a:gd name="connsiteY2" fmla="*/ 629533 h 843711"/>
              <a:gd name="connsiteX3" fmla="*/ 1668716 w 1726056"/>
              <a:gd name="connsiteY3" fmla="*/ 145758 h 843711"/>
              <a:gd name="connsiteX4" fmla="*/ 710246 w 1726056"/>
              <a:gd name="connsiteY4" fmla="*/ 236 h 843711"/>
              <a:gd name="connsiteX5" fmla="*/ 46178 w 1726056"/>
              <a:gd name="connsiteY5" fmla="*/ 168208 h 843711"/>
              <a:gd name="connsiteX6" fmla="*/ 100274 w 1726056"/>
              <a:gd name="connsiteY6" fmla="*/ 637203 h 843711"/>
              <a:gd name="connsiteX7" fmla="*/ 451313 w 1726056"/>
              <a:gd name="connsiteY7" fmla="*/ 717623 h 843711"/>
              <a:gd name="connsiteX8" fmla="*/ 629622 w 1726056"/>
              <a:gd name="connsiteY8" fmla="*/ 843711 h 843711"/>
              <a:gd name="connsiteX9" fmla="*/ 601883 w 1726056"/>
              <a:gd name="connsiteY9" fmla="*/ 797876 h 843711"/>
              <a:gd name="connsiteX10" fmla="*/ 596095 w 1726056"/>
              <a:gd name="connsiteY10" fmla="*/ 728944 h 843711"/>
              <a:gd name="connsiteX0" fmla="*/ 596095 w 1726056"/>
              <a:gd name="connsiteY0" fmla="*/ 728944 h 843711"/>
              <a:gd name="connsiteX1" fmla="*/ 1155631 w 1726056"/>
              <a:gd name="connsiteY1" fmla="*/ 732301 h 843711"/>
              <a:gd name="connsiteX2" fmla="*/ 1623568 w 1726056"/>
              <a:gd name="connsiteY2" fmla="*/ 629533 h 843711"/>
              <a:gd name="connsiteX3" fmla="*/ 1668716 w 1726056"/>
              <a:gd name="connsiteY3" fmla="*/ 145758 h 843711"/>
              <a:gd name="connsiteX4" fmla="*/ 710246 w 1726056"/>
              <a:gd name="connsiteY4" fmla="*/ 236 h 843711"/>
              <a:gd name="connsiteX5" fmla="*/ 46178 w 1726056"/>
              <a:gd name="connsiteY5" fmla="*/ 168208 h 843711"/>
              <a:gd name="connsiteX6" fmla="*/ 100274 w 1726056"/>
              <a:gd name="connsiteY6" fmla="*/ 637203 h 843711"/>
              <a:gd name="connsiteX7" fmla="*/ 451313 w 1726056"/>
              <a:gd name="connsiteY7" fmla="*/ 717623 h 843711"/>
              <a:gd name="connsiteX8" fmla="*/ 629622 w 1726056"/>
              <a:gd name="connsiteY8" fmla="*/ 843711 h 843711"/>
              <a:gd name="connsiteX9" fmla="*/ 601883 w 1726056"/>
              <a:gd name="connsiteY9" fmla="*/ 797876 h 843711"/>
              <a:gd name="connsiteX10" fmla="*/ 596095 w 1726056"/>
              <a:gd name="connsiteY10" fmla="*/ 728944 h 843711"/>
              <a:gd name="connsiteX0" fmla="*/ 596095 w 1726056"/>
              <a:gd name="connsiteY0" fmla="*/ 729476 h 844243"/>
              <a:gd name="connsiteX1" fmla="*/ 1155631 w 1726056"/>
              <a:gd name="connsiteY1" fmla="*/ 732833 h 844243"/>
              <a:gd name="connsiteX2" fmla="*/ 1623568 w 1726056"/>
              <a:gd name="connsiteY2" fmla="*/ 630065 h 844243"/>
              <a:gd name="connsiteX3" fmla="*/ 1668716 w 1726056"/>
              <a:gd name="connsiteY3" fmla="*/ 146290 h 844243"/>
              <a:gd name="connsiteX4" fmla="*/ 710246 w 1726056"/>
              <a:gd name="connsiteY4" fmla="*/ 768 h 844243"/>
              <a:gd name="connsiteX5" fmla="*/ 46178 w 1726056"/>
              <a:gd name="connsiteY5" fmla="*/ 168740 h 844243"/>
              <a:gd name="connsiteX6" fmla="*/ 100274 w 1726056"/>
              <a:gd name="connsiteY6" fmla="*/ 637735 h 844243"/>
              <a:gd name="connsiteX7" fmla="*/ 451313 w 1726056"/>
              <a:gd name="connsiteY7" fmla="*/ 718155 h 844243"/>
              <a:gd name="connsiteX8" fmla="*/ 629622 w 1726056"/>
              <a:gd name="connsiteY8" fmla="*/ 844243 h 844243"/>
              <a:gd name="connsiteX9" fmla="*/ 601883 w 1726056"/>
              <a:gd name="connsiteY9" fmla="*/ 798408 h 844243"/>
              <a:gd name="connsiteX10" fmla="*/ 596095 w 1726056"/>
              <a:gd name="connsiteY10" fmla="*/ 729476 h 844243"/>
              <a:gd name="connsiteX0" fmla="*/ 596095 w 1726056"/>
              <a:gd name="connsiteY0" fmla="*/ 729476 h 844243"/>
              <a:gd name="connsiteX1" fmla="*/ 1155631 w 1726056"/>
              <a:gd name="connsiteY1" fmla="*/ 732833 h 844243"/>
              <a:gd name="connsiteX2" fmla="*/ 1623568 w 1726056"/>
              <a:gd name="connsiteY2" fmla="*/ 630065 h 844243"/>
              <a:gd name="connsiteX3" fmla="*/ 1668716 w 1726056"/>
              <a:gd name="connsiteY3" fmla="*/ 146290 h 844243"/>
              <a:gd name="connsiteX4" fmla="*/ 710246 w 1726056"/>
              <a:gd name="connsiteY4" fmla="*/ 768 h 844243"/>
              <a:gd name="connsiteX5" fmla="*/ 46178 w 1726056"/>
              <a:gd name="connsiteY5" fmla="*/ 168740 h 844243"/>
              <a:gd name="connsiteX6" fmla="*/ 100274 w 1726056"/>
              <a:gd name="connsiteY6" fmla="*/ 637735 h 844243"/>
              <a:gd name="connsiteX7" fmla="*/ 451313 w 1726056"/>
              <a:gd name="connsiteY7" fmla="*/ 718155 h 844243"/>
              <a:gd name="connsiteX8" fmla="*/ 629622 w 1726056"/>
              <a:gd name="connsiteY8" fmla="*/ 844243 h 844243"/>
              <a:gd name="connsiteX9" fmla="*/ 601883 w 1726056"/>
              <a:gd name="connsiteY9" fmla="*/ 798408 h 844243"/>
              <a:gd name="connsiteX10" fmla="*/ 596095 w 1726056"/>
              <a:gd name="connsiteY10" fmla="*/ 729476 h 844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26056" h="844243">
                <a:moveTo>
                  <a:pt x="596095" y="729476"/>
                </a:moveTo>
                <a:cubicBezTo>
                  <a:pt x="661109" y="739868"/>
                  <a:pt x="981208" y="743412"/>
                  <a:pt x="1155631" y="732833"/>
                </a:cubicBezTo>
                <a:cubicBezTo>
                  <a:pt x="1330054" y="722254"/>
                  <a:pt x="1538054" y="727822"/>
                  <a:pt x="1623568" y="630065"/>
                </a:cubicBezTo>
                <a:cubicBezTo>
                  <a:pt x="1709082" y="532308"/>
                  <a:pt x="1780349" y="377557"/>
                  <a:pt x="1668716" y="146290"/>
                </a:cubicBezTo>
                <a:cubicBezTo>
                  <a:pt x="1577926" y="1391"/>
                  <a:pt x="980669" y="-2974"/>
                  <a:pt x="710246" y="768"/>
                </a:cubicBezTo>
                <a:cubicBezTo>
                  <a:pt x="439823" y="4510"/>
                  <a:pt x="147840" y="62579"/>
                  <a:pt x="46178" y="168740"/>
                </a:cubicBezTo>
                <a:cubicBezTo>
                  <a:pt x="-55484" y="274901"/>
                  <a:pt x="32752" y="546166"/>
                  <a:pt x="100274" y="637735"/>
                </a:cubicBezTo>
                <a:cubicBezTo>
                  <a:pt x="167796" y="729304"/>
                  <a:pt x="405212" y="718155"/>
                  <a:pt x="451313" y="718155"/>
                </a:cubicBezTo>
                <a:cubicBezTo>
                  <a:pt x="526895" y="793049"/>
                  <a:pt x="550644" y="827154"/>
                  <a:pt x="629622" y="844243"/>
                </a:cubicBezTo>
                <a:cubicBezTo>
                  <a:pt x="615010" y="820248"/>
                  <a:pt x="617853" y="832539"/>
                  <a:pt x="601883" y="798408"/>
                </a:cubicBezTo>
                <a:cubicBezTo>
                  <a:pt x="585219" y="769261"/>
                  <a:pt x="596095" y="729476"/>
                  <a:pt x="596095" y="729476"/>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EB80E26C-83E1-3155-59B7-7597BE7A1778}"/>
              </a:ext>
            </a:extLst>
          </p:cNvPr>
          <p:cNvSpPr>
            <a:spLocks noGrp="1"/>
          </p:cNvSpPr>
          <p:nvPr>
            <p:ph type="title"/>
          </p:nvPr>
        </p:nvSpPr>
        <p:spPr>
          <a:xfrm>
            <a:off x="5876598" y="1083379"/>
            <a:ext cx="4947424" cy="1364106"/>
          </a:xfrm>
        </p:spPr>
        <p:txBody>
          <a:bodyPr>
            <a:noAutofit/>
          </a:bodyPr>
          <a:lstStyle/>
          <a:p>
            <a:pPr algn="ctr">
              <a:lnSpc>
                <a:spcPct val="90000"/>
              </a:lnSpc>
            </a:pPr>
            <a:r>
              <a:rPr lang="en" sz="4000" b="0" dirty="0">
                <a:latin typeface="Times New Roman"/>
                <a:cs typeface="Times New Roman"/>
              </a:rPr>
              <a:t>Critical factors that lead start-ups to succeed (Cont...)</a:t>
            </a:r>
            <a:endParaRPr lang="en-US" sz="4000"/>
          </a:p>
        </p:txBody>
      </p:sp>
      <p:sp>
        <p:nvSpPr>
          <p:cNvPr id="3" name="Content Placeholder 2">
            <a:extLst>
              <a:ext uri="{FF2B5EF4-FFF2-40B4-BE49-F238E27FC236}">
                <a16:creationId xmlns:a16="http://schemas.microsoft.com/office/drawing/2014/main" id="{36DB1427-3071-8672-EA89-A1219738591E}"/>
              </a:ext>
            </a:extLst>
          </p:cNvPr>
          <p:cNvSpPr>
            <a:spLocks noGrp="1"/>
          </p:cNvSpPr>
          <p:nvPr>
            <p:ph idx="1"/>
          </p:nvPr>
        </p:nvSpPr>
        <p:spPr>
          <a:xfrm>
            <a:off x="2022053" y="2870991"/>
            <a:ext cx="5864379" cy="2643119"/>
          </a:xfrm>
        </p:spPr>
        <p:txBody>
          <a:bodyPr vert="horz" lIns="91440" tIns="45720" rIns="91440" bIns="45720" rtlCol="0" anchor="ctr">
            <a:normAutofit/>
          </a:bodyPr>
          <a:lstStyle/>
          <a:p>
            <a:pPr marL="285750" indent="-285750" algn="ctr">
              <a:lnSpc>
                <a:spcPct val="90000"/>
              </a:lnSpc>
              <a:buFont typeface="Arial"/>
              <a:buChar char="•"/>
            </a:pPr>
            <a:r>
              <a:rPr lang="en" dirty="0">
                <a:ea typeface="+mn-lt"/>
                <a:cs typeface="+mn-lt"/>
              </a:rPr>
              <a:t>Team management is one of the factors that leads to supporting businesses in implementing innovation. </a:t>
            </a:r>
            <a:endParaRPr lang="en-US" dirty="0"/>
          </a:p>
          <a:p>
            <a:pPr marL="285750" indent="-285750" algn="ctr">
              <a:lnSpc>
                <a:spcPct val="90000"/>
              </a:lnSpc>
              <a:buFont typeface="Arial"/>
              <a:buChar char="•"/>
            </a:pPr>
            <a:r>
              <a:rPr lang="en" dirty="0">
                <a:ea typeface="+mn-lt"/>
                <a:cs typeface="+mn-lt"/>
              </a:rPr>
              <a:t>Good team management execute the planning of start-ups and the team can develop research to find out the need of the target market (</a:t>
            </a:r>
            <a:r>
              <a:rPr lang="en" dirty="0">
                <a:highlight>
                  <a:srgbClr val="FFFFFF"/>
                </a:highlight>
                <a:ea typeface="+mn-lt"/>
                <a:cs typeface="+mn-lt"/>
              </a:rPr>
              <a:t>Ellis </a:t>
            </a:r>
            <a:r>
              <a:rPr lang="en" i="1" dirty="0">
                <a:highlight>
                  <a:srgbClr val="FFFFFF"/>
                </a:highlight>
                <a:ea typeface="+mn-lt"/>
                <a:cs typeface="+mn-lt"/>
              </a:rPr>
              <a:t>et al</a:t>
            </a:r>
            <a:r>
              <a:rPr lang="en" dirty="0">
                <a:highlight>
                  <a:srgbClr val="FFFFFF"/>
                </a:highlight>
                <a:ea typeface="+mn-lt"/>
                <a:cs typeface="+mn-lt"/>
              </a:rPr>
              <a:t>., 2023)</a:t>
            </a:r>
            <a:r>
              <a:rPr lang="en" dirty="0">
                <a:ea typeface="+mn-lt"/>
                <a:cs typeface="+mn-lt"/>
              </a:rPr>
              <a:t>. </a:t>
            </a:r>
            <a:endParaRPr lang="en-US" dirty="0"/>
          </a:p>
        </p:txBody>
      </p:sp>
      <p:pic>
        <p:nvPicPr>
          <p:cNvPr id="5" name="Picture 5" descr="A picture containing text, balloon, aircraft&#10;&#10;Description automatically generated">
            <a:extLst>
              <a:ext uri="{FF2B5EF4-FFF2-40B4-BE49-F238E27FC236}">
                <a16:creationId xmlns:a16="http://schemas.microsoft.com/office/drawing/2014/main" id="{2805E580-5A3B-C4E8-95AF-B9D80AC59681}"/>
              </a:ext>
            </a:extLst>
          </p:cNvPr>
          <p:cNvPicPr>
            <a:picLocks noChangeAspect="1"/>
          </p:cNvPicPr>
          <p:nvPr/>
        </p:nvPicPr>
        <p:blipFill>
          <a:blip r:embed="rId3"/>
          <a:stretch>
            <a:fillRect/>
          </a:stretch>
        </p:blipFill>
        <p:spPr>
          <a:xfrm>
            <a:off x="8346661" y="2869210"/>
            <a:ext cx="3891721" cy="4035058"/>
          </a:xfrm>
          <a:prstGeom prst="rect">
            <a:avLst/>
          </a:prstGeom>
        </p:spPr>
      </p:pic>
    </p:spTree>
    <p:extLst>
      <p:ext uri="{BB962C8B-B14F-4D97-AF65-F5344CB8AC3E}">
        <p14:creationId xmlns:p14="http://schemas.microsoft.com/office/powerpoint/2010/main" val="22063092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8" name="Rectangle 17">
            <a:extLst>
              <a:ext uri="{FF2B5EF4-FFF2-40B4-BE49-F238E27FC236}">
                <a16:creationId xmlns:a16="http://schemas.microsoft.com/office/drawing/2014/main" id="{7FB5426F-482B-4074-A203-9F2C2BEB0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778232E-C75B-4B3C-9201-81C077571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47470" y="403281"/>
            <a:ext cx="7281672" cy="5884759"/>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631CD342-6DAC-49CD-BD8C-EC611F346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7363" y="1029432"/>
            <a:ext cx="4639490" cy="3819791"/>
          </a:xfrm>
          <a:custGeom>
            <a:avLst/>
            <a:gdLst>
              <a:gd name="connsiteX0" fmla="*/ 3063362 w 5358686"/>
              <a:gd name="connsiteY0" fmla="*/ 3429562 h 3905917"/>
              <a:gd name="connsiteX1" fmla="*/ 4752173 w 5358686"/>
              <a:gd name="connsiteY1" fmla="*/ 3086315 h 3905917"/>
              <a:gd name="connsiteX2" fmla="*/ 5358470 w 5358686"/>
              <a:gd name="connsiteY2" fmla="*/ 1525101 h 3905917"/>
              <a:gd name="connsiteX3" fmla="*/ 4960932 w 5358686"/>
              <a:gd name="connsiteY3" fmla="*/ 466701 h 3905917"/>
              <a:gd name="connsiteX4" fmla="*/ 932230 w 5358686"/>
              <a:gd name="connsiteY4" fmla="*/ 19557 h 3905917"/>
              <a:gd name="connsiteX5" fmla="*/ 62745 w 5358686"/>
              <a:gd name="connsiteY5" fmla="*/ 783491 h 3905917"/>
              <a:gd name="connsiteX6" fmla="*/ 230579 w 5358686"/>
              <a:gd name="connsiteY6" fmla="*/ 2939564 h 3905917"/>
              <a:gd name="connsiteX7" fmla="*/ 2493030 w 5358686"/>
              <a:gd name="connsiteY7" fmla="*/ 3459876 h 3905917"/>
              <a:gd name="connsiteX8" fmla="*/ 2539191 w 5358686"/>
              <a:gd name="connsiteY8" fmla="*/ 3905918 h 3905917"/>
              <a:gd name="connsiteX9" fmla="*/ 3063362 w 5358686"/>
              <a:gd name="connsiteY9" fmla="*/ 3429562 h 3905917"/>
              <a:gd name="connsiteX0" fmla="*/ 3495230 w 5358668"/>
              <a:gd name="connsiteY0" fmla="*/ 3367114 h 3905918"/>
              <a:gd name="connsiteX1" fmla="*/ 4752173 w 5358668"/>
              <a:gd name="connsiteY1" fmla="*/ 3086315 h 3905918"/>
              <a:gd name="connsiteX2" fmla="*/ 5358470 w 5358668"/>
              <a:gd name="connsiteY2" fmla="*/ 1525101 h 3905918"/>
              <a:gd name="connsiteX3" fmla="*/ 4960932 w 5358668"/>
              <a:gd name="connsiteY3" fmla="*/ 466701 h 3905918"/>
              <a:gd name="connsiteX4" fmla="*/ 932230 w 5358668"/>
              <a:gd name="connsiteY4" fmla="*/ 19557 h 3905918"/>
              <a:gd name="connsiteX5" fmla="*/ 62745 w 5358668"/>
              <a:gd name="connsiteY5" fmla="*/ 783491 h 3905918"/>
              <a:gd name="connsiteX6" fmla="*/ 230579 w 5358668"/>
              <a:gd name="connsiteY6" fmla="*/ 2939564 h 3905918"/>
              <a:gd name="connsiteX7" fmla="*/ 2493030 w 5358668"/>
              <a:gd name="connsiteY7" fmla="*/ 3459876 h 3905918"/>
              <a:gd name="connsiteX8" fmla="*/ 2539191 w 5358668"/>
              <a:gd name="connsiteY8" fmla="*/ 3905918 h 3905918"/>
              <a:gd name="connsiteX9" fmla="*/ 3495230 w 5358668"/>
              <a:gd name="connsiteY9" fmla="*/ 3367114 h 3905918"/>
              <a:gd name="connsiteX0" fmla="*/ 3573176 w 5436614"/>
              <a:gd name="connsiteY0" fmla="*/ 3367114 h 3905918"/>
              <a:gd name="connsiteX1" fmla="*/ 4830119 w 5436614"/>
              <a:gd name="connsiteY1" fmla="*/ 3086315 h 3905918"/>
              <a:gd name="connsiteX2" fmla="*/ 5436416 w 5436614"/>
              <a:gd name="connsiteY2" fmla="*/ 1525101 h 3905918"/>
              <a:gd name="connsiteX3" fmla="*/ 5038878 w 5436614"/>
              <a:gd name="connsiteY3" fmla="*/ 466701 h 3905918"/>
              <a:gd name="connsiteX4" fmla="*/ 1010176 w 5436614"/>
              <a:gd name="connsiteY4" fmla="*/ 19557 h 3905918"/>
              <a:gd name="connsiteX5" fmla="*/ 140691 w 5436614"/>
              <a:gd name="connsiteY5" fmla="*/ 783491 h 3905918"/>
              <a:gd name="connsiteX6" fmla="*/ 308525 w 5436614"/>
              <a:gd name="connsiteY6" fmla="*/ 2939564 h 3905918"/>
              <a:gd name="connsiteX7" fmla="*/ 3039861 w 5436614"/>
              <a:gd name="connsiteY7" fmla="*/ 3409918 h 3905918"/>
              <a:gd name="connsiteX8" fmla="*/ 2617137 w 5436614"/>
              <a:gd name="connsiteY8" fmla="*/ 3905918 h 3905918"/>
              <a:gd name="connsiteX9" fmla="*/ 3573176 w 5436614"/>
              <a:gd name="connsiteY9" fmla="*/ 3367114 h 3905918"/>
              <a:gd name="connsiteX0" fmla="*/ 3573176 w 5436614"/>
              <a:gd name="connsiteY0" fmla="*/ 3367114 h 3843470"/>
              <a:gd name="connsiteX1" fmla="*/ 4830119 w 5436614"/>
              <a:gd name="connsiteY1" fmla="*/ 3086315 h 3843470"/>
              <a:gd name="connsiteX2" fmla="*/ 5436416 w 5436614"/>
              <a:gd name="connsiteY2" fmla="*/ 1525101 h 3843470"/>
              <a:gd name="connsiteX3" fmla="*/ 5038878 w 5436614"/>
              <a:gd name="connsiteY3" fmla="*/ 466701 h 3843470"/>
              <a:gd name="connsiteX4" fmla="*/ 1010176 w 5436614"/>
              <a:gd name="connsiteY4" fmla="*/ 19557 h 3843470"/>
              <a:gd name="connsiteX5" fmla="*/ 140691 w 5436614"/>
              <a:gd name="connsiteY5" fmla="*/ 783491 h 3843470"/>
              <a:gd name="connsiteX6" fmla="*/ 308525 w 5436614"/>
              <a:gd name="connsiteY6" fmla="*/ 2939564 h 3843470"/>
              <a:gd name="connsiteX7" fmla="*/ 3039861 w 5436614"/>
              <a:gd name="connsiteY7" fmla="*/ 3409918 h 3843470"/>
              <a:gd name="connsiteX8" fmla="*/ 3123040 w 5436614"/>
              <a:gd name="connsiteY8" fmla="*/ 3843470 h 3843470"/>
              <a:gd name="connsiteX9" fmla="*/ 3573176 w 5436614"/>
              <a:gd name="connsiteY9" fmla="*/ 3367114 h 3843470"/>
              <a:gd name="connsiteX0" fmla="*/ 3733585 w 5436599"/>
              <a:gd name="connsiteY0" fmla="*/ 3417073 h 3843470"/>
              <a:gd name="connsiteX1" fmla="*/ 4830119 w 5436599"/>
              <a:gd name="connsiteY1" fmla="*/ 3086315 h 3843470"/>
              <a:gd name="connsiteX2" fmla="*/ 5436416 w 5436599"/>
              <a:gd name="connsiteY2" fmla="*/ 1525101 h 3843470"/>
              <a:gd name="connsiteX3" fmla="*/ 5038878 w 5436599"/>
              <a:gd name="connsiteY3" fmla="*/ 466701 h 3843470"/>
              <a:gd name="connsiteX4" fmla="*/ 1010176 w 5436599"/>
              <a:gd name="connsiteY4" fmla="*/ 19557 h 3843470"/>
              <a:gd name="connsiteX5" fmla="*/ 140691 w 5436599"/>
              <a:gd name="connsiteY5" fmla="*/ 783491 h 3843470"/>
              <a:gd name="connsiteX6" fmla="*/ 308525 w 5436599"/>
              <a:gd name="connsiteY6" fmla="*/ 2939564 h 3843470"/>
              <a:gd name="connsiteX7" fmla="*/ 3039861 w 5436599"/>
              <a:gd name="connsiteY7" fmla="*/ 3409918 h 3843470"/>
              <a:gd name="connsiteX8" fmla="*/ 3123040 w 5436599"/>
              <a:gd name="connsiteY8" fmla="*/ 3843470 h 3843470"/>
              <a:gd name="connsiteX9" fmla="*/ 3733585 w 5436599"/>
              <a:gd name="connsiteY9" fmla="*/ 3417073 h 3843470"/>
              <a:gd name="connsiteX0" fmla="*/ 3745572 w 5448586"/>
              <a:gd name="connsiteY0" fmla="*/ 3417073 h 3843470"/>
              <a:gd name="connsiteX1" fmla="*/ 4842106 w 5448586"/>
              <a:gd name="connsiteY1" fmla="*/ 3086315 h 3843470"/>
              <a:gd name="connsiteX2" fmla="*/ 5448403 w 5448586"/>
              <a:gd name="connsiteY2" fmla="*/ 1525101 h 3843470"/>
              <a:gd name="connsiteX3" fmla="*/ 5050865 w 5448586"/>
              <a:gd name="connsiteY3" fmla="*/ 466701 h 3843470"/>
              <a:gd name="connsiteX4" fmla="*/ 1022163 w 5448586"/>
              <a:gd name="connsiteY4" fmla="*/ 19557 h 3843470"/>
              <a:gd name="connsiteX5" fmla="*/ 152678 w 5448586"/>
              <a:gd name="connsiteY5" fmla="*/ 783491 h 3843470"/>
              <a:gd name="connsiteX6" fmla="*/ 320512 w 5448586"/>
              <a:gd name="connsiteY6" fmla="*/ 2939564 h 3843470"/>
              <a:gd name="connsiteX7" fmla="*/ 3236934 w 5448586"/>
              <a:gd name="connsiteY7" fmla="*/ 3422408 h 3843470"/>
              <a:gd name="connsiteX8" fmla="*/ 3135027 w 5448586"/>
              <a:gd name="connsiteY8" fmla="*/ 3843470 h 3843470"/>
              <a:gd name="connsiteX9" fmla="*/ 3745572 w 5448586"/>
              <a:gd name="connsiteY9" fmla="*/ 3417073 h 3843470"/>
              <a:gd name="connsiteX0" fmla="*/ 3745572 w 5448586"/>
              <a:gd name="connsiteY0" fmla="*/ 3417073 h 3793511"/>
              <a:gd name="connsiteX1" fmla="*/ 4842106 w 5448586"/>
              <a:gd name="connsiteY1" fmla="*/ 3086315 h 3793511"/>
              <a:gd name="connsiteX2" fmla="*/ 5448403 w 5448586"/>
              <a:gd name="connsiteY2" fmla="*/ 1525101 h 3793511"/>
              <a:gd name="connsiteX3" fmla="*/ 5050865 w 5448586"/>
              <a:gd name="connsiteY3" fmla="*/ 466701 h 3793511"/>
              <a:gd name="connsiteX4" fmla="*/ 1022163 w 5448586"/>
              <a:gd name="connsiteY4" fmla="*/ 19557 h 3793511"/>
              <a:gd name="connsiteX5" fmla="*/ 152678 w 5448586"/>
              <a:gd name="connsiteY5" fmla="*/ 783491 h 3793511"/>
              <a:gd name="connsiteX6" fmla="*/ 320512 w 5448586"/>
              <a:gd name="connsiteY6" fmla="*/ 2939564 h 3793511"/>
              <a:gd name="connsiteX7" fmla="*/ 3236934 w 5448586"/>
              <a:gd name="connsiteY7" fmla="*/ 3422408 h 3793511"/>
              <a:gd name="connsiteX8" fmla="*/ 3233739 w 5448586"/>
              <a:gd name="connsiteY8" fmla="*/ 3793511 h 3793511"/>
              <a:gd name="connsiteX9" fmla="*/ 3745572 w 5448586"/>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850484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850484 w 5451779"/>
              <a:gd name="connsiteY9" fmla="*/ 3417073 h 3688651"/>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51779" h="3663685">
                <a:moveTo>
                  <a:pt x="3850484" y="3417073"/>
                </a:moveTo>
                <a:cubicBezTo>
                  <a:pt x="4310029" y="3448903"/>
                  <a:pt x="4661186" y="3376665"/>
                  <a:pt x="4927311" y="3061336"/>
                </a:cubicBezTo>
                <a:cubicBezTo>
                  <a:pt x="5193436" y="2746007"/>
                  <a:pt x="5426837" y="1957540"/>
                  <a:pt x="5447234" y="1525101"/>
                </a:cubicBezTo>
                <a:cubicBezTo>
                  <a:pt x="5467631" y="1092662"/>
                  <a:pt x="5433316" y="716660"/>
                  <a:pt x="5049696" y="466701"/>
                </a:cubicBezTo>
                <a:cubicBezTo>
                  <a:pt x="4607927" y="262351"/>
                  <a:pt x="2070438" y="-86269"/>
                  <a:pt x="1020994" y="19557"/>
                </a:cubicBezTo>
                <a:cubicBezTo>
                  <a:pt x="535543" y="83769"/>
                  <a:pt x="235013" y="410480"/>
                  <a:pt x="151509" y="783491"/>
                </a:cubicBezTo>
                <a:cubicBezTo>
                  <a:pt x="36175" y="1298843"/>
                  <a:pt x="-191714" y="2499745"/>
                  <a:pt x="319343" y="2939564"/>
                </a:cubicBezTo>
                <a:cubicBezTo>
                  <a:pt x="830400" y="3379383"/>
                  <a:pt x="1915828" y="3438255"/>
                  <a:pt x="3217850" y="3422408"/>
                </a:cubicBezTo>
                <a:cubicBezTo>
                  <a:pt x="3251514" y="3541738"/>
                  <a:pt x="3248347" y="3539098"/>
                  <a:pt x="3195190" y="3663685"/>
                </a:cubicBezTo>
                <a:cubicBezTo>
                  <a:pt x="3584414" y="3580975"/>
                  <a:pt x="3850484" y="3417073"/>
                  <a:pt x="3850484" y="3417073"/>
                </a:cubicBezTo>
                <a:close/>
              </a:path>
            </a:pathLst>
          </a:custGeom>
          <a:solidFill>
            <a:schemeClr val="bg1"/>
          </a:solidFill>
          <a:ln w="19050"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A7F160B5-A1CE-4576-8323-263FB7D1B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49643" y="968193"/>
            <a:ext cx="4639490" cy="3819791"/>
          </a:xfrm>
          <a:custGeom>
            <a:avLst/>
            <a:gdLst>
              <a:gd name="connsiteX0" fmla="*/ 3063362 w 5358686"/>
              <a:gd name="connsiteY0" fmla="*/ 3429562 h 3905917"/>
              <a:gd name="connsiteX1" fmla="*/ 4752173 w 5358686"/>
              <a:gd name="connsiteY1" fmla="*/ 3086315 h 3905917"/>
              <a:gd name="connsiteX2" fmla="*/ 5358470 w 5358686"/>
              <a:gd name="connsiteY2" fmla="*/ 1525101 h 3905917"/>
              <a:gd name="connsiteX3" fmla="*/ 4960932 w 5358686"/>
              <a:gd name="connsiteY3" fmla="*/ 466701 h 3905917"/>
              <a:gd name="connsiteX4" fmla="*/ 932230 w 5358686"/>
              <a:gd name="connsiteY4" fmla="*/ 19557 h 3905917"/>
              <a:gd name="connsiteX5" fmla="*/ 62745 w 5358686"/>
              <a:gd name="connsiteY5" fmla="*/ 783491 h 3905917"/>
              <a:gd name="connsiteX6" fmla="*/ 230579 w 5358686"/>
              <a:gd name="connsiteY6" fmla="*/ 2939564 h 3905917"/>
              <a:gd name="connsiteX7" fmla="*/ 2493030 w 5358686"/>
              <a:gd name="connsiteY7" fmla="*/ 3459876 h 3905917"/>
              <a:gd name="connsiteX8" fmla="*/ 2539191 w 5358686"/>
              <a:gd name="connsiteY8" fmla="*/ 3905918 h 3905917"/>
              <a:gd name="connsiteX9" fmla="*/ 3063362 w 5358686"/>
              <a:gd name="connsiteY9" fmla="*/ 3429562 h 3905917"/>
              <a:gd name="connsiteX0" fmla="*/ 3495230 w 5358668"/>
              <a:gd name="connsiteY0" fmla="*/ 3367114 h 3905918"/>
              <a:gd name="connsiteX1" fmla="*/ 4752173 w 5358668"/>
              <a:gd name="connsiteY1" fmla="*/ 3086315 h 3905918"/>
              <a:gd name="connsiteX2" fmla="*/ 5358470 w 5358668"/>
              <a:gd name="connsiteY2" fmla="*/ 1525101 h 3905918"/>
              <a:gd name="connsiteX3" fmla="*/ 4960932 w 5358668"/>
              <a:gd name="connsiteY3" fmla="*/ 466701 h 3905918"/>
              <a:gd name="connsiteX4" fmla="*/ 932230 w 5358668"/>
              <a:gd name="connsiteY4" fmla="*/ 19557 h 3905918"/>
              <a:gd name="connsiteX5" fmla="*/ 62745 w 5358668"/>
              <a:gd name="connsiteY5" fmla="*/ 783491 h 3905918"/>
              <a:gd name="connsiteX6" fmla="*/ 230579 w 5358668"/>
              <a:gd name="connsiteY6" fmla="*/ 2939564 h 3905918"/>
              <a:gd name="connsiteX7" fmla="*/ 2493030 w 5358668"/>
              <a:gd name="connsiteY7" fmla="*/ 3459876 h 3905918"/>
              <a:gd name="connsiteX8" fmla="*/ 2539191 w 5358668"/>
              <a:gd name="connsiteY8" fmla="*/ 3905918 h 3905918"/>
              <a:gd name="connsiteX9" fmla="*/ 3495230 w 5358668"/>
              <a:gd name="connsiteY9" fmla="*/ 3367114 h 3905918"/>
              <a:gd name="connsiteX0" fmla="*/ 3573176 w 5436614"/>
              <a:gd name="connsiteY0" fmla="*/ 3367114 h 3905918"/>
              <a:gd name="connsiteX1" fmla="*/ 4830119 w 5436614"/>
              <a:gd name="connsiteY1" fmla="*/ 3086315 h 3905918"/>
              <a:gd name="connsiteX2" fmla="*/ 5436416 w 5436614"/>
              <a:gd name="connsiteY2" fmla="*/ 1525101 h 3905918"/>
              <a:gd name="connsiteX3" fmla="*/ 5038878 w 5436614"/>
              <a:gd name="connsiteY3" fmla="*/ 466701 h 3905918"/>
              <a:gd name="connsiteX4" fmla="*/ 1010176 w 5436614"/>
              <a:gd name="connsiteY4" fmla="*/ 19557 h 3905918"/>
              <a:gd name="connsiteX5" fmla="*/ 140691 w 5436614"/>
              <a:gd name="connsiteY5" fmla="*/ 783491 h 3905918"/>
              <a:gd name="connsiteX6" fmla="*/ 308525 w 5436614"/>
              <a:gd name="connsiteY6" fmla="*/ 2939564 h 3905918"/>
              <a:gd name="connsiteX7" fmla="*/ 3039861 w 5436614"/>
              <a:gd name="connsiteY7" fmla="*/ 3409918 h 3905918"/>
              <a:gd name="connsiteX8" fmla="*/ 2617137 w 5436614"/>
              <a:gd name="connsiteY8" fmla="*/ 3905918 h 3905918"/>
              <a:gd name="connsiteX9" fmla="*/ 3573176 w 5436614"/>
              <a:gd name="connsiteY9" fmla="*/ 3367114 h 3905918"/>
              <a:gd name="connsiteX0" fmla="*/ 3573176 w 5436614"/>
              <a:gd name="connsiteY0" fmla="*/ 3367114 h 3843470"/>
              <a:gd name="connsiteX1" fmla="*/ 4830119 w 5436614"/>
              <a:gd name="connsiteY1" fmla="*/ 3086315 h 3843470"/>
              <a:gd name="connsiteX2" fmla="*/ 5436416 w 5436614"/>
              <a:gd name="connsiteY2" fmla="*/ 1525101 h 3843470"/>
              <a:gd name="connsiteX3" fmla="*/ 5038878 w 5436614"/>
              <a:gd name="connsiteY3" fmla="*/ 466701 h 3843470"/>
              <a:gd name="connsiteX4" fmla="*/ 1010176 w 5436614"/>
              <a:gd name="connsiteY4" fmla="*/ 19557 h 3843470"/>
              <a:gd name="connsiteX5" fmla="*/ 140691 w 5436614"/>
              <a:gd name="connsiteY5" fmla="*/ 783491 h 3843470"/>
              <a:gd name="connsiteX6" fmla="*/ 308525 w 5436614"/>
              <a:gd name="connsiteY6" fmla="*/ 2939564 h 3843470"/>
              <a:gd name="connsiteX7" fmla="*/ 3039861 w 5436614"/>
              <a:gd name="connsiteY7" fmla="*/ 3409918 h 3843470"/>
              <a:gd name="connsiteX8" fmla="*/ 3123040 w 5436614"/>
              <a:gd name="connsiteY8" fmla="*/ 3843470 h 3843470"/>
              <a:gd name="connsiteX9" fmla="*/ 3573176 w 5436614"/>
              <a:gd name="connsiteY9" fmla="*/ 3367114 h 3843470"/>
              <a:gd name="connsiteX0" fmla="*/ 3733585 w 5436599"/>
              <a:gd name="connsiteY0" fmla="*/ 3417073 h 3843470"/>
              <a:gd name="connsiteX1" fmla="*/ 4830119 w 5436599"/>
              <a:gd name="connsiteY1" fmla="*/ 3086315 h 3843470"/>
              <a:gd name="connsiteX2" fmla="*/ 5436416 w 5436599"/>
              <a:gd name="connsiteY2" fmla="*/ 1525101 h 3843470"/>
              <a:gd name="connsiteX3" fmla="*/ 5038878 w 5436599"/>
              <a:gd name="connsiteY3" fmla="*/ 466701 h 3843470"/>
              <a:gd name="connsiteX4" fmla="*/ 1010176 w 5436599"/>
              <a:gd name="connsiteY4" fmla="*/ 19557 h 3843470"/>
              <a:gd name="connsiteX5" fmla="*/ 140691 w 5436599"/>
              <a:gd name="connsiteY5" fmla="*/ 783491 h 3843470"/>
              <a:gd name="connsiteX6" fmla="*/ 308525 w 5436599"/>
              <a:gd name="connsiteY6" fmla="*/ 2939564 h 3843470"/>
              <a:gd name="connsiteX7" fmla="*/ 3039861 w 5436599"/>
              <a:gd name="connsiteY7" fmla="*/ 3409918 h 3843470"/>
              <a:gd name="connsiteX8" fmla="*/ 3123040 w 5436599"/>
              <a:gd name="connsiteY8" fmla="*/ 3843470 h 3843470"/>
              <a:gd name="connsiteX9" fmla="*/ 3733585 w 5436599"/>
              <a:gd name="connsiteY9" fmla="*/ 3417073 h 3843470"/>
              <a:gd name="connsiteX0" fmla="*/ 3745572 w 5448586"/>
              <a:gd name="connsiteY0" fmla="*/ 3417073 h 3843470"/>
              <a:gd name="connsiteX1" fmla="*/ 4842106 w 5448586"/>
              <a:gd name="connsiteY1" fmla="*/ 3086315 h 3843470"/>
              <a:gd name="connsiteX2" fmla="*/ 5448403 w 5448586"/>
              <a:gd name="connsiteY2" fmla="*/ 1525101 h 3843470"/>
              <a:gd name="connsiteX3" fmla="*/ 5050865 w 5448586"/>
              <a:gd name="connsiteY3" fmla="*/ 466701 h 3843470"/>
              <a:gd name="connsiteX4" fmla="*/ 1022163 w 5448586"/>
              <a:gd name="connsiteY4" fmla="*/ 19557 h 3843470"/>
              <a:gd name="connsiteX5" fmla="*/ 152678 w 5448586"/>
              <a:gd name="connsiteY5" fmla="*/ 783491 h 3843470"/>
              <a:gd name="connsiteX6" fmla="*/ 320512 w 5448586"/>
              <a:gd name="connsiteY6" fmla="*/ 2939564 h 3843470"/>
              <a:gd name="connsiteX7" fmla="*/ 3236934 w 5448586"/>
              <a:gd name="connsiteY7" fmla="*/ 3422408 h 3843470"/>
              <a:gd name="connsiteX8" fmla="*/ 3135027 w 5448586"/>
              <a:gd name="connsiteY8" fmla="*/ 3843470 h 3843470"/>
              <a:gd name="connsiteX9" fmla="*/ 3745572 w 5448586"/>
              <a:gd name="connsiteY9" fmla="*/ 3417073 h 3843470"/>
              <a:gd name="connsiteX0" fmla="*/ 3745572 w 5448586"/>
              <a:gd name="connsiteY0" fmla="*/ 3417073 h 3793511"/>
              <a:gd name="connsiteX1" fmla="*/ 4842106 w 5448586"/>
              <a:gd name="connsiteY1" fmla="*/ 3086315 h 3793511"/>
              <a:gd name="connsiteX2" fmla="*/ 5448403 w 5448586"/>
              <a:gd name="connsiteY2" fmla="*/ 1525101 h 3793511"/>
              <a:gd name="connsiteX3" fmla="*/ 5050865 w 5448586"/>
              <a:gd name="connsiteY3" fmla="*/ 466701 h 3793511"/>
              <a:gd name="connsiteX4" fmla="*/ 1022163 w 5448586"/>
              <a:gd name="connsiteY4" fmla="*/ 19557 h 3793511"/>
              <a:gd name="connsiteX5" fmla="*/ 152678 w 5448586"/>
              <a:gd name="connsiteY5" fmla="*/ 783491 h 3793511"/>
              <a:gd name="connsiteX6" fmla="*/ 320512 w 5448586"/>
              <a:gd name="connsiteY6" fmla="*/ 2939564 h 3793511"/>
              <a:gd name="connsiteX7" fmla="*/ 3236934 w 5448586"/>
              <a:gd name="connsiteY7" fmla="*/ 3422408 h 3793511"/>
              <a:gd name="connsiteX8" fmla="*/ 3233739 w 5448586"/>
              <a:gd name="connsiteY8" fmla="*/ 3793511 h 3793511"/>
              <a:gd name="connsiteX9" fmla="*/ 3745572 w 5448586"/>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5572 w 5452948"/>
              <a:gd name="connsiteY0" fmla="*/ 3417073 h 3793511"/>
              <a:gd name="connsiteX1" fmla="*/ 4928480 w 5452948"/>
              <a:gd name="connsiteY1" fmla="*/ 3061336 h 3793511"/>
              <a:gd name="connsiteX2" fmla="*/ 5448403 w 5452948"/>
              <a:gd name="connsiteY2" fmla="*/ 1525101 h 3793511"/>
              <a:gd name="connsiteX3" fmla="*/ 5050865 w 5452948"/>
              <a:gd name="connsiteY3" fmla="*/ 466701 h 3793511"/>
              <a:gd name="connsiteX4" fmla="*/ 1022163 w 5452948"/>
              <a:gd name="connsiteY4" fmla="*/ 19557 h 3793511"/>
              <a:gd name="connsiteX5" fmla="*/ 152678 w 5452948"/>
              <a:gd name="connsiteY5" fmla="*/ 783491 h 3793511"/>
              <a:gd name="connsiteX6" fmla="*/ 320512 w 5452948"/>
              <a:gd name="connsiteY6" fmla="*/ 2939564 h 3793511"/>
              <a:gd name="connsiteX7" fmla="*/ 3236934 w 5452948"/>
              <a:gd name="connsiteY7" fmla="*/ 3422408 h 3793511"/>
              <a:gd name="connsiteX8" fmla="*/ 3233739 w 5452948"/>
              <a:gd name="connsiteY8" fmla="*/ 3793511 h 3793511"/>
              <a:gd name="connsiteX9" fmla="*/ 3745572 w 5452948"/>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44403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44403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793511"/>
              <a:gd name="connsiteX1" fmla="*/ 4927311 w 5451779"/>
              <a:gd name="connsiteY1" fmla="*/ 3061336 h 3793511"/>
              <a:gd name="connsiteX2" fmla="*/ 5447234 w 5451779"/>
              <a:gd name="connsiteY2" fmla="*/ 1525101 h 3793511"/>
              <a:gd name="connsiteX3" fmla="*/ 5049696 w 5451779"/>
              <a:gd name="connsiteY3" fmla="*/ 466701 h 3793511"/>
              <a:gd name="connsiteX4" fmla="*/ 1020994 w 5451779"/>
              <a:gd name="connsiteY4" fmla="*/ 19557 h 3793511"/>
              <a:gd name="connsiteX5" fmla="*/ 151509 w 5451779"/>
              <a:gd name="connsiteY5" fmla="*/ 783491 h 3793511"/>
              <a:gd name="connsiteX6" fmla="*/ 319343 w 5451779"/>
              <a:gd name="connsiteY6" fmla="*/ 2939564 h 3793511"/>
              <a:gd name="connsiteX7" fmla="*/ 3217850 w 5451779"/>
              <a:gd name="connsiteY7" fmla="*/ 3422408 h 3793511"/>
              <a:gd name="connsiteX8" fmla="*/ 3232570 w 5451779"/>
              <a:gd name="connsiteY8" fmla="*/ 3793511 h 3793511"/>
              <a:gd name="connsiteX9" fmla="*/ 3798149 w 5451779"/>
              <a:gd name="connsiteY9" fmla="*/ 3417073 h 379351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798149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798149 w 5451779"/>
              <a:gd name="connsiteY9" fmla="*/ 3417073 h 3688651"/>
              <a:gd name="connsiteX0" fmla="*/ 3850484 w 5451779"/>
              <a:gd name="connsiteY0" fmla="*/ 3417073 h 3688651"/>
              <a:gd name="connsiteX1" fmla="*/ 4927311 w 5451779"/>
              <a:gd name="connsiteY1" fmla="*/ 3061336 h 3688651"/>
              <a:gd name="connsiteX2" fmla="*/ 5447234 w 5451779"/>
              <a:gd name="connsiteY2" fmla="*/ 1525101 h 3688651"/>
              <a:gd name="connsiteX3" fmla="*/ 5049696 w 5451779"/>
              <a:gd name="connsiteY3" fmla="*/ 466701 h 3688651"/>
              <a:gd name="connsiteX4" fmla="*/ 1020994 w 5451779"/>
              <a:gd name="connsiteY4" fmla="*/ 19557 h 3688651"/>
              <a:gd name="connsiteX5" fmla="*/ 151509 w 5451779"/>
              <a:gd name="connsiteY5" fmla="*/ 783491 h 3688651"/>
              <a:gd name="connsiteX6" fmla="*/ 319343 w 5451779"/>
              <a:gd name="connsiteY6" fmla="*/ 2939564 h 3688651"/>
              <a:gd name="connsiteX7" fmla="*/ 3217850 w 5451779"/>
              <a:gd name="connsiteY7" fmla="*/ 3422408 h 3688651"/>
              <a:gd name="connsiteX8" fmla="*/ 3195189 w 5451779"/>
              <a:gd name="connsiteY8" fmla="*/ 3688651 h 3688651"/>
              <a:gd name="connsiteX9" fmla="*/ 3850484 w 5451779"/>
              <a:gd name="connsiteY9" fmla="*/ 3417073 h 3688651"/>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 name="connsiteX0" fmla="*/ 3850484 w 5451779"/>
              <a:gd name="connsiteY0" fmla="*/ 3417073 h 3663685"/>
              <a:gd name="connsiteX1" fmla="*/ 4927311 w 5451779"/>
              <a:gd name="connsiteY1" fmla="*/ 3061336 h 3663685"/>
              <a:gd name="connsiteX2" fmla="*/ 5447234 w 5451779"/>
              <a:gd name="connsiteY2" fmla="*/ 1525101 h 3663685"/>
              <a:gd name="connsiteX3" fmla="*/ 5049696 w 5451779"/>
              <a:gd name="connsiteY3" fmla="*/ 466701 h 3663685"/>
              <a:gd name="connsiteX4" fmla="*/ 1020994 w 5451779"/>
              <a:gd name="connsiteY4" fmla="*/ 19557 h 3663685"/>
              <a:gd name="connsiteX5" fmla="*/ 151509 w 5451779"/>
              <a:gd name="connsiteY5" fmla="*/ 783491 h 3663685"/>
              <a:gd name="connsiteX6" fmla="*/ 319343 w 5451779"/>
              <a:gd name="connsiteY6" fmla="*/ 2939564 h 3663685"/>
              <a:gd name="connsiteX7" fmla="*/ 3217850 w 5451779"/>
              <a:gd name="connsiteY7" fmla="*/ 3422408 h 3663685"/>
              <a:gd name="connsiteX8" fmla="*/ 3195190 w 5451779"/>
              <a:gd name="connsiteY8" fmla="*/ 3663685 h 3663685"/>
              <a:gd name="connsiteX9" fmla="*/ 3850484 w 5451779"/>
              <a:gd name="connsiteY9" fmla="*/ 3417073 h 366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51779" h="3663685">
                <a:moveTo>
                  <a:pt x="3850484" y="3417073"/>
                </a:moveTo>
                <a:cubicBezTo>
                  <a:pt x="4310029" y="3448903"/>
                  <a:pt x="4661186" y="3376665"/>
                  <a:pt x="4927311" y="3061336"/>
                </a:cubicBezTo>
                <a:cubicBezTo>
                  <a:pt x="5193436" y="2746007"/>
                  <a:pt x="5426837" y="1957540"/>
                  <a:pt x="5447234" y="1525101"/>
                </a:cubicBezTo>
                <a:cubicBezTo>
                  <a:pt x="5467631" y="1092662"/>
                  <a:pt x="5433316" y="716660"/>
                  <a:pt x="5049696" y="466701"/>
                </a:cubicBezTo>
                <a:cubicBezTo>
                  <a:pt x="4607927" y="262351"/>
                  <a:pt x="2070438" y="-86269"/>
                  <a:pt x="1020994" y="19557"/>
                </a:cubicBezTo>
                <a:cubicBezTo>
                  <a:pt x="535543" y="83769"/>
                  <a:pt x="235013" y="410480"/>
                  <a:pt x="151509" y="783491"/>
                </a:cubicBezTo>
                <a:cubicBezTo>
                  <a:pt x="36175" y="1298843"/>
                  <a:pt x="-191714" y="2499745"/>
                  <a:pt x="319343" y="2939564"/>
                </a:cubicBezTo>
                <a:cubicBezTo>
                  <a:pt x="830400" y="3379383"/>
                  <a:pt x="1915828" y="3438255"/>
                  <a:pt x="3217850" y="3422408"/>
                </a:cubicBezTo>
                <a:cubicBezTo>
                  <a:pt x="3251514" y="3541738"/>
                  <a:pt x="3248347" y="3539098"/>
                  <a:pt x="3195190" y="3663685"/>
                </a:cubicBezTo>
                <a:cubicBezTo>
                  <a:pt x="3584414" y="3580975"/>
                  <a:pt x="3850484" y="3417073"/>
                  <a:pt x="3850484" y="3417073"/>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4F91FA67-FE4F-F980-5976-DD6A5C723E74}"/>
              </a:ext>
            </a:extLst>
          </p:cNvPr>
          <p:cNvSpPr>
            <a:spLocks noGrp="1"/>
          </p:cNvSpPr>
          <p:nvPr>
            <p:ph type="title"/>
          </p:nvPr>
        </p:nvSpPr>
        <p:spPr>
          <a:xfrm>
            <a:off x="974392" y="1675217"/>
            <a:ext cx="3845432" cy="2795184"/>
          </a:xfrm>
        </p:spPr>
        <p:txBody>
          <a:bodyPr vert="horz" lIns="91440" tIns="45720" rIns="91440" bIns="45720" rtlCol="0" anchor="ctr">
            <a:normAutofit/>
          </a:bodyPr>
          <a:lstStyle/>
          <a:p>
            <a:pPr algn="ctr"/>
            <a:r>
              <a:rPr lang="en-US"/>
              <a:t>Critical factors that lead start-ups to succeed (Cont...)</a:t>
            </a:r>
          </a:p>
          <a:p>
            <a:pPr algn="ctr"/>
            <a:endParaRPr lang="en-US"/>
          </a:p>
        </p:txBody>
      </p:sp>
      <p:graphicFrame>
        <p:nvGraphicFramePr>
          <p:cNvPr id="5" name="Content Placeholder 2">
            <a:extLst>
              <a:ext uri="{FF2B5EF4-FFF2-40B4-BE49-F238E27FC236}">
                <a16:creationId xmlns:a16="http://schemas.microsoft.com/office/drawing/2014/main" id="{6A700436-9F87-B808-4DD0-1083B7C94222}"/>
              </a:ext>
            </a:extLst>
          </p:cNvPr>
          <p:cNvGraphicFramePr>
            <a:graphicFrameLocks noGrp="1"/>
          </p:cNvGraphicFramePr>
          <p:nvPr>
            <p:ph idx="1"/>
            <p:extLst>
              <p:ext uri="{D42A27DB-BD31-4B8C-83A1-F6EECF244321}">
                <p14:modId xmlns:p14="http://schemas.microsoft.com/office/powerpoint/2010/main" val="3226711185"/>
              </p:ext>
            </p:extLst>
          </p:nvPr>
        </p:nvGraphicFramePr>
        <p:xfrm>
          <a:off x="5086142" y="474033"/>
          <a:ext cx="6482493" cy="57332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2690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4474318-9BA9-4C58-85CC-EAF141DDB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AEDCB7-C5A8-170D-9A28-13DC8997EAB3}"/>
              </a:ext>
            </a:extLst>
          </p:cNvPr>
          <p:cNvSpPr>
            <a:spLocks noGrp="1"/>
          </p:cNvSpPr>
          <p:nvPr>
            <p:ph type="title"/>
          </p:nvPr>
        </p:nvSpPr>
        <p:spPr>
          <a:xfrm>
            <a:off x="722569" y="1594885"/>
            <a:ext cx="3556795" cy="3824702"/>
          </a:xfrm>
        </p:spPr>
        <p:txBody>
          <a:bodyPr>
            <a:normAutofit/>
          </a:bodyPr>
          <a:lstStyle/>
          <a:p>
            <a:pPr algn="ctr"/>
            <a:r>
              <a:rPr lang="en-US" dirty="0">
                <a:ea typeface="+mj-lt"/>
                <a:cs typeface="+mj-lt"/>
              </a:rPr>
              <a:t>Critical factors that lead start-ups to succeed (Cont...)</a:t>
            </a:r>
          </a:p>
        </p:txBody>
      </p:sp>
      <p:sp>
        <p:nvSpPr>
          <p:cNvPr id="23" name="Freeform: Shape 22">
            <a:extLst>
              <a:ext uri="{FF2B5EF4-FFF2-40B4-BE49-F238E27FC236}">
                <a16:creationId xmlns:a16="http://schemas.microsoft.com/office/drawing/2014/main" id="{9F9F0D99-A2D7-4650-BA53-99550E8F68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5369837" y="-256824"/>
            <a:ext cx="5737892" cy="726247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196455 w 12114253"/>
              <a:gd name="connsiteY11" fmla="*/ 5908410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141474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236797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92239 w 12114253"/>
              <a:gd name="connsiteY11" fmla="*/ 5912762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3319168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13512"/>
              <a:gd name="connsiteY0" fmla="*/ 25991 h 6257002"/>
              <a:gd name="connsiteX1" fmla="*/ 304663 w 12113512"/>
              <a:gd name="connsiteY1" fmla="*/ 36752 h 6257002"/>
              <a:gd name="connsiteX2" fmla="*/ 0 w 12113512"/>
              <a:gd name="connsiteY2" fmla="*/ 73933 h 6257002"/>
              <a:gd name="connsiteX3" fmla="*/ 0 w 12113512"/>
              <a:gd name="connsiteY3" fmla="*/ 935137 h 6257002"/>
              <a:gd name="connsiteX4" fmla="*/ 4597 w 12113512"/>
              <a:gd name="connsiteY4" fmla="*/ 935137 h 6257002"/>
              <a:gd name="connsiteX5" fmla="*/ 88972 w 12113512"/>
              <a:gd name="connsiteY5" fmla="*/ 3549839 h 6257002"/>
              <a:gd name="connsiteX6" fmla="*/ 148480 w 12113512"/>
              <a:gd name="connsiteY6" fmla="*/ 5956832 h 6257002"/>
              <a:gd name="connsiteX7" fmla="*/ 3319168 w 12113512"/>
              <a:gd name="connsiteY7" fmla="*/ 5959368 h 6257002"/>
              <a:gd name="connsiteX8" fmla="*/ 4308929 w 12113512"/>
              <a:gd name="connsiteY8" fmla="*/ 5952708 h 6257002"/>
              <a:gd name="connsiteX9" fmla="*/ 5308288 w 12113512"/>
              <a:gd name="connsiteY9" fmla="*/ 5963801 h 6257002"/>
              <a:gd name="connsiteX10" fmla="*/ 5707509 w 12113512"/>
              <a:gd name="connsiteY10" fmla="*/ 6257002 h 6257002"/>
              <a:gd name="connsiteX11" fmla="*/ 6071394 w 12113512"/>
              <a:gd name="connsiteY11" fmla="*/ 5943105 h 6257002"/>
              <a:gd name="connsiteX12" fmla="*/ 9098386 w 12113512"/>
              <a:gd name="connsiteY12" fmla="*/ 5937615 h 6257002"/>
              <a:gd name="connsiteX13" fmla="*/ 10007288 w 12113512"/>
              <a:gd name="connsiteY13" fmla="*/ 5940490 h 6257002"/>
              <a:gd name="connsiteX14" fmla="*/ 10927227 w 12113512"/>
              <a:gd name="connsiteY14" fmla="*/ 5948357 h 6257002"/>
              <a:gd name="connsiteX15" fmla="*/ 12085310 w 12113512"/>
              <a:gd name="connsiteY15" fmla="*/ 5947311 h 6257002"/>
              <a:gd name="connsiteX16" fmla="*/ 12063456 w 12113512"/>
              <a:gd name="connsiteY16" fmla="*/ 2647665 h 6257002"/>
              <a:gd name="connsiteX17" fmla="*/ 12054104 w 12113512"/>
              <a:gd name="connsiteY17" fmla="*/ 202304 h 6257002"/>
              <a:gd name="connsiteX18" fmla="*/ 11486459 w 12113512"/>
              <a:gd name="connsiteY18" fmla="*/ 141081 h 6257002"/>
              <a:gd name="connsiteX19" fmla="*/ 10259313 w 12113512"/>
              <a:gd name="connsiteY19" fmla="*/ 127050 h 6257002"/>
              <a:gd name="connsiteX20" fmla="*/ 7599878 w 12113512"/>
              <a:gd name="connsiteY20" fmla="*/ 101901 h 6257002"/>
              <a:gd name="connsiteX21" fmla="*/ 1892744 w 12113512"/>
              <a:gd name="connsiteY21" fmla="*/ 25991 h 6257002"/>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59313 w 12117505"/>
              <a:gd name="connsiteY19" fmla="*/ 101059 h 6231011"/>
              <a:gd name="connsiteX20" fmla="*/ 7599878 w 12117505"/>
              <a:gd name="connsiteY20" fmla="*/ 75910 h 6231011"/>
              <a:gd name="connsiteX21" fmla="*/ 1892744 w 12117505"/>
              <a:gd name="connsiteY21" fmla="*/ 0 h 6231011"/>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23511 w 12117505"/>
              <a:gd name="connsiteY19" fmla="*/ 101059 h 6231011"/>
              <a:gd name="connsiteX20" fmla="*/ 7599878 w 12117505"/>
              <a:gd name="connsiteY20" fmla="*/ 75910 h 6231011"/>
              <a:gd name="connsiteX21" fmla="*/ 1892744 w 12117505"/>
              <a:gd name="connsiteY21" fmla="*/ 0 h 6231011"/>
              <a:gd name="connsiteX0" fmla="*/ 2161267 w 12117505"/>
              <a:gd name="connsiteY0" fmla="*/ 19141 h 6220250"/>
              <a:gd name="connsiteX1" fmla="*/ 304663 w 12117505"/>
              <a:gd name="connsiteY1" fmla="*/ 0 h 6220250"/>
              <a:gd name="connsiteX2" fmla="*/ 0 w 12117505"/>
              <a:gd name="connsiteY2" fmla="*/ 37181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17505" h="6220250">
                <a:moveTo>
                  <a:pt x="2161267" y="19141"/>
                </a:moveTo>
                <a:lnTo>
                  <a:pt x="304663" y="0"/>
                </a:lnTo>
                <a:cubicBezTo>
                  <a:pt x="185441" y="6633"/>
                  <a:pt x="30881" y="-9771"/>
                  <a:pt x="0" y="37181"/>
                </a:cubicBezTo>
                <a:lnTo>
                  <a:pt x="0" y="898385"/>
                </a:lnTo>
                <a:lnTo>
                  <a:pt x="4597" y="898385"/>
                </a:lnTo>
                <a:cubicBezTo>
                  <a:pt x="19426" y="1334169"/>
                  <a:pt x="64992" y="2676138"/>
                  <a:pt x="88972" y="3513087"/>
                </a:cubicBezTo>
                <a:cubicBezTo>
                  <a:pt x="105117" y="5620876"/>
                  <a:pt x="7283" y="5947660"/>
                  <a:pt x="148480" y="5920080"/>
                </a:cubicBezTo>
                <a:cubicBezTo>
                  <a:pt x="1104834" y="5907051"/>
                  <a:pt x="1937287" y="5946100"/>
                  <a:pt x="3319168" y="5922616"/>
                </a:cubicBezTo>
                <a:lnTo>
                  <a:pt x="4308929" y="5915956"/>
                </a:lnTo>
                <a:lnTo>
                  <a:pt x="5308288" y="5927049"/>
                </a:lnTo>
                <a:cubicBezTo>
                  <a:pt x="5547231" y="6067310"/>
                  <a:pt x="5496220" y="6087878"/>
                  <a:pt x="5707509" y="6220250"/>
                </a:cubicBezTo>
                <a:cubicBezTo>
                  <a:pt x="5841193" y="6118374"/>
                  <a:pt x="5945888" y="6035937"/>
                  <a:pt x="6071394" y="5906353"/>
                </a:cubicBezTo>
                <a:cubicBezTo>
                  <a:pt x="6158383" y="5903613"/>
                  <a:pt x="8737174" y="5907778"/>
                  <a:pt x="9098386" y="5900863"/>
                </a:cubicBezTo>
                <a:lnTo>
                  <a:pt x="10007288" y="5903738"/>
                </a:lnTo>
                <a:lnTo>
                  <a:pt x="10927227" y="5911605"/>
                </a:lnTo>
                <a:cubicBezTo>
                  <a:pt x="11284890" y="5901941"/>
                  <a:pt x="12058379" y="5954312"/>
                  <a:pt x="12085310" y="5910559"/>
                </a:cubicBezTo>
                <a:cubicBezTo>
                  <a:pt x="12123753" y="5705039"/>
                  <a:pt x="12050112" y="4396214"/>
                  <a:pt x="12063456" y="2610913"/>
                </a:cubicBezTo>
                <a:cubicBezTo>
                  <a:pt x="12111817" y="1529645"/>
                  <a:pt x="12159998" y="580957"/>
                  <a:pt x="12054104" y="165552"/>
                </a:cubicBezTo>
                <a:cubicBezTo>
                  <a:pt x="12029550" y="69231"/>
                  <a:pt x="11791558" y="116871"/>
                  <a:pt x="11486459" y="104329"/>
                </a:cubicBezTo>
                <a:cubicBezTo>
                  <a:pt x="11181360" y="91787"/>
                  <a:pt x="10644494" y="94975"/>
                  <a:pt x="10223511" y="90298"/>
                </a:cubicBezTo>
                <a:lnTo>
                  <a:pt x="7599878" y="65149"/>
                </a:lnTo>
                <a:lnTo>
                  <a:pt x="2161267" y="19141"/>
                </a:lnTo>
                <a:close/>
              </a:path>
            </a:pathLst>
          </a:custGeom>
          <a:solidFill>
            <a:schemeClr val="bg1"/>
          </a:solidFill>
          <a:ln w="19050" cap="flat">
            <a:noFill/>
            <a:prstDash val="solid"/>
            <a:miter/>
          </a:ln>
        </p:spPr>
        <p:txBody>
          <a:bodyPr wrap="square" rtlCol="0" anchor="ctr">
            <a:noAutofit/>
          </a:bodyPr>
          <a:lstStyle/>
          <a:p>
            <a:endParaRPr lang="en-US"/>
          </a:p>
        </p:txBody>
      </p:sp>
      <p:sp>
        <p:nvSpPr>
          <p:cNvPr id="25" name="Freeform: Shape 24">
            <a:extLst>
              <a:ext uri="{FF2B5EF4-FFF2-40B4-BE49-F238E27FC236}">
                <a16:creationId xmlns:a16="http://schemas.microsoft.com/office/drawing/2014/main" id="{9ADBC609-A264-4706-8FCD-C3B072E7C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5340343" y="-308116"/>
            <a:ext cx="5737890" cy="726247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196455 w 12114253"/>
              <a:gd name="connsiteY11" fmla="*/ 5908410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141474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236797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92239 w 12114253"/>
              <a:gd name="connsiteY11" fmla="*/ 5912762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3319168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13512"/>
              <a:gd name="connsiteY0" fmla="*/ 25991 h 6257002"/>
              <a:gd name="connsiteX1" fmla="*/ 304663 w 12113512"/>
              <a:gd name="connsiteY1" fmla="*/ 36752 h 6257002"/>
              <a:gd name="connsiteX2" fmla="*/ 0 w 12113512"/>
              <a:gd name="connsiteY2" fmla="*/ 73933 h 6257002"/>
              <a:gd name="connsiteX3" fmla="*/ 0 w 12113512"/>
              <a:gd name="connsiteY3" fmla="*/ 935137 h 6257002"/>
              <a:gd name="connsiteX4" fmla="*/ 4597 w 12113512"/>
              <a:gd name="connsiteY4" fmla="*/ 935137 h 6257002"/>
              <a:gd name="connsiteX5" fmla="*/ 88972 w 12113512"/>
              <a:gd name="connsiteY5" fmla="*/ 3549839 h 6257002"/>
              <a:gd name="connsiteX6" fmla="*/ 148480 w 12113512"/>
              <a:gd name="connsiteY6" fmla="*/ 5956832 h 6257002"/>
              <a:gd name="connsiteX7" fmla="*/ 3319168 w 12113512"/>
              <a:gd name="connsiteY7" fmla="*/ 5959368 h 6257002"/>
              <a:gd name="connsiteX8" fmla="*/ 4308929 w 12113512"/>
              <a:gd name="connsiteY8" fmla="*/ 5952708 h 6257002"/>
              <a:gd name="connsiteX9" fmla="*/ 5308288 w 12113512"/>
              <a:gd name="connsiteY9" fmla="*/ 5963801 h 6257002"/>
              <a:gd name="connsiteX10" fmla="*/ 5707509 w 12113512"/>
              <a:gd name="connsiteY10" fmla="*/ 6257002 h 6257002"/>
              <a:gd name="connsiteX11" fmla="*/ 6071394 w 12113512"/>
              <a:gd name="connsiteY11" fmla="*/ 5943105 h 6257002"/>
              <a:gd name="connsiteX12" fmla="*/ 9098386 w 12113512"/>
              <a:gd name="connsiteY12" fmla="*/ 5937615 h 6257002"/>
              <a:gd name="connsiteX13" fmla="*/ 10007288 w 12113512"/>
              <a:gd name="connsiteY13" fmla="*/ 5940490 h 6257002"/>
              <a:gd name="connsiteX14" fmla="*/ 10927227 w 12113512"/>
              <a:gd name="connsiteY14" fmla="*/ 5948357 h 6257002"/>
              <a:gd name="connsiteX15" fmla="*/ 12085310 w 12113512"/>
              <a:gd name="connsiteY15" fmla="*/ 5947311 h 6257002"/>
              <a:gd name="connsiteX16" fmla="*/ 12063456 w 12113512"/>
              <a:gd name="connsiteY16" fmla="*/ 2647665 h 6257002"/>
              <a:gd name="connsiteX17" fmla="*/ 12054104 w 12113512"/>
              <a:gd name="connsiteY17" fmla="*/ 202304 h 6257002"/>
              <a:gd name="connsiteX18" fmla="*/ 11486459 w 12113512"/>
              <a:gd name="connsiteY18" fmla="*/ 141081 h 6257002"/>
              <a:gd name="connsiteX19" fmla="*/ 10259313 w 12113512"/>
              <a:gd name="connsiteY19" fmla="*/ 127050 h 6257002"/>
              <a:gd name="connsiteX20" fmla="*/ 7599878 w 12113512"/>
              <a:gd name="connsiteY20" fmla="*/ 101901 h 6257002"/>
              <a:gd name="connsiteX21" fmla="*/ 1892744 w 12113512"/>
              <a:gd name="connsiteY21" fmla="*/ 25991 h 6257002"/>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59313 w 12117505"/>
              <a:gd name="connsiteY19" fmla="*/ 101059 h 6231011"/>
              <a:gd name="connsiteX20" fmla="*/ 7599878 w 12117505"/>
              <a:gd name="connsiteY20" fmla="*/ 75910 h 6231011"/>
              <a:gd name="connsiteX21" fmla="*/ 1892744 w 12117505"/>
              <a:gd name="connsiteY21" fmla="*/ 0 h 6231011"/>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23511 w 12117505"/>
              <a:gd name="connsiteY19" fmla="*/ 101059 h 6231011"/>
              <a:gd name="connsiteX20" fmla="*/ 7599878 w 12117505"/>
              <a:gd name="connsiteY20" fmla="*/ 75910 h 6231011"/>
              <a:gd name="connsiteX21" fmla="*/ 1892744 w 12117505"/>
              <a:gd name="connsiteY21" fmla="*/ 0 h 6231011"/>
              <a:gd name="connsiteX0" fmla="*/ 2161267 w 12117505"/>
              <a:gd name="connsiteY0" fmla="*/ 19141 h 6220250"/>
              <a:gd name="connsiteX1" fmla="*/ 304663 w 12117505"/>
              <a:gd name="connsiteY1" fmla="*/ 0 h 6220250"/>
              <a:gd name="connsiteX2" fmla="*/ 0 w 12117505"/>
              <a:gd name="connsiteY2" fmla="*/ 37181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17505" h="6220250">
                <a:moveTo>
                  <a:pt x="2161267" y="19141"/>
                </a:moveTo>
                <a:lnTo>
                  <a:pt x="304663" y="0"/>
                </a:lnTo>
                <a:cubicBezTo>
                  <a:pt x="185441" y="6633"/>
                  <a:pt x="30881" y="-9771"/>
                  <a:pt x="0" y="37181"/>
                </a:cubicBezTo>
                <a:lnTo>
                  <a:pt x="0" y="898385"/>
                </a:lnTo>
                <a:lnTo>
                  <a:pt x="4597" y="898385"/>
                </a:lnTo>
                <a:cubicBezTo>
                  <a:pt x="19426" y="1334169"/>
                  <a:pt x="64992" y="2676138"/>
                  <a:pt x="88972" y="3513087"/>
                </a:cubicBezTo>
                <a:cubicBezTo>
                  <a:pt x="105117" y="5620876"/>
                  <a:pt x="7283" y="5947660"/>
                  <a:pt x="148480" y="5920080"/>
                </a:cubicBezTo>
                <a:cubicBezTo>
                  <a:pt x="1104834" y="5907051"/>
                  <a:pt x="1937287" y="5946100"/>
                  <a:pt x="3319168" y="5922616"/>
                </a:cubicBezTo>
                <a:lnTo>
                  <a:pt x="4308929" y="5915956"/>
                </a:lnTo>
                <a:lnTo>
                  <a:pt x="5308288" y="5927049"/>
                </a:lnTo>
                <a:cubicBezTo>
                  <a:pt x="5547231" y="6067310"/>
                  <a:pt x="5496220" y="6087878"/>
                  <a:pt x="5707509" y="6220250"/>
                </a:cubicBezTo>
                <a:cubicBezTo>
                  <a:pt x="5841193" y="6118374"/>
                  <a:pt x="5945888" y="6035937"/>
                  <a:pt x="6071394" y="5906353"/>
                </a:cubicBezTo>
                <a:cubicBezTo>
                  <a:pt x="6158383" y="5903613"/>
                  <a:pt x="8737174" y="5907778"/>
                  <a:pt x="9098386" y="5900863"/>
                </a:cubicBezTo>
                <a:lnTo>
                  <a:pt x="10007288" y="5903738"/>
                </a:lnTo>
                <a:lnTo>
                  <a:pt x="10927227" y="5911605"/>
                </a:lnTo>
                <a:cubicBezTo>
                  <a:pt x="11284890" y="5901941"/>
                  <a:pt x="12058379" y="5954312"/>
                  <a:pt x="12085310" y="5910559"/>
                </a:cubicBezTo>
                <a:cubicBezTo>
                  <a:pt x="12123753" y="5705039"/>
                  <a:pt x="12050112" y="4396214"/>
                  <a:pt x="12063456" y="2610913"/>
                </a:cubicBezTo>
                <a:cubicBezTo>
                  <a:pt x="12111817" y="1529645"/>
                  <a:pt x="12159998" y="580957"/>
                  <a:pt x="12054104" y="165552"/>
                </a:cubicBezTo>
                <a:cubicBezTo>
                  <a:pt x="12029550" y="69231"/>
                  <a:pt x="11791558" y="116871"/>
                  <a:pt x="11486459" y="104329"/>
                </a:cubicBezTo>
                <a:cubicBezTo>
                  <a:pt x="11181360" y="91787"/>
                  <a:pt x="10644494" y="94975"/>
                  <a:pt x="10223511" y="90298"/>
                </a:cubicBezTo>
                <a:lnTo>
                  <a:pt x="7599878" y="65149"/>
                </a:lnTo>
                <a:lnTo>
                  <a:pt x="2161267" y="19141"/>
                </a:lnTo>
                <a:close/>
              </a:path>
            </a:pathLst>
          </a:custGeom>
          <a:noFill/>
          <a:ln w="19050" cap="flat">
            <a:solidFill>
              <a:schemeClr val="tx1"/>
            </a:solidFill>
            <a:prstDash val="solid"/>
            <a:miter/>
          </a:ln>
        </p:spPr>
        <p:txBody>
          <a:bodyPr wrap="square" rtlCol="0" anchor="ctr">
            <a:noAutofit/>
          </a:bodyPr>
          <a:lstStyle/>
          <a:p>
            <a:endParaRPr lang="en-US"/>
          </a:p>
        </p:txBody>
      </p:sp>
      <p:graphicFrame>
        <p:nvGraphicFramePr>
          <p:cNvPr id="6" name="Diagram 6">
            <a:extLst>
              <a:ext uri="{FF2B5EF4-FFF2-40B4-BE49-F238E27FC236}">
                <a16:creationId xmlns:a16="http://schemas.microsoft.com/office/drawing/2014/main" id="{363AB97B-0929-03A0-33ED-51B6AF310DDC}"/>
              </a:ext>
            </a:extLst>
          </p:cNvPr>
          <p:cNvGraphicFramePr>
            <a:graphicFrameLocks noGrp="1"/>
          </p:cNvGraphicFramePr>
          <p:nvPr>
            <p:ph idx="1"/>
            <p:extLst>
              <p:ext uri="{D42A27DB-BD31-4B8C-83A1-F6EECF244321}">
                <p14:modId xmlns:p14="http://schemas.microsoft.com/office/powerpoint/2010/main" val="1702296407"/>
              </p:ext>
            </p:extLst>
          </p:nvPr>
        </p:nvGraphicFramePr>
        <p:xfrm>
          <a:off x="5462177" y="866273"/>
          <a:ext cx="5943760" cy="51928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61070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E2A96188-384C-4341-9EEB-967A9341C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280331C3-DDF5-48A9-8947-D71EAAFFAB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759171" y="-127077"/>
            <a:ext cx="6053827" cy="694864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solidFill>
            <a:schemeClr val="bg1"/>
          </a:solidFill>
          <a:ln w="1905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50FE3D9-7B9B-8DE5-BD2B-4E758F812352}"/>
              </a:ext>
            </a:extLst>
          </p:cNvPr>
          <p:cNvSpPr>
            <a:spLocks noGrp="1"/>
          </p:cNvSpPr>
          <p:nvPr>
            <p:ph type="title"/>
          </p:nvPr>
        </p:nvSpPr>
        <p:spPr>
          <a:xfrm>
            <a:off x="848527" y="604801"/>
            <a:ext cx="5556425" cy="1531089"/>
          </a:xfrm>
        </p:spPr>
        <p:txBody>
          <a:bodyPr>
            <a:normAutofit/>
          </a:bodyPr>
          <a:lstStyle/>
          <a:p>
            <a:pPr algn="ctr">
              <a:lnSpc>
                <a:spcPct val="90000"/>
              </a:lnSpc>
            </a:pPr>
            <a:r>
              <a:rPr lang="en" sz="3400" b="0">
                <a:latin typeface="Times New Roman"/>
                <a:cs typeface="Times New Roman"/>
              </a:rPr>
              <a:t>Impact of success factors by using appropriate examples</a:t>
            </a:r>
            <a:r>
              <a:rPr lang="en" sz="3400" b="0" dirty="0">
                <a:latin typeface="Times New Roman"/>
                <a:cs typeface="Times New Roman"/>
              </a:rPr>
              <a:t> </a:t>
            </a:r>
            <a:endParaRPr lang="en-US" sz="3400" dirty="0"/>
          </a:p>
        </p:txBody>
      </p:sp>
      <p:pic>
        <p:nvPicPr>
          <p:cNvPr id="13" name="Picture 13" descr="A picture containing icon&#10;&#10;Description automatically generated">
            <a:extLst>
              <a:ext uri="{FF2B5EF4-FFF2-40B4-BE49-F238E27FC236}">
                <a16:creationId xmlns:a16="http://schemas.microsoft.com/office/drawing/2014/main" id="{F035184A-9C02-57FD-5DDD-7492AFE34A6D}"/>
              </a:ext>
            </a:extLst>
          </p:cNvPr>
          <p:cNvPicPr>
            <a:picLocks noChangeAspect="1"/>
          </p:cNvPicPr>
          <p:nvPr/>
        </p:nvPicPr>
        <p:blipFill>
          <a:blip r:embed="rId3"/>
          <a:stretch>
            <a:fillRect/>
          </a:stretch>
        </p:blipFill>
        <p:spPr>
          <a:xfrm>
            <a:off x="7533555" y="1373790"/>
            <a:ext cx="4110419" cy="4110419"/>
          </a:xfrm>
          <a:prstGeom prst="rect">
            <a:avLst/>
          </a:prstGeom>
        </p:spPr>
      </p:pic>
      <p:sp>
        <p:nvSpPr>
          <p:cNvPr id="31" name="Freeform: Shape 30">
            <a:extLst>
              <a:ext uri="{FF2B5EF4-FFF2-40B4-BE49-F238E27FC236}">
                <a16:creationId xmlns:a16="http://schemas.microsoft.com/office/drawing/2014/main" id="{C535A640-1948-4AFD-A0B7-19AFDA955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806735" y="-157114"/>
            <a:ext cx="6053827" cy="694864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214933 w 12114253"/>
              <a:gd name="connsiteY9" fmla="*/ 5924178 h 6330524"/>
              <a:gd name="connsiteX10" fmla="*/ 5731339 w 12114253"/>
              <a:gd name="connsiteY10" fmla="*/ 6330524 h 6330524"/>
              <a:gd name="connsiteX11" fmla="*/ 5971194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49542"/>
              <a:gd name="connsiteX1" fmla="*/ 304663 w 12114253"/>
              <a:gd name="connsiteY1" fmla="*/ 10761 h 6249542"/>
              <a:gd name="connsiteX2" fmla="*/ 0 w 12114253"/>
              <a:gd name="connsiteY2" fmla="*/ 47942 h 6249542"/>
              <a:gd name="connsiteX3" fmla="*/ 0 w 12114253"/>
              <a:gd name="connsiteY3" fmla="*/ 909146 h 6249542"/>
              <a:gd name="connsiteX4" fmla="*/ 4597 w 12114253"/>
              <a:gd name="connsiteY4" fmla="*/ 909146 h 6249542"/>
              <a:gd name="connsiteX5" fmla="*/ 88972 w 12114253"/>
              <a:gd name="connsiteY5" fmla="*/ 3523848 h 6249542"/>
              <a:gd name="connsiteX6" fmla="*/ 148480 w 12114253"/>
              <a:gd name="connsiteY6" fmla="*/ 5930841 h 6249542"/>
              <a:gd name="connsiteX7" fmla="*/ 2638911 w 12114253"/>
              <a:gd name="connsiteY7" fmla="*/ 5933377 h 6249542"/>
              <a:gd name="connsiteX8" fmla="*/ 4308929 w 12114253"/>
              <a:gd name="connsiteY8" fmla="*/ 5926717 h 6249542"/>
              <a:gd name="connsiteX9" fmla="*/ 5214933 w 12114253"/>
              <a:gd name="connsiteY9" fmla="*/ 5924178 h 6249542"/>
              <a:gd name="connsiteX10" fmla="*/ 5706853 w 12114253"/>
              <a:gd name="connsiteY10" fmla="*/ 6249542 h 6249542"/>
              <a:gd name="connsiteX11" fmla="*/ 5971194 w 12114253"/>
              <a:gd name="connsiteY11" fmla="*/ 5908409 h 6249542"/>
              <a:gd name="connsiteX12" fmla="*/ 9098386 w 12114253"/>
              <a:gd name="connsiteY12" fmla="*/ 5911624 h 6249542"/>
              <a:gd name="connsiteX13" fmla="*/ 10007288 w 12114253"/>
              <a:gd name="connsiteY13" fmla="*/ 5914499 h 6249542"/>
              <a:gd name="connsiteX14" fmla="*/ 10927227 w 12114253"/>
              <a:gd name="connsiteY14" fmla="*/ 5922366 h 6249542"/>
              <a:gd name="connsiteX15" fmla="*/ 12085310 w 12114253"/>
              <a:gd name="connsiteY15" fmla="*/ 5921320 h 6249542"/>
              <a:gd name="connsiteX16" fmla="*/ 12063456 w 12114253"/>
              <a:gd name="connsiteY16" fmla="*/ 2621674 h 6249542"/>
              <a:gd name="connsiteX17" fmla="*/ 12054104 w 12114253"/>
              <a:gd name="connsiteY17" fmla="*/ 176313 h 6249542"/>
              <a:gd name="connsiteX18" fmla="*/ 11289537 w 12114253"/>
              <a:gd name="connsiteY18" fmla="*/ 107615 h 6249542"/>
              <a:gd name="connsiteX19" fmla="*/ 10259313 w 12114253"/>
              <a:gd name="connsiteY19" fmla="*/ 101059 h 6249542"/>
              <a:gd name="connsiteX20" fmla="*/ 7599878 w 12114253"/>
              <a:gd name="connsiteY20" fmla="*/ 75910 h 6249542"/>
              <a:gd name="connsiteX21" fmla="*/ 1892744 w 12114253"/>
              <a:gd name="connsiteY21" fmla="*/ 0 h 6249542"/>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308929 w 12114253"/>
              <a:gd name="connsiteY8" fmla="*/ 5926717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638911 w 12114253"/>
              <a:gd name="connsiteY7" fmla="*/ 5933377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892744 w 12114253"/>
              <a:gd name="connsiteY0" fmla="*/ 0 h 6231137"/>
              <a:gd name="connsiteX1" fmla="*/ 304663 w 12114253"/>
              <a:gd name="connsiteY1" fmla="*/ 10761 h 6231137"/>
              <a:gd name="connsiteX2" fmla="*/ 0 w 12114253"/>
              <a:gd name="connsiteY2" fmla="*/ 47942 h 6231137"/>
              <a:gd name="connsiteX3" fmla="*/ 0 w 12114253"/>
              <a:gd name="connsiteY3" fmla="*/ 909146 h 6231137"/>
              <a:gd name="connsiteX4" fmla="*/ 4597 w 12114253"/>
              <a:gd name="connsiteY4" fmla="*/ 909146 h 6231137"/>
              <a:gd name="connsiteX5" fmla="*/ 88972 w 12114253"/>
              <a:gd name="connsiteY5" fmla="*/ 3523848 h 6231137"/>
              <a:gd name="connsiteX6" fmla="*/ 148480 w 12114253"/>
              <a:gd name="connsiteY6" fmla="*/ 5930841 h 6231137"/>
              <a:gd name="connsiteX7" fmla="*/ 2589937 w 12114253"/>
              <a:gd name="connsiteY7" fmla="*/ 5929698 h 6231137"/>
              <a:gd name="connsiteX8" fmla="*/ 4243632 w 12114253"/>
              <a:gd name="connsiteY8" fmla="*/ 5908315 h 6231137"/>
              <a:gd name="connsiteX9" fmla="*/ 5214933 w 12114253"/>
              <a:gd name="connsiteY9" fmla="*/ 5924178 h 6231137"/>
              <a:gd name="connsiteX10" fmla="*/ 5698691 w 12114253"/>
              <a:gd name="connsiteY10" fmla="*/ 6231137 h 6231137"/>
              <a:gd name="connsiteX11" fmla="*/ 5971194 w 12114253"/>
              <a:gd name="connsiteY11" fmla="*/ 5908409 h 6231137"/>
              <a:gd name="connsiteX12" fmla="*/ 9098386 w 12114253"/>
              <a:gd name="connsiteY12" fmla="*/ 5911624 h 6231137"/>
              <a:gd name="connsiteX13" fmla="*/ 10007288 w 12114253"/>
              <a:gd name="connsiteY13" fmla="*/ 5914499 h 6231137"/>
              <a:gd name="connsiteX14" fmla="*/ 10927227 w 12114253"/>
              <a:gd name="connsiteY14" fmla="*/ 5922366 h 6231137"/>
              <a:gd name="connsiteX15" fmla="*/ 12085310 w 12114253"/>
              <a:gd name="connsiteY15" fmla="*/ 5921320 h 6231137"/>
              <a:gd name="connsiteX16" fmla="*/ 12063456 w 12114253"/>
              <a:gd name="connsiteY16" fmla="*/ 2621674 h 6231137"/>
              <a:gd name="connsiteX17" fmla="*/ 12054104 w 12114253"/>
              <a:gd name="connsiteY17" fmla="*/ 176313 h 6231137"/>
              <a:gd name="connsiteX18" fmla="*/ 11289537 w 12114253"/>
              <a:gd name="connsiteY18" fmla="*/ 107615 h 6231137"/>
              <a:gd name="connsiteX19" fmla="*/ 10259313 w 12114253"/>
              <a:gd name="connsiteY19" fmla="*/ 101059 h 6231137"/>
              <a:gd name="connsiteX20" fmla="*/ 7599878 w 12114253"/>
              <a:gd name="connsiteY20" fmla="*/ 75910 h 6231137"/>
              <a:gd name="connsiteX21" fmla="*/ 1892744 w 12114253"/>
              <a:gd name="connsiteY21" fmla="*/ 0 h 6231137"/>
              <a:gd name="connsiteX0" fmla="*/ 1952198 w 12173707"/>
              <a:gd name="connsiteY0" fmla="*/ 0 h 6231137"/>
              <a:gd name="connsiteX1" fmla="*/ 364117 w 12173707"/>
              <a:gd name="connsiteY1" fmla="*/ 10761 h 6231137"/>
              <a:gd name="connsiteX2" fmla="*/ 59454 w 12173707"/>
              <a:gd name="connsiteY2" fmla="*/ 47942 h 6231137"/>
              <a:gd name="connsiteX3" fmla="*/ 59454 w 12173707"/>
              <a:gd name="connsiteY3" fmla="*/ 909146 h 6231137"/>
              <a:gd name="connsiteX4" fmla="*/ 64051 w 12173707"/>
              <a:gd name="connsiteY4" fmla="*/ 909146 h 6231137"/>
              <a:gd name="connsiteX5" fmla="*/ 148426 w 12173707"/>
              <a:gd name="connsiteY5" fmla="*/ 3523848 h 6231137"/>
              <a:gd name="connsiteX6" fmla="*/ 41689 w 12173707"/>
              <a:gd name="connsiteY6" fmla="*/ 5941555 h 6231137"/>
              <a:gd name="connsiteX7" fmla="*/ 2649391 w 12173707"/>
              <a:gd name="connsiteY7" fmla="*/ 5929698 h 6231137"/>
              <a:gd name="connsiteX8" fmla="*/ 4303086 w 12173707"/>
              <a:gd name="connsiteY8" fmla="*/ 5908315 h 6231137"/>
              <a:gd name="connsiteX9" fmla="*/ 5274387 w 12173707"/>
              <a:gd name="connsiteY9" fmla="*/ 5924178 h 6231137"/>
              <a:gd name="connsiteX10" fmla="*/ 5758145 w 12173707"/>
              <a:gd name="connsiteY10" fmla="*/ 6231137 h 6231137"/>
              <a:gd name="connsiteX11" fmla="*/ 6030648 w 12173707"/>
              <a:gd name="connsiteY11" fmla="*/ 5908409 h 6231137"/>
              <a:gd name="connsiteX12" fmla="*/ 9157840 w 12173707"/>
              <a:gd name="connsiteY12" fmla="*/ 5911624 h 6231137"/>
              <a:gd name="connsiteX13" fmla="*/ 10066742 w 12173707"/>
              <a:gd name="connsiteY13" fmla="*/ 5914499 h 6231137"/>
              <a:gd name="connsiteX14" fmla="*/ 10986681 w 12173707"/>
              <a:gd name="connsiteY14" fmla="*/ 5922366 h 6231137"/>
              <a:gd name="connsiteX15" fmla="*/ 12144764 w 12173707"/>
              <a:gd name="connsiteY15" fmla="*/ 5921320 h 6231137"/>
              <a:gd name="connsiteX16" fmla="*/ 12122910 w 12173707"/>
              <a:gd name="connsiteY16" fmla="*/ 2621674 h 6231137"/>
              <a:gd name="connsiteX17" fmla="*/ 12113558 w 12173707"/>
              <a:gd name="connsiteY17" fmla="*/ 176313 h 6231137"/>
              <a:gd name="connsiteX18" fmla="*/ 11348991 w 12173707"/>
              <a:gd name="connsiteY18" fmla="*/ 107615 h 6231137"/>
              <a:gd name="connsiteX19" fmla="*/ 10318767 w 12173707"/>
              <a:gd name="connsiteY19" fmla="*/ 101059 h 6231137"/>
              <a:gd name="connsiteX20" fmla="*/ 7659332 w 12173707"/>
              <a:gd name="connsiteY20" fmla="*/ 75910 h 6231137"/>
              <a:gd name="connsiteX21" fmla="*/ 1952198 w 12173707"/>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9 w 12201124"/>
              <a:gd name="connsiteY5" fmla="*/ 3534559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79615 w 12201124"/>
              <a:gd name="connsiteY0" fmla="*/ 0 h 6231137"/>
              <a:gd name="connsiteX1" fmla="*/ 391534 w 12201124"/>
              <a:gd name="connsiteY1" fmla="*/ 10761 h 6231137"/>
              <a:gd name="connsiteX2" fmla="*/ 86871 w 12201124"/>
              <a:gd name="connsiteY2" fmla="*/ 47942 h 6231137"/>
              <a:gd name="connsiteX3" fmla="*/ 86871 w 12201124"/>
              <a:gd name="connsiteY3" fmla="*/ 909146 h 6231137"/>
              <a:gd name="connsiteX4" fmla="*/ 91468 w 12201124"/>
              <a:gd name="connsiteY4" fmla="*/ 909146 h 6231137"/>
              <a:gd name="connsiteX5" fmla="*/ 33348 w 12201124"/>
              <a:gd name="connsiteY5" fmla="*/ 4337852 h 6231137"/>
              <a:gd name="connsiteX6" fmla="*/ 69106 w 12201124"/>
              <a:gd name="connsiteY6" fmla="*/ 5941555 h 6231137"/>
              <a:gd name="connsiteX7" fmla="*/ 2676808 w 12201124"/>
              <a:gd name="connsiteY7" fmla="*/ 5929698 h 6231137"/>
              <a:gd name="connsiteX8" fmla="*/ 4330503 w 12201124"/>
              <a:gd name="connsiteY8" fmla="*/ 5908315 h 6231137"/>
              <a:gd name="connsiteX9" fmla="*/ 5301804 w 12201124"/>
              <a:gd name="connsiteY9" fmla="*/ 5924178 h 6231137"/>
              <a:gd name="connsiteX10" fmla="*/ 5785562 w 12201124"/>
              <a:gd name="connsiteY10" fmla="*/ 6231137 h 6231137"/>
              <a:gd name="connsiteX11" fmla="*/ 6058065 w 12201124"/>
              <a:gd name="connsiteY11" fmla="*/ 5908409 h 6231137"/>
              <a:gd name="connsiteX12" fmla="*/ 9185257 w 12201124"/>
              <a:gd name="connsiteY12" fmla="*/ 5911624 h 6231137"/>
              <a:gd name="connsiteX13" fmla="*/ 10094159 w 12201124"/>
              <a:gd name="connsiteY13" fmla="*/ 5914499 h 6231137"/>
              <a:gd name="connsiteX14" fmla="*/ 11014098 w 12201124"/>
              <a:gd name="connsiteY14" fmla="*/ 5922366 h 6231137"/>
              <a:gd name="connsiteX15" fmla="*/ 12172181 w 12201124"/>
              <a:gd name="connsiteY15" fmla="*/ 5921320 h 6231137"/>
              <a:gd name="connsiteX16" fmla="*/ 12150327 w 12201124"/>
              <a:gd name="connsiteY16" fmla="*/ 2621674 h 6231137"/>
              <a:gd name="connsiteX17" fmla="*/ 12140975 w 12201124"/>
              <a:gd name="connsiteY17" fmla="*/ 176313 h 6231137"/>
              <a:gd name="connsiteX18" fmla="*/ 11376408 w 12201124"/>
              <a:gd name="connsiteY18" fmla="*/ 107615 h 6231137"/>
              <a:gd name="connsiteX19" fmla="*/ 10346184 w 12201124"/>
              <a:gd name="connsiteY19" fmla="*/ 101059 h 6231137"/>
              <a:gd name="connsiteX20" fmla="*/ 7686749 w 12201124"/>
              <a:gd name="connsiteY20" fmla="*/ 75910 h 6231137"/>
              <a:gd name="connsiteX21" fmla="*/ 1979615 w 12201124"/>
              <a:gd name="connsiteY21" fmla="*/ 0 h 6231137"/>
              <a:gd name="connsiteX0" fmla="*/ 1986334 w 12207843"/>
              <a:gd name="connsiteY0" fmla="*/ 0 h 6231137"/>
              <a:gd name="connsiteX1" fmla="*/ 398253 w 12207843"/>
              <a:gd name="connsiteY1" fmla="*/ 10761 h 6231137"/>
              <a:gd name="connsiteX2" fmla="*/ 93590 w 12207843"/>
              <a:gd name="connsiteY2" fmla="*/ 47942 h 6231137"/>
              <a:gd name="connsiteX3" fmla="*/ 93590 w 12207843"/>
              <a:gd name="connsiteY3" fmla="*/ 909146 h 6231137"/>
              <a:gd name="connsiteX4" fmla="*/ 98187 w 12207843"/>
              <a:gd name="connsiteY4" fmla="*/ 909146 h 6231137"/>
              <a:gd name="connsiteX5" fmla="*/ 40067 w 12207843"/>
              <a:gd name="connsiteY5" fmla="*/ 4337852 h 6231137"/>
              <a:gd name="connsiteX6" fmla="*/ 75825 w 12207843"/>
              <a:gd name="connsiteY6" fmla="*/ 5941555 h 6231137"/>
              <a:gd name="connsiteX7" fmla="*/ 2683527 w 12207843"/>
              <a:gd name="connsiteY7" fmla="*/ 5929698 h 6231137"/>
              <a:gd name="connsiteX8" fmla="*/ 4337222 w 12207843"/>
              <a:gd name="connsiteY8" fmla="*/ 5908315 h 6231137"/>
              <a:gd name="connsiteX9" fmla="*/ 5308523 w 12207843"/>
              <a:gd name="connsiteY9" fmla="*/ 5924178 h 6231137"/>
              <a:gd name="connsiteX10" fmla="*/ 5792281 w 12207843"/>
              <a:gd name="connsiteY10" fmla="*/ 6231137 h 6231137"/>
              <a:gd name="connsiteX11" fmla="*/ 6064784 w 12207843"/>
              <a:gd name="connsiteY11" fmla="*/ 5908409 h 6231137"/>
              <a:gd name="connsiteX12" fmla="*/ 9191976 w 12207843"/>
              <a:gd name="connsiteY12" fmla="*/ 5911624 h 6231137"/>
              <a:gd name="connsiteX13" fmla="*/ 10100878 w 12207843"/>
              <a:gd name="connsiteY13" fmla="*/ 5914499 h 6231137"/>
              <a:gd name="connsiteX14" fmla="*/ 11020817 w 12207843"/>
              <a:gd name="connsiteY14" fmla="*/ 5922366 h 6231137"/>
              <a:gd name="connsiteX15" fmla="*/ 12178900 w 12207843"/>
              <a:gd name="connsiteY15" fmla="*/ 5921320 h 6231137"/>
              <a:gd name="connsiteX16" fmla="*/ 12157046 w 12207843"/>
              <a:gd name="connsiteY16" fmla="*/ 2621674 h 6231137"/>
              <a:gd name="connsiteX17" fmla="*/ 12147694 w 12207843"/>
              <a:gd name="connsiteY17" fmla="*/ 176313 h 6231137"/>
              <a:gd name="connsiteX18" fmla="*/ 11383127 w 12207843"/>
              <a:gd name="connsiteY18" fmla="*/ 107615 h 6231137"/>
              <a:gd name="connsiteX19" fmla="*/ 10352903 w 12207843"/>
              <a:gd name="connsiteY19" fmla="*/ 101059 h 6231137"/>
              <a:gd name="connsiteX20" fmla="*/ 7693468 w 12207843"/>
              <a:gd name="connsiteY20" fmla="*/ 75910 h 6231137"/>
              <a:gd name="connsiteX21" fmla="*/ 1986334 w 12207843"/>
              <a:gd name="connsiteY21" fmla="*/ 0 h 6231137"/>
              <a:gd name="connsiteX0" fmla="*/ 1973709 w 12195218"/>
              <a:gd name="connsiteY0" fmla="*/ 0 h 6231137"/>
              <a:gd name="connsiteX1" fmla="*/ 385628 w 12195218"/>
              <a:gd name="connsiteY1" fmla="*/ 10761 h 6231137"/>
              <a:gd name="connsiteX2" fmla="*/ 80965 w 12195218"/>
              <a:gd name="connsiteY2" fmla="*/ 47942 h 6231137"/>
              <a:gd name="connsiteX3" fmla="*/ 80965 w 12195218"/>
              <a:gd name="connsiteY3" fmla="*/ 909146 h 6231137"/>
              <a:gd name="connsiteX4" fmla="*/ 85562 w 12195218"/>
              <a:gd name="connsiteY4" fmla="*/ 909146 h 6231137"/>
              <a:gd name="connsiteX5" fmla="*/ 27442 w 12195218"/>
              <a:gd name="connsiteY5" fmla="*/ 4337852 h 6231137"/>
              <a:gd name="connsiteX6" fmla="*/ 63200 w 12195218"/>
              <a:gd name="connsiteY6" fmla="*/ 5941555 h 6231137"/>
              <a:gd name="connsiteX7" fmla="*/ 2670902 w 12195218"/>
              <a:gd name="connsiteY7" fmla="*/ 5929698 h 6231137"/>
              <a:gd name="connsiteX8" fmla="*/ 4324597 w 12195218"/>
              <a:gd name="connsiteY8" fmla="*/ 5908315 h 6231137"/>
              <a:gd name="connsiteX9" fmla="*/ 5295898 w 12195218"/>
              <a:gd name="connsiteY9" fmla="*/ 5924178 h 6231137"/>
              <a:gd name="connsiteX10" fmla="*/ 5779656 w 12195218"/>
              <a:gd name="connsiteY10" fmla="*/ 6231137 h 6231137"/>
              <a:gd name="connsiteX11" fmla="*/ 6052159 w 12195218"/>
              <a:gd name="connsiteY11" fmla="*/ 5908409 h 6231137"/>
              <a:gd name="connsiteX12" fmla="*/ 9179351 w 12195218"/>
              <a:gd name="connsiteY12" fmla="*/ 5911624 h 6231137"/>
              <a:gd name="connsiteX13" fmla="*/ 10088253 w 12195218"/>
              <a:gd name="connsiteY13" fmla="*/ 5914499 h 6231137"/>
              <a:gd name="connsiteX14" fmla="*/ 11008192 w 12195218"/>
              <a:gd name="connsiteY14" fmla="*/ 5922366 h 6231137"/>
              <a:gd name="connsiteX15" fmla="*/ 12166275 w 12195218"/>
              <a:gd name="connsiteY15" fmla="*/ 5921320 h 6231137"/>
              <a:gd name="connsiteX16" fmla="*/ 12144421 w 12195218"/>
              <a:gd name="connsiteY16" fmla="*/ 2621674 h 6231137"/>
              <a:gd name="connsiteX17" fmla="*/ 12135069 w 12195218"/>
              <a:gd name="connsiteY17" fmla="*/ 176313 h 6231137"/>
              <a:gd name="connsiteX18" fmla="*/ 11370502 w 12195218"/>
              <a:gd name="connsiteY18" fmla="*/ 107615 h 6231137"/>
              <a:gd name="connsiteX19" fmla="*/ 10340278 w 12195218"/>
              <a:gd name="connsiteY19" fmla="*/ 101059 h 6231137"/>
              <a:gd name="connsiteX20" fmla="*/ 7680843 w 12195218"/>
              <a:gd name="connsiteY20" fmla="*/ 75910 h 6231137"/>
              <a:gd name="connsiteX21" fmla="*/ 1973709 w 12195218"/>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92826 w 12202482"/>
              <a:gd name="connsiteY4" fmla="*/ 909146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1980973 w 12202482"/>
              <a:gd name="connsiteY0" fmla="*/ 0 h 6231137"/>
              <a:gd name="connsiteX1" fmla="*/ 392892 w 12202482"/>
              <a:gd name="connsiteY1" fmla="*/ 10761 h 6231137"/>
              <a:gd name="connsiteX2" fmla="*/ 88229 w 12202482"/>
              <a:gd name="connsiteY2" fmla="*/ 47942 h 6231137"/>
              <a:gd name="connsiteX3" fmla="*/ 88229 w 12202482"/>
              <a:gd name="connsiteY3" fmla="*/ 909146 h 6231137"/>
              <a:gd name="connsiteX4" fmla="*/ 21578 w 12202482"/>
              <a:gd name="connsiteY4" fmla="*/ 994830 h 6231137"/>
              <a:gd name="connsiteX5" fmla="*/ 10957 w 12202482"/>
              <a:gd name="connsiteY5" fmla="*/ 4530644 h 6231137"/>
              <a:gd name="connsiteX6" fmla="*/ 70464 w 12202482"/>
              <a:gd name="connsiteY6" fmla="*/ 5941555 h 6231137"/>
              <a:gd name="connsiteX7" fmla="*/ 2678166 w 12202482"/>
              <a:gd name="connsiteY7" fmla="*/ 5929698 h 6231137"/>
              <a:gd name="connsiteX8" fmla="*/ 4331861 w 12202482"/>
              <a:gd name="connsiteY8" fmla="*/ 5908315 h 6231137"/>
              <a:gd name="connsiteX9" fmla="*/ 5303162 w 12202482"/>
              <a:gd name="connsiteY9" fmla="*/ 5924178 h 6231137"/>
              <a:gd name="connsiteX10" fmla="*/ 5786920 w 12202482"/>
              <a:gd name="connsiteY10" fmla="*/ 6231137 h 6231137"/>
              <a:gd name="connsiteX11" fmla="*/ 6059423 w 12202482"/>
              <a:gd name="connsiteY11" fmla="*/ 5908409 h 6231137"/>
              <a:gd name="connsiteX12" fmla="*/ 9186615 w 12202482"/>
              <a:gd name="connsiteY12" fmla="*/ 5911624 h 6231137"/>
              <a:gd name="connsiteX13" fmla="*/ 10095517 w 12202482"/>
              <a:gd name="connsiteY13" fmla="*/ 5914499 h 6231137"/>
              <a:gd name="connsiteX14" fmla="*/ 11015456 w 12202482"/>
              <a:gd name="connsiteY14" fmla="*/ 5922366 h 6231137"/>
              <a:gd name="connsiteX15" fmla="*/ 12173539 w 12202482"/>
              <a:gd name="connsiteY15" fmla="*/ 5921320 h 6231137"/>
              <a:gd name="connsiteX16" fmla="*/ 12151685 w 12202482"/>
              <a:gd name="connsiteY16" fmla="*/ 2621674 h 6231137"/>
              <a:gd name="connsiteX17" fmla="*/ 12142333 w 12202482"/>
              <a:gd name="connsiteY17" fmla="*/ 176313 h 6231137"/>
              <a:gd name="connsiteX18" fmla="*/ 11377766 w 12202482"/>
              <a:gd name="connsiteY18" fmla="*/ 107615 h 6231137"/>
              <a:gd name="connsiteX19" fmla="*/ 10347542 w 12202482"/>
              <a:gd name="connsiteY19" fmla="*/ 101059 h 6231137"/>
              <a:gd name="connsiteX20" fmla="*/ 7688107 w 12202482"/>
              <a:gd name="connsiteY20" fmla="*/ 75910 h 6231137"/>
              <a:gd name="connsiteX21" fmla="*/ 1980973 w 12202482"/>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42494 w 12256747"/>
              <a:gd name="connsiteY3" fmla="*/ 909146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75843 w 12256747"/>
              <a:gd name="connsiteY4" fmla="*/ 994830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35238 w 12256747"/>
              <a:gd name="connsiteY0" fmla="*/ 0 h 6231137"/>
              <a:gd name="connsiteX1" fmla="*/ 447157 w 12256747"/>
              <a:gd name="connsiteY1" fmla="*/ 10761 h 6231137"/>
              <a:gd name="connsiteX2" fmla="*/ 0 w 12256747"/>
              <a:gd name="connsiteY2" fmla="*/ 26521 h 6231137"/>
              <a:gd name="connsiteX3" fmla="*/ -1 w 12256747"/>
              <a:gd name="connsiteY3" fmla="*/ 844885 h 6231137"/>
              <a:gd name="connsiteX4" fmla="*/ 4594 w 12256747"/>
              <a:gd name="connsiteY4" fmla="*/ 1176912 h 6231137"/>
              <a:gd name="connsiteX5" fmla="*/ 65222 w 12256747"/>
              <a:gd name="connsiteY5" fmla="*/ 4530644 h 6231137"/>
              <a:gd name="connsiteX6" fmla="*/ 124729 w 12256747"/>
              <a:gd name="connsiteY6" fmla="*/ 5941555 h 6231137"/>
              <a:gd name="connsiteX7" fmla="*/ 2732431 w 12256747"/>
              <a:gd name="connsiteY7" fmla="*/ 5929698 h 6231137"/>
              <a:gd name="connsiteX8" fmla="*/ 4386126 w 12256747"/>
              <a:gd name="connsiteY8" fmla="*/ 5908315 h 6231137"/>
              <a:gd name="connsiteX9" fmla="*/ 5357427 w 12256747"/>
              <a:gd name="connsiteY9" fmla="*/ 5924178 h 6231137"/>
              <a:gd name="connsiteX10" fmla="*/ 5841185 w 12256747"/>
              <a:gd name="connsiteY10" fmla="*/ 6231137 h 6231137"/>
              <a:gd name="connsiteX11" fmla="*/ 6113688 w 12256747"/>
              <a:gd name="connsiteY11" fmla="*/ 5908409 h 6231137"/>
              <a:gd name="connsiteX12" fmla="*/ 9240880 w 12256747"/>
              <a:gd name="connsiteY12" fmla="*/ 5911624 h 6231137"/>
              <a:gd name="connsiteX13" fmla="*/ 10149782 w 12256747"/>
              <a:gd name="connsiteY13" fmla="*/ 5914499 h 6231137"/>
              <a:gd name="connsiteX14" fmla="*/ 11069721 w 12256747"/>
              <a:gd name="connsiteY14" fmla="*/ 5922366 h 6231137"/>
              <a:gd name="connsiteX15" fmla="*/ 12227804 w 12256747"/>
              <a:gd name="connsiteY15" fmla="*/ 5921320 h 6231137"/>
              <a:gd name="connsiteX16" fmla="*/ 12205950 w 12256747"/>
              <a:gd name="connsiteY16" fmla="*/ 2621674 h 6231137"/>
              <a:gd name="connsiteX17" fmla="*/ 12196598 w 12256747"/>
              <a:gd name="connsiteY17" fmla="*/ 176313 h 6231137"/>
              <a:gd name="connsiteX18" fmla="*/ 11432031 w 12256747"/>
              <a:gd name="connsiteY18" fmla="*/ 107615 h 6231137"/>
              <a:gd name="connsiteX19" fmla="*/ 10401807 w 12256747"/>
              <a:gd name="connsiteY19" fmla="*/ 101059 h 6231137"/>
              <a:gd name="connsiteX20" fmla="*/ 7742372 w 12256747"/>
              <a:gd name="connsiteY20" fmla="*/ 75910 h 6231137"/>
              <a:gd name="connsiteX21" fmla="*/ 2035238 w 12256747"/>
              <a:gd name="connsiteY21" fmla="*/ 0 h 6231137"/>
              <a:gd name="connsiteX0" fmla="*/ 2054471 w 12275980"/>
              <a:gd name="connsiteY0" fmla="*/ 0 h 6231137"/>
              <a:gd name="connsiteX1" fmla="*/ 466390 w 12275980"/>
              <a:gd name="connsiteY1" fmla="*/ 10761 h 6231137"/>
              <a:gd name="connsiteX2" fmla="*/ 19233 w 12275980"/>
              <a:gd name="connsiteY2" fmla="*/ 26521 h 6231137"/>
              <a:gd name="connsiteX3" fmla="*/ 19232 w 12275980"/>
              <a:gd name="connsiteY3" fmla="*/ 844885 h 6231137"/>
              <a:gd name="connsiteX4" fmla="*/ 76 w 12275980"/>
              <a:gd name="connsiteY4" fmla="*/ 1369703 h 6231137"/>
              <a:gd name="connsiteX5" fmla="*/ 84455 w 12275980"/>
              <a:gd name="connsiteY5" fmla="*/ 4530644 h 6231137"/>
              <a:gd name="connsiteX6" fmla="*/ 143962 w 12275980"/>
              <a:gd name="connsiteY6" fmla="*/ 5941555 h 6231137"/>
              <a:gd name="connsiteX7" fmla="*/ 2751664 w 12275980"/>
              <a:gd name="connsiteY7" fmla="*/ 5929698 h 6231137"/>
              <a:gd name="connsiteX8" fmla="*/ 4405359 w 12275980"/>
              <a:gd name="connsiteY8" fmla="*/ 5908315 h 6231137"/>
              <a:gd name="connsiteX9" fmla="*/ 5376660 w 12275980"/>
              <a:gd name="connsiteY9" fmla="*/ 5924178 h 6231137"/>
              <a:gd name="connsiteX10" fmla="*/ 5860418 w 12275980"/>
              <a:gd name="connsiteY10" fmla="*/ 6231137 h 6231137"/>
              <a:gd name="connsiteX11" fmla="*/ 6132921 w 12275980"/>
              <a:gd name="connsiteY11" fmla="*/ 5908409 h 6231137"/>
              <a:gd name="connsiteX12" fmla="*/ 9260113 w 12275980"/>
              <a:gd name="connsiteY12" fmla="*/ 5911624 h 6231137"/>
              <a:gd name="connsiteX13" fmla="*/ 10169015 w 12275980"/>
              <a:gd name="connsiteY13" fmla="*/ 5914499 h 6231137"/>
              <a:gd name="connsiteX14" fmla="*/ 11088954 w 12275980"/>
              <a:gd name="connsiteY14" fmla="*/ 5922366 h 6231137"/>
              <a:gd name="connsiteX15" fmla="*/ 12247037 w 12275980"/>
              <a:gd name="connsiteY15" fmla="*/ 5921320 h 6231137"/>
              <a:gd name="connsiteX16" fmla="*/ 12225183 w 12275980"/>
              <a:gd name="connsiteY16" fmla="*/ 2621674 h 6231137"/>
              <a:gd name="connsiteX17" fmla="*/ 12215831 w 12275980"/>
              <a:gd name="connsiteY17" fmla="*/ 176313 h 6231137"/>
              <a:gd name="connsiteX18" fmla="*/ 11451264 w 12275980"/>
              <a:gd name="connsiteY18" fmla="*/ 107615 h 6231137"/>
              <a:gd name="connsiteX19" fmla="*/ 10421040 w 12275980"/>
              <a:gd name="connsiteY19" fmla="*/ 101059 h 6231137"/>
              <a:gd name="connsiteX20" fmla="*/ 7761605 w 12275980"/>
              <a:gd name="connsiteY20" fmla="*/ 75910 h 6231137"/>
              <a:gd name="connsiteX21" fmla="*/ 2054471 w 1227598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161182 w 12293200"/>
              <a:gd name="connsiteY6" fmla="*/ 5941555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93200"/>
              <a:gd name="connsiteY0" fmla="*/ 0 h 6231137"/>
              <a:gd name="connsiteX1" fmla="*/ 483610 w 12293200"/>
              <a:gd name="connsiteY1" fmla="*/ 10761 h 6231137"/>
              <a:gd name="connsiteX2" fmla="*/ 36453 w 12293200"/>
              <a:gd name="connsiteY2" fmla="*/ 26521 h 6231137"/>
              <a:gd name="connsiteX3" fmla="*/ 36452 w 12293200"/>
              <a:gd name="connsiteY3" fmla="*/ 844885 h 6231137"/>
              <a:gd name="connsiteX4" fmla="*/ 17296 w 12293200"/>
              <a:gd name="connsiteY4" fmla="*/ 1369703 h 6231137"/>
              <a:gd name="connsiteX5" fmla="*/ 6679 w 12293200"/>
              <a:gd name="connsiteY5" fmla="*/ 4594908 h 6231137"/>
              <a:gd name="connsiteX6" fmla="*/ 89932 w 12293200"/>
              <a:gd name="connsiteY6" fmla="*/ 5941557 h 6231137"/>
              <a:gd name="connsiteX7" fmla="*/ 2768884 w 12293200"/>
              <a:gd name="connsiteY7" fmla="*/ 5929698 h 6231137"/>
              <a:gd name="connsiteX8" fmla="*/ 4422579 w 12293200"/>
              <a:gd name="connsiteY8" fmla="*/ 5908315 h 6231137"/>
              <a:gd name="connsiteX9" fmla="*/ 5393880 w 12293200"/>
              <a:gd name="connsiteY9" fmla="*/ 5924178 h 6231137"/>
              <a:gd name="connsiteX10" fmla="*/ 5877638 w 12293200"/>
              <a:gd name="connsiteY10" fmla="*/ 6231137 h 6231137"/>
              <a:gd name="connsiteX11" fmla="*/ 6150141 w 12293200"/>
              <a:gd name="connsiteY11" fmla="*/ 5908409 h 6231137"/>
              <a:gd name="connsiteX12" fmla="*/ 9277333 w 12293200"/>
              <a:gd name="connsiteY12" fmla="*/ 5911624 h 6231137"/>
              <a:gd name="connsiteX13" fmla="*/ 10186235 w 12293200"/>
              <a:gd name="connsiteY13" fmla="*/ 5914499 h 6231137"/>
              <a:gd name="connsiteX14" fmla="*/ 11106174 w 12293200"/>
              <a:gd name="connsiteY14" fmla="*/ 5922366 h 6231137"/>
              <a:gd name="connsiteX15" fmla="*/ 12264257 w 12293200"/>
              <a:gd name="connsiteY15" fmla="*/ 5921320 h 6231137"/>
              <a:gd name="connsiteX16" fmla="*/ 12242403 w 12293200"/>
              <a:gd name="connsiteY16" fmla="*/ 2621674 h 6231137"/>
              <a:gd name="connsiteX17" fmla="*/ 12233051 w 12293200"/>
              <a:gd name="connsiteY17" fmla="*/ 176313 h 6231137"/>
              <a:gd name="connsiteX18" fmla="*/ 11468484 w 12293200"/>
              <a:gd name="connsiteY18" fmla="*/ 107615 h 6231137"/>
              <a:gd name="connsiteX19" fmla="*/ 10438260 w 12293200"/>
              <a:gd name="connsiteY19" fmla="*/ 101059 h 6231137"/>
              <a:gd name="connsiteX20" fmla="*/ 7778825 w 12293200"/>
              <a:gd name="connsiteY20" fmla="*/ 75910 h 6231137"/>
              <a:gd name="connsiteX21" fmla="*/ 2071691 w 12293200"/>
              <a:gd name="connsiteY21" fmla="*/ 0 h 6231137"/>
              <a:gd name="connsiteX0" fmla="*/ 2071691 w 12288138"/>
              <a:gd name="connsiteY0" fmla="*/ 24998 h 6256135"/>
              <a:gd name="connsiteX1" fmla="*/ 483610 w 12288138"/>
              <a:gd name="connsiteY1" fmla="*/ 35759 h 6256135"/>
              <a:gd name="connsiteX2" fmla="*/ 36453 w 12288138"/>
              <a:gd name="connsiteY2" fmla="*/ 51519 h 6256135"/>
              <a:gd name="connsiteX3" fmla="*/ 36452 w 12288138"/>
              <a:gd name="connsiteY3" fmla="*/ 869883 h 6256135"/>
              <a:gd name="connsiteX4" fmla="*/ 17296 w 12288138"/>
              <a:gd name="connsiteY4" fmla="*/ 1394701 h 6256135"/>
              <a:gd name="connsiteX5" fmla="*/ 6679 w 12288138"/>
              <a:gd name="connsiteY5" fmla="*/ 4619906 h 6256135"/>
              <a:gd name="connsiteX6" fmla="*/ 89932 w 12288138"/>
              <a:gd name="connsiteY6" fmla="*/ 5966555 h 6256135"/>
              <a:gd name="connsiteX7" fmla="*/ 2768884 w 12288138"/>
              <a:gd name="connsiteY7" fmla="*/ 5954696 h 6256135"/>
              <a:gd name="connsiteX8" fmla="*/ 4422579 w 12288138"/>
              <a:gd name="connsiteY8" fmla="*/ 5933313 h 6256135"/>
              <a:gd name="connsiteX9" fmla="*/ 5393880 w 12288138"/>
              <a:gd name="connsiteY9" fmla="*/ 5949176 h 6256135"/>
              <a:gd name="connsiteX10" fmla="*/ 5877638 w 12288138"/>
              <a:gd name="connsiteY10" fmla="*/ 6256135 h 6256135"/>
              <a:gd name="connsiteX11" fmla="*/ 6150141 w 12288138"/>
              <a:gd name="connsiteY11" fmla="*/ 5933407 h 6256135"/>
              <a:gd name="connsiteX12" fmla="*/ 9277333 w 12288138"/>
              <a:gd name="connsiteY12" fmla="*/ 5936622 h 6256135"/>
              <a:gd name="connsiteX13" fmla="*/ 10186235 w 12288138"/>
              <a:gd name="connsiteY13" fmla="*/ 5939497 h 6256135"/>
              <a:gd name="connsiteX14" fmla="*/ 11106174 w 12288138"/>
              <a:gd name="connsiteY14" fmla="*/ 5947364 h 6256135"/>
              <a:gd name="connsiteX15" fmla="*/ 12264257 w 12288138"/>
              <a:gd name="connsiteY15" fmla="*/ 5946318 h 6256135"/>
              <a:gd name="connsiteX16" fmla="*/ 12242403 w 12288138"/>
              <a:gd name="connsiteY16" fmla="*/ 2646672 h 6256135"/>
              <a:gd name="connsiteX17" fmla="*/ 12233051 w 12288138"/>
              <a:gd name="connsiteY17" fmla="*/ 201311 h 6256135"/>
              <a:gd name="connsiteX18" fmla="*/ 11729726 w 12288138"/>
              <a:gd name="connsiteY18" fmla="*/ 132612 h 6256135"/>
              <a:gd name="connsiteX19" fmla="*/ 10438260 w 12288138"/>
              <a:gd name="connsiteY19" fmla="*/ 126057 h 6256135"/>
              <a:gd name="connsiteX20" fmla="*/ 7778825 w 12288138"/>
              <a:gd name="connsiteY20" fmla="*/ 100908 h 6256135"/>
              <a:gd name="connsiteX21" fmla="*/ 2071691 w 12288138"/>
              <a:gd name="connsiteY21" fmla="*/ 24998 h 6256135"/>
              <a:gd name="connsiteX0" fmla="*/ 2071691 w 12281699"/>
              <a:gd name="connsiteY0" fmla="*/ 0 h 6231137"/>
              <a:gd name="connsiteX1" fmla="*/ 483610 w 12281699"/>
              <a:gd name="connsiteY1" fmla="*/ 10761 h 6231137"/>
              <a:gd name="connsiteX2" fmla="*/ 36453 w 12281699"/>
              <a:gd name="connsiteY2" fmla="*/ 26521 h 6231137"/>
              <a:gd name="connsiteX3" fmla="*/ 36452 w 12281699"/>
              <a:gd name="connsiteY3" fmla="*/ 844885 h 6231137"/>
              <a:gd name="connsiteX4" fmla="*/ 17296 w 12281699"/>
              <a:gd name="connsiteY4" fmla="*/ 1369703 h 6231137"/>
              <a:gd name="connsiteX5" fmla="*/ 6679 w 12281699"/>
              <a:gd name="connsiteY5" fmla="*/ 4594908 h 6231137"/>
              <a:gd name="connsiteX6" fmla="*/ 89932 w 12281699"/>
              <a:gd name="connsiteY6" fmla="*/ 5941557 h 6231137"/>
              <a:gd name="connsiteX7" fmla="*/ 2768884 w 12281699"/>
              <a:gd name="connsiteY7" fmla="*/ 5929698 h 6231137"/>
              <a:gd name="connsiteX8" fmla="*/ 4422579 w 12281699"/>
              <a:gd name="connsiteY8" fmla="*/ 5908315 h 6231137"/>
              <a:gd name="connsiteX9" fmla="*/ 5393880 w 12281699"/>
              <a:gd name="connsiteY9" fmla="*/ 5924178 h 6231137"/>
              <a:gd name="connsiteX10" fmla="*/ 5877638 w 12281699"/>
              <a:gd name="connsiteY10" fmla="*/ 6231137 h 6231137"/>
              <a:gd name="connsiteX11" fmla="*/ 6150141 w 12281699"/>
              <a:gd name="connsiteY11" fmla="*/ 5908409 h 6231137"/>
              <a:gd name="connsiteX12" fmla="*/ 9277333 w 12281699"/>
              <a:gd name="connsiteY12" fmla="*/ 5911624 h 6231137"/>
              <a:gd name="connsiteX13" fmla="*/ 10186235 w 12281699"/>
              <a:gd name="connsiteY13" fmla="*/ 5914499 h 6231137"/>
              <a:gd name="connsiteX14" fmla="*/ 11106174 w 12281699"/>
              <a:gd name="connsiteY14" fmla="*/ 5922366 h 6231137"/>
              <a:gd name="connsiteX15" fmla="*/ 12264257 w 12281699"/>
              <a:gd name="connsiteY15" fmla="*/ 5921320 h 6231137"/>
              <a:gd name="connsiteX16" fmla="*/ 12242403 w 12281699"/>
              <a:gd name="connsiteY16" fmla="*/ 2621674 h 6231137"/>
              <a:gd name="connsiteX17" fmla="*/ 12233051 w 12281699"/>
              <a:gd name="connsiteY17" fmla="*/ 176313 h 6231137"/>
              <a:gd name="connsiteX18" fmla="*/ 11729726 w 12281699"/>
              <a:gd name="connsiteY18" fmla="*/ 107614 h 6231137"/>
              <a:gd name="connsiteX19" fmla="*/ 10438260 w 12281699"/>
              <a:gd name="connsiteY19" fmla="*/ 101059 h 6231137"/>
              <a:gd name="connsiteX20" fmla="*/ 7778825 w 12281699"/>
              <a:gd name="connsiteY20" fmla="*/ 75910 h 6231137"/>
              <a:gd name="connsiteX21" fmla="*/ 2071691 w 12281699"/>
              <a:gd name="connsiteY21" fmla="*/ 0 h 6231137"/>
              <a:gd name="connsiteX0" fmla="*/ 2071691 w 12281973"/>
              <a:gd name="connsiteY0" fmla="*/ 17107 h 6248244"/>
              <a:gd name="connsiteX1" fmla="*/ 483610 w 12281973"/>
              <a:gd name="connsiteY1" fmla="*/ 27868 h 6248244"/>
              <a:gd name="connsiteX2" fmla="*/ 36453 w 12281973"/>
              <a:gd name="connsiteY2" fmla="*/ 43628 h 6248244"/>
              <a:gd name="connsiteX3" fmla="*/ 36452 w 12281973"/>
              <a:gd name="connsiteY3" fmla="*/ 861992 h 6248244"/>
              <a:gd name="connsiteX4" fmla="*/ 17296 w 12281973"/>
              <a:gd name="connsiteY4" fmla="*/ 1386810 h 6248244"/>
              <a:gd name="connsiteX5" fmla="*/ 6679 w 12281973"/>
              <a:gd name="connsiteY5" fmla="*/ 4612015 h 6248244"/>
              <a:gd name="connsiteX6" fmla="*/ 89932 w 12281973"/>
              <a:gd name="connsiteY6" fmla="*/ 5958664 h 6248244"/>
              <a:gd name="connsiteX7" fmla="*/ 2768884 w 12281973"/>
              <a:gd name="connsiteY7" fmla="*/ 5946805 h 6248244"/>
              <a:gd name="connsiteX8" fmla="*/ 4422579 w 12281973"/>
              <a:gd name="connsiteY8" fmla="*/ 5925422 h 6248244"/>
              <a:gd name="connsiteX9" fmla="*/ 5393880 w 12281973"/>
              <a:gd name="connsiteY9" fmla="*/ 5941285 h 6248244"/>
              <a:gd name="connsiteX10" fmla="*/ 5877638 w 12281973"/>
              <a:gd name="connsiteY10" fmla="*/ 6248244 h 6248244"/>
              <a:gd name="connsiteX11" fmla="*/ 6150141 w 12281973"/>
              <a:gd name="connsiteY11" fmla="*/ 5925516 h 6248244"/>
              <a:gd name="connsiteX12" fmla="*/ 9277333 w 12281973"/>
              <a:gd name="connsiteY12" fmla="*/ 5928731 h 6248244"/>
              <a:gd name="connsiteX13" fmla="*/ 10186235 w 12281973"/>
              <a:gd name="connsiteY13" fmla="*/ 5931606 h 6248244"/>
              <a:gd name="connsiteX14" fmla="*/ 11106174 w 12281973"/>
              <a:gd name="connsiteY14" fmla="*/ 5939473 h 6248244"/>
              <a:gd name="connsiteX15" fmla="*/ 12264257 w 12281973"/>
              <a:gd name="connsiteY15" fmla="*/ 5938427 h 6248244"/>
              <a:gd name="connsiteX16" fmla="*/ 12242403 w 12281973"/>
              <a:gd name="connsiteY16" fmla="*/ 2638781 h 6248244"/>
              <a:gd name="connsiteX17" fmla="*/ 12233051 w 12281973"/>
              <a:gd name="connsiteY17" fmla="*/ 193420 h 6248244"/>
              <a:gd name="connsiteX18" fmla="*/ 11824723 w 12281973"/>
              <a:gd name="connsiteY18" fmla="*/ 146142 h 6248244"/>
              <a:gd name="connsiteX19" fmla="*/ 10438260 w 12281973"/>
              <a:gd name="connsiteY19" fmla="*/ 118166 h 6248244"/>
              <a:gd name="connsiteX20" fmla="*/ 7778825 w 12281973"/>
              <a:gd name="connsiteY20" fmla="*/ 93017 h 6248244"/>
              <a:gd name="connsiteX21" fmla="*/ 2071691 w 12281973"/>
              <a:gd name="connsiteY21" fmla="*/ 17107 h 6248244"/>
              <a:gd name="connsiteX0" fmla="*/ 2071691 w 12281973"/>
              <a:gd name="connsiteY0" fmla="*/ 19214 h 6250351"/>
              <a:gd name="connsiteX1" fmla="*/ 483610 w 12281973"/>
              <a:gd name="connsiteY1" fmla="*/ 29975 h 6250351"/>
              <a:gd name="connsiteX2" fmla="*/ 36453 w 12281973"/>
              <a:gd name="connsiteY2" fmla="*/ 45735 h 6250351"/>
              <a:gd name="connsiteX3" fmla="*/ 36452 w 12281973"/>
              <a:gd name="connsiteY3" fmla="*/ 864099 h 6250351"/>
              <a:gd name="connsiteX4" fmla="*/ 17296 w 12281973"/>
              <a:gd name="connsiteY4" fmla="*/ 1388917 h 6250351"/>
              <a:gd name="connsiteX5" fmla="*/ 6679 w 12281973"/>
              <a:gd name="connsiteY5" fmla="*/ 4614122 h 6250351"/>
              <a:gd name="connsiteX6" fmla="*/ 89932 w 12281973"/>
              <a:gd name="connsiteY6" fmla="*/ 5960771 h 6250351"/>
              <a:gd name="connsiteX7" fmla="*/ 2768884 w 12281973"/>
              <a:gd name="connsiteY7" fmla="*/ 5948912 h 6250351"/>
              <a:gd name="connsiteX8" fmla="*/ 4422579 w 12281973"/>
              <a:gd name="connsiteY8" fmla="*/ 5927529 h 6250351"/>
              <a:gd name="connsiteX9" fmla="*/ 5393880 w 12281973"/>
              <a:gd name="connsiteY9" fmla="*/ 5943392 h 6250351"/>
              <a:gd name="connsiteX10" fmla="*/ 5877638 w 12281973"/>
              <a:gd name="connsiteY10" fmla="*/ 6250351 h 6250351"/>
              <a:gd name="connsiteX11" fmla="*/ 6150141 w 12281973"/>
              <a:gd name="connsiteY11" fmla="*/ 5927623 h 6250351"/>
              <a:gd name="connsiteX12" fmla="*/ 9277333 w 12281973"/>
              <a:gd name="connsiteY12" fmla="*/ 5930838 h 6250351"/>
              <a:gd name="connsiteX13" fmla="*/ 10186235 w 12281973"/>
              <a:gd name="connsiteY13" fmla="*/ 5933713 h 6250351"/>
              <a:gd name="connsiteX14" fmla="*/ 11106174 w 12281973"/>
              <a:gd name="connsiteY14" fmla="*/ 5941580 h 6250351"/>
              <a:gd name="connsiteX15" fmla="*/ 12264257 w 12281973"/>
              <a:gd name="connsiteY15" fmla="*/ 5940534 h 6250351"/>
              <a:gd name="connsiteX16" fmla="*/ 12242403 w 12281973"/>
              <a:gd name="connsiteY16" fmla="*/ 2640888 h 6250351"/>
              <a:gd name="connsiteX17" fmla="*/ 12233051 w 12281973"/>
              <a:gd name="connsiteY17" fmla="*/ 195527 h 6250351"/>
              <a:gd name="connsiteX18" fmla="*/ 11824723 w 12281973"/>
              <a:gd name="connsiteY18" fmla="*/ 148249 h 6250351"/>
              <a:gd name="connsiteX19" fmla="*/ 10295765 w 12281973"/>
              <a:gd name="connsiteY19" fmla="*/ 141693 h 6250351"/>
              <a:gd name="connsiteX20" fmla="*/ 7778825 w 12281973"/>
              <a:gd name="connsiteY20" fmla="*/ 95124 h 6250351"/>
              <a:gd name="connsiteX21" fmla="*/ 2071691 w 12281973"/>
              <a:gd name="connsiteY21" fmla="*/ 19214 h 6250351"/>
              <a:gd name="connsiteX0" fmla="*/ 2071691 w 12322325"/>
              <a:gd name="connsiteY0" fmla="*/ 0 h 6231137"/>
              <a:gd name="connsiteX1" fmla="*/ 483610 w 12322325"/>
              <a:gd name="connsiteY1" fmla="*/ 10761 h 6231137"/>
              <a:gd name="connsiteX2" fmla="*/ 36453 w 12322325"/>
              <a:gd name="connsiteY2" fmla="*/ 26521 h 6231137"/>
              <a:gd name="connsiteX3" fmla="*/ 36452 w 12322325"/>
              <a:gd name="connsiteY3" fmla="*/ 844885 h 6231137"/>
              <a:gd name="connsiteX4" fmla="*/ 17296 w 12322325"/>
              <a:gd name="connsiteY4" fmla="*/ 1369703 h 6231137"/>
              <a:gd name="connsiteX5" fmla="*/ 6679 w 12322325"/>
              <a:gd name="connsiteY5" fmla="*/ 4594908 h 6231137"/>
              <a:gd name="connsiteX6" fmla="*/ 89932 w 12322325"/>
              <a:gd name="connsiteY6" fmla="*/ 5941557 h 6231137"/>
              <a:gd name="connsiteX7" fmla="*/ 2768884 w 12322325"/>
              <a:gd name="connsiteY7" fmla="*/ 5929698 h 6231137"/>
              <a:gd name="connsiteX8" fmla="*/ 4422579 w 12322325"/>
              <a:gd name="connsiteY8" fmla="*/ 5908315 h 6231137"/>
              <a:gd name="connsiteX9" fmla="*/ 5393880 w 12322325"/>
              <a:gd name="connsiteY9" fmla="*/ 5924178 h 6231137"/>
              <a:gd name="connsiteX10" fmla="*/ 5877638 w 12322325"/>
              <a:gd name="connsiteY10" fmla="*/ 6231137 h 6231137"/>
              <a:gd name="connsiteX11" fmla="*/ 6150141 w 12322325"/>
              <a:gd name="connsiteY11" fmla="*/ 5908409 h 6231137"/>
              <a:gd name="connsiteX12" fmla="*/ 9277333 w 12322325"/>
              <a:gd name="connsiteY12" fmla="*/ 5911624 h 6231137"/>
              <a:gd name="connsiteX13" fmla="*/ 10186235 w 12322325"/>
              <a:gd name="connsiteY13" fmla="*/ 5914499 h 6231137"/>
              <a:gd name="connsiteX14" fmla="*/ 11106174 w 12322325"/>
              <a:gd name="connsiteY14" fmla="*/ 5922366 h 6231137"/>
              <a:gd name="connsiteX15" fmla="*/ 12264257 w 12322325"/>
              <a:gd name="connsiteY15" fmla="*/ 5921320 h 6231137"/>
              <a:gd name="connsiteX16" fmla="*/ 12242403 w 12322325"/>
              <a:gd name="connsiteY16" fmla="*/ 2621674 h 6231137"/>
              <a:gd name="connsiteX17" fmla="*/ 12233051 w 12322325"/>
              <a:gd name="connsiteY17" fmla="*/ 176313 h 6231137"/>
              <a:gd name="connsiteX18" fmla="*/ 11824723 w 12322325"/>
              <a:gd name="connsiteY18" fmla="*/ 129035 h 6231137"/>
              <a:gd name="connsiteX19" fmla="*/ 10295765 w 12322325"/>
              <a:gd name="connsiteY19" fmla="*/ 122479 h 6231137"/>
              <a:gd name="connsiteX20" fmla="*/ 7778825 w 12322325"/>
              <a:gd name="connsiteY20" fmla="*/ 75910 h 6231137"/>
              <a:gd name="connsiteX21" fmla="*/ 2071691 w 12322325"/>
              <a:gd name="connsiteY21" fmla="*/ 0 h 6231137"/>
              <a:gd name="connsiteX0" fmla="*/ 2071691 w 12275492"/>
              <a:gd name="connsiteY0" fmla="*/ 0 h 6231137"/>
              <a:gd name="connsiteX1" fmla="*/ 483610 w 12275492"/>
              <a:gd name="connsiteY1" fmla="*/ 10761 h 6231137"/>
              <a:gd name="connsiteX2" fmla="*/ 36453 w 12275492"/>
              <a:gd name="connsiteY2" fmla="*/ 26521 h 6231137"/>
              <a:gd name="connsiteX3" fmla="*/ 36452 w 12275492"/>
              <a:gd name="connsiteY3" fmla="*/ 844885 h 6231137"/>
              <a:gd name="connsiteX4" fmla="*/ 17296 w 12275492"/>
              <a:gd name="connsiteY4" fmla="*/ 1369703 h 6231137"/>
              <a:gd name="connsiteX5" fmla="*/ 6679 w 12275492"/>
              <a:gd name="connsiteY5" fmla="*/ 4594908 h 6231137"/>
              <a:gd name="connsiteX6" fmla="*/ 89932 w 12275492"/>
              <a:gd name="connsiteY6" fmla="*/ 5941557 h 6231137"/>
              <a:gd name="connsiteX7" fmla="*/ 2768884 w 12275492"/>
              <a:gd name="connsiteY7" fmla="*/ 5929698 h 6231137"/>
              <a:gd name="connsiteX8" fmla="*/ 4422579 w 12275492"/>
              <a:gd name="connsiteY8" fmla="*/ 5908315 h 6231137"/>
              <a:gd name="connsiteX9" fmla="*/ 5393880 w 12275492"/>
              <a:gd name="connsiteY9" fmla="*/ 5924178 h 6231137"/>
              <a:gd name="connsiteX10" fmla="*/ 5877638 w 12275492"/>
              <a:gd name="connsiteY10" fmla="*/ 6231137 h 6231137"/>
              <a:gd name="connsiteX11" fmla="*/ 6150141 w 12275492"/>
              <a:gd name="connsiteY11" fmla="*/ 5908409 h 6231137"/>
              <a:gd name="connsiteX12" fmla="*/ 9277333 w 12275492"/>
              <a:gd name="connsiteY12" fmla="*/ 5911624 h 6231137"/>
              <a:gd name="connsiteX13" fmla="*/ 10186235 w 12275492"/>
              <a:gd name="connsiteY13" fmla="*/ 5914499 h 6231137"/>
              <a:gd name="connsiteX14" fmla="*/ 11106174 w 12275492"/>
              <a:gd name="connsiteY14" fmla="*/ 5922366 h 6231137"/>
              <a:gd name="connsiteX15" fmla="*/ 12264257 w 12275492"/>
              <a:gd name="connsiteY15" fmla="*/ 5921320 h 6231137"/>
              <a:gd name="connsiteX16" fmla="*/ 12242403 w 12275492"/>
              <a:gd name="connsiteY16" fmla="*/ 2621674 h 6231137"/>
              <a:gd name="connsiteX17" fmla="*/ 12233051 w 12275492"/>
              <a:gd name="connsiteY17" fmla="*/ 176313 h 6231137"/>
              <a:gd name="connsiteX18" fmla="*/ 11824723 w 12275492"/>
              <a:gd name="connsiteY18" fmla="*/ 129035 h 6231137"/>
              <a:gd name="connsiteX19" fmla="*/ 10295765 w 12275492"/>
              <a:gd name="connsiteY19" fmla="*/ 122479 h 6231137"/>
              <a:gd name="connsiteX20" fmla="*/ 7778825 w 12275492"/>
              <a:gd name="connsiteY20" fmla="*/ 75910 h 6231137"/>
              <a:gd name="connsiteX21" fmla="*/ 2071691 w 12275492"/>
              <a:gd name="connsiteY21" fmla="*/ 0 h 6231137"/>
              <a:gd name="connsiteX0" fmla="*/ 2071691 w 12313887"/>
              <a:gd name="connsiteY0" fmla="*/ 20004 h 6251141"/>
              <a:gd name="connsiteX1" fmla="*/ 483610 w 12313887"/>
              <a:gd name="connsiteY1" fmla="*/ 30765 h 6251141"/>
              <a:gd name="connsiteX2" fmla="*/ 36453 w 12313887"/>
              <a:gd name="connsiteY2" fmla="*/ 46525 h 6251141"/>
              <a:gd name="connsiteX3" fmla="*/ 36452 w 12313887"/>
              <a:gd name="connsiteY3" fmla="*/ 864889 h 6251141"/>
              <a:gd name="connsiteX4" fmla="*/ 17296 w 12313887"/>
              <a:gd name="connsiteY4" fmla="*/ 1389707 h 6251141"/>
              <a:gd name="connsiteX5" fmla="*/ 6679 w 12313887"/>
              <a:gd name="connsiteY5" fmla="*/ 4614912 h 6251141"/>
              <a:gd name="connsiteX6" fmla="*/ 89932 w 12313887"/>
              <a:gd name="connsiteY6" fmla="*/ 5961561 h 6251141"/>
              <a:gd name="connsiteX7" fmla="*/ 2768884 w 12313887"/>
              <a:gd name="connsiteY7" fmla="*/ 5949702 h 6251141"/>
              <a:gd name="connsiteX8" fmla="*/ 4422579 w 12313887"/>
              <a:gd name="connsiteY8" fmla="*/ 5928319 h 6251141"/>
              <a:gd name="connsiteX9" fmla="*/ 5393880 w 12313887"/>
              <a:gd name="connsiteY9" fmla="*/ 5944182 h 6251141"/>
              <a:gd name="connsiteX10" fmla="*/ 5877638 w 12313887"/>
              <a:gd name="connsiteY10" fmla="*/ 6251141 h 6251141"/>
              <a:gd name="connsiteX11" fmla="*/ 6150141 w 12313887"/>
              <a:gd name="connsiteY11" fmla="*/ 5928413 h 6251141"/>
              <a:gd name="connsiteX12" fmla="*/ 9277333 w 12313887"/>
              <a:gd name="connsiteY12" fmla="*/ 5931628 h 6251141"/>
              <a:gd name="connsiteX13" fmla="*/ 10186235 w 12313887"/>
              <a:gd name="connsiteY13" fmla="*/ 5934503 h 6251141"/>
              <a:gd name="connsiteX14" fmla="*/ 11106174 w 12313887"/>
              <a:gd name="connsiteY14" fmla="*/ 5942370 h 6251141"/>
              <a:gd name="connsiteX15" fmla="*/ 12264257 w 12313887"/>
              <a:gd name="connsiteY15" fmla="*/ 5941324 h 6251141"/>
              <a:gd name="connsiteX16" fmla="*/ 12289901 w 12313887"/>
              <a:gd name="connsiteY16" fmla="*/ 2652389 h 6251141"/>
              <a:gd name="connsiteX17" fmla="*/ 12233051 w 12313887"/>
              <a:gd name="connsiteY17" fmla="*/ 196317 h 6251141"/>
              <a:gd name="connsiteX18" fmla="*/ 11824723 w 12313887"/>
              <a:gd name="connsiteY18" fmla="*/ 149039 h 6251141"/>
              <a:gd name="connsiteX19" fmla="*/ 10295765 w 12313887"/>
              <a:gd name="connsiteY19" fmla="*/ 142483 h 6251141"/>
              <a:gd name="connsiteX20" fmla="*/ 7778825 w 12313887"/>
              <a:gd name="connsiteY20" fmla="*/ 95914 h 6251141"/>
              <a:gd name="connsiteX21" fmla="*/ 2071691 w 12313887"/>
              <a:gd name="connsiteY21" fmla="*/ 20004 h 6251141"/>
              <a:gd name="connsiteX0" fmla="*/ 2071691 w 12332516"/>
              <a:gd name="connsiteY0" fmla="*/ 20004 h 6251141"/>
              <a:gd name="connsiteX1" fmla="*/ 483610 w 12332516"/>
              <a:gd name="connsiteY1" fmla="*/ 30765 h 6251141"/>
              <a:gd name="connsiteX2" fmla="*/ 36453 w 12332516"/>
              <a:gd name="connsiteY2" fmla="*/ 46525 h 6251141"/>
              <a:gd name="connsiteX3" fmla="*/ 36452 w 12332516"/>
              <a:gd name="connsiteY3" fmla="*/ 864889 h 6251141"/>
              <a:gd name="connsiteX4" fmla="*/ 17296 w 12332516"/>
              <a:gd name="connsiteY4" fmla="*/ 1389707 h 6251141"/>
              <a:gd name="connsiteX5" fmla="*/ 6679 w 12332516"/>
              <a:gd name="connsiteY5" fmla="*/ 4614912 h 6251141"/>
              <a:gd name="connsiteX6" fmla="*/ 89932 w 12332516"/>
              <a:gd name="connsiteY6" fmla="*/ 5961561 h 6251141"/>
              <a:gd name="connsiteX7" fmla="*/ 2768884 w 12332516"/>
              <a:gd name="connsiteY7" fmla="*/ 5949702 h 6251141"/>
              <a:gd name="connsiteX8" fmla="*/ 4422579 w 12332516"/>
              <a:gd name="connsiteY8" fmla="*/ 5928319 h 6251141"/>
              <a:gd name="connsiteX9" fmla="*/ 5393880 w 12332516"/>
              <a:gd name="connsiteY9" fmla="*/ 5944182 h 6251141"/>
              <a:gd name="connsiteX10" fmla="*/ 5877638 w 12332516"/>
              <a:gd name="connsiteY10" fmla="*/ 6251141 h 6251141"/>
              <a:gd name="connsiteX11" fmla="*/ 6150141 w 12332516"/>
              <a:gd name="connsiteY11" fmla="*/ 5928413 h 6251141"/>
              <a:gd name="connsiteX12" fmla="*/ 9277333 w 12332516"/>
              <a:gd name="connsiteY12" fmla="*/ 5931628 h 6251141"/>
              <a:gd name="connsiteX13" fmla="*/ 10186235 w 12332516"/>
              <a:gd name="connsiteY13" fmla="*/ 5934503 h 6251141"/>
              <a:gd name="connsiteX14" fmla="*/ 11106174 w 12332516"/>
              <a:gd name="connsiteY14" fmla="*/ 5942370 h 6251141"/>
              <a:gd name="connsiteX15" fmla="*/ 12264257 w 12332516"/>
              <a:gd name="connsiteY15" fmla="*/ 5941324 h 6251141"/>
              <a:gd name="connsiteX16" fmla="*/ 12289901 w 12332516"/>
              <a:gd name="connsiteY16" fmla="*/ 2652389 h 6251141"/>
              <a:gd name="connsiteX17" fmla="*/ 12280552 w 12332516"/>
              <a:gd name="connsiteY17" fmla="*/ 196317 h 6251141"/>
              <a:gd name="connsiteX18" fmla="*/ 11824723 w 12332516"/>
              <a:gd name="connsiteY18" fmla="*/ 149039 h 6251141"/>
              <a:gd name="connsiteX19" fmla="*/ 10295765 w 12332516"/>
              <a:gd name="connsiteY19" fmla="*/ 142483 h 6251141"/>
              <a:gd name="connsiteX20" fmla="*/ 7778825 w 12332516"/>
              <a:gd name="connsiteY20" fmla="*/ 95914 h 6251141"/>
              <a:gd name="connsiteX21" fmla="*/ 2071691 w 12332516"/>
              <a:gd name="connsiteY21" fmla="*/ 20004 h 6251141"/>
              <a:gd name="connsiteX0" fmla="*/ 2071691 w 12322347"/>
              <a:gd name="connsiteY0" fmla="*/ 0 h 6231137"/>
              <a:gd name="connsiteX1" fmla="*/ 483610 w 12322347"/>
              <a:gd name="connsiteY1" fmla="*/ 10761 h 6231137"/>
              <a:gd name="connsiteX2" fmla="*/ 36453 w 12322347"/>
              <a:gd name="connsiteY2" fmla="*/ 2652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483610 w 12322347"/>
              <a:gd name="connsiteY1" fmla="*/ 10761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071691 w 12322347"/>
              <a:gd name="connsiteY0" fmla="*/ 0 h 6231137"/>
              <a:gd name="connsiteX1" fmla="*/ 578608 w 12322347"/>
              <a:gd name="connsiteY1" fmla="*/ 42448 h 6231137"/>
              <a:gd name="connsiteX2" fmla="*/ 36453 w 12322347"/>
              <a:gd name="connsiteY2" fmla="*/ 68771 h 6231137"/>
              <a:gd name="connsiteX3" fmla="*/ 36452 w 12322347"/>
              <a:gd name="connsiteY3" fmla="*/ 844885 h 6231137"/>
              <a:gd name="connsiteX4" fmla="*/ 17296 w 12322347"/>
              <a:gd name="connsiteY4" fmla="*/ 1369703 h 6231137"/>
              <a:gd name="connsiteX5" fmla="*/ 6679 w 12322347"/>
              <a:gd name="connsiteY5" fmla="*/ 4594908 h 6231137"/>
              <a:gd name="connsiteX6" fmla="*/ 89932 w 12322347"/>
              <a:gd name="connsiteY6" fmla="*/ 5941557 h 6231137"/>
              <a:gd name="connsiteX7" fmla="*/ 2768884 w 12322347"/>
              <a:gd name="connsiteY7" fmla="*/ 5929698 h 6231137"/>
              <a:gd name="connsiteX8" fmla="*/ 4422579 w 12322347"/>
              <a:gd name="connsiteY8" fmla="*/ 5908315 h 6231137"/>
              <a:gd name="connsiteX9" fmla="*/ 5393880 w 12322347"/>
              <a:gd name="connsiteY9" fmla="*/ 5924178 h 6231137"/>
              <a:gd name="connsiteX10" fmla="*/ 5877638 w 12322347"/>
              <a:gd name="connsiteY10" fmla="*/ 6231137 h 6231137"/>
              <a:gd name="connsiteX11" fmla="*/ 6150141 w 12322347"/>
              <a:gd name="connsiteY11" fmla="*/ 5908409 h 6231137"/>
              <a:gd name="connsiteX12" fmla="*/ 9277333 w 12322347"/>
              <a:gd name="connsiteY12" fmla="*/ 5911624 h 6231137"/>
              <a:gd name="connsiteX13" fmla="*/ 10186235 w 12322347"/>
              <a:gd name="connsiteY13" fmla="*/ 5914499 h 6231137"/>
              <a:gd name="connsiteX14" fmla="*/ 11106174 w 12322347"/>
              <a:gd name="connsiteY14" fmla="*/ 5922366 h 6231137"/>
              <a:gd name="connsiteX15" fmla="*/ 12264257 w 12322347"/>
              <a:gd name="connsiteY15" fmla="*/ 5921320 h 6231137"/>
              <a:gd name="connsiteX16" fmla="*/ 12289901 w 12322347"/>
              <a:gd name="connsiteY16" fmla="*/ 2632385 h 6231137"/>
              <a:gd name="connsiteX17" fmla="*/ 12280552 w 12322347"/>
              <a:gd name="connsiteY17" fmla="*/ 176313 h 6231137"/>
              <a:gd name="connsiteX18" fmla="*/ 11824723 w 12322347"/>
              <a:gd name="connsiteY18" fmla="*/ 129035 h 6231137"/>
              <a:gd name="connsiteX19" fmla="*/ 10295765 w 12322347"/>
              <a:gd name="connsiteY19" fmla="*/ 122479 h 6231137"/>
              <a:gd name="connsiteX20" fmla="*/ 7778825 w 12322347"/>
              <a:gd name="connsiteY20" fmla="*/ 75910 h 6231137"/>
              <a:gd name="connsiteX21" fmla="*/ 2071691 w 12322347"/>
              <a:gd name="connsiteY21" fmla="*/ 0 h 6231137"/>
              <a:gd name="connsiteX0" fmla="*/ 2261685 w 12322347"/>
              <a:gd name="connsiteY0" fmla="*/ 10365 h 6188689"/>
              <a:gd name="connsiteX1" fmla="*/ 578608 w 12322347"/>
              <a:gd name="connsiteY1" fmla="*/ 0 h 6188689"/>
              <a:gd name="connsiteX2" fmla="*/ 36453 w 12322347"/>
              <a:gd name="connsiteY2" fmla="*/ 26323 h 6188689"/>
              <a:gd name="connsiteX3" fmla="*/ 36452 w 12322347"/>
              <a:gd name="connsiteY3" fmla="*/ 802437 h 6188689"/>
              <a:gd name="connsiteX4" fmla="*/ 17296 w 12322347"/>
              <a:gd name="connsiteY4" fmla="*/ 1327255 h 6188689"/>
              <a:gd name="connsiteX5" fmla="*/ 6679 w 12322347"/>
              <a:gd name="connsiteY5" fmla="*/ 4552460 h 6188689"/>
              <a:gd name="connsiteX6" fmla="*/ 89932 w 12322347"/>
              <a:gd name="connsiteY6" fmla="*/ 5899109 h 6188689"/>
              <a:gd name="connsiteX7" fmla="*/ 2768884 w 12322347"/>
              <a:gd name="connsiteY7" fmla="*/ 5887250 h 6188689"/>
              <a:gd name="connsiteX8" fmla="*/ 4422579 w 12322347"/>
              <a:gd name="connsiteY8" fmla="*/ 5865867 h 6188689"/>
              <a:gd name="connsiteX9" fmla="*/ 5393880 w 12322347"/>
              <a:gd name="connsiteY9" fmla="*/ 5881730 h 6188689"/>
              <a:gd name="connsiteX10" fmla="*/ 5877638 w 12322347"/>
              <a:gd name="connsiteY10" fmla="*/ 6188689 h 6188689"/>
              <a:gd name="connsiteX11" fmla="*/ 6150141 w 12322347"/>
              <a:gd name="connsiteY11" fmla="*/ 5865961 h 6188689"/>
              <a:gd name="connsiteX12" fmla="*/ 9277333 w 12322347"/>
              <a:gd name="connsiteY12" fmla="*/ 5869176 h 6188689"/>
              <a:gd name="connsiteX13" fmla="*/ 10186235 w 12322347"/>
              <a:gd name="connsiteY13" fmla="*/ 5872051 h 6188689"/>
              <a:gd name="connsiteX14" fmla="*/ 11106174 w 12322347"/>
              <a:gd name="connsiteY14" fmla="*/ 5879918 h 6188689"/>
              <a:gd name="connsiteX15" fmla="*/ 12264257 w 12322347"/>
              <a:gd name="connsiteY15" fmla="*/ 5878872 h 6188689"/>
              <a:gd name="connsiteX16" fmla="*/ 12289901 w 12322347"/>
              <a:gd name="connsiteY16" fmla="*/ 2589937 h 6188689"/>
              <a:gd name="connsiteX17" fmla="*/ 12280552 w 12322347"/>
              <a:gd name="connsiteY17" fmla="*/ 133865 h 6188689"/>
              <a:gd name="connsiteX18" fmla="*/ 11824723 w 12322347"/>
              <a:gd name="connsiteY18" fmla="*/ 86587 h 6188689"/>
              <a:gd name="connsiteX19" fmla="*/ 10295765 w 12322347"/>
              <a:gd name="connsiteY19" fmla="*/ 80031 h 6188689"/>
              <a:gd name="connsiteX20" fmla="*/ 7778825 w 12322347"/>
              <a:gd name="connsiteY20" fmla="*/ 33462 h 6188689"/>
              <a:gd name="connsiteX21" fmla="*/ 2261685 w 12322347"/>
              <a:gd name="connsiteY21" fmla="*/ 10365 h 6188689"/>
              <a:gd name="connsiteX0" fmla="*/ 2261685 w 12322347"/>
              <a:gd name="connsiteY0" fmla="*/ 0 h 6178324"/>
              <a:gd name="connsiteX1" fmla="*/ 816102 w 12322347"/>
              <a:gd name="connsiteY1" fmla="*/ 10760 h 6178324"/>
              <a:gd name="connsiteX2" fmla="*/ 36453 w 12322347"/>
              <a:gd name="connsiteY2" fmla="*/ 15958 h 6178324"/>
              <a:gd name="connsiteX3" fmla="*/ 36452 w 12322347"/>
              <a:gd name="connsiteY3" fmla="*/ 792072 h 6178324"/>
              <a:gd name="connsiteX4" fmla="*/ 17296 w 12322347"/>
              <a:gd name="connsiteY4" fmla="*/ 1316890 h 6178324"/>
              <a:gd name="connsiteX5" fmla="*/ 6679 w 12322347"/>
              <a:gd name="connsiteY5" fmla="*/ 4542095 h 6178324"/>
              <a:gd name="connsiteX6" fmla="*/ 89932 w 12322347"/>
              <a:gd name="connsiteY6" fmla="*/ 5888744 h 6178324"/>
              <a:gd name="connsiteX7" fmla="*/ 2768884 w 12322347"/>
              <a:gd name="connsiteY7" fmla="*/ 5876885 h 6178324"/>
              <a:gd name="connsiteX8" fmla="*/ 4422579 w 12322347"/>
              <a:gd name="connsiteY8" fmla="*/ 5855502 h 6178324"/>
              <a:gd name="connsiteX9" fmla="*/ 5393880 w 12322347"/>
              <a:gd name="connsiteY9" fmla="*/ 5871365 h 6178324"/>
              <a:gd name="connsiteX10" fmla="*/ 5877638 w 12322347"/>
              <a:gd name="connsiteY10" fmla="*/ 6178324 h 6178324"/>
              <a:gd name="connsiteX11" fmla="*/ 6150141 w 12322347"/>
              <a:gd name="connsiteY11" fmla="*/ 5855596 h 6178324"/>
              <a:gd name="connsiteX12" fmla="*/ 9277333 w 12322347"/>
              <a:gd name="connsiteY12" fmla="*/ 5858811 h 6178324"/>
              <a:gd name="connsiteX13" fmla="*/ 10186235 w 12322347"/>
              <a:gd name="connsiteY13" fmla="*/ 5861686 h 6178324"/>
              <a:gd name="connsiteX14" fmla="*/ 11106174 w 12322347"/>
              <a:gd name="connsiteY14" fmla="*/ 5869553 h 6178324"/>
              <a:gd name="connsiteX15" fmla="*/ 12264257 w 12322347"/>
              <a:gd name="connsiteY15" fmla="*/ 5868507 h 6178324"/>
              <a:gd name="connsiteX16" fmla="*/ 12289901 w 12322347"/>
              <a:gd name="connsiteY16" fmla="*/ 2579572 h 6178324"/>
              <a:gd name="connsiteX17" fmla="*/ 12280552 w 12322347"/>
              <a:gd name="connsiteY17" fmla="*/ 123500 h 6178324"/>
              <a:gd name="connsiteX18" fmla="*/ 11824723 w 12322347"/>
              <a:gd name="connsiteY18" fmla="*/ 76222 h 6178324"/>
              <a:gd name="connsiteX19" fmla="*/ 10295765 w 12322347"/>
              <a:gd name="connsiteY19" fmla="*/ 69666 h 6178324"/>
              <a:gd name="connsiteX20" fmla="*/ 7778825 w 12322347"/>
              <a:gd name="connsiteY20" fmla="*/ 23097 h 6178324"/>
              <a:gd name="connsiteX21" fmla="*/ 2261685 w 12322347"/>
              <a:gd name="connsiteY21" fmla="*/ 0 h 6178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322347" h="6178324">
                <a:moveTo>
                  <a:pt x="2261685" y="0"/>
                </a:moveTo>
                <a:lnTo>
                  <a:pt x="816102" y="10760"/>
                </a:lnTo>
                <a:lnTo>
                  <a:pt x="36453" y="15958"/>
                </a:lnTo>
                <a:cubicBezTo>
                  <a:pt x="36453" y="288746"/>
                  <a:pt x="36452" y="519284"/>
                  <a:pt x="36452" y="792072"/>
                </a:cubicBezTo>
                <a:cubicBezTo>
                  <a:pt x="37984" y="902748"/>
                  <a:pt x="15764" y="1206214"/>
                  <a:pt x="17296" y="1316890"/>
                </a:cubicBezTo>
                <a:cubicBezTo>
                  <a:pt x="32125" y="1752674"/>
                  <a:pt x="-17301" y="3705146"/>
                  <a:pt x="6679" y="4542095"/>
                </a:cubicBezTo>
                <a:cubicBezTo>
                  <a:pt x="46570" y="5225386"/>
                  <a:pt x="-51265" y="5916324"/>
                  <a:pt x="89932" y="5888744"/>
                </a:cubicBezTo>
                <a:cubicBezTo>
                  <a:pt x="879263" y="5903089"/>
                  <a:pt x="1955065" y="5877266"/>
                  <a:pt x="2768884" y="5876885"/>
                </a:cubicBezTo>
                <a:lnTo>
                  <a:pt x="4422579" y="5855502"/>
                </a:lnTo>
                <a:lnTo>
                  <a:pt x="5393880" y="5871365"/>
                </a:lnTo>
                <a:cubicBezTo>
                  <a:pt x="5664089" y="6007274"/>
                  <a:pt x="5704024" y="6065354"/>
                  <a:pt x="5877638" y="6178324"/>
                </a:cubicBezTo>
                <a:cubicBezTo>
                  <a:pt x="5954187" y="6102215"/>
                  <a:pt x="6049125" y="5996227"/>
                  <a:pt x="6150141" y="5855596"/>
                </a:cubicBezTo>
                <a:cubicBezTo>
                  <a:pt x="6237130" y="5852856"/>
                  <a:pt x="8916121" y="5865726"/>
                  <a:pt x="9277333" y="5858811"/>
                </a:cubicBezTo>
                <a:lnTo>
                  <a:pt x="10186235" y="5861686"/>
                </a:lnTo>
                <a:lnTo>
                  <a:pt x="11106174" y="5869553"/>
                </a:lnTo>
                <a:cubicBezTo>
                  <a:pt x="11463837" y="5859889"/>
                  <a:pt x="12237326" y="5912260"/>
                  <a:pt x="12264257" y="5868507"/>
                </a:cubicBezTo>
                <a:cubicBezTo>
                  <a:pt x="12302700" y="5662987"/>
                  <a:pt x="12276557" y="4364873"/>
                  <a:pt x="12289901" y="2579572"/>
                </a:cubicBezTo>
                <a:cubicBezTo>
                  <a:pt x="12338262" y="1498304"/>
                  <a:pt x="12330432" y="544926"/>
                  <a:pt x="12280552" y="123500"/>
                </a:cubicBezTo>
                <a:cubicBezTo>
                  <a:pt x="12274271" y="70433"/>
                  <a:pt x="12155521" y="85194"/>
                  <a:pt x="11824723" y="76222"/>
                </a:cubicBezTo>
                <a:cubicBezTo>
                  <a:pt x="11493925" y="67250"/>
                  <a:pt x="10495817" y="85585"/>
                  <a:pt x="10295765" y="69666"/>
                </a:cubicBezTo>
                <a:lnTo>
                  <a:pt x="7778825" y="23097"/>
                </a:lnTo>
                <a:lnTo>
                  <a:pt x="2261685" y="0"/>
                </a:lnTo>
                <a:close/>
              </a:path>
            </a:pathLst>
          </a:custGeom>
          <a:noFill/>
          <a:ln w="19050" cap="flat">
            <a:solidFill>
              <a:schemeClr val="tx1"/>
            </a:solidFill>
            <a:prstDash val="solid"/>
            <a:miter/>
          </a:ln>
        </p:spPr>
        <p:txBody>
          <a:bodyPr wrap="square" rtlCol="0" anchor="ctr">
            <a:noAutofit/>
          </a:bodyPr>
          <a:lstStyle/>
          <a:p>
            <a:endParaRPr lang="en-US"/>
          </a:p>
        </p:txBody>
      </p:sp>
      <p:graphicFrame>
        <p:nvGraphicFramePr>
          <p:cNvPr id="5" name="Content Placeholder 2">
            <a:extLst>
              <a:ext uri="{FF2B5EF4-FFF2-40B4-BE49-F238E27FC236}">
                <a16:creationId xmlns:a16="http://schemas.microsoft.com/office/drawing/2014/main" id="{6DD2A17E-0B28-EEDD-C685-856AA36233F0}"/>
              </a:ext>
            </a:extLst>
          </p:cNvPr>
          <p:cNvGraphicFramePr>
            <a:graphicFrameLocks noGrp="1"/>
          </p:cNvGraphicFramePr>
          <p:nvPr>
            <p:ph idx="1"/>
            <p:extLst>
              <p:ext uri="{D42A27DB-BD31-4B8C-83A1-F6EECF244321}">
                <p14:modId xmlns:p14="http://schemas.microsoft.com/office/powerpoint/2010/main" val="1671299432"/>
              </p:ext>
            </p:extLst>
          </p:nvPr>
        </p:nvGraphicFramePr>
        <p:xfrm>
          <a:off x="1025057" y="2311400"/>
          <a:ext cx="5218487" cy="36522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717721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6544EF42-87F9-4466-8124-7328D49A2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99B7B539-E79B-44C5-8319-9CE01F87F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23595" y="2950509"/>
            <a:ext cx="4715671" cy="3134603"/>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D86169C0-6882-4BA0-92B1-590870CAE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33982" flipH="1">
            <a:off x="561228" y="610976"/>
            <a:ext cx="5552381" cy="243008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39896 w 1259724"/>
              <a:gd name="connsiteY0" fmla="*/ 840930 h 840930"/>
              <a:gd name="connsiteX1" fmla="*/ 832301 w 1259724"/>
              <a:gd name="connsiteY1" fmla="*/ 771016 h 840930"/>
              <a:gd name="connsiteX2" fmla="*/ 1191107 w 1259724"/>
              <a:gd name="connsiteY2" fmla="*/ 598233 h 840930"/>
              <a:gd name="connsiteX3" fmla="*/ 1190060 w 1259724"/>
              <a:gd name="connsiteY3" fmla="*/ 160654 h 840930"/>
              <a:gd name="connsiteX4" fmla="*/ 470732 w 1259724"/>
              <a:gd name="connsiteY4" fmla="*/ 348 h 840930"/>
              <a:gd name="connsiteX5" fmla="*/ 118993 w 1259724"/>
              <a:gd name="connsiteY5" fmla="*/ 132433 h 840930"/>
              <a:gd name="connsiteX6" fmla="*/ 18580 w 1259724"/>
              <a:gd name="connsiteY6" fmla="*/ 563085 h 840930"/>
              <a:gd name="connsiteX7" fmla="*/ 556933 w 1259724"/>
              <a:gd name="connsiteY7" fmla="*/ 705103 h 840930"/>
              <a:gd name="connsiteX8" fmla="*/ 639896 w 1259724"/>
              <a:gd name="connsiteY8" fmla="*/ 840930 h 840930"/>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9724" h="854454">
                <a:moveTo>
                  <a:pt x="628900" y="854454"/>
                </a:moveTo>
                <a:cubicBezTo>
                  <a:pt x="712339" y="843024"/>
                  <a:pt x="738600" y="815983"/>
                  <a:pt x="832301" y="773732"/>
                </a:cubicBezTo>
                <a:cubicBezTo>
                  <a:pt x="926002" y="731481"/>
                  <a:pt x="1114241" y="748872"/>
                  <a:pt x="1191107" y="600949"/>
                </a:cubicBezTo>
                <a:cubicBezTo>
                  <a:pt x="1267974" y="453025"/>
                  <a:pt x="1296549" y="287576"/>
                  <a:pt x="1190060" y="163370"/>
                </a:cubicBezTo>
                <a:cubicBezTo>
                  <a:pt x="1083570" y="39164"/>
                  <a:pt x="689562" y="-13846"/>
                  <a:pt x="470732" y="3064"/>
                </a:cubicBezTo>
                <a:cubicBezTo>
                  <a:pt x="251902" y="19974"/>
                  <a:pt x="194352" y="41360"/>
                  <a:pt x="118993" y="135149"/>
                </a:cubicBezTo>
                <a:cubicBezTo>
                  <a:pt x="43634" y="228938"/>
                  <a:pt x="-37305" y="464952"/>
                  <a:pt x="18580" y="565801"/>
                </a:cubicBezTo>
                <a:cubicBezTo>
                  <a:pt x="78130" y="709879"/>
                  <a:pt x="404010" y="718293"/>
                  <a:pt x="556933" y="707819"/>
                </a:cubicBezTo>
                <a:cubicBezTo>
                  <a:pt x="738384" y="744490"/>
                  <a:pt x="628900" y="854454"/>
                  <a:pt x="628900" y="854454"/>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67DEB68-C4AF-3935-F628-97AE2CF54FA1}"/>
              </a:ext>
            </a:extLst>
          </p:cNvPr>
          <p:cNvSpPr>
            <a:spLocks noGrp="1"/>
          </p:cNvSpPr>
          <p:nvPr>
            <p:ph type="title"/>
          </p:nvPr>
        </p:nvSpPr>
        <p:spPr>
          <a:xfrm>
            <a:off x="1331132" y="1077004"/>
            <a:ext cx="4121470" cy="1556142"/>
          </a:xfrm>
        </p:spPr>
        <p:txBody>
          <a:bodyPr>
            <a:normAutofit fontScale="90000"/>
          </a:bodyPr>
          <a:lstStyle/>
          <a:p>
            <a:pPr algn="ctr">
              <a:lnSpc>
                <a:spcPct val="90000"/>
              </a:lnSpc>
            </a:pPr>
            <a:r>
              <a:rPr lang="en" sz="3000" dirty="0">
                <a:latin typeface="Times New Roman"/>
                <a:cs typeface="Times New Roman"/>
              </a:rPr>
              <a:t>Impact of success factors by using appropriate examples (Cont...) </a:t>
            </a:r>
            <a:endParaRPr lang="en-US" sz="3000" dirty="0">
              <a:latin typeface="Times New Roman"/>
              <a:cs typeface="Times New Roman"/>
            </a:endParaRPr>
          </a:p>
          <a:p>
            <a:pPr algn="ctr">
              <a:lnSpc>
                <a:spcPct val="90000"/>
              </a:lnSpc>
            </a:pPr>
            <a:endParaRPr lang="en-US" sz="3000" dirty="0"/>
          </a:p>
        </p:txBody>
      </p:sp>
      <p:pic>
        <p:nvPicPr>
          <p:cNvPr id="4" name="Picture 4" descr="Logo&#10;&#10;Description automatically generated">
            <a:extLst>
              <a:ext uri="{FF2B5EF4-FFF2-40B4-BE49-F238E27FC236}">
                <a16:creationId xmlns:a16="http://schemas.microsoft.com/office/drawing/2014/main" id="{EAF999A9-289D-153D-252B-36FEBEC8FA0E}"/>
              </a:ext>
            </a:extLst>
          </p:cNvPr>
          <p:cNvPicPr>
            <a:picLocks noChangeAspect="1"/>
          </p:cNvPicPr>
          <p:nvPr/>
        </p:nvPicPr>
        <p:blipFill>
          <a:blip r:embed="rId3"/>
          <a:stretch>
            <a:fillRect/>
          </a:stretch>
        </p:blipFill>
        <p:spPr>
          <a:xfrm>
            <a:off x="1266081" y="4047829"/>
            <a:ext cx="4252124" cy="967358"/>
          </a:xfrm>
          <a:prstGeom prst="rect">
            <a:avLst/>
          </a:prstGeom>
        </p:spPr>
      </p:pic>
      <p:sp>
        <p:nvSpPr>
          <p:cNvPr id="43" name="Freeform: Shape 42">
            <a:extLst>
              <a:ext uri="{FF2B5EF4-FFF2-40B4-BE49-F238E27FC236}">
                <a16:creationId xmlns:a16="http://schemas.microsoft.com/office/drawing/2014/main" id="{DCECB35C-FCFB-4B31-B3CF-A20982BE6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33982" flipH="1">
            <a:off x="519333" y="639412"/>
            <a:ext cx="5552381" cy="243008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39896 w 1259724"/>
              <a:gd name="connsiteY0" fmla="*/ 840930 h 840930"/>
              <a:gd name="connsiteX1" fmla="*/ 832301 w 1259724"/>
              <a:gd name="connsiteY1" fmla="*/ 771016 h 840930"/>
              <a:gd name="connsiteX2" fmla="*/ 1191107 w 1259724"/>
              <a:gd name="connsiteY2" fmla="*/ 598233 h 840930"/>
              <a:gd name="connsiteX3" fmla="*/ 1190060 w 1259724"/>
              <a:gd name="connsiteY3" fmla="*/ 160654 h 840930"/>
              <a:gd name="connsiteX4" fmla="*/ 470732 w 1259724"/>
              <a:gd name="connsiteY4" fmla="*/ 348 h 840930"/>
              <a:gd name="connsiteX5" fmla="*/ 118993 w 1259724"/>
              <a:gd name="connsiteY5" fmla="*/ 132433 h 840930"/>
              <a:gd name="connsiteX6" fmla="*/ 18580 w 1259724"/>
              <a:gd name="connsiteY6" fmla="*/ 563085 h 840930"/>
              <a:gd name="connsiteX7" fmla="*/ 556933 w 1259724"/>
              <a:gd name="connsiteY7" fmla="*/ 705103 h 840930"/>
              <a:gd name="connsiteX8" fmla="*/ 639896 w 1259724"/>
              <a:gd name="connsiteY8" fmla="*/ 840930 h 840930"/>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39896 w 1259724"/>
              <a:gd name="connsiteY0" fmla="*/ 843646 h 843646"/>
              <a:gd name="connsiteX1" fmla="*/ 832301 w 1259724"/>
              <a:gd name="connsiteY1" fmla="*/ 773732 h 843646"/>
              <a:gd name="connsiteX2" fmla="*/ 1191107 w 1259724"/>
              <a:gd name="connsiteY2" fmla="*/ 600949 h 843646"/>
              <a:gd name="connsiteX3" fmla="*/ 1190060 w 1259724"/>
              <a:gd name="connsiteY3" fmla="*/ 163370 h 843646"/>
              <a:gd name="connsiteX4" fmla="*/ 470732 w 1259724"/>
              <a:gd name="connsiteY4" fmla="*/ 3064 h 843646"/>
              <a:gd name="connsiteX5" fmla="*/ 118993 w 1259724"/>
              <a:gd name="connsiteY5" fmla="*/ 135149 h 843646"/>
              <a:gd name="connsiteX6" fmla="*/ 18580 w 1259724"/>
              <a:gd name="connsiteY6" fmla="*/ 565801 h 843646"/>
              <a:gd name="connsiteX7" fmla="*/ 556933 w 1259724"/>
              <a:gd name="connsiteY7" fmla="*/ 707819 h 843646"/>
              <a:gd name="connsiteX8" fmla="*/ 639896 w 1259724"/>
              <a:gd name="connsiteY8" fmla="*/ 843646 h 843646"/>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 name="connsiteX0" fmla="*/ 628900 w 1259724"/>
              <a:gd name="connsiteY0" fmla="*/ 854454 h 854454"/>
              <a:gd name="connsiteX1" fmla="*/ 832301 w 1259724"/>
              <a:gd name="connsiteY1" fmla="*/ 773732 h 854454"/>
              <a:gd name="connsiteX2" fmla="*/ 1191107 w 1259724"/>
              <a:gd name="connsiteY2" fmla="*/ 600949 h 854454"/>
              <a:gd name="connsiteX3" fmla="*/ 1190060 w 1259724"/>
              <a:gd name="connsiteY3" fmla="*/ 163370 h 854454"/>
              <a:gd name="connsiteX4" fmla="*/ 470732 w 1259724"/>
              <a:gd name="connsiteY4" fmla="*/ 3064 h 854454"/>
              <a:gd name="connsiteX5" fmla="*/ 118993 w 1259724"/>
              <a:gd name="connsiteY5" fmla="*/ 135149 h 854454"/>
              <a:gd name="connsiteX6" fmla="*/ 18580 w 1259724"/>
              <a:gd name="connsiteY6" fmla="*/ 565801 h 854454"/>
              <a:gd name="connsiteX7" fmla="*/ 556933 w 1259724"/>
              <a:gd name="connsiteY7" fmla="*/ 707819 h 854454"/>
              <a:gd name="connsiteX8" fmla="*/ 628900 w 1259724"/>
              <a:gd name="connsiteY8" fmla="*/ 854454 h 854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9724" h="854454">
                <a:moveTo>
                  <a:pt x="628900" y="854454"/>
                </a:moveTo>
                <a:cubicBezTo>
                  <a:pt x="712339" y="843024"/>
                  <a:pt x="738600" y="815983"/>
                  <a:pt x="832301" y="773732"/>
                </a:cubicBezTo>
                <a:cubicBezTo>
                  <a:pt x="926002" y="731481"/>
                  <a:pt x="1114241" y="748872"/>
                  <a:pt x="1191107" y="600949"/>
                </a:cubicBezTo>
                <a:cubicBezTo>
                  <a:pt x="1267974" y="453025"/>
                  <a:pt x="1296549" y="287576"/>
                  <a:pt x="1190060" y="163370"/>
                </a:cubicBezTo>
                <a:cubicBezTo>
                  <a:pt x="1083570" y="39164"/>
                  <a:pt x="689562" y="-13846"/>
                  <a:pt x="470732" y="3064"/>
                </a:cubicBezTo>
                <a:cubicBezTo>
                  <a:pt x="251902" y="19974"/>
                  <a:pt x="194352" y="41360"/>
                  <a:pt x="118993" y="135149"/>
                </a:cubicBezTo>
                <a:cubicBezTo>
                  <a:pt x="43634" y="228938"/>
                  <a:pt x="-37305" y="464952"/>
                  <a:pt x="18580" y="565801"/>
                </a:cubicBezTo>
                <a:cubicBezTo>
                  <a:pt x="78130" y="709879"/>
                  <a:pt x="404010" y="718293"/>
                  <a:pt x="556933" y="707819"/>
                </a:cubicBezTo>
                <a:cubicBezTo>
                  <a:pt x="738384" y="744490"/>
                  <a:pt x="628900" y="854454"/>
                  <a:pt x="628900" y="854454"/>
                </a:cubicBezTo>
                <a:close/>
              </a:path>
            </a:pathLst>
          </a:custGeom>
          <a:noFill/>
          <a:ln w="19050" cap="flat">
            <a:solidFill>
              <a:schemeClr val="tx1"/>
            </a:solidFill>
            <a:prstDash val="solid"/>
            <a:miter/>
          </a:ln>
        </p:spPr>
        <p:txBody>
          <a:bodyPr rtlCol="0" anchor="ctr"/>
          <a:lstStyle/>
          <a:p>
            <a:endParaRPr lang="en-US"/>
          </a:p>
        </p:txBody>
      </p:sp>
      <p:graphicFrame>
        <p:nvGraphicFramePr>
          <p:cNvPr id="5" name="Diagram 5">
            <a:extLst>
              <a:ext uri="{FF2B5EF4-FFF2-40B4-BE49-F238E27FC236}">
                <a16:creationId xmlns:a16="http://schemas.microsoft.com/office/drawing/2014/main" id="{39DCE2FC-549F-7952-2F6D-0A9F7C6C6A49}"/>
              </a:ext>
            </a:extLst>
          </p:cNvPr>
          <p:cNvGraphicFramePr/>
          <p:nvPr>
            <p:extLst>
              <p:ext uri="{D42A27DB-BD31-4B8C-83A1-F6EECF244321}">
                <p14:modId xmlns:p14="http://schemas.microsoft.com/office/powerpoint/2010/main" val="3310151218"/>
              </p:ext>
            </p:extLst>
          </p:nvPr>
        </p:nvGraphicFramePr>
        <p:xfrm>
          <a:off x="6668677" y="696124"/>
          <a:ext cx="4722279" cy="54817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688461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27" name="Rectangle 26">
            <a:extLst>
              <a:ext uri="{FF2B5EF4-FFF2-40B4-BE49-F238E27FC236}">
                <a16:creationId xmlns:a16="http://schemas.microsoft.com/office/drawing/2014/main" id="{421117CB-D197-45F3-B441-4AC4D215E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F778232E-C75B-4B3C-9201-81C077571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975159" y="595085"/>
            <a:ext cx="5457988" cy="5624739"/>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solidFill>
            <a:schemeClr val="bg1"/>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F1C4CFC6-2F63-4E68-9251-489E1A062F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338566" y="472814"/>
            <a:ext cx="4333507" cy="5327363"/>
          </a:xfrm>
          <a:custGeom>
            <a:avLst/>
            <a:gdLst>
              <a:gd name="connsiteX0" fmla="*/ 6058 w 823258"/>
              <a:gd name="connsiteY0" fmla="*/ 673615 h 1272110"/>
              <a:gd name="connsiteX1" fmla="*/ 112452 w 823258"/>
              <a:gd name="connsiteY1" fmla="*/ 471685 h 1272110"/>
              <a:gd name="connsiteX2" fmla="*/ 94736 w 823258"/>
              <a:gd name="connsiteY2" fmla="*/ 159741 h 1272110"/>
              <a:gd name="connsiteX3" fmla="*/ 229419 w 823258"/>
              <a:gd name="connsiteY3" fmla="*/ 14485 h 1272110"/>
              <a:gd name="connsiteX4" fmla="*/ 580225 w 823258"/>
              <a:gd name="connsiteY4" fmla="*/ 3817 h 1272110"/>
              <a:gd name="connsiteX5" fmla="*/ 736149 w 823258"/>
              <a:gd name="connsiteY5" fmla="*/ 195174 h 1272110"/>
              <a:gd name="connsiteX6" fmla="*/ 823017 w 823258"/>
              <a:gd name="connsiteY6" fmla="*/ 912026 h 1272110"/>
              <a:gd name="connsiteX7" fmla="*/ 743293 w 823258"/>
              <a:gd name="connsiteY7" fmla="*/ 1196443 h 1272110"/>
              <a:gd name="connsiteX8" fmla="*/ 310858 w 823258"/>
              <a:gd name="connsiteY8" fmla="*/ 1251402 h 1272110"/>
              <a:gd name="connsiteX9" fmla="*/ 133693 w 823258"/>
              <a:gd name="connsiteY9" fmla="*/ 1020992 h 1272110"/>
              <a:gd name="connsiteX10" fmla="*/ 126549 w 823258"/>
              <a:gd name="connsiteY10" fmla="*/ 606369 h 1272110"/>
              <a:gd name="connsiteX11" fmla="*/ 6058 w 823258"/>
              <a:gd name="connsiteY11" fmla="*/ 673615 h 1272110"/>
              <a:gd name="connsiteX0" fmla="*/ 6097 w 846673"/>
              <a:gd name="connsiteY0" fmla="*/ 673624 h 1266490"/>
              <a:gd name="connsiteX1" fmla="*/ 112491 w 846673"/>
              <a:gd name="connsiteY1" fmla="*/ 471694 h 1266490"/>
              <a:gd name="connsiteX2" fmla="*/ 94775 w 846673"/>
              <a:gd name="connsiteY2" fmla="*/ 159750 h 1266490"/>
              <a:gd name="connsiteX3" fmla="*/ 229458 w 846673"/>
              <a:gd name="connsiteY3" fmla="*/ 14494 h 1266490"/>
              <a:gd name="connsiteX4" fmla="*/ 580264 w 846673"/>
              <a:gd name="connsiteY4" fmla="*/ 3826 h 1266490"/>
              <a:gd name="connsiteX5" fmla="*/ 736188 w 846673"/>
              <a:gd name="connsiteY5" fmla="*/ 195183 h 1266490"/>
              <a:gd name="connsiteX6" fmla="*/ 823056 w 846673"/>
              <a:gd name="connsiteY6" fmla="*/ 912035 h 1266490"/>
              <a:gd name="connsiteX7" fmla="*/ 795891 w 846673"/>
              <a:gd name="connsiteY7" fmla="*/ 1213658 h 1266490"/>
              <a:gd name="connsiteX8" fmla="*/ 310897 w 846673"/>
              <a:gd name="connsiteY8" fmla="*/ 1251411 h 1266490"/>
              <a:gd name="connsiteX9" fmla="*/ 133732 w 846673"/>
              <a:gd name="connsiteY9" fmla="*/ 1021001 h 1266490"/>
              <a:gd name="connsiteX10" fmla="*/ 126588 w 846673"/>
              <a:gd name="connsiteY10" fmla="*/ 606378 h 1266490"/>
              <a:gd name="connsiteX11" fmla="*/ 6097 w 846673"/>
              <a:gd name="connsiteY11" fmla="*/ 673624 h 1266490"/>
              <a:gd name="connsiteX0" fmla="*/ 6097 w 849914"/>
              <a:gd name="connsiteY0" fmla="*/ 673624 h 1273207"/>
              <a:gd name="connsiteX1" fmla="*/ 112491 w 849914"/>
              <a:gd name="connsiteY1" fmla="*/ 471694 h 1273207"/>
              <a:gd name="connsiteX2" fmla="*/ 94775 w 849914"/>
              <a:gd name="connsiteY2" fmla="*/ 159750 h 1273207"/>
              <a:gd name="connsiteX3" fmla="*/ 229458 w 849914"/>
              <a:gd name="connsiteY3" fmla="*/ 14494 h 1273207"/>
              <a:gd name="connsiteX4" fmla="*/ 580264 w 849914"/>
              <a:gd name="connsiteY4" fmla="*/ 3826 h 1273207"/>
              <a:gd name="connsiteX5" fmla="*/ 736188 w 849914"/>
              <a:gd name="connsiteY5" fmla="*/ 195183 h 1273207"/>
              <a:gd name="connsiteX6" fmla="*/ 823056 w 849914"/>
              <a:gd name="connsiteY6" fmla="*/ 912035 h 1273207"/>
              <a:gd name="connsiteX7" fmla="*/ 795891 w 849914"/>
              <a:gd name="connsiteY7" fmla="*/ 1213658 h 1273207"/>
              <a:gd name="connsiteX8" fmla="*/ 248636 w 849914"/>
              <a:gd name="connsiteY8" fmla="*/ 1257509 h 1273207"/>
              <a:gd name="connsiteX9" fmla="*/ 133732 w 849914"/>
              <a:gd name="connsiteY9" fmla="*/ 1021001 h 1273207"/>
              <a:gd name="connsiteX10" fmla="*/ 126588 w 849914"/>
              <a:gd name="connsiteY10" fmla="*/ 606378 h 1273207"/>
              <a:gd name="connsiteX11" fmla="*/ 6097 w 849914"/>
              <a:gd name="connsiteY11" fmla="*/ 673624 h 1273207"/>
              <a:gd name="connsiteX0" fmla="*/ 6097 w 857388"/>
              <a:gd name="connsiteY0" fmla="*/ 673624 h 1273231"/>
              <a:gd name="connsiteX1" fmla="*/ 112491 w 857388"/>
              <a:gd name="connsiteY1" fmla="*/ 471694 h 1273231"/>
              <a:gd name="connsiteX2" fmla="*/ 94775 w 857388"/>
              <a:gd name="connsiteY2" fmla="*/ 159750 h 1273231"/>
              <a:gd name="connsiteX3" fmla="*/ 229458 w 857388"/>
              <a:gd name="connsiteY3" fmla="*/ 14494 h 1273231"/>
              <a:gd name="connsiteX4" fmla="*/ 580264 w 857388"/>
              <a:gd name="connsiteY4" fmla="*/ 3826 h 1273231"/>
              <a:gd name="connsiteX5" fmla="*/ 736188 w 857388"/>
              <a:gd name="connsiteY5" fmla="*/ 195183 h 1273231"/>
              <a:gd name="connsiteX6" fmla="*/ 837750 w 857388"/>
              <a:gd name="connsiteY6" fmla="*/ 911367 h 1273231"/>
              <a:gd name="connsiteX7" fmla="*/ 795891 w 857388"/>
              <a:gd name="connsiteY7" fmla="*/ 1213658 h 1273231"/>
              <a:gd name="connsiteX8" fmla="*/ 248636 w 857388"/>
              <a:gd name="connsiteY8" fmla="*/ 1257509 h 1273231"/>
              <a:gd name="connsiteX9" fmla="*/ 133732 w 857388"/>
              <a:gd name="connsiteY9" fmla="*/ 1021001 h 1273231"/>
              <a:gd name="connsiteX10" fmla="*/ 126588 w 857388"/>
              <a:gd name="connsiteY10" fmla="*/ 606378 h 1273231"/>
              <a:gd name="connsiteX11" fmla="*/ 6097 w 857388"/>
              <a:gd name="connsiteY11" fmla="*/ 673624 h 1273231"/>
              <a:gd name="connsiteX0" fmla="*/ 6097 w 859776"/>
              <a:gd name="connsiteY0" fmla="*/ 673624 h 1273231"/>
              <a:gd name="connsiteX1" fmla="*/ 112491 w 859776"/>
              <a:gd name="connsiteY1" fmla="*/ 471694 h 1273231"/>
              <a:gd name="connsiteX2" fmla="*/ 94775 w 859776"/>
              <a:gd name="connsiteY2" fmla="*/ 159750 h 1273231"/>
              <a:gd name="connsiteX3" fmla="*/ 229458 w 859776"/>
              <a:gd name="connsiteY3" fmla="*/ 14494 h 1273231"/>
              <a:gd name="connsiteX4" fmla="*/ 580264 w 859776"/>
              <a:gd name="connsiteY4" fmla="*/ 3826 h 1273231"/>
              <a:gd name="connsiteX5" fmla="*/ 736188 w 859776"/>
              <a:gd name="connsiteY5" fmla="*/ 195183 h 1273231"/>
              <a:gd name="connsiteX6" fmla="*/ 837750 w 859776"/>
              <a:gd name="connsiteY6" fmla="*/ 911367 h 1273231"/>
              <a:gd name="connsiteX7" fmla="*/ 795891 w 859776"/>
              <a:gd name="connsiteY7" fmla="*/ 1213658 h 1273231"/>
              <a:gd name="connsiteX8" fmla="*/ 248636 w 859776"/>
              <a:gd name="connsiteY8" fmla="*/ 1257509 h 1273231"/>
              <a:gd name="connsiteX9" fmla="*/ 133732 w 859776"/>
              <a:gd name="connsiteY9" fmla="*/ 1021001 h 1273231"/>
              <a:gd name="connsiteX10" fmla="*/ 126588 w 859776"/>
              <a:gd name="connsiteY10" fmla="*/ 606378 h 1273231"/>
              <a:gd name="connsiteX11" fmla="*/ 6097 w 859776"/>
              <a:gd name="connsiteY11" fmla="*/ 673624 h 1273231"/>
              <a:gd name="connsiteX0" fmla="*/ 6097 w 863219"/>
              <a:gd name="connsiteY0" fmla="*/ 673624 h 1273231"/>
              <a:gd name="connsiteX1" fmla="*/ 112491 w 863219"/>
              <a:gd name="connsiteY1" fmla="*/ 471694 h 1273231"/>
              <a:gd name="connsiteX2" fmla="*/ 94775 w 863219"/>
              <a:gd name="connsiteY2" fmla="*/ 159750 h 1273231"/>
              <a:gd name="connsiteX3" fmla="*/ 229458 w 863219"/>
              <a:gd name="connsiteY3" fmla="*/ 14494 h 1273231"/>
              <a:gd name="connsiteX4" fmla="*/ 580264 w 863219"/>
              <a:gd name="connsiteY4" fmla="*/ 3826 h 1273231"/>
              <a:gd name="connsiteX5" fmla="*/ 736188 w 863219"/>
              <a:gd name="connsiteY5" fmla="*/ 195183 h 1273231"/>
              <a:gd name="connsiteX6" fmla="*/ 837750 w 863219"/>
              <a:gd name="connsiteY6" fmla="*/ 911367 h 1273231"/>
              <a:gd name="connsiteX7" fmla="*/ 795891 w 863219"/>
              <a:gd name="connsiteY7" fmla="*/ 1213658 h 1273231"/>
              <a:gd name="connsiteX8" fmla="*/ 248636 w 863219"/>
              <a:gd name="connsiteY8" fmla="*/ 1257509 h 1273231"/>
              <a:gd name="connsiteX9" fmla="*/ 133732 w 863219"/>
              <a:gd name="connsiteY9" fmla="*/ 1021001 h 1273231"/>
              <a:gd name="connsiteX10" fmla="*/ 126588 w 863219"/>
              <a:gd name="connsiteY10" fmla="*/ 606378 h 1273231"/>
              <a:gd name="connsiteX11" fmla="*/ 6097 w 863219"/>
              <a:gd name="connsiteY11" fmla="*/ 673624 h 1273231"/>
              <a:gd name="connsiteX0" fmla="*/ 6097 w 865261"/>
              <a:gd name="connsiteY0" fmla="*/ 673624 h 1271255"/>
              <a:gd name="connsiteX1" fmla="*/ 112491 w 865261"/>
              <a:gd name="connsiteY1" fmla="*/ 471694 h 1271255"/>
              <a:gd name="connsiteX2" fmla="*/ 94775 w 865261"/>
              <a:gd name="connsiteY2" fmla="*/ 159750 h 1271255"/>
              <a:gd name="connsiteX3" fmla="*/ 229458 w 865261"/>
              <a:gd name="connsiteY3" fmla="*/ 14494 h 1271255"/>
              <a:gd name="connsiteX4" fmla="*/ 580264 w 865261"/>
              <a:gd name="connsiteY4" fmla="*/ 3826 h 1271255"/>
              <a:gd name="connsiteX5" fmla="*/ 736188 w 865261"/>
              <a:gd name="connsiteY5" fmla="*/ 195183 h 1271255"/>
              <a:gd name="connsiteX6" fmla="*/ 841141 w 865261"/>
              <a:gd name="connsiteY6" fmla="*/ 970003 h 1271255"/>
              <a:gd name="connsiteX7" fmla="*/ 795891 w 865261"/>
              <a:gd name="connsiteY7" fmla="*/ 1213658 h 1271255"/>
              <a:gd name="connsiteX8" fmla="*/ 248636 w 865261"/>
              <a:gd name="connsiteY8" fmla="*/ 1257509 h 1271255"/>
              <a:gd name="connsiteX9" fmla="*/ 133732 w 865261"/>
              <a:gd name="connsiteY9" fmla="*/ 1021001 h 1271255"/>
              <a:gd name="connsiteX10" fmla="*/ 126588 w 865261"/>
              <a:gd name="connsiteY10" fmla="*/ 606378 h 1271255"/>
              <a:gd name="connsiteX11" fmla="*/ 6097 w 865261"/>
              <a:gd name="connsiteY11" fmla="*/ 673624 h 1271255"/>
              <a:gd name="connsiteX0" fmla="*/ 6097 w 860021"/>
              <a:gd name="connsiteY0" fmla="*/ 673624 h 1279428"/>
              <a:gd name="connsiteX1" fmla="*/ 112491 w 860021"/>
              <a:gd name="connsiteY1" fmla="*/ 471694 h 1279428"/>
              <a:gd name="connsiteX2" fmla="*/ 94775 w 860021"/>
              <a:gd name="connsiteY2" fmla="*/ 159750 h 1279428"/>
              <a:gd name="connsiteX3" fmla="*/ 229458 w 860021"/>
              <a:gd name="connsiteY3" fmla="*/ 14494 h 1279428"/>
              <a:gd name="connsiteX4" fmla="*/ 580264 w 860021"/>
              <a:gd name="connsiteY4" fmla="*/ 3826 h 1279428"/>
              <a:gd name="connsiteX5" fmla="*/ 736188 w 860021"/>
              <a:gd name="connsiteY5" fmla="*/ 195183 h 1279428"/>
              <a:gd name="connsiteX6" fmla="*/ 841141 w 860021"/>
              <a:gd name="connsiteY6" fmla="*/ 970003 h 1279428"/>
              <a:gd name="connsiteX7" fmla="*/ 797210 w 860021"/>
              <a:gd name="connsiteY7" fmla="*/ 1236461 h 1279428"/>
              <a:gd name="connsiteX8" fmla="*/ 248636 w 860021"/>
              <a:gd name="connsiteY8" fmla="*/ 1257509 h 1279428"/>
              <a:gd name="connsiteX9" fmla="*/ 133732 w 860021"/>
              <a:gd name="connsiteY9" fmla="*/ 1021001 h 1279428"/>
              <a:gd name="connsiteX10" fmla="*/ 126588 w 860021"/>
              <a:gd name="connsiteY10" fmla="*/ 606378 h 1279428"/>
              <a:gd name="connsiteX11" fmla="*/ 6097 w 860021"/>
              <a:gd name="connsiteY11" fmla="*/ 673624 h 1279428"/>
              <a:gd name="connsiteX0" fmla="*/ 6097 w 860380"/>
              <a:gd name="connsiteY0" fmla="*/ 679490 h 1285294"/>
              <a:gd name="connsiteX1" fmla="*/ 112491 w 860380"/>
              <a:gd name="connsiteY1" fmla="*/ 477560 h 1285294"/>
              <a:gd name="connsiteX2" fmla="*/ 94775 w 860380"/>
              <a:gd name="connsiteY2" fmla="*/ 165616 h 1285294"/>
              <a:gd name="connsiteX3" fmla="*/ 229458 w 860380"/>
              <a:gd name="connsiteY3" fmla="*/ 20360 h 1285294"/>
              <a:gd name="connsiteX4" fmla="*/ 580264 w 860380"/>
              <a:gd name="connsiteY4" fmla="*/ 9692 h 1285294"/>
              <a:gd name="connsiteX5" fmla="*/ 730442 w 860380"/>
              <a:gd name="connsiteY5" fmla="*/ 165383 h 1285294"/>
              <a:gd name="connsiteX6" fmla="*/ 841141 w 860380"/>
              <a:gd name="connsiteY6" fmla="*/ 975869 h 1285294"/>
              <a:gd name="connsiteX7" fmla="*/ 797210 w 860380"/>
              <a:gd name="connsiteY7" fmla="*/ 1242327 h 1285294"/>
              <a:gd name="connsiteX8" fmla="*/ 248636 w 860380"/>
              <a:gd name="connsiteY8" fmla="*/ 1263375 h 1285294"/>
              <a:gd name="connsiteX9" fmla="*/ 133732 w 860380"/>
              <a:gd name="connsiteY9" fmla="*/ 1026867 h 1285294"/>
              <a:gd name="connsiteX10" fmla="*/ 126588 w 860380"/>
              <a:gd name="connsiteY10" fmla="*/ 612244 h 1285294"/>
              <a:gd name="connsiteX11" fmla="*/ 6097 w 860380"/>
              <a:gd name="connsiteY11" fmla="*/ 679490 h 1285294"/>
              <a:gd name="connsiteX0" fmla="*/ 6097 w 881639"/>
              <a:gd name="connsiteY0" fmla="*/ 679490 h 1286194"/>
              <a:gd name="connsiteX1" fmla="*/ 112491 w 881639"/>
              <a:gd name="connsiteY1" fmla="*/ 477560 h 1286194"/>
              <a:gd name="connsiteX2" fmla="*/ 94775 w 881639"/>
              <a:gd name="connsiteY2" fmla="*/ 165616 h 1286194"/>
              <a:gd name="connsiteX3" fmla="*/ 229458 w 881639"/>
              <a:gd name="connsiteY3" fmla="*/ 20360 h 1286194"/>
              <a:gd name="connsiteX4" fmla="*/ 580264 w 881639"/>
              <a:gd name="connsiteY4" fmla="*/ 9692 h 1286194"/>
              <a:gd name="connsiteX5" fmla="*/ 730442 w 881639"/>
              <a:gd name="connsiteY5" fmla="*/ 165383 h 1286194"/>
              <a:gd name="connsiteX6" fmla="*/ 873260 w 881639"/>
              <a:gd name="connsiteY6" fmla="*/ 958078 h 1286194"/>
              <a:gd name="connsiteX7" fmla="*/ 797210 w 881639"/>
              <a:gd name="connsiteY7" fmla="*/ 1242327 h 1286194"/>
              <a:gd name="connsiteX8" fmla="*/ 248636 w 881639"/>
              <a:gd name="connsiteY8" fmla="*/ 1263375 h 1286194"/>
              <a:gd name="connsiteX9" fmla="*/ 133732 w 881639"/>
              <a:gd name="connsiteY9" fmla="*/ 1026867 h 1286194"/>
              <a:gd name="connsiteX10" fmla="*/ 126588 w 881639"/>
              <a:gd name="connsiteY10" fmla="*/ 612244 h 1286194"/>
              <a:gd name="connsiteX11" fmla="*/ 6097 w 881639"/>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26707 w 881758"/>
              <a:gd name="connsiteY10" fmla="*/ 612244 h 1286194"/>
              <a:gd name="connsiteX11" fmla="*/ 6216 w 881758"/>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38858 w 881758"/>
              <a:gd name="connsiteY10" fmla="*/ 503910 h 1286194"/>
              <a:gd name="connsiteX11" fmla="*/ 6216 w 881758"/>
              <a:gd name="connsiteY11" fmla="*/ 679490 h 1286194"/>
              <a:gd name="connsiteX0" fmla="*/ 6961 w 868563"/>
              <a:gd name="connsiteY0" fmla="*/ 538413 h 1286194"/>
              <a:gd name="connsiteX1" fmla="*/ 96872 w 868563"/>
              <a:gd name="connsiteY1" fmla="*/ 369894 h 1286194"/>
              <a:gd name="connsiteX2" fmla="*/ 81699 w 868563"/>
              <a:gd name="connsiteY2" fmla="*/ 165616 h 1286194"/>
              <a:gd name="connsiteX3" fmla="*/ 216382 w 868563"/>
              <a:gd name="connsiteY3" fmla="*/ 20360 h 1286194"/>
              <a:gd name="connsiteX4" fmla="*/ 567188 w 868563"/>
              <a:gd name="connsiteY4" fmla="*/ 9692 h 1286194"/>
              <a:gd name="connsiteX5" fmla="*/ 717366 w 868563"/>
              <a:gd name="connsiteY5" fmla="*/ 165383 h 1286194"/>
              <a:gd name="connsiteX6" fmla="*/ 860184 w 868563"/>
              <a:gd name="connsiteY6" fmla="*/ 958078 h 1286194"/>
              <a:gd name="connsiteX7" fmla="*/ 784134 w 868563"/>
              <a:gd name="connsiteY7" fmla="*/ 1242327 h 1286194"/>
              <a:gd name="connsiteX8" fmla="*/ 235560 w 868563"/>
              <a:gd name="connsiteY8" fmla="*/ 1263375 h 1286194"/>
              <a:gd name="connsiteX9" fmla="*/ 120656 w 868563"/>
              <a:gd name="connsiteY9" fmla="*/ 1026867 h 1286194"/>
              <a:gd name="connsiteX10" fmla="*/ 125663 w 868563"/>
              <a:gd name="connsiteY10" fmla="*/ 503910 h 1286194"/>
              <a:gd name="connsiteX11" fmla="*/ 6961 w 868563"/>
              <a:gd name="connsiteY11" fmla="*/ 538413 h 1286194"/>
              <a:gd name="connsiteX0" fmla="*/ 6961 w 867791"/>
              <a:gd name="connsiteY0" fmla="*/ 538413 h 1312892"/>
              <a:gd name="connsiteX1" fmla="*/ 96872 w 867791"/>
              <a:gd name="connsiteY1" fmla="*/ 369894 h 1312892"/>
              <a:gd name="connsiteX2" fmla="*/ 81699 w 867791"/>
              <a:gd name="connsiteY2" fmla="*/ 165616 h 1312892"/>
              <a:gd name="connsiteX3" fmla="*/ 216382 w 867791"/>
              <a:gd name="connsiteY3" fmla="*/ 20360 h 1312892"/>
              <a:gd name="connsiteX4" fmla="*/ 567188 w 867791"/>
              <a:gd name="connsiteY4" fmla="*/ 9692 h 1312892"/>
              <a:gd name="connsiteX5" fmla="*/ 717366 w 867791"/>
              <a:gd name="connsiteY5" fmla="*/ 165383 h 1312892"/>
              <a:gd name="connsiteX6" fmla="*/ 860184 w 867791"/>
              <a:gd name="connsiteY6" fmla="*/ 958078 h 1312892"/>
              <a:gd name="connsiteX7" fmla="*/ 784134 w 867791"/>
              <a:gd name="connsiteY7" fmla="*/ 1242327 h 1312892"/>
              <a:gd name="connsiteX8" fmla="*/ 256000 w 867791"/>
              <a:gd name="connsiteY8" fmla="*/ 1298372 h 1312892"/>
              <a:gd name="connsiteX9" fmla="*/ 120656 w 867791"/>
              <a:gd name="connsiteY9" fmla="*/ 1026867 h 1312892"/>
              <a:gd name="connsiteX10" fmla="*/ 125663 w 867791"/>
              <a:gd name="connsiteY10" fmla="*/ 503910 h 1312892"/>
              <a:gd name="connsiteX11" fmla="*/ 6961 w 867791"/>
              <a:gd name="connsiteY11" fmla="*/ 538413 h 1312892"/>
              <a:gd name="connsiteX0" fmla="*/ 6961 w 867791"/>
              <a:gd name="connsiteY0" fmla="*/ 538413 h 1313923"/>
              <a:gd name="connsiteX1" fmla="*/ 96872 w 867791"/>
              <a:gd name="connsiteY1" fmla="*/ 369894 h 1313923"/>
              <a:gd name="connsiteX2" fmla="*/ 81699 w 867791"/>
              <a:gd name="connsiteY2" fmla="*/ 165616 h 1313923"/>
              <a:gd name="connsiteX3" fmla="*/ 216382 w 867791"/>
              <a:gd name="connsiteY3" fmla="*/ 20360 h 1313923"/>
              <a:gd name="connsiteX4" fmla="*/ 567188 w 867791"/>
              <a:gd name="connsiteY4" fmla="*/ 9692 h 1313923"/>
              <a:gd name="connsiteX5" fmla="*/ 717366 w 867791"/>
              <a:gd name="connsiteY5" fmla="*/ 165383 h 1313923"/>
              <a:gd name="connsiteX6" fmla="*/ 860184 w 867791"/>
              <a:gd name="connsiteY6" fmla="*/ 958078 h 1313923"/>
              <a:gd name="connsiteX7" fmla="*/ 784134 w 867791"/>
              <a:gd name="connsiteY7" fmla="*/ 1242327 h 1313923"/>
              <a:gd name="connsiteX8" fmla="*/ 256000 w 867791"/>
              <a:gd name="connsiteY8" fmla="*/ 1298372 h 1313923"/>
              <a:gd name="connsiteX9" fmla="*/ 145617 w 867791"/>
              <a:gd name="connsiteY9" fmla="*/ 1012668 h 1313923"/>
              <a:gd name="connsiteX10" fmla="*/ 125663 w 867791"/>
              <a:gd name="connsiteY10" fmla="*/ 503910 h 1313923"/>
              <a:gd name="connsiteX11" fmla="*/ 6961 w 867791"/>
              <a:gd name="connsiteY11" fmla="*/ 538413 h 1313923"/>
              <a:gd name="connsiteX0" fmla="*/ 6961 w 867791"/>
              <a:gd name="connsiteY0" fmla="*/ 538413 h 1310173"/>
              <a:gd name="connsiteX1" fmla="*/ 96872 w 867791"/>
              <a:gd name="connsiteY1" fmla="*/ 369894 h 1310173"/>
              <a:gd name="connsiteX2" fmla="*/ 81699 w 867791"/>
              <a:gd name="connsiteY2" fmla="*/ 165616 h 1310173"/>
              <a:gd name="connsiteX3" fmla="*/ 216382 w 867791"/>
              <a:gd name="connsiteY3" fmla="*/ 20360 h 1310173"/>
              <a:gd name="connsiteX4" fmla="*/ 567188 w 867791"/>
              <a:gd name="connsiteY4" fmla="*/ 9692 h 1310173"/>
              <a:gd name="connsiteX5" fmla="*/ 717366 w 867791"/>
              <a:gd name="connsiteY5" fmla="*/ 165383 h 1310173"/>
              <a:gd name="connsiteX6" fmla="*/ 860184 w 867791"/>
              <a:gd name="connsiteY6" fmla="*/ 958078 h 1310173"/>
              <a:gd name="connsiteX7" fmla="*/ 784134 w 867791"/>
              <a:gd name="connsiteY7" fmla="*/ 1242327 h 1310173"/>
              <a:gd name="connsiteX8" fmla="*/ 256000 w 867791"/>
              <a:gd name="connsiteY8" fmla="*/ 1298372 h 1310173"/>
              <a:gd name="connsiteX9" fmla="*/ 155978 w 867791"/>
              <a:gd name="connsiteY9" fmla="*/ 1064454 h 1310173"/>
              <a:gd name="connsiteX10" fmla="*/ 125663 w 867791"/>
              <a:gd name="connsiteY10" fmla="*/ 503910 h 1310173"/>
              <a:gd name="connsiteX11" fmla="*/ 6961 w 867791"/>
              <a:gd name="connsiteY11" fmla="*/ 538413 h 1310173"/>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6197"/>
              <a:gd name="connsiteX1" fmla="*/ 96872 w 867791"/>
              <a:gd name="connsiteY1" fmla="*/ 369894 h 1306197"/>
              <a:gd name="connsiteX2" fmla="*/ 81699 w 867791"/>
              <a:gd name="connsiteY2" fmla="*/ 165616 h 1306197"/>
              <a:gd name="connsiteX3" fmla="*/ 216382 w 867791"/>
              <a:gd name="connsiteY3" fmla="*/ 20360 h 1306197"/>
              <a:gd name="connsiteX4" fmla="*/ 567188 w 867791"/>
              <a:gd name="connsiteY4" fmla="*/ 9692 h 1306197"/>
              <a:gd name="connsiteX5" fmla="*/ 717366 w 867791"/>
              <a:gd name="connsiteY5" fmla="*/ 165383 h 1306197"/>
              <a:gd name="connsiteX6" fmla="*/ 860184 w 867791"/>
              <a:gd name="connsiteY6" fmla="*/ 958078 h 1306197"/>
              <a:gd name="connsiteX7" fmla="*/ 784134 w 867791"/>
              <a:gd name="connsiteY7" fmla="*/ 1242327 h 1306197"/>
              <a:gd name="connsiteX8" fmla="*/ 256000 w 867791"/>
              <a:gd name="connsiteY8" fmla="*/ 1298372 h 1306197"/>
              <a:gd name="connsiteX9" fmla="*/ 155507 w 867791"/>
              <a:gd name="connsiteY9" fmla="*/ 1120000 h 1306197"/>
              <a:gd name="connsiteX10" fmla="*/ 125663 w 867791"/>
              <a:gd name="connsiteY10" fmla="*/ 503910 h 1306197"/>
              <a:gd name="connsiteX11" fmla="*/ 6961 w 867791"/>
              <a:gd name="connsiteY11" fmla="*/ 538413 h 1306197"/>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39700 h 1307484"/>
              <a:gd name="connsiteX1" fmla="*/ 96872 w 867791"/>
              <a:gd name="connsiteY1" fmla="*/ 371181 h 1307484"/>
              <a:gd name="connsiteX2" fmla="*/ 77366 w 867791"/>
              <a:gd name="connsiteY2" fmla="*/ 91980 h 1307484"/>
              <a:gd name="connsiteX3" fmla="*/ 216382 w 867791"/>
              <a:gd name="connsiteY3" fmla="*/ 21647 h 1307484"/>
              <a:gd name="connsiteX4" fmla="*/ 567188 w 867791"/>
              <a:gd name="connsiteY4" fmla="*/ 10979 h 1307484"/>
              <a:gd name="connsiteX5" fmla="*/ 717366 w 867791"/>
              <a:gd name="connsiteY5" fmla="*/ 166670 h 1307484"/>
              <a:gd name="connsiteX6" fmla="*/ 860184 w 867791"/>
              <a:gd name="connsiteY6" fmla="*/ 959365 h 1307484"/>
              <a:gd name="connsiteX7" fmla="*/ 784134 w 867791"/>
              <a:gd name="connsiteY7" fmla="*/ 1243614 h 1307484"/>
              <a:gd name="connsiteX8" fmla="*/ 256000 w 867791"/>
              <a:gd name="connsiteY8" fmla="*/ 1299659 h 1307484"/>
              <a:gd name="connsiteX9" fmla="*/ 155507 w 867791"/>
              <a:gd name="connsiteY9" fmla="*/ 1121287 h 1307484"/>
              <a:gd name="connsiteX10" fmla="*/ 125663 w 867791"/>
              <a:gd name="connsiteY10" fmla="*/ 505197 h 1307484"/>
              <a:gd name="connsiteX11" fmla="*/ 6961 w 867791"/>
              <a:gd name="connsiteY11" fmla="*/ 539700 h 1307484"/>
              <a:gd name="connsiteX0" fmla="*/ 6961 w 867791"/>
              <a:gd name="connsiteY0" fmla="*/ 550995 h 1318779"/>
              <a:gd name="connsiteX1" fmla="*/ 96872 w 867791"/>
              <a:gd name="connsiteY1" fmla="*/ 382476 h 1318779"/>
              <a:gd name="connsiteX2" fmla="*/ 77366 w 867791"/>
              <a:gd name="connsiteY2" fmla="*/ 103275 h 1318779"/>
              <a:gd name="connsiteX3" fmla="*/ 229757 w 867791"/>
              <a:gd name="connsiteY3" fmla="*/ 9471 h 1318779"/>
              <a:gd name="connsiteX4" fmla="*/ 567188 w 867791"/>
              <a:gd name="connsiteY4" fmla="*/ 22274 h 1318779"/>
              <a:gd name="connsiteX5" fmla="*/ 717366 w 867791"/>
              <a:gd name="connsiteY5" fmla="*/ 177965 h 1318779"/>
              <a:gd name="connsiteX6" fmla="*/ 860184 w 867791"/>
              <a:gd name="connsiteY6" fmla="*/ 970660 h 1318779"/>
              <a:gd name="connsiteX7" fmla="*/ 784134 w 867791"/>
              <a:gd name="connsiteY7" fmla="*/ 1254909 h 1318779"/>
              <a:gd name="connsiteX8" fmla="*/ 256000 w 867791"/>
              <a:gd name="connsiteY8" fmla="*/ 1310954 h 1318779"/>
              <a:gd name="connsiteX9" fmla="*/ 155507 w 867791"/>
              <a:gd name="connsiteY9" fmla="*/ 1132582 h 1318779"/>
              <a:gd name="connsiteX10" fmla="*/ 125663 w 867791"/>
              <a:gd name="connsiteY10" fmla="*/ 516492 h 1318779"/>
              <a:gd name="connsiteX11" fmla="*/ 6961 w 867791"/>
              <a:gd name="connsiteY11" fmla="*/ 550995 h 1318779"/>
              <a:gd name="connsiteX0" fmla="*/ 6961 w 867791"/>
              <a:gd name="connsiteY0" fmla="*/ 560584 h 1328368"/>
              <a:gd name="connsiteX1" fmla="*/ 96872 w 867791"/>
              <a:gd name="connsiteY1" fmla="*/ 392065 h 1328368"/>
              <a:gd name="connsiteX2" fmla="*/ 77366 w 867791"/>
              <a:gd name="connsiteY2" fmla="*/ 112864 h 1328368"/>
              <a:gd name="connsiteX3" fmla="*/ 229757 w 867791"/>
              <a:gd name="connsiteY3" fmla="*/ 19060 h 1328368"/>
              <a:gd name="connsiteX4" fmla="*/ 566246 w 867791"/>
              <a:gd name="connsiteY4" fmla="*/ 15575 h 1328368"/>
              <a:gd name="connsiteX5" fmla="*/ 717366 w 867791"/>
              <a:gd name="connsiteY5" fmla="*/ 187554 h 1328368"/>
              <a:gd name="connsiteX6" fmla="*/ 860184 w 867791"/>
              <a:gd name="connsiteY6" fmla="*/ 980249 h 1328368"/>
              <a:gd name="connsiteX7" fmla="*/ 784134 w 867791"/>
              <a:gd name="connsiteY7" fmla="*/ 1264498 h 1328368"/>
              <a:gd name="connsiteX8" fmla="*/ 256000 w 867791"/>
              <a:gd name="connsiteY8" fmla="*/ 1320543 h 1328368"/>
              <a:gd name="connsiteX9" fmla="*/ 155507 w 867791"/>
              <a:gd name="connsiteY9" fmla="*/ 1142171 h 1328368"/>
              <a:gd name="connsiteX10" fmla="*/ 125663 w 867791"/>
              <a:gd name="connsiteY10" fmla="*/ 526081 h 1328368"/>
              <a:gd name="connsiteX11" fmla="*/ 6961 w 867791"/>
              <a:gd name="connsiteY11" fmla="*/ 560584 h 1328368"/>
              <a:gd name="connsiteX0" fmla="*/ 6961 w 865870"/>
              <a:gd name="connsiteY0" fmla="*/ 560584 h 1328871"/>
              <a:gd name="connsiteX1" fmla="*/ 96872 w 865870"/>
              <a:gd name="connsiteY1" fmla="*/ 392065 h 1328871"/>
              <a:gd name="connsiteX2" fmla="*/ 77366 w 865870"/>
              <a:gd name="connsiteY2" fmla="*/ 112864 h 1328871"/>
              <a:gd name="connsiteX3" fmla="*/ 229757 w 865870"/>
              <a:gd name="connsiteY3" fmla="*/ 19060 h 1328871"/>
              <a:gd name="connsiteX4" fmla="*/ 566246 w 865870"/>
              <a:gd name="connsiteY4" fmla="*/ 15575 h 1328871"/>
              <a:gd name="connsiteX5" fmla="*/ 717366 w 865870"/>
              <a:gd name="connsiteY5" fmla="*/ 187554 h 1328871"/>
              <a:gd name="connsiteX6" fmla="*/ 860184 w 865870"/>
              <a:gd name="connsiteY6" fmla="*/ 980249 h 1328871"/>
              <a:gd name="connsiteX7" fmla="*/ 784134 w 865870"/>
              <a:gd name="connsiteY7" fmla="*/ 1264498 h 1328871"/>
              <a:gd name="connsiteX8" fmla="*/ 314963 w 865870"/>
              <a:gd name="connsiteY8" fmla="*/ 1321127 h 1328871"/>
              <a:gd name="connsiteX9" fmla="*/ 155507 w 865870"/>
              <a:gd name="connsiteY9" fmla="*/ 1142171 h 1328871"/>
              <a:gd name="connsiteX10" fmla="*/ 125663 w 865870"/>
              <a:gd name="connsiteY10" fmla="*/ 526081 h 1328871"/>
              <a:gd name="connsiteX11" fmla="*/ 6961 w 865870"/>
              <a:gd name="connsiteY11" fmla="*/ 560584 h 1328871"/>
              <a:gd name="connsiteX0" fmla="*/ 6961 w 865870"/>
              <a:gd name="connsiteY0" fmla="*/ 560584 h 1328712"/>
              <a:gd name="connsiteX1" fmla="*/ 96872 w 865870"/>
              <a:gd name="connsiteY1" fmla="*/ 392065 h 1328712"/>
              <a:gd name="connsiteX2" fmla="*/ 77366 w 865870"/>
              <a:gd name="connsiteY2" fmla="*/ 112864 h 1328712"/>
              <a:gd name="connsiteX3" fmla="*/ 229757 w 865870"/>
              <a:gd name="connsiteY3" fmla="*/ 19060 h 1328712"/>
              <a:gd name="connsiteX4" fmla="*/ 566246 w 865870"/>
              <a:gd name="connsiteY4" fmla="*/ 15575 h 1328712"/>
              <a:gd name="connsiteX5" fmla="*/ 717366 w 865870"/>
              <a:gd name="connsiteY5" fmla="*/ 187554 h 1328712"/>
              <a:gd name="connsiteX6" fmla="*/ 860184 w 865870"/>
              <a:gd name="connsiteY6" fmla="*/ 980249 h 1328712"/>
              <a:gd name="connsiteX7" fmla="*/ 784134 w 865870"/>
              <a:gd name="connsiteY7" fmla="*/ 1264498 h 1328712"/>
              <a:gd name="connsiteX8" fmla="*/ 314963 w 865870"/>
              <a:gd name="connsiteY8" fmla="*/ 1321127 h 1328712"/>
              <a:gd name="connsiteX9" fmla="*/ 177736 w 865870"/>
              <a:gd name="connsiteY9" fmla="*/ 1144426 h 1328712"/>
              <a:gd name="connsiteX10" fmla="*/ 125663 w 865870"/>
              <a:gd name="connsiteY10" fmla="*/ 526081 h 1328712"/>
              <a:gd name="connsiteX11" fmla="*/ 6961 w 865870"/>
              <a:gd name="connsiteY11" fmla="*/ 560584 h 1328712"/>
              <a:gd name="connsiteX0" fmla="*/ 6961 w 864913"/>
              <a:gd name="connsiteY0" fmla="*/ 560584 h 1327274"/>
              <a:gd name="connsiteX1" fmla="*/ 96872 w 864913"/>
              <a:gd name="connsiteY1" fmla="*/ 392065 h 1327274"/>
              <a:gd name="connsiteX2" fmla="*/ 77366 w 864913"/>
              <a:gd name="connsiteY2" fmla="*/ 112864 h 1327274"/>
              <a:gd name="connsiteX3" fmla="*/ 229757 w 864913"/>
              <a:gd name="connsiteY3" fmla="*/ 19060 h 1327274"/>
              <a:gd name="connsiteX4" fmla="*/ 566246 w 864913"/>
              <a:gd name="connsiteY4" fmla="*/ 15575 h 1327274"/>
              <a:gd name="connsiteX5" fmla="*/ 717366 w 864913"/>
              <a:gd name="connsiteY5" fmla="*/ 187554 h 1327274"/>
              <a:gd name="connsiteX6" fmla="*/ 860184 w 864913"/>
              <a:gd name="connsiteY6" fmla="*/ 980249 h 1327274"/>
              <a:gd name="connsiteX7" fmla="*/ 784134 w 864913"/>
              <a:gd name="connsiteY7" fmla="*/ 1264498 h 1327274"/>
              <a:gd name="connsiteX8" fmla="*/ 351698 w 864913"/>
              <a:gd name="connsiteY8" fmla="*/ 1319456 h 1327274"/>
              <a:gd name="connsiteX9" fmla="*/ 177736 w 864913"/>
              <a:gd name="connsiteY9" fmla="*/ 1144426 h 1327274"/>
              <a:gd name="connsiteX10" fmla="*/ 125663 w 864913"/>
              <a:gd name="connsiteY10" fmla="*/ 526081 h 1327274"/>
              <a:gd name="connsiteX11" fmla="*/ 6961 w 864913"/>
              <a:gd name="connsiteY11" fmla="*/ 560584 h 1327274"/>
              <a:gd name="connsiteX0" fmla="*/ 6961 w 878410"/>
              <a:gd name="connsiteY0" fmla="*/ 560584 h 1325203"/>
              <a:gd name="connsiteX1" fmla="*/ 96872 w 878410"/>
              <a:gd name="connsiteY1" fmla="*/ 392065 h 1325203"/>
              <a:gd name="connsiteX2" fmla="*/ 77366 w 878410"/>
              <a:gd name="connsiteY2" fmla="*/ 112864 h 1325203"/>
              <a:gd name="connsiteX3" fmla="*/ 229757 w 878410"/>
              <a:gd name="connsiteY3" fmla="*/ 19060 h 1325203"/>
              <a:gd name="connsiteX4" fmla="*/ 566246 w 878410"/>
              <a:gd name="connsiteY4" fmla="*/ 15575 h 1325203"/>
              <a:gd name="connsiteX5" fmla="*/ 717366 w 878410"/>
              <a:gd name="connsiteY5" fmla="*/ 187554 h 1325203"/>
              <a:gd name="connsiteX6" fmla="*/ 860184 w 878410"/>
              <a:gd name="connsiteY6" fmla="*/ 980249 h 1325203"/>
              <a:gd name="connsiteX7" fmla="*/ 819942 w 878410"/>
              <a:gd name="connsiteY7" fmla="*/ 1254587 h 1325203"/>
              <a:gd name="connsiteX8" fmla="*/ 351698 w 878410"/>
              <a:gd name="connsiteY8" fmla="*/ 1319456 h 1325203"/>
              <a:gd name="connsiteX9" fmla="*/ 177736 w 878410"/>
              <a:gd name="connsiteY9" fmla="*/ 1144426 h 1325203"/>
              <a:gd name="connsiteX10" fmla="*/ 125663 w 878410"/>
              <a:gd name="connsiteY10" fmla="*/ 526081 h 1325203"/>
              <a:gd name="connsiteX11" fmla="*/ 6961 w 878410"/>
              <a:gd name="connsiteY11" fmla="*/ 560584 h 1325203"/>
              <a:gd name="connsiteX0" fmla="*/ 6961 w 879480"/>
              <a:gd name="connsiteY0" fmla="*/ 560584 h 1324478"/>
              <a:gd name="connsiteX1" fmla="*/ 96872 w 879480"/>
              <a:gd name="connsiteY1" fmla="*/ 392065 h 1324478"/>
              <a:gd name="connsiteX2" fmla="*/ 77366 w 879480"/>
              <a:gd name="connsiteY2" fmla="*/ 112864 h 1324478"/>
              <a:gd name="connsiteX3" fmla="*/ 229757 w 879480"/>
              <a:gd name="connsiteY3" fmla="*/ 19060 h 1324478"/>
              <a:gd name="connsiteX4" fmla="*/ 566246 w 879480"/>
              <a:gd name="connsiteY4" fmla="*/ 15575 h 1324478"/>
              <a:gd name="connsiteX5" fmla="*/ 717366 w 879480"/>
              <a:gd name="connsiteY5" fmla="*/ 187554 h 1324478"/>
              <a:gd name="connsiteX6" fmla="*/ 861931 w 879480"/>
              <a:gd name="connsiteY6" fmla="*/ 1026005 h 1324478"/>
              <a:gd name="connsiteX7" fmla="*/ 819942 w 879480"/>
              <a:gd name="connsiteY7" fmla="*/ 1254587 h 1324478"/>
              <a:gd name="connsiteX8" fmla="*/ 351698 w 879480"/>
              <a:gd name="connsiteY8" fmla="*/ 1319456 h 1324478"/>
              <a:gd name="connsiteX9" fmla="*/ 177736 w 879480"/>
              <a:gd name="connsiteY9" fmla="*/ 1144426 h 1324478"/>
              <a:gd name="connsiteX10" fmla="*/ 125663 w 879480"/>
              <a:gd name="connsiteY10" fmla="*/ 526081 h 1324478"/>
              <a:gd name="connsiteX11" fmla="*/ 6961 w 879480"/>
              <a:gd name="connsiteY11" fmla="*/ 560584 h 1324478"/>
              <a:gd name="connsiteX0" fmla="*/ 6961 w 864502"/>
              <a:gd name="connsiteY0" fmla="*/ 560584 h 1326578"/>
              <a:gd name="connsiteX1" fmla="*/ 96872 w 864502"/>
              <a:gd name="connsiteY1" fmla="*/ 392065 h 1326578"/>
              <a:gd name="connsiteX2" fmla="*/ 77366 w 864502"/>
              <a:gd name="connsiteY2" fmla="*/ 112864 h 1326578"/>
              <a:gd name="connsiteX3" fmla="*/ 229757 w 864502"/>
              <a:gd name="connsiteY3" fmla="*/ 19060 h 1326578"/>
              <a:gd name="connsiteX4" fmla="*/ 566246 w 864502"/>
              <a:gd name="connsiteY4" fmla="*/ 15575 h 1326578"/>
              <a:gd name="connsiteX5" fmla="*/ 717366 w 864502"/>
              <a:gd name="connsiteY5" fmla="*/ 187554 h 1326578"/>
              <a:gd name="connsiteX6" fmla="*/ 861931 w 864502"/>
              <a:gd name="connsiteY6" fmla="*/ 1026005 h 1326578"/>
              <a:gd name="connsiteX7" fmla="*/ 773212 w 864502"/>
              <a:gd name="connsiteY7" fmla="*/ 1266151 h 1326578"/>
              <a:gd name="connsiteX8" fmla="*/ 351698 w 864502"/>
              <a:gd name="connsiteY8" fmla="*/ 1319456 h 1326578"/>
              <a:gd name="connsiteX9" fmla="*/ 177736 w 864502"/>
              <a:gd name="connsiteY9" fmla="*/ 1144426 h 1326578"/>
              <a:gd name="connsiteX10" fmla="*/ 125663 w 864502"/>
              <a:gd name="connsiteY10" fmla="*/ 526081 h 1326578"/>
              <a:gd name="connsiteX11" fmla="*/ 6961 w 864502"/>
              <a:gd name="connsiteY11" fmla="*/ 560584 h 1326578"/>
              <a:gd name="connsiteX0" fmla="*/ 6961 w 864110"/>
              <a:gd name="connsiteY0" fmla="*/ 560584 h 1331877"/>
              <a:gd name="connsiteX1" fmla="*/ 96872 w 864110"/>
              <a:gd name="connsiteY1" fmla="*/ 392065 h 1331877"/>
              <a:gd name="connsiteX2" fmla="*/ 77366 w 864110"/>
              <a:gd name="connsiteY2" fmla="*/ 112864 h 1331877"/>
              <a:gd name="connsiteX3" fmla="*/ 229757 w 864110"/>
              <a:gd name="connsiteY3" fmla="*/ 19060 h 1331877"/>
              <a:gd name="connsiteX4" fmla="*/ 566246 w 864110"/>
              <a:gd name="connsiteY4" fmla="*/ 15575 h 1331877"/>
              <a:gd name="connsiteX5" fmla="*/ 717366 w 864110"/>
              <a:gd name="connsiteY5" fmla="*/ 187554 h 1331877"/>
              <a:gd name="connsiteX6" fmla="*/ 861931 w 864110"/>
              <a:gd name="connsiteY6" fmla="*/ 1026005 h 1331877"/>
              <a:gd name="connsiteX7" fmla="*/ 773212 w 864110"/>
              <a:gd name="connsiteY7" fmla="*/ 1266151 h 1331877"/>
              <a:gd name="connsiteX8" fmla="*/ 386884 w 864110"/>
              <a:gd name="connsiteY8" fmla="*/ 1325422 h 1331877"/>
              <a:gd name="connsiteX9" fmla="*/ 177736 w 864110"/>
              <a:gd name="connsiteY9" fmla="*/ 1144426 h 1331877"/>
              <a:gd name="connsiteX10" fmla="*/ 125663 w 864110"/>
              <a:gd name="connsiteY10" fmla="*/ 526081 h 1331877"/>
              <a:gd name="connsiteX11" fmla="*/ 6961 w 864110"/>
              <a:gd name="connsiteY11" fmla="*/ 560584 h 1331877"/>
              <a:gd name="connsiteX0" fmla="*/ 6961 w 864110"/>
              <a:gd name="connsiteY0" fmla="*/ 560584 h 1332354"/>
              <a:gd name="connsiteX1" fmla="*/ 96872 w 864110"/>
              <a:gd name="connsiteY1" fmla="*/ 392065 h 1332354"/>
              <a:gd name="connsiteX2" fmla="*/ 77366 w 864110"/>
              <a:gd name="connsiteY2" fmla="*/ 112864 h 1332354"/>
              <a:gd name="connsiteX3" fmla="*/ 229757 w 864110"/>
              <a:gd name="connsiteY3" fmla="*/ 19060 h 1332354"/>
              <a:gd name="connsiteX4" fmla="*/ 566246 w 864110"/>
              <a:gd name="connsiteY4" fmla="*/ 15575 h 1332354"/>
              <a:gd name="connsiteX5" fmla="*/ 717366 w 864110"/>
              <a:gd name="connsiteY5" fmla="*/ 187554 h 1332354"/>
              <a:gd name="connsiteX6" fmla="*/ 861931 w 864110"/>
              <a:gd name="connsiteY6" fmla="*/ 1026005 h 1332354"/>
              <a:gd name="connsiteX7" fmla="*/ 773212 w 864110"/>
              <a:gd name="connsiteY7" fmla="*/ 1266151 h 1332354"/>
              <a:gd name="connsiteX8" fmla="*/ 386884 w 864110"/>
              <a:gd name="connsiteY8" fmla="*/ 1325422 h 1332354"/>
              <a:gd name="connsiteX9" fmla="*/ 197485 w 864110"/>
              <a:gd name="connsiteY9" fmla="*/ 1137282 h 1332354"/>
              <a:gd name="connsiteX10" fmla="*/ 125663 w 864110"/>
              <a:gd name="connsiteY10" fmla="*/ 526081 h 1332354"/>
              <a:gd name="connsiteX11" fmla="*/ 6961 w 864110"/>
              <a:gd name="connsiteY11" fmla="*/ 560584 h 1332354"/>
              <a:gd name="connsiteX0" fmla="*/ 6961 w 864110"/>
              <a:gd name="connsiteY0" fmla="*/ 560674 h 1332444"/>
              <a:gd name="connsiteX1" fmla="*/ 96872 w 864110"/>
              <a:gd name="connsiteY1" fmla="*/ 392155 h 1332444"/>
              <a:gd name="connsiteX2" fmla="*/ 79552 w 864110"/>
              <a:gd name="connsiteY2" fmla="*/ 114810 h 1332444"/>
              <a:gd name="connsiteX3" fmla="*/ 229757 w 864110"/>
              <a:gd name="connsiteY3" fmla="*/ 19150 h 1332444"/>
              <a:gd name="connsiteX4" fmla="*/ 566246 w 864110"/>
              <a:gd name="connsiteY4" fmla="*/ 15665 h 1332444"/>
              <a:gd name="connsiteX5" fmla="*/ 717366 w 864110"/>
              <a:gd name="connsiteY5" fmla="*/ 187644 h 1332444"/>
              <a:gd name="connsiteX6" fmla="*/ 861931 w 864110"/>
              <a:gd name="connsiteY6" fmla="*/ 1026095 h 1332444"/>
              <a:gd name="connsiteX7" fmla="*/ 773212 w 864110"/>
              <a:gd name="connsiteY7" fmla="*/ 1266241 h 1332444"/>
              <a:gd name="connsiteX8" fmla="*/ 386884 w 864110"/>
              <a:gd name="connsiteY8" fmla="*/ 1325512 h 1332444"/>
              <a:gd name="connsiteX9" fmla="*/ 197485 w 864110"/>
              <a:gd name="connsiteY9" fmla="*/ 1137372 h 1332444"/>
              <a:gd name="connsiteX10" fmla="*/ 125663 w 864110"/>
              <a:gd name="connsiteY10" fmla="*/ 526171 h 1332444"/>
              <a:gd name="connsiteX11" fmla="*/ 6961 w 864110"/>
              <a:gd name="connsiteY11" fmla="*/ 560674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528"/>
              <a:gd name="connsiteX1" fmla="*/ 76387 w 843625"/>
              <a:gd name="connsiteY1" fmla="*/ 392155 h 1332528"/>
              <a:gd name="connsiteX2" fmla="*/ 59067 w 843625"/>
              <a:gd name="connsiteY2" fmla="*/ 114810 h 1332528"/>
              <a:gd name="connsiteX3" fmla="*/ 209272 w 843625"/>
              <a:gd name="connsiteY3" fmla="*/ 19150 h 1332528"/>
              <a:gd name="connsiteX4" fmla="*/ 545761 w 843625"/>
              <a:gd name="connsiteY4" fmla="*/ 15665 h 1332528"/>
              <a:gd name="connsiteX5" fmla="*/ 696881 w 843625"/>
              <a:gd name="connsiteY5" fmla="*/ 187644 h 1332528"/>
              <a:gd name="connsiteX6" fmla="*/ 841446 w 843625"/>
              <a:gd name="connsiteY6" fmla="*/ 1026095 h 1332528"/>
              <a:gd name="connsiteX7" fmla="*/ 752727 w 843625"/>
              <a:gd name="connsiteY7" fmla="*/ 1266241 h 1332528"/>
              <a:gd name="connsiteX8" fmla="*/ 366399 w 843625"/>
              <a:gd name="connsiteY8" fmla="*/ 1325512 h 1332528"/>
              <a:gd name="connsiteX9" fmla="*/ 184643 w 843625"/>
              <a:gd name="connsiteY9" fmla="*/ 1136120 h 1332528"/>
              <a:gd name="connsiteX10" fmla="*/ 105178 w 843625"/>
              <a:gd name="connsiteY10" fmla="*/ 526171 h 1332528"/>
              <a:gd name="connsiteX11" fmla="*/ 8576 w 843625"/>
              <a:gd name="connsiteY11" fmla="*/ 550409 h 1332528"/>
              <a:gd name="connsiteX0" fmla="*/ 8576 w 843404"/>
              <a:gd name="connsiteY0" fmla="*/ 550409 h 1327013"/>
              <a:gd name="connsiteX1" fmla="*/ 76387 w 843404"/>
              <a:gd name="connsiteY1" fmla="*/ 392155 h 1327013"/>
              <a:gd name="connsiteX2" fmla="*/ 59067 w 843404"/>
              <a:gd name="connsiteY2" fmla="*/ 114810 h 1327013"/>
              <a:gd name="connsiteX3" fmla="*/ 209272 w 843404"/>
              <a:gd name="connsiteY3" fmla="*/ 19150 h 1327013"/>
              <a:gd name="connsiteX4" fmla="*/ 545761 w 843404"/>
              <a:gd name="connsiteY4" fmla="*/ 15665 h 1327013"/>
              <a:gd name="connsiteX5" fmla="*/ 696881 w 843404"/>
              <a:gd name="connsiteY5" fmla="*/ 187644 h 1327013"/>
              <a:gd name="connsiteX6" fmla="*/ 841446 w 843404"/>
              <a:gd name="connsiteY6" fmla="*/ 1026095 h 1327013"/>
              <a:gd name="connsiteX7" fmla="*/ 752727 w 843404"/>
              <a:gd name="connsiteY7" fmla="*/ 1266241 h 1327013"/>
              <a:gd name="connsiteX8" fmla="*/ 390961 w 843404"/>
              <a:gd name="connsiteY8" fmla="*/ 1319274 h 1327013"/>
              <a:gd name="connsiteX9" fmla="*/ 184643 w 843404"/>
              <a:gd name="connsiteY9" fmla="*/ 1136120 h 1327013"/>
              <a:gd name="connsiteX10" fmla="*/ 105178 w 843404"/>
              <a:gd name="connsiteY10" fmla="*/ 526171 h 1327013"/>
              <a:gd name="connsiteX11" fmla="*/ 8576 w 843404"/>
              <a:gd name="connsiteY11" fmla="*/ 550409 h 1327013"/>
              <a:gd name="connsiteX0" fmla="*/ 8576 w 843404"/>
              <a:gd name="connsiteY0" fmla="*/ 567995 h 1344599"/>
              <a:gd name="connsiteX1" fmla="*/ 76387 w 843404"/>
              <a:gd name="connsiteY1" fmla="*/ 409741 h 1344599"/>
              <a:gd name="connsiteX2" fmla="*/ 59067 w 843404"/>
              <a:gd name="connsiteY2" fmla="*/ 132396 h 1344599"/>
              <a:gd name="connsiteX3" fmla="*/ 262200 w 843404"/>
              <a:gd name="connsiteY3" fmla="*/ 8133 h 1344599"/>
              <a:gd name="connsiteX4" fmla="*/ 545761 w 843404"/>
              <a:gd name="connsiteY4" fmla="*/ 33251 h 1344599"/>
              <a:gd name="connsiteX5" fmla="*/ 696881 w 843404"/>
              <a:gd name="connsiteY5" fmla="*/ 205230 h 1344599"/>
              <a:gd name="connsiteX6" fmla="*/ 841446 w 843404"/>
              <a:gd name="connsiteY6" fmla="*/ 1043681 h 1344599"/>
              <a:gd name="connsiteX7" fmla="*/ 752727 w 843404"/>
              <a:gd name="connsiteY7" fmla="*/ 1283827 h 1344599"/>
              <a:gd name="connsiteX8" fmla="*/ 390961 w 843404"/>
              <a:gd name="connsiteY8" fmla="*/ 1336860 h 1344599"/>
              <a:gd name="connsiteX9" fmla="*/ 184643 w 843404"/>
              <a:gd name="connsiteY9" fmla="*/ 1153706 h 1344599"/>
              <a:gd name="connsiteX10" fmla="*/ 105178 w 843404"/>
              <a:gd name="connsiteY10" fmla="*/ 543757 h 1344599"/>
              <a:gd name="connsiteX11" fmla="*/ 8576 w 843404"/>
              <a:gd name="connsiteY11" fmla="*/ 567995 h 1344599"/>
              <a:gd name="connsiteX0" fmla="*/ 8576 w 843404"/>
              <a:gd name="connsiteY0" fmla="*/ 567509 h 1344113"/>
              <a:gd name="connsiteX1" fmla="*/ 76387 w 843404"/>
              <a:gd name="connsiteY1" fmla="*/ 409255 h 1344113"/>
              <a:gd name="connsiteX2" fmla="*/ 99190 w 843404"/>
              <a:gd name="connsiteY2" fmla="*/ 125338 h 1344113"/>
              <a:gd name="connsiteX3" fmla="*/ 262200 w 843404"/>
              <a:gd name="connsiteY3" fmla="*/ 7647 h 1344113"/>
              <a:gd name="connsiteX4" fmla="*/ 545761 w 843404"/>
              <a:gd name="connsiteY4" fmla="*/ 32765 h 1344113"/>
              <a:gd name="connsiteX5" fmla="*/ 696881 w 843404"/>
              <a:gd name="connsiteY5" fmla="*/ 204744 h 1344113"/>
              <a:gd name="connsiteX6" fmla="*/ 841446 w 843404"/>
              <a:gd name="connsiteY6" fmla="*/ 1043195 h 1344113"/>
              <a:gd name="connsiteX7" fmla="*/ 752727 w 843404"/>
              <a:gd name="connsiteY7" fmla="*/ 1283341 h 1344113"/>
              <a:gd name="connsiteX8" fmla="*/ 390961 w 843404"/>
              <a:gd name="connsiteY8" fmla="*/ 1336374 h 1344113"/>
              <a:gd name="connsiteX9" fmla="*/ 184643 w 843404"/>
              <a:gd name="connsiteY9" fmla="*/ 1153220 h 1344113"/>
              <a:gd name="connsiteX10" fmla="*/ 105178 w 843404"/>
              <a:gd name="connsiteY10" fmla="*/ 543271 h 1344113"/>
              <a:gd name="connsiteX11" fmla="*/ 8576 w 843404"/>
              <a:gd name="connsiteY11" fmla="*/ 567509 h 1344113"/>
              <a:gd name="connsiteX0" fmla="*/ 8576 w 843404"/>
              <a:gd name="connsiteY0" fmla="*/ 566478 h 1343082"/>
              <a:gd name="connsiteX1" fmla="*/ 76387 w 843404"/>
              <a:gd name="connsiteY1" fmla="*/ 408224 h 1343082"/>
              <a:gd name="connsiteX2" fmla="*/ 99190 w 843404"/>
              <a:gd name="connsiteY2" fmla="*/ 124307 h 1343082"/>
              <a:gd name="connsiteX3" fmla="*/ 262200 w 843404"/>
              <a:gd name="connsiteY3" fmla="*/ 6616 h 1343082"/>
              <a:gd name="connsiteX4" fmla="*/ 579343 w 843404"/>
              <a:gd name="connsiteY4" fmla="*/ 35092 h 1343082"/>
              <a:gd name="connsiteX5" fmla="*/ 696881 w 843404"/>
              <a:gd name="connsiteY5" fmla="*/ 203713 h 1343082"/>
              <a:gd name="connsiteX6" fmla="*/ 841446 w 843404"/>
              <a:gd name="connsiteY6" fmla="*/ 1042164 h 1343082"/>
              <a:gd name="connsiteX7" fmla="*/ 752727 w 843404"/>
              <a:gd name="connsiteY7" fmla="*/ 1282310 h 1343082"/>
              <a:gd name="connsiteX8" fmla="*/ 390961 w 843404"/>
              <a:gd name="connsiteY8" fmla="*/ 1335343 h 1343082"/>
              <a:gd name="connsiteX9" fmla="*/ 184643 w 843404"/>
              <a:gd name="connsiteY9" fmla="*/ 1152189 h 1343082"/>
              <a:gd name="connsiteX10" fmla="*/ 105178 w 843404"/>
              <a:gd name="connsiteY10" fmla="*/ 542240 h 1343082"/>
              <a:gd name="connsiteX11" fmla="*/ 8576 w 843404"/>
              <a:gd name="connsiteY11" fmla="*/ 566478 h 1343082"/>
              <a:gd name="connsiteX0" fmla="*/ 8576 w 843404"/>
              <a:gd name="connsiteY0" fmla="*/ 580816 h 1357420"/>
              <a:gd name="connsiteX1" fmla="*/ 76387 w 843404"/>
              <a:gd name="connsiteY1" fmla="*/ 422562 h 1357420"/>
              <a:gd name="connsiteX2" fmla="*/ 99190 w 843404"/>
              <a:gd name="connsiteY2" fmla="*/ 138645 h 1357420"/>
              <a:gd name="connsiteX3" fmla="*/ 308863 w 843404"/>
              <a:gd name="connsiteY3" fmla="*/ 4451 h 1357420"/>
              <a:gd name="connsiteX4" fmla="*/ 579343 w 843404"/>
              <a:gd name="connsiteY4" fmla="*/ 49430 h 1357420"/>
              <a:gd name="connsiteX5" fmla="*/ 696881 w 843404"/>
              <a:gd name="connsiteY5" fmla="*/ 218051 h 1357420"/>
              <a:gd name="connsiteX6" fmla="*/ 841446 w 843404"/>
              <a:gd name="connsiteY6" fmla="*/ 1056502 h 1357420"/>
              <a:gd name="connsiteX7" fmla="*/ 752727 w 843404"/>
              <a:gd name="connsiteY7" fmla="*/ 1296648 h 1357420"/>
              <a:gd name="connsiteX8" fmla="*/ 390961 w 843404"/>
              <a:gd name="connsiteY8" fmla="*/ 1349681 h 1357420"/>
              <a:gd name="connsiteX9" fmla="*/ 184643 w 843404"/>
              <a:gd name="connsiteY9" fmla="*/ 1166527 h 1357420"/>
              <a:gd name="connsiteX10" fmla="*/ 105178 w 843404"/>
              <a:gd name="connsiteY10" fmla="*/ 556578 h 1357420"/>
              <a:gd name="connsiteX11" fmla="*/ 8576 w 843404"/>
              <a:gd name="connsiteY11" fmla="*/ 580816 h 1357420"/>
              <a:gd name="connsiteX0" fmla="*/ 8576 w 842535"/>
              <a:gd name="connsiteY0" fmla="*/ 580879 h 1357483"/>
              <a:gd name="connsiteX1" fmla="*/ 76387 w 842535"/>
              <a:gd name="connsiteY1" fmla="*/ 422625 h 1357483"/>
              <a:gd name="connsiteX2" fmla="*/ 99190 w 842535"/>
              <a:gd name="connsiteY2" fmla="*/ 138708 h 1357483"/>
              <a:gd name="connsiteX3" fmla="*/ 308863 w 842535"/>
              <a:gd name="connsiteY3" fmla="*/ 4514 h 1357483"/>
              <a:gd name="connsiteX4" fmla="*/ 579343 w 842535"/>
              <a:gd name="connsiteY4" fmla="*/ 49493 h 1357483"/>
              <a:gd name="connsiteX5" fmla="*/ 714903 w 842535"/>
              <a:gd name="connsiteY5" fmla="*/ 221806 h 1357483"/>
              <a:gd name="connsiteX6" fmla="*/ 841446 w 842535"/>
              <a:gd name="connsiteY6" fmla="*/ 1056565 h 1357483"/>
              <a:gd name="connsiteX7" fmla="*/ 752727 w 842535"/>
              <a:gd name="connsiteY7" fmla="*/ 1296711 h 1357483"/>
              <a:gd name="connsiteX8" fmla="*/ 390961 w 842535"/>
              <a:gd name="connsiteY8" fmla="*/ 1349744 h 1357483"/>
              <a:gd name="connsiteX9" fmla="*/ 184643 w 842535"/>
              <a:gd name="connsiteY9" fmla="*/ 1166590 h 1357483"/>
              <a:gd name="connsiteX10" fmla="*/ 105178 w 842535"/>
              <a:gd name="connsiteY10" fmla="*/ 556641 h 1357483"/>
              <a:gd name="connsiteX11" fmla="*/ 8576 w 842535"/>
              <a:gd name="connsiteY11" fmla="*/ 580879 h 1357483"/>
              <a:gd name="connsiteX0" fmla="*/ 8576 w 842535"/>
              <a:gd name="connsiteY0" fmla="*/ 577971 h 1354575"/>
              <a:gd name="connsiteX1" fmla="*/ 76387 w 842535"/>
              <a:gd name="connsiteY1" fmla="*/ 419717 h 1354575"/>
              <a:gd name="connsiteX2" fmla="*/ 99190 w 842535"/>
              <a:gd name="connsiteY2" fmla="*/ 135800 h 1354575"/>
              <a:gd name="connsiteX3" fmla="*/ 308863 w 842535"/>
              <a:gd name="connsiteY3" fmla="*/ 1606 h 1354575"/>
              <a:gd name="connsiteX4" fmla="*/ 714903 w 842535"/>
              <a:gd name="connsiteY4" fmla="*/ 218898 h 1354575"/>
              <a:gd name="connsiteX5" fmla="*/ 841446 w 842535"/>
              <a:gd name="connsiteY5" fmla="*/ 1053657 h 1354575"/>
              <a:gd name="connsiteX6" fmla="*/ 752727 w 842535"/>
              <a:gd name="connsiteY6" fmla="*/ 1293803 h 1354575"/>
              <a:gd name="connsiteX7" fmla="*/ 390961 w 842535"/>
              <a:gd name="connsiteY7" fmla="*/ 1346836 h 1354575"/>
              <a:gd name="connsiteX8" fmla="*/ 184643 w 842535"/>
              <a:gd name="connsiteY8" fmla="*/ 1163682 h 1354575"/>
              <a:gd name="connsiteX9" fmla="*/ 105178 w 842535"/>
              <a:gd name="connsiteY9" fmla="*/ 553733 h 1354575"/>
              <a:gd name="connsiteX10" fmla="*/ 8576 w 842535"/>
              <a:gd name="connsiteY10" fmla="*/ 577971 h 1354575"/>
              <a:gd name="connsiteX0" fmla="*/ 8576 w 841897"/>
              <a:gd name="connsiteY0" fmla="*/ 576547 h 1353151"/>
              <a:gd name="connsiteX1" fmla="*/ 76387 w 841897"/>
              <a:gd name="connsiteY1" fmla="*/ 418293 h 1353151"/>
              <a:gd name="connsiteX2" fmla="*/ 99190 w 841897"/>
              <a:gd name="connsiteY2" fmla="*/ 134376 h 1353151"/>
              <a:gd name="connsiteX3" fmla="*/ 308863 w 841897"/>
              <a:gd name="connsiteY3" fmla="*/ 182 h 1353151"/>
              <a:gd name="connsiteX4" fmla="*/ 730941 w 841897"/>
              <a:gd name="connsiteY4" fmla="*/ 159475 h 1353151"/>
              <a:gd name="connsiteX5" fmla="*/ 841446 w 841897"/>
              <a:gd name="connsiteY5" fmla="*/ 1052233 h 1353151"/>
              <a:gd name="connsiteX6" fmla="*/ 752727 w 841897"/>
              <a:gd name="connsiteY6" fmla="*/ 1292379 h 1353151"/>
              <a:gd name="connsiteX7" fmla="*/ 390961 w 841897"/>
              <a:gd name="connsiteY7" fmla="*/ 1345412 h 1353151"/>
              <a:gd name="connsiteX8" fmla="*/ 184643 w 841897"/>
              <a:gd name="connsiteY8" fmla="*/ 1162258 h 1353151"/>
              <a:gd name="connsiteX9" fmla="*/ 105178 w 841897"/>
              <a:gd name="connsiteY9" fmla="*/ 552309 h 1353151"/>
              <a:gd name="connsiteX10" fmla="*/ 8576 w 841897"/>
              <a:gd name="connsiteY10" fmla="*/ 576547 h 1353151"/>
              <a:gd name="connsiteX0" fmla="*/ 8576 w 852902"/>
              <a:gd name="connsiteY0" fmla="*/ 576547 h 1354413"/>
              <a:gd name="connsiteX1" fmla="*/ 76387 w 852902"/>
              <a:gd name="connsiteY1" fmla="*/ 418293 h 1354413"/>
              <a:gd name="connsiteX2" fmla="*/ 99190 w 852902"/>
              <a:gd name="connsiteY2" fmla="*/ 134376 h 1354413"/>
              <a:gd name="connsiteX3" fmla="*/ 308863 w 852902"/>
              <a:gd name="connsiteY3" fmla="*/ 182 h 1354413"/>
              <a:gd name="connsiteX4" fmla="*/ 730941 w 852902"/>
              <a:gd name="connsiteY4" fmla="*/ 159475 h 1354413"/>
              <a:gd name="connsiteX5" fmla="*/ 852579 w 852902"/>
              <a:gd name="connsiteY5" fmla="*/ 1001682 h 1354413"/>
              <a:gd name="connsiteX6" fmla="*/ 752727 w 852902"/>
              <a:gd name="connsiteY6" fmla="*/ 1292379 h 1354413"/>
              <a:gd name="connsiteX7" fmla="*/ 390961 w 852902"/>
              <a:gd name="connsiteY7" fmla="*/ 1345412 h 1354413"/>
              <a:gd name="connsiteX8" fmla="*/ 184643 w 852902"/>
              <a:gd name="connsiteY8" fmla="*/ 1162258 h 1354413"/>
              <a:gd name="connsiteX9" fmla="*/ 105178 w 852902"/>
              <a:gd name="connsiteY9" fmla="*/ 552309 h 1354413"/>
              <a:gd name="connsiteX10" fmla="*/ 8576 w 852902"/>
              <a:gd name="connsiteY10" fmla="*/ 576547 h 1354413"/>
              <a:gd name="connsiteX0" fmla="*/ 9753 w 842440"/>
              <a:gd name="connsiteY0" fmla="*/ 568913 h 1354413"/>
              <a:gd name="connsiteX1" fmla="*/ 65925 w 842440"/>
              <a:gd name="connsiteY1" fmla="*/ 418293 h 1354413"/>
              <a:gd name="connsiteX2" fmla="*/ 88728 w 842440"/>
              <a:gd name="connsiteY2" fmla="*/ 134376 h 1354413"/>
              <a:gd name="connsiteX3" fmla="*/ 298401 w 842440"/>
              <a:gd name="connsiteY3" fmla="*/ 182 h 1354413"/>
              <a:gd name="connsiteX4" fmla="*/ 720479 w 842440"/>
              <a:gd name="connsiteY4" fmla="*/ 159475 h 1354413"/>
              <a:gd name="connsiteX5" fmla="*/ 842117 w 842440"/>
              <a:gd name="connsiteY5" fmla="*/ 1001682 h 1354413"/>
              <a:gd name="connsiteX6" fmla="*/ 742265 w 842440"/>
              <a:gd name="connsiteY6" fmla="*/ 1292379 h 1354413"/>
              <a:gd name="connsiteX7" fmla="*/ 380499 w 842440"/>
              <a:gd name="connsiteY7" fmla="*/ 1345412 h 1354413"/>
              <a:gd name="connsiteX8" fmla="*/ 174181 w 842440"/>
              <a:gd name="connsiteY8" fmla="*/ 1162258 h 1354413"/>
              <a:gd name="connsiteX9" fmla="*/ 94716 w 842440"/>
              <a:gd name="connsiteY9" fmla="*/ 552309 h 1354413"/>
              <a:gd name="connsiteX10" fmla="*/ 9753 w 842440"/>
              <a:gd name="connsiteY10" fmla="*/ 568913 h 1354413"/>
              <a:gd name="connsiteX0" fmla="*/ 9475 w 842162"/>
              <a:gd name="connsiteY0" fmla="*/ 568921 h 1354421"/>
              <a:gd name="connsiteX1" fmla="*/ 68141 w 842162"/>
              <a:gd name="connsiteY1" fmla="*/ 437939 h 1354421"/>
              <a:gd name="connsiteX2" fmla="*/ 88450 w 842162"/>
              <a:gd name="connsiteY2" fmla="*/ 134384 h 1354421"/>
              <a:gd name="connsiteX3" fmla="*/ 298123 w 842162"/>
              <a:gd name="connsiteY3" fmla="*/ 190 h 1354421"/>
              <a:gd name="connsiteX4" fmla="*/ 720201 w 842162"/>
              <a:gd name="connsiteY4" fmla="*/ 159483 h 1354421"/>
              <a:gd name="connsiteX5" fmla="*/ 841839 w 842162"/>
              <a:gd name="connsiteY5" fmla="*/ 1001690 h 1354421"/>
              <a:gd name="connsiteX6" fmla="*/ 741987 w 842162"/>
              <a:gd name="connsiteY6" fmla="*/ 1292387 h 1354421"/>
              <a:gd name="connsiteX7" fmla="*/ 380221 w 842162"/>
              <a:gd name="connsiteY7" fmla="*/ 1345420 h 1354421"/>
              <a:gd name="connsiteX8" fmla="*/ 173903 w 842162"/>
              <a:gd name="connsiteY8" fmla="*/ 1162266 h 1354421"/>
              <a:gd name="connsiteX9" fmla="*/ 94438 w 842162"/>
              <a:gd name="connsiteY9" fmla="*/ 552317 h 1354421"/>
              <a:gd name="connsiteX10" fmla="*/ 9475 w 842162"/>
              <a:gd name="connsiteY10" fmla="*/ 568921 h 1354421"/>
              <a:gd name="connsiteX0" fmla="*/ 9475 w 842162"/>
              <a:gd name="connsiteY0" fmla="*/ 568732 h 1354232"/>
              <a:gd name="connsiteX1" fmla="*/ 68141 w 842162"/>
              <a:gd name="connsiteY1" fmla="*/ 437750 h 1354232"/>
              <a:gd name="connsiteX2" fmla="*/ 86360 w 842162"/>
              <a:gd name="connsiteY2" fmla="*/ 157448 h 1354232"/>
              <a:gd name="connsiteX3" fmla="*/ 298123 w 842162"/>
              <a:gd name="connsiteY3" fmla="*/ 1 h 1354232"/>
              <a:gd name="connsiteX4" fmla="*/ 720201 w 842162"/>
              <a:gd name="connsiteY4" fmla="*/ 159294 h 1354232"/>
              <a:gd name="connsiteX5" fmla="*/ 841839 w 842162"/>
              <a:gd name="connsiteY5" fmla="*/ 1001501 h 1354232"/>
              <a:gd name="connsiteX6" fmla="*/ 741987 w 842162"/>
              <a:gd name="connsiteY6" fmla="*/ 1292198 h 1354232"/>
              <a:gd name="connsiteX7" fmla="*/ 380221 w 842162"/>
              <a:gd name="connsiteY7" fmla="*/ 1345231 h 1354232"/>
              <a:gd name="connsiteX8" fmla="*/ 173903 w 842162"/>
              <a:gd name="connsiteY8" fmla="*/ 1162077 h 1354232"/>
              <a:gd name="connsiteX9" fmla="*/ 94438 w 842162"/>
              <a:gd name="connsiteY9" fmla="*/ 552128 h 1354232"/>
              <a:gd name="connsiteX10" fmla="*/ 9475 w 842162"/>
              <a:gd name="connsiteY10" fmla="*/ 568732 h 1354232"/>
              <a:gd name="connsiteX0" fmla="*/ 9475 w 842162"/>
              <a:gd name="connsiteY0" fmla="*/ 553089 h 1338589"/>
              <a:gd name="connsiteX1" fmla="*/ 68141 w 842162"/>
              <a:gd name="connsiteY1" fmla="*/ 422107 h 1338589"/>
              <a:gd name="connsiteX2" fmla="*/ 86360 w 842162"/>
              <a:gd name="connsiteY2" fmla="*/ 141805 h 1338589"/>
              <a:gd name="connsiteX3" fmla="*/ 302731 w 842162"/>
              <a:gd name="connsiteY3" fmla="*/ 786 h 1338589"/>
              <a:gd name="connsiteX4" fmla="*/ 720201 w 842162"/>
              <a:gd name="connsiteY4" fmla="*/ 143651 h 1338589"/>
              <a:gd name="connsiteX5" fmla="*/ 841839 w 842162"/>
              <a:gd name="connsiteY5" fmla="*/ 985858 h 1338589"/>
              <a:gd name="connsiteX6" fmla="*/ 741987 w 842162"/>
              <a:gd name="connsiteY6" fmla="*/ 1276555 h 1338589"/>
              <a:gd name="connsiteX7" fmla="*/ 380221 w 842162"/>
              <a:gd name="connsiteY7" fmla="*/ 1329588 h 1338589"/>
              <a:gd name="connsiteX8" fmla="*/ 173903 w 842162"/>
              <a:gd name="connsiteY8" fmla="*/ 1146434 h 1338589"/>
              <a:gd name="connsiteX9" fmla="*/ 94438 w 842162"/>
              <a:gd name="connsiteY9" fmla="*/ 536485 h 1338589"/>
              <a:gd name="connsiteX10" fmla="*/ 9475 w 842162"/>
              <a:gd name="connsiteY10" fmla="*/ 553089 h 1338589"/>
              <a:gd name="connsiteX0" fmla="*/ 9475 w 842162"/>
              <a:gd name="connsiteY0" fmla="*/ 556656 h 1342156"/>
              <a:gd name="connsiteX1" fmla="*/ 68141 w 842162"/>
              <a:gd name="connsiteY1" fmla="*/ 425674 h 1342156"/>
              <a:gd name="connsiteX2" fmla="*/ 86360 w 842162"/>
              <a:gd name="connsiteY2" fmla="*/ 145372 h 1342156"/>
              <a:gd name="connsiteX3" fmla="*/ 302731 w 842162"/>
              <a:gd name="connsiteY3" fmla="*/ 4353 h 1342156"/>
              <a:gd name="connsiteX4" fmla="*/ 720201 w 842162"/>
              <a:gd name="connsiteY4" fmla="*/ 147218 h 1342156"/>
              <a:gd name="connsiteX5" fmla="*/ 841839 w 842162"/>
              <a:gd name="connsiteY5" fmla="*/ 989425 h 1342156"/>
              <a:gd name="connsiteX6" fmla="*/ 741987 w 842162"/>
              <a:gd name="connsiteY6" fmla="*/ 1280122 h 1342156"/>
              <a:gd name="connsiteX7" fmla="*/ 380221 w 842162"/>
              <a:gd name="connsiteY7" fmla="*/ 1333155 h 1342156"/>
              <a:gd name="connsiteX8" fmla="*/ 173903 w 842162"/>
              <a:gd name="connsiteY8" fmla="*/ 1150001 h 1342156"/>
              <a:gd name="connsiteX9" fmla="*/ 94438 w 842162"/>
              <a:gd name="connsiteY9" fmla="*/ 540052 h 1342156"/>
              <a:gd name="connsiteX10" fmla="*/ 9475 w 842162"/>
              <a:gd name="connsiteY10" fmla="*/ 556656 h 1342156"/>
              <a:gd name="connsiteX0" fmla="*/ 9475 w 842162"/>
              <a:gd name="connsiteY0" fmla="*/ 553349 h 1338849"/>
              <a:gd name="connsiteX1" fmla="*/ 68141 w 842162"/>
              <a:gd name="connsiteY1" fmla="*/ 422367 h 1338849"/>
              <a:gd name="connsiteX2" fmla="*/ 96954 w 842162"/>
              <a:gd name="connsiteY2" fmla="*/ 146058 h 1338849"/>
              <a:gd name="connsiteX3" fmla="*/ 302731 w 842162"/>
              <a:gd name="connsiteY3" fmla="*/ 1046 h 1338849"/>
              <a:gd name="connsiteX4" fmla="*/ 720201 w 842162"/>
              <a:gd name="connsiteY4" fmla="*/ 143911 h 1338849"/>
              <a:gd name="connsiteX5" fmla="*/ 841839 w 842162"/>
              <a:gd name="connsiteY5" fmla="*/ 986118 h 1338849"/>
              <a:gd name="connsiteX6" fmla="*/ 741987 w 842162"/>
              <a:gd name="connsiteY6" fmla="*/ 1276815 h 1338849"/>
              <a:gd name="connsiteX7" fmla="*/ 380221 w 842162"/>
              <a:gd name="connsiteY7" fmla="*/ 1329848 h 1338849"/>
              <a:gd name="connsiteX8" fmla="*/ 173903 w 842162"/>
              <a:gd name="connsiteY8" fmla="*/ 1146694 h 1338849"/>
              <a:gd name="connsiteX9" fmla="*/ 94438 w 842162"/>
              <a:gd name="connsiteY9" fmla="*/ 536745 h 1338849"/>
              <a:gd name="connsiteX10" fmla="*/ 9475 w 842162"/>
              <a:gd name="connsiteY10" fmla="*/ 553349 h 1338849"/>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42900"/>
              <a:gd name="connsiteX1" fmla="*/ 68141 w 842162"/>
              <a:gd name="connsiteY1" fmla="*/ 422367 h 1342900"/>
              <a:gd name="connsiteX2" fmla="*/ 96954 w 842162"/>
              <a:gd name="connsiteY2" fmla="*/ 146058 h 1342900"/>
              <a:gd name="connsiteX3" fmla="*/ 302731 w 842162"/>
              <a:gd name="connsiteY3" fmla="*/ 1046 h 1342900"/>
              <a:gd name="connsiteX4" fmla="*/ 720201 w 842162"/>
              <a:gd name="connsiteY4" fmla="*/ 143911 h 1342900"/>
              <a:gd name="connsiteX5" fmla="*/ 841839 w 842162"/>
              <a:gd name="connsiteY5" fmla="*/ 986118 h 1342900"/>
              <a:gd name="connsiteX6" fmla="*/ 741987 w 842162"/>
              <a:gd name="connsiteY6" fmla="*/ 1276815 h 1342900"/>
              <a:gd name="connsiteX7" fmla="*/ 380221 w 842162"/>
              <a:gd name="connsiteY7" fmla="*/ 1329848 h 1342900"/>
              <a:gd name="connsiteX8" fmla="*/ 164306 w 842162"/>
              <a:gd name="connsiteY8" fmla="*/ 1090990 h 1342900"/>
              <a:gd name="connsiteX9" fmla="*/ 94438 w 842162"/>
              <a:gd name="connsiteY9" fmla="*/ 536745 h 1342900"/>
              <a:gd name="connsiteX10" fmla="*/ 9475 w 842162"/>
              <a:gd name="connsiteY10" fmla="*/ 553349 h 1342900"/>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42162"/>
              <a:gd name="connsiteY0" fmla="*/ 579552 h 1367380"/>
              <a:gd name="connsiteX1" fmla="*/ 68141 w 842162"/>
              <a:gd name="connsiteY1" fmla="*/ 448570 h 1367380"/>
              <a:gd name="connsiteX2" fmla="*/ 96954 w 842162"/>
              <a:gd name="connsiteY2" fmla="*/ 172261 h 1367380"/>
              <a:gd name="connsiteX3" fmla="*/ 424856 w 842162"/>
              <a:gd name="connsiteY3" fmla="*/ 22 h 1367380"/>
              <a:gd name="connsiteX4" fmla="*/ 720201 w 842162"/>
              <a:gd name="connsiteY4" fmla="*/ 170114 h 1367380"/>
              <a:gd name="connsiteX5" fmla="*/ 841839 w 842162"/>
              <a:gd name="connsiteY5" fmla="*/ 1012321 h 1367380"/>
              <a:gd name="connsiteX6" fmla="*/ 741987 w 842162"/>
              <a:gd name="connsiteY6" fmla="*/ 1303018 h 1367380"/>
              <a:gd name="connsiteX7" fmla="*/ 380221 w 842162"/>
              <a:gd name="connsiteY7" fmla="*/ 1356051 h 1367380"/>
              <a:gd name="connsiteX8" fmla="*/ 177395 w 842162"/>
              <a:gd name="connsiteY8" fmla="*/ 1140824 h 1367380"/>
              <a:gd name="connsiteX9" fmla="*/ 94438 w 842162"/>
              <a:gd name="connsiteY9" fmla="*/ 562948 h 1367380"/>
              <a:gd name="connsiteX10" fmla="*/ 9475 w 842162"/>
              <a:gd name="connsiteY10" fmla="*/ 579552 h 1367380"/>
              <a:gd name="connsiteX0" fmla="*/ 9475 w 842162"/>
              <a:gd name="connsiteY0" fmla="*/ 579628 h 1367456"/>
              <a:gd name="connsiteX1" fmla="*/ 68141 w 842162"/>
              <a:gd name="connsiteY1" fmla="*/ 448646 h 1367456"/>
              <a:gd name="connsiteX2" fmla="*/ 160918 w 842162"/>
              <a:gd name="connsiteY2" fmla="*/ 150520 h 1367456"/>
              <a:gd name="connsiteX3" fmla="*/ 424856 w 842162"/>
              <a:gd name="connsiteY3" fmla="*/ 98 h 1367456"/>
              <a:gd name="connsiteX4" fmla="*/ 720201 w 842162"/>
              <a:gd name="connsiteY4" fmla="*/ 170190 h 1367456"/>
              <a:gd name="connsiteX5" fmla="*/ 841839 w 842162"/>
              <a:gd name="connsiteY5" fmla="*/ 1012397 h 1367456"/>
              <a:gd name="connsiteX6" fmla="*/ 741987 w 842162"/>
              <a:gd name="connsiteY6" fmla="*/ 1303094 h 1367456"/>
              <a:gd name="connsiteX7" fmla="*/ 380221 w 842162"/>
              <a:gd name="connsiteY7" fmla="*/ 1356127 h 1367456"/>
              <a:gd name="connsiteX8" fmla="*/ 177395 w 842162"/>
              <a:gd name="connsiteY8" fmla="*/ 1140900 h 1367456"/>
              <a:gd name="connsiteX9" fmla="*/ 94438 w 842162"/>
              <a:gd name="connsiteY9" fmla="*/ 563024 h 1367456"/>
              <a:gd name="connsiteX10" fmla="*/ 9475 w 842162"/>
              <a:gd name="connsiteY10" fmla="*/ 579628 h 1367456"/>
              <a:gd name="connsiteX0" fmla="*/ 9475 w 840678"/>
              <a:gd name="connsiteY0" fmla="*/ 579628 h 1372792"/>
              <a:gd name="connsiteX1" fmla="*/ 68141 w 840678"/>
              <a:gd name="connsiteY1" fmla="*/ 448646 h 1372792"/>
              <a:gd name="connsiteX2" fmla="*/ 160918 w 840678"/>
              <a:gd name="connsiteY2" fmla="*/ 150520 h 1372792"/>
              <a:gd name="connsiteX3" fmla="*/ 424856 w 840678"/>
              <a:gd name="connsiteY3" fmla="*/ 98 h 1372792"/>
              <a:gd name="connsiteX4" fmla="*/ 720201 w 840678"/>
              <a:gd name="connsiteY4" fmla="*/ 170190 h 1372792"/>
              <a:gd name="connsiteX5" fmla="*/ 840342 w 840678"/>
              <a:gd name="connsiteY5" fmla="*/ 865377 h 1372792"/>
              <a:gd name="connsiteX6" fmla="*/ 741987 w 840678"/>
              <a:gd name="connsiteY6" fmla="*/ 1303094 h 1372792"/>
              <a:gd name="connsiteX7" fmla="*/ 380221 w 840678"/>
              <a:gd name="connsiteY7" fmla="*/ 1356127 h 1372792"/>
              <a:gd name="connsiteX8" fmla="*/ 177395 w 840678"/>
              <a:gd name="connsiteY8" fmla="*/ 1140900 h 1372792"/>
              <a:gd name="connsiteX9" fmla="*/ 94438 w 840678"/>
              <a:gd name="connsiteY9" fmla="*/ 563024 h 1372792"/>
              <a:gd name="connsiteX10" fmla="*/ 9475 w 840678"/>
              <a:gd name="connsiteY10" fmla="*/ 579628 h 1372792"/>
              <a:gd name="connsiteX0" fmla="*/ 9475 w 840424"/>
              <a:gd name="connsiteY0" fmla="*/ 579628 h 1364893"/>
              <a:gd name="connsiteX1" fmla="*/ 68141 w 840424"/>
              <a:gd name="connsiteY1" fmla="*/ 448646 h 1364893"/>
              <a:gd name="connsiteX2" fmla="*/ 160918 w 840424"/>
              <a:gd name="connsiteY2" fmla="*/ 150520 h 1364893"/>
              <a:gd name="connsiteX3" fmla="*/ 424856 w 840424"/>
              <a:gd name="connsiteY3" fmla="*/ 98 h 1364893"/>
              <a:gd name="connsiteX4" fmla="*/ 720201 w 840424"/>
              <a:gd name="connsiteY4" fmla="*/ 170190 h 1364893"/>
              <a:gd name="connsiteX5" fmla="*/ 840342 w 840424"/>
              <a:gd name="connsiteY5" fmla="*/ 865377 h 1364893"/>
              <a:gd name="connsiteX6" fmla="*/ 705354 w 840424"/>
              <a:gd name="connsiteY6" fmla="*/ 1277256 h 1364893"/>
              <a:gd name="connsiteX7" fmla="*/ 380221 w 840424"/>
              <a:gd name="connsiteY7" fmla="*/ 1356127 h 1364893"/>
              <a:gd name="connsiteX8" fmla="*/ 177395 w 840424"/>
              <a:gd name="connsiteY8" fmla="*/ 1140900 h 1364893"/>
              <a:gd name="connsiteX9" fmla="*/ 94438 w 840424"/>
              <a:gd name="connsiteY9" fmla="*/ 563024 h 1364893"/>
              <a:gd name="connsiteX10" fmla="*/ 9475 w 840424"/>
              <a:gd name="connsiteY10" fmla="*/ 579628 h 1364893"/>
              <a:gd name="connsiteX0" fmla="*/ 9475 w 840424"/>
              <a:gd name="connsiteY0" fmla="*/ 579628 h 1364893"/>
              <a:gd name="connsiteX1" fmla="*/ 68141 w 840424"/>
              <a:gd name="connsiteY1" fmla="*/ 448646 h 1364893"/>
              <a:gd name="connsiteX2" fmla="*/ 160918 w 840424"/>
              <a:gd name="connsiteY2" fmla="*/ 150520 h 1364893"/>
              <a:gd name="connsiteX3" fmla="*/ 424856 w 840424"/>
              <a:gd name="connsiteY3" fmla="*/ 98 h 1364893"/>
              <a:gd name="connsiteX4" fmla="*/ 720201 w 840424"/>
              <a:gd name="connsiteY4" fmla="*/ 170190 h 1364893"/>
              <a:gd name="connsiteX5" fmla="*/ 840342 w 840424"/>
              <a:gd name="connsiteY5" fmla="*/ 865377 h 1364893"/>
              <a:gd name="connsiteX6" fmla="*/ 705354 w 840424"/>
              <a:gd name="connsiteY6" fmla="*/ 1277256 h 1364893"/>
              <a:gd name="connsiteX7" fmla="*/ 380221 w 840424"/>
              <a:gd name="connsiteY7" fmla="*/ 1356127 h 1364893"/>
              <a:gd name="connsiteX8" fmla="*/ 177395 w 840424"/>
              <a:gd name="connsiteY8" fmla="*/ 1140900 h 1364893"/>
              <a:gd name="connsiteX9" fmla="*/ 94438 w 840424"/>
              <a:gd name="connsiteY9" fmla="*/ 563024 h 1364893"/>
              <a:gd name="connsiteX10" fmla="*/ 9475 w 840424"/>
              <a:gd name="connsiteY10" fmla="*/ 579628 h 1364893"/>
              <a:gd name="connsiteX0" fmla="*/ 9475 w 840424"/>
              <a:gd name="connsiteY0" fmla="*/ 579628 h 1364893"/>
              <a:gd name="connsiteX1" fmla="*/ 68141 w 840424"/>
              <a:gd name="connsiteY1" fmla="*/ 448646 h 1364893"/>
              <a:gd name="connsiteX2" fmla="*/ 160918 w 840424"/>
              <a:gd name="connsiteY2" fmla="*/ 150520 h 1364893"/>
              <a:gd name="connsiteX3" fmla="*/ 424856 w 840424"/>
              <a:gd name="connsiteY3" fmla="*/ 98 h 1364893"/>
              <a:gd name="connsiteX4" fmla="*/ 720201 w 840424"/>
              <a:gd name="connsiteY4" fmla="*/ 170190 h 1364893"/>
              <a:gd name="connsiteX5" fmla="*/ 840342 w 840424"/>
              <a:gd name="connsiteY5" fmla="*/ 865377 h 1364893"/>
              <a:gd name="connsiteX6" fmla="*/ 705354 w 840424"/>
              <a:gd name="connsiteY6" fmla="*/ 1277256 h 1364893"/>
              <a:gd name="connsiteX7" fmla="*/ 380221 w 840424"/>
              <a:gd name="connsiteY7" fmla="*/ 1356127 h 1364893"/>
              <a:gd name="connsiteX8" fmla="*/ 177395 w 840424"/>
              <a:gd name="connsiteY8" fmla="*/ 1140900 h 1364893"/>
              <a:gd name="connsiteX9" fmla="*/ 94438 w 840424"/>
              <a:gd name="connsiteY9" fmla="*/ 563024 h 1364893"/>
              <a:gd name="connsiteX10" fmla="*/ 9475 w 840424"/>
              <a:gd name="connsiteY10" fmla="*/ 579628 h 1364893"/>
              <a:gd name="connsiteX0" fmla="*/ 9475 w 840424"/>
              <a:gd name="connsiteY0" fmla="*/ 579628 h 1364893"/>
              <a:gd name="connsiteX1" fmla="*/ 68141 w 840424"/>
              <a:gd name="connsiteY1" fmla="*/ 448646 h 1364893"/>
              <a:gd name="connsiteX2" fmla="*/ 160918 w 840424"/>
              <a:gd name="connsiteY2" fmla="*/ 150520 h 1364893"/>
              <a:gd name="connsiteX3" fmla="*/ 424856 w 840424"/>
              <a:gd name="connsiteY3" fmla="*/ 98 h 1364893"/>
              <a:gd name="connsiteX4" fmla="*/ 720201 w 840424"/>
              <a:gd name="connsiteY4" fmla="*/ 170190 h 1364893"/>
              <a:gd name="connsiteX5" fmla="*/ 840342 w 840424"/>
              <a:gd name="connsiteY5" fmla="*/ 865377 h 1364893"/>
              <a:gd name="connsiteX6" fmla="*/ 705354 w 840424"/>
              <a:gd name="connsiteY6" fmla="*/ 1277256 h 1364893"/>
              <a:gd name="connsiteX7" fmla="*/ 380221 w 840424"/>
              <a:gd name="connsiteY7" fmla="*/ 1356127 h 1364893"/>
              <a:gd name="connsiteX8" fmla="*/ 177395 w 840424"/>
              <a:gd name="connsiteY8" fmla="*/ 1140900 h 1364893"/>
              <a:gd name="connsiteX9" fmla="*/ 94438 w 840424"/>
              <a:gd name="connsiteY9" fmla="*/ 563024 h 1364893"/>
              <a:gd name="connsiteX10" fmla="*/ 9475 w 840424"/>
              <a:gd name="connsiteY10" fmla="*/ 579628 h 1364893"/>
              <a:gd name="connsiteX0" fmla="*/ 9475 w 840376"/>
              <a:gd name="connsiteY0" fmla="*/ 579628 h 1357062"/>
              <a:gd name="connsiteX1" fmla="*/ 68141 w 840376"/>
              <a:gd name="connsiteY1" fmla="*/ 448646 h 1357062"/>
              <a:gd name="connsiteX2" fmla="*/ 160918 w 840376"/>
              <a:gd name="connsiteY2" fmla="*/ 150520 h 1357062"/>
              <a:gd name="connsiteX3" fmla="*/ 424856 w 840376"/>
              <a:gd name="connsiteY3" fmla="*/ 98 h 1357062"/>
              <a:gd name="connsiteX4" fmla="*/ 720201 w 840376"/>
              <a:gd name="connsiteY4" fmla="*/ 170190 h 1357062"/>
              <a:gd name="connsiteX5" fmla="*/ 840342 w 840376"/>
              <a:gd name="connsiteY5" fmla="*/ 865377 h 1357062"/>
              <a:gd name="connsiteX6" fmla="*/ 710765 w 840376"/>
              <a:gd name="connsiteY6" fmla="*/ 1204262 h 1357062"/>
              <a:gd name="connsiteX7" fmla="*/ 380221 w 840376"/>
              <a:gd name="connsiteY7" fmla="*/ 1356127 h 1357062"/>
              <a:gd name="connsiteX8" fmla="*/ 177395 w 840376"/>
              <a:gd name="connsiteY8" fmla="*/ 1140900 h 1357062"/>
              <a:gd name="connsiteX9" fmla="*/ 94438 w 840376"/>
              <a:gd name="connsiteY9" fmla="*/ 563024 h 1357062"/>
              <a:gd name="connsiteX10" fmla="*/ 9475 w 840376"/>
              <a:gd name="connsiteY10" fmla="*/ 579628 h 1357062"/>
              <a:gd name="connsiteX0" fmla="*/ 9475 w 840376"/>
              <a:gd name="connsiteY0" fmla="*/ 579628 h 1357017"/>
              <a:gd name="connsiteX1" fmla="*/ 68141 w 840376"/>
              <a:gd name="connsiteY1" fmla="*/ 448646 h 1357017"/>
              <a:gd name="connsiteX2" fmla="*/ 160918 w 840376"/>
              <a:gd name="connsiteY2" fmla="*/ 150520 h 1357017"/>
              <a:gd name="connsiteX3" fmla="*/ 424856 w 840376"/>
              <a:gd name="connsiteY3" fmla="*/ 98 h 1357017"/>
              <a:gd name="connsiteX4" fmla="*/ 720201 w 840376"/>
              <a:gd name="connsiteY4" fmla="*/ 170190 h 1357017"/>
              <a:gd name="connsiteX5" fmla="*/ 840342 w 840376"/>
              <a:gd name="connsiteY5" fmla="*/ 865377 h 1357017"/>
              <a:gd name="connsiteX6" fmla="*/ 710765 w 840376"/>
              <a:gd name="connsiteY6" fmla="*/ 1204262 h 1357017"/>
              <a:gd name="connsiteX7" fmla="*/ 380221 w 840376"/>
              <a:gd name="connsiteY7" fmla="*/ 1356127 h 1357017"/>
              <a:gd name="connsiteX8" fmla="*/ 177395 w 840376"/>
              <a:gd name="connsiteY8" fmla="*/ 1140900 h 1357017"/>
              <a:gd name="connsiteX9" fmla="*/ 94438 w 840376"/>
              <a:gd name="connsiteY9" fmla="*/ 563024 h 1357017"/>
              <a:gd name="connsiteX10" fmla="*/ 9475 w 840376"/>
              <a:gd name="connsiteY10" fmla="*/ 579628 h 1357017"/>
              <a:gd name="connsiteX0" fmla="*/ 9475 w 840376"/>
              <a:gd name="connsiteY0" fmla="*/ 579625 h 1357014"/>
              <a:gd name="connsiteX1" fmla="*/ 68141 w 840376"/>
              <a:gd name="connsiteY1" fmla="*/ 448643 h 1357014"/>
              <a:gd name="connsiteX2" fmla="*/ 160918 w 840376"/>
              <a:gd name="connsiteY2" fmla="*/ 150517 h 1357014"/>
              <a:gd name="connsiteX3" fmla="*/ 424856 w 840376"/>
              <a:gd name="connsiteY3" fmla="*/ 95 h 1357014"/>
              <a:gd name="connsiteX4" fmla="*/ 720201 w 840376"/>
              <a:gd name="connsiteY4" fmla="*/ 170187 h 1357014"/>
              <a:gd name="connsiteX5" fmla="*/ 840342 w 840376"/>
              <a:gd name="connsiteY5" fmla="*/ 865374 h 1357014"/>
              <a:gd name="connsiteX6" fmla="*/ 710765 w 840376"/>
              <a:gd name="connsiteY6" fmla="*/ 1204259 h 1357014"/>
              <a:gd name="connsiteX7" fmla="*/ 380221 w 840376"/>
              <a:gd name="connsiteY7" fmla="*/ 1356124 h 1357014"/>
              <a:gd name="connsiteX8" fmla="*/ 177395 w 840376"/>
              <a:gd name="connsiteY8" fmla="*/ 1140897 h 1357014"/>
              <a:gd name="connsiteX9" fmla="*/ 94438 w 840376"/>
              <a:gd name="connsiteY9" fmla="*/ 563021 h 1357014"/>
              <a:gd name="connsiteX10" fmla="*/ 9475 w 840376"/>
              <a:gd name="connsiteY10" fmla="*/ 579625 h 1357014"/>
              <a:gd name="connsiteX0" fmla="*/ 9665 w 840566"/>
              <a:gd name="connsiteY0" fmla="*/ 579625 h 1357014"/>
              <a:gd name="connsiteX1" fmla="*/ 66604 w 840566"/>
              <a:gd name="connsiteY1" fmla="*/ 430137 h 1357014"/>
              <a:gd name="connsiteX2" fmla="*/ 161108 w 840566"/>
              <a:gd name="connsiteY2" fmla="*/ 150517 h 1357014"/>
              <a:gd name="connsiteX3" fmla="*/ 425046 w 840566"/>
              <a:gd name="connsiteY3" fmla="*/ 95 h 1357014"/>
              <a:gd name="connsiteX4" fmla="*/ 720391 w 840566"/>
              <a:gd name="connsiteY4" fmla="*/ 170187 h 1357014"/>
              <a:gd name="connsiteX5" fmla="*/ 840532 w 840566"/>
              <a:gd name="connsiteY5" fmla="*/ 865374 h 1357014"/>
              <a:gd name="connsiteX6" fmla="*/ 710955 w 840566"/>
              <a:gd name="connsiteY6" fmla="*/ 1204259 h 1357014"/>
              <a:gd name="connsiteX7" fmla="*/ 380411 w 840566"/>
              <a:gd name="connsiteY7" fmla="*/ 1356124 h 1357014"/>
              <a:gd name="connsiteX8" fmla="*/ 177585 w 840566"/>
              <a:gd name="connsiteY8" fmla="*/ 1140897 h 1357014"/>
              <a:gd name="connsiteX9" fmla="*/ 94628 w 840566"/>
              <a:gd name="connsiteY9" fmla="*/ 563021 h 1357014"/>
              <a:gd name="connsiteX10" fmla="*/ 9665 w 840566"/>
              <a:gd name="connsiteY10" fmla="*/ 579625 h 1357014"/>
              <a:gd name="connsiteX0" fmla="*/ 9665 w 840611"/>
              <a:gd name="connsiteY0" fmla="*/ 579798 h 1357187"/>
              <a:gd name="connsiteX1" fmla="*/ 66604 w 840611"/>
              <a:gd name="connsiteY1" fmla="*/ 430310 h 1357187"/>
              <a:gd name="connsiteX2" fmla="*/ 161108 w 840611"/>
              <a:gd name="connsiteY2" fmla="*/ 150690 h 1357187"/>
              <a:gd name="connsiteX3" fmla="*/ 425046 w 840611"/>
              <a:gd name="connsiteY3" fmla="*/ 268 h 1357187"/>
              <a:gd name="connsiteX4" fmla="*/ 697895 w 840611"/>
              <a:gd name="connsiteY4" fmla="*/ 142131 h 1357187"/>
              <a:gd name="connsiteX5" fmla="*/ 840532 w 840611"/>
              <a:gd name="connsiteY5" fmla="*/ 865547 h 1357187"/>
              <a:gd name="connsiteX6" fmla="*/ 710955 w 840611"/>
              <a:gd name="connsiteY6" fmla="*/ 1204432 h 1357187"/>
              <a:gd name="connsiteX7" fmla="*/ 380411 w 840611"/>
              <a:gd name="connsiteY7" fmla="*/ 1356297 h 1357187"/>
              <a:gd name="connsiteX8" fmla="*/ 177585 w 840611"/>
              <a:gd name="connsiteY8" fmla="*/ 1141070 h 1357187"/>
              <a:gd name="connsiteX9" fmla="*/ 94628 w 840611"/>
              <a:gd name="connsiteY9" fmla="*/ 563194 h 1357187"/>
              <a:gd name="connsiteX10" fmla="*/ 9665 w 840611"/>
              <a:gd name="connsiteY10" fmla="*/ 579798 h 1357187"/>
              <a:gd name="connsiteX0" fmla="*/ 9665 w 808266"/>
              <a:gd name="connsiteY0" fmla="*/ 579838 h 1357257"/>
              <a:gd name="connsiteX1" fmla="*/ 66604 w 808266"/>
              <a:gd name="connsiteY1" fmla="*/ 430350 h 1357257"/>
              <a:gd name="connsiteX2" fmla="*/ 161108 w 808266"/>
              <a:gd name="connsiteY2" fmla="*/ 150730 h 1357257"/>
              <a:gd name="connsiteX3" fmla="*/ 425046 w 808266"/>
              <a:gd name="connsiteY3" fmla="*/ 308 h 1357257"/>
              <a:gd name="connsiteX4" fmla="*/ 697895 w 808266"/>
              <a:gd name="connsiteY4" fmla="*/ 142171 h 1357257"/>
              <a:gd name="connsiteX5" fmla="*/ 808150 w 808266"/>
              <a:gd name="connsiteY5" fmla="*/ 874405 h 1357257"/>
              <a:gd name="connsiteX6" fmla="*/ 710955 w 808266"/>
              <a:gd name="connsiteY6" fmla="*/ 1204472 h 1357257"/>
              <a:gd name="connsiteX7" fmla="*/ 380411 w 808266"/>
              <a:gd name="connsiteY7" fmla="*/ 1356337 h 1357257"/>
              <a:gd name="connsiteX8" fmla="*/ 177585 w 808266"/>
              <a:gd name="connsiteY8" fmla="*/ 1141110 h 1357257"/>
              <a:gd name="connsiteX9" fmla="*/ 94628 w 808266"/>
              <a:gd name="connsiteY9" fmla="*/ 563234 h 1357257"/>
              <a:gd name="connsiteX10" fmla="*/ 9665 w 808266"/>
              <a:gd name="connsiteY10" fmla="*/ 579838 h 1357257"/>
              <a:gd name="connsiteX0" fmla="*/ 9665 w 808159"/>
              <a:gd name="connsiteY0" fmla="*/ 579838 h 1357293"/>
              <a:gd name="connsiteX1" fmla="*/ 66604 w 808159"/>
              <a:gd name="connsiteY1" fmla="*/ 430350 h 1357293"/>
              <a:gd name="connsiteX2" fmla="*/ 161108 w 808159"/>
              <a:gd name="connsiteY2" fmla="*/ 150730 h 1357293"/>
              <a:gd name="connsiteX3" fmla="*/ 425046 w 808159"/>
              <a:gd name="connsiteY3" fmla="*/ 308 h 1357293"/>
              <a:gd name="connsiteX4" fmla="*/ 697895 w 808159"/>
              <a:gd name="connsiteY4" fmla="*/ 142171 h 1357293"/>
              <a:gd name="connsiteX5" fmla="*/ 808150 w 808159"/>
              <a:gd name="connsiteY5" fmla="*/ 874405 h 1357293"/>
              <a:gd name="connsiteX6" fmla="*/ 693344 w 808159"/>
              <a:gd name="connsiteY6" fmla="*/ 1205450 h 1357293"/>
              <a:gd name="connsiteX7" fmla="*/ 380411 w 808159"/>
              <a:gd name="connsiteY7" fmla="*/ 1356337 h 1357293"/>
              <a:gd name="connsiteX8" fmla="*/ 177585 w 808159"/>
              <a:gd name="connsiteY8" fmla="*/ 1141110 h 1357293"/>
              <a:gd name="connsiteX9" fmla="*/ 94628 w 808159"/>
              <a:gd name="connsiteY9" fmla="*/ 563234 h 1357293"/>
              <a:gd name="connsiteX10" fmla="*/ 9665 w 808159"/>
              <a:gd name="connsiteY10" fmla="*/ 579838 h 1357293"/>
              <a:gd name="connsiteX0" fmla="*/ 9665 w 808159"/>
              <a:gd name="connsiteY0" fmla="*/ 579838 h 1330744"/>
              <a:gd name="connsiteX1" fmla="*/ 66604 w 808159"/>
              <a:gd name="connsiteY1" fmla="*/ 430350 h 1330744"/>
              <a:gd name="connsiteX2" fmla="*/ 161108 w 808159"/>
              <a:gd name="connsiteY2" fmla="*/ 150730 h 1330744"/>
              <a:gd name="connsiteX3" fmla="*/ 425046 w 808159"/>
              <a:gd name="connsiteY3" fmla="*/ 308 h 1330744"/>
              <a:gd name="connsiteX4" fmla="*/ 697895 w 808159"/>
              <a:gd name="connsiteY4" fmla="*/ 142171 h 1330744"/>
              <a:gd name="connsiteX5" fmla="*/ 808150 w 808159"/>
              <a:gd name="connsiteY5" fmla="*/ 874405 h 1330744"/>
              <a:gd name="connsiteX6" fmla="*/ 693344 w 808159"/>
              <a:gd name="connsiteY6" fmla="*/ 1205450 h 1330744"/>
              <a:gd name="connsiteX7" fmla="*/ 366891 w 808159"/>
              <a:gd name="connsiteY7" fmla="*/ 1329481 h 1330744"/>
              <a:gd name="connsiteX8" fmla="*/ 177585 w 808159"/>
              <a:gd name="connsiteY8" fmla="*/ 1141110 h 1330744"/>
              <a:gd name="connsiteX9" fmla="*/ 94628 w 808159"/>
              <a:gd name="connsiteY9" fmla="*/ 563234 h 1330744"/>
              <a:gd name="connsiteX10" fmla="*/ 9665 w 808159"/>
              <a:gd name="connsiteY10" fmla="*/ 579838 h 1330744"/>
              <a:gd name="connsiteX0" fmla="*/ 9665 w 808228"/>
              <a:gd name="connsiteY0" fmla="*/ 579772 h 1330678"/>
              <a:gd name="connsiteX1" fmla="*/ 66604 w 808228"/>
              <a:gd name="connsiteY1" fmla="*/ 430284 h 1330678"/>
              <a:gd name="connsiteX2" fmla="*/ 161108 w 808228"/>
              <a:gd name="connsiteY2" fmla="*/ 150664 h 1330678"/>
              <a:gd name="connsiteX3" fmla="*/ 425046 w 808228"/>
              <a:gd name="connsiteY3" fmla="*/ 242 h 1330678"/>
              <a:gd name="connsiteX4" fmla="*/ 680284 w 808228"/>
              <a:gd name="connsiteY4" fmla="*/ 143084 h 1330678"/>
              <a:gd name="connsiteX5" fmla="*/ 808150 w 808228"/>
              <a:gd name="connsiteY5" fmla="*/ 874339 h 1330678"/>
              <a:gd name="connsiteX6" fmla="*/ 693344 w 808228"/>
              <a:gd name="connsiteY6" fmla="*/ 1205384 h 1330678"/>
              <a:gd name="connsiteX7" fmla="*/ 366891 w 808228"/>
              <a:gd name="connsiteY7" fmla="*/ 1329415 h 1330678"/>
              <a:gd name="connsiteX8" fmla="*/ 177585 w 808228"/>
              <a:gd name="connsiteY8" fmla="*/ 1141044 h 1330678"/>
              <a:gd name="connsiteX9" fmla="*/ 94628 w 808228"/>
              <a:gd name="connsiteY9" fmla="*/ 563168 h 1330678"/>
              <a:gd name="connsiteX10" fmla="*/ 9665 w 808228"/>
              <a:gd name="connsiteY10" fmla="*/ 579772 h 1330678"/>
              <a:gd name="connsiteX0" fmla="*/ 11494 w 796231"/>
              <a:gd name="connsiteY0" fmla="*/ 593372 h 1330678"/>
              <a:gd name="connsiteX1" fmla="*/ 54607 w 796231"/>
              <a:gd name="connsiteY1" fmla="*/ 430284 h 1330678"/>
              <a:gd name="connsiteX2" fmla="*/ 149111 w 796231"/>
              <a:gd name="connsiteY2" fmla="*/ 150664 h 1330678"/>
              <a:gd name="connsiteX3" fmla="*/ 413049 w 796231"/>
              <a:gd name="connsiteY3" fmla="*/ 242 h 1330678"/>
              <a:gd name="connsiteX4" fmla="*/ 668287 w 796231"/>
              <a:gd name="connsiteY4" fmla="*/ 143084 h 1330678"/>
              <a:gd name="connsiteX5" fmla="*/ 796153 w 796231"/>
              <a:gd name="connsiteY5" fmla="*/ 874339 h 1330678"/>
              <a:gd name="connsiteX6" fmla="*/ 681347 w 796231"/>
              <a:gd name="connsiteY6" fmla="*/ 1205384 h 1330678"/>
              <a:gd name="connsiteX7" fmla="*/ 354894 w 796231"/>
              <a:gd name="connsiteY7" fmla="*/ 1329415 h 1330678"/>
              <a:gd name="connsiteX8" fmla="*/ 165588 w 796231"/>
              <a:gd name="connsiteY8" fmla="*/ 1141044 h 1330678"/>
              <a:gd name="connsiteX9" fmla="*/ 82631 w 796231"/>
              <a:gd name="connsiteY9" fmla="*/ 563168 h 1330678"/>
              <a:gd name="connsiteX10" fmla="*/ 11494 w 796231"/>
              <a:gd name="connsiteY10" fmla="*/ 593372 h 1330678"/>
              <a:gd name="connsiteX0" fmla="*/ 3439 w 788176"/>
              <a:gd name="connsiteY0" fmla="*/ 593372 h 1330678"/>
              <a:gd name="connsiteX1" fmla="*/ 46552 w 788176"/>
              <a:gd name="connsiteY1" fmla="*/ 430284 h 1330678"/>
              <a:gd name="connsiteX2" fmla="*/ 141056 w 788176"/>
              <a:gd name="connsiteY2" fmla="*/ 150664 h 1330678"/>
              <a:gd name="connsiteX3" fmla="*/ 404994 w 788176"/>
              <a:gd name="connsiteY3" fmla="*/ 242 h 1330678"/>
              <a:gd name="connsiteX4" fmla="*/ 660232 w 788176"/>
              <a:gd name="connsiteY4" fmla="*/ 143084 h 1330678"/>
              <a:gd name="connsiteX5" fmla="*/ 788098 w 788176"/>
              <a:gd name="connsiteY5" fmla="*/ 874339 h 1330678"/>
              <a:gd name="connsiteX6" fmla="*/ 673292 w 788176"/>
              <a:gd name="connsiteY6" fmla="*/ 1205384 h 1330678"/>
              <a:gd name="connsiteX7" fmla="*/ 346839 w 788176"/>
              <a:gd name="connsiteY7" fmla="*/ 1329415 h 1330678"/>
              <a:gd name="connsiteX8" fmla="*/ 157533 w 788176"/>
              <a:gd name="connsiteY8" fmla="*/ 1141044 h 1330678"/>
              <a:gd name="connsiteX9" fmla="*/ 74576 w 788176"/>
              <a:gd name="connsiteY9" fmla="*/ 563168 h 1330678"/>
              <a:gd name="connsiteX10" fmla="*/ 3439 w 788176"/>
              <a:gd name="connsiteY10" fmla="*/ 593372 h 1330678"/>
              <a:gd name="connsiteX0" fmla="*/ 3398 w 788135"/>
              <a:gd name="connsiteY0" fmla="*/ 593372 h 1330678"/>
              <a:gd name="connsiteX1" fmla="*/ 46963 w 788135"/>
              <a:gd name="connsiteY1" fmla="*/ 421479 h 1330678"/>
              <a:gd name="connsiteX2" fmla="*/ 141015 w 788135"/>
              <a:gd name="connsiteY2" fmla="*/ 150664 h 1330678"/>
              <a:gd name="connsiteX3" fmla="*/ 404953 w 788135"/>
              <a:gd name="connsiteY3" fmla="*/ 242 h 1330678"/>
              <a:gd name="connsiteX4" fmla="*/ 660191 w 788135"/>
              <a:gd name="connsiteY4" fmla="*/ 143084 h 1330678"/>
              <a:gd name="connsiteX5" fmla="*/ 788057 w 788135"/>
              <a:gd name="connsiteY5" fmla="*/ 874339 h 1330678"/>
              <a:gd name="connsiteX6" fmla="*/ 673251 w 788135"/>
              <a:gd name="connsiteY6" fmla="*/ 1205384 h 1330678"/>
              <a:gd name="connsiteX7" fmla="*/ 346798 w 788135"/>
              <a:gd name="connsiteY7" fmla="*/ 1329415 h 1330678"/>
              <a:gd name="connsiteX8" fmla="*/ 157492 w 788135"/>
              <a:gd name="connsiteY8" fmla="*/ 1141044 h 1330678"/>
              <a:gd name="connsiteX9" fmla="*/ 74535 w 788135"/>
              <a:gd name="connsiteY9" fmla="*/ 563168 h 1330678"/>
              <a:gd name="connsiteX10" fmla="*/ 3398 w 788135"/>
              <a:gd name="connsiteY10" fmla="*/ 593372 h 1330678"/>
              <a:gd name="connsiteX0" fmla="*/ 3398 w 788135"/>
              <a:gd name="connsiteY0" fmla="*/ 593372 h 1330678"/>
              <a:gd name="connsiteX1" fmla="*/ 46963 w 788135"/>
              <a:gd name="connsiteY1" fmla="*/ 421479 h 1330678"/>
              <a:gd name="connsiteX2" fmla="*/ 141015 w 788135"/>
              <a:gd name="connsiteY2" fmla="*/ 150664 h 1330678"/>
              <a:gd name="connsiteX3" fmla="*/ 404953 w 788135"/>
              <a:gd name="connsiteY3" fmla="*/ 242 h 1330678"/>
              <a:gd name="connsiteX4" fmla="*/ 660191 w 788135"/>
              <a:gd name="connsiteY4" fmla="*/ 143084 h 1330678"/>
              <a:gd name="connsiteX5" fmla="*/ 788057 w 788135"/>
              <a:gd name="connsiteY5" fmla="*/ 874339 h 1330678"/>
              <a:gd name="connsiteX6" fmla="*/ 673251 w 788135"/>
              <a:gd name="connsiteY6" fmla="*/ 1205384 h 1330678"/>
              <a:gd name="connsiteX7" fmla="*/ 346798 w 788135"/>
              <a:gd name="connsiteY7" fmla="*/ 1329415 h 1330678"/>
              <a:gd name="connsiteX8" fmla="*/ 157492 w 788135"/>
              <a:gd name="connsiteY8" fmla="*/ 1141044 h 1330678"/>
              <a:gd name="connsiteX9" fmla="*/ 68591 w 788135"/>
              <a:gd name="connsiteY9" fmla="*/ 566957 h 1330678"/>
              <a:gd name="connsiteX10" fmla="*/ 3398 w 788135"/>
              <a:gd name="connsiteY10" fmla="*/ 593372 h 1330678"/>
              <a:gd name="connsiteX0" fmla="*/ 3398 w 788135"/>
              <a:gd name="connsiteY0" fmla="*/ 593372 h 1330678"/>
              <a:gd name="connsiteX1" fmla="*/ 46963 w 788135"/>
              <a:gd name="connsiteY1" fmla="*/ 421479 h 1330678"/>
              <a:gd name="connsiteX2" fmla="*/ 141015 w 788135"/>
              <a:gd name="connsiteY2" fmla="*/ 150664 h 1330678"/>
              <a:gd name="connsiteX3" fmla="*/ 404953 w 788135"/>
              <a:gd name="connsiteY3" fmla="*/ 242 h 1330678"/>
              <a:gd name="connsiteX4" fmla="*/ 660191 w 788135"/>
              <a:gd name="connsiteY4" fmla="*/ 143084 h 1330678"/>
              <a:gd name="connsiteX5" fmla="*/ 788057 w 788135"/>
              <a:gd name="connsiteY5" fmla="*/ 874339 h 1330678"/>
              <a:gd name="connsiteX6" fmla="*/ 673251 w 788135"/>
              <a:gd name="connsiteY6" fmla="*/ 1205384 h 1330678"/>
              <a:gd name="connsiteX7" fmla="*/ 346798 w 788135"/>
              <a:gd name="connsiteY7" fmla="*/ 1329415 h 1330678"/>
              <a:gd name="connsiteX8" fmla="*/ 157492 w 788135"/>
              <a:gd name="connsiteY8" fmla="*/ 1141044 h 1330678"/>
              <a:gd name="connsiteX9" fmla="*/ 68591 w 788135"/>
              <a:gd name="connsiteY9" fmla="*/ 566957 h 1330678"/>
              <a:gd name="connsiteX10" fmla="*/ 3398 w 788135"/>
              <a:gd name="connsiteY10" fmla="*/ 593372 h 1330678"/>
              <a:gd name="connsiteX0" fmla="*/ 3691 w 785392"/>
              <a:gd name="connsiteY0" fmla="*/ 599057 h 1330678"/>
              <a:gd name="connsiteX1" fmla="*/ 44220 w 785392"/>
              <a:gd name="connsiteY1" fmla="*/ 421479 h 1330678"/>
              <a:gd name="connsiteX2" fmla="*/ 138272 w 785392"/>
              <a:gd name="connsiteY2" fmla="*/ 150664 h 1330678"/>
              <a:gd name="connsiteX3" fmla="*/ 402210 w 785392"/>
              <a:gd name="connsiteY3" fmla="*/ 242 h 1330678"/>
              <a:gd name="connsiteX4" fmla="*/ 657448 w 785392"/>
              <a:gd name="connsiteY4" fmla="*/ 143084 h 1330678"/>
              <a:gd name="connsiteX5" fmla="*/ 785314 w 785392"/>
              <a:gd name="connsiteY5" fmla="*/ 874339 h 1330678"/>
              <a:gd name="connsiteX6" fmla="*/ 670508 w 785392"/>
              <a:gd name="connsiteY6" fmla="*/ 1205384 h 1330678"/>
              <a:gd name="connsiteX7" fmla="*/ 344055 w 785392"/>
              <a:gd name="connsiteY7" fmla="*/ 1329415 h 1330678"/>
              <a:gd name="connsiteX8" fmla="*/ 154749 w 785392"/>
              <a:gd name="connsiteY8" fmla="*/ 1141044 h 1330678"/>
              <a:gd name="connsiteX9" fmla="*/ 65848 w 785392"/>
              <a:gd name="connsiteY9" fmla="*/ 566957 h 1330678"/>
              <a:gd name="connsiteX10" fmla="*/ 3691 w 785392"/>
              <a:gd name="connsiteY10" fmla="*/ 599057 h 1330678"/>
              <a:gd name="connsiteX0" fmla="*/ 5429 w 787130"/>
              <a:gd name="connsiteY0" fmla="*/ 599057 h 1330678"/>
              <a:gd name="connsiteX1" fmla="*/ 45958 w 787130"/>
              <a:gd name="connsiteY1" fmla="*/ 421479 h 1330678"/>
              <a:gd name="connsiteX2" fmla="*/ 140010 w 787130"/>
              <a:gd name="connsiteY2" fmla="*/ 150664 h 1330678"/>
              <a:gd name="connsiteX3" fmla="*/ 403948 w 787130"/>
              <a:gd name="connsiteY3" fmla="*/ 242 h 1330678"/>
              <a:gd name="connsiteX4" fmla="*/ 659186 w 787130"/>
              <a:gd name="connsiteY4" fmla="*/ 143084 h 1330678"/>
              <a:gd name="connsiteX5" fmla="*/ 787052 w 787130"/>
              <a:gd name="connsiteY5" fmla="*/ 874339 h 1330678"/>
              <a:gd name="connsiteX6" fmla="*/ 672246 w 787130"/>
              <a:gd name="connsiteY6" fmla="*/ 1205384 h 1330678"/>
              <a:gd name="connsiteX7" fmla="*/ 345793 w 787130"/>
              <a:gd name="connsiteY7" fmla="*/ 1329415 h 1330678"/>
              <a:gd name="connsiteX8" fmla="*/ 156487 w 787130"/>
              <a:gd name="connsiteY8" fmla="*/ 1141044 h 1330678"/>
              <a:gd name="connsiteX9" fmla="*/ 67586 w 787130"/>
              <a:gd name="connsiteY9" fmla="*/ 566957 h 1330678"/>
              <a:gd name="connsiteX10" fmla="*/ 5429 w 787130"/>
              <a:gd name="connsiteY10" fmla="*/ 599057 h 1330678"/>
              <a:gd name="connsiteX0" fmla="*/ 5429 w 787130"/>
              <a:gd name="connsiteY0" fmla="*/ 599057 h 1330678"/>
              <a:gd name="connsiteX1" fmla="*/ 45958 w 787130"/>
              <a:gd name="connsiteY1" fmla="*/ 421479 h 1330678"/>
              <a:gd name="connsiteX2" fmla="*/ 140010 w 787130"/>
              <a:gd name="connsiteY2" fmla="*/ 150664 h 1330678"/>
              <a:gd name="connsiteX3" fmla="*/ 403948 w 787130"/>
              <a:gd name="connsiteY3" fmla="*/ 242 h 1330678"/>
              <a:gd name="connsiteX4" fmla="*/ 659186 w 787130"/>
              <a:gd name="connsiteY4" fmla="*/ 143084 h 1330678"/>
              <a:gd name="connsiteX5" fmla="*/ 787052 w 787130"/>
              <a:gd name="connsiteY5" fmla="*/ 874339 h 1330678"/>
              <a:gd name="connsiteX6" fmla="*/ 672246 w 787130"/>
              <a:gd name="connsiteY6" fmla="*/ 1205384 h 1330678"/>
              <a:gd name="connsiteX7" fmla="*/ 345793 w 787130"/>
              <a:gd name="connsiteY7" fmla="*/ 1329415 h 1330678"/>
              <a:gd name="connsiteX8" fmla="*/ 156487 w 787130"/>
              <a:gd name="connsiteY8" fmla="*/ 1141044 h 1330678"/>
              <a:gd name="connsiteX9" fmla="*/ 58183 w 787130"/>
              <a:gd name="connsiteY9" fmla="*/ 568228 h 1330678"/>
              <a:gd name="connsiteX10" fmla="*/ 5429 w 787130"/>
              <a:gd name="connsiteY10" fmla="*/ 599057 h 1330678"/>
              <a:gd name="connsiteX0" fmla="*/ 5429 w 787130"/>
              <a:gd name="connsiteY0" fmla="*/ 751347 h 1482968"/>
              <a:gd name="connsiteX1" fmla="*/ 45958 w 787130"/>
              <a:gd name="connsiteY1" fmla="*/ 573769 h 1482968"/>
              <a:gd name="connsiteX2" fmla="*/ 140010 w 787130"/>
              <a:gd name="connsiteY2" fmla="*/ 302954 h 1482968"/>
              <a:gd name="connsiteX3" fmla="*/ 403948 w 787130"/>
              <a:gd name="connsiteY3" fmla="*/ 9 h 1482968"/>
              <a:gd name="connsiteX4" fmla="*/ 659186 w 787130"/>
              <a:gd name="connsiteY4" fmla="*/ 295374 h 1482968"/>
              <a:gd name="connsiteX5" fmla="*/ 787052 w 787130"/>
              <a:gd name="connsiteY5" fmla="*/ 1026629 h 1482968"/>
              <a:gd name="connsiteX6" fmla="*/ 672246 w 787130"/>
              <a:gd name="connsiteY6" fmla="*/ 1357674 h 1482968"/>
              <a:gd name="connsiteX7" fmla="*/ 345793 w 787130"/>
              <a:gd name="connsiteY7" fmla="*/ 1481705 h 1482968"/>
              <a:gd name="connsiteX8" fmla="*/ 156487 w 787130"/>
              <a:gd name="connsiteY8" fmla="*/ 1293334 h 1482968"/>
              <a:gd name="connsiteX9" fmla="*/ 58183 w 787130"/>
              <a:gd name="connsiteY9" fmla="*/ 720518 h 1482968"/>
              <a:gd name="connsiteX10" fmla="*/ 5429 w 787130"/>
              <a:gd name="connsiteY10" fmla="*/ 751347 h 1482968"/>
              <a:gd name="connsiteX0" fmla="*/ 5429 w 787052"/>
              <a:gd name="connsiteY0" fmla="*/ 754100 h 1485721"/>
              <a:gd name="connsiteX1" fmla="*/ 45958 w 787052"/>
              <a:gd name="connsiteY1" fmla="*/ 576522 h 1485721"/>
              <a:gd name="connsiteX2" fmla="*/ 140010 w 787052"/>
              <a:gd name="connsiteY2" fmla="*/ 305707 h 1485721"/>
              <a:gd name="connsiteX3" fmla="*/ 403948 w 787052"/>
              <a:gd name="connsiteY3" fmla="*/ 2762 h 1485721"/>
              <a:gd name="connsiteX4" fmla="*/ 672102 w 787052"/>
              <a:gd name="connsiteY4" fmla="*/ 209565 h 1485721"/>
              <a:gd name="connsiteX5" fmla="*/ 787052 w 787052"/>
              <a:gd name="connsiteY5" fmla="*/ 1029382 h 1485721"/>
              <a:gd name="connsiteX6" fmla="*/ 672246 w 787052"/>
              <a:gd name="connsiteY6" fmla="*/ 1360427 h 1485721"/>
              <a:gd name="connsiteX7" fmla="*/ 345793 w 787052"/>
              <a:gd name="connsiteY7" fmla="*/ 1484458 h 1485721"/>
              <a:gd name="connsiteX8" fmla="*/ 156487 w 787052"/>
              <a:gd name="connsiteY8" fmla="*/ 1296087 h 1485721"/>
              <a:gd name="connsiteX9" fmla="*/ 58183 w 787052"/>
              <a:gd name="connsiteY9" fmla="*/ 723271 h 1485721"/>
              <a:gd name="connsiteX10" fmla="*/ 5429 w 787052"/>
              <a:gd name="connsiteY10" fmla="*/ 754100 h 1485721"/>
              <a:gd name="connsiteX0" fmla="*/ 5429 w 787052"/>
              <a:gd name="connsiteY0" fmla="*/ 751399 h 1483020"/>
              <a:gd name="connsiteX1" fmla="*/ 45958 w 787052"/>
              <a:gd name="connsiteY1" fmla="*/ 573821 h 1483020"/>
              <a:gd name="connsiteX2" fmla="*/ 140010 w 787052"/>
              <a:gd name="connsiteY2" fmla="*/ 189844 h 1483020"/>
              <a:gd name="connsiteX3" fmla="*/ 403948 w 787052"/>
              <a:gd name="connsiteY3" fmla="*/ 61 h 1483020"/>
              <a:gd name="connsiteX4" fmla="*/ 672102 w 787052"/>
              <a:gd name="connsiteY4" fmla="*/ 206864 h 1483020"/>
              <a:gd name="connsiteX5" fmla="*/ 787052 w 787052"/>
              <a:gd name="connsiteY5" fmla="*/ 1026681 h 1483020"/>
              <a:gd name="connsiteX6" fmla="*/ 672246 w 787052"/>
              <a:gd name="connsiteY6" fmla="*/ 1357726 h 1483020"/>
              <a:gd name="connsiteX7" fmla="*/ 345793 w 787052"/>
              <a:gd name="connsiteY7" fmla="*/ 1481757 h 1483020"/>
              <a:gd name="connsiteX8" fmla="*/ 156487 w 787052"/>
              <a:gd name="connsiteY8" fmla="*/ 1293386 h 1483020"/>
              <a:gd name="connsiteX9" fmla="*/ 58183 w 787052"/>
              <a:gd name="connsiteY9" fmla="*/ 720570 h 1483020"/>
              <a:gd name="connsiteX10" fmla="*/ 5429 w 787052"/>
              <a:gd name="connsiteY10" fmla="*/ 751399 h 1483020"/>
              <a:gd name="connsiteX0" fmla="*/ 5429 w 787052"/>
              <a:gd name="connsiteY0" fmla="*/ 751399 h 1483020"/>
              <a:gd name="connsiteX1" fmla="*/ 45958 w 787052"/>
              <a:gd name="connsiteY1" fmla="*/ 573821 h 1483020"/>
              <a:gd name="connsiteX2" fmla="*/ 140010 w 787052"/>
              <a:gd name="connsiteY2" fmla="*/ 189844 h 1483020"/>
              <a:gd name="connsiteX3" fmla="*/ 403948 w 787052"/>
              <a:gd name="connsiteY3" fmla="*/ 61 h 1483020"/>
              <a:gd name="connsiteX4" fmla="*/ 672102 w 787052"/>
              <a:gd name="connsiteY4" fmla="*/ 206864 h 1483020"/>
              <a:gd name="connsiteX5" fmla="*/ 787052 w 787052"/>
              <a:gd name="connsiteY5" fmla="*/ 1026681 h 1483020"/>
              <a:gd name="connsiteX6" fmla="*/ 672246 w 787052"/>
              <a:gd name="connsiteY6" fmla="*/ 1357726 h 1483020"/>
              <a:gd name="connsiteX7" fmla="*/ 345793 w 787052"/>
              <a:gd name="connsiteY7" fmla="*/ 1481757 h 1483020"/>
              <a:gd name="connsiteX8" fmla="*/ 156487 w 787052"/>
              <a:gd name="connsiteY8" fmla="*/ 1293386 h 1483020"/>
              <a:gd name="connsiteX9" fmla="*/ 71099 w 787052"/>
              <a:gd name="connsiteY9" fmla="*/ 755010 h 1483020"/>
              <a:gd name="connsiteX10" fmla="*/ 5429 w 787052"/>
              <a:gd name="connsiteY10" fmla="*/ 751399 h 1483020"/>
              <a:gd name="connsiteX0" fmla="*/ 5429 w 787052"/>
              <a:gd name="connsiteY0" fmla="*/ 751399 h 1483020"/>
              <a:gd name="connsiteX1" fmla="*/ 45958 w 787052"/>
              <a:gd name="connsiteY1" fmla="*/ 573821 h 1483020"/>
              <a:gd name="connsiteX2" fmla="*/ 140010 w 787052"/>
              <a:gd name="connsiteY2" fmla="*/ 189844 h 1483020"/>
              <a:gd name="connsiteX3" fmla="*/ 403948 w 787052"/>
              <a:gd name="connsiteY3" fmla="*/ 61 h 1483020"/>
              <a:gd name="connsiteX4" fmla="*/ 672102 w 787052"/>
              <a:gd name="connsiteY4" fmla="*/ 206864 h 1483020"/>
              <a:gd name="connsiteX5" fmla="*/ 787052 w 787052"/>
              <a:gd name="connsiteY5" fmla="*/ 1026681 h 1483020"/>
              <a:gd name="connsiteX6" fmla="*/ 672246 w 787052"/>
              <a:gd name="connsiteY6" fmla="*/ 1357726 h 1483020"/>
              <a:gd name="connsiteX7" fmla="*/ 345793 w 787052"/>
              <a:gd name="connsiteY7" fmla="*/ 1481757 h 1483020"/>
              <a:gd name="connsiteX8" fmla="*/ 156487 w 787052"/>
              <a:gd name="connsiteY8" fmla="*/ 1293386 h 1483020"/>
              <a:gd name="connsiteX9" fmla="*/ 71099 w 787052"/>
              <a:gd name="connsiteY9" fmla="*/ 755010 h 1483020"/>
              <a:gd name="connsiteX10" fmla="*/ 5429 w 787052"/>
              <a:gd name="connsiteY10" fmla="*/ 751399 h 1483020"/>
              <a:gd name="connsiteX0" fmla="*/ 5782 w 785613"/>
              <a:gd name="connsiteY0" fmla="*/ 784164 h 1483020"/>
              <a:gd name="connsiteX1" fmla="*/ 44519 w 785613"/>
              <a:gd name="connsiteY1" fmla="*/ 573821 h 1483020"/>
              <a:gd name="connsiteX2" fmla="*/ 138571 w 785613"/>
              <a:gd name="connsiteY2" fmla="*/ 189844 h 1483020"/>
              <a:gd name="connsiteX3" fmla="*/ 402509 w 785613"/>
              <a:gd name="connsiteY3" fmla="*/ 61 h 1483020"/>
              <a:gd name="connsiteX4" fmla="*/ 670663 w 785613"/>
              <a:gd name="connsiteY4" fmla="*/ 206864 h 1483020"/>
              <a:gd name="connsiteX5" fmla="*/ 785613 w 785613"/>
              <a:gd name="connsiteY5" fmla="*/ 1026681 h 1483020"/>
              <a:gd name="connsiteX6" fmla="*/ 670807 w 785613"/>
              <a:gd name="connsiteY6" fmla="*/ 1357726 h 1483020"/>
              <a:gd name="connsiteX7" fmla="*/ 344354 w 785613"/>
              <a:gd name="connsiteY7" fmla="*/ 1481757 h 1483020"/>
              <a:gd name="connsiteX8" fmla="*/ 155048 w 785613"/>
              <a:gd name="connsiteY8" fmla="*/ 1293386 h 1483020"/>
              <a:gd name="connsiteX9" fmla="*/ 69660 w 785613"/>
              <a:gd name="connsiteY9" fmla="*/ 755010 h 1483020"/>
              <a:gd name="connsiteX10" fmla="*/ 5782 w 785613"/>
              <a:gd name="connsiteY10" fmla="*/ 784164 h 1483020"/>
              <a:gd name="connsiteX0" fmla="*/ 5430 w 785261"/>
              <a:gd name="connsiteY0" fmla="*/ 784162 h 1483018"/>
              <a:gd name="connsiteX1" fmla="*/ 45959 w 785261"/>
              <a:gd name="connsiteY1" fmla="*/ 546516 h 1483018"/>
              <a:gd name="connsiteX2" fmla="*/ 138219 w 785261"/>
              <a:gd name="connsiteY2" fmla="*/ 189842 h 1483018"/>
              <a:gd name="connsiteX3" fmla="*/ 402157 w 785261"/>
              <a:gd name="connsiteY3" fmla="*/ 59 h 1483018"/>
              <a:gd name="connsiteX4" fmla="*/ 670311 w 785261"/>
              <a:gd name="connsiteY4" fmla="*/ 206862 h 1483018"/>
              <a:gd name="connsiteX5" fmla="*/ 785261 w 785261"/>
              <a:gd name="connsiteY5" fmla="*/ 1026679 h 1483018"/>
              <a:gd name="connsiteX6" fmla="*/ 670455 w 785261"/>
              <a:gd name="connsiteY6" fmla="*/ 1357724 h 1483018"/>
              <a:gd name="connsiteX7" fmla="*/ 344002 w 785261"/>
              <a:gd name="connsiteY7" fmla="*/ 1481755 h 1483018"/>
              <a:gd name="connsiteX8" fmla="*/ 154696 w 785261"/>
              <a:gd name="connsiteY8" fmla="*/ 1293384 h 1483018"/>
              <a:gd name="connsiteX9" fmla="*/ 69308 w 785261"/>
              <a:gd name="connsiteY9" fmla="*/ 755008 h 1483018"/>
              <a:gd name="connsiteX10" fmla="*/ 5430 w 785261"/>
              <a:gd name="connsiteY10" fmla="*/ 784162 h 1483018"/>
              <a:gd name="connsiteX0" fmla="*/ 7552 w 778423"/>
              <a:gd name="connsiteY0" fmla="*/ 822387 h 1483018"/>
              <a:gd name="connsiteX1" fmla="*/ 39121 w 778423"/>
              <a:gd name="connsiteY1" fmla="*/ 546516 h 1483018"/>
              <a:gd name="connsiteX2" fmla="*/ 131381 w 778423"/>
              <a:gd name="connsiteY2" fmla="*/ 189842 h 1483018"/>
              <a:gd name="connsiteX3" fmla="*/ 395319 w 778423"/>
              <a:gd name="connsiteY3" fmla="*/ 59 h 1483018"/>
              <a:gd name="connsiteX4" fmla="*/ 663473 w 778423"/>
              <a:gd name="connsiteY4" fmla="*/ 206862 h 1483018"/>
              <a:gd name="connsiteX5" fmla="*/ 778423 w 778423"/>
              <a:gd name="connsiteY5" fmla="*/ 1026679 h 1483018"/>
              <a:gd name="connsiteX6" fmla="*/ 663617 w 778423"/>
              <a:gd name="connsiteY6" fmla="*/ 1357724 h 1483018"/>
              <a:gd name="connsiteX7" fmla="*/ 337164 w 778423"/>
              <a:gd name="connsiteY7" fmla="*/ 1481755 h 1483018"/>
              <a:gd name="connsiteX8" fmla="*/ 147858 w 778423"/>
              <a:gd name="connsiteY8" fmla="*/ 1293384 h 1483018"/>
              <a:gd name="connsiteX9" fmla="*/ 62470 w 778423"/>
              <a:gd name="connsiteY9" fmla="*/ 755008 h 1483018"/>
              <a:gd name="connsiteX10" fmla="*/ 7552 w 778423"/>
              <a:gd name="connsiteY10" fmla="*/ 822387 h 1483018"/>
              <a:gd name="connsiteX0" fmla="*/ 5173 w 776044"/>
              <a:gd name="connsiteY0" fmla="*/ 822387 h 1483018"/>
              <a:gd name="connsiteX1" fmla="*/ 36742 w 776044"/>
              <a:gd name="connsiteY1" fmla="*/ 546516 h 1483018"/>
              <a:gd name="connsiteX2" fmla="*/ 129002 w 776044"/>
              <a:gd name="connsiteY2" fmla="*/ 189842 h 1483018"/>
              <a:gd name="connsiteX3" fmla="*/ 392940 w 776044"/>
              <a:gd name="connsiteY3" fmla="*/ 59 h 1483018"/>
              <a:gd name="connsiteX4" fmla="*/ 661094 w 776044"/>
              <a:gd name="connsiteY4" fmla="*/ 206862 h 1483018"/>
              <a:gd name="connsiteX5" fmla="*/ 776044 w 776044"/>
              <a:gd name="connsiteY5" fmla="*/ 1026679 h 1483018"/>
              <a:gd name="connsiteX6" fmla="*/ 661238 w 776044"/>
              <a:gd name="connsiteY6" fmla="*/ 1357724 h 1483018"/>
              <a:gd name="connsiteX7" fmla="*/ 334785 w 776044"/>
              <a:gd name="connsiteY7" fmla="*/ 1481755 h 1483018"/>
              <a:gd name="connsiteX8" fmla="*/ 145479 w 776044"/>
              <a:gd name="connsiteY8" fmla="*/ 1293384 h 1483018"/>
              <a:gd name="connsiteX9" fmla="*/ 60091 w 776044"/>
              <a:gd name="connsiteY9" fmla="*/ 755008 h 1483018"/>
              <a:gd name="connsiteX10" fmla="*/ 5173 w 776044"/>
              <a:gd name="connsiteY10" fmla="*/ 822387 h 1483018"/>
              <a:gd name="connsiteX0" fmla="*/ 3111 w 773982"/>
              <a:gd name="connsiteY0" fmla="*/ 822384 h 1483015"/>
              <a:gd name="connsiteX1" fmla="*/ 43640 w 773982"/>
              <a:gd name="connsiteY1" fmla="*/ 516479 h 1483015"/>
              <a:gd name="connsiteX2" fmla="*/ 126940 w 773982"/>
              <a:gd name="connsiteY2" fmla="*/ 189839 h 1483015"/>
              <a:gd name="connsiteX3" fmla="*/ 390878 w 773982"/>
              <a:gd name="connsiteY3" fmla="*/ 56 h 1483015"/>
              <a:gd name="connsiteX4" fmla="*/ 659032 w 773982"/>
              <a:gd name="connsiteY4" fmla="*/ 206859 h 1483015"/>
              <a:gd name="connsiteX5" fmla="*/ 773982 w 773982"/>
              <a:gd name="connsiteY5" fmla="*/ 1026676 h 1483015"/>
              <a:gd name="connsiteX6" fmla="*/ 659176 w 773982"/>
              <a:gd name="connsiteY6" fmla="*/ 1357721 h 1483015"/>
              <a:gd name="connsiteX7" fmla="*/ 332723 w 773982"/>
              <a:gd name="connsiteY7" fmla="*/ 1481752 h 1483015"/>
              <a:gd name="connsiteX8" fmla="*/ 143417 w 773982"/>
              <a:gd name="connsiteY8" fmla="*/ 1293381 h 1483015"/>
              <a:gd name="connsiteX9" fmla="*/ 58029 w 773982"/>
              <a:gd name="connsiteY9" fmla="*/ 755005 h 1483015"/>
              <a:gd name="connsiteX10" fmla="*/ 3111 w 773982"/>
              <a:gd name="connsiteY10" fmla="*/ 822384 h 1483015"/>
              <a:gd name="connsiteX0" fmla="*/ 3111 w 773982"/>
              <a:gd name="connsiteY0" fmla="*/ 822399 h 1483030"/>
              <a:gd name="connsiteX1" fmla="*/ 43640 w 773982"/>
              <a:gd name="connsiteY1" fmla="*/ 516494 h 1483030"/>
              <a:gd name="connsiteX2" fmla="*/ 126940 w 773982"/>
              <a:gd name="connsiteY2" fmla="*/ 189854 h 1483030"/>
              <a:gd name="connsiteX3" fmla="*/ 390878 w 773982"/>
              <a:gd name="connsiteY3" fmla="*/ 71 h 1483030"/>
              <a:gd name="connsiteX4" fmla="*/ 659032 w 773982"/>
              <a:gd name="connsiteY4" fmla="*/ 206874 h 1483030"/>
              <a:gd name="connsiteX5" fmla="*/ 773982 w 773982"/>
              <a:gd name="connsiteY5" fmla="*/ 1026691 h 1483030"/>
              <a:gd name="connsiteX6" fmla="*/ 659176 w 773982"/>
              <a:gd name="connsiteY6" fmla="*/ 1357736 h 1483030"/>
              <a:gd name="connsiteX7" fmla="*/ 332723 w 773982"/>
              <a:gd name="connsiteY7" fmla="*/ 1481767 h 1483030"/>
              <a:gd name="connsiteX8" fmla="*/ 143417 w 773982"/>
              <a:gd name="connsiteY8" fmla="*/ 1293396 h 1483030"/>
              <a:gd name="connsiteX9" fmla="*/ 58029 w 773982"/>
              <a:gd name="connsiteY9" fmla="*/ 755020 h 1483030"/>
              <a:gd name="connsiteX10" fmla="*/ 3111 w 773982"/>
              <a:gd name="connsiteY10" fmla="*/ 822399 h 1483030"/>
              <a:gd name="connsiteX0" fmla="*/ 1158 w 772029"/>
              <a:gd name="connsiteY0" fmla="*/ 822384 h 1483015"/>
              <a:gd name="connsiteX1" fmla="*/ 66600 w 772029"/>
              <a:gd name="connsiteY1" fmla="*/ 513029 h 1483015"/>
              <a:gd name="connsiteX2" fmla="*/ 124987 w 772029"/>
              <a:gd name="connsiteY2" fmla="*/ 189839 h 1483015"/>
              <a:gd name="connsiteX3" fmla="*/ 388925 w 772029"/>
              <a:gd name="connsiteY3" fmla="*/ 56 h 1483015"/>
              <a:gd name="connsiteX4" fmla="*/ 657079 w 772029"/>
              <a:gd name="connsiteY4" fmla="*/ 206859 h 1483015"/>
              <a:gd name="connsiteX5" fmla="*/ 772029 w 772029"/>
              <a:gd name="connsiteY5" fmla="*/ 1026676 h 1483015"/>
              <a:gd name="connsiteX6" fmla="*/ 657223 w 772029"/>
              <a:gd name="connsiteY6" fmla="*/ 1357721 h 1483015"/>
              <a:gd name="connsiteX7" fmla="*/ 330770 w 772029"/>
              <a:gd name="connsiteY7" fmla="*/ 1481752 h 1483015"/>
              <a:gd name="connsiteX8" fmla="*/ 141464 w 772029"/>
              <a:gd name="connsiteY8" fmla="*/ 1293381 h 1483015"/>
              <a:gd name="connsiteX9" fmla="*/ 56076 w 772029"/>
              <a:gd name="connsiteY9" fmla="*/ 755005 h 1483015"/>
              <a:gd name="connsiteX10" fmla="*/ 1158 w 772029"/>
              <a:gd name="connsiteY10" fmla="*/ 822384 h 1483015"/>
              <a:gd name="connsiteX0" fmla="*/ 923 w 771794"/>
              <a:gd name="connsiteY0" fmla="*/ 822384 h 1483015"/>
              <a:gd name="connsiteX1" fmla="*/ 75424 w 771794"/>
              <a:gd name="connsiteY1" fmla="*/ 513030 h 1483015"/>
              <a:gd name="connsiteX2" fmla="*/ 124752 w 771794"/>
              <a:gd name="connsiteY2" fmla="*/ 189839 h 1483015"/>
              <a:gd name="connsiteX3" fmla="*/ 388690 w 771794"/>
              <a:gd name="connsiteY3" fmla="*/ 56 h 1483015"/>
              <a:gd name="connsiteX4" fmla="*/ 656844 w 771794"/>
              <a:gd name="connsiteY4" fmla="*/ 206859 h 1483015"/>
              <a:gd name="connsiteX5" fmla="*/ 771794 w 771794"/>
              <a:gd name="connsiteY5" fmla="*/ 1026676 h 1483015"/>
              <a:gd name="connsiteX6" fmla="*/ 656988 w 771794"/>
              <a:gd name="connsiteY6" fmla="*/ 1357721 h 1483015"/>
              <a:gd name="connsiteX7" fmla="*/ 330535 w 771794"/>
              <a:gd name="connsiteY7" fmla="*/ 1481752 h 1483015"/>
              <a:gd name="connsiteX8" fmla="*/ 141229 w 771794"/>
              <a:gd name="connsiteY8" fmla="*/ 1293381 h 1483015"/>
              <a:gd name="connsiteX9" fmla="*/ 55841 w 771794"/>
              <a:gd name="connsiteY9" fmla="*/ 755005 h 1483015"/>
              <a:gd name="connsiteX10" fmla="*/ 923 w 771794"/>
              <a:gd name="connsiteY10" fmla="*/ 822384 h 1483015"/>
              <a:gd name="connsiteX0" fmla="*/ 923 w 771794"/>
              <a:gd name="connsiteY0" fmla="*/ 822427 h 1483058"/>
              <a:gd name="connsiteX1" fmla="*/ 75424 w 771794"/>
              <a:gd name="connsiteY1" fmla="*/ 513073 h 1483058"/>
              <a:gd name="connsiteX2" fmla="*/ 124752 w 771794"/>
              <a:gd name="connsiteY2" fmla="*/ 220941 h 1483058"/>
              <a:gd name="connsiteX3" fmla="*/ 388690 w 771794"/>
              <a:gd name="connsiteY3" fmla="*/ 99 h 1483058"/>
              <a:gd name="connsiteX4" fmla="*/ 656844 w 771794"/>
              <a:gd name="connsiteY4" fmla="*/ 206902 h 1483058"/>
              <a:gd name="connsiteX5" fmla="*/ 771794 w 771794"/>
              <a:gd name="connsiteY5" fmla="*/ 1026719 h 1483058"/>
              <a:gd name="connsiteX6" fmla="*/ 656988 w 771794"/>
              <a:gd name="connsiteY6" fmla="*/ 1357764 h 1483058"/>
              <a:gd name="connsiteX7" fmla="*/ 330535 w 771794"/>
              <a:gd name="connsiteY7" fmla="*/ 1481795 h 1483058"/>
              <a:gd name="connsiteX8" fmla="*/ 141229 w 771794"/>
              <a:gd name="connsiteY8" fmla="*/ 1293424 h 1483058"/>
              <a:gd name="connsiteX9" fmla="*/ 55841 w 771794"/>
              <a:gd name="connsiteY9" fmla="*/ 755048 h 1483058"/>
              <a:gd name="connsiteX10" fmla="*/ 923 w 771794"/>
              <a:gd name="connsiteY10" fmla="*/ 822427 h 1483058"/>
              <a:gd name="connsiteX0" fmla="*/ 2041 w 772912"/>
              <a:gd name="connsiteY0" fmla="*/ 822427 h 1483058"/>
              <a:gd name="connsiteX1" fmla="*/ 76542 w 772912"/>
              <a:gd name="connsiteY1" fmla="*/ 513073 h 1483058"/>
              <a:gd name="connsiteX2" fmla="*/ 125870 w 772912"/>
              <a:gd name="connsiteY2" fmla="*/ 220941 h 1483058"/>
              <a:gd name="connsiteX3" fmla="*/ 389808 w 772912"/>
              <a:gd name="connsiteY3" fmla="*/ 99 h 1483058"/>
              <a:gd name="connsiteX4" fmla="*/ 657962 w 772912"/>
              <a:gd name="connsiteY4" fmla="*/ 206902 h 1483058"/>
              <a:gd name="connsiteX5" fmla="*/ 772912 w 772912"/>
              <a:gd name="connsiteY5" fmla="*/ 1026719 h 1483058"/>
              <a:gd name="connsiteX6" fmla="*/ 658106 w 772912"/>
              <a:gd name="connsiteY6" fmla="*/ 1357764 h 1483058"/>
              <a:gd name="connsiteX7" fmla="*/ 331653 w 772912"/>
              <a:gd name="connsiteY7" fmla="*/ 1481795 h 1483058"/>
              <a:gd name="connsiteX8" fmla="*/ 142347 w 772912"/>
              <a:gd name="connsiteY8" fmla="*/ 1293424 h 1483058"/>
              <a:gd name="connsiteX9" fmla="*/ 56959 w 772912"/>
              <a:gd name="connsiteY9" fmla="*/ 755048 h 1483058"/>
              <a:gd name="connsiteX10" fmla="*/ 2041 w 772912"/>
              <a:gd name="connsiteY10" fmla="*/ 822427 h 1483058"/>
              <a:gd name="connsiteX0" fmla="*/ 2041 w 772912"/>
              <a:gd name="connsiteY0" fmla="*/ 822427 h 1483058"/>
              <a:gd name="connsiteX1" fmla="*/ 76542 w 772912"/>
              <a:gd name="connsiteY1" fmla="*/ 513073 h 1483058"/>
              <a:gd name="connsiteX2" fmla="*/ 125870 w 772912"/>
              <a:gd name="connsiteY2" fmla="*/ 220941 h 1483058"/>
              <a:gd name="connsiteX3" fmla="*/ 389808 w 772912"/>
              <a:gd name="connsiteY3" fmla="*/ 99 h 1483058"/>
              <a:gd name="connsiteX4" fmla="*/ 657962 w 772912"/>
              <a:gd name="connsiteY4" fmla="*/ 206902 h 1483058"/>
              <a:gd name="connsiteX5" fmla="*/ 772912 w 772912"/>
              <a:gd name="connsiteY5" fmla="*/ 1026719 h 1483058"/>
              <a:gd name="connsiteX6" fmla="*/ 658106 w 772912"/>
              <a:gd name="connsiteY6" fmla="*/ 1357764 h 1483058"/>
              <a:gd name="connsiteX7" fmla="*/ 331653 w 772912"/>
              <a:gd name="connsiteY7" fmla="*/ 1481795 h 1483058"/>
              <a:gd name="connsiteX8" fmla="*/ 142347 w 772912"/>
              <a:gd name="connsiteY8" fmla="*/ 1293424 h 1483058"/>
              <a:gd name="connsiteX9" fmla="*/ 56959 w 772912"/>
              <a:gd name="connsiteY9" fmla="*/ 755048 h 1483058"/>
              <a:gd name="connsiteX10" fmla="*/ 2041 w 772912"/>
              <a:gd name="connsiteY10" fmla="*/ 822427 h 1483058"/>
              <a:gd name="connsiteX0" fmla="*/ 2041 w 772912"/>
              <a:gd name="connsiteY0" fmla="*/ 822427 h 1483058"/>
              <a:gd name="connsiteX1" fmla="*/ 76542 w 772912"/>
              <a:gd name="connsiteY1" fmla="*/ 513073 h 1483058"/>
              <a:gd name="connsiteX2" fmla="*/ 125870 w 772912"/>
              <a:gd name="connsiteY2" fmla="*/ 220941 h 1483058"/>
              <a:gd name="connsiteX3" fmla="*/ 389808 w 772912"/>
              <a:gd name="connsiteY3" fmla="*/ 99 h 1483058"/>
              <a:gd name="connsiteX4" fmla="*/ 657962 w 772912"/>
              <a:gd name="connsiteY4" fmla="*/ 206902 h 1483058"/>
              <a:gd name="connsiteX5" fmla="*/ 772912 w 772912"/>
              <a:gd name="connsiteY5" fmla="*/ 1026719 h 1483058"/>
              <a:gd name="connsiteX6" fmla="*/ 658106 w 772912"/>
              <a:gd name="connsiteY6" fmla="*/ 1357764 h 1483058"/>
              <a:gd name="connsiteX7" fmla="*/ 331653 w 772912"/>
              <a:gd name="connsiteY7" fmla="*/ 1481795 h 1483058"/>
              <a:gd name="connsiteX8" fmla="*/ 142347 w 772912"/>
              <a:gd name="connsiteY8" fmla="*/ 1293424 h 1483058"/>
              <a:gd name="connsiteX9" fmla="*/ 66018 w 772912"/>
              <a:gd name="connsiteY9" fmla="*/ 744695 h 1483058"/>
              <a:gd name="connsiteX10" fmla="*/ 2041 w 772912"/>
              <a:gd name="connsiteY10" fmla="*/ 822427 h 1483058"/>
              <a:gd name="connsiteX0" fmla="*/ 2041 w 772912"/>
              <a:gd name="connsiteY0" fmla="*/ 822427 h 1483058"/>
              <a:gd name="connsiteX1" fmla="*/ 76542 w 772912"/>
              <a:gd name="connsiteY1" fmla="*/ 513073 h 1483058"/>
              <a:gd name="connsiteX2" fmla="*/ 125870 w 772912"/>
              <a:gd name="connsiteY2" fmla="*/ 220941 h 1483058"/>
              <a:gd name="connsiteX3" fmla="*/ 389808 w 772912"/>
              <a:gd name="connsiteY3" fmla="*/ 99 h 1483058"/>
              <a:gd name="connsiteX4" fmla="*/ 657962 w 772912"/>
              <a:gd name="connsiteY4" fmla="*/ 206902 h 1483058"/>
              <a:gd name="connsiteX5" fmla="*/ 772912 w 772912"/>
              <a:gd name="connsiteY5" fmla="*/ 1026719 h 1483058"/>
              <a:gd name="connsiteX6" fmla="*/ 658106 w 772912"/>
              <a:gd name="connsiteY6" fmla="*/ 1357764 h 1483058"/>
              <a:gd name="connsiteX7" fmla="*/ 331653 w 772912"/>
              <a:gd name="connsiteY7" fmla="*/ 1481795 h 1483058"/>
              <a:gd name="connsiteX8" fmla="*/ 142347 w 772912"/>
              <a:gd name="connsiteY8" fmla="*/ 1293424 h 1483058"/>
              <a:gd name="connsiteX9" fmla="*/ 68283 w 772912"/>
              <a:gd name="connsiteY9" fmla="*/ 758499 h 1483058"/>
              <a:gd name="connsiteX10" fmla="*/ 2041 w 772912"/>
              <a:gd name="connsiteY10" fmla="*/ 822427 h 1483058"/>
              <a:gd name="connsiteX0" fmla="*/ 2041 w 772912"/>
              <a:gd name="connsiteY0" fmla="*/ 822427 h 1483058"/>
              <a:gd name="connsiteX1" fmla="*/ 76542 w 772912"/>
              <a:gd name="connsiteY1" fmla="*/ 513073 h 1483058"/>
              <a:gd name="connsiteX2" fmla="*/ 125870 w 772912"/>
              <a:gd name="connsiteY2" fmla="*/ 220941 h 1483058"/>
              <a:gd name="connsiteX3" fmla="*/ 389808 w 772912"/>
              <a:gd name="connsiteY3" fmla="*/ 99 h 1483058"/>
              <a:gd name="connsiteX4" fmla="*/ 657962 w 772912"/>
              <a:gd name="connsiteY4" fmla="*/ 206902 h 1483058"/>
              <a:gd name="connsiteX5" fmla="*/ 772912 w 772912"/>
              <a:gd name="connsiteY5" fmla="*/ 1026719 h 1483058"/>
              <a:gd name="connsiteX6" fmla="*/ 658106 w 772912"/>
              <a:gd name="connsiteY6" fmla="*/ 1357764 h 1483058"/>
              <a:gd name="connsiteX7" fmla="*/ 331653 w 772912"/>
              <a:gd name="connsiteY7" fmla="*/ 1481795 h 1483058"/>
              <a:gd name="connsiteX8" fmla="*/ 142347 w 772912"/>
              <a:gd name="connsiteY8" fmla="*/ 1293424 h 1483058"/>
              <a:gd name="connsiteX9" fmla="*/ 72813 w 772912"/>
              <a:gd name="connsiteY9" fmla="*/ 751597 h 1483058"/>
              <a:gd name="connsiteX10" fmla="*/ 2041 w 772912"/>
              <a:gd name="connsiteY10" fmla="*/ 822427 h 1483058"/>
              <a:gd name="connsiteX0" fmla="*/ 2041 w 772912"/>
              <a:gd name="connsiteY0" fmla="*/ 822427 h 1483058"/>
              <a:gd name="connsiteX1" fmla="*/ 76542 w 772912"/>
              <a:gd name="connsiteY1" fmla="*/ 561386 h 1483058"/>
              <a:gd name="connsiteX2" fmla="*/ 125870 w 772912"/>
              <a:gd name="connsiteY2" fmla="*/ 220941 h 1483058"/>
              <a:gd name="connsiteX3" fmla="*/ 389808 w 772912"/>
              <a:gd name="connsiteY3" fmla="*/ 99 h 1483058"/>
              <a:gd name="connsiteX4" fmla="*/ 657962 w 772912"/>
              <a:gd name="connsiteY4" fmla="*/ 206902 h 1483058"/>
              <a:gd name="connsiteX5" fmla="*/ 772912 w 772912"/>
              <a:gd name="connsiteY5" fmla="*/ 1026719 h 1483058"/>
              <a:gd name="connsiteX6" fmla="*/ 658106 w 772912"/>
              <a:gd name="connsiteY6" fmla="*/ 1357764 h 1483058"/>
              <a:gd name="connsiteX7" fmla="*/ 331653 w 772912"/>
              <a:gd name="connsiteY7" fmla="*/ 1481795 h 1483058"/>
              <a:gd name="connsiteX8" fmla="*/ 142347 w 772912"/>
              <a:gd name="connsiteY8" fmla="*/ 1293424 h 1483058"/>
              <a:gd name="connsiteX9" fmla="*/ 72813 w 772912"/>
              <a:gd name="connsiteY9" fmla="*/ 751597 h 1483058"/>
              <a:gd name="connsiteX10" fmla="*/ 2041 w 772912"/>
              <a:gd name="connsiteY10" fmla="*/ 822427 h 1483058"/>
              <a:gd name="connsiteX0" fmla="*/ 2737 w 773608"/>
              <a:gd name="connsiteY0" fmla="*/ 822427 h 1483058"/>
              <a:gd name="connsiteX1" fmla="*/ 70444 w 773608"/>
              <a:gd name="connsiteY1" fmla="*/ 575190 h 1483058"/>
              <a:gd name="connsiteX2" fmla="*/ 126566 w 773608"/>
              <a:gd name="connsiteY2" fmla="*/ 220941 h 1483058"/>
              <a:gd name="connsiteX3" fmla="*/ 390504 w 773608"/>
              <a:gd name="connsiteY3" fmla="*/ 99 h 1483058"/>
              <a:gd name="connsiteX4" fmla="*/ 658658 w 773608"/>
              <a:gd name="connsiteY4" fmla="*/ 206902 h 1483058"/>
              <a:gd name="connsiteX5" fmla="*/ 773608 w 773608"/>
              <a:gd name="connsiteY5" fmla="*/ 1026719 h 1483058"/>
              <a:gd name="connsiteX6" fmla="*/ 658802 w 773608"/>
              <a:gd name="connsiteY6" fmla="*/ 1357764 h 1483058"/>
              <a:gd name="connsiteX7" fmla="*/ 332349 w 773608"/>
              <a:gd name="connsiteY7" fmla="*/ 1481795 h 1483058"/>
              <a:gd name="connsiteX8" fmla="*/ 143043 w 773608"/>
              <a:gd name="connsiteY8" fmla="*/ 1293424 h 1483058"/>
              <a:gd name="connsiteX9" fmla="*/ 73509 w 773608"/>
              <a:gd name="connsiteY9" fmla="*/ 751597 h 1483058"/>
              <a:gd name="connsiteX10" fmla="*/ 2737 w 773608"/>
              <a:gd name="connsiteY10" fmla="*/ 822427 h 1483058"/>
              <a:gd name="connsiteX0" fmla="*/ 2737 w 773608"/>
              <a:gd name="connsiteY0" fmla="*/ 822427 h 1483058"/>
              <a:gd name="connsiteX1" fmla="*/ 70444 w 773608"/>
              <a:gd name="connsiteY1" fmla="*/ 575190 h 1483058"/>
              <a:gd name="connsiteX2" fmla="*/ 126566 w 773608"/>
              <a:gd name="connsiteY2" fmla="*/ 220941 h 1483058"/>
              <a:gd name="connsiteX3" fmla="*/ 390504 w 773608"/>
              <a:gd name="connsiteY3" fmla="*/ 99 h 1483058"/>
              <a:gd name="connsiteX4" fmla="*/ 658658 w 773608"/>
              <a:gd name="connsiteY4" fmla="*/ 206902 h 1483058"/>
              <a:gd name="connsiteX5" fmla="*/ 773608 w 773608"/>
              <a:gd name="connsiteY5" fmla="*/ 1026719 h 1483058"/>
              <a:gd name="connsiteX6" fmla="*/ 658802 w 773608"/>
              <a:gd name="connsiteY6" fmla="*/ 1357764 h 1483058"/>
              <a:gd name="connsiteX7" fmla="*/ 332349 w 773608"/>
              <a:gd name="connsiteY7" fmla="*/ 1481795 h 1483058"/>
              <a:gd name="connsiteX8" fmla="*/ 143043 w 773608"/>
              <a:gd name="connsiteY8" fmla="*/ 1293425 h 1483058"/>
              <a:gd name="connsiteX9" fmla="*/ 73509 w 773608"/>
              <a:gd name="connsiteY9" fmla="*/ 751597 h 1483058"/>
              <a:gd name="connsiteX10" fmla="*/ 2737 w 773608"/>
              <a:gd name="connsiteY10" fmla="*/ 822427 h 1483058"/>
              <a:gd name="connsiteX0" fmla="*/ 2737 w 773608"/>
              <a:gd name="connsiteY0" fmla="*/ 784686 h 1445317"/>
              <a:gd name="connsiteX1" fmla="*/ 70444 w 773608"/>
              <a:gd name="connsiteY1" fmla="*/ 537449 h 1445317"/>
              <a:gd name="connsiteX2" fmla="*/ 126566 w 773608"/>
              <a:gd name="connsiteY2" fmla="*/ 183200 h 1445317"/>
              <a:gd name="connsiteX3" fmla="*/ 388239 w 773608"/>
              <a:gd name="connsiteY3" fmla="*/ 318 h 1445317"/>
              <a:gd name="connsiteX4" fmla="*/ 658658 w 773608"/>
              <a:gd name="connsiteY4" fmla="*/ 169161 h 1445317"/>
              <a:gd name="connsiteX5" fmla="*/ 773608 w 773608"/>
              <a:gd name="connsiteY5" fmla="*/ 988978 h 1445317"/>
              <a:gd name="connsiteX6" fmla="*/ 658802 w 773608"/>
              <a:gd name="connsiteY6" fmla="*/ 1320023 h 1445317"/>
              <a:gd name="connsiteX7" fmla="*/ 332349 w 773608"/>
              <a:gd name="connsiteY7" fmla="*/ 1444054 h 1445317"/>
              <a:gd name="connsiteX8" fmla="*/ 143043 w 773608"/>
              <a:gd name="connsiteY8" fmla="*/ 1255684 h 1445317"/>
              <a:gd name="connsiteX9" fmla="*/ 73509 w 773608"/>
              <a:gd name="connsiteY9" fmla="*/ 713856 h 1445317"/>
              <a:gd name="connsiteX10" fmla="*/ 2737 w 773608"/>
              <a:gd name="connsiteY10" fmla="*/ 784686 h 1445317"/>
              <a:gd name="connsiteX0" fmla="*/ 2737 w 773608"/>
              <a:gd name="connsiteY0" fmla="*/ 786943 h 1447574"/>
              <a:gd name="connsiteX1" fmla="*/ 70444 w 773608"/>
              <a:gd name="connsiteY1" fmla="*/ 539706 h 1447574"/>
              <a:gd name="connsiteX2" fmla="*/ 137890 w 773608"/>
              <a:gd name="connsiteY2" fmla="*/ 233770 h 1447574"/>
              <a:gd name="connsiteX3" fmla="*/ 388239 w 773608"/>
              <a:gd name="connsiteY3" fmla="*/ 2575 h 1447574"/>
              <a:gd name="connsiteX4" fmla="*/ 658658 w 773608"/>
              <a:gd name="connsiteY4" fmla="*/ 171418 h 1447574"/>
              <a:gd name="connsiteX5" fmla="*/ 773608 w 773608"/>
              <a:gd name="connsiteY5" fmla="*/ 991235 h 1447574"/>
              <a:gd name="connsiteX6" fmla="*/ 658802 w 773608"/>
              <a:gd name="connsiteY6" fmla="*/ 1322280 h 1447574"/>
              <a:gd name="connsiteX7" fmla="*/ 332349 w 773608"/>
              <a:gd name="connsiteY7" fmla="*/ 1446311 h 1447574"/>
              <a:gd name="connsiteX8" fmla="*/ 143043 w 773608"/>
              <a:gd name="connsiteY8" fmla="*/ 1257941 h 1447574"/>
              <a:gd name="connsiteX9" fmla="*/ 73509 w 773608"/>
              <a:gd name="connsiteY9" fmla="*/ 716113 h 1447574"/>
              <a:gd name="connsiteX10" fmla="*/ 2737 w 773608"/>
              <a:gd name="connsiteY10" fmla="*/ 786943 h 1447574"/>
              <a:gd name="connsiteX0" fmla="*/ 4243 w 775114"/>
              <a:gd name="connsiteY0" fmla="*/ 786943 h 1447574"/>
              <a:gd name="connsiteX1" fmla="*/ 62891 w 775114"/>
              <a:gd name="connsiteY1" fmla="*/ 522452 h 1447574"/>
              <a:gd name="connsiteX2" fmla="*/ 139396 w 775114"/>
              <a:gd name="connsiteY2" fmla="*/ 233770 h 1447574"/>
              <a:gd name="connsiteX3" fmla="*/ 389745 w 775114"/>
              <a:gd name="connsiteY3" fmla="*/ 2575 h 1447574"/>
              <a:gd name="connsiteX4" fmla="*/ 660164 w 775114"/>
              <a:gd name="connsiteY4" fmla="*/ 171418 h 1447574"/>
              <a:gd name="connsiteX5" fmla="*/ 775114 w 775114"/>
              <a:gd name="connsiteY5" fmla="*/ 991235 h 1447574"/>
              <a:gd name="connsiteX6" fmla="*/ 660308 w 775114"/>
              <a:gd name="connsiteY6" fmla="*/ 1322280 h 1447574"/>
              <a:gd name="connsiteX7" fmla="*/ 333855 w 775114"/>
              <a:gd name="connsiteY7" fmla="*/ 1446311 h 1447574"/>
              <a:gd name="connsiteX8" fmla="*/ 144549 w 775114"/>
              <a:gd name="connsiteY8" fmla="*/ 1257941 h 1447574"/>
              <a:gd name="connsiteX9" fmla="*/ 75015 w 775114"/>
              <a:gd name="connsiteY9" fmla="*/ 716113 h 1447574"/>
              <a:gd name="connsiteX10" fmla="*/ 4243 w 775114"/>
              <a:gd name="connsiteY10" fmla="*/ 786943 h 1447574"/>
              <a:gd name="connsiteX0" fmla="*/ 9050 w 779921"/>
              <a:gd name="connsiteY0" fmla="*/ 786943 h 1447574"/>
              <a:gd name="connsiteX1" fmla="*/ 51844 w 779921"/>
              <a:gd name="connsiteY1" fmla="*/ 522452 h 1447574"/>
              <a:gd name="connsiteX2" fmla="*/ 144203 w 779921"/>
              <a:gd name="connsiteY2" fmla="*/ 233770 h 1447574"/>
              <a:gd name="connsiteX3" fmla="*/ 394552 w 779921"/>
              <a:gd name="connsiteY3" fmla="*/ 2575 h 1447574"/>
              <a:gd name="connsiteX4" fmla="*/ 664971 w 779921"/>
              <a:gd name="connsiteY4" fmla="*/ 171418 h 1447574"/>
              <a:gd name="connsiteX5" fmla="*/ 779921 w 779921"/>
              <a:gd name="connsiteY5" fmla="*/ 991235 h 1447574"/>
              <a:gd name="connsiteX6" fmla="*/ 665115 w 779921"/>
              <a:gd name="connsiteY6" fmla="*/ 1322280 h 1447574"/>
              <a:gd name="connsiteX7" fmla="*/ 338662 w 779921"/>
              <a:gd name="connsiteY7" fmla="*/ 1446311 h 1447574"/>
              <a:gd name="connsiteX8" fmla="*/ 149356 w 779921"/>
              <a:gd name="connsiteY8" fmla="*/ 1257941 h 1447574"/>
              <a:gd name="connsiteX9" fmla="*/ 79822 w 779921"/>
              <a:gd name="connsiteY9" fmla="*/ 716113 h 1447574"/>
              <a:gd name="connsiteX10" fmla="*/ 9050 w 779921"/>
              <a:gd name="connsiteY10" fmla="*/ 786943 h 1447574"/>
              <a:gd name="connsiteX0" fmla="*/ 2472 w 773343"/>
              <a:gd name="connsiteY0" fmla="*/ 786943 h 1447574"/>
              <a:gd name="connsiteX1" fmla="*/ 72444 w 773343"/>
              <a:gd name="connsiteY1" fmla="*/ 525904 h 1447574"/>
              <a:gd name="connsiteX2" fmla="*/ 137625 w 773343"/>
              <a:gd name="connsiteY2" fmla="*/ 233770 h 1447574"/>
              <a:gd name="connsiteX3" fmla="*/ 387974 w 773343"/>
              <a:gd name="connsiteY3" fmla="*/ 2575 h 1447574"/>
              <a:gd name="connsiteX4" fmla="*/ 658393 w 773343"/>
              <a:gd name="connsiteY4" fmla="*/ 171418 h 1447574"/>
              <a:gd name="connsiteX5" fmla="*/ 773343 w 773343"/>
              <a:gd name="connsiteY5" fmla="*/ 991235 h 1447574"/>
              <a:gd name="connsiteX6" fmla="*/ 658537 w 773343"/>
              <a:gd name="connsiteY6" fmla="*/ 1322280 h 1447574"/>
              <a:gd name="connsiteX7" fmla="*/ 332084 w 773343"/>
              <a:gd name="connsiteY7" fmla="*/ 1446311 h 1447574"/>
              <a:gd name="connsiteX8" fmla="*/ 142778 w 773343"/>
              <a:gd name="connsiteY8" fmla="*/ 1257941 h 1447574"/>
              <a:gd name="connsiteX9" fmla="*/ 73244 w 773343"/>
              <a:gd name="connsiteY9" fmla="*/ 716113 h 1447574"/>
              <a:gd name="connsiteX10" fmla="*/ 2472 w 773343"/>
              <a:gd name="connsiteY10" fmla="*/ 786943 h 1447574"/>
              <a:gd name="connsiteX0" fmla="*/ 1502 w 772373"/>
              <a:gd name="connsiteY0" fmla="*/ 786943 h 1447574"/>
              <a:gd name="connsiteX1" fmla="*/ 71474 w 772373"/>
              <a:gd name="connsiteY1" fmla="*/ 525904 h 1447574"/>
              <a:gd name="connsiteX2" fmla="*/ 136655 w 772373"/>
              <a:gd name="connsiteY2" fmla="*/ 233770 h 1447574"/>
              <a:gd name="connsiteX3" fmla="*/ 387004 w 772373"/>
              <a:gd name="connsiteY3" fmla="*/ 2575 h 1447574"/>
              <a:gd name="connsiteX4" fmla="*/ 657423 w 772373"/>
              <a:gd name="connsiteY4" fmla="*/ 171418 h 1447574"/>
              <a:gd name="connsiteX5" fmla="*/ 772373 w 772373"/>
              <a:gd name="connsiteY5" fmla="*/ 991235 h 1447574"/>
              <a:gd name="connsiteX6" fmla="*/ 657567 w 772373"/>
              <a:gd name="connsiteY6" fmla="*/ 1322280 h 1447574"/>
              <a:gd name="connsiteX7" fmla="*/ 331114 w 772373"/>
              <a:gd name="connsiteY7" fmla="*/ 1446311 h 1447574"/>
              <a:gd name="connsiteX8" fmla="*/ 141808 w 772373"/>
              <a:gd name="connsiteY8" fmla="*/ 1257941 h 1447574"/>
              <a:gd name="connsiteX9" fmla="*/ 72274 w 772373"/>
              <a:gd name="connsiteY9" fmla="*/ 716113 h 1447574"/>
              <a:gd name="connsiteX10" fmla="*/ 1502 w 772373"/>
              <a:gd name="connsiteY10" fmla="*/ 786943 h 1447574"/>
              <a:gd name="connsiteX0" fmla="*/ 1931 w 772802"/>
              <a:gd name="connsiteY0" fmla="*/ 786943 h 1447574"/>
              <a:gd name="connsiteX1" fmla="*/ 65109 w 772802"/>
              <a:gd name="connsiteY1" fmla="*/ 532806 h 1447574"/>
              <a:gd name="connsiteX2" fmla="*/ 137084 w 772802"/>
              <a:gd name="connsiteY2" fmla="*/ 233770 h 1447574"/>
              <a:gd name="connsiteX3" fmla="*/ 387433 w 772802"/>
              <a:gd name="connsiteY3" fmla="*/ 2575 h 1447574"/>
              <a:gd name="connsiteX4" fmla="*/ 657852 w 772802"/>
              <a:gd name="connsiteY4" fmla="*/ 171418 h 1447574"/>
              <a:gd name="connsiteX5" fmla="*/ 772802 w 772802"/>
              <a:gd name="connsiteY5" fmla="*/ 991235 h 1447574"/>
              <a:gd name="connsiteX6" fmla="*/ 657996 w 772802"/>
              <a:gd name="connsiteY6" fmla="*/ 1322280 h 1447574"/>
              <a:gd name="connsiteX7" fmla="*/ 331543 w 772802"/>
              <a:gd name="connsiteY7" fmla="*/ 1446311 h 1447574"/>
              <a:gd name="connsiteX8" fmla="*/ 142237 w 772802"/>
              <a:gd name="connsiteY8" fmla="*/ 1257941 h 1447574"/>
              <a:gd name="connsiteX9" fmla="*/ 72703 w 772802"/>
              <a:gd name="connsiteY9" fmla="*/ 716113 h 1447574"/>
              <a:gd name="connsiteX10" fmla="*/ 1931 w 772802"/>
              <a:gd name="connsiteY10" fmla="*/ 786943 h 1447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2802" h="1447574">
                <a:moveTo>
                  <a:pt x="1931" y="786943"/>
                </a:moveTo>
                <a:cubicBezTo>
                  <a:pt x="-5304" y="793031"/>
                  <a:pt x="6108" y="637170"/>
                  <a:pt x="65109" y="532806"/>
                </a:cubicBezTo>
                <a:cubicBezTo>
                  <a:pt x="95020" y="452841"/>
                  <a:pt x="83363" y="322142"/>
                  <a:pt x="137084" y="233770"/>
                </a:cubicBezTo>
                <a:cubicBezTo>
                  <a:pt x="190805" y="145398"/>
                  <a:pt x="300638" y="12967"/>
                  <a:pt x="387433" y="2575"/>
                </a:cubicBezTo>
                <a:cubicBezTo>
                  <a:pt x="474228" y="-7817"/>
                  <a:pt x="593624" y="6641"/>
                  <a:pt x="657852" y="171418"/>
                </a:cubicBezTo>
                <a:cubicBezTo>
                  <a:pt x="722080" y="336195"/>
                  <a:pt x="772778" y="799425"/>
                  <a:pt x="772802" y="991235"/>
                </a:cubicBezTo>
                <a:cubicBezTo>
                  <a:pt x="772826" y="1183045"/>
                  <a:pt x="731539" y="1246434"/>
                  <a:pt x="657996" y="1322280"/>
                </a:cubicBezTo>
                <a:cubicBezTo>
                  <a:pt x="584453" y="1398126"/>
                  <a:pt x="417503" y="1457034"/>
                  <a:pt x="331543" y="1446311"/>
                </a:cubicBezTo>
                <a:cubicBezTo>
                  <a:pt x="245583" y="1435588"/>
                  <a:pt x="162488" y="1364071"/>
                  <a:pt x="142237" y="1257941"/>
                </a:cubicBezTo>
                <a:cubicBezTo>
                  <a:pt x="70105" y="1028184"/>
                  <a:pt x="105499" y="806115"/>
                  <a:pt x="72703" y="716113"/>
                </a:cubicBezTo>
                <a:cubicBezTo>
                  <a:pt x="35569" y="690454"/>
                  <a:pt x="12746" y="754000"/>
                  <a:pt x="1931" y="786943"/>
                </a:cubicBezTo>
                <a:close/>
              </a:path>
            </a:pathLst>
          </a:custGeom>
          <a:solidFill>
            <a:schemeClr val="bg1"/>
          </a:solidFill>
          <a:ln w="19050" cap="flat">
            <a:noFill/>
            <a:prstDash val="solid"/>
            <a:miter/>
          </a:ln>
        </p:spPr>
        <p:txBody>
          <a:bodyPr rtlCol="0" anchor="ctr"/>
          <a:lstStyle/>
          <a:p>
            <a:endParaRPr lang="en-US">
              <a:ln>
                <a:solidFill>
                  <a:srgbClr val="000000"/>
                </a:solidFill>
              </a:ln>
              <a:solidFill>
                <a:srgbClr val="000000"/>
              </a:solidFill>
            </a:endParaRPr>
          </a:p>
        </p:txBody>
      </p:sp>
      <p:sp>
        <p:nvSpPr>
          <p:cNvPr id="2" name="Title 1">
            <a:extLst>
              <a:ext uri="{FF2B5EF4-FFF2-40B4-BE49-F238E27FC236}">
                <a16:creationId xmlns:a16="http://schemas.microsoft.com/office/drawing/2014/main" id="{F70D28C9-CF47-B460-03B2-126850CBC92F}"/>
              </a:ext>
            </a:extLst>
          </p:cNvPr>
          <p:cNvSpPr>
            <a:spLocks noGrp="1"/>
          </p:cNvSpPr>
          <p:nvPr>
            <p:ph type="title"/>
          </p:nvPr>
        </p:nvSpPr>
        <p:spPr>
          <a:xfrm>
            <a:off x="1460488" y="1784211"/>
            <a:ext cx="4035135" cy="2590413"/>
          </a:xfrm>
        </p:spPr>
        <p:txBody>
          <a:bodyPr vert="horz" lIns="91440" tIns="45720" rIns="91440" bIns="45720" rtlCol="0" anchor="ctr">
            <a:normAutofit/>
          </a:bodyPr>
          <a:lstStyle/>
          <a:p>
            <a:pPr algn="ctr"/>
            <a:r>
              <a:rPr lang="en-US" sz="9600" dirty="0"/>
              <a:t>Thank You</a:t>
            </a:r>
          </a:p>
        </p:txBody>
      </p:sp>
      <p:sp>
        <p:nvSpPr>
          <p:cNvPr id="33" name="Freeform: Shape 32">
            <a:extLst>
              <a:ext uri="{FF2B5EF4-FFF2-40B4-BE49-F238E27FC236}">
                <a16:creationId xmlns:a16="http://schemas.microsoft.com/office/drawing/2014/main" id="{444C5789-1895-49EE-863C-2BAB9693E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263107" y="401221"/>
            <a:ext cx="4333507" cy="5327363"/>
          </a:xfrm>
          <a:custGeom>
            <a:avLst/>
            <a:gdLst>
              <a:gd name="connsiteX0" fmla="*/ 6058 w 823258"/>
              <a:gd name="connsiteY0" fmla="*/ 673615 h 1272110"/>
              <a:gd name="connsiteX1" fmla="*/ 112452 w 823258"/>
              <a:gd name="connsiteY1" fmla="*/ 471685 h 1272110"/>
              <a:gd name="connsiteX2" fmla="*/ 94736 w 823258"/>
              <a:gd name="connsiteY2" fmla="*/ 159741 h 1272110"/>
              <a:gd name="connsiteX3" fmla="*/ 229419 w 823258"/>
              <a:gd name="connsiteY3" fmla="*/ 14485 h 1272110"/>
              <a:gd name="connsiteX4" fmla="*/ 580225 w 823258"/>
              <a:gd name="connsiteY4" fmla="*/ 3817 h 1272110"/>
              <a:gd name="connsiteX5" fmla="*/ 736149 w 823258"/>
              <a:gd name="connsiteY5" fmla="*/ 195174 h 1272110"/>
              <a:gd name="connsiteX6" fmla="*/ 823017 w 823258"/>
              <a:gd name="connsiteY6" fmla="*/ 912026 h 1272110"/>
              <a:gd name="connsiteX7" fmla="*/ 743293 w 823258"/>
              <a:gd name="connsiteY7" fmla="*/ 1196443 h 1272110"/>
              <a:gd name="connsiteX8" fmla="*/ 310858 w 823258"/>
              <a:gd name="connsiteY8" fmla="*/ 1251402 h 1272110"/>
              <a:gd name="connsiteX9" fmla="*/ 133693 w 823258"/>
              <a:gd name="connsiteY9" fmla="*/ 1020992 h 1272110"/>
              <a:gd name="connsiteX10" fmla="*/ 126549 w 823258"/>
              <a:gd name="connsiteY10" fmla="*/ 606369 h 1272110"/>
              <a:gd name="connsiteX11" fmla="*/ 6058 w 823258"/>
              <a:gd name="connsiteY11" fmla="*/ 673615 h 1272110"/>
              <a:gd name="connsiteX0" fmla="*/ 6097 w 846673"/>
              <a:gd name="connsiteY0" fmla="*/ 673624 h 1266490"/>
              <a:gd name="connsiteX1" fmla="*/ 112491 w 846673"/>
              <a:gd name="connsiteY1" fmla="*/ 471694 h 1266490"/>
              <a:gd name="connsiteX2" fmla="*/ 94775 w 846673"/>
              <a:gd name="connsiteY2" fmla="*/ 159750 h 1266490"/>
              <a:gd name="connsiteX3" fmla="*/ 229458 w 846673"/>
              <a:gd name="connsiteY3" fmla="*/ 14494 h 1266490"/>
              <a:gd name="connsiteX4" fmla="*/ 580264 w 846673"/>
              <a:gd name="connsiteY4" fmla="*/ 3826 h 1266490"/>
              <a:gd name="connsiteX5" fmla="*/ 736188 w 846673"/>
              <a:gd name="connsiteY5" fmla="*/ 195183 h 1266490"/>
              <a:gd name="connsiteX6" fmla="*/ 823056 w 846673"/>
              <a:gd name="connsiteY6" fmla="*/ 912035 h 1266490"/>
              <a:gd name="connsiteX7" fmla="*/ 795891 w 846673"/>
              <a:gd name="connsiteY7" fmla="*/ 1213658 h 1266490"/>
              <a:gd name="connsiteX8" fmla="*/ 310897 w 846673"/>
              <a:gd name="connsiteY8" fmla="*/ 1251411 h 1266490"/>
              <a:gd name="connsiteX9" fmla="*/ 133732 w 846673"/>
              <a:gd name="connsiteY9" fmla="*/ 1021001 h 1266490"/>
              <a:gd name="connsiteX10" fmla="*/ 126588 w 846673"/>
              <a:gd name="connsiteY10" fmla="*/ 606378 h 1266490"/>
              <a:gd name="connsiteX11" fmla="*/ 6097 w 846673"/>
              <a:gd name="connsiteY11" fmla="*/ 673624 h 1266490"/>
              <a:gd name="connsiteX0" fmla="*/ 6097 w 849914"/>
              <a:gd name="connsiteY0" fmla="*/ 673624 h 1273207"/>
              <a:gd name="connsiteX1" fmla="*/ 112491 w 849914"/>
              <a:gd name="connsiteY1" fmla="*/ 471694 h 1273207"/>
              <a:gd name="connsiteX2" fmla="*/ 94775 w 849914"/>
              <a:gd name="connsiteY2" fmla="*/ 159750 h 1273207"/>
              <a:gd name="connsiteX3" fmla="*/ 229458 w 849914"/>
              <a:gd name="connsiteY3" fmla="*/ 14494 h 1273207"/>
              <a:gd name="connsiteX4" fmla="*/ 580264 w 849914"/>
              <a:gd name="connsiteY4" fmla="*/ 3826 h 1273207"/>
              <a:gd name="connsiteX5" fmla="*/ 736188 w 849914"/>
              <a:gd name="connsiteY5" fmla="*/ 195183 h 1273207"/>
              <a:gd name="connsiteX6" fmla="*/ 823056 w 849914"/>
              <a:gd name="connsiteY6" fmla="*/ 912035 h 1273207"/>
              <a:gd name="connsiteX7" fmla="*/ 795891 w 849914"/>
              <a:gd name="connsiteY7" fmla="*/ 1213658 h 1273207"/>
              <a:gd name="connsiteX8" fmla="*/ 248636 w 849914"/>
              <a:gd name="connsiteY8" fmla="*/ 1257509 h 1273207"/>
              <a:gd name="connsiteX9" fmla="*/ 133732 w 849914"/>
              <a:gd name="connsiteY9" fmla="*/ 1021001 h 1273207"/>
              <a:gd name="connsiteX10" fmla="*/ 126588 w 849914"/>
              <a:gd name="connsiteY10" fmla="*/ 606378 h 1273207"/>
              <a:gd name="connsiteX11" fmla="*/ 6097 w 849914"/>
              <a:gd name="connsiteY11" fmla="*/ 673624 h 1273207"/>
              <a:gd name="connsiteX0" fmla="*/ 6097 w 857388"/>
              <a:gd name="connsiteY0" fmla="*/ 673624 h 1273231"/>
              <a:gd name="connsiteX1" fmla="*/ 112491 w 857388"/>
              <a:gd name="connsiteY1" fmla="*/ 471694 h 1273231"/>
              <a:gd name="connsiteX2" fmla="*/ 94775 w 857388"/>
              <a:gd name="connsiteY2" fmla="*/ 159750 h 1273231"/>
              <a:gd name="connsiteX3" fmla="*/ 229458 w 857388"/>
              <a:gd name="connsiteY3" fmla="*/ 14494 h 1273231"/>
              <a:gd name="connsiteX4" fmla="*/ 580264 w 857388"/>
              <a:gd name="connsiteY4" fmla="*/ 3826 h 1273231"/>
              <a:gd name="connsiteX5" fmla="*/ 736188 w 857388"/>
              <a:gd name="connsiteY5" fmla="*/ 195183 h 1273231"/>
              <a:gd name="connsiteX6" fmla="*/ 837750 w 857388"/>
              <a:gd name="connsiteY6" fmla="*/ 911367 h 1273231"/>
              <a:gd name="connsiteX7" fmla="*/ 795891 w 857388"/>
              <a:gd name="connsiteY7" fmla="*/ 1213658 h 1273231"/>
              <a:gd name="connsiteX8" fmla="*/ 248636 w 857388"/>
              <a:gd name="connsiteY8" fmla="*/ 1257509 h 1273231"/>
              <a:gd name="connsiteX9" fmla="*/ 133732 w 857388"/>
              <a:gd name="connsiteY9" fmla="*/ 1021001 h 1273231"/>
              <a:gd name="connsiteX10" fmla="*/ 126588 w 857388"/>
              <a:gd name="connsiteY10" fmla="*/ 606378 h 1273231"/>
              <a:gd name="connsiteX11" fmla="*/ 6097 w 857388"/>
              <a:gd name="connsiteY11" fmla="*/ 673624 h 1273231"/>
              <a:gd name="connsiteX0" fmla="*/ 6097 w 859776"/>
              <a:gd name="connsiteY0" fmla="*/ 673624 h 1273231"/>
              <a:gd name="connsiteX1" fmla="*/ 112491 w 859776"/>
              <a:gd name="connsiteY1" fmla="*/ 471694 h 1273231"/>
              <a:gd name="connsiteX2" fmla="*/ 94775 w 859776"/>
              <a:gd name="connsiteY2" fmla="*/ 159750 h 1273231"/>
              <a:gd name="connsiteX3" fmla="*/ 229458 w 859776"/>
              <a:gd name="connsiteY3" fmla="*/ 14494 h 1273231"/>
              <a:gd name="connsiteX4" fmla="*/ 580264 w 859776"/>
              <a:gd name="connsiteY4" fmla="*/ 3826 h 1273231"/>
              <a:gd name="connsiteX5" fmla="*/ 736188 w 859776"/>
              <a:gd name="connsiteY5" fmla="*/ 195183 h 1273231"/>
              <a:gd name="connsiteX6" fmla="*/ 837750 w 859776"/>
              <a:gd name="connsiteY6" fmla="*/ 911367 h 1273231"/>
              <a:gd name="connsiteX7" fmla="*/ 795891 w 859776"/>
              <a:gd name="connsiteY7" fmla="*/ 1213658 h 1273231"/>
              <a:gd name="connsiteX8" fmla="*/ 248636 w 859776"/>
              <a:gd name="connsiteY8" fmla="*/ 1257509 h 1273231"/>
              <a:gd name="connsiteX9" fmla="*/ 133732 w 859776"/>
              <a:gd name="connsiteY9" fmla="*/ 1021001 h 1273231"/>
              <a:gd name="connsiteX10" fmla="*/ 126588 w 859776"/>
              <a:gd name="connsiteY10" fmla="*/ 606378 h 1273231"/>
              <a:gd name="connsiteX11" fmla="*/ 6097 w 859776"/>
              <a:gd name="connsiteY11" fmla="*/ 673624 h 1273231"/>
              <a:gd name="connsiteX0" fmla="*/ 6097 w 863219"/>
              <a:gd name="connsiteY0" fmla="*/ 673624 h 1273231"/>
              <a:gd name="connsiteX1" fmla="*/ 112491 w 863219"/>
              <a:gd name="connsiteY1" fmla="*/ 471694 h 1273231"/>
              <a:gd name="connsiteX2" fmla="*/ 94775 w 863219"/>
              <a:gd name="connsiteY2" fmla="*/ 159750 h 1273231"/>
              <a:gd name="connsiteX3" fmla="*/ 229458 w 863219"/>
              <a:gd name="connsiteY3" fmla="*/ 14494 h 1273231"/>
              <a:gd name="connsiteX4" fmla="*/ 580264 w 863219"/>
              <a:gd name="connsiteY4" fmla="*/ 3826 h 1273231"/>
              <a:gd name="connsiteX5" fmla="*/ 736188 w 863219"/>
              <a:gd name="connsiteY5" fmla="*/ 195183 h 1273231"/>
              <a:gd name="connsiteX6" fmla="*/ 837750 w 863219"/>
              <a:gd name="connsiteY6" fmla="*/ 911367 h 1273231"/>
              <a:gd name="connsiteX7" fmla="*/ 795891 w 863219"/>
              <a:gd name="connsiteY7" fmla="*/ 1213658 h 1273231"/>
              <a:gd name="connsiteX8" fmla="*/ 248636 w 863219"/>
              <a:gd name="connsiteY8" fmla="*/ 1257509 h 1273231"/>
              <a:gd name="connsiteX9" fmla="*/ 133732 w 863219"/>
              <a:gd name="connsiteY9" fmla="*/ 1021001 h 1273231"/>
              <a:gd name="connsiteX10" fmla="*/ 126588 w 863219"/>
              <a:gd name="connsiteY10" fmla="*/ 606378 h 1273231"/>
              <a:gd name="connsiteX11" fmla="*/ 6097 w 863219"/>
              <a:gd name="connsiteY11" fmla="*/ 673624 h 1273231"/>
              <a:gd name="connsiteX0" fmla="*/ 6097 w 865261"/>
              <a:gd name="connsiteY0" fmla="*/ 673624 h 1271255"/>
              <a:gd name="connsiteX1" fmla="*/ 112491 w 865261"/>
              <a:gd name="connsiteY1" fmla="*/ 471694 h 1271255"/>
              <a:gd name="connsiteX2" fmla="*/ 94775 w 865261"/>
              <a:gd name="connsiteY2" fmla="*/ 159750 h 1271255"/>
              <a:gd name="connsiteX3" fmla="*/ 229458 w 865261"/>
              <a:gd name="connsiteY3" fmla="*/ 14494 h 1271255"/>
              <a:gd name="connsiteX4" fmla="*/ 580264 w 865261"/>
              <a:gd name="connsiteY4" fmla="*/ 3826 h 1271255"/>
              <a:gd name="connsiteX5" fmla="*/ 736188 w 865261"/>
              <a:gd name="connsiteY5" fmla="*/ 195183 h 1271255"/>
              <a:gd name="connsiteX6" fmla="*/ 841141 w 865261"/>
              <a:gd name="connsiteY6" fmla="*/ 970003 h 1271255"/>
              <a:gd name="connsiteX7" fmla="*/ 795891 w 865261"/>
              <a:gd name="connsiteY7" fmla="*/ 1213658 h 1271255"/>
              <a:gd name="connsiteX8" fmla="*/ 248636 w 865261"/>
              <a:gd name="connsiteY8" fmla="*/ 1257509 h 1271255"/>
              <a:gd name="connsiteX9" fmla="*/ 133732 w 865261"/>
              <a:gd name="connsiteY9" fmla="*/ 1021001 h 1271255"/>
              <a:gd name="connsiteX10" fmla="*/ 126588 w 865261"/>
              <a:gd name="connsiteY10" fmla="*/ 606378 h 1271255"/>
              <a:gd name="connsiteX11" fmla="*/ 6097 w 865261"/>
              <a:gd name="connsiteY11" fmla="*/ 673624 h 1271255"/>
              <a:gd name="connsiteX0" fmla="*/ 6097 w 860021"/>
              <a:gd name="connsiteY0" fmla="*/ 673624 h 1279428"/>
              <a:gd name="connsiteX1" fmla="*/ 112491 w 860021"/>
              <a:gd name="connsiteY1" fmla="*/ 471694 h 1279428"/>
              <a:gd name="connsiteX2" fmla="*/ 94775 w 860021"/>
              <a:gd name="connsiteY2" fmla="*/ 159750 h 1279428"/>
              <a:gd name="connsiteX3" fmla="*/ 229458 w 860021"/>
              <a:gd name="connsiteY3" fmla="*/ 14494 h 1279428"/>
              <a:gd name="connsiteX4" fmla="*/ 580264 w 860021"/>
              <a:gd name="connsiteY4" fmla="*/ 3826 h 1279428"/>
              <a:gd name="connsiteX5" fmla="*/ 736188 w 860021"/>
              <a:gd name="connsiteY5" fmla="*/ 195183 h 1279428"/>
              <a:gd name="connsiteX6" fmla="*/ 841141 w 860021"/>
              <a:gd name="connsiteY6" fmla="*/ 970003 h 1279428"/>
              <a:gd name="connsiteX7" fmla="*/ 797210 w 860021"/>
              <a:gd name="connsiteY7" fmla="*/ 1236461 h 1279428"/>
              <a:gd name="connsiteX8" fmla="*/ 248636 w 860021"/>
              <a:gd name="connsiteY8" fmla="*/ 1257509 h 1279428"/>
              <a:gd name="connsiteX9" fmla="*/ 133732 w 860021"/>
              <a:gd name="connsiteY9" fmla="*/ 1021001 h 1279428"/>
              <a:gd name="connsiteX10" fmla="*/ 126588 w 860021"/>
              <a:gd name="connsiteY10" fmla="*/ 606378 h 1279428"/>
              <a:gd name="connsiteX11" fmla="*/ 6097 w 860021"/>
              <a:gd name="connsiteY11" fmla="*/ 673624 h 1279428"/>
              <a:gd name="connsiteX0" fmla="*/ 6097 w 860380"/>
              <a:gd name="connsiteY0" fmla="*/ 679490 h 1285294"/>
              <a:gd name="connsiteX1" fmla="*/ 112491 w 860380"/>
              <a:gd name="connsiteY1" fmla="*/ 477560 h 1285294"/>
              <a:gd name="connsiteX2" fmla="*/ 94775 w 860380"/>
              <a:gd name="connsiteY2" fmla="*/ 165616 h 1285294"/>
              <a:gd name="connsiteX3" fmla="*/ 229458 w 860380"/>
              <a:gd name="connsiteY3" fmla="*/ 20360 h 1285294"/>
              <a:gd name="connsiteX4" fmla="*/ 580264 w 860380"/>
              <a:gd name="connsiteY4" fmla="*/ 9692 h 1285294"/>
              <a:gd name="connsiteX5" fmla="*/ 730442 w 860380"/>
              <a:gd name="connsiteY5" fmla="*/ 165383 h 1285294"/>
              <a:gd name="connsiteX6" fmla="*/ 841141 w 860380"/>
              <a:gd name="connsiteY6" fmla="*/ 975869 h 1285294"/>
              <a:gd name="connsiteX7" fmla="*/ 797210 w 860380"/>
              <a:gd name="connsiteY7" fmla="*/ 1242327 h 1285294"/>
              <a:gd name="connsiteX8" fmla="*/ 248636 w 860380"/>
              <a:gd name="connsiteY8" fmla="*/ 1263375 h 1285294"/>
              <a:gd name="connsiteX9" fmla="*/ 133732 w 860380"/>
              <a:gd name="connsiteY9" fmla="*/ 1026867 h 1285294"/>
              <a:gd name="connsiteX10" fmla="*/ 126588 w 860380"/>
              <a:gd name="connsiteY10" fmla="*/ 612244 h 1285294"/>
              <a:gd name="connsiteX11" fmla="*/ 6097 w 860380"/>
              <a:gd name="connsiteY11" fmla="*/ 679490 h 1285294"/>
              <a:gd name="connsiteX0" fmla="*/ 6097 w 881639"/>
              <a:gd name="connsiteY0" fmla="*/ 679490 h 1286194"/>
              <a:gd name="connsiteX1" fmla="*/ 112491 w 881639"/>
              <a:gd name="connsiteY1" fmla="*/ 477560 h 1286194"/>
              <a:gd name="connsiteX2" fmla="*/ 94775 w 881639"/>
              <a:gd name="connsiteY2" fmla="*/ 165616 h 1286194"/>
              <a:gd name="connsiteX3" fmla="*/ 229458 w 881639"/>
              <a:gd name="connsiteY3" fmla="*/ 20360 h 1286194"/>
              <a:gd name="connsiteX4" fmla="*/ 580264 w 881639"/>
              <a:gd name="connsiteY4" fmla="*/ 9692 h 1286194"/>
              <a:gd name="connsiteX5" fmla="*/ 730442 w 881639"/>
              <a:gd name="connsiteY5" fmla="*/ 165383 h 1286194"/>
              <a:gd name="connsiteX6" fmla="*/ 873260 w 881639"/>
              <a:gd name="connsiteY6" fmla="*/ 958078 h 1286194"/>
              <a:gd name="connsiteX7" fmla="*/ 797210 w 881639"/>
              <a:gd name="connsiteY7" fmla="*/ 1242327 h 1286194"/>
              <a:gd name="connsiteX8" fmla="*/ 248636 w 881639"/>
              <a:gd name="connsiteY8" fmla="*/ 1263375 h 1286194"/>
              <a:gd name="connsiteX9" fmla="*/ 133732 w 881639"/>
              <a:gd name="connsiteY9" fmla="*/ 1026867 h 1286194"/>
              <a:gd name="connsiteX10" fmla="*/ 126588 w 881639"/>
              <a:gd name="connsiteY10" fmla="*/ 612244 h 1286194"/>
              <a:gd name="connsiteX11" fmla="*/ 6097 w 881639"/>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26707 w 881758"/>
              <a:gd name="connsiteY10" fmla="*/ 612244 h 1286194"/>
              <a:gd name="connsiteX11" fmla="*/ 6216 w 881758"/>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38858 w 881758"/>
              <a:gd name="connsiteY10" fmla="*/ 503910 h 1286194"/>
              <a:gd name="connsiteX11" fmla="*/ 6216 w 881758"/>
              <a:gd name="connsiteY11" fmla="*/ 679490 h 1286194"/>
              <a:gd name="connsiteX0" fmla="*/ 6961 w 868563"/>
              <a:gd name="connsiteY0" fmla="*/ 538413 h 1286194"/>
              <a:gd name="connsiteX1" fmla="*/ 96872 w 868563"/>
              <a:gd name="connsiteY1" fmla="*/ 369894 h 1286194"/>
              <a:gd name="connsiteX2" fmla="*/ 81699 w 868563"/>
              <a:gd name="connsiteY2" fmla="*/ 165616 h 1286194"/>
              <a:gd name="connsiteX3" fmla="*/ 216382 w 868563"/>
              <a:gd name="connsiteY3" fmla="*/ 20360 h 1286194"/>
              <a:gd name="connsiteX4" fmla="*/ 567188 w 868563"/>
              <a:gd name="connsiteY4" fmla="*/ 9692 h 1286194"/>
              <a:gd name="connsiteX5" fmla="*/ 717366 w 868563"/>
              <a:gd name="connsiteY5" fmla="*/ 165383 h 1286194"/>
              <a:gd name="connsiteX6" fmla="*/ 860184 w 868563"/>
              <a:gd name="connsiteY6" fmla="*/ 958078 h 1286194"/>
              <a:gd name="connsiteX7" fmla="*/ 784134 w 868563"/>
              <a:gd name="connsiteY7" fmla="*/ 1242327 h 1286194"/>
              <a:gd name="connsiteX8" fmla="*/ 235560 w 868563"/>
              <a:gd name="connsiteY8" fmla="*/ 1263375 h 1286194"/>
              <a:gd name="connsiteX9" fmla="*/ 120656 w 868563"/>
              <a:gd name="connsiteY9" fmla="*/ 1026867 h 1286194"/>
              <a:gd name="connsiteX10" fmla="*/ 125663 w 868563"/>
              <a:gd name="connsiteY10" fmla="*/ 503910 h 1286194"/>
              <a:gd name="connsiteX11" fmla="*/ 6961 w 868563"/>
              <a:gd name="connsiteY11" fmla="*/ 538413 h 1286194"/>
              <a:gd name="connsiteX0" fmla="*/ 6961 w 867791"/>
              <a:gd name="connsiteY0" fmla="*/ 538413 h 1312892"/>
              <a:gd name="connsiteX1" fmla="*/ 96872 w 867791"/>
              <a:gd name="connsiteY1" fmla="*/ 369894 h 1312892"/>
              <a:gd name="connsiteX2" fmla="*/ 81699 w 867791"/>
              <a:gd name="connsiteY2" fmla="*/ 165616 h 1312892"/>
              <a:gd name="connsiteX3" fmla="*/ 216382 w 867791"/>
              <a:gd name="connsiteY3" fmla="*/ 20360 h 1312892"/>
              <a:gd name="connsiteX4" fmla="*/ 567188 w 867791"/>
              <a:gd name="connsiteY4" fmla="*/ 9692 h 1312892"/>
              <a:gd name="connsiteX5" fmla="*/ 717366 w 867791"/>
              <a:gd name="connsiteY5" fmla="*/ 165383 h 1312892"/>
              <a:gd name="connsiteX6" fmla="*/ 860184 w 867791"/>
              <a:gd name="connsiteY6" fmla="*/ 958078 h 1312892"/>
              <a:gd name="connsiteX7" fmla="*/ 784134 w 867791"/>
              <a:gd name="connsiteY7" fmla="*/ 1242327 h 1312892"/>
              <a:gd name="connsiteX8" fmla="*/ 256000 w 867791"/>
              <a:gd name="connsiteY8" fmla="*/ 1298372 h 1312892"/>
              <a:gd name="connsiteX9" fmla="*/ 120656 w 867791"/>
              <a:gd name="connsiteY9" fmla="*/ 1026867 h 1312892"/>
              <a:gd name="connsiteX10" fmla="*/ 125663 w 867791"/>
              <a:gd name="connsiteY10" fmla="*/ 503910 h 1312892"/>
              <a:gd name="connsiteX11" fmla="*/ 6961 w 867791"/>
              <a:gd name="connsiteY11" fmla="*/ 538413 h 1312892"/>
              <a:gd name="connsiteX0" fmla="*/ 6961 w 867791"/>
              <a:gd name="connsiteY0" fmla="*/ 538413 h 1313923"/>
              <a:gd name="connsiteX1" fmla="*/ 96872 w 867791"/>
              <a:gd name="connsiteY1" fmla="*/ 369894 h 1313923"/>
              <a:gd name="connsiteX2" fmla="*/ 81699 w 867791"/>
              <a:gd name="connsiteY2" fmla="*/ 165616 h 1313923"/>
              <a:gd name="connsiteX3" fmla="*/ 216382 w 867791"/>
              <a:gd name="connsiteY3" fmla="*/ 20360 h 1313923"/>
              <a:gd name="connsiteX4" fmla="*/ 567188 w 867791"/>
              <a:gd name="connsiteY4" fmla="*/ 9692 h 1313923"/>
              <a:gd name="connsiteX5" fmla="*/ 717366 w 867791"/>
              <a:gd name="connsiteY5" fmla="*/ 165383 h 1313923"/>
              <a:gd name="connsiteX6" fmla="*/ 860184 w 867791"/>
              <a:gd name="connsiteY6" fmla="*/ 958078 h 1313923"/>
              <a:gd name="connsiteX7" fmla="*/ 784134 w 867791"/>
              <a:gd name="connsiteY7" fmla="*/ 1242327 h 1313923"/>
              <a:gd name="connsiteX8" fmla="*/ 256000 w 867791"/>
              <a:gd name="connsiteY8" fmla="*/ 1298372 h 1313923"/>
              <a:gd name="connsiteX9" fmla="*/ 145617 w 867791"/>
              <a:gd name="connsiteY9" fmla="*/ 1012668 h 1313923"/>
              <a:gd name="connsiteX10" fmla="*/ 125663 w 867791"/>
              <a:gd name="connsiteY10" fmla="*/ 503910 h 1313923"/>
              <a:gd name="connsiteX11" fmla="*/ 6961 w 867791"/>
              <a:gd name="connsiteY11" fmla="*/ 538413 h 1313923"/>
              <a:gd name="connsiteX0" fmla="*/ 6961 w 867791"/>
              <a:gd name="connsiteY0" fmla="*/ 538413 h 1310173"/>
              <a:gd name="connsiteX1" fmla="*/ 96872 w 867791"/>
              <a:gd name="connsiteY1" fmla="*/ 369894 h 1310173"/>
              <a:gd name="connsiteX2" fmla="*/ 81699 w 867791"/>
              <a:gd name="connsiteY2" fmla="*/ 165616 h 1310173"/>
              <a:gd name="connsiteX3" fmla="*/ 216382 w 867791"/>
              <a:gd name="connsiteY3" fmla="*/ 20360 h 1310173"/>
              <a:gd name="connsiteX4" fmla="*/ 567188 w 867791"/>
              <a:gd name="connsiteY4" fmla="*/ 9692 h 1310173"/>
              <a:gd name="connsiteX5" fmla="*/ 717366 w 867791"/>
              <a:gd name="connsiteY5" fmla="*/ 165383 h 1310173"/>
              <a:gd name="connsiteX6" fmla="*/ 860184 w 867791"/>
              <a:gd name="connsiteY6" fmla="*/ 958078 h 1310173"/>
              <a:gd name="connsiteX7" fmla="*/ 784134 w 867791"/>
              <a:gd name="connsiteY7" fmla="*/ 1242327 h 1310173"/>
              <a:gd name="connsiteX8" fmla="*/ 256000 w 867791"/>
              <a:gd name="connsiteY8" fmla="*/ 1298372 h 1310173"/>
              <a:gd name="connsiteX9" fmla="*/ 155978 w 867791"/>
              <a:gd name="connsiteY9" fmla="*/ 1064454 h 1310173"/>
              <a:gd name="connsiteX10" fmla="*/ 125663 w 867791"/>
              <a:gd name="connsiteY10" fmla="*/ 503910 h 1310173"/>
              <a:gd name="connsiteX11" fmla="*/ 6961 w 867791"/>
              <a:gd name="connsiteY11" fmla="*/ 538413 h 1310173"/>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6197"/>
              <a:gd name="connsiteX1" fmla="*/ 96872 w 867791"/>
              <a:gd name="connsiteY1" fmla="*/ 369894 h 1306197"/>
              <a:gd name="connsiteX2" fmla="*/ 81699 w 867791"/>
              <a:gd name="connsiteY2" fmla="*/ 165616 h 1306197"/>
              <a:gd name="connsiteX3" fmla="*/ 216382 w 867791"/>
              <a:gd name="connsiteY3" fmla="*/ 20360 h 1306197"/>
              <a:gd name="connsiteX4" fmla="*/ 567188 w 867791"/>
              <a:gd name="connsiteY4" fmla="*/ 9692 h 1306197"/>
              <a:gd name="connsiteX5" fmla="*/ 717366 w 867791"/>
              <a:gd name="connsiteY5" fmla="*/ 165383 h 1306197"/>
              <a:gd name="connsiteX6" fmla="*/ 860184 w 867791"/>
              <a:gd name="connsiteY6" fmla="*/ 958078 h 1306197"/>
              <a:gd name="connsiteX7" fmla="*/ 784134 w 867791"/>
              <a:gd name="connsiteY7" fmla="*/ 1242327 h 1306197"/>
              <a:gd name="connsiteX8" fmla="*/ 256000 w 867791"/>
              <a:gd name="connsiteY8" fmla="*/ 1298372 h 1306197"/>
              <a:gd name="connsiteX9" fmla="*/ 155507 w 867791"/>
              <a:gd name="connsiteY9" fmla="*/ 1120000 h 1306197"/>
              <a:gd name="connsiteX10" fmla="*/ 125663 w 867791"/>
              <a:gd name="connsiteY10" fmla="*/ 503910 h 1306197"/>
              <a:gd name="connsiteX11" fmla="*/ 6961 w 867791"/>
              <a:gd name="connsiteY11" fmla="*/ 538413 h 1306197"/>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39700 h 1307484"/>
              <a:gd name="connsiteX1" fmla="*/ 96872 w 867791"/>
              <a:gd name="connsiteY1" fmla="*/ 371181 h 1307484"/>
              <a:gd name="connsiteX2" fmla="*/ 77366 w 867791"/>
              <a:gd name="connsiteY2" fmla="*/ 91980 h 1307484"/>
              <a:gd name="connsiteX3" fmla="*/ 216382 w 867791"/>
              <a:gd name="connsiteY3" fmla="*/ 21647 h 1307484"/>
              <a:gd name="connsiteX4" fmla="*/ 567188 w 867791"/>
              <a:gd name="connsiteY4" fmla="*/ 10979 h 1307484"/>
              <a:gd name="connsiteX5" fmla="*/ 717366 w 867791"/>
              <a:gd name="connsiteY5" fmla="*/ 166670 h 1307484"/>
              <a:gd name="connsiteX6" fmla="*/ 860184 w 867791"/>
              <a:gd name="connsiteY6" fmla="*/ 959365 h 1307484"/>
              <a:gd name="connsiteX7" fmla="*/ 784134 w 867791"/>
              <a:gd name="connsiteY7" fmla="*/ 1243614 h 1307484"/>
              <a:gd name="connsiteX8" fmla="*/ 256000 w 867791"/>
              <a:gd name="connsiteY8" fmla="*/ 1299659 h 1307484"/>
              <a:gd name="connsiteX9" fmla="*/ 155507 w 867791"/>
              <a:gd name="connsiteY9" fmla="*/ 1121287 h 1307484"/>
              <a:gd name="connsiteX10" fmla="*/ 125663 w 867791"/>
              <a:gd name="connsiteY10" fmla="*/ 505197 h 1307484"/>
              <a:gd name="connsiteX11" fmla="*/ 6961 w 867791"/>
              <a:gd name="connsiteY11" fmla="*/ 539700 h 1307484"/>
              <a:gd name="connsiteX0" fmla="*/ 6961 w 867791"/>
              <a:gd name="connsiteY0" fmla="*/ 550995 h 1318779"/>
              <a:gd name="connsiteX1" fmla="*/ 96872 w 867791"/>
              <a:gd name="connsiteY1" fmla="*/ 382476 h 1318779"/>
              <a:gd name="connsiteX2" fmla="*/ 77366 w 867791"/>
              <a:gd name="connsiteY2" fmla="*/ 103275 h 1318779"/>
              <a:gd name="connsiteX3" fmla="*/ 229757 w 867791"/>
              <a:gd name="connsiteY3" fmla="*/ 9471 h 1318779"/>
              <a:gd name="connsiteX4" fmla="*/ 567188 w 867791"/>
              <a:gd name="connsiteY4" fmla="*/ 22274 h 1318779"/>
              <a:gd name="connsiteX5" fmla="*/ 717366 w 867791"/>
              <a:gd name="connsiteY5" fmla="*/ 177965 h 1318779"/>
              <a:gd name="connsiteX6" fmla="*/ 860184 w 867791"/>
              <a:gd name="connsiteY6" fmla="*/ 970660 h 1318779"/>
              <a:gd name="connsiteX7" fmla="*/ 784134 w 867791"/>
              <a:gd name="connsiteY7" fmla="*/ 1254909 h 1318779"/>
              <a:gd name="connsiteX8" fmla="*/ 256000 w 867791"/>
              <a:gd name="connsiteY8" fmla="*/ 1310954 h 1318779"/>
              <a:gd name="connsiteX9" fmla="*/ 155507 w 867791"/>
              <a:gd name="connsiteY9" fmla="*/ 1132582 h 1318779"/>
              <a:gd name="connsiteX10" fmla="*/ 125663 w 867791"/>
              <a:gd name="connsiteY10" fmla="*/ 516492 h 1318779"/>
              <a:gd name="connsiteX11" fmla="*/ 6961 w 867791"/>
              <a:gd name="connsiteY11" fmla="*/ 550995 h 1318779"/>
              <a:gd name="connsiteX0" fmla="*/ 6961 w 867791"/>
              <a:gd name="connsiteY0" fmla="*/ 560584 h 1328368"/>
              <a:gd name="connsiteX1" fmla="*/ 96872 w 867791"/>
              <a:gd name="connsiteY1" fmla="*/ 392065 h 1328368"/>
              <a:gd name="connsiteX2" fmla="*/ 77366 w 867791"/>
              <a:gd name="connsiteY2" fmla="*/ 112864 h 1328368"/>
              <a:gd name="connsiteX3" fmla="*/ 229757 w 867791"/>
              <a:gd name="connsiteY3" fmla="*/ 19060 h 1328368"/>
              <a:gd name="connsiteX4" fmla="*/ 566246 w 867791"/>
              <a:gd name="connsiteY4" fmla="*/ 15575 h 1328368"/>
              <a:gd name="connsiteX5" fmla="*/ 717366 w 867791"/>
              <a:gd name="connsiteY5" fmla="*/ 187554 h 1328368"/>
              <a:gd name="connsiteX6" fmla="*/ 860184 w 867791"/>
              <a:gd name="connsiteY6" fmla="*/ 980249 h 1328368"/>
              <a:gd name="connsiteX7" fmla="*/ 784134 w 867791"/>
              <a:gd name="connsiteY7" fmla="*/ 1264498 h 1328368"/>
              <a:gd name="connsiteX8" fmla="*/ 256000 w 867791"/>
              <a:gd name="connsiteY8" fmla="*/ 1320543 h 1328368"/>
              <a:gd name="connsiteX9" fmla="*/ 155507 w 867791"/>
              <a:gd name="connsiteY9" fmla="*/ 1142171 h 1328368"/>
              <a:gd name="connsiteX10" fmla="*/ 125663 w 867791"/>
              <a:gd name="connsiteY10" fmla="*/ 526081 h 1328368"/>
              <a:gd name="connsiteX11" fmla="*/ 6961 w 867791"/>
              <a:gd name="connsiteY11" fmla="*/ 560584 h 1328368"/>
              <a:gd name="connsiteX0" fmla="*/ 6961 w 865870"/>
              <a:gd name="connsiteY0" fmla="*/ 560584 h 1328871"/>
              <a:gd name="connsiteX1" fmla="*/ 96872 w 865870"/>
              <a:gd name="connsiteY1" fmla="*/ 392065 h 1328871"/>
              <a:gd name="connsiteX2" fmla="*/ 77366 w 865870"/>
              <a:gd name="connsiteY2" fmla="*/ 112864 h 1328871"/>
              <a:gd name="connsiteX3" fmla="*/ 229757 w 865870"/>
              <a:gd name="connsiteY3" fmla="*/ 19060 h 1328871"/>
              <a:gd name="connsiteX4" fmla="*/ 566246 w 865870"/>
              <a:gd name="connsiteY4" fmla="*/ 15575 h 1328871"/>
              <a:gd name="connsiteX5" fmla="*/ 717366 w 865870"/>
              <a:gd name="connsiteY5" fmla="*/ 187554 h 1328871"/>
              <a:gd name="connsiteX6" fmla="*/ 860184 w 865870"/>
              <a:gd name="connsiteY6" fmla="*/ 980249 h 1328871"/>
              <a:gd name="connsiteX7" fmla="*/ 784134 w 865870"/>
              <a:gd name="connsiteY7" fmla="*/ 1264498 h 1328871"/>
              <a:gd name="connsiteX8" fmla="*/ 314963 w 865870"/>
              <a:gd name="connsiteY8" fmla="*/ 1321127 h 1328871"/>
              <a:gd name="connsiteX9" fmla="*/ 155507 w 865870"/>
              <a:gd name="connsiteY9" fmla="*/ 1142171 h 1328871"/>
              <a:gd name="connsiteX10" fmla="*/ 125663 w 865870"/>
              <a:gd name="connsiteY10" fmla="*/ 526081 h 1328871"/>
              <a:gd name="connsiteX11" fmla="*/ 6961 w 865870"/>
              <a:gd name="connsiteY11" fmla="*/ 560584 h 1328871"/>
              <a:gd name="connsiteX0" fmla="*/ 6961 w 865870"/>
              <a:gd name="connsiteY0" fmla="*/ 560584 h 1328712"/>
              <a:gd name="connsiteX1" fmla="*/ 96872 w 865870"/>
              <a:gd name="connsiteY1" fmla="*/ 392065 h 1328712"/>
              <a:gd name="connsiteX2" fmla="*/ 77366 w 865870"/>
              <a:gd name="connsiteY2" fmla="*/ 112864 h 1328712"/>
              <a:gd name="connsiteX3" fmla="*/ 229757 w 865870"/>
              <a:gd name="connsiteY3" fmla="*/ 19060 h 1328712"/>
              <a:gd name="connsiteX4" fmla="*/ 566246 w 865870"/>
              <a:gd name="connsiteY4" fmla="*/ 15575 h 1328712"/>
              <a:gd name="connsiteX5" fmla="*/ 717366 w 865870"/>
              <a:gd name="connsiteY5" fmla="*/ 187554 h 1328712"/>
              <a:gd name="connsiteX6" fmla="*/ 860184 w 865870"/>
              <a:gd name="connsiteY6" fmla="*/ 980249 h 1328712"/>
              <a:gd name="connsiteX7" fmla="*/ 784134 w 865870"/>
              <a:gd name="connsiteY7" fmla="*/ 1264498 h 1328712"/>
              <a:gd name="connsiteX8" fmla="*/ 314963 w 865870"/>
              <a:gd name="connsiteY8" fmla="*/ 1321127 h 1328712"/>
              <a:gd name="connsiteX9" fmla="*/ 177736 w 865870"/>
              <a:gd name="connsiteY9" fmla="*/ 1144426 h 1328712"/>
              <a:gd name="connsiteX10" fmla="*/ 125663 w 865870"/>
              <a:gd name="connsiteY10" fmla="*/ 526081 h 1328712"/>
              <a:gd name="connsiteX11" fmla="*/ 6961 w 865870"/>
              <a:gd name="connsiteY11" fmla="*/ 560584 h 1328712"/>
              <a:gd name="connsiteX0" fmla="*/ 6961 w 864913"/>
              <a:gd name="connsiteY0" fmla="*/ 560584 h 1327274"/>
              <a:gd name="connsiteX1" fmla="*/ 96872 w 864913"/>
              <a:gd name="connsiteY1" fmla="*/ 392065 h 1327274"/>
              <a:gd name="connsiteX2" fmla="*/ 77366 w 864913"/>
              <a:gd name="connsiteY2" fmla="*/ 112864 h 1327274"/>
              <a:gd name="connsiteX3" fmla="*/ 229757 w 864913"/>
              <a:gd name="connsiteY3" fmla="*/ 19060 h 1327274"/>
              <a:gd name="connsiteX4" fmla="*/ 566246 w 864913"/>
              <a:gd name="connsiteY4" fmla="*/ 15575 h 1327274"/>
              <a:gd name="connsiteX5" fmla="*/ 717366 w 864913"/>
              <a:gd name="connsiteY5" fmla="*/ 187554 h 1327274"/>
              <a:gd name="connsiteX6" fmla="*/ 860184 w 864913"/>
              <a:gd name="connsiteY6" fmla="*/ 980249 h 1327274"/>
              <a:gd name="connsiteX7" fmla="*/ 784134 w 864913"/>
              <a:gd name="connsiteY7" fmla="*/ 1264498 h 1327274"/>
              <a:gd name="connsiteX8" fmla="*/ 351698 w 864913"/>
              <a:gd name="connsiteY8" fmla="*/ 1319456 h 1327274"/>
              <a:gd name="connsiteX9" fmla="*/ 177736 w 864913"/>
              <a:gd name="connsiteY9" fmla="*/ 1144426 h 1327274"/>
              <a:gd name="connsiteX10" fmla="*/ 125663 w 864913"/>
              <a:gd name="connsiteY10" fmla="*/ 526081 h 1327274"/>
              <a:gd name="connsiteX11" fmla="*/ 6961 w 864913"/>
              <a:gd name="connsiteY11" fmla="*/ 560584 h 1327274"/>
              <a:gd name="connsiteX0" fmla="*/ 6961 w 878410"/>
              <a:gd name="connsiteY0" fmla="*/ 560584 h 1325203"/>
              <a:gd name="connsiteX1" fmla="*/ 96872 w 878410"/>
              <a:gd name="connsiteY1" fmla="*/ 392065 h 1325203"/>
              <a:gd name="connsiteX2" fmla="*/ 77366 w 878410"/>
              <a:gd name="connsiteY2" fmla="*/ 112864 h 1325203"/>
              <a:gd name="connsiteX3" fmla="*/ 229757 w 878410"/>
              <a:gd name="connsiteY3" fmla="*/ 19060 h 1325203"/>
              <a:gd name="connsiteX4" fmla="*/ 566246 w 878410"/>
              <a:gd name="connsiteY4" fmla="*/ 15575 h 1325203"/>
              <a:gd name="connsiteX5" fmla="*/ 717366 w 878410"/>
              <a:gd name="connsiteY5" fmla="*/ 187554 h 1325203"/>
              <a:gd name="connsiteX6" fmla="*/ 860184 w 878410"/>
              <a:gd name="connsiteY6" fmla="*/ 980249 h 1325203"/>
              <a:gd name="connsiteX7" fmla="*/ 819942 w 878410"/>
              <a:gd name="connsiteY7" fmla="*/ 1254587 h 1325203"/>
              <a:gd name="connsiteX8" fmla="*/ 351698 w 878410"/>
              <a:gd name="connsiteY8" fmla="*/ 1319456 h 1325203"/>
              <a:gd name="connsiteX9" fmla="*/ 177736 w 878410"/>
              <a:gd name="connsiteY9" fmla="*/ 1144426 h 1325203"/>
              <a:gd name="connsiteX10" fmla="*/ 125663 w 878410"/>
              <a:gd name="connsiteY10" fmla="*/ 526081 h 1325203"/>
              <a:gd name="connsiteX11" fmla="*/ 6961 w 878410"/>
              <a:gd name="connsiteY11" fmla="*/ 560584 h 1325203"/>
              <a:gd name="connsiteX0" fmla="*/ 6961 w 879480"/>
              <a:gd name="connsiteY0" fmla="*/ 560584 h 1324478"/>
              <a:gd name="connsiteX1" fmla="*/ 96872 w 879480"/>
              <a:gd name="connsiteY1" fmla="*/ 392065 h 1324478"/>
              <a:gd name="connsiteX2" fmla="*/ 77366 w 879480"/>
              <a:gd name="connsiteY2" fmla="*/ 112864 h 1324478"/>
              <a:gd name="connsiteX3" fmla="*/ 229757 w 879480"/>
              <a:gd name="connsiteY3" fmla="*/ 19060 h 1324478"/>
              <a:gd name="connsiteX4" fmla="*/ 566246 w 879480"/>
              <a:gd name="connsiteY4" fmla="*/ 15575 h 1324478"/>
              <a:gd name="connsiteX5" fmla="*/ 717366 w 879480"/>
              <a:gd name="connsiteY5" fmla="*/ 187554 h 1324478"/>
              <a:gd name="connsiteX6" fmla="*/ 861931 w 879480"/>
              <a:gd name="connsiteY6" fmla="*/ 1026005 h 1324478"/>
              <a:gd name="connsiteX7" fmla="*/ 819942 w 879480"/>
              <a:gd name="connsiteY7" fmla="*/ 1254587 h 1324478"/>
              <a:gd name="connsiteX8" fmla="*/ 351698 w 879480"/>
              <a:gd name="connsiteY8" fmla="*/ 1319456 h 1324478"/>
              <a:gd name="connsiteX9" fmla="*/ 177736 w 879480"/>
              <a:gd name="connsiteY9" fmla="*/ 1144426 h 1324478"/>
              <a:gd name="connsiteX10" fmla="*/ 125663 w 879480"/>
              <a:gd name="connsiteY10" fmla="*/ 526081 h 1324478"/>
              <a:gd name="connsiteX11" fmla="*/ 6961 w 879480"/>
              <a:gd name="connsiteY11" fmla="*/ 560584 h 1324478"/>
              <a:gd name="connsiteX0" fmla="*/ 6961 w 864502"/>
              <a:gd name="connsiteY0" fmla="*/ 560584 h 1326578"/>
              <a:gd name="connsiteX1" fmla="*/ 96872 w 864502"/>
              <a:gd name="connsiteY1" fmla="*/ 392065 h 1326578"/>
              <a:gd name="connsiteX2" fmla="*/ 77366 w 864502"/>
              <a:gd name="connsiteY2" fmla="*/ 112864 h 1326578"/>
              <a:gd name="connsiteX3" fmla="*/ 229757 w 864502"/>
              <a:gd name="connsiteY3" fmla="*/ 19060 h 1326578"/>
              <a:gd name="connsiteX4" fmla="*/ 566246 w 864502"/>
              <a:gd name="connsiteY4" fmla="*/ 15575 h 1326578"/>
              <a:gd name="connsiteX5" fmla="*/ 717366 w 864502"/>
              <a:gd name="connsiteY5" fmla="*/ 187554 h 1326578"/>
              <a:gd name="connsiteX6" fmla="*/ 861931 w 864502"/>
              <a:gd name="connsiteY6" fmla="*/ 1026005 h 1326578"/>
              <a:gd name="connsiteX7" fmla="*/ 773212 w 864502"/>
              <a:gd name="connsiteY7" fmla="*/ 1266151 h 1326578"/>
              <a:gd name="connsiteX8" fmla="*/ 351698 w 864502"/>
              <a:gd name="connsiteY8" fmla="*/ 1319456 h 1326578"/>
              <a:gd name="connsiteX9" fmla="*/ 177736 w 864502"/>
              <a:gd name="connsiteY9" fmla="*/ 1144426 h 1326578"/>
              <a:gd name="connsiteX10" fmla="*/ 125663 w 864502"/>
              <a:gd name="connsiteY10" fmla="*/ 526081 h 1326578"/>
              <a:gd name="connsiteX11" fmla="*/ 6961 w 864502"/>
              <a:gd name="connsiteY11" fmla="*/ 560584 h 1326578"/>
              <a:gd name="connsiteX0" fmla="*/ 6961 w 864110"/>
              <a:gd name="connsiteY0" fmla="*/ 560584 h 1331877"/>
              <a:gd name="connsiteX1" fmla="*/ 96872 w 864110"/>
              <a:gd name="connsiteY1" fmla="*/ 392065 h 1331877"/>
              <a:gd name="connsiteX2" fmla="*/ 77366 w 864110"/>
              <a:gd name="connsiteY2" fmla="*/ 112864 h 1331877"/>
              <a:gd name="connsiteX3" fmla="*/ 229757 w 864110"/>
              <a:gd name="connsiteY3" fmla="*/ 19060 h 1331877"/>
              <a:gd name="connsiteX4" fmla="*/ 566246 w 864110"/>
              <a:gd name="connsiteY4" fmla="*/ 15575 h 1331877"/>
              <a:gd name="connsiteX5" fmla="*/ 717366 w 864110"/>
              <a:gd name="connsiteY5" fmla="*/ 187554 h 1331877"/>
              <a:gd name="connsiteX6" fmla="*/ 861931 w 864110"/>
              <a:gd name="connsiteY6" fmla="*/ 1026005 h 1331877"/>
              <a:gd name="connsiteX7" fmla="*/ 773212 w 864110"/>
              <a:gd name="connsiteY7" fmla="*/ 1266151 h 1331877"/>
              <a:gd name="connsiteX8" fmla="*/ 386884 w 864110"/>
              <a:gd name="connsiteY8" fmla="*/ 1325422 h 1331877"/>
              <a:gd name="connsiteX9" fmla="*/ 177736 w 864110"/>
              <a:gd name="connsiteY9" fmla="*/ 1144426 h 1331877"/>
              <a:gd name="connsiteX10" fmla="*/ 125663 w 864110"/>
              <a:gd name="connsiteY10" fmla="*/ 526081 h 1331877"/>
              <a:gd name="connsiteX11" fmla="*/ 6961 w 864110"/>
              <a:gd name="connsiteY11" fmla="*/ 560584 h 1331877"/>
              <a:gd name="connsiteX0" fmla="*/ 6961 w 864110"/>
              <a:gd name="connsiteY0" fmla="*/ 560584 h 1332354"/>
              <a:gd name="connsiteX1" fmla="*/ 96872 w 864110"/>
              <a:gd name="connsiteY1" fmla="*/ 392065 h 1332354"/>
              <a:gd name="connsiteX2" fmla="*/ 77366 w 864110"/>
              <a:gd name="connsiteY2" fmla="*/ 112864 h 1332354"/>
              <a:gd name="connsiteX3" fmla="*/ 229757 w 864110"/>
              <a:gd name="connsiteY3" fmla="*/ 19060 h 1332354"/>
              <a:gd name="connsiteX4" fmla="*/ 566246 w 864110"/>
              <a:gd name="connsiteY4" fmla="*/ 15575 h 1332354"/>
              <a:gd name="connsiteX5" fmla="*/ 717366 w 864110"/>
              <a:gd name="connsiteY5" fmla="*/ 187554 h 1332354"/>
              <a:gd name="connsiteX6" fmla="*/ 861931 w 864110"/>
              <a:gd name="connsiteY6" fmla="*/ 1026005 h 1332354"/>
              <a:gd name="connsiteX7" fmla="*/ 773212 w 864110"/>
              <a:gd name="connsiteY7" fmla="*/ 1266151 h 1332354"/>
              <a:gd name="connsiteX8" fmla="*/ 386884 w 864110"/>
              <a:gd name="connsiteY8" fmla="*/ 1325422 h 1332354"/>
              <a:gd name="connsiteX9" fmla="*/ 197485 w 864110"/>
              <a:gd name="connsiteY9" fmla="*/ 1137282 h 1332354"/>
              <a:gd name="connsiteX10" fmla="*/ 125663 w 864110"/>
              <a:gd name="connsiteY10" fmla="*/ 526081 h 1332354"/>
              <a:gd name="connsiteX11" fmla="*/ 6961 w 864110"/>
              <a:gd name="connsiteY11" fmla="*/ 560584 h 1332354"/>
              <a:gd name="connsiteX0" fmla="*/ 6961 w 864110"/>
              <a:gd name="connsiteY0" fmla="*/ 560674 h 1332444"/>
              <a:gd name="connsiteX1" fmla="*/ 96872 w 864110"/>
              <a:gd name="connsiteY1" fmla="*/ 392155 h 1332444"/>
              <a:gd name="connsiteX2" fmla="*/ 79552 w 864110"/>
              <a:gd name="connsiteY2" fmla="*/ 114810 h 1332444"/>
              <a:gd name="connsiteX3" fmla="*/ 229757 w 864110"/>
              <a:gd name="connsiteY3" fmla="*/ 19150 h 1332444"/>
              <a:gd name="connsiteX4" fmla="*/ 566246 w 864110"/>
              <a:gd name="connsiteY4" fmla="*/ 15665 h 1332444"/>
              <a:gd name="connsiteX5" fmla="*/ 717366 w 864110"/>
              <a:gd name="connsiteY5" fmla="*/ 187644 h 1332444"/>
              <a:gd name="connsiteX6" fmla="*/ 861931 w 864110"/>
              <a:gd name="connsiteY6" fmla="*/ 1026095 h 1332444"/>
              <a:gd name="connsiteX7" fmla="*/ 773212 w 864110"/>
              <a:gd name="connsiteY7" fmla="*/ 1266241 h 1332444"/>
              <a:gd name="connsiteX8" fmla="*/ 386884 w 864110"/>
              <a:gd name="connsiteY8" fmla="*/ 1325512 h 1332444"/>
              <a:gd name="connsiteX9" fmla="*/ 197485 w 864110"/>
              <a:gd name="connsiteY9" fmla="*/ 1137372 h 1332444"/>
              <a:gd name="connsiteX10" fmla="*/ 125663 w 864110"/>
              <a:gd name="connsiteY10" fmla="*/ 526171 h 1332444"/>
              <a:gd name="connsiteX11" fmla="*/ 6961 w 864110"/>
              <a:gd name="connsiteY11" fmla="*/ 560674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528"/>
              <a:gd name="connsiteX1" fmla="*/ 76387 w 843625"/>
              <a:gd name="connsiteY1" fmla="*/ 392155 h 1332528"/>
              <a:gd name="connsiteX2" fmla="*/ 59067 w 843625"/>
              <a:gd name="connsiteY2" fmla="*/ 114810 h 1332528"/>
              <a:gd name="connsiteX3" fmla="*/ 209272 w 843625"/>
              <a:gd name="connsiteY3" fmla="*/ 19150 h 1332528"/>
              <a:gd name="connsiteX4" fmla="*/ 545761 w 843625"/>
              <a:gd name="connsiteY4" fmla="*/ 15665 h 1332528"/>
              <a:gd name="connsiteX5" fmla="*/ 696881 w 843625"/>
              <a:gd name="connsiteY5" fmla="*/ 187644 h 1332528"/>
              <a:gd name="connsiteX6" fmla="*/ 841446 w 843625"/>
              <a:gd name="connsiteY6" fmla="*/ 1026095 h 1332528"/>
              <a:gd name="connsiteX7" fmla="*/ 752727 w 843625"/>
              <a:gd name="connsiteY7" fmla="*/ 1266241 h 1332528"/>
              <a:gd name="connsiteX8" fmla="*/ 366399 w 843625"/>
              <a:gd name="connsiteY8" fmla="*/ 1325512 h 1332528"/>
              <a:gd name="connsiteX9" fmla="*/ 184643 w 843625"/>
              <a:gd name="connsiteY9" fmla="*/ 1136120 h 1332528"/>
              <a:gd name="connsiteX10" fmla="*/ 105178 w 843625"/>
              <a:gd name="connsiteY10" fmla="*/ 526171 h 1332528"/>
              <a:gd name="connsiteX11" fmla="*/ 8576 w 843625"/>
              <a:gd name="connsiteY11" fmla="*/ 550409 h 1332528"/>
              <a:gd name="connsiteX0" fmla="*/ 8576 w 843404"/>
              <a:gd name="connsiteY0" fmla="*/ 550409 h 1327013"/>
              <a:gd name="connsiteX1" fmla="*/ 76387 w 843404"/>
              <a:gd name="connsiteY1" fmla="*/ 392155 h 1327013"/>
              <a:gd name="connsiteX2" fmla="*/ 59067 w 843404"/>
              <a:gd name="connsiteY2" fmla="*/ 114810 h 1327013"/>
              <a:gd name="connsiteX3" fmla="*/ 209272 w 843404"/>
              <a:gd name="connsiteY3" fmla="*/ 19150 h 1327013"/>
              <a:gd name="connsiteX4" fmla="*/ 545761 w 843404"/>
              <a:gd name="connsiteY4" fmla="*/ 15665 h 1327013"/>
              <a:gd name="connsiteX5" fmla="*/ 696881 w 843404"/>
              <a:gd name="connsiteY5" fmla="*/ 187644 h 1327013"/>
              <a:gd name="connsiteX6" fmla="*/ 841446 w 843404"/>
              <a:gd name="connsiteY6" fmla="*/ 1026095 h 1327013"/>
              <a:gd name="connsiteX7" fmla="*/ 752727 w 843404"/>
              <a:gd name="connsiteY7" fmla="*/ 1266241 h 1327013"/>
              <a:gd name="connsiteX8" fmla="*/ 390961 w 843404"/>
              <a:gd name="connsiteY8" fmla="*/ 1319274 h 1327013"/>
              <a:gd name="connsiteX9" fmla="*/ 184643 w 843404"/>
              <a:gd name="connsiteY9" fmla="*/ 1136120 h 1327013"/>
              <a:gd name="connsiteX10" fmla="*/ 105178 w 843404"/>
              <a:gd name="connsiteY10" fmla="*/ 526171 h 1327013"/>
              <a:gd name="connsiteX11" fmla="*/ 8576 w 843404"/>
              <a:gd name="connsiteY11" fmla="*/ 550409 h 1327013"/>
              <a:gd name="connsiteX0" fmla="*/ 8576 w 843404"/>
              <a:gd name="connsiteY0" fmla="*/ 567995 h 1344599"/>
              <a:gd name="connsiteX1" fmla="*/ 76387 w 843404"/>
              <a:gd name="connsiteY1" fmla="*/ 409741 h 1344599"/>
              <a:gd name="connsiteX2" fmla="*/ 59067 w 843404"/>
              <a:gd name="connsiteY2" fmla="*/ 132396 h 1344599"/>
              <a:gd name="connsiteX3" fmla="*/ 262200 w 843404"/>
              <a:gd name="connsiteY3" fmla="*/ 8133 h 1344599"/>
              <a:gd name="connsiteX4" fmla="*/ 545761 w 843404"/>
              <a:gd name="connsiteY4" fmla="*/ 33251 h 1344599"/>
              <a:gd name="connsiteX5" fmla="*/ 696881 w 843404"/>
              <a:gd name="connsiteY5" fmla="*/ 205230 h 1344599"/>
              <a:gd name="connsiteX6" fmla="*/ 841446 w 843404"/>
              <a:gd name="connsiteY6" fmla="*/ 1043681 h 1344599"/>
              <a:gd name="connsiteX7" fmla="*/ 752727 w 843404"/>
              <a:gd name="connsiteY7" fmla="*/ 1283827 h 1344599"/>
              <a:gd name="connsiteX8" fmla="*/ 390961 w 843404"/>
              <a:gd name="connsiteY8" fmla="*/ 1336860 h 1344599"/>
              <a:gd name="connsiteX9" fmla="*/ 184643 w 843404"/>
              <a:gd name="connsiteY9" fmla="*/ 1153706 h 1344599"/>
              <a:gd name="connsiteX10" fmla="*/ 105178 w 843404"/>
              <a:gd name="connsiteY10" fmla="*/ 543757 h 1344599"/>
              <a:gd name="connsiteX11" fmla="*/ 8576 w 843404"/>
              <a:gd name="connsiteY11" fmla="*/ 567995 h 1344599"/>
              <a:gd name="connsiteX0" fmla="*/ 8576 w 843404"/>
              <a:gd name="connsiteY0" fmla="*/ 567509 h 1344113"/>
              <a:gd name="connsiteX1" fmla="*/ 76387 w 843404"/>
              <a:gd name="connsiteY1" fmla="*/ 409255 h 1344113"/>
              <a:gd name="connsiteX2" fmla="*/ 99190 w 843404"/>
              <a:gd name="connsiteY2" fmla="*/ 125338 h 1344113"/>
              <a:gd name="connsiteX3" fmla="*/ 262200 w 843404"/>
              <a:gd name="connsiteY3" fmla="*/ 7647 h 1344113"/>
              <a:gd name="connsiteX4" fmla="*/ 545761 w 843404"/>
              <a:gd name="connsiteY4" fmla="*/ 32765 h 1344113"/>
              <a:gd name="connsiteX5" fmla="*/ 696881 w 843404"/>
              <a:gd name="connsiteY5" fmla="*/ 204744 h 1344113"/>
              <a:gd name="connsiteX6" fmla="*/ 841446 w 843404"/>
              <a:gd name="connsiteY6" fmla="*/ 1043195 h 1344113"/>
              <a:gd name="connsiteX7" fmla="*/ 752727 w 843404"/>
              <a:gd name="connsiteY7" fmla="*/ 1283341 h 1344113"/>
              <a:gd name="connsiteX8" fmla="*/ 390961 w 843404"/>
              <a:gd name="connsiteY8" fmla="*/ 1336374 h 1344113"/>
              <a:gd name="connsiteX9" fmla="*/ 184643 w 843404"/>
              <a:gd name="connsiteY9" fmla="*/ 1153220 h 1344113"/>
              <a:gd name="connsiteX10" fmla="*/ 105178 w 843404"/>
              <a:gd name="connsiteY10" fmla="*/ 543271 h 1344113"/>
              <a:gd name="connsiteX11" fmla="*/ 8576 w 843404"/>
              <a:gd name="connsiteY11" fmla="*/ 567509 h 1344113"/>
              <a:gd name="connsiteX0" fmla="*/ 8576 w 843404"/>
              <a:gd name="connsiteY0" fmla="*/ 566478 h 1343082"/>
              <a:gd name="connsiteX1" fmla="*/ 76387 w 843404"/>
              <a:gd name="connsiteY1" fmla="*/ 408224 h 1343082"/>
              <a:gd name="connsiteX2" fmla="*/ 99190 w 843404"/>
              <a:gd name="connsiteY2" fmla="*/ 124307 h 1343082"/>
              <a:gd name="connsiteX3" fmla="*/ 262200 w 843404"/>
              <a:gd name="connsiteY3" fmla="*/ 6616 h 1343082"/>
              <a:gd name="connsiteX4" fmla="*/ 579343 w 843404"/>
              <a:gd name="connsiteY4" fmla="*/ 35092 h 1343082"/>
              <a:gd name="connsiteX5" fmla="*/ 696881 w 843404"/>
              <a:gd name="connsiteY5" fmla="*/ 203713 h 1343082"/>
              <a:gd name="connsiteX6" fmla="*/ 841446 w 843404"/>
              <a:gd name="connsiteY6" fmla="*/ 1042164 h 1343082"/>
              <a:gd name="connsiteX7" fmla="*/ 752727 w 843404"/>
              <a:gd name="connsiteY7" fmla="*/ 1282310 h 1343082"/>
              <a:gd name="connsiteX8" fmla="*/ 390961 w 843404"/>
              <a:gd name="connsiteY8" fmla="*/ 1335343 h 1343082"/>
              <a:gd name="connsiteX9" fmla="*/ 184643 w 843404"/>
              <a:gd name="connsiteY9" fmla="*/ 1152189 h 1343082"/>
              <a:gd name="connsiteX10" fmla="*/ 105178 w 843404"/>
              <a:gd name="connsiteY10" fmla="*/ 542240 h 1343082"/>
              <a:gd name="connsiteX11" fmla="*/ 8576 w 843404"/>
              <a:gd name="connsiteY11" fmla="*/ 566478 h 1343082"/>
              <a:gd name="connsiteX0" fmla="*/ 8576 w 843404"/>
              <a:gd name="connsiteY0" fmla="*/ 580816 h 1357420"/>
              <a:gd name="connsiteX1" fmla="*/ 76387 w 843404"/>
              <a:gd name="connsiteY1" fmla="*/ 422562 h 1357420"/>
              <a:gd name="connsiteX2" fmla="*/ 99190 w 843404"/>
              <a:gd name="connsiteY2" fmla="*/ 138645 h 1357420"/>
              <a:gd name="connsiteX3" fmla="*/ 308863 w 843404"/>
              <a:gd name="connsiteY3" fmla="*/ 4451 h 1357420"/>
              <a:gd name="connsiteX4" fmla="*/ 579343 w 843404"/>
              <a:gd name="connsiteY4" fmla="*/ 49430 h 1357420"/>
              <a:gd name="connsiteX5" fmla="*/ 696881 w 843404"/>
              <a:gd name="connsiteY5" fmla="*/ 218051 h 1357420"/>
              <a:gd name="connsiteX6" fmla="*/ 841446 w 843404"/>
              <a:gd name="connsiteY6" fmla="*/ 1056502 h 1357420"/>
              <a:gd name="connsiteX7" fmla="*/ 752727 w 843404"/>
              <a:gd name="connsiteY7" fmla="*/ 1296648 h 1357420"/>
              <a:gd name="connsiteX8" fmla="*/ 390961 w 843404"/>
              <a:gd name="connsiteY8" fmla="*/ 1349681 h 1357420"/>
              <a:gd name="connsiteX9" fmla="*/ 184643 w 843404"/>
              <a:gd name="connsiteY9" fmla="*/ 1166527 h 1357420"/>
              <a:gd name="connsiteX10" fmla="*/ 105178 w 843404"/>
              <a:gd name="connsiteY10" fmla="*/ 556578 h 1357420"/>
              <a:gd name="connsiteX11" fmla="*/ 8576 w 843404"/>
              <a:gd name="connsiteY11" fmla="*/ 580816 h 1357420"/>
              <a:gd name="connsiteX0" fmla="*/ 8576 w 842535"/>
              <a:gd name="connsiteY0" fmla="*/ 580879 h 1357483"/>
              <a:gd name="connsiteX1" fmla="*/ 76387 w 842535"/>
              <a:gd name="connsiteY1" fmla="*/ 422625 h 1357483"/>
              <a:gd name="connsiteX2" fmla="*/ 99190 w 842535"/>
              <a:gd name="connsiteY2" fmla="*/ 138708 h 1357483"/>
              <a:gd name="connsiteX3" fmla="*/ 308863 w 842535"/>
              <a:gd name="connsiteY3" fmla="*/ 4514 h 1357483"/>
              <a:gd name="connsiteX4" fmla="*/ 579343 w 842535"/>
              <a:gd name="connsiteY4" fmla="*/ 49493 h 1357483"/>
              <a:gd name="connsiteX5" fmla="*/ 714903 w 842535"/>
              <a:gd name="connsiteY5" fmla="*/ 221806 h 1357483"/>
              <a:gd name="connsiteX6" fmla="*/ 841446 w 842535"/>
              <a:gd name="connsiteY6" fmla="*/ 1056565 h 1357483"/>
              <a:gd name="connsiteX7" fmla="*/ 752727 w 842535"/>
              <a:gd name="connsiteY7" fmla="*/ 1296711 h 1357483"/>
              <a:gd name="connsiteX8" fmla="*/ 390961 w 842535"/>
              <a:gd name="connsiteY8" fmla="*/ 1349744 h 1357483"/>
              <a:gd name="connsiteX9" fmla="*/ 184643 w 842535"/>
              <a:gd name="connsiteY9" fmla="*/ 1166590 h 1357483"/>
              <a:gd name="connsiteX10" fmla="*/ 105178 w 842535"/>
              <a:gd name="connsiteY10" fmla="*/ 556641 h 1357483"/>
              <a:gd name="connsiteX11" fmla="*/ 8576 w 842535"/>
              <a:gd name="connsiteY11" fmla="*/ 580879 h 1357483"/>
              <a:gd name="connsiteX0" fmla="*/ 8576 w 842535"/>
              <a:gd name="connsiteY0" fmla="*/ 577971 h 1354575"/>
              <a:gd name="connsiteX1" fmla="*/ 76387 w 842535"/>
              <a:gd name="connsiteY1" fmla="*/ 419717 h 1354575"/>
              <a:gd name="connsiteX2" fmla="*/ 99190 w 842535"/>
              <a:gd name="connsiteY2" fmla="*/ 135800 h 1354575"/>
              <a:gd name="connsiteX3" fmla="*/ 308863 w 842535"/>
              <a:gd name="connsiteY3" fmla="*/ 1606 h 1354575"/>
              <a:gd name="connsiteX4" fmla="*/ 714903 w 842535"/>
              <a:gd name="connsiteY4" fmla="*/ 218898 h 1354575"/>
              <a:gd name="connsiteX5" fmla="*/ 841446 w 842535"/>
              <a:gd name="connsiteY5" fmla="*/ 1053657 h 1354575"/>
              <a:gd name="connsiteX6" fmla="*/ 752727 w 842535"/>
              <a:gd name="connsiteY6" fmla="*/ 1293803 h 1354575"/>
              <a:gd name="connsiteX7" fmla="*/ 390961 w 842535"/>
              <a:gd name="connsiteY7" fmla="*/ 1346836 h 1354575"/>
              <a:gd name="connsiteX8" fmla="*/ 184643 w 842535"/>
              <a:gd name="connsiteY8" fmla="*/ 1163682 h 1354575"/>
              <a:gd name="connsiteX9" fmla="*/ 105178 w 842535"/>
              <a:gd name="connsiteY9" fmla="*/ 553733 h 1354575"/>
              <a:gd name="connsiteX10" fmla="*/ 8576 w 842535"/>
              <a:gd name="connsiteY10" fmla="*/ 577971 h 1354575"/>
              <a:gd name="connsiteX0" fmla="*/ 8576 w 841897"/>
              <a:gd name="connsiteY0" fmla="*/ 576547 h 1353151"/>
              <a:gd name="connsiteX1" fmla="*/ 76387 w 841897"/>
              <a:gd name="connsiteY1" fmla="*/ 418293 h 1353151"/>
              <a:gd name="connsiteX2" fmla="*/ 99190 w 841897"/>
              <a:gd name="connsiteY2" fmla="*/ 134376 h 1353151"/>
              <a:gd name="connsiteX3" fmla="*/ 308863 w 841897"/>
              <a:gd name="connsiteY3" fmla="*/ 182 h 1353151"/>
              <a:gd name="connsiteX4" fmla="*/ 730941 w 841897"/>
              <a:gd name="connsiteY4" fmla="*/ 159475 h 1353151"/>
              <a:gd name="connsiteX5" fmla="*/ 841446 w 841897"/>
              <a:gd name="connsiteY5" fmla="*/ 1052233 h 1353151"/>
              <a:gd name="connsiteX6" fmla="*/ 752727 w 841897"/>
              <a:gd name="connsiteY6" fmla="*/ 1292379 h 1353151"/>
              <a:gd name="connsiteX7" fmla="*/ 390961 w 841897"/>
              <a:gd name="connsiteY7" fmla="*/ 1345412 h 1353151"/>
              <a:gd name="connsiteX8" fmla="*/ 184643 w 841897"/>
              <a:gd name="connsiteY8" fmla="*/ 1162258 h 1353151"/>
              <a:gd name="connsiteX9" fmla="*/ 105178 w 841897"/>
              <a:gd name="connsiteY9" fmla="*/ 552309 h 1353151"/>
              <a:gd name="connsiteX10" fmla="*/ 8576 w 841897"/>
              <a:gd name="connsiteY10" fmla="*/ 576547 h 1353151"/>
              <a:gd name="connsiteX0" fmla="*/ 8576 w 852902"/>
              <a:gd name="connsiteY0" fmla="*/ 576547 h 1354413"/>
              <a:gd name="connsiteX1" fmla="*/ 76387 w 852902"/>
              <a:gd name="connsiteY1" fmla="*/ 418293 h 1354413"/>
              <a:gd name="connsiteX2" fmla="*/ 99190 w 852902"/>
              <a:gd name="connsiteY2" fmla="*/ 134376 h 1354413"/>
              <a:gd name="connsiteX3" fmla="*/ 308863 w 852902"/>
              <a:gd name="connsiteY3" fmla="*/ 182 h 1354413"/>
              <a:gd name="connsiteX4" fmla="*/ 730941 w 852902"/>
              <a:gd name="connsiteY4" fmla="*/ 159475 h 1354413"/>
              <a:gd name="connsiteX5" fmla="*/ 852579 w 852902"/>
              <a:gd name="connsiteY5" fmla="*/ 1001682 h 1354413"/>
              <a:gd name="connsiteX6" fmla="*/ 752727 w 852902"/>
              <a:gd name="connsiteY6" fmla="*/ 1292379 h 1354413"/>
              <a:gd name="connsiteX7" fmla="*/ 390961 w 852902"/>
              <a:gd name="connsiteY7" fmla="*/ 1345412 h 1354413"/>
              <a:gd name="connsiteX8" fmla="*/ 184643 w 852902"/>
              <a:gd name="connsiteY8" fmla="*/ 1162258 h 1354413"/>
              <a:gd name="connsiteX9" fmla="*/ 105178 w 852902"/>
              <a:gd name="connsiteY9" fmla="*/ 552309 h 1354413"/>
              <a:gd name="connsiteX10" fmla="*/ 8576 w 852902"/>
              <a:gd name="connsiteY10" fmla="*/ 576547 h 1354413"/>
              <a:gd name="connsiteX0" fmla="*/ 9753 w 842440"/>
              <a:gd name="connsiteY0" fmla="*/ 568913 h 1354413"/>
              <a:gd name="connsiteX1" fmla="*/ 65925 w 842440"/>
              <a:gd name="connsiteY1" fmla="*/ 418293 h 1354413"/>
              <a:gd name="connsiteX2" fmla="*/ 88728 w 842440"/>
              <a:gd name="connsiteY2" fmla="*/ 134376 h 1354413"/>
              <a:gd name="connsiteX3" fmla="*/ 298401 w 842440"/>
              <a:gd name="connsiteY3" fmla="*/ 182 h 1354413"/>
              <a:gd name="connsiteX4" fmla="*/ 720479 w 842440"/>
              <a:gd name="connsiteY4" fmla="*/ 159475 h 1354413"/>
              <a:gd name="connsiteX5" fmla="*/ 842117 w 842440"/>
              <a:gd name="connsiteY5" fmla="*/ 1001682 h 1354413"/>
              <a:gd name="connsiteX6" fmla="*/ 742265 w 842440"/>
              <a:gd name="connsiteY6" fmla="*/ 1292379 h 1354413"/>
              <a:gd name="connsiteX7" fmla="*/ 380499 w 842440"/>
              <a:gd name="connsiteY7" fmla="*/ 1345412 h 1354413"/>
              <a:gd name="connsiteX8" fmla="*/ 174181 w 842440"/>
              <a:gd name="connsiteY8" fmla="*/ 1162258 h 1354413"/>
              <a:gd name="connsiteX9" fmla="*/ 94716 w 842440"/>
              <a:gd name="connsiteY9" fmla="*/ 552309 h 1354413"/>
              <a:gd name="connsiteX10" fmla="*/ 9753 w 842440"/>
              <a:gd name="connsiteY10" fmla="*/ 568913 h 1354413"/>
              <a:gd name="connsiteX0" fmla="*/ 9475 w 842162"/>
              <a:gd name="connsiteY0" fmla="*/ 568921 h 1354421"/>
              <a:gd name="connsiteX1" fmla="*/ 68141 w 842162"/>
              <a:gd name="connsiteY1" fmla="*/ 437939 h 1354421"/>
              <a:gd name="connsiteX2" fmla="*/ 88450 w 842162"/>
              <a:gd name="connsiteY2" fmla="*/ 134384 h 1354421"/>
              <a:gd name="connsiteX3" fmla="*/ 298123 w 842162"/>
              <a:gd name="connsiteY3" fmla="*/ 190 h 1354421"/>
              <a:gd name="connsiteX4" fmla="*/ 720201 w 842162"/>
              <a:gd name="connsiteY4" fmla="*/ 159483 h 1354421"/>
              <a:gd name="connsiteX5" fmla="*/ 841839 w 842162"/>
              <a:gd name="connsiteY5" fmla="*/ 1001690 h 1354421"/>
              <a:gd name="connsiteX6" fmla="*/ 741987 w 842162"/>
              <a:gd name="connsiteY6" fmla="*/ 1292387 h 1354421"/>
              <a:gd name="connsiteX7" fmla="*/ 380221 w 842162"/>
              <a:gd name="connsiteY7" fmla="*/ 1345420 h 1354421"/>
              <a:gd name="connsiteX8" fmla="*/ 173903 w 842162"/>
              <a:gd name="connsiteY8" fmla="*/ 1162266 h 1354421"/>
              <a:gd name="connsiteX9" fmla="*/ 94438 w 842162"/>
              <a:gd name="connsiteY9" fmla="*/ 552317 h 1354421"/>
              <a:gd name="connsiteX10" fmla="*/ 9475 w 842162"/>
              <a:gd name="connsiteY10" fmla="*/ 568921 h 1354421"/>
              <a:gd name="connsiteX0" fmla="*/ 9475 w 842162"/>
              <a:gd name="connsiteY0" fmla="*/ 568732 h 1354232"/>
              <a:gd name="connsiteX1" fmla="*/ 68141 w 842162"/>
              <a:gd name="connsiteY1" fmla="*/ 437750 h 1354232"/>
              <a:gd name="connsiteX2" fmla="*/ 86360 w 842162"/>
              <a:gd name="connsiteY2" fmla="*/ 157448 h 1354232"/>
              <a:gd name="connsiteX3" fmla="*/ 298123 w 842162"/>
              <a:gd name="connsiteY3" fmla="*/ 1 h 1354232"/>
              <a:gd name="connsiteX4" fmla="*/ 720201 w 842162"/>
              <a:gd name="connsiteY4" fmla="*/ 159294 h 1354232"/>
              <a:gd name="connsiteX5" fmla="*/ 841839 w 842162"/>
              <a:gd name="connsiteY5" fmla="*/ 1001501 h 1354232"/>
              <a:gd name="connsiteX6" fmla="*/ 741987 w 842162"/>
              <a:gd name="connsiteY6" fmla="*/ 1292198 h 1354232"/>
              <a:gd name="connsiteX7" fmla="*/ 380221 w 842162"/>
              <a:gd name="connsiteY7" fmla="*/ 1345231 h 1354232"/>
              <a:gd name="connsiteX8" fmla="*/ 173903 w 842162"/>
              <a:gd name="connsiteY8" fmla="*/ 1162077 h 1354232"/>
              <a:gd name="connsiteX9" fmla="*/ 94438 w 842162"/>
              <a:gd name="connsiteY9" fmla="*/ 552128 h 1354232"/>
              <a:gd name="connsiteX10" fmla="*/ 9475 w 842162"/>
              <a:gd name="connsiteY10" fmla="*/ 568732 h 1354232"/>
              <a:gd name="connsiteX0" fmla="*/ 9475 w 842162"/>
              <a:gd name="connsiteY0" fmla="*/ 553089 h 1338589"/>
              <a:gd name="connsiteX1" fmla="*/ 68141 w 842162"/>
              <a:gd name="connsiteY1" fmla="*/ 422107 h 1338589"/>
              <a:gd name="connsiteX2" fmla="*/ 86360 w 842162"/>
              <a:gd name="connsiteY2" fmla="*/ 141805 h 1338589"/>
              <a:gd name="connsiteX3" fmla="*/ 302731 w 842162"/>
              <a:gd name="connsiteY3" fmla="*/ 786 h 1338589"/>
              <a:gd name="connsiteX4" fmla="*/ 720201 w 842162"/>
              <a:gd name="connsiteY4" fmla="*/ 143651 h 1338589"/>
              <a:gd name="connsiteX5" fmla="*/ 841839 w 842162"/>
              <a:gd name="connsiteY5" fmla="*/ 985858 h 1338589"/>
              <a:gd name="connsiteX6" fmla="*/ 741987 w 842162"/>
              <a:gd name="connsiteY6" fmla="*/ 1276555 h 1338589"/>
              <a:gd name="connsiteX7" fmla="*/ 380221 w 842162"/>
              <a:gd name="connsiteY7" fmla="*/ 1329588 h 1338589"/>
              <a:gd name="connsiteX8" fmla="*/ 173903 w 842162"/>
              <a:gd name="connsiteY8" fmla="*/ 1146434 h 1338589"/>
              <a:gd name="connsiteX9" fmla="*/ 94438 w 842162"/>
              <a:gd name="connsiteY9" fmla="*/ 536485 h 1338589"/>
              <a:gd name="connsiteX10" fmla="*/ 9475 w 842162"/>
              <a:gd name="connsiteY10" fmla="*/ 553089 h 1338589"/>
              <a:gd name="connsiteX0" fmla="*/ 9475 w 842162"/>
              <a:gd name="connsiteY0" fmla="*/ 556656 h 1342156"/>
              <a:gd name="connsiteX1" fmla="*/ 68141 w 842162"/>
              <a:gd name="connsiteY1" fmla="*/ 425674 h 1342156"/>
              <a:gd name="connsiteX2" fmla="*/ 86360 w 842162"/>
              <a:gd name="connsiteY2" fmla="*/ 145372 h 1342156"/>
              <a:gd name="connsiteX3" fmla="*/ 302731 w 842162"/>
              <a:gd name="connsiteY3" fmla="*/ 4353 h 1342156"/>
              <a:gd name="connsiteX4" fmla="*/ 720201 w 842162"/>
              <a:gd name="connsiteY4" fmla="*/ 147218 h 1342156"/>
              <a:gd name="connsiteX5" fmla="*/ 841839 w 842162"/>
              <a:gd name="connsiteY5" fmla="*/ 989425 h 1342156"/>
              <a:gd name="connsiteX6" fmla="*/ 741987 w 842162"/>
              <a:gd name="connsiteY6" fmla="*/ 1280122 h 1342156"/>
              <a:gd name="connsiteX7" fmla="*/ 380221 w 842162"/>
              <a:gd name="connsiteY7" fmla="*/ 1333155 h 1342156"/>
              <a:gd name="connsiteX8" fmla="*/ 173903 w 842162"/>
              <a:gd name="connsiteY8" fmla="*/ 1150001 h 1342156"/>
              <a:gd name="connsiteX9" fmla="*/ 94438 w 842162"/>
              <a:gd name="connsiteY9" fmla="*/ 540052 h 1342156"/>
              <a:gd name="connsiteX10" fmla="*/ 9475 w 842162"/>
              <a:gd name="connsiteY10" fmla="*/ 556656 h 1342156"/>
              <a:gd name="connsiteX0" fmla="*/ 9475 w 842162"/>
              <a:gd name="connsiteY0" fmla="*/ 553349 h 1338849"/>
              <a:gd name="connsiteX1" fmla="*/ 68141 w 842162"/>
              <a:gd name="connsiteY1" fmla="*/ 422367 h 1338849"/>
              <a:gd name="connsiteX2" fmla="*/ 96954 w 842162"/>
              <a:gd name="connsiteY2" fmla="*/ 146058 h 1338849"/>
              <a:gd name="connsiteX3" fmla="*/ 302731 w 842162"/>
              <a:gd name="connsiteY3" fmla="*/ 1046 h 1338849"/>
              <a:gd name="connsiteX4" fmla="*/ 720201 w 842162"/>
              <a:gd name="connsiteY4" fmla="*/ 143911 h 1338849"/>
              <a:gd name="connsiteX5" fmla="*/ 841839 w 842162"/>
              <a:gd name="connsiteY5" fmla="*/ 986118 h 1338849"/>
              <a:gd name="connsiteX6" fmla="*/ 741987 w 842162"/>
              <a:gd name="connsiteY6" fmla="*/ 1276815 h 1338849"/>
              <a:gd name="connsiteX7" fmla="*/ 380221 w 842162"/>
              <a:gd name="connsiteY7" fmla="*/ 1329848 h 1338849"/>
              <a:gd name="connsiteX8" fmla="*/ 173903 w 842162"/>
              <a:gd name="connsiteY8" fmla="*/ 1146694 h 1338849"/>
              <a:gd name="connsiteX9" fmla="*/ 94438 w 842162"/>
              <a:gd name="connsiteY9" fmla="*/ 536745 h 1338849"/>
              <a:gd name="connsiteX10" fmla="*/ 9475 w 842162"/>
              <a:gd name="connsiteY10" fmla="*/ 553349 h 1338849"/>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42900"/>
              <a:gd name="connsiteX1" fmla="*/ 68141 w 842162"/>
              <a:gd name="connsiteY1" fmla="*/ 422367 h 1342900"/>
              <a:gd name="connsiteX2" fmla="*/ 96954 w 842162"/>
              <a:gd name="connsiteY2" fmla="*/ 146058 h 1342900"/>
              <a:gd name="connsiteX3" fmla="*/ 302731 w 842162"/>
              <a:gd name="connsiteY3" fmla="*/ 1046 h 1342900"/>
              <a:gd name="connsiteX4" fmla="*/ 720201 w 842162"/>
              <a:gd name="connsiteY4" fmla="*/ 143911 h 1342900"/>
              <a:gd name="connsiteX5" fmla="*/ 841839 w 842162"/>
              <a:gd name="connsiteY5" fmla="*/ 986118 h 1342900"/>
              <a:gd name="connsiteX6" fmla="*/ 741987 w 842162"/>
              <a:gd name="connsiteY6" fmla="*/ 1276815 h 1342900"/>
              <a:gd name="connsiteX7" fmla="*/ 380221 w 842162"/>
              <a:gd name="connsiteY7" fmla="*/ 1329848 h 1342900"/>
              <a:gd name="connsiteX8" fmla="*/ 164306 w 842162"/>
              <a:gd name="connsiteY8" fmla="*/ 1090990 h 1342900"/>
              <a:gd name="connsiteX9" fmla="*/ 94438 w 842162"/>
              <a:gd name="connsiteY9" fmla="*/ 536745 h 1342900"/>
              <a:gd name="connsiteX10" fmla="*/ 9475 w 842162"/>
              <a:gd name="connsiteY10" fmla="*/ 553349 h 1342900"/>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42162"/>
              <a:gd name="connsiteY0" fmla="*/ 579552 h 1367380"/>
              <a:gd name="connsiteX1" fmla="*/ 68141 w 842162"/>
              <a:gd name="connsiteY1" fmla="*/ 448570 h 1367380"/>
              <a:gd name="connsiteX2" fmla="*/ 96954 w 842162"/>
              <a:gd name="connsiteY2" fmla="*/ 172261 h 1367380"/>
              <a:gd name="connsiteX3" fmla="*/ 424856 w 842162"/>
              <a:gd name="connsiteY3" fmla="*/ 22 h 1367380"/>
              <a:gd name="connsiteX4" fmla="*/ 720201 w 842162"/>
              <a:gd name="connsiteY4" fmla="*/ 170114 h 1367380"/>
              <a:gd name="connsiteX5" fmla="*/ 841839 w 842162"/>
              <a:gd name="connsiteY5" fmla="*/ 1012321 h 1367380"/>
              <a:gd name="connsiteX6" fmla="*/ 741987 w 842162"/>
              <a:gd name="connsiteY6" fmla="*/ 1303018 h 1367380"/>
              <a:gd name="connsiteX7" fmla="*/ 380221 w 842162"/>
              <a:gd name="connsiteY7" fmla="*/ 1356051 h 1367380"/>
              <a:gd name="connsiteX8" fmla="*/ 177395 w 842162"/>
              <a:gd name="connsiteY8" fmla="*/ 1140824 h 1367380"/>
              <a:gd name="connsiteX9" fmla="*/ 94438 w 842162"/>
              <a:gd name="connsiteY9" fmla="*/ 562948 h 1367380"/>
              <a:gd name="connsiteX10" fmla="*/ 9475 w 842162"/>
              <a:gd name="connsiteY10" fmla="*/ 579552 h 1367380"/>
              <a:gd name="connsiteX0" fmla="*/ 9475 w 842162"/>
              <a:gd name="connsiteY0" fmla="*/ 579628 h 1367456"/>
              <a:gd name="connsiteX1" fmla="*/ 68141 w 842162"/>
              <a:gd name="connsiteY1" fmla="*/ 448646 h 1367456"/>
              <a:gd name="connsiteX2" fmla="*/ 160918 w 842162"/>
              <a:gd name="connsiteY2" fmla="*/ 150520 h 1367456"/>
              <a:gd name="connsiteX3" fmla="*/ 424856 w 842162"/>
              <a:gd name="connsiteY3" fmla="*/ 98 h 1367456"/>
              <a:gd name="connsiteX4" fmla="*/ 720201 w 842162"/>
              <a:gd name="connsiteY4" fmla="*/ 170190 h 1367456"/>
              <a:gd name="connsiteX5" fmla="*/ 841839 w 842162"/>
              <a:gd name="connsiteY5" fmla="*/ 1012397 h 1367456"/>
              <a:gd name="connsiteX6" fmla="*/ 741987 w 842162"/>
              <a:gd name="connsiteY6" fmla="*/ 1303094 h 1367456"/>
              <a:gd name="connsiteX7" fmla="*/ 380221 w 842162"/>
              <a:gd name="connsiteY7" fmla="*/ 1356127 h 1367456"/>
              <a:gd name="connsiteX8" fmla="*/ 177395 w 842162"/>
              <a:gd name="connsiteY8" fmla="*/ 1140900 h 1367456"/>
              <a:gd name="connsiteX9" fmla="*/ 94438 w 842162"/>
              <a:gd name="connsiteY9" fmla="*/ 563024 h 1367456"/>
              <a:gd name="connsiteX10" fmla="*/ 9475 w 842162"/>
              <a:gd name="connsiteY10" fmla="*/ 579628 h 1367456"/>
              <a:gd name="connsiteX0" fmla="*/ 9475 w 840678"/>
              <a:gd name="connsiteY0" fmla="*/ 579628 h 1372792"/>
              <a:gd name="connsiteX1" fmla="*/ 68141 w 840678"/>
              <a:gd name="connsiteY1" fmla="*/ 448646 h 1372792"/>
              <a:gd name="connsiteX2" fmla="*/ 160918 w 840678"/>
              <a:gd name="connsiteY2" fmla="*/ 150520 h 1372792"/>
              <a:gd name="connsiteX3" fmla="*/ 424856 w 840678"/>
              <a:gd name="connsiteY3" fmla="*/ 98 h 1372792"/>
              <a:gd name="connsiteX4" fmla="*/ 720201 w 840678"/>
              <a:gd name="connsiteY4" fmla="*/ 170190 h 1372792"/>
              <a:gd name="connsiteX5" fmla="*/ 840342 w 840678"/>
              <a:gd name="connsiteY5" fmla="*/ 865377 h 1372792"/>
              <a:gd name="connsiteX6" fmla="*/ 741987 w 840678"/>
              <a:gd name="connsiteY6" fmla="*/ 1303094 h 1372792"/>
              <a:gd name="connsiteX7" fmla="*/ 380221 w 840678"/>
              <a:gd name="connsiteY7" fmla="*/ 1356127 h 1372792"/>
              <a:gd name="connsiteX8" fmla="*/ 177395 w 840678"/>
              <a:gd name="connsiteY8" fmla="*/ 1140900 h 1372792"/>
              <a:gd name="connsiteX9" fmla="*/ 94438 w 840678"/>
              <a:gd name="connsiteY9" fmla="*/ 563024 h 1372792"/>
              <a:gd name="connsiteX10" fmla="*/ 9475 w 840678"/>
              <a:gd name="connsiteY10" fmla="*/ 579628 h 1372792"/>
              <a:gd name="connsiteX0" fmla="*/ 9475 w 840424"/>
              <a:gd name="connsiteY0" fmla="*/ 579628 h 1364893"/>
              <a:gd name="connsiteX1" fmla="*/ 68141 w 840424"/>
              <a:gd name="connsiteY1" fmla="*/ 448646 h 1364893"/>
              <a:gd name="connsiteX2" fmla="*/ 160918 w 840424"/>
              <a:gd name="connsiteY2" fmla="*/ 150520 h 1364893"/>
              <a:gd name="connsiteX3" fmla="*/ 424856 w 840424"/>
              <a:gd name="connsiteY3" fmla="*/ 98 h 1364893"/>
              <a:gd name="connsiteX4" fmla="*/ 720201 w 840424"/>
              <a:gd name="connsiteY4" fmla="*/ 170190 h 1364893"/>
              <a:gd name="connsiteX5" fmla="*/ 840342 w 840424"/>
              <a:gd name="connsiteY5" fmla="*/ 865377 h 1364893"/>
              <a:gd name="connsiteX6" fmla="*/ 705354 w 840424"/>
              <a:gd name="connsiteY6" fmla="*/ 1277256 h 1364893"/>
              <a:gd name="connsiteX7" fmla="*/ 380221 w 840424"/>
              <a:gd name="connsiteY7" fmla="*/ 1356127 h 1364893"/>
              <a:gd name="connsiteX8" fmla="*/ 177395 w 840424"/>
              <a:gd name="connsiteY8" fmla="*/ 1140900 h 1364893"/>
              <a:gd name="connsiteX9" fmla="*/ 94438 w 840424"/>
              <a:gd name="connsiteY9" fmla="*/ 563024 h 1364893"/>
              <a:gd name="connsiteX10" fmla="*/ 9475 w 840424"/>
              <a:gd name="connsiteY10" fmla="*/ 579628 h 1364893"/>
              <a:gd name="connsiteX0" fmla="*/ 9475 w 840424"/>
              <a:gd name="connsiteY0" fmla="*/ 579628 h 1364893"/>
              <a:gd name="connsiteX1" fmla="*/ 68141 w 840424"/>
              <a:gd name="connsiteY1" fmla="*/ 448646 h 1364893"/>
              <a:gd name="connsiteX2" fmla="*/ 160918 w 840424"/>
              <a:gd name="connsiteY2" fmla="*/ 150520 h 1364893"/>
              <a:gd name="connsiteX3" fmla="*/ 424856 w 840424"/>
              <a:gd name="connsiteY3" fmla="*/ 98 h 1364893"/>
              <a:gd name="connsiteX4" fmla="*/ 720201 w 840424"/>
              <a:gd name="connsiteY4" fmla="*/ 170190 h 1364893"/>
              <a:gd name="connsiteX5" fmla="*/ 840342 w 840424"/>
              <a:gd name="connsiteY5" fmla="*/ 865377 h 1364893"/>
              <a:gd name="connsiteX6" fmla="*/ 705354 w 840424"/>
              <a:gd name="connsiteY6" fmla="*/ 1277256 h 1364893"/>
              <a:gd name="connsiteX7" fmla="*/ 380221 w 840424"/>
              <a:gd name="connsiteY7" fmla="*/ 1356127 h 1364893"/>
              <a:gd name="connsiteX8" fmla="*/ 177395 w 840424"/>
              <a:gd name="connsiteY8" fmla="*/ 1140900 h 1364893"/>
              <a:gd name="connsiteX9" fmla="*/ 94438 w 840424"/>
              <a:gd name="connsiteY9" fmla="*/ 563024 h 1364893"/>
              <a:gd name="connsiteX10" fmla="*/ 9475 w 840424"/>
              <a:gd name="connsiteY10" fmla="*/ 579628 h 1364893"/>
              <a:gd name="connsiteX0" fmla="*/ 9475 w 840424"/>
              <a:gd name="connsiteY0" fmla="*/ 579628 h 1364893"/>
              <a:gd name="connsiteX1" fmla="*/ 68141 w 840424"/>
              <a:gd name="connsiteY1" fmla="*/ 448646 h 1364893"/>
              <a:gd name="connsiteX2" fmla="*/ 160918 w 840424"/>
              <a:gd name="connsiteY2" fmla="*/ 150520 h 1364893"/>
              <a:gd name="connsiteX3" fmla="*/ 424856 w 840424"/>
              <a:gd name="connsiteY3" fmla="*/ 98 h 1364893"/>
              <a:gd name="connsiteX4" fmla="*/ 720201 w 840424"/>
              <a:gd name="connsiteY4" fmla="*/ 170190 h 1364893"/>
              <a:gd name="connsiteX5" fmla="*/ 840342 w 840424"/>
              <a:gd name="connsiteY5" fmla="*/ 865377 h 1364893"/>
              <a:gd name="connsiteX6" fmla="*/ 705354 w 840424"/>
              <a:gd name="connsiteY6" fmla="*/ 1277256 h 1364893"/>
              <a:gd name="connsiteX7" fmla="*/ 380221 w 840424"/>
              <a:gd name="connsiteY7" fmla="*/ 1356127 h 1364893"/>
              <a:gd name="connsiteX8" fmla="*/ 177395 w 840424"/>
              <a:gd name="connsiteY8" fmla="*/ 1140900 h 1364893"/>
              <a:gd name="connsiteX9" fmla="*/ 94438 w 840424"/>
              <a:gd name="connsiteY9" fmla="*/ 563024 h 1364893"/>
              <a:gd name="connsiteX10" fmla="*/ 9475 w 840424"/>
              <a:gd name="connsiteY10" fmla="*/ 579628 h 1364893"/>
              <a:gd name="connsiteX0" fmla="*/ 9475 w 840424"/>
              <a:gd name="connsiteY0" fmla="*/ 579628 h 1364893"/>
              <a:gd name="connsiteX1" fmla="*/ 68141 w 840424"/>
              <a:gd name="connsiteY1" fmla="*/ 448646 h 1364893"/>
              <a:gd name="connsiteX2" fmla="*/ 160918 w 840424"/>
              <a:gd name="connsiteY2" fmla="*/ 150520 h 1364893"/>
              <a:gd name="connsiteX3" fmla="*/ 424856 w 840424"/>
              <a:gd name="connsiteY3" fmla="*/ 98 h 1364893"/>
              <a:gd name="connsiteX4" fmla="*/ 720201 w 840424"/>
              <a:gd name="connsiteY4" fmla="*/ 170190 h 1364893"/>
              <a:gd name="connsiteX5" fmla="*/ 840342 w 840424"/>
              <a:gd name="connsiteY5" fmla="*/ 865377 h 1364893"/>
              <a:gd name="connsiteX6" fmla="*/ 705354 w 840424"/>
              <a:gd name="connsiteY6" fmla="*/ 1277256 h 1364893"/>
              <a:gd name="connsiteX7" fmla="*/ 380221 w 840424"/>
              <a:gd name="connsiteY7" fmla="*/ 1356127 h 1364893"/>
              <a:gd name="connsiteX8" fmla="*/ 177395 w 840424"/>
              <a:gd name="connsiteY8" fmla="*/ 1140900 h 1364893"/>
              <a:gd name="connsiteX9" fmla="*/ 94438 w 840424"/>
              <a:gd name="connsiteY9" fmla="*/ 563024 h 1364893"/>
              <a:gd name="connsiteX10" fmla="*/ 9475 w 840424"/>
              <a:gd name="connsiteY10" fmla="*/ 579628 h 1364893"/>
              <a:gd name="connsiteX0" fmla="*/ 9475 w 840376"/>
              <a:gd name="connsiteY0" fmla="*/ 579628 h 1357062"/>
              <a:gd name="connsiteX1" fmla="*/ 68141 w 840376"/>
              <a:gd name="connsiteY1" fmla="*/ 448646 h 1357062"/>
              <a:gd name="connsiteX2" fmla="*/ 160918 w 840376"/>
              <a:gd name="connsiteY2" fmla="*/ 150520 h 1357062"/>
              <a:gd name="connsiteX3" fmla="*/ 424856 w 840376"/>
              <a:gd name="connsiteY3" fmla="*/ 98 h 1357062"/>
              <a:gd name="connsiteX4" fmla="*/ 720201 w 840376"/>
              <a:gd name="connsiteY4" fmla="*/ 170190 h 1357062"/>
              <a:gd name="connsiteX5" fmla="*/ 840342 w 840376"/>
              <a:gd name="connsiteY5" fmla="*/ 865377 h 1357062"/>
              <a:gd name="connsiteX6" fmla="*/ 710765 w 840376"/>
              <a:gd name="connsiteY6" fmla="*/ 1204262 h 1357062"/>
              <a:gd name="connsiteX7" fmla="*/ 380221 w 840376"/>
              <a:gd name="connsiteY7" fmla="*/ 1356127 h 1357062"/>
              <a:gd name="connsiteX8" fmla="*/ 177395 w 840376"/>
              <a:gd name="connsiteY8" fmla="*/ 1140900 h 1357062"/>
              <a:gd name="connsiteX9" fmla="*/ 94438 w 840376"/>
              <a:gd name="connsiteY9" fmla="*/ 563024 h 1357062"/>
              <a:gd name="connsiteX10" fmla="*/ 9475 w 840376"/>
              <a:gd name="connsiteY10" fmla="*/ 579628 h 1357062"/>
              <a:gd name="connsiteX0" fmla="*/ 9475 w 840376"/>
              <a:gd name="connsiteY0" fmla="*/ 579628 h 1357017"/>
              <a:gd name="connsiteX1" fmla="*/ 68141 w 840376"/>
              <a:gd name="connsiteY1" fmla="*/ 448646 h 1357017"/>
              <a:gd name="connsiteX2" fmla="*/ 160918 w 840376"/>
              <a:gd name="connsiteY2" fmla="*/ 150520 h 1357017"/>
              <a:gd name="connsiteX3" fmla="*/ 424856 w 840376"/>
              <a:gd name="connsiteY3" fmla="*/ 98 h 1357017"/>
              <a:gd name="connsiteX4" fmla="*/ 720201 w 840376"/>
              <a:gd name="connsiteY4" fmla="*/ 170190 h 1357017"/>
              <a:gd name="connsiteX5" fmla="*/ 840342 w 840376"/>
              <a:gd name="connsiteY5" fmla="*/ 865377 h 1357017"/>
              <a:gd name="connsiteX6" fmla="*/ 710765 w 840376"/>
              <a:gd name="connsiteY6" fmla="*/ 1204262 h 1357017"/>
              <a:gd name="connsiteX7" fmla="*/ 380221 w 840376"/>
              <a:gd name="connsiteY7" fmla="*/ 1356127 h 1357017"/>
              <a:gd name="connsiteX8" fmla="*/ 177395 w 840376"/>
              <a:gd name="connsiteY8" fmla="*/ 1140900 h 1357017"/>
              <a:gd name="connsiteX9" fmla="*/ 94438 w 840376"/>
              <a:gd name="connsiteY9" fmla="*/ 563024 h 1357017"/>
              <a:gd name="connsiteX10" fmla="*/ 9475 w 840376"/>
              <a:gd name="connsiteY10" fmla="*/ 579628 h 1357017"/>
              <a:gd name="connsiteX0" fmla="*/ 9475 w 840376"/>
              <a:gd name="connsiteY0" fmla="*/ 579625 h 1357014"/>
              <a:gd name="connsiteX1" fmla="*/ 68141 w 840376"/>
              <a:gd name="connsiteY1" fmla="*/ 448643 h 1357014"/>
              <a:gd name="connsiteX2" fmla="*/ 160918 w 840376"/>
              <a:gd name="connsiteY2" fmla="*/ 150517 h 1357014"/>
              <a:gd name="connsiteX3" fmla="*/ 424856 w 840376"/>
              <a:gd name="connsiteY3" fmla="*/ 95 h 1357014"/>
              <a:gd name="connsiteX4" fmla="*/ 720201 w 840376"/>
              <a:gd name="connsiteY4" fmla="*/ 170187 h 1357014"/>
              <a:gd name="connsiteX5" fmla="*/ 840342 w 840376"/>
              <a:gd name="connsiteY5" fmla="*/ 865374 h 1357014"/>
              <a:gd name="connsiteX6" fmla="*/ 710765 w 840376"/>
              <a:gd name="connsiteY6" fmla="*/ 1204259 h 1357014"/>
              <a:gd name="connsiteX7" fmla="*/ 380221 w 840376"/>
              <a:gd name="connsiteY7" fmla="*/ 1356124 h 1357014"/>
              <a:gd name="connsiteX8" fmla="*/ 177395 w 840376"/>
              <a:gd name="connsiteY8" fmla="*/ 1140897 h 1357014"/>
              <a:gd name="connsiteX9" fmla="*/ 94438 w 840376"/>
              <a:gd name="connsiteY9" fmla="*/ 563021 h 1357014"/>
              <a:gd name="connsiteX10" fmla="*/ 9475 w 840376"/>
              <a:gd name="connsiteY10" fmla="*/ 579625 h 1357014"/>
              <a:gd name="connsiteX0" fmla="*/ 9665 w 840566"/>
              <a:gd name="connsiteY0" fmla="*/ 579625 h 1357014"/>
              <a:gd name="connsiteX1" fmla="*/ 66604 w 840566"/>
              <a:gd name="connsiteY1" fmla="*/ 430137 h 1357014"/>
              <a:gd name="connsiteX2" fmla="*/ 161108 w 840566"/>
              <a:gd name="connsiteY2" fmla="*/ 150517 h 1357014"/>
              <a:gd name="connsiteX3" fmla="*/ 425046 w 840566"/>
              <a:gd name="connsiteY3" fmla="*/ 95 h 1357014"/>
              <a:gd name="connsiteX4" fmla="*/ 720391 w 840566"/>
              <a:gd name="connsiteY4" fmla="*/ 170187 h 1357014"/>
              <a:gd name="connsiteX5" fmla="*/ 840532 w 840566"/>
              <a:gd name="connsiteY5" fmla="*/ 865374 h 1357014"/>
              <a:gd name="connsiteX6" fmla="*/ 710955 w 840566"/>
              <a:gd name="connsiteY6" fmla="*/ 1204259 h 1357014"/>
              <a:gd name="connsiteX7" fmla="*/ 380411 w 840566"/>
              <a:gd name="connsiteY7" fmla="*/ 1356124 h 1357014"/>
              <a:gd name="connsiteX8" fmla="*/ 177585 w 840566"/>
              <a:gd name="connsiteY8" fmla="*/ 1140897 h 1357014"/>
              <a:gd name="connsiteX9" fmla="*/ 94628 w 840566"/>
              <a:gd name="connsiteY9" fmla="*/ 563021 h 1357014"/>
              <a:gd name="connsiteX10" fmla="*/ 9665 w 840566"/>
              <a:gd name="connsiteY10" fmla="*/ 579625 h 1357014"/>
              <a:gd name="connsiteX0" fmla="*/ 9665 w 840611"/>
              <a:gd name="connsiteY0" fmla="*/ 579798 h 1357187"/>
              <a:gd name="connsiteX1" fmla="*/ 66604 w 840611"/>
              <a:gd name="connsiteY1" fmla="*/ 430310 h 1357187"/>
              <a:gd name="connsiteX2" fmla="*/ 161108 w 840611"/>
              <a:gd name="connsiteY2" fmla="*/ 150690 h 1357187"/>
              <a:gd name="connsiteX3" fmla="*/ 425046 w 840611"/>
              <a:gd name="connsiteY3" fmla="*/ 268 h 1357187"/>
              <a:gd name="connsiteX4" fmla="*/ 697895 w 840611"/>
              <a:gd name="connsiteY4" fmla="*/ 142131 h 1357187"/>
              <a:gd name="connsiteX5" fmla="*/ 840532 w 840611"/>
              <a:gd name="connsiteY5" fmla="*/ 865547 h 1357187"/>
              <a:gd name="connsiteX6" fmla="*/ 710955 w 840611"/>
              <a:gd name="connsiteY6" fmla="*/ 1204432 h 1357187"/>
              <a:gd name="connsiteX7" fmla="*/ 380411 w 840611"/>
              <a:gd name="connsiteY7" fmla="*/ 1356297 h 1357187"/>
              <a:gd name="connsiteX8" fmla="*/ 177585 w 840611"/>
              <a:gd name="connsiteY8" fmla="*/ 1141070 h 1357187"/>
              <a:gd name="connsiteX9" fmla="*/ 94628 w 840611"/>
              <a:gd name="connsiteY9" fmla="*/ 563194 h 1357187"/>
              <a:gd name="connsiteX10" fmla="*/ 9665 w 840611"/>
              <a:gd name="connsiteY10" fmla="*/ 579798 h 1357187"/>
              <a:gd name="connsiteX0" fmla="*/ 9665 w 808266"/>
              <a:gd name="connsiteY0" fmla="*/ 579838 h 1357257"/>
              <a:gd name="connsiteX1" fmla="*/ 66604 w 808266"/>
              <a:gd name="connsiteY1" fmla="*/ 430350 h 1357257"/>
              <a:gd name="connsiteX2" fmla="*/ 161108 w 808266"/>
              <a:gd name="connsiteY2" fmla="*/ 150730 h 1357257"/>
              <a:gd name="connsiteX3" fmla="*/ 425046 w 808266"/>
              <a:gd name="connsiteY3" fmla="*/ 308 h 1357257"/>
              <a:gd name="connsiteX4" fmla="*/ 697895 w 808266"/>
              <a:gd name="connsiteY4" fmla="*/ 142171 h 1357257"/>
              <a:gd name="connsiteX5" fmla="*/ 808150 w 808266"/>
              <a:gd name="connsiteY5" fmla="*/ 874405 h 1357257"/>
              <a:gd name="connsiteX6" fmla="*/ 710955 w 808266"/>
              <a:gd name="connsiteY6" fmla="*/ 1204472 h 1357257"/>
              <a:gd name="connsiteX7" fmla="*/ 380411 w 808266"/>
              <a:gd name="connsiteY7" fmla="*/ 1356337 h 1357257"/>
              <a:gd name="connsiteX8" fmla="*/ 177585 w 808266"/>
              <a:gd name="connsiteY8" fmla="*/ 1141110 h 1357257"/>
              <a:gd name="connsiteX9" fmla="*/ 94628 w 808266"/>
              <a:gd name="connsiteY9" fmla="*/ 563234 h 1357257"/>
              <a:gd name="connsiteX10" fmla="*/ 9665 w 808266"/>
              <a:gd name="connsiteY10" fmla="*/ 579838 h 1357257"/>
              <a:gd name="connsiteX0" fmla="*/ 9665 w 808159"/>
              <a:gd name="connsiteY0" fmla="*/ 579838 h 1357293"/>
              <a:gd name="connsiteX1" fmla="*/ 66604 w 808159"/>
              <a:gd name="connsiteY1" fmla="*/ 430350 h 1357293"/>
              <a:gd name="connsiteX2" fmla="*/ 161108 w 808159"/>
              <a:gd name="connsiteY2" fmla="*/ 150730 h 1357293"/>
              <a:gd name="connsiteX3" fmla="*/ 425046 w 808159"/>
              <a:gd name="connsiteY3" fmla="*/ 308 h 1357293"/>
              <a:gd name="connsiteX4" fmla="*/ 697895 w 808159"/>
              <a:gd name="connsiteY4" fmla="*/ 142171 h 1357293"/>
              <a:gd name="connsiteX5" fmla="*/ 808150 w 808159"/>
              <a:gd name="connsiteY5" fmla="*/ 874405 h 1357293"/>
              <a:gd name="connsiteX6" fmla="*/ 693344 w 808159"/>
              <a:gd name="connsiteY6" fmla="*/ 1205450 h 1357293"/>
              <a:gd name="connsiteX7" fmla="*/ 380411 w 808159"/>
              <a:gd name="connsiteY7" fmla="*/ 1356337 h 1357293"/>
              <a:gd name="connsiteX8" fmla="*/ 177585 w 808159"/>
              <a:gd name="connsiteY8" fmla="*/ 1141110 h 1357293"/>
              <a:gd name="connsiteX9" fmla="*/ 94628 w 808159"/>
              <a:gd name="connsiteY9" fmla="*/ 563234 h 1357293"/>
              <a:gd name="connsiteX10" fmla="*/ 9665 w 808159"/>
              <a:gd name="connsiteY10" fmla="*/ 579838 h 1357293"/>
              <a:gd name="connsiteX0" fmla="*/ 9665 w 808159"/>
              <a:gd name="connsiteY0" fmla="*/ 579838 h 1330744"/>
              <a:gd name="connsiteX1" fmla="*/ 66604 w 808159"/>
              <a:gd name="connsiteY1" fmla="*/ 430350 h 1330744"/>
              <a:gd name="connsiteX2" fmla="*/ 161108 w 808159"/>
              <a:gd name="connsiteY2" fmla="*/ 150730 h 1330744"/>
              <a:gd name="connsiteX3" fmla="*/ 425046 w 808159"/>
              <a:gd name="connsiteY3" fmla="*/ 308 h 1330744"/>
              <a:gd name="connsiteX4" fmla="*/ 697895 w 808159"/>
              <a:gd name="connsiteY4" fmla="*/ 142171 h 1330744"/>
              <a:gd name="connsiteX5" fmla="*/ 808150 w 808159"/>
              <a:gd name="connsiteY5" fmla="*/ 874405 h 1330744"/>
              <a:gd name="connsiteX6" fmla="*/ 693344 w 808159"/>
              <a:gd name="connsiteY6" fmla="*/ 1205450 h 1330744"/>
              <a:gd name="connsiteX7" fmla="*/ 366891 w 808159"/>
              <a:gd name="connsiteY7" fmla="*/ 1329481 h 1330744"/>
              <a:gd name="connsiteX8" fmla="*/ 177585 w 808159"/>
              <a:gd name="connsiteY8" fmla="*/ 1141110 h 1330744"/>
              <a:gd name="connsiteX9" fmla="*/ 94628 w 808159"/>
              <a:gd name="connsiteY9" fmla="*/ 563234 h 1330744"/>
              <a:gd name="connsiteX10" fmla="*/ 9665 w 808159"/>
              <a:gd name="connsiteY10" fmla="*/ 579838 h 1330744"/>
              <a:gd name="connsiteX0" fmla="*/ 9665 w 808228"/>
              <a:gd name="connsiteY0" fmla="*/ 579772 h 1330678"/>
              <a:gd name="connsiteX1" fmla="*/ 66604 w 808228"/>
              <a:gd name="connsiteY1" fmla="*/ 430284 h 1330678"/>
              <a:gd name="connsiteX2" fmla="*/ 161108 w 808228"/>
              <a:gd name="connsiteY2" fmla="*/ 150664 h 1330678"/>
              <a:gd name="connsiteX3" fmla="*/ 425046 w 808228"/>
              <a:gd name="connsiteY3" fmla="*/ 242 h 1330678"/>
              <a:gd name="connsiteX4" fmla="*/ 680284 w 808228"/>
              <a:gd name="connsiteY4" fmla="*/ 143084 h 1330678"/>
              <a:gd name="connsiteX5" fmla="*/ 808150 w 808228"/>
              <a:gd name="connsiteY5" fmla="*/ 874339 h 1330678"/>
              <a:gd name="connsiteX6" fmla="*/ 693344 w 808228"/>
              <a:gd name="connsiteY6" fmla="*/ 1205384 h 1330678"/>
              <a:gd name="connsiteX7" fmla="*/ 366891 w 808228"/>
              <a:gd name="connsiteY7" fmla="*/ 1329415 h 1330678"/>
              <a:gd name="connsiteX8" fmla="*/ 177585 w 808228"/>
              <a:gd name="connsiteY8" fmla="*/ 1141044 h 1330678"/>
              <a:gd name="connsiteX9" fmla="*/ 94628 w 808228"/>
              <a:gd name="connsiteY9" fmla="*/ 563168 h 1330678"/>
              <a:gd name="connsiteX10" fmla="*/ 9665 w 808228"/>
              <a:gd name="connsiteY10" fmla="*/ 579772 h 1330678"/>
              <a:gd name="connsiteX0" fmla="*/ 11494 w 796231"/>
              <a:gd name="connsiteY0" fmla="*/ 593372 h 1330678"/>
              <a:gd name="connsiteX1" fmla="*/ 54607 w 796231"/>
              <a:gd name="connsiteY1" fmla="*/ 430284 h 1330678"/>
              <a:gd name="connsiteX2" fmla="*/ 149111 w 796231"/>
              <a:gd name="connsiteY2" fmla="*/ 150664 h 1330678"/>
              <a:gd name="connsiteX3" fmla="*/ 413049 w 796231"/>
              <a:gd name="connsiteY3" fmla="*/ 242 h 1330678"/>
              <a:gd name="connsiteX4" fmla="*/ 668287 w 796231"/>
              <a:gd name="connsiteY4" fmla="*/ 143084 h 1330678"/>
              <a:gd name="connsiteX5" fmla="*/ 796153 w 796231"/>
              <a:gd name="connsiteY5" fmla="*/ 874339 h 1330678"/>
              <a:gd name="connsiteX6" fmla="*/ 681347 w 796231"/>
              <a:gd name="connsiteY6" fmla="*/ 1205384 h 1330678"/>
              <a:gd name="connsiteX7" fmla="*/ 354894 w 796231"/>
              <a:gd name="connsiteY7" fmla="*/ 1329415 h 1330678"/>
              <a:gd name="connsiteX8" fmla="*/ 165588 w 796231"/>
              <a:gd name="connsiteY8" fmla="*/ 1141044 h 1330678"/>
              <a:gd name="connsiteX9" fmla="*/ 82631 w 796231"/>
              <a:gd name="connsiteY9" fmla="*/ 563168 h 1330678"/>
              <a:gd name="connsiteX10" fmla="*/ 11494 w 796231"/>
              <a:gd name="connsiteY10" fmla="*/ 593372 h 1330678"/>
              <a:gd name="connsiteX0" fmla="*/ 3439 w 788176"/>
              <a:gd name="connsiteY0" fmla="*/ 593372 h 1330678"/>
              <a:gd name="connsiteX1" fmla="*/ 46552 w 788176"/>
              <a:gd name="connsiteY1" fmla="*/ 430284 h 1330678"/>
              <a:gd name="connsiteX2" fmla="*/ 141056 w 788176"/>
              <a:gd name="connsiteY2" fmla="*/ 150664 h 1330678"/>
              <a:gd name="connsiteX3" fmla="*/ 404994 w 788176"/>
              <a:gd name="connsiteY3" fmla="*/ 242 h 1330678"/>
              <a:gd name="connsiteX4" fmla="*/ 660232 w 788176"/>
              <a:gd name="connsiteY4" fmla="*/ 143084 h 1330678"/>
              <a:gd name="connsiteX5" fmla="*/ 788098 w 788176"/>
              <a:gd name="connsiteY5" fmla="*/ 874339 h 1330678"/>
              <a:gd name="connsiteX6" fmla="*/ 673292 w 788176"/>
              <a:gd name="connsiteY6" fmla="*/ 1205384 h 1330678"/>
              <a:gd name="connsiteX7" fmla="*/ 346839 w 788176"/>
              <a:gd name="connsiteY7" fmla="*/ 1329415 h 1330678"/>
              <a:gd name="connsiteX8" fmla="*/ 157533 w 788176"/>
              <a:gd name="connsiteY8" fmla="*/ 1141044 h 1330678"/>
              <a:gd name="connsiteX9" fmla="*/ 74576 w 788176"/>
              <a:gd name="connsiteY9" fmla="*/ 563168 h 1330678"/>
              <a:gd name="connsiteX10" fmla="*/ 3439 w 788176"/>
              <a:gd name="connsiteY10" fmla="*/ 593372 h 1330678"/>
              <a:gd name="connsiteX0" fmla="*/ 3398 w 788135"/>
              <a:gd name="connsiteY0" fmla="*/ 593372 h 1330678"/>
              <a:gd name="connsiteX1" fmla="*/ 46963 w 788135"/>
              <a:gd name="connsiteY1" fmla="*/ 421479 h 1330678"/>
              <a:gd name="connsiteX2" fmla="*/ 141015 w 788135"/>
              <a:gd name="connsiteY2" fmla="*/ 150664 h 1330678"/>
              <a:gd name="connsiteX3" fmla="*/ 404953 w 788135"/>
              <a:gd name="connsiteY3" fmla="*/ 242 h 1330678"/>
              <a:gd name="connsiteX4" fmla="*/ 660191 w 788135"/>
              <a:gd name="connsiteY4" fmla="*/ 143084 h 1330678"/>
              <a:gd name="connsiteX5" fmla="*/ 788057 w 788135"/>
              <a:gd name="connsiteY5" fmla="*/ 874339 h 1330678"/>
              <a:gd name="connsiteX6" fmla="*/ 673251 w 788135"/>
              <a:gd name="connsiteY6" fmla="*/ 1205384 h 1330678"/>
              <a:gd name="connsiteX7" fmla="*/ 346798 w 788135"/>
              <a:gd name="connsiteY7" fmla="*/ 1329415 h 1330678"/>
              <a:gd name="connsiteX8" fmla="*/ 157492 w 788135"/>
              <a:gd name="connsiteY8" fmla="*/ 1141044 h 1330678"/>
              <a:gd name="connsiteX9" fmla="*/ 74535 w 788135"/>
              <a:gd name="connsiteY9" fmla="*/ 563168 h 1330678"/>
              <a:gd name="connsiteX10" fmla="*/ 3398 w 788135"/>
              <a:gd name="connsiteY10" fmla="*/ 593372 h 1330678"/>
              <a:gd name="connsiteX0" fmla="*/ 3398 w 788135"/>
              <a:gd name="connsiteY0" fmla="*/ 593372 h 1330678"/>
              <a:gd name="connsiteX1" fmla="*/ 46963 w 788135"/>
              <a:gd name="connsiteY1" fmla="*/ 421479 h 1330678"/>
              <a:gd name="connsiteX2" fmla="*/ 141015 w 788135"/>
              <a:gd name="connsiteY2" fmla="*/ 150664 h 1330678"/>
              <a:gd name="connsiteX3" fmla="*/ 404953 w 788135"/>
              <a:gd name="connsiteY3" fmla="*/ 242 h 1330678"/>
              <a:gd name="connsiteX4" fmla="*/ 660191 w 788135"/>
              <a:gd name="connsiteY4" fmla="*/ 143084 h 1330678"/>
              <a:gd name="connsiteX5" fmla="*/ 788057 w 788135"/>
              <a:gd name="connsiteY5" fmla="*/ 874339 h 1330678"/>
              <a:gd name="connsiteX6" fmla="*/ 673251 w 788135"/>
              <a:gd name="connsiteY6" fmla="*/ 1205384 h 1330678"/>
              <a:gd name="connsiteX7" fmla="*/ 346798 w 788135"/>
              <a:gd name="connsiteY7" fmla="*/ 1329415 h 1330678"/>
              <a:gd name="connsiteX8" fmla="*/ 157492 w 788135"/>
              <a:gd name="connsiteY8" fmla="*/ 1141044 h 1330678"/>
              <a:gd name="connsiteX9" fmla="*/ 68591 w 788135"/>
              <a:gd name="connsiteY9" fmla="*/ 566957 h 1330678"/>
              <a:gd name="connsiteX10" fmla="*/ 3398 w 788135"/>
              <a:gd name="connsiteY10" fmla="*/ 593372 h 1330678"/>
              <a:gd name="connsiteX0" fmla="*/ 3398 w 788135"/>
              <a:gd name="connsiteY0" fmla="*/ 593372 h 1330678"/>
              <a:gd name="connsiteX1" fmla="*/ 46963 w 788135"/>
              <a:gd name="connsiteY1" fmla="*/ 421479 h 1330678"/>
              <a:gd name="connsiteX2" fmla="*/ 141015 w 788135"/>
              <a:gd name="connsiteY2" fmla="*/ 150664 h 1330678"/>
              <a:gd name="connsiteX3" fmla="*/ 404953 w 788135"/>
              <a:gd name="connsiteY3" fmla="*/ 242 h 1330678"/>
              <a:gd name="connsiteX4" fmla="*/ 660191 w 788135"/>
              <a:gd name="connsiteY4" fmla="*/ 143084 h 1330678"/>
              <a:gd name="connsiteX5" fmla="*/ 788057 w 788135"/>
              <a:gd name="connsiteY5" fmla="*/ 874339 h 1330678"/>
              <a:gd name="connsiteX6" fmla="*/ 673251 w 788135"/>
              <a:gd name="connsiteY6" fmla="*/ 1205384 h 1330678"/>
              <a:gd name="connsiteX7" fmla="*/ 346798 w 788135"/>
              <a:gd name="connsiteY7" fmla="*/ 1329415 h 1330678"/>
              <a:gd name="connsiteX8" fmla="*/ 157492 w 788135"/>
              <a:gd name="connsiteY8" fmla="*/ 1141044 h 1330678"/>
              <a:gd name="connsiteX9" fmla="*/ 68591 w 788135"/>
              <a:gd name="connsiteY9" fmla="*/ 566957 h 1330678"/>
              <a:gd name="connsiteX10" fmla="*/ 3398 w 788135"/>
              <a:gd name="connsiteY10" fmla="*/ 593372 h 1330678"/>
              <a:gd name="connsiteX0" fmla="*/ 3691 w 785392"/>
              <a:gd name="connsiteY0" fmla="*/ 599057 h 1330678"/>
              <a:gd name="connsiteX1" fmla="*/ 44220 w 785392"/>
              <a:gd name="connsiteY1" fmla="*/ 421479 h 1330678"/>
              <a:gd name="connsiteX2" fmla="*/ 138272 w 785392"/>
              <a:gd name="connsiteY2" fmla="*/ 150664 h 1330678"/>
              <a:gd name="connsiteX3" fmla="*/ 402210 w 785392"/>
              <a:gd name="connsiteY3" fmla="*/ 242 h 1330678"/>
              <a:gd name="connsiteX4" fmla="*/ 657448 w 785392"/>
              <a:gd name="connsiteY4" fmla="*/ 143084 h 1330678"/>
              <a:gd name="connsiteX5" fmla="*/ 785314 w 785392"/>
              <a:gd name="connsiteY5" fmla="*/ 874339 h 1330678"/>
              <a:gd name="connsiteX6" fmla="*/ 670508 w 785392"/>
              <a:gd name="connsiteY6" fmla="*/ 1205384 h 1330678"/>
              <a:gd name="connsiteX7" fmla="*/ 344055 w 785392"/>
              <a:gd name="connsiteY7" fmla="*/ 1329415 h 1330678"/>
              <a:gd name="connsiteX8" fmla="*/ 154749 w 785392"/>
              <a:gd name="connsiteY8" fmla="*/ 1141044 h 1330678"/>
              <a:gd name="connsiteX9" fmla="*/ 65848 w 785392"/>
              <a:gd name="connsiteY9" fmla="*/ 566957 h 1330678"/>
              <a:gd name="connsiteX10" fmla="*/ 3691 w 785392"/>
              <a:gd name="connsiteY10" fmla="*/ 599057 h 1330678"/>
              <a:gd name="connsiteX0" fmla="*/ 5429 w 787130"/>
              <a:gd name="connsiteY0" fmla="*/ 599057 h 1330678"/>
              <a:gd name="connsiteX1" fmla="*/ 45958 w 787130"/>
              <a:gd name="connsiteY1" fmla="*/ 421479 h 1330678"/>
              <a:gd name="connsiteX2" fmla="*/ 140010 w 787130"/>
              <a:gd name="connsiteY2" fmla="*/ 150664 h 1330678"/>
              <a:gd name="connsiteX3" fmla="*/ 403948 w 787130"/>
              <a:gd name="connsiteY3" fmla="*/ 242 h 1330678"/>
              <a:gd name="connsiteX4" fmla="*/ 659186 w 787130"/>
              <a:gd name="connsiteY4" fmla="*/ 143084 h 1330678"/>
              <a:gd name="connsiteX5" fmla="*/ 787052 w 787130"/>
              <a:gd name="connsiteY5" fmla="*/ 874339 h 1330678"/>
              <a:gd name="connsiteX6" fmla="*/ 672246 w 787130"/>
              <a:gd name="connsiteY6" fmla="*/ 1205384 h 1330678"/>
              <a:gd name="connsiteX7" fmla="*/ 345793 w 787130"/>
              <a:gd name="connsiteY7" fmla="*/ 1329415 h 1330678"/>
              <a:gd name="connsiteX8" fmla="*/ 156487 w 787130"/>
              <a:gd name="connsiteY8" fmla="*/ 1141044 h 1330678"/>
              <a:gd name="connsiteX9" fmla="*/ 67586 w 787130"/>
              <a:gd name="connsiteY9" fmla="*/ 566957 h 1330678"/>
              <a:gd name="connsiteX10" fmla="*/ 5429 w 787130"/>
              <a:gd name="connsiteY10" fmla="*/ 599057 h 1330678"/>
              <a:gd name="connsiteX0" fmla="*/ 5429 w 787130"/>
              <a:gd name="connsiteY0" fmla="*/ 599057 h 1330678"/>
              <a:gd name="connsiteX1" fmla="*/ 45958 w 787130"/>
              <a:gd name="connsiteY1" fmla="*/ 421479 h 1330678"/>
              <a:gd name="connsiteX2" fmla="*/ 140010 w 787130"/>
              <a:gd name="connsiteY2" fmla="*/ 150664 h 1330678"/>
              <a:gd name="connsiteX3" fmla="*/ 403948 w 787130"/>
              <a:gd name="connsiteY3" fmla="*/ 242 h 1330678"/>
              <a:gd name="connsiteX4" fmla="*/ 659186 w 787130"/>
              <a:gd name="connsiteY4" fmla="*/ 143084 h 1330678"/>
              <a:gd name="connsiteX5" fmla="*/ 787052 w 787130"/>
              <a:gd name="connsiteY5" fmla="*/ 874339 h 1330678"/>
              <a:gd name="connsiteX6" fmla="*/ 672246 w 787130"/>
              <a:gd name="connsiteY6" fmla="*/ 1205384 h 1330678"/>
              <a:gd name="connsiteX7" fmla="*/ 345793 w 787130"/>
              <a:gd name="connsiteY7" fmla="*/ 1329415 h 1330678"/>
              <a:gd name="connsiteX8" fmla="*/ 156487 w 787130"/>
              <a:gd name="connsiteY8" fmla="*/ 1141044 h 1330678"/>
              <a:gd name="connsiteX9" fmla="*/ 58183 w 787130"/>
              <a:gd name="connsiteY9" fmla="*/ 568228 h 1330678"/>
              <a:gd name="connsiteX10" fmla="*/ 5429 w 787130"/>
              <a:gd name="connsiteY10" fmla="*/ 599057 h 1330678"/>
              <a:gd name="connsiteX0" fmla="*/ 5429 w 787130"/>
              <a:gd name="connsiteY0" fmla="*/ 751347 h 1482968"/>
              <a:gd name="connsiteX1" fmla="*/ 45958 w 787130"/>
              <a:gd name="connsiteY1" fmla="*/ 573769 h 1482968"/>
              <a:gd name="connsiteX2" fmla="*/ 140010 w 787130"/>
              <a:gd name="connsiteY2" fmla="*/ 302954 h 1482968"/>
              <a:gd name="connsiteX3" fmla="*/ 403948 w 787130"/>
              <a:gd name="connsiteY3" fmla="*/ 9 h 1482968"/>
              <a:gd name="connsiteX4" fmla="*/ 659186 w 787130"/>
              <a:gd name="connsiteY4" fmla="*/ 295374 h 1482968"/>
              <a:gd name="connsiteX5" fmla="*/ 787052 w 787130"/>
              <a:gd name="connsiteY5" fmla="*/ 1026629 h 1482968"/>
              <a:gd name="connsiteX6" fmla="*/ 672246 w 787130"/>
              <a:gd name="connsiteY6" fmla="*/ 1357674 h 1482968"/>
              <a:gd name="connsiteX7" fmla="*/ 345793 w 787130"/>
              <a:gd name="connsiteY7" fmla="*/ 1481705 h 1482968"/>
              <a:gd name="connsiteX8" fmla="*/ 156487 w 787130"/>
              <a:gd name="connsiteY8" fmla="*/ 1293334 h 1482968"/>
              <a:gd name="connsiteX9" fmla="*/ 58183 w 787130"/>
              <a:gd name="connsiteY9" fmla="*/ 720518 h 1482968"/>
              <a:gd name="connsiteX10" fmla="*/ 5429 w 787130"/>
              <a:gd name="connsiteY10" fmla="*/ 751347 h 1482968"/>
              <a:gd name="connsiteX0" fmla="*/ 5429 w 787052"/>
              <a:gd name="connsiteY0" fmla="*/ 754100 h 1485721"/>
              <a:gd name="connsiteX1" fmla="*/ 45958 w 787052"/>
              <a:gd name="connsiteY1" fmla="*/ 576522 h 1485721"/>
              <a:gd name="connsiteX2" fmla="*/ 140010 w 787052"/>
              <a:gd name="connsiteY2" fmla="*/ 305707 h 1485721"/>
              <a:gd name="connsiteX3" fmla="*/ 403948 w 787052"/>
              <a:gd name="connsiteY3" fmla="*/ 2762 h 1485721"/>
              <a:gd name="connsiteX4" fmla="*/ 672102 w 787052"/>
              <a:gd name="connsiteY4" fmla="*/ 209565 h 1485721"/>
              <a:gd name="connsiteX5" fmla="*/ 787052 w 787052"/>
              <a:gd name="connsiteY5" fmla="*/ 1029382 h 1485721"/>
              <a:gd name="connsiteX6" fmla="*/ 672246 w 787052"/>
              <a:gd name="connsiteY6" fmla="*/ 1360427 h 1485721"/>
              <a:gd name="connsiteX7" fmla="*/ 345793 w 787052"/>
              <a:gd name="connsiteY7" fmla="*/ 1484458 h 1485721"/>
              <a:gd name="connsiteX8" fmla="*/ 156487 w 787052"/>
              <a:gd name="connsiteY8" fmla="*/ 1296087 h 1485721"/>
              <a:gd name="connsiteX9" fmla="*/ 58183 w 787052"/>
              <a:gd name="connsiteY9" fmla="*/ 723271 h 1485721"/>
              <a:gd name="connsiteX10" fmla="*/ 5429 w 787052"/>
              <a:gd name="connsiteY10" fmla="*/ 754100 h 1485721"/>
              <a:gd name="connsiteX0" fmla="*/ 5429 w 787052"/>
              <a:gd name="connsiteY0" fmla="*/ 751399 h 1483020"/>
              <a:gd name="connsiteX1" fmla="*/ 45958 w 787052"/>
              <a:gd name="connsiteY1" fmla="*/ 573821 h 1483020"/>
              <a:gd name="connsiteX2" fmla="*/ 140010 w 787052"/>
              <a:gd name="connsiteY2" fmla="*/ 189844 h 1483020"/>
              <a:gd name="connsiteX3" fmla="*/ 403948 w 787052"/>
              <a:gd name="connsiteY3" fmla="*/ 61 h 1483020"/>
              <a:gd name="connsiteX4" fmla="*/ 672102 w 787052"/>
              <a:gd name="connsiteY4" fmla="*/ 206864 h 1483020"/>
              <a:gd name="connsiteX5" fmla="*/ 787052 w 787052"/>
              <a:gd name="connsiteY5" fmla="*/ 1026681 h 1483020"/>
              <a:gd name="connsiteX6" fmla="*/ 672246 w 787052"/>
              <a:gd name="connsiteY6" fmla="*/ 1357726 h 1483020"/>
              <a:gd name="connsiteX7" fmla="*/ 345793 w 787052"/>
              <a:gd name="connsiteY7" fmla="*/ 1481757 h 1483020"/>
              <a:gd name="connsiteX8" fmla="*/ 156487 w 787052"/>
              <a:gd name="connsiteY8" fmla="*/ 1293386 h 1483020"/>
              <a:gd name="connsiteX9" fmla="*/ 58183 w 787052"/>
              <a:gd name="connsiteY9" fmla="*/ 720570 h 1483020"/>
              <a:gd name="connsiteX10" fmla="*/ 5429 w 787052"/>
              <a:gd name="connsiteY10" fmla="*/ 751399 h 1483020"/>
              <a:gd name="connsiteX0" fmla="*/ 5429 w 787052"/>
              <a:gd name="connsiteY0" fmla="*/ 751399 h 1483020"/>
              <a:gd name="connsiteX1" fmla="*/ 45958 w 787052"/>
              <a:gd name="connsiteY1" fmla="*/ 573821 h 1483020"/>
              <a:gd name="connsiteX2" fmla="*/ 140010 w 787052"/>
              <a:gd name="connsiteY2" fmla="*/ 189844 h 1483020"/>
              <a:gd name="connsiteX3" fmla="*/ 403948 w 787052"/>
              <a:gd name="connsiteY3" fmla="*/ 61 h 1483020"/>
              <a:gd name="connsiteX4" fmla="*/ 672102 w 787052"/>
              <a:gd name="connsiteY4" fmla="*/ 206864 h 1483020"/>
              <a:gd name="connsiteX5" fmla="*/ 787052 w 787052"/>
              <a:gd name="connsiteY5" fmla="*/ 1026681 h 1483020"/>
              <a:gd name="connsiteX6" fmla="*/ 672246 w 787052"/>
              <a:gd name="connsiteY6" fmla="*/ 1357726 h 1483020"/>
              <a:gd name="connsiteX7" fmla="*/ 345793 w 787052"/>
              <a:gd name="connsiteY7" fmla="*/ 1481757 h 1483020"/>
              <a:gd name="connsiteX8" fmla="*/ 156487 w 787052"/>
              <a:gd name="connsiteY8" fmla="*/ 1293386 h 1483020"/>
              <a:gd name="connsiteX9" fmla="*/ 71099 w 787052"/>
              <a:gd name="connsiteY9" fmla="*/ 755010 h 1483020"/>
              <a:gd name="connsiteX10" fmla="*/ 5429 w 787052"/>
              <a:gd name="connsiteY10" fmla="*/ 751399 h 1483020"/>
              <a:gd name="connsiteX0" fmla="*/ 5429 w 787052"/>
              <a:gd name="connsiteY0" fmla="*/ 751399 h 1483020"/>
              <a:gd name="connsiteX1" fmla="*/ 45958 w 787052"/>
              <a:gd name="connsiteY1" fmla="*/ 573821 h 1483020"/>
              <a:gd name="connsiteX2" fmla="*/ 140010 w 787052"/>
              <a:gd name="connsiteY2" fmla="*/ 189844 h 1483020"/>
              <a:gd name="connsiteX3" fmla="*/ 403948 w 787052"/>
              <a:gd name="connsiteY3" fmla="*/ 61 h 1483020"/>
              <a:gd name="connsiteX4" fmla="*/ 672102 w 787052"/>
              <a:gd name="connsiteY4" fmla="*/ 206864 h 1483020"/>
              <a:gd name="connsiteX5" fmla="*/ 787052 w 787052"/>
              <a:gd name="connsiteY5" fmla="*/ 1026681 h 1483020"/>
              <a:gd name="connsiteX6" fmla="*/ 672246 w 787052"/>
              <a:gd name="connsiteY6" fmla="*/ 1357726 h 1483020"/>
              <a:gd name="connsiteX7" fmla="*/ 345793 w 787052"/>
              <a:gd name="connsiteY7" fmla="*/ 1481757 h 1483020"/>
              <a:gd name="connsiteX8" fmla="*/ 156487 w 787052"/>
              <a:gd name="connsiteY8" fmla="*/ 1293386 h 1483020"/>
              <a:gd name="connsiteX9" fmla="*/ 71099 w 787052"/>
              <a:gd name="connsiteY9" fmla="*/ 755010 h 1483020"/>
              <a:gd name="connsiteX10" fmla="*/ 5429 w 787052"/>
              <a:gd name="connsiteY10" fmla="*/ 751399 h 1483020"/>
              <a:gd name="connsiteX0" fmla="*/ 5782 w 785613"/>
              <a:gd name="connsiteY0" fmla="*/ 784164 h 1483020"/>
              <a:gd name="connsiteX1" fmla="*/ 44519 w 785613"/>
              <a:gd name="connsiteY1" fmla="*/ 573821 h 1483020"/>
              <a:gd name="connsiteX2" fmla="*/ 138571 w 785613"/>
              <a:gd name="connsiteY2" fmla="*/ 189844 h 1483020"/>
              <a:gd name="connsiteX3" fmla="*/ 402509 w 785613"/>
              <a:gd name="connsiteY3" fmla="*/ 61 h 1483020"/>
              <a:gd name="connsiteX4" fmla="*/ 670663 w 785613"/>
              <a:gd name="connsiteY4" fmla="*/ 206864 h 1483020"/>
              <a:gd name="connsiteX5" fmla="*/ 785613 w 785613"/>
              <a:gd name="connsiteY5" fmla="*/ 1026681 h 1483020"/>
              <a:gd name="connsiteX6" fmla="*/ 670807 w 785613"/>
              <a:gd name="connsiteY6" fmla="*/ 1357726 h 1483020"/>
              <a:gd name="connsiteX7" fmla="*/ 344354 w 785613"/>
              <a:gd name="connsiteY7" fmla="*/ 1481757 h 1483020"/>
              <a:gd name="connsiteX8" fmla="*/ 155048 w 785613"/>
              <a:gd name="connsiteY8" fmla="*/ 1293386 h 1483020"/>
              <a:gd name="connsiteX9" fmla="*/ 69660 w 785613"/>
              <a:gd name="connsiteY9" fmla="*/ 755010 h 1483020"/>
              <a:gd name="connsiteX10" fmla="*/ 5782 w 785613"/>
              <a:gd name="connsiteY10" fmla="*/ 784164 h 1483020"/>
              <a:gd name="connsiteX0" fmla="*/ 5430 w 785261"/>
              <a:gd name="connsiteY0" fmla="*/ 784162 h 1483018"/>
              <a:gd name="connsiteX1" fmla="*/ 45959 w 785261"/>
              <a:gd name="connsiteY1" fmla="*/ 546516 h 1483018"/>
              <a:gd name="connsiteX2" fmla="*/ 138219 w 785261"/>
              <a:gd name="connsiteY2" fmla="*/ 189842 h 1483018"/>
              <a:gd name="connsiteX3" fmla="*/ 402157 w 785261"/>
              <a:gd name="connsiteY3" fmla="*/ 59 h 1483018"/>
              <a:gd name="connsiteX4" fmla="*/ 670311 w 785261"/>
              <a:gd name="connsiteY4" fmla="*/ 206862 h 1483018"/>
              <a:gd name="connsiteX5" fmla="*/ 785261 w 785261"/>
              <a:gd name="connsiteY5" fmla="*/ 1026679 h 1483018"/>
              <a:gd name="connsiteX6" fmla="*/ 670455 w 785261"/>
              <a:gd name="connsiteY6" fmla="*/ 1357724 h 1483018"/>
              <a:gd name="connsiteX7" fmla="*/ 344002 w 785261"/>
              <a:gd name="connsiteY7" fmla="*/ 1481755 h 1483018"/>
              <a:gd name="connsiteX8" fmla="*/ 154696 w 785261"/>
              <a:gd name="connsiteY8" fmla="*/ 1293384 h 1483018"/>
              <a:gd name="connsiteX9" fmla="*/ 69308 w 785261"/>
              <a:gd name="connsiteY9" fmla="*/ 755008 h 1483018"/>
              <a:gd name="connsiteX10" fmla="*/ 5430 w 785261"/>
              <a:gd name="connsiteY10" fmla="*/ 784162 h 1483018"/>
              <a:gd name="connsiteX0" fmla="*/ 7552 w 778423"/>
              <a:gd name="connsiteY0" fmla="*/ 822387 h 1483018"/>
              <a:gd name="connsiteX1" fmla="*/ 39121 w 778423"/>
              <a:gd name="connsiteY1" fmla="*/ 546516 h 1483018"/>
              <a:gd name="connsiteX2" fmla="*/ 131381 w 778423"/>
              <a:gd name="connsiteY2" fmla="*/ 189842 h 1483018"/>
              <a:gd name="connsiteX3" fmla="*/ 395319 w 778423"/>
              <a:gd name="connsiteY3" fmla="*/ 59 h 1483018"/>
              <a:gd name="connsiteX4" fmla="*/ 663473 w 778423"/>
              <a:gd name="connsiteY4" fmla="*/ 206862 h 1483018"/>
              <a:gd name="connsiteX5" fmla="*/ 778423 w 778423"/>
              <a:gd name="connsiteY5" fmla="*/ 1026679 h 1483018"/>
              <a:gd name="connsiteX6" fmla="*/ 663617 w 778423"/>
              <a:gd name="connsiteY6" fmla="*/ 1357724 h 1483018"/>
              <a:gd name="connsiteX7" fmla="*/ 337164 w 778423"/>
              <a:gd name="connsiteY7" fmla="*/ 1481755 h 1483018"/>
              <a:gd name="connsiteX8" fmla="*/ 147858 w 778423"/>
              <a:gd name="connsiteY8" fmla="*/ 1293384 h 1483018"/>
              <a:gd name="connsiteX9" fmla="*/ 62470 w 778423"/>
              <a:gd name="connsiteY9" fmla="*/ 755008 h 1483018"/>
              <a:gd name="connsiteX10" fmla="*/ 7552 w 778423"/>
              <a:gd name="connsiteY10" fmla="*/ 822387 h 1483018"/>
              <a:gd name="connsiteX0" fmla="*/ 5173 w 776044"/>
              <a:gd name="connsiteY0" fmla="*/ 822387 h 1483018"/>
              <a:gd name="connsiteX1" fmla="*/ 36742 w 776044"/>
              <a:gd name="connsiteY1" fmla="*/ 546516 h 1483018"/>
              <a:gd name="connsiteX2" fmla="*/ 129002 w 776044"/>
              <a:gd name="connsiteY2" fmla="*/ 189842 h 1483018"/>
              <a:gd name="connsiteX3" fmla="*/ 392940 w 776044"/>
              <a:gd name="connsiteY3" fmla="*/ 59 h 1483018"/>
              <a:gd name="connsiteX4" fmla="*/ 661094 w 776044"/>
              <a:gd name="connsiteY4" fmla="*/ 206862 h 1483018"/>
              <a:gd name="connsiteX5" fmla="*/ 776044 w 776044"/>
              <a:gd name="connsiteY5" fmla="*/ 1026679 h 1483018"/>
              <a:gd name="connsiteX6" fmla="*/ 661238 w 776044"/>
              <a:gd name="connsiteY6" fmla="*/ 1357724 h 1483018"/>
              <a:gd name="connsiteX7" fmla="*/ 334785 w 776044"/>
              <a:gd name="connsiteY7" fmla="*/ 1481755 h 1483018"/>
              <a:gd name="connsiteX8" fmla="*/ 145479 w 776044"/>
              <a:gd name="connsiteY8" fmla="*/ 1293384 h 1483018"/>
              <a:gd name="connsiteX9" fmla="*/ 60091 w 776044"/>
              <a:gd name="connsiteY9" fmla="*/ 755008 h 1483018"/>
              <a:gd name="connsiteX10" fmla="*/ 5173 w 776044"/>
              <a:gd name="connsiteY10" fmla="*/ 822387 h 1483018"/>
              <a:gd name="connsiteX0" fmla="*/ 3111 w 773982"/>
              <a:gd name="connsiteY0" fmla="*/ 822384 h 1483015"/>
              <a:gd name="connsiteX1" fmla="*/ 43640 w 773982"/>
              <a:gd name="connsiteY1" fmla="*/ 516479 h 1483015"/>
              <a:gd name="connsiteX2" fmla="*/ 126940 w 773982"/>
              <a:gd name="connsiteY2" fmla="*/ 189839 h 1483015"/>
              <a:gd name="connsiteX3" fmla="*/ 390878 w 773982"/>
              <a:gd name="connsiteY3" fmla="*/ 56 h 1483015"/>
              <a:gd name="connsiteX4" fmla="*/ 659032 w 773982"/>
              <a:gd name="connsiteY4" fmla="*/ 206859 h 1483015"/>
              <a:gd name="connsiteX5" fmla="*/ 773982 w 773982"/>
              <a:gd name="connsiteY5" fmla="*/ 1026676 h 1483015"/>
              <a:gd name="connsiteX6" fmla="*/ 659176 w 773982"/>
              <a:gd name="connsiteY6" fmla="*/ 1357721 h 1483015"/>
              <a:gd name="connsiteX7" fmla="*/ 332723 w 773982"/>
              <a:gd name="connsiteY7" fmla="*/ 1481752 h 1483015"/>
              <a:gd name="connsiteX8" fmla="*/ 143417 w 773982"/>
              <a:gd name="connsiteY8" fmla="*/ 1293381 h 1483015"/>
              <a:gd name="connsiteX9" fmla="*/ 58029 w 773982"/>
              <a:gd name="connsiteY9" fmla="*/ 755005 h 1483015"/>
              <a:gd name="connsiteX10" fmla="*/ 3111 w 773982"/>
              <a:gd name="connsiteY10" fmla="*/ 822384 h 1483015"/>
              <a:gd name="connsiteX0" fmla="*/ 3111 w 773982"/>
              <a:gd name="connsiteY0" fmla="*/ 822399 h 1483030"/>
              <a:gd name="connsiteX1" fmla="*/ 43640 w 773982"/>
              <a:gd name="connsiteY1" fmla="*/ 516494 h 1483030"/>
              <a:gd name="connsiteX2" fmla="*/ 126940 w 773982"/>
              <a:gd name="connsiteY2" fmla="*/ 189854 h 1483030"/>
              <a:gd name="connsiteX3" fmla="*/ 390878 w 773982"/>
              <a:gd name="connsiteY3" fmla="*/ 71 h 1483030"/>
              <a:gd name="connsiteX4" fmla="*/ 659032 w 773982"/>
              <a:gd name="connsiteY4" fmla="*/ 206874 h 1483030"/>
              <a:gd name="connsiteX5" fmla="*/ 773982 w 773982"/>
              <a:gd name="connsiteY5" fmla="*/ 1026691 h 1483030"/>
              <a:gd name="connsiteX6" fmla="*/ 659176 w 773982"/>
              <a:gd name="connsiteY6" fmla="*/ 1357736 h 1483030"/>
              <a:gd name="connsiteX7" fmla="*/ 332723 w 773982"/>
              <a:gd name="connsiteY7" fmla="*/ 1481767 h 1483030"/>
              <a:gd name="connsiteX8" fmla="*/ 143417 w 773982"/>
              <a:gd name="connsiteY8" fmla="*/ 1293396 h 1483030"/>
              <a:gd name="connsiteX9" fmla="*/ 58029 w 773982"/>
              <a:gd name="connsiteY9" fmla="*/ 755020 h 1483030"/>
              <a:gd name="connsiteX10" fmla="*/ 3111 w 773982"/>
              <a:gd name="connsiteY10" fmla="*/ 822399 h 1483030"/>
              <a:gd name="connsiteX0" fmla="*/ 1158 w 772029"/>
              <a:gd name="connsiteY0" fmla="*/ 822384 h 1483015"/>
              <a:gd name="connsiteX1" fmla="*/ 66600 w 772029"/>
              <a:gd name="connsiteY1" fmla="*/ 513029 h 1483015"/>
              <a:gd name="connsiteX2" fmla="*/ 124987 w 772029"/>
              <a:gd name="connsiteY2" fmla="*/ 189839 h 1483015"/>
              <a:gd name="connsiteX3" fmla="*/ 388925 w 772029"/>
              <a:gd name="connsiteY3" fmla="*/ 56 h 1483015"/>
              <a:gd name="connsiteX4" fmla="*/ 657079 w 772029"/>
              <a:gd name="connsiteY4" fmla="*/ 206859 h 1483015"/>
              <a:gd name="connsiteX5" fmla="*/ 772029 w 772029"/>
              <a:gd name="connsiteY5" fmla="*/ 1026676 h 1483015"/>
              <a:gd name="connsiteX6" fmla="*/ 657223 w 772029"/>
              <a:gd name="connsiteY6" fmla="*/ 1357721 h 1483015"/>
              <a:gd name="connsiteX7" fmla="*/ 330770 w 772029"/>
              <a:gd name="connsiteY7" fmla="*/ 1481752 h 1483015"/>
              <a:gd name="connsiteX8" fmla="*/ 141464 w 772029"/>
              <a:gd name="connsiteY8" fmla="*/ 1293381 h 1483015"/>
              <a:gd name="connsiteX9" fmla="*/ 56076 w 772029"/>
              <a:gd name="connsiteY9" fmla="*/ 755005 h 1483015"/>
              <a:gd name="connsiteX10" fmla="*/ 1158 w 772029"/>
              <a:gd name="connsiteY10" fmla="*/ 822384 h 1483015"/>
              <a:gd name="connsiteX0" fmla="*/ 923 w 771794"/>
              <a:gd name="connsiteY0" fmla="*/ 822384 h 1483015"/>
              <a:gd name="connsiteX1" fmla="*/ 75424 w 771794"/>
              <a:gd name="connsiteY1" fmla="*/ 513030 h 1483015"/>
              <a:gd name="connsiteX2" fmla="*/ 124752 w 771794"/>
              <a:gd name="connsiteY2" fmla="*/ 189839 h 1483015"/>
              <a:gd name="connsiteX3" fmla="*/ 388690 w 771794"/>
              <a:gd name="connsiteY3" fmla="*/ 56 h 1483015"/>
              <a:gd name="connsiteX4" fmla="*/ 656844 w 771794"/>
              <a:gd name="connsiteY4" fmla="*/ 206859 h 1483015"/>
              <a:gd name="connsiteX5" fmla="*/ 771794 w 771794"/>
              <a:gd name="connsiteY5" fmla="*/ 1026676 h 1483015"/>
              <a:gd name="connsiteX6" fmla="*/ 656988 w 771794"/>
              <a:gd name="connsiteY6" fmla="*/ 1357721 h 1483015"/>
              <a:gd name="connsiteX7" fmla="*/ 330535 w 771794"/>
              <a:gd name="connsiteY7" fmla="*/ 1481752 h 1483015"/>
              <a:gd name="connsiteX8" fmla="*/ 141229 w 771794"/>
              <a:gd name="connsiteY8" fmla="*/ 1293381 h 1483015"/>
              <a:gd name="connsiteX9" fmla="*/ 55841 w 771794"/>
              <a:gd name="connsiteY9" fmla="*/ 755005 h 1483015"/>
              <a:gd name="connsiteX10" fmla="*/ 923 w 771794"/>
              <a:gd name="connsiteY10" fmla="*/ 822384 h 1483015"/>
              <a:gd name="connsiteX0" fmla="*/ 923 w 771794"/>
              <a:gd name="connsiteY0" fmla="*/ 822427 h 1483058"/>
              <a:gd name="connsiteX1" fmla="*/ 75424 w 771794"/>
              <a:gd name="connsiteY1" fmla="*/ 513073 h 1483058"/>
              <a:gd name="connsiteX2" fmla="*/ 124752 w 771794"/>
              <a:gd name="connsiteY2" fmla="*/ 220941 h 1483058"/>
              <a:gd name="connsiteX3" fmla="*/ 388690 w 771794"/>
              <a:gd name="connsiteY3" fmla="*/ 99 h 1483058"/>
              <a:gd name="connsiteX4" fmla="*/ 656844 w 771794"/>
              <a:gd name="connsiteY4" fmla="*/ 206902 h 1483058"/>
              <a:gd name="connsiteX5" fmla="*/ 771794 w 771794"/>
              <a:gd name="connsiteY5" fmla="*/ 1026719 h 1483058"/>
              <a:gd name="connsiteX6" fmla="*/ 656988 w 771794"/>
              <a:gd name="connsiteY6" fmla="*/ 1357764 h 1483058"/>
              <a:gd name="connsiteX7" fmla="*/ 330535 w 771794"/>
              <a:gd name="connsiteY7" fmla="*/ 1481795 h 1483058"/>
              <a:gd name="connsiteX8" fmla="*/ 141229 w 771794"/>
              <a:gd name="connsiteY8" fmla="*/ 1293424 h 1483058"/>
              <a:gd name="connsiteX9" fmla="*/ 55841 w 771794"/>
              <a:gd name="connsiteY9" fmla="*/ 755048 h 1483058"/>
              <a:gd name="connsiteX10" fmla="*/ 923 w 771794"/>
              <a:gd name="connsiteY10" fmla="*/ 822427 h 1483058"/>
              <a:gd name="connsiteX0" fmla="*/ 2041 w 772912"/>
              <a:gd name="connsiteY0" fmla="*/ 822427 h 1483058"/>
              <a:gd name="connsiteX1" fmla="*/ 76542 w 772912"/>
              <a:gd name="connsiteY1" fmla="*/ 513073 h 1483058"/>
              <a:gd name="connsiteX2" fmla="*/ 125870 w 772912"/>
              <a:gd name="connsiteY2" fmla="*/ 220941 h 1483058"/>
              <a:gd name="connsiteX3" fmla="*/ 389808 w 772912"/>
              <a:gd name="connsiteY3" fmla="*/ 99 h 1483058"/>
              <a:gd name="connsiteX4" fmla="*/ 657962 w 772912"/>
              <a:gd name="connsiteY4" fmla="*/ 206902 h 1483058"/>
              <a:gd name="connsiteX5" fmla="*/ 772912 w 772912"/>
              <a:gd name="connsiteY5" fmla="*/ 1026719 h 1483058"/>
              <a:gd name="connsiteX6" fmla="*/ 658106 w 772912"/>
              <a:gd name="connsiteY6" fmla="*/ 1357764 h 1483058"/>
              <a:gd name="connsiteX7" fmla="*/ 331653 w 772912"/>
              <a:gd name="connsiteY7" fmla="*/ 1481795 h 1483058"/>
              <a:gd name="connsiteX8" fmla="*/ 142347 w 772912"/>
              <a:gd name="connsiteY8" fmla="*/ 1293424 h 1483058"/>
              <a:gd name="connsiteX9" fmla="*/ 56959 w 772912"/>
              <a:gd name="connsiteY9" fmla="*/ 755048 h 1483058"/>
              <a:gd name="connsiteX10" fmla="*/ 2041 w 772912"/>
              <a:gd name="connsiteY10" fmla="*/ 822427 h 1483058"/>
              <a:gd name="connsiteX0" fmla="*/ 2041 w 772912"/>
              <a:gd name="connsiteY0" fmla="*/ 822427 h 1483058"/>
              <a:gd name="connsiteX1" fmla="*/ 76542 w 772912"/>
              <a:gd name="connsiteY1" fmla="*/ 513073 h 1483058"/>
              <a:gd name="connsiteX2" fmla="*/ 125870 w 772912"/>
              <a:gd name="connsiteY2" fmla="*/ 220941 h 1483058"/>
              <a:gd name="connsiteX3" fmla="*/ 389808 w 772912"/>
              <a:gd name="connsiteY3" fmla="*/ 99 h 1483058"/>
              <a:gd name="connsiteX4" fmla="*/ 657962 w 772912"/>
              <a:gd name="connsiteY4" fmla="*/ 206902 h 1483058"/>
              <a:gd name="connsiteX5" fmla="*/ 772912 w 772912"/>
              <a:gd name="connsiteY5" fmla="*/ 1026719 h 1483058"/>
              <a:gd name="connsiteX6" fmla="*/ 658106 w 772912"/>
              <a:gd name="connsiteY6" fmla="*/ 1357764 h 1483058"/>
              <a:gd name="connsiteX7" fmla="*/ 331653 w 772912"/>
              <a:gd name="connsiteY7" fmla="*/ 1481795 h 1483058"/>
              <a:gd name="connsiteX8" fmla="*/ 142347 w 772912"/>
              <a:gd name="connsiteY8" fmla="*/ 1293424 h 1483058"/>
              <a:gd name="connsiteX9" fmla="*/ 56959 w 772912"/>
              <a:gd name="connsiteY9" fmla="*/ 755048 h 1483058"/>
              <a:gd name="connsiteX10" fmla="*/ 2041 w 772912"/>
              <a:gd name="connsiteY10" fmla="*/ 822427 h 1483058"/>
              <a:gd name="connsiteX0" fmla="*/ 2041 w 772912"/>
              <a:gd name="connsiteY0" fmla="*/ 822427 h 1483058"/>
              <a:gd name="connsiteX1" fmla="*/ 76542 w 772912"/>
              <a:gd name="connsiteY1" fmla="*/ 513073 h 1483058"/>
              <a:gd name="connsiteX2" fmla="*/ 125870 w 772912"/>
              <a:gd name="connsiteY2" fmla="*/ 220941 h 1483058"/>
              <a:gd name="connsiteX3" fmla="*/ 389808 w 772912"/>
              <a:gd name="connsiteY3" fmla="*/ 99 h 1483058"/>
              <a:gd name="connsiteX4" fmla="*/ 657962 w 772912"/>
              <a:gd name="connsiteY4" fmla="*/ 206902 h 1483058"/>
              <a:gd name="connsiteX5" fmla="*/ 772912 w 772912"/>
              <a:gd name="connsiteY5" fmla="*/ 1026719 h 1483058"/>
              <a:gd name="connsiteX6" fmla="*/ 658106 w 772912"/>
              <a:gd name="connsiteY6" fmla="*/ 1357764 h 1483058"/>
              <a:gd name="connsiteX7" fmla="*/ 331653 w 772912"/>
              <a:gd name="connsiteY7" fmla="*/ 1481795 h 1483058"/>
              <a:gd name="connsiteX8" fmla="*/ 142347 w 772912"/>
              <a:gd name="connsiteY8" fmla="*/ 1293424 h 1483058"/>
              <a:gd name="connsiteX9" fmla="*/ 66018 w 772912"/>
              <a:gd name="connsiteY9" fmla="*/ 744695 h 1483058"/>
              <a:gd name="connsiteX10" fmla="*/ 2041 w 772912"/>
              <a:gd name="connsiteY10" fmla="*/ 822427 h 1483058"/>
              <a:gd name="connsiteX0" fmla="*/ 2041 w 772912"/>
              <a:gd name="connsiteY0" fmla="*/ 822427 h 1483058"/>
              <a:gd name="connsiteX1" fmla="*/ 76542 w 772912"/>
              <a:gd name="connsiteY1" fmla="*/ 513073 h 1483058"/>
              <a:gd name="connsiteX2" fmla="*/ 125870 w 772912"/>
              <a:gd name="connsiteY2" fmla="*/ 220941 h 1483058"/>
              <a:gd name="connsiteX3" fmla="*/ 389808 w 772912"/>
              <a:gd name="connsiteY3" fmla="*/ 99 h 1483058"/>
              <a:gd name="connsiteX4" fmla="*/ 657962 w 772912"/>
              <a:gd name="connsiteY4" fmla="*/ 206902 h 1483058"/>
              <a:gd name="connsiteX5" fmla="*/ 772912 w 772912"/>
              <a:gd name="connsiteY5" fmla="*/ 1026719 h 1483058"/>
              <a:gd name="connsiteX6" fmla="*/ 658106 w 772912"/>
              <a:gd name="connsiteY6" fmla="*/ 1357764 h 1483058"/>
              <a:gd name="connsiteX7" fmla="*/ 331653 w 772912"/>
              <a:gd name="connsiteY7" fmla="*/ 1481795 h 1483058"/>
              <a:gd name="connsiteX8" fmla="*/ 142347 w 772912"/>
              <a:gd name="connsiteY8" fmla="*/ 1293424 h 1483058"/>
              <a:gd name="connsiteX9" fmla="*/ 68283 w 772912"/>
              <a:gd name="connsiteY9" fmla="*/ 758499 h 1483058"/>
              <a:gd name="connsiteX10" fmla="*/ 2041 w 772912"/>
              <a:gd name="connsiteY10" fmla="*/ 822427 h 1483058"/>
              <a:gd name="connsiteX0" fmla="*/ 2041 w 772912"/>
              <a:gd name="connsiteY0" fmla="*/ 822427 h 1483058"/>
              <a:gd name="connsiteX1" fmla="*/ 76542 w 772912"/>
              <a:gd name="connsiteY1" fmla="*/ 513073 h 1483058"/>
              <a:gd name="connsiteX2" fmla="*/ 125870 w 772912"/>
              <a:gd name="connsiteY2" fmla="*/ 220941 h 1483058"/>
              <a:gd name="connsiteX3" fmla="*/ 389808 w 772912"/>
              <a:gd name="connsiteY3" fmla="*/ 99 h 1483058"/>
              <a:gd name="connsiteX4" fmla="*/ 657962 w 772912"/>
              <a:gd name="connsiteY4" fmla="*/ 206902 h 1483058"/>
              <a:gd name="connsiteX5" fmla="*/ 772912 w 772912"/>
              <a:gd name="connsiteY5" fmla="*/ 1026719 h 1483058"/>
              <a:gd name="connsiteX6" fmla="*/ 658106 w 772912"/>
              <a:gd name="connsiteY6" fmla="*/ 1357764 h 1483058"/>
              <a:gd name="connsiteX7" fmla="*/ 331653 w 772912"/>
              <a:gd name="connsiteY7" fmla="*/ 1481795 h 1483058"/>
              <a:gd name="connsiteX8" fmla="*/ 142347 w 772912"/>
              <a:gd name="connsiteY8" fmla="*/ 1293424 h 1483058"/>
              <a:gd name="connsiteX9" fmla="*/ 72813 w 772912"/>
              <a:gd name="connsiteY9" fmla="*/ 751597 h 1483058"/>
              <a:gd name="connsiteX10" fmla="*/ 2041 w 772912"/>
              <a:gd name="connsiteY10" fmla="*/ 822427 h 1483058"/>
              <a:gd name="connsiteX0" fmla="*/ 2041 w 772912"/>
              <a:gd name="connsiteY0" fmla="*/ 822427 h 1483058"/>
              <a:gd name="connsiteX1" fmla="*/ 76542 w 772912"/>
              <a:gd name="connsiteY1" fmla="*/ 561386 h 1483058"/>
              <a:gd name="connsiteX2" fmla="*/ 125870 w 772912"/>
              <a:gd name="connsiteY2" fmla="*/ 220941 h 1483058"/>
              <a:gd name="connsiteX3" fmla="*/ 389808 w 772912"/>
              <a:gd name="connsiteY3" fmla="*/ 99 h 1483058"/>
              <a:gd name="connsiteX4" fmla="*/ 657962 w 772912"/>
              <a:gd name="connsiteY4" fmla="*/ 206902 h 1483058"/>
              <a:gd name="connsiteX5" fmla="*/ 772912 w 772912"/>
              <a:gd name="connsiteY5" fmla="*/ 1026719 h 1483058"/>
              <a:gd name="connsiteX6" fmla="*/ 658106 w 772912"/>
              <a:gd name="connsiteY6" fmla="*/ 1357764 h 1483058"/>
              <a:gd name="connsiteX7" fmla="*/ 331653 w 772912"/>
              <a:gd name="connsiteY7" fmla="*/ 1481795 h 1483058"/>
              <a:gd name="connsiteX8" fmla="*/ 142347 w 772912"/>
              <a:gd name="connsiteY8" fmla="*/ 1293424 h 1483058"/>
              <a:gd name="connsiteX9" fmla="*/ 72813 w 772912"/>
              <a:gd name="connsiteY9" fmla="*/ 751597 h 1483058"/>
              <a:gd name="connsiteX10" fmla="*/ 2041 w 772912"/>
              <a:gd name="connsiteY10" fmla="*/ 822427 h 1483058"/>
              <a:gd name="connsiteX0" fmla="*/ 2737 w 773608"/>
              <a:gd name="connsiteY0" fmla="*/ 822427 h 1483058"/>
              <a:gd name="connsiteX1" fmla="*/ 70444 w 773608"/>
              <a:gd name="connsiteY1" fmla="*/ 575190 h 1483058"/>
              <a:gd name="connsiteX2" fmla="*/ 126566 w 773608"/>
              <a:gd name="connsiteY2" fmla="*/ 220941 h 1483058"/>
              <a:gd name="connsiteX3" fmla="*/ 390504 w 773608"/>
              <a:gd name="connsiteY3" fmla="*/ 99 h 1483058"/>
              <a:gd name="connsiteX4" fmla="*/ 658658 w 773608"/>
              <a:gd name="connsiteY4" fmla="*/ 206902 h 1483058"/>
              <a:gd name="connsiteX5" fmla="*/ 773608 w 773608"/>
              <a:gd name="connsiteY5" fmla="*/ 1026719 h 1483058"/>
              <a:gd name="connsiteX6" fmla="*/ 658802 w 773608"/>
              <a:gd name="connsiteY6" fmla="*/ 1357764 h 1483058"/>
              <a:gd name="connsiteX7" fmla="*/ 332349 w 773608"/>
              <a:gd name="connsiteY7" fmla="*/ 1481795 h 1483058"/>
              <a:gd name="connsiteX8" fmla="*/ 143043 w 773608"/>
              <a:gd name="connsiteY8" fmla="*/ 1293424 h 1483058"/>
              <a:gd name="connsiteX9" fmla="*/ 73509 w 773608"/>
              <a:gd name="connsiteY9" fmla="*/ 751597 h 1483058"/>
              <a:gd name="connsiteX10" fmla="*/ 2737 w 773608"/>
              <a:gd name="connsiteY10" fmla="*/ 822427 h 1483058"/>
              <a:gd name="connsiteX0" fmla="*/ 2737 w 773608"/>
              <a:gd name="connsiteY0" fmla="*/ 822427 h 1483058"/>
              <a:gd name="connsiteX1" fmla="*/ 70444 w 773608"/>
              <a:gd name="connsiteY1" fmla="*/ 575190 h 1483058"/>
              <a:gd name="connsiteX2" fmla="*/ 126566 w 773608"/>
              <a:gd name="connsiteY2" fmla="*/ 220941 h 1483058"/>
              <a:gd name="connsiteX3" fmla="*/ 390504 w 773608"/>
              <a:gd name="connsiteY3" fmla="*/ 99 h 1483058"/>
              <a:gd name="connsiteX4" fmla="*/ 658658 w 773608"/>
              <a:gd name="connsiteY4" fmla="*/ 206902 h 1483058"/>
              <a:gd name="connsiteX5" fmla="*/ 773608 w 773608"/>
              <a:gd name="connsiteY5" fmla="*/ 1026719 h 1483058"/>
              <a:gd name="connsiteX6" fmla="*/ 658802 w 773608"/>
              <a:gd name="connsiteY6" fmla="*/ 1357764 h 1483058"/>
              <a:gd name="connsiteX7" fmla="*/ 332349 w 773608"/>
              <a:gd name="connsiteY7" fmla="*/ 1481795 h 1483058"/>
              <a:gd name="connsiteX8" fmla="*/ 143043 w 773608"/>
              <a:gd name="connsiteY8" fmla="*/ 1293425 h 1483058"/>
              <a:gd name="connsiteX9" fmla="*/ 73509 w 773608"/>
              <a:gd name="connsiteY9" fmla="*/ 751597 h 1483058"/>
              <a:gd name="connsiteX10" fmla="*/ 2737 w 773608"/>
              <a:gd name="connsiteY10" fmla="*/ 822427 h 1483058"/>
              <a:gd name="connsiteX0" fmla="*/ 2737 w 773608"/>
              <a:gd name="connsiteY0" fmla="*/ 784686 h 1445317"/>
              <a:gd name="connsiteX1" fmla="*/ 70444 w 773608"/>
              <a:gd name="connsiteY1" fmla="*/ 537449 h 1445317"/>
              <a:gd name="connsiteX2" fmla="*/ 126566 w 773608"/>
              <a:gd name="connsiteY2" fmla="*/ 183200 h 1445317"/>
              <a:gd name="connsiteX3" fmla="*/ 388239 w 773608"/>
              <a:gd name="connsiteY3" fmla="*/ 318 h 1445317"/>
              <a:gd name="connsiteX4" fmla="*/ 658658 w 773608"/>
              <a:gd name="connsiteY4" fmla="*/ 169161 h 1445317"/>
              <a:gd name="connsiteX5" fmla="*/ 773608 w 773608"/>
              <a:gd name="connsiteY5" fmla="*/ 988978 h 1445317"/>
              <a:gd name="connsiteX6" fmla="*/ 658802 w 773608"/>
              <a:gd name="connsiteY6" fmla="*/ 1320023 h 1445317"/>
              <a:gd name="connsiteX7" fmla="*/ 332349 w 773608"/>
              <a:gd name="connsiteY7" fmla="*/ 1444054 h 1445317"/>
              <a:gd name="connsiteX8" fmla="*/ 143043 w 773608"/>
              <a:gd name="connsiteY8" fmla="*/ 1255684 h 1445317"/>
              <a:gd name="connsiteX9" fmla="*/ 73509 w 773608"/>
              <a:gd name="connsiteY9" fmla="*/ 713856 h 1445317"/>
              <a:gd name="connsiteX10" fmla="*/ 2737 w 773608"/>
              <a:gd name="connsiteY10" fmla="*/ 784686 h 1445317"/>
              <a:gd name="connsiteX0" fmla="*/ 2737 w 773608"/>
              <a:gd name="connsiteY0" fmla="*/ 786943 h 1447574"/>
              <a:gd name="connsiteX1" fmla="*/ 70444 w 773608"/>
              <a:gd name="connsiteY1" fmla="*/ 539706 h 1447574"/>
              <a:gd name="connsiteX2" fmla="*/ 137890 w 773608"/>
              <a:gd name="connsiteY2" fmla="*/ 233770 h 1447574"/>
              <a:gd name="connsiteX3" fmla="*/ 388239 w 773608"/>
              <a:gd name="connsiteY3" fmla="*/ 2575 h 1447574"/>
              <a:gd name="connsiteX4" fmla="*/ 658658 w 773608"/>
              <a:gd name="connsiteY4" fmla="*/ 171418 h 1447574"/>
              <a:gd name="connsiteX5" fmla="*/ 773608 w 773608"/>
              <a:gd name="connsiteY5" fmla="*/ 991235 h 1447574"/>
              <a:gd name="connsiteX6" fmla="*/ 658802 w 773608"/>
              <a:gd name="connsiteY6" fmla="*/ 1322280 h 1447574"/>
              <a:gd name="connsiteX7" fmla="*/ 332349 w 773608"/>
              <a:gd name="connsiteY7" fmla="*/ 1446311 h 1447574"/>
              <a:gd name="connsiteX8" fmla="*/ 143043 w 773608"/>
              <a:gd name="connsiteY8" fmla="*/ 1257941 h 1447574"/>
              <a:gd name="connsiteX9" fmla="*/ 73509 w 773608"/>
              <a:gd name="connsiteY9" fmla="*/ 716113 h 1447574"/>
              <a:gd name="connsiteX10" fmla="*/ 2737 w 773608"/>
              <a:gd name="connsiteY10" fmla="*/ 786943 h 1447574"/>
              <a:gd name="connsiteX0" fmla="*/ 4243 w 775114"/>
              <a:gd name="connsiteY0" fmla="*/ 786943 h 1447574"/>
              <a:gd name="connsiteX1" fmla="*/ 62891 w 775114"/>
              <a:gd name="connsiteY1" fmla="*/ 522452 h 1447574"/>
              <a:gd name="connsiteX2" fmla="*/ 139396 w 775114"/>
              <a:gd name="connsiteY2" fmla="*/ 233770 h 1447574"/>
              <a:gd name="connsiteX3" fmla="*/ 389745 w 775114"/>
              <a:gd name="connsiteY3" fmla="*/ 2575 h 1447574"/>
              <a:gd name="connsiteX4" fmla="*/ 660164 w 775114"/>
              <a:gd name="connsiteY4" fmla="*/ 171418 h 1447574"/>
              <a:gd name="connsiteX5" fmla="*/ 775114 w 775114"/>
              <a:gd name="connsiteY5" fmla="*/ 991235 h 1447574"/>
              <a:gd name="connsiteX6" fmla="*/ 660308 w 775114"/>
              <a:gd name="connsiteY6" fmla="*/ 1322280 h 1447574"/>
              <a:gd name="connsiteX7" fmla="*/ 333855 w 775114"/>
              <a:gd name="connsiteY7" fmla="*/ 1446311 h 1447574"/>
              <a:gd name="connsiteX8" fmla="*/ 144549 w 775114"/>
              <a:gd name="connsiteY8" fmla="*/ 1257941 h 1447574"/>
              <a:gd name="connsiteX9" fmla="*/ 75015 w 775114"/>
              <a:gd name="connsiteY9" fmla="*/ 716113 h 1447574"/>
              <a:gd name="connsiteX10" fmla="*/ 4243 w 775114"/>
              <a:gd name="connsiteY10" fmla="*/ 786943 h 1447574"/>
              <a:gd name="connsiteX0" fmla="*/ 9050 w 779921"/>
              <a:gd name="connsiteY0" fmla="*/ 786943 h 1447574"/>
              <a:gd name="connsiteX1" fmla="*/ 51844 w 779921"/>
              <a:gd name="connsiteY1" fmla="*/ 522452 h 1447574"/>
              <a:gd name="connsiteX2" fmla="*/ 144203 w 779921"/>
              <a:gd name="connsiteY2" fmla="*/ 233770 h 1447574"/>
              <a:gd name="connsiteX3" fmla="*/ 394552 w 779921"/>
              <a:gd name="connsiteY3" fmla="*/ 2575 h 1447574"/>
              <a:gd name="connsiteX4" fmla="*/ 664971 w 779921"/>
              <a:gd name="connsiteY4" fmla="*/ 171418 h 1447574"/>
              <a:gd name="connsiteX5" fmla="*/ 779921 w 779921"/>
              <a:gd name="connsiteY5" fmla="*/ 991235 h 1447574"/>
              <a:gd name="connsiteX6" fmla="*/ 665115 w 779921"/>
              <a:gd name="connsiteY6" fmla="*/ 1322280 h 1447574"/>
              <a:gd name="connsiteX7" fmla="*/ 338662 w 779921"/>
              <a:gd name="connsiteY7" fmla="*/ 1446311 h 1447574"/>
              <a:gd name="connsiteX8" fmla="*/ 149356 w 779921"/>
              <a:gd name="connsiteY8" fmla="*/ 1257941 h 1447574"/>
              <a:gd name="connsiteX9" fmla="*/ 79822 w 779921"/>
              <a:gd name="connsiteY9" fmla="*/ 716113 h 1447574"/>
              <a:gd name="connsiteX10" fmla="*/ 9050 w 779921"/>
              <a:gd name="connsiteY10" fmla="*/ 786943 h 1447574"/>
              <a:gd name="connsiteX0" fmla="*/ 2472 w 773343"/>
              <a:gd name="connsiteY0" fmla="*/ 786943 h 1447574"/>
              <a:gd name="connsiteX1" fmla="*/ 72444 w 773343"/>
              <a:gd name="connsiteY1" fmla="*/ 525904 h 1447574"/>
              <a:gd name="connsiteX2" fmla="*/ 137625 w 773343"/>
              <a:gd name="connsiteY2" fmla="*/ 233770 h 1447574"/>
              <a:gd name="connsiteX3" fmla="*/ 387974 w 773343"/>
              <a:gd name="connsiteY3" fmla="*/ 2575 h 1447574"/>
              <a:gd name="connsiteX4" fmla="*/ 658393 w 773343"/>
              <a:gd name="connsiteY4" fmla="*/ 171418 h 1447574"/>
              <a:gd name="connsiteX5" fmla="*/ 773343 w 773343"/>
              <a:gd name="connsiteY5" fmla="*/ 991235 h 1447574"/>
              <a:gd name="connsiteX6" fmla="*/ 658537 w 773343"/>
              <a:gd name="connsiteY6" fmla="*/ 1322280 h 1447574"/>
              <a:gd name="connsiteX7" fmla="*/ 332084 w 773343"/>
              <a:gd name="connsiteY7" fmla="*/ 1446311 h 1447574"/>
              <a:gd name="connsiteX8" fmla="*/ 142778 w 773343"/>
              <a:gd name="connsiteY8" fmla="*/ 1257941 h 1447574"/>
              <a:gd name="connsiteX9" fmla="*/ 73244 w 773343"/>
              <a:gd name="connsiteY9" fmla="*/ 716113 h 1447574"/>
              <a:gd name="connsiteX10" fmla="*/ 2472 w 773343"/>
              <a:gd name="connsiteY10" fmla="*/ 786943 h 1447574"/>
              <a:gd name="connsiteX0" fmla="*/ 1502 w 772373"/>
              <a:gd name="connsiteY0" fmla="*/ 786943 h 1447574"/>
              <a:gd name="connsiteX1" fmla="*/ 71474 w 772373"/>
              <a:gd name="connsiteY1" fmla="*/ 525904 h 1447574"/>
              <a:gd name="connsiteX2" fmla="*/ 136655 w 772373"/>
              <a:gd name="connsiteY2" fmla="*/ 233770 h 1447574"/>
              <a:gd name="connsiteX3" fmla="*/ 387004 w 772373"/>
              <a:gd name="connsiteY3" fmla="*/ 2575 h 1447574"/>
              <a:gd name="connsiteX4" fmla="*/ 657423 w 772373"/>
              <a:gd name="connsiteY4" fmla="*/ 171418 h 1447574"/>
              <a:gd name="connsiteX5" fmla="*/ 772373 w 772373"/>
              <a:gd name="connsiteY5" fmla="*/ 991235 h 1447574"/>
              <a:gd name="connsiteX6" fmla="*/ 657567 w 772373"/>
              <a:gd name="connsiteY6" fmla="*/ 1322280 h 1447574"/>
              <a:gd name="connsiteX7" fmla="*/ 331114 w 772373"/>
              <a:gd name="connsiteY7" fmla="*/ 1446311 h 1447574"/>
              <a:gd name="connsiteX8" fmla="*/ 141808 w 772373"/>
              <a:gd name="connsiteY8" fmla="*/ 1257941 h 1447574"/>
              <a:gd name="connsiteX9" fmla="*/ 72274 w 772373"/>
              <a:gd name="connsiteY9" fmla="*/ 716113 h 1447574"/>
              <a:gd name="connsiteX10" fmla="*/ 1502 w 772373"/>
              <a:gd name="connsiteY10" fmla="*/ 786943 h 1447574"/>
              <a:gd name="connsiteX0" fmla="*/ 1931 w 772802"/>
              <a:gd name="connsiteY0" fmla="*/ 786943 h 1447574"/>
              <a:gd name="connsiteX1" fmla="*/ 65109 w 772802"/>
              <a:gd name="connsiteY1" fmla="*/ 532806 h 1447574"/>
              <a:gd name="connsiteX2" fmla="*/ 137084 w 772802"/>
              <a:gd name="connsiteY2" fmla="*/ 233770 h 1447574"/>
              <a:gd name="connsiteX3" fmla="*/ 387433 w 772802"/>
              <a:gd name="connsiteY3" fmla="*/ 2575 h 1447574"/>
              <a:gd name="connsiteX4" fmla="*/ 657852 w 772802"/>
              <a:gd name="connsiteY4" fmla="*/ 171418 h 1447574"/>
              <a:gd name="connsiteX5" fmla="*/ 772802 w 772802"/>
              <a:gd name="connsiteY5" fmla="*/ 991235 h 1447574"/>
              <a:gd name="connsiteX6" fmla="*/ 657996 w 772802"/>
              <a:gd name="connsiteY6" fmla="*/ 1322280 h 1447574"/>
              <a:gd name="connsiteX7" fmla="*/ 331543 w 772802"/>
              <a:gd name="connsiteY7" fmla="*/ 1446311 h 1447574"/>
              <a:gd name="connsiteX8" fmla="*/ 142237 w 772802"/>
              <a:gd name="connsiteY8" fmla="*/ 1257941 h 1447574"/>
              <a:gd name="connsiteX9" fmla="*/ 72703 w 772802"/>
              <a:gd name="connsiteY9" fmla="*/ 716113 h 1447574"/>
              <a:gd name="connsiteX10" fmla="*/ 1931 w 772802"/>
              <a:gd name="connsiteY10" fmla="*/ 786943 h 1447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2802" h="1447574">
                <a:moveTo>
                  <a:pt x="1931" y="786943"/>
                </a:moveTo>
                <a:cubicBezTo>
                  <a:pt x="-5304" y="793031"/>
                  <a:pt x="6108" y="637170"/>
                  <a:pt x="65109" y="532806"/>
                </a:cubicBezTo>
                <a:cubicBezTo>
                  <a:pt x="95020" y="452841"/>
                  <a:pt x="83363" y="322142"/>
                  <a:pt x="137084" y="233770"/>
                </a:cubicBezTo>
                <a:cubicBezTo>
                  <a:pt x="190805" y="145398"/>
                  <a:pt x="300638" y="12967"/>
                  <a:pt x="387433" y="2575"/>
                </a:cubicBezTo>
                <a:cubicBezTo>
                  <a:pt x="474228" y="-7817"/>
                  <a:pt x="593624" y="6641"/>
                  <a:pt x="657852" y="171418"/>
                </a:cubicBezTo>
                <a:cubicBezTo>
                  <a:pt x="722080" y="336195"/>
                  <a:pt x="772778" y="799425"/>
                  <a:pt x="772802" y="991235"/>
                </a:cubicBezTo>
                <a:cubicBezTo>
                  <a:pt x="772826" y="1183045"/>
                  <a:pt x="731539" y="1246434"/>
                  <a:pt x="657996" y="1322280"/>
                </a:cubicBezTo>
                <a:cubicBezTo>
                  <a:pt x="584453" y="1398126"/>
                  <a:pt x="417503" y="1457034"/>
                  <a:pt x="331543" y="1446311"/>
                </a:cubicBezTo>
                <a:cubicBezTo>
                  <a:pt x="245583" y="1435588"/>
                  <a:pt x="162488" y="1364071"/>
                  <a:pt x="142237" y="1257941"/>
                </a:cubicBezTo>
                <a:cubicBezTo>
                  <a:pt x="70105" y="1028184"/>
                  <a:pt x="105499" y="806115"/>
                  <a:pt x="72703" y="716113"/>
                </a:cubicBezTo>
                <a:cubicBezTo>
                  <a:pt x="35569" y="690454"/>
                  <a:pt x="12746" y="754000"/>
                  <a:pt x="1931" y="786943"/>
                </a:cubicBezTo>
                <a:close/>
              </a:path>
            </a:pathLst>
          </a:custGeom>
          <a:noFill/>
          <a:ln w="19050" cap="flat">
            <a:solidFill>
              <a:schemeClr val="tx1"/>
            </a:solidFill>
            <a:prstDash val="solid"/>
            <a:miter/>
          </a:ln>
        </p:spPr>
        <p:txBody>
          <a:bodyPr rtlCol="0" anchor="ctr"/>
          <a:lstStyle/>
          <a:p>
            <a:endParaRPr lang="en-US">
              <a:ln>
                <a:solidFill>
                  <a:srgbClr val="000000"/>
                </a:solidFill>
              </a:ln>
              <a:solidFill>
                <a:srgbClr val="000000"/>
              </a:solidFill>
            </a:endParaRPr>
          </a:p>
        </p:txBody>
      </p:sp>
      <p:pic>
        <p:nvPicPr>
          <p:cNvPr id="7" name="Graphic 6" descr="Handshake">
            <a:extLst>
              <a:ext uri="{FF2B5EF4-FFF2-40B4-BE49-F238E27FC236}">
                <a16:creationId xmlns:a16="http://schemas.microsoft.com/office/drawing/2014/main" id="{97D70C1B-D2BE-CEC0-A726-A9C6FE246B0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96399" y="941377"/>
            <a:ext cx="4903863" cy="4903863"/>
          </a:xfrm>
          <a:prstGeom prst="rect">
            <a:avLst/>
          </a:prstGeom>
        </p:spPr>
      </p:pic>
    </p:spTree>
    <p:extLst>
      <p:ext uri="{BB962C8B-B14F-4D97-AF65-F5344CB8AC3E}">
        <p14:creationId xmlns:p14="http://schemas.microsoft.com/office/powerpoint/2010/main" val="3814772467"/>
      </p:ext>
    </p:extLst>
  </p:cSld>
  <p:clrMapOvr>
    <a:masterClrMapping/>
  </p:clrMapOvr>
</p:sld>
</file>

<file path=ppt/theme/theme1.xml><?xml version="1.0" encoding="utf-8"?>
<a:theme xmlns:a="http://schemas.openxmlformats.org/drawingml/2006/main" name="ChitchatVTI">
  <a:themeElements>
    <a:clrScheme name="bubbles">
      <a:dk1>
        <a:sysClr val="windowText" lastClr="000000"/>
      </a:dk1>
      <a:lt1>
        <a:sysClr val="window" lastClr="FFFFFF"/>
      </a:lt1>
      <a:dk2>
        <a:srgbClr val="071819"/>
      </a:dk2>
      <a:lt2>
        <a:srgbClr val="D5F2EB"/>
      </a:lt2>
      <a:accent1>
        <a:srgbClr val="38B698"/>
      </a:accent1>
      <a:accent2>
        <a:srgbClr val="528BD6"/>
      </a:accent2>
      <a:accent3>
        <a:srgbClr val="31A7C7"/>
      </a:accent3>
      <a:accent4>
        <a:srgbClr val="F15843"/>
      </a:accent4>
      <a:accent5>
        <a:srgbClr val="DE3A6D"/>
      </a:accent5>
      <a:accent6>
        <a:srgbClr val="7AAE3C"/>
      </a:accent6>
      <a:hlink>
        <a:srgbClr val="2F9880"/>
      </a:hlink>
      <a:folHlink>
        <a:srgbClr val="396CD1"/>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TotalTime>
  <Words>1176</Words>
  <Application>Microsoft Office PowerPoint</Application>
  <PresentationFormat>Widescreen</PresentationFormat>
  <Paragraphs>45</Paragraphs>
  <Slides>9</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Arial</vt:lpstr>
      <vt:lpstr>Calibri</vt:lpstr>
      <vt:lpstr>Cambria</vt:lpstr>
      <vt:lpstr>Sitka Heading</vt:lpstr>
      <vt:lpstr>The Hand</vt:lpstr>
      <vt:lpstr>The Serif Hand</vt:lpstr>
      <vt:lpstr>Times New Roman</vt:lpstr>
      <vt:lpstr>ChitchatVTI</vt:lpstr>
      <vt:lpstr>Critical factors that lead start-ups to succeed beyond three years </vt:lpstr>
      <vt:lpstr>Introduction </vt:lpstr>
      <vt:lpstr>Critical factors that lead start-ups to succeed</vt:lpstr>
      <vt:lpstr>Critical factors that lead start-ups to succeed (Cont...)</vt:lpstr>
      <vt:lpstr>Critical factors that lead start-ups to succeed (Cont...) </vt:lpstr>
      <vt:lpstr>Critical factors that lead start-ups to succeed (Cont...)</vt:lpstr>
      <vt:lpstr>Impact of success factors by using appropriate examples </vt:lpstr>
      <vt:lpstr>Impact of success factors by using appropriate examples (Cont...)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Manish Reddy PABBATHI</cp:lastModifiedBy>
  <cp:revision>264</cp:revision>
  <dcterms:created xsi:type="dcterms:W3CDTF">2023-04-12T16:32:23Z</dcterms:created>
  <dcterms:modified xsi:type="dcterms:W3CDTF">2023-05-11T12:21:21Z</dcterms:modified>
</cp:coreProperties>
</file>