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3">
  <p:sldMasterIdLst>
    <p:sldMasterId id="2147484011" r:id="rId1"/>
  </p:sldMasterIdLst>
  <p:sldIdLst>
    <p:sldId id="256" r:id="rId2"/>
  </p:sldIdLst>
  <p:sldSz cx="30275213" cy="4280376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DC78B"/>
    <a:srgbClr val="DF6613"/>
    <a:srgbClr val="FCB464"/>
    <a:srgbClr val="F3F595"/>
    <a:srgbClr val="FF00FF"/>
    <a:srgbClr val="FFCCFF"/>
    <a:srgbClr val="FFFF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20" d="100"/>
          <a:sy n="20" d="100"/>
        </p:scale>
        <p:origin x="1949" y="-10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CD966-FDA9-EC05-8C4F-11BE27D98504}"/>
              </a:ext>
            </a:extLst>
          </p:cNvPr>
          <p:cNvSpPr>
            <a:spLocks noGrp="1"/>
          </p:cNvSpPr>
          <p:nvPr>
            <p:ph type="ctrTitle"/>
          </p:nvPr>
        </p:nvSpPr>
        <p:spPr>
          <a:xfrm>
            <a:off x="3784402" y="7005156"/>
            <a:ext cx="22706410" cy="14902051"/>
          </a:xfrm>
        </p:spPr>
        <p:txBody>
          <a:bodyPr anchor="b"/>
          <a:lstStyle>
            <a:lvl1pPr algn="ctr">
              <a:defRPr sz="14899"/>
            </a:lvl1pPr>
          </a:lstStyle>
          <a:p>
            <a:r>
              <a:rPr lang="en-US"/>
              <a:t>Click to edit Master title style</a:t>
            </a:r>
            <a:endParaRPr lang="en-GB"/>
          </a:p>
        </p:txBody>
      </p:sp>
      <p:sp>
        <p:nvSpPr>
          <p:cNvPr id="3" name="Subtitle 2">
            <a:extLst>
              <a:ext uri="{FF2B5EF4-FFF2-40B4-BE49-F238E27FC236}">
                <a16:creationId xmlns:a16="http://schemas.microsoft.com/office/drawing/2014/main" id="{C0C75D7D-3A69-512E-78A9-3580F42EC6B5}"/>
              </a:ext>
            </a:extLst>
          </p:cNvPr>
          <p:cNvSpPr>
            <a:spLocks noGrp="1"/>
          </p:cNvSpPr>
          <p:nvPr>
            <p:ph type="subTitle" idx="1"/>
          </p:nvPr>
        </p:nvSpPr>
        <p:spPr>
          <a:xfrm>
            <a:off x="3784402" y="22481887"/>
            <a:ext cx="22706410" cy="10334331"/>
          </a:xfrm>
        </p:spPr>
        <p:txBody>
          <a:bodyPr/>
          <a:lstStyle>
            <a:lvl1pPr marL="0" indent="0" algn="ctr">
              <a:buNone/>
              <a:defRPr sz="5960"/>
            </a:lvl1pPr>
            <a:lvl2pPr marL="1135319" indent="0" algn="ctr">
              <a:buNone/>
              <a:defRPr sz="4966"/>
            </a:lvl2pPr>
            <a:lvl3pPr marL="2270638" indent="0" algn="ctr">
              <a:buNone/>
              <a:defRPr sz="4470"/>
            </a:lvl3pPr>
            <a:lvl4pPr marL="3405957" indent="0" algn="ctr">
              <a:buNone/>
              <a:defRPr sz="3973"/>
            </a:lvl4pPr>
            <a:lvl5pPr marL="4541276" indent="0" algn="ctr">
              <a:buNone/>
              <a:defRPr sz="3973"/>
            </a:lvl5pPr>
            <a:lvl6pPr marL="5676595" indent="0" algn="ctr">
              <a:buNone/>
              <a:defRPr sz="3973"/>
            </a:lvl6pPr>
            <a:lvl7pPr marL="6811914" indent="0" algn="ctr">
              <a:buNone/>
              <a:defRPr sz="3973"/>
            </a:lvl7pPr>
            <a:lvl8pPr marL="7947233" indent="0" algn="ctr">
              <a:buNone/>
              <a:defRPr sz="3973"/>
            </a:lvl8pPr>
            <a:lvl9pPr marL="9082552" indent="0" algn="ctr">
              <a:buNone/>
              <a:defRPr sz="3973"/>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1521D9B-9930-2C23-DC15-9CCC06EE4EC2}"/>
              </a:ext>
            </a:extLst>
          </p:cNvPr>
          <p:cNvSpPr>
            <a:spLocks noGrp="1"/>
          </p:cNvSpPr>
          <p:nvPr>
            <p:ph type="dt" sz="half" idx="10"/>
          </p:nvPr>
        </p:nvSpPr>
        <p:spPr/>
        <p:txBody>
          <a:bodyPr/>
          <a:lstStyle/>
          <a:p>
            <a:fld id="{4B713497-1685-40A3-B4A1-2130E15F80A2}" type="datetimeFigureOut">
              <a:rPr lang="en-GB" smtClean="0"/>
              <a:t>02/06/2023</a:t>
            </a:fld>
            <a:endParaRPr lang="en-GB"/>
          </a:p>
        </p:txBody>
      </p:sp>
      <p:sp>
        <p:nvSpPr>
          <p:cNvPr id="5" name="Footer Placeholder 4">
            <a:extLst>
              <a:ext uri="{FF2B5EF4-FFF2-40B4-BE49-F238E27FC236}">
                <a16:creationId xmlns:a16="http://schemas.microsoft.com/office/drawing/2014/main" id="{6A550901-D071-DD72-0C8A-720C7DD0B1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17F8B6-39BD-3CE0-6110-5C1F3A18941A}"/>
              </a:ext>
            </a:extLst>
          </p:cNvPr>
          <p:cNvSpPr>
            <a:spLocks noGrp="1"/>
          </p:cNvSpPr>
          <p:nvPr>
            <p:ph type="sldNum" sz="quarter" idx="12"/>
          </p:nvPr>
        </p:nvSpPr>
        <p:spPr/>
        <p:txBody>
          <a:bodyPr/>
          <a:lstStyle/>
          <a:p>
            <a:fld id="{DEB9CCC0-E3C9-4478-B475-1CC50E5DC619}" type="slidenum">
              <a:rPr lang="en-GB" smtClean="0"/>
              <a:t>‹#›</a:t>
            </a:fld>
            <a:endParaRPr lang="en-GB"/>
          </a:p>
        </p:txBody>
      </p:sp>
    </p:spTree>
    <p:extLst>
      <p:ext uri="{BB962C8B-B14F-4D97-AF65-F5344CB8AC3E}">
        <p14:creationId xmlns:p14="http://schemas.microsoft.com/office/powerpoint/2010/main" val="1291893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DBE6C3-FF6C-AC1C-EDCD-B928862A407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EC62E94-4850-A28F-366E-F4241EFE3FD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BDE6C1-AC29-174B-1FB8-7997CF65970A}"/>
              </a:ext>
            </a:extLst>
          </p:cNvPr>
          <p:cNvSpPr>
            <a:spLocks noGrp="1"/>
          </p:cNvSpPr>
          <p:nvPr>
            <p:ph type="dt" sz="half" idx="10"/>
          </p:nvPr>
        </p:nvSpPr>
        <p:spPr/>
        <p:txBody>
          <a:bodyPr/>
          <a:lstStyle/>
          <a:p>
            <a:fld id="{4B713497-1685-40A3-B4A1-2130E15F80A2}" type="datetimeFigureOut">
              <a:rPr lang="en-GB" smtClean="0"/>
              <a:t>02/06/2023</a:t>
            </a:fld>
            <a:endParaRPr lang="en-GB"/>
          </a:p>
        </p:txBody>
      </p:sp>
      <p:sp>
        <p:nvSpPr>
          <p:cNvPr id="5" name="Footer Placeholder 4">
            <a:extLst>
              <a:ext uri="{FF2B5EF4-FFF2-40B4-BE49-F238E27FC236}">
                <a16:creationId xmlns:a16="http://schemas.microsoft.com/office/drawing/2014/main" id="{FB687BAA-EBC0-879E-41BB-90B9528BEA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A47C01-C53A-FDB9-9BC7-F02D5CA319BC}"/>
              </a:ext>
            </a:extLst>
          </p:cNvPr>
          <p:cNvSpPr>
            <a:spLocks noGrp="1"/>
          </p:cNvSpPr>
          <p:nvPr>
            <p:ph type="sldNum" sz="quarter" idx="12"/>
          </p:nvPr>
        </p:nvSpPr>
        <p:spPr/>
        <p:txBody>
          <a:bodyPr/>
          <a:lstStyle/>
          <a:p>
            <a:fld id="{DEB9CCC0-E3C9-4478-B475-1CC50E5DC619}" type="slidenum">
              <a:rPr lang="en-GB" smtClean="0"/>
              <a:t>‹#›</a:t>
            </a:fld>
            <a:endParaRPr lang="en-GB"/>
          </a:p>
        </p:txBody>
      </p:sp>
    </p:spTree>
    <p:extLst>
      <p:ext uri="{BB962C8B-B14F-4D97-AF65-F5344CB8AC3E}">
        <p14:creationId xmlns:p14="http://schemas.microsoft.com/office/powerpoint/2010/main" val="17586259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14E89-81B3-0068-5343-C8A6526DA71A}"/>
              </a:ext>
            </a:extLst>
          </p:cNvPr>
          <p:cNvSpPr>
            <a:spLocks noGrp="1"/>
          </p:cNvSpPr>
          <p:nvPr>
            <p:ph type="title"/>
          </p:nvPr>
        </p:nvSpPr>
        <p:spPr>
          <a:xfrm>
            <a:off x="2065653" y="10671222"/>
            <a:ext cx="26112371" cy="17805173"/>
          </a:xfrm>
        </p:spPr>
        <p:txBody>
          <a:bodyPr anchor="b"/>
          <a:lstStyle>
            <a:lvl1pPr>
              <a:defRPr sz="14899"/>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775F46E-662C-3EE2-3EC7-2EC2C8491AEC}"/>
              </a:ext>
            </a:extLst>
          </p:cNvPr>
          <p:cNvSpPr>
            <a:spLocks noGrp="1"/>
          </p:cNvSpPr>
          <p:nvPr>
            <p:ph type="body" idx="1"/>
          </p:nvPr>
        </p:nvSpPr>
        <p:spPr>
          <a:xfrm>
            <a:off x="2065653" y="28644839"/>
            <a:ext cx="26112371" cy="9363320"/>
          </a:xfrm>
        </p:spPr>
        <p:txBody>
          <a:bodyPr/>
          <a:lstStyle>
            <a:lvl1pPr marL="0" indent="0">
              <a:buNone/>
              <a:defRPr sz="5960">
                <a:solidFill>
                  <a:schemeClr val="tx1">
                    <a:tint val="75000"/>
                  </a:schemeClr>
                </a:solidFill>
              </a:defRPr>
            </a:lvl1pPr>
            <a:lvl2pPr marL="1135319" indent="0">
              <a:buNone/>
              <a:defRPr sz="4966">
                <a:solidFill>
                  <a:schemeClr val="tx1">
                    <a:tint val="75000"/>
                  </a:schemeClr>
                </a:solidFill>
              </a:defRPr>
            </a:lvl2pPr>
            <a:lvl3pPr marL="2270638" indent="0">
              <a:buNone/>
              <a:defRPr sz="4470">
                <a:solidFill>
                  <a:schemeClr val="tx1">
                    <a:tint val="75000"/>
                  </a:schemeClr>
                </a:solidFill>
              </a:defRPr>
            </a:lvl3pPr>
            <a:lvl4pPr marL="3405957" indent="0">
              <a:buNone/>
              <a:defRPr sz="3973">
                <a:solidFill>
                  <a:schemeClr val="tx1">
                    <a:tint val="75000"/>
                  </a:schemeClr>
                </a:solidFill>
              </a:defRPr>
            </a:lvl4pPr>
            <a:lvl5pPr marL="4541276" indent="0">
              <a:buNone/>
              <a:defRPr sz="3973">
                <a:solidFill>
                  <a:schemeClr val="tx1">
                    <a:tint val="75000"/>
                  </a:schemeClr>
                </a:solidFill>
              </a:defRPr>
            </a:lvl5pPr>
            <a:lvl6pPr marL="5676595" indent="0">
              <a:buNone/>
              <a:defRPr sz="3973">
                <a:solidFill>
                  <a:schemeClr val="tx1">
                    <a:tint val="75000"/>
                  </a:schemeClr>
                </a:solidFill>
              </a:defRPr>
            </a:lvl6pPr>
            <a:lvl7pPr marL="6811914" indent="0">
              <a:buNone/>
              <a:defRPr sz="3973">
                <a:solidFill>
                  <a:schemeClr val="tx1">
                    <a:tint val="75000"/>
                  </a:schemeClr>
                </a:solidFill>
              </a:defRPr>
            </a:lvl7pPr>
            <a:lvl8pPr marL="7947233" indent="0">
              <a:buNone/>
              <a:defRPr sz="3973">
                <a:solidFill>
                  <a:schemeClr val="tx1">
                    <a:tint val="75000"/>
                  </a:schemeClr>
                </a:solidFill>
              </a:defRPr>
            </a:lvl8pPr>
            <a:lvl9pPr marL="9082552" indent="0">
              <a:buNone/>
              <a:defRPr sz="3973">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CFC584-A5D2-98C0-DF36-AAEE8DF1678B}"/>
              </a:ext>
            </a:extLst>
          </p:cNvPr>
          <p:cNvSpPr>
            <a:spLocks noGrp="1"/>
          </p:cNvSpPr>
          <p:nvPr>
            <p:ph type="dt" sz="half" idx="10"/>
          </p:nvPr>
        </p:nvSpPr>
        <p:spPr/>
        <p:txBody>
          <a:bodyPr/>
          <a:lstStyle/>
          <a:p>
            <a:fld id="{4B713497-1685-40A3-B4A1-2130E15F80A2}" type="datetimeFigureOut">
              <a:rPr lang="en-GB" smtClean="0"/>
              <a:t>02/06/2023</a:t>
            </a:fld>
            <a:endParaRPr lang="en-GB"/>
          </a:p>
        </p:txBody>
      </p:sp>
      <p:sp>
        <p:nvSpPr>
          <p:cNvPr id="5" name="Footer Placeholder 4">
            <a:extLst>
              <a:ext uri="{FF2B5EF4-FFF2-40B4-BE49-F238E27FC236}">
                <a16:creationId xmlns:a16="http://schemas.microsoft.com/office/drawing/2014/main" id="{40CD7693-9BF6-EA02-EE17-E48444D0EF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7A6A8E-4BF5-6F99-CB71-2B884BAE12F1}"/>
              </a:ext>
            </a:extLst>
          </p:cNvPr>
          <p:cNvSpPr>
            <a:spLocks noGrp="1"/>
          </p:cNvSpPr>
          <p:nvPr>
            <p:ph type="sldNum" sz="quarter" idx="12"/>
          </p:nvPr>
        </p:nvSpPr>
        <p:spPr/>
        <p:txBody>
          <a:bodyPr/>
          <a:lstStyle/>
          <a:p>
            <a:fld id="{DEB9CCC0-E3C9-4478-B475-1CC50E5DC619}" type="slidenum">
              <a:rPr lang="en-GB" smtClean="0"/>
              <a:t>‹#›</a:t>
            </a:fld>
            <a:endParaRPr lang="en-GB"/>
          </a:p>
        </p:txBody>
      </p:sp>
    </p:spTree>
    <p:extLst>
      <p:ext uri="{BB962C8B-B14F-4D97-AF65-F5344CB8AC3E}">
        <p14:creationId xmlns:p14="http://schemas.microsoft.com/office/powerpoint/2010/main" val="9165962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A7E11-4B88-39F5-49DF-8E4386AFD08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733324C-B5D2-2138-7DF2-502D0930D7DD}"/>
              </a:ext>
            </a:extLst>
          </p:cNvPr>
          <p:cNvSpPr>
            <a:spLocks noGrp="1"/>
          </p:cNvSpPr>
          <p:nvPr>
            <p:ph sz="half" idx="1"/>
          </p:nvPr>
        </p:nvSpPr>
        <p:spPr>
          <a:xfrm>
            <a:off x="2081421" y="11394520"/>
            <a:ext cx="12866966" cy="271585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67601CC-C7B5-C91A-97E2-F2FBC9AA1538}"/>
              </a:ext>
            </a:extLst>
          </p:cNvPr>
          <p:cNvSpPr>
            <a:spLocks noGrp="1"/>
          </p:cNvSpPr>
          <p:nvPr>
            <p:ph sz="half" idx="2"/>
          </p:nvPr>
        </p:nvSpPr>
        <p:spPr>
          <a:xfrm>
            <a:off x="15326826" y="11394520"/>
            <a:ext cx="12866966" cy="271585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F9FEB0F-2DAF-5DFB-906C-E96ED21EE9F2}"/>
              </a:ext>
            </a:extLst>
          </p:cNvPr>
          <p:cNvSpPr>
            <a:spLocks noGrp="1"/>
          </p:cNvSpPr>
          <p:nvPr>
            <p:ph type="dt" sz="half" idx="10"/>
          </p:nvPr>
        </p:nvSpPr>
        <p:spPr/>
        <p:txBody>
          <a:bodyPr/>
          <a:lstStyle/>
          <a:p>
            <a:fld id="{4B713497-1685-40A3-B4A1-2130E15F80A2}" type="datetimeFigureOut">
              <a:rPr lang="en-GB" smtClean="0"/>
              <a:t>02/06/2023</a:t>
            </a:fld>
            <a:endParaRPr lang="en-GB"/>
          </a:p>
        </p:txBody>
      </p:sp>
      <p:sp>
        <p:nvSpPr>
          <p:cNvPr id="6" name="Footer Placeholder 5">
            <a:extLst>
              <a:ext uri="{FF2B5EF4-FFF2-40B4-BE49-F238E27FC236}">
                <a16:creationId xmlns:a16="http://schemas.microsoft.com/office/drawing/2014/main" id="{18899D7C-422F-0C7F-902C-F471406850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3A554E-289A-9086-FBF2-F4DA4F461D26}"/>
              </a:ext>
            </a:extLst>
          </p:cNvPr>
          <p:cNvSpPr>
            <a:spLocks noGrp="1"/>
          </p:cNvSpPr>
          <p:nvPr>
            <p:ph type="sldNum" sz="quarter" idx="12"/>
          </p:nvPr>
        </p:nvSpPr>
        <p:spPr/>
        <p:txBody>
          <a:bodyPr/>
          <a:lstStyle/>
          <a:p>
            <a:fld id="{DEB9CCC0-E3C9-4478-B475-1CC50E5DC619}" type="slidenum">
              <a:rPr lang="en-GB" smtClean="0"/>
              <a:t>‹#›</a:t>
            </a:fld>
            <a:endParaRPr lang="en-GB"/>
          </a:p>
        </p:txBody>
      </p:sp>
    </p:spTree>
    <p:extLst>
      <p:ext uri="{BB962C8B-B14F-4D97-AF65-F5344CB8AC3E}">
        <p14:creationId xmlns:p14="http://schemas.microsoft.com/office/powerpoint/2010/main" val="37101946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55C8B-F54A-F873-8CD2-BBED3BE560CD}"/>
              </a:ext>
            </a:extLst>
          </p:cNvPr>
          <p:cNvSpPr>
            <a:spLocks noGrp="1"/>
          </p:cNvSpPr>
          <p:nvPr>
            <p:ph type="title"/>
          </p:nvPr>
        </p:nvSpPr>
        <p:spPr>
          <a:xfrm>
            <a:off x="2085364" y="2278907"/>
            <a:ext cx="26112371" cy="8273416"/>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E3AE5F6-5189-6675-1731-CBA930D5E8E8}"/>
              </a:ext>
            </a:extLst>
          </p:cNvPr>
          <p:cNvSpPr>
            <a:spLocks noGrp="1"/>
          </p:cNvSpPr>
          <p:nvPr>
            <p:ph type="body" idx="1"/>
          </p:nvPr>
        </p:nvSpPr>
        <p:spPr>
          <a:xfrm>
            <a:off x="2085365" y="10492870"/>
            <a:ext cx="12807833" cy="5142393"/>
          </a:xfrm>
        </p:spPr>
        <p:txBody>
          <a:bodyPr anchor="b"/>
          <a:lstStyle>
            <a:lvl1pPr marL="0" indent="0">
              <a:buNone/>
              <a:defRPr sz="5960" b="1"/>
            </a:lvl1pPr>
            <a:lvl2pPr marL="1135319" indent="0">
              <a:buNone/>
              <a:defRPr sz="4966" b="1"/>
            </a:lvl2pPr>
            <a:lvl3pPr marL="2270638" indent="0">
              <a:buNone/>
              <a:defRPr sz="4470" b="1"/>
            </a:lvl3pPr>
            <a:lvl4pPr marL="3405957" indent="0">
              <a:buNone/>
              <a:defRPr sz="3973" b="1"/>
            </a:lvl4pPr>
            <a:lvl5pPr marL="4541276" indent="0">
              <a:buNone/>
              <a:defRPr sz="3973" b="1"/>
            </a:lvl5pPr>
            <a:lvl6pPr marL="5676595" indent="0">
              <a:buNone/>
              <a:defRPr sz="3973" b="1"/>
            </a:lvl6pPr>
            <a:lvl7pPr marL="6811914" indent="0">
              <a:buNone/>
              <a:defRPr sz="3973" b="1"/>
            </a:lvl7pPr>
            <a:lvl8pPr marL="7947233" indent="0">
              <a:buNone/>
              <a:defRPr sz="3973" b="1"/>
            </a:lvl8pPr>
            <a:lvl9pPr marL="9082552" indent="0">
              <a:buNone/>
              <a:defRPr sz="3973" b="1"/>
            </a:lvl9pPr>
          </a:lstStyle>
          <a:p>
            <a:pPr lvl="0"/>
            <a:r>
              <a:rPr lang="en-US"/>
              <a:t>Click to edit Master text styles</a:t>
            </a:r>
          </a:p>
        </p:txBody>
      </p:sp>
      <p:sp>
        <p:nvSpPr>
          <p:cNvPr id="4" name="Content Placeholder 3">
            <a:extLst>
              <a:ext uri="{FF2B5EF4-FFF2-40B4-BE49-F238E27FC236}">
                <a16:creationId xmlns:a16="http://schemas.microsoft.com/office/drawing/2014/main" id="{51AD1060-3701-06C6-0497-AD1D726DD6F7}"/>
              </a:ext>
            </a:extLst>
          </p:cNvPr>
          <p:cNvSpPr>
            <a:spLocks noGrp="1"/>
          </p:cNvSpPr>
          <p:nvPr>
            <p:ph sz="half" idx="2"/>
          </p:nvPr>
        </p:nvSpPr>
        <p:spPr>
          <a:xfrm>
            <a:off x="2085365" y="15635264"/>
            <a:ext cx="12807833" cy="229971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3F934EB-DE68-5777-0818-E7E1B5B9F748}"/>
              </a:ext>
            </a:extLst>
          </p:cNvPr>
          <p:cNvSpPr>
            <a:spLocks noGrp="1"/>
          </p:cNvSpPr>
          <p:nvPr>
            <p:ph type="body" sz="quarter" idx="3"/>
          </p:nvPr>
        </p:nvSpPr>
        <p:spPr>
          <a:xfrm>
            <a:off x="15326827" y="10492870"/>
            <a:ext cx="12870909" cy="5142393"/>
          </a:xfrm>
        </p:spPr>
        <p:txBody>
          <a:bodyPr anchor="b"/>
          <a:lstStyle>
            <a:lvl1pPr marL="0" indent="0">
              <a:buNone/>
              <a:defRPr sz="5960" b="1"/>
            </a:lvl1pPr>
            <a:lvl2pPr marL="1135319" indent="0">
              <a:buNone/>
              <a:defRPr sz="4966" b="1"/>
            </a:lvl2pPr>
            <a:lvl3pPr marL="2270638" indent="0">
              <a:buNone/>
              <a:defRPr sz="4470" b="1"/>
            </a:lvl3pPr>
            <a:lvl4pPr marL="3405957" indent="0">
              <a:buNone/>
              <a:defRPr sz="3973" b="1"/>
            </a:lvl4pPr>
            <a:lvl5pPr marL="4541276" indent="0">
              <a:buNone/>
              <a:defRPr sz="3973" b="1"/>
            </a:lvl5pPr>
            <a:lvl6pPr marL="5676595" indent="0">
              <a:buNone/>
              <a:defRPr sz="3973" b="1"/>
            </a:lvl6pPr>
            <a:lvl7pPr marL="6811914" indent="0">
              <a:buNone/>
              <a:defRPr sz="3973" b="1"/>
            </a:lvl7pPr>
            <a:lvl8pPr marL="7947233" indent="0">
              <a:buNone/>
              <a:defRPr sz="3973" b="1"/>
            </a:lvl8pPr>
            <a:lvl9pPr marL="9082552" indent="0">
              <a:buNone/>
              <a:defRPr sz="3973" b="1"/>
            </a:lvl9pPr>
          </a:lstStyle>
          <a:p>
            <a:pPr lvl="0"/>
            <a:r>
              <a:rPr lang="en-US"/>
              <a:t>Click to edit Master text styles</a:t>
            </a:r>
          </a:p>
        </p:txBody>
      </p:sp>
      <p:sp>
        <p:nvSpPr>
          <p:cNvPr id="6" name="Content Placeholder 5">
            <a:extLst>
              <a:ext uri="{FF2B5EF4-FFF2-40B4-BE49-F238E27FC236}">
                <a16:creationId xmlns:a16="http://schemas.microsoft.com/office/drawing/2014/main" id="{3327D09E-C2D7-7E86-11F9-FD6AE71D33F4}"/>
              </a:ext>
            </a:extLst>
          </p:cNvPr>
          <p:cNvSpPr>
            <a:spLocks noGrp="1"/>
          </p:cNvSpPr>
          <p:nvPr>
            <p:ph sz="quarter" idx="4"/>
          </p:nvPr>
        </p:nvSpPr>
        <p:spPr>
          <a:xfrm>
            <a:off x="15326827" y="15635264"/>
            <a:ext cx="12870909" cy="229971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64F0CBC-C942-C47E-7E92-5A2936644F18}"/>
              </a:ext>
            </a:extLst>
          </p:cNvPr>
          <p:cNvSpPr>
            <a:spLocks noGrp="1"/>
          </p:cNvSpPr>
          <p:nvPr>
            <p:ph type="dt" sz="half" idx="10"/>
          </p:nvPr>
        </p:nvSpPr>
        <p:spPr/>
        <p:txBody>
          <a:bodyPr/>
          <a:lstStyle/>
          <a:p>
            <a:fld id="{4B713497-1685-40A3-B4A1-2130E15F80A2}" type="datetimeFigureOut">
              <a:rPr lang="en-GB" smtClean="0"/>
              <a:t>02/06/2023</a:t>
            </a:fld>
            <a:endParaRPr lang="en-GB"/>
          </a:p>
        </p:txBody>
      </p:sp>
      <p:sp>
        <p:nvSpPr>
          <p:cNvPr id="8" name="Footer Placeholder 7">
            <a:extLst>
              <a:ext uri="{FF2B5EF4-FFF2-40B4-BE49-F238E27FC236}">
                <a16:creationId xmlns:a16="http://schemas.microsoft.com/office/drawing/2014/main" id="{D380DD20-EBE1-9C02-5035-DF8342375B7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DE48914-B6E0-8CF8-20EB-99707BE39DE0}"/>
              </a:ext>
            </a:extLst>
          </p:cNvPr>
          <p:cNvSpPr>
            <a:spLocks noGrp="1"/>
          </p:cNvSpPr>
          <p:nvPr>
            <p:ph type="sldNum" sz="quarter" idx="12"/>
          </p:nvPr>
        </p:nvSpPr>
        <p:spPr/>
        <p:txBody>
          <a:bodyPr/>
          <a:lstStyle/>
          <a:p>
            <a:fld id="{DEB9CCC0-E3C9-4478-B475-1CC50E5DC619}" type="slidenum">
              <a:rPr lang="en-GB" smtClean="0"/>
              <a:t>‹#›</a:t>
            </a:fld>
            <a:endParaRPr lang="en-GB"/>
          </a:p>
        </p:txBody>
      </p:sp>
    </p:spTree>
    <p:extLst>
      <p:ext uri="{BB962C8B-B14F-4D97-AF65-F5344CB8AC3E}">
        <p14:creationId xmlns:p14="http://schemas.microsoft.com/office/powerpoint/2010/main" val="41338984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A8AA9-C7C1-DE15-6AD8-7948A0008E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EEA682A-F847-973D-FF02-D584FAAA5790}"/>
              </a:ext>
            </a:extLst>
          </p:cNvPr>
          <p:cNvSpPr>
            <a:spLocks noGrp="1"/>
          </p:cNvSpPr>
          <p:nvPr>
            <p:ph type="dt" sz="half" idx="10"/>
          </p:nvPr>
        </p:nvSpPr>
        <p:spPr/>
        <p:txBody>
          <a:bodyPr/>
          <a:lstStyle/>
          <a:p>
            <a:fld id="{4B713497-1685-40A3-B4A1-2130E15F80A2}" type="datetimeFigureOut">
              <a:rPr lang="en-GB" smtClean="0"/>
              <a:t>02/06/2023</a:t>
            </a:fld>
            <a:endParaRPr lang="en-GB"/>
          </a:p>
        </p:txBody>
      </p:sp>
      <p:sp>
        <p:nvSpPr>
          <p:cNvPr id="4" name="Footer Placeholder 3">
            <a:extLst>
              <a:ext uri="{FF2B5EF4-FFF2-40B4-BE49-F238E27FC236}">
                <a16:creationId xmlns:a16="http://schemas.microsoft.com/office/drawing/2014/main" id="{FB0F8633-4B3B-158F-B890-479ABAEE2C2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0CCAF50-7B19-5876-BABE-5A6DF8F35155}"/>
              </a:ext>
            </a:extLst>
          </p:cNvPr>
          <p:cNvSpPr>
            <a:spLocks noGrp="1"/>
          </p:cNvSpPr>
          <p:nvPr>
            <p:ph type="sldNum" sz="quarter" idx="12"/>
          </p:nvPr>
        </p:nvSpPr>
        <p:spPr/>
        <p:txBody>
          <a:bodyPr/>
          <a:lstStyle/>
          <a:p>
            <a:fld id="{DEB9CCC0-E3C9-4478-B475-1CC50E5DC619}" type="slidenum">
              <a:rPr lang="en-GB" smtClean="0"/>
              <a:t>‹#›</a:t>
            </a:fld>
            <a:endParaRPr lang="en-GB"/>
          </a:p>
        </p:txBody>
      </p:sp>
    </p:spTree>
    <p:extLst>
      <p:ext uri="{BB962C8B-B14F-4D97-AF65-F5344CB8AC3E}">
        <p14:creationId xmlns:p14="http://schemas.microsoft.com/office/powerpoint/2010/main" val="22018618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C14E978-75C5-7635-3A76-20D451C36154}"/>
              </a:ext>
            </a:extLst>
          </p:cNvPr>
          <p:cNvSpPr>
            <a:spLocks noGrp="1"/>
          </p:cNvSpPr>
          <p:nvPr>
            <p:ph type="dt" sz="half" idx="10"/>
          </p:nvPr>
        </p:nvSpPr>
        <p:spPr/>
        <p:txBody>
          <a:bodyPr/>
          <a:lstStyle/>
          <a:p>
            <a:fld id="{4B713497-1685-40A3-B4A1-2130E15F80A2}" type="datetimeFigureOut">
              <a:rPr lang="en-GB" smtClean="0"/>
              <a:t>02/06/2023</a:t>
            </a:fld>
            <a:endParaRPr lang="en-GB"/>
          </a:p>
        </p:txBody>
      </p:sp>
      <p:sp>
        <p:nvSpPr>
          <p:cNvPr id="3" name="Footer Placeholder 2">
            <a:extLst>
              <a:ext uri="{FF2B5EF4-FFF2-40B4-BE49-F238E27FC236}">
                <a16:creationId xmlns:a16="http://schemas.microsoft.com/office/drawing/2014/main" id="{D85D06AD-2362-82C0-9BA2-B8950AACBD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F049DE3-4A4B-3D4A-0DFD-097B81DDD226}"/>
              </a:ext>
            </a:extLst>
          </p:cNvPr>
          <p:cNvSpPr>
            <a:spLocks noGrp="1"/>
          </p:cNvSpPr>
          <p:nvPr>
            <p:ph type="sldNum" sz="quarter" idx="12"/>
          </p:nvPr>
        </p:nvSpPr>
        <p:spPr/>
        <p:txBody>
          <a:bodyPr/>
          <a:lstStyle/>
          <a:p>
            <a:fld id="{DEB9CCC0-E3C9-4478-B475-1CC50E5DC619}" type="slidenum">
              <a:rPr lang="en-GB" smtClean="0"/>
              <a:t>‹#›</a:t>
            </a:fld>
            <a:endParaRPr lang="en-GB"/>
          </a:p>
        </p:txBody>
      </p:sp>
    </p:spTree>
    <p:extLst>
      <p:ext uri="{BB962C8B-B14F-4D97-AF65-F5344CB8AC3E}">
        <p14:creationId xmlns:p14="http://schemas.microsoft.com/office/powerpoint/2010/main" val="2092257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787D9-CB87-F4E2-E2C4-D1DCA26B1BC4}"/>
              </a:ext>
            </a:extLst>
          </p:cNvPr>
          <p:cNvSpPr>
            <a:spLocks noGrp="1"/>
          </p:cNvSpPr>
          <p:nvPr>
            <p:ph type="title"/>
          </p:nvPr>
        </p:nvSpPr>
        <p:spPr>
          <a:xfrm>
            <a:off x="2085366" y="2853584"/>
            <a:ext cx="9764543" cy="9987545"/>
          </a:xfrm>
        </p:spPr>
        <p:txBody>
          <a:bodyPr anchor="b"/>
          <a:lstStyle>
            <a:lvl1pPr>
              <a:defRPr sz="7946"/>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2973897-612F-09E5-A92E-8A98167A3FA4}"/>
              </a:ext>
            </a:extLst>
          </p:cNvPr>
          <p:cNvSpPr>
            <a:spLocks noGrp="1"/>
          </p:cNvSpPr>
          <p:nvPr>
            <p:ph idx="1"/>
          </p:nvPr>
        </p:nvSpPr>
        <p:spPr>
          <a:xfrm>
            <a:off x="12870909" y="6162952"/>
            <a:ext cx="15326827" cy="30418415"/>
          </a:xfrm>
        </p:spPr>
        <p:txBody>
          <a:bodyPr/>
          <a:lstStyle>
            <a:lvl1pPr>
              <a:defRPr sz="7946"/>
            </a:lvl1pPr>
            <a:lvl2pPr>
              <a:defRPr sz="6953"/>
            </a:lvl2pPr>
            <a:lvl3pPr>
              <a:defRPr sz="5960"/>
            </a:lvl3pPr>
            <a:lvl4pPr>
              <a:defRPr sz="4966"/>
            </a:lvl4pPr>
            <a:lvl5pPr>
              <a:defRPr sz="4966"/>
            </a:lvl5pPr>
            <a:lvl6pPr>
              <a:defRPr sz="4966"/>
            </a:lvl6pPr>
            <a:lvl7pPr>
              <a:defRPr sz="4966"/>
            </a:lvl7pPr>
            <a:lvl8pPr>
              <a:defRPr sz="4966"/>
            </a:lvl8pPr>
            <a:lvl9pPr>
              <a:defRPr sz="496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25681A1-8E7F-68C1-D986-0DFAC228FE85}"/>
              </a:ext>
            </a:extLst>
          </p:cNvPr>
          <p:cNvSpPr>
            <a:spLocks noGrp="1"/>
          </p:cNvSpPr>
          <p:nvPr>
            <p:ph type="body" sz="half" idx="2"/>
          </p:nvPr>
        </p:nvSpPr>
        <p:spPr>
          <a:xfrm>
            <a:off x="2085366" y="12841129"/>
            <a:ext cx="9764543" cy="23789780"/>
          </a:xfrm>
        </p:spPr>
        <p:txBody>
          <a:bodyPr/>
          <a:lstStyle>
            <a:lvl1pPr marL="0" indent="0">
              <a:buNone/>
              <a:defRPr sz="3973"/>
            </a:lvl1pPr>
            <a:lvl2pPr marL="1135319" indent="0">
              <a:buNone/>
              <a:defRPr sz="3476"/>
            </a:lvl2pPr>
            <a:lvl3pPr marL="2270638" indent="0">
              <a:buNone/>
              <a:defRPr sz="2980"/>
            </a:lvl3pPr>
            <a:lvl4pPr marL="3405957" indent="0">
              <a:buNone/>
              <a:defRPr sz="2483"/>
            </a:lvl4pPr>
            <a:lvl5pPr marL="4541276" indent="0">
              <a:buNone/>
              <a:defRPr sz="2483"/>
            </a:lvl5pPr>
            <a:lvl6pPr marL="5676595" indent="0">
              <a:buNone/>
              <a:defRPr sz="2483"/>
            </a:lvl6pPr>
            <a:lvl7pPr marL="6811914" indent="0">
              <a:buNone/>
              <a:defRPr sz="2483"/>
            </a:lvl7pPr>
            <a:lvl8pPr marL="7947233" indent="0">
              <a:buNone/>
              <a:defRPr sz="2483"/>
            </a:lvl8pPr>
            <a:lvl9pPr marL="9082552" indent="0">
              <a:buNone/>
              <a:defRPr sz="2483"/>
            </a:lvl9pPr>
          </a:lstStyle>
          <a:p>
            <a:pPr lvl="0"/>
            <a:r>
              <a:rPr lang="en-US"/>
              <a:t>Click to edit Master text styles</a:t>
            </a:r>
          </a:p>
        </p:txBody>
      </p:sp>
      <p:sp>
        <p:nvSpPr>
          <p:cNvPr id="5" name="Date Placeholder 4">
            <a:extLst>
              <a:ext uri="{FF2B5EF4-FFF2-40B4-BE49-F238E27FC236}">
                <a16:creationId xmlns:a16="http://schemas.microsoft.com/office/drawing/2014/main" id="{4F2D8834-274C-C395-2764-97C3C8B930D7}"/>
              </a:ext>
            </a:extLst>
          </p:cNvPr>
          <p:cNvSpPr>
            <a:spLocks noGrp="1"/>
          </p:cNvSpPr>
          <p:nvPr>
            <p:ph type="dt" sz="half" idx="10"/>
          </p:nvPr>
        </p:nvSpPr>
        <p:spPr/>
        <p:txBody>
          <a:bodyPr/>
          <a:lstStyle/>
          <a:p>
            <a:fld id="{4B713497-1685-40A3-B4A1-2130E15F80A2}" type="datetimeFigureOut">
              <a:rPr lang="en-GB" smtClean="0"/>
              <a:t>02/06/2023</a:t>
            </a:fld>
            <a:endParaRPr lang="en-GB"/>
          </a:p>
        </p:txBody>
      </p:sp>
      <p:sp>
        <p:nvSpPr>
          <p:cNvPr id="6" name="Footer Placeholder 5">
            <a:extLst>
              <a:ext uri="{FF2B5EF4-FFF2-40B4-BE49-F238E27FC236}">
                <a16:creationId xmlns:a16="http://schemas.microsoft.com/office/drawing/2014/main" id="{D6D8EBBD-B856-3169-BDA8-160DFDFF86D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930C292-868C-4FAA-AB94-9D0821851E90}"/>
              </a:ext>
            </a:extLst>
          </p:cNvPr>
          <p:cNvSpPr>
            <a:spLocks noGrp="1"/>
          </p:cNvSpPr>
          <p:nvPr>
            <p:ph type="sldNum" sz="quarter" idx="12"/>
          </p:nvPr>
        </p:nvSpPr>
        <p:spPr/>
        <p:txBody>
          <a:bodyPr/>
          <a:lstStyle/>
          <a:p>
            <a:fld id="{DEB9CCC0-E3C9-4478-B475-1CC50E5DC619}" type="slidenum">
              <a:rPr lang="en-GB" smtClean="0"/>
              <a:t>‹#›</a:t>
            </a:fld>
            <a:endParaRPr lang="en-GB"/>
          </a:p>
        </p:txBody>
      </p:sp>
    </p:spTree>
    <p:extLst>
      <p:ext uri="{BB962C8B-B14F-4D97-AF65-F5344CB8AC3E}">
        <p14:creationId xmlns:p14="http://schemas.microsoft.com/office/powerpoint/2010/main" val="6614761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784CE-E581-2C82-8344-B981E8CAC9C2}"/>
              </a:ext>
            </a:extLst>
          </p:cNvPr>
          <p:cNvSpPr>
            <a:spLocks noGrp="1"/>
          </p:cNvSpPr>
          <p:nvPr>
            <p:ph type="title"/>
          </p:nvPr>
        </p:nvSpPr>
        <p:spPr>
          <a:xfrm>
            <a:off x="2085366" y="2853584"/>
            <a:ext cx="9764543" cy="9987545"/>
          </a:xfrm>
        </p:spPr>
        <p:txBody>
          <a:bodyPr anchor="b"/>
          <a:lstStyle>
            <a:lvl1pPr>
              <a:defRPr sz="7946"/>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FFCD678-6608-7053-E53C-65919A1E4483}"/>
              </a:ext>
            </a:extLst>
          </p:cNvPr>
          <p:cNvSpPr>
            <a:spLocks noGrp="1"/>
          </p:cNvSpPr>
          <p:nvPr>
            <p:ph type="pic" idx="1"/>
          </p:nvPr>
        </p:nvSpPr>
        <p:spPr>
          <a:xfrm>
            <a:off x="12870909" y="6162952"/>
            <a:ext cx="15326827" cy="30418415"/>
          </a:xfrm>
        </p:spPr>
        <p:txBody>
          <a:bodyPr/>
          <a:lstStyle>
            <a:lvl1pPr marL="0" indent="0">
              <a:buNone/>
              <a:defRPr sz="7946"/>
            </a:lvl1pPr>
            <a:lvl2pPr marL="1135319" indent="0">
              <a:buNone/>
              <a:defRPr sz="6953"/>
            </a:lvl2pPr>
            <a:lvl3pPr marL="2270638" indent="0">
              <a:buNone/>
              <a:defRPr sz="5960"/>
            </a:lvl3pPr>
            <a:lvl4pPr marL="3405957" indent="0">
              <a:buNone/>
              <a:defRPr sz="4966"/>
            </a:lvl4pPr>
            <a:lvl5pPr marL="4541276" indent="0">
              <a:buNone/>
              <a:defRPr sz="4966"/>
            </a:lvl5pPr>
            <a:lvl6pPr marL="5676595" indent="0">
              <a:buNone/>
              <a:defRPr sz="4966"/>
            </a:lvl6pPr>
            <a:lvl7pPr marL="6811914" indent="0">
              <a:buNone/>
              <a:defRPr sz="4966"/>
            </a:lvl7pPr>
            <a:lvl8pPr marL="7947233" indent="0">
              <a:buNone/>
              <a:defRPr sz="4966"/>
            </a:lvl8pPr>
            <a:lvl9pPr marL="9082552" indent="0">
              <a:buNone/>
              <a:defRPr sz="4966"/>
            </a:lvl9pPr>
          </a:lstStyle>
          <a:p>
            <a:endParaRPr lang="en-GB"/>
          </a:p>
        </p:txBody>
      </p:sp>
      <p:sp>
        <p:nvSpPr>
          <p:cNvPr id="4" name="Text Placeholder 3">
            <a:extLst>
              <a:ext uri="{FF2B5EF4-FFF2-40B4-BE49-F238E27FC236}">
                <a16:creationId xmlns:a16="http://schemas.microsoft.com/office/drawing/2014/main" id="{D3360531-EF39-1B68-6B70-2295E17C0A97}"/>
              </a:ext>
            </a:extLst>
          </p:cNvPr>
          <p:cNvSpPr>
            <a:spLocks noGrp="1"/>
          </p:cNvSpPr>
          <p:nvPr>
            <p:ph type="body" sz="half" idx="2"/>
          </p:nvPr>
        </p:nvSpPr>
        <p:spPr>
          <a:xfrm>
            <a:off x="2085366" y="12841129"/>
            <a:ext cx="9764543" cy="23789780"/>
          </a:xfrm>
        </p:spPr>
        <p:txBody>
          <a:bodyPr/>
          <a:lstStyle>
            <a:lvl1pPr marL="0" indent="0">
              <a:buNone/>
              <a:defRPr sz="3973"/>
            </a:lvl1pPr>
            <a:lvl2pPr marL="1135319" indent="0">
              <a:buNone/>
              <a:defRPr sz="3476"/>
            </a:lvl2pPr>
            <a:lvl3pPr marL="2270638" indent="0">
              <a:buNone/>
              <a:defRPr sz="2980"/>
            </a:lvl3pPr>
            <a:lvl4pPr marL="3405957" indent="0">
              <a:buNone/>
              <a:defRPr sz="2483"/>
            </a:lvl4pPr>
            <a:lvl5pPr marL="4541276" indent="0">
              <a:buNone/>
              <a:defRPr sz="2483"/>
            </a:lvl5pPr>
            <a:lvl6pPr marL="5676595" indent="0">
              <a:buNone/>
              <a:defRPr sz="2483"/>
            </a:lvl6pPr>
            <a:lvl7pPr marL="6811914" indent="0">
              <a:buNone/>
              <a:defRPr sz="2483"/>
            </a:lvl7pPr>
            <a:lvl8pPr marL="7947233" indent="0">
              <a:buNone/>
              <a:defRPr sz="2483"/>
            </a:lvl8pPr>
            <a:lvl9pPr marL="9082552" indent="0">
              <a:buNone/>
              <a:defRPr sz="2483"/>
            </a:lvl9pPr>
          </a:lstStyle>
          <a:p>
            <a:pPr lvl="0"/>
            <a:r>
              <a:rPr lang="en-US"/>
              <a:t>Click to edit Master text styles</a:t>
            </a:r>
          </a:p>
        </p:txBody>
      </p:sp>
      <p:sp>
        <p:nvSpPr>
          <p:cNvPr id="5" name="Date Placeholder 4">
            <a:extLst>
              <a:ext uri="{FF2B5EF4-FFF2-40B4-BE49-F238E27FC236}">
                <a16:creationId xmlns:a16="http://schemas.microsoft.com/office/drawing/2014/main" id="{7425955E-6D74-DBE8-E9A3-CEA31F865B25}"/>
              </a:ext>
            </a:extLst>
          </p:cNvPr>
          <p:cNvSpPr>
            <a:spLocks noGrp="1"/>
          </p:cNvSpPr>
          <p:nvPr>
            <p:ph type="dt" sz="half" idx="10"/>
          </p:nvPr>
        </p:nvSpPr>
        <p:spPr/>
        <p:txBody>
          <a:bodyPr/>
          <a:lstStyle/>
          <a:p>
            <a:fld id="{4B713497-1685-40A3-B4A1-2130E15F80A2}" type="datetimeFigureOut">
              <a:rPr lang="en-GB" smtClean="0"/>
              <a:t>02/06/2023</a:t>
            </a:fld>
            <a:endParaRPr lang="en-GB"/>
          </a:p>
        </p:txBody>
      </p:sp>
      <p:sp>
        <p:nvSpPr>
          <p:cNvPr id="6" name="Footer Placeholder 5">
            <a:extLst>
              <a:ext uri="{FF2B5EF4-FFF2-40B4-BE49-F238E27FC236}">
                <a16:creationId xmlns:a16="http://schemas.microsoft.com/office/drawing/2014/main" id="{E29D2ECD-9712-A560-0E25-63968817CFC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D2132B9-E9FB-9019-62B2-AFD378DE64BD}"/>
              </a:ext>
            </a:extLst>
          </p:cNvPr>
          <p:cNvSpPr>
            <a:spLocks noGrp="1"/>
          </p:cNvSpPr>
          <p:nvPr>
            <p:ph type="sldNum" sz="quarter" idx="12"/>
          </p:nvPr>
        </p:nvSpPr>
        <p:spPr/>
        <p:txBody>
          <a:bodyPr/>
          <a:lstStyle/>
          <a:p>
            <a:fld id="{DEB9CCC0-E3C9-4478-B475-1CC50E5DC619}" type="slidenum">
              <a:rPr lang="en-GB" smtClean="0"/>
              <a:t>‹#›</a:t>
            </a:fld>
            <a:endParaRPr lang="en-GB"/>
          </a:p>
        </p:txBody>
      </p:sp>
    </p:spTree>
    <p:extLst>
      <p:ext uri="{BB962C8B-B14F-4D97-AF65-F5344CB8AC3E}">
        <p14:creationId xmlns:p14="http://schemas.microsoft.com/office/powerpoint/2010/main" val="16412552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62185-82E1-B86D-D2F1-AFA29689F26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DB26F21-46C2-5135-F233-F61D1C4323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617A48-F7D5-2AA4-019B-C5B9FBCD17A2}"/>
              </a:ext>
            </a:extLst>
          </p:cNvPr>
          <p:cNvSpPr>
            <a:spLocks noGrp="1"/>
          </p:cNvSpPr>
          <p:nvPr>
            <p:ph type="dt" sz="half" idx="10"/>
          </p:nvPr>
        </p:nvSpPr>
        <p:spPr/>
        <p:txBody>
          <a:bodyPr/>
          <a:lstStyle/>
          <a:p>
            <a:fld id="{4B713497-1685-40A3-B4A1-2130E15F80A2}" type="datetimeFigureOut">
              <a:rPr lang="en-GB" smtClean="0"/>
              <a:t>02/06/2023</a:t>
            </a:fld>
            <a:endParaRPr lang="en-GB"/>
          </a:p>
        </p:txBody>
      </p:sp>
      <p:sp>
        <p:nvSpPr>
          <p:cNvPr id="5" name="Footer Placeholder 4">
            <a:extLst>
              <a:ext uri="{FF2B5EF4-FFF2-40B4-BE49-F238E27FC236}">
                <a16:creationId xmlns:a16="http://schemas.microsoft.com/office/drawing/2014/main" id="{CE94559A-8B21-29DB-43CE-9EC521D7C5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A792C0-BEB8-5369-D090-D8B0D0839B1D}"/>
              </a:ext>
            </a:extLst>
          </p:cNvPr>
          <p:cNvSpPr>
            <a:spLocks noGrp="1"/>
          </p:cNvSpPr>
          <p:nvPr>
            <p:ph type="sldNum" sz="quarter" idx="12"/>
          </p:nvPr>
        </p:nvSpPr>
        <p:spPr/>
        <p:txBody>
          <a:bodyPr/>
          <a:lstStyle/>
          <a:p>
            <a:fld id="{DEB9CCC0-E3C9-4478-B475-1CC50E5DC619}" type="slidenum">
              <a:rPr lang="en-GB" smtClean="0"/>
              <a:t>‹#›</a:t>
            </a:fld>
            <a:endParaRPr lang="en-GB"/>
          </a:p>
        </p:txBody>
      </p:sp>
    </p:spTree>
    <p:extLst>
      <p:ext uri="{BB962C8B-B14F-4D97-AF65-F5344CB8AC3E}">
        <p14:creationId xmlns:p14="http://schemas.microsoft.com/office/powerpoint/2010/main" val="13223317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69A05DC-AE4C-1254-6BC8-827FD23E4CC8}"/>
              </a:ext>
            </a:extLst>
          </p:cNvPr>
          <p:cNvSpPr>
            <a:spLocks noGrp="1"/>
          </p:cNvSpPr>
          <p:nvPr>
            <p:ph type="title" orient="vert"/>
          </p:nvPr>
        </p:nvSpPr>
        <p:spPr>
          <a:xfrm>
            <a:off x="21665699" y="2278904"/>
            <a:ext cx="6528093" cy="36274211"/>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4DE31D3-CA0B-7B99-7AE5-5757ACE2498B}"/>
              </a:ext>
            </a:extLst>
          </p:cNvPr>
          <p:cNvSpPr>
            <a:spLocks noGrp="1"/>
          </p:cNvSpPr>
          <p:nvPr>
            <p:ph type="body" orient="vert" idx="1"/>
          </p:nvPr>
        </p:nvSpPr>
        <p:spPr>
          <a:xfrm>
            <a:off x="2081421" y="2278904"/>
            <a:ext cx="19205838" cy="3627421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080C59A-8FD5-A877-2EED-3CD2D717B915}"/>
              </a:ext>
            </a:extLst>
          </p:cNvPr>
          <p:cNvSpPr>
            <a:spLocks noGrp="1"/>
          </p:cNvSpPr>
          <p:nvPr>
            <p:ph type="dt" sz="half" idx="10"/>
          </p:nvPr>
        </p:nvSpPr>
        <p:spPr/>
        <p:txBody>
          <a:bodyPr/>
          <a:lstStyle/>
          <a:p>
            <a:fld id="{4B713497-1685-40A3-B4A1-2130E15F80A2}" type="datetimeFigureOut">
              <a:rPr lang="en-GB" smtClean="0"/>
              <a:t>02/06/2023</a:t>
            </a:fld>
            <a:endParaRPr lang="en-GB"/>
          </a:p>
        </p:txBody>
      </p:sp>
      <p:sp>
        <p:nvSpPr>
          <p:cNvPr id="5" name="Footer Placeholder 4">
            <a:extLst>
              <a:ext uri="{FF2B5EF4-FFF2-40B4-BE49-F238E27FC236}">
                <a16:creationId xmlns:a16="http://schemas.microsoft.com/office/drawing/2014/main" id="{C8928919-B5A3-F2FA-6B2B-E7A52BAD13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4159E0-A991-5FDE-DB03-681C3F0E22C4}"/>
              </a:ext>
            </a:extLst>
          </p:cNvPr>
          <p:cNvSpPr>
            <a:spLocks noGrp="1"/>
          </p:cNvSpPr>
          <p:nvPr>
            <p:ph type="sldNum" sz="quarter" idx="12"/>
          </p:nvPr>
        </p:nvSpPr>
        <p:spPr/>
        <p:txBody>
          <a:bodyPr/>
          <a:lstStyle/>
          <a:p>
            <a:fld id="{DEB9CCC0-E3C9-4478-B475-1CC50E5DC619}" type="slidenum">
              <a:rPr lang="en-GB" smtClean="0"/>
              <a:t>‹#›</a:t>
            </a:fld>
            <a:endParaRPr lang="en-GB"/>
          </a:p>
        </p:txBody>
      </p:sp>
    </p:spTree>
    <p:extLst>
      <p:ext uri="{BB962C8B-B14F-4D97-AF65-F5344CB8AC3E}">
        <p14:creationId xmlns:p14="http://schemas.microsoft.com/office/powerpoint/2010/main" val="3404689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5B643F4-F7A3-A733-AE22-89C189A14357}"/>
              </a:ext>
            </a:extLst>
          </p:cNvPr>
          <p:cNvSpPr>
            <a:spLocks noGrp="1"/>
          </p:cNvSpPr>
          <p:nvPr>
            <p:ph type="title"/>
          </p:nvPr>
        </p:nvSpPr>
        <p:spPr>
          <a:xfrm>
            <a:off x="2081421" y="2278907"/>
            <a:ext cx="26112371" cy="8273416"/>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6B8AEF0-8319-223E-B8E5-44C4B0B576CB}"/>
              </a:ext>
            </a:extLst>
          </p:cNvPr>
          <p:cNvSpPr>
            <a:spLocks noGrp="1"/>
          </p:cNvSpPr>
          <p:nvPr>
            <p:ph type="body" idx="1"/>
          </p:nvPr>
        </p:nvSpPr>
        <p:spPr>
          <a:xfrm>
            <a:off x="2081421" y="11394520"/>
            <a:ext cx="26112371" cy="2715859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8B55EB-9445-833C-63F4-B0AA96DE1147}"/>
              </a:ext>
            </a:extLst>
          </p:cNvPr>
          <p:cNvSpPr>
            <a:spLocks noGrp="1"/>
          </p:cNvSpPr>
          <p:nvPr>
            <p:ph type="dt" sz="half" idx="2"/>
          </p:nvPr>
        </p:nvSpPr>
        <p:spPr>
          <a:xfrm>
            <a:off x="2081421" y="39672750"/>
            <a:ext cx="6811923" cy="2278904"/>
          </a:xfrm>
          <a:prstGeom prst="rect">
            <a:avLst/>
          </a:prstGeom>
        </p:spPr>
        <p:txBody>
          <a:bodyPr vert="horz" lIns="91440" tIns="45720" rIns="91440" bIns="45720" rtlCol="0" anchor="ctr"/>
          <a:lstStyle>
            <a:lvl1pPr algn="l">
              <a:defRPr sz="2980">
                <a:solidFill>
                  <a:schemeClr val="tx1">
                    <a:tint val="75000"/>
                  </a:schemeClr>
                </a:solidFill>
              </a:defRPr>
            </a:lvl1pPr>
          </a:lstStyle>
          <a:p>
            <a:fld id="{4B713497-1685-40A3-B4A1-2130E15F80A2}" type="datetimeFigureOut">
              <a:rPr lang="en-GB" smtClean="0"/>
              <a:t>02/06/2023</a:t>
            </a:fld>
            <a:endParaRPr lang="en-GB"/>
          </a:p>
        </p:txBody>
      </p:sp>
      <p:sp>
        <p:nvSpPr>
          <p:cNvPr id="5" name="Footer Placeholder 4">
            <a:extLst>
              <a:ext uri="{FF2B5EF4-FFF2-40B4-BE49-F238E27FC236}">
                <a16:creationId xmlns:a16="http://schemas.microsoft.com/office/drawing/2014/main" id="{FBF7E6D3-D976-951B-54BB-EC9D2116756F}"/>
              </a:ext>
            </a:extLst>
          </p:cNvPr>
          <p:cNvSpPr>
            <a:spLocks noGrp="1"/>
          </p:cNvSpPr>
          <p:nvPr>
            <p:ph type="ftr" sz="quarter" idx="3"/>
          </p:nvPr>
        </p:nvSpPr>
        <p:spPr>
          <a:xfrm>
            <a:off x="10028665" y="39672750"/>
            <a:ext cx="10217884" cy="2278904"/>
          </a:xfrm>
          <a:prstGeom prst="rect">
            <a:avLst/>
          </a:prstGeom>
        </p:spPr>
        <p:txBody>
          <a:bodyPr vert="horz" lIns="91440" tIns="45720" rIns="91440" bIns="45720" rtlCol="0" anchor="ctr"/>
          <a:lstStyle>
            <a:lvl1pPr algn="ctr">
              <a:defRPr sz="298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90EF3F2-4984-CF0B-AEB0-0D60A8D5DAE3}"/>
              </a:ext>
            </a:extLst>
          </p:cNvPr>
          <p:cNvSpPr>
            <a:spLocks noGrp="1"/>
          </p:cNvSpPr>
          <p:nvPr>
            <p:ph type="sldNum" sz="quarter" idx="4"/>
          </p:nvPr>
        </p:nvSpPr>
        <p:spPr>
          <a:xfrm>
            <a:off x="21381869" y="39672750"/>
            <a:ext cx="6811923" cy="2278904"/>
          </a:xfrm>
          <a:prstGeom prst="rect">
            <a:avLst/>
          </a:prstGeom>
        </p:spPr>
        <p:txBody>
          <a:bodyPr vert="horz" lIns="91440" tIns="45720" rIns="91440" bIns="45720" rtlCol="0" anchor="ctr"/>
          <a:lstStyle>
            <a:lvl1pPr algn="r">
              <a:defRPr sz="2980">
                <a:solidFill>
                  <a:schemeClr val="tx1">
                    <a:tint val="75000"/>
                  </a:schemeClr>
                </a:solidFill>
              </a:defRPr>
            </a:lvl1pPr>
          </a:lstStyle>
          <a:p>
            <a:fld id="{DEB9CCC0-E3C9-4478-B475-1CC50E5DC619}" type="slidenum">
              <a:rPr lang="en-GB" smtClean="0"/>
              <a:t>‹#›</a:t>
            </a:fld>
            <a:endParaRPr lang="en-GB"/>
          </a:p>
        </p:txBody>
      </p:sp>
    </p:spTree>
    <p:extLst>
      <p:ext uri="{BB962C8B-B14F-4D97-AF65-F5344CB8AC3E}">
        <p14:creationId xmlns:p14="http://schemas.microsoft.com/office/powerpoint/2010/main" val="1897774285"/>
      </p:ext>
    </p:extLst>
  </p:cSld>
  <p:clrMap bg1="lt1" tx1="dk1" bg2="lt2" tx2="dk2" accent1="accent1" accent2="accent2" accent3="accent3" accent4="accent4" accent5="accent5" accent6="accent6" hlink="hlink" folHlink="folHlink"/>
  <p:sldLayoutIdLst>
    <p:sldLayoutId id="2147484012" r:id="rId1"/>
    <p:sldLayoutId id="2147484013" r:id="rId2"/>
    <p:sldLayoutId id="2147484014" r:id="rId3"/>
    <p:sldLayoutId id="2147484015" r:id="rId4"/>
    <p:sldLayoutId id="2147484016" r:id="rId5"/>
    <p:sldLayoutId id="2147484017" r:id="rId6"/>
    <p:sldLayoutId id="2147484018" r:id="rId7"/>
    <p:sldLayoutId id="2147484019" r:id="rId8"/>
    <p:sldLayoutId id="2147484020" r:id="rId9"/>
    <p:sldLayoutId id="2147484021" r:id="rId10"/>
    <p:sldLayoutId id="2147484022" r:id="rId11"/>
  </p:sldLayoutIdLst>
  <p:txStyles>
    <p:titleStyle>
      <a:lvl1pPr algn="l" defTabSz="2270638" rtl="0" eaLnBrk="1" latinLnBrk="0" hangingPunct="1">
        <a:lnSpc>
          <a:spcPct val="90000"/>
        </a:lnSpc>
        <a:spcBef>
          <a:spcPct val="0"/>
        </a:spcBef>
        <a:buNone/>
        <a:defRPr sz="10926" kern="1200">
          <a:solidFill>
            <a:schemeClr val="tx1"/>
          </a:solidFill>
          <a:latin typeface="+mj-lt"/>
          <a:ea typeface="+mj-ea"/>
          <a:cs typeface="+mj-cs"/>
        </a:defRPr>
      </a:lvl1pPr>
    </p:titleStyle>
    <p:bodyStyle>
      <a:lvl1pPr marL="567660" indent="-567660" algn="l" defTabSz="2270638" rtl="0" eaLnBrk="1" latinLnBrk="0" hangingPunct="1">
        <a:lnSpc>
          <a:spcPct val="90000"/>
        </a:lnSpc>
        <a:spcBef>
          <a:spcPts val="2483"/>
        </a:spcBef>
        <a:buFont typeface="Arial" panose="020B0604020202020204" pitchFamily="34" charset="0"/>
        <a:buChar char="•"/>
        <a:defRPr sz="6953" kern="1200">
          <a:solidFill>
            <a:schemeClr val="tx1"/>
          </a:solidFill>
          <a:latin typeface="+mn-lt"/>
          <a:ea typeface="+mn-ea"/>
          <a:cs typeface="+mn-cs"/>
        </a:defRPr>
      </a:lvl1pPr>
      <a:lvl2pPr marL="1702979" indent="-567660" algn="l" defTabSz="2270638" rtl="0" eaLnBrk="1" latinLnBrk="0" hangingPunct="1">
        <a:lnSpc>
          <a:spcPct val="90000"/>
        </a:lnSpc>
        <a:spcBef>
          <a:spcPts val="1242"/>
        </a:spcBef>
        <a:buFont typeface="Arial" panose="020B0604020202020204" pitchFamily="34" charset="0"/>
        <a:buChar char="•"/>
        <a:defRPr sz="5960" kern="1200">
          <a:solidFill>
            <a:schemeClr val="tx1"/>
          </a:solidFill>
          <a:latin typeface="+mn-lt"/>
          <a:ea typeface="+mn-ea"/>
          <a:cs typeface="+mn-cs"/>
        </a:defRPr>
      </a:lvl2pPr>
      <a:lvl3pPr marL="2838298" indent="-567660" algn="l" defTabSz="2270638" rtl="0" eaLnBrk="1" latinLnBrk="0" hangingPunct="1">
        <a:lnSpc>
          <a:spcPct val="90000"/>
        </a:lnSpc>
        <a:spcBef>
          <a:spcPts val="1242"/>
        </a:spcBef>
        <a:buFont typeface="Arial" panose="020B0604020202020204" pitchFamily="34" charset="0"/>
        <a:buChar char="•"/>
        <a:defRPr sz="4966" kern="1200">
          <a:solidFill>
            <a:schemeClr val="tx1"/>
          </a:solidFill>
          <a:latin typeface="+mn-lt"/>
          <a:ea typeface="+mn-ea"/>
          <a:cs typeface="+mn-cs"/>
        </a:defRPr>
      </a:lvl3pPr>
      <a:lvl4pPr marL="3973617" indent="-567660" algn="l" defTabSz="2270638" rtl="0" eaLnBrk="1" latinLnBrk="0" hangingPunct="1">
        <a:lnSpc>
          <a:spcPct val="90000"/>
        </a:lnSpc>
        <a:spcBef>
          <a:spcPts val="1242"/>
        </a:spcBef>
        <a:buFont typeface="Arial" panose="020B0604020202020204" pitchFamily="34" charset="0"/>
        <a:buChar char="•"/>
        <a:defRPr sz="4470" kern="1200">
          <a:solidFill>
            <a:schemeClr val="tx1"/>
          </a:solidFill>
          <a:latin typeface="+mn-lt"/>
          <a:ea typeface="+mn-ea"/>
          <a:cs typeface="+mn-cs"/>
        </a:defRPr>
      </a:lvl4pPr>
      <a:lvl5pPr marL="5108936" indent="-567660" algn="l" defTabSz="2270638" rtl="0" eaLnBrk="1" latinLnBrk="0" hangingPunct="1">
        <a:lnSpc>
          <a:spcPct val="90000"/>
        </a:lnSpc>
        <a:spcBef>
          <a:spcPts val="1242"/>
        </a:spcBef>
        <a:buFont typeface="Arial" panose="020B0604020202020204" pitchFamily="34" charset="0"/>
        <a:buChar char="•"/>
        <a:defRPr sz="4470" kern="1200">
          <a:solidFill>
            <a:schemeClr val="tx1"/>
          </a:solidFill>
          <a:latin typeface="+mn-lt"/>
          <a:ea typeface="+mn-ea"/>
          <a:cs typeface="+mn-cs"/>
        </a:defRPr>
      </a:lvl5pPr>
      <a:lvl6pPr marL="6244255" indent="-567660" algn="l" defTabSz="2270638" rtl="0" eaLnBrk="1" latinLnBrk="0" hangingPunct="1">
        <a:lnSpc>
          <a:spcPct val="90000"/>
        </a:lnSpc>
        <a:spcBef>
          <a:spcPts val="1242"/>
        </a:spcBef>
        <a:buFont typeface="Arial" panose="020B0604020202020204" pitchFamily="34" charset="0"/>
        <a:buChar char="•"/>
        <a:defRPr sz="4470" kern="1200">
          <a:solidFill>
            <a:schemeClr val="tx1"/>
          </a:solidFill>
          <a:latin typeface="+mn-lt"/>
          <a:ea typeface="+mn-ea"/>
          <a:cs typeface="+mn-cs"/>
        </a:defRPr>
      </a:lvl6pPr>
      <a:lvl7pPr marL="7379574" indent="-567660" algn="l" defTabSz="2270638" rtl="0" eaLnBrk="1" latinLnBrk="0" hangingPunct="1">
        <a:lnSpc>
          <a:spcPct val="90000"/>
        </a:lnSpc>
        <a:spcBef>
          <a:spcPts val="1242"/>
        </a:spcBef>
        <a:buFont typeface="Arial" panose="020B0604020202020204" pitchFamily="34" charset="0"/>
        <a:buChar char="•"/>
        <a:defRPr sz="4470" kern="1200">
          <a:solidFill>
            <a:schemeClr val="tx1"/>
          </a:solidFill>
          <a:latin typeface="+mn-lt"/>
          <a:ea typeface="+mn-ea"/>
          <a:cs typeface="+mn-cs"/>
        </a:defRPr>
      </a:lvl7pPr>
      <a:lvl8pPr marL="8514893" indent="-567660" algn="l" defTabSz="2270638" rtl="0" eaLnBrk="1" latinLnBrk="0" hangingPunct="1">
        <a:lnSpc>
          <a:spcPct val="90000"/>
        </a:lnSpc>
        <a:spcBef>
          <a:spcPts val="1242"/>
        </a:spcBef>
        <a:buFont typeface="Arial" panose="020B0604020202020204" pitchFamily="34" charset="0"/>
        <a:buChar char="•"/>
        <a:defRPr sz="4470" kern="1200">
          <a:solidFill>
            <a:schemeClr val="tx1"/>
          </a:solidFill>
          <a:latin typeface="+mn-lt"/>
          <a:ea typeface="+mn-ea"/>
          <a:cs typeface="+mn-cs"/>
        </a:defRPr>
      </a:lvl8pPr>
      <a:lvl9pPr marL="9650212" indent="-567660" algn="l" defTabSz="2270638" rtl="0" eaLnBrk="1" latinLnBrk="0" hangingPunct="1">
        <a:lnSpc>
          <a:spcPct val="90000"/>
        </a:lnSpc>
        <a:spcBef>
          <a:spcPts val="1242"/>
        </a:spcBef>
        <a:buFont typeface="Arial" panose="020B0604020202020204" pitchFamily="34" charset="0"/>
        <a:buChar char="•"/>
        <a:defRPr sz="4470" kern="1200">
          <a:solidFill>
            <a:schemeClr val="tx1"/>
          </a:solidFill>
          <a:latin typeface="+mn-lt"/>
          <a:ea typeface="+mn-ea"/>
          <a:cs typeface="+mn-cs"/>
        </a:defRPr>
      </a:lvl9pPr>
    </p:bodyStyle>
    <p:otherStyle>
      <a:defPPr>
        <a:defRPr lang="en-US"/>
      </a:defPPr>
      <a:lvl1pPr marL="0" algn="l" defTabSz="2270638" rtl="0" eaLnBrk="1" latinLnBrk="0" hangingPunct="1">
        <a:defRPr sz="4470" kern="1200">
          <a:solidFill>
            <a:schemeClr val="tx1"/>
          </a:solidFill>
          <a:latin typeface="+mn-lt"/>
          <a:ea typeface="+mn-ea"/>
          <a:cs typeface="+mn-cs"/>
        </a:defRPr>
      </a:lvl1pPr>
      <a:lvl2pPr marL="1135319" algn="l" defTabSz="2270638" rtl="0" eaLnBrk="1" latinLnBrk="0" hangingPunct="1">
        <a:defRPr sz="4470" kern="1200">
          <a:solidFill>
            <a:schemeClr val="tx1"/>
          </a:solidFill>
          <a:latin typeface="+mn-lt"/>
          <a:ea typeface="+mn-ea"/>
          <a:cs typeface="+mn-cs"/>
        </a:defRPr>
      </a:lvl2pPr>
      <a:lvl3pPr marL="2270638" algn="l" defTabSz="2270638" rtl="0" eaLnBrk="1" latinLnBrk="0" hangingPunct="1">
        <a:defRPr sz="4470" kern="1200">
          <a:solidFill>
            <a:schemeClr val="tx1"/>
          </a:solidFill>
          <a:latin typeface="+mn-lt"/>
          <a:ea typeface="+mn-ea"/>
          <a:cs typeface="+mn-cs"/>
        </a:defRPr>
      </a:lvl3pPr>
      <a:lvl4pPr marL="3405957" algn="l" defTabSz="2270638" rtl="0" eaLnBrk="1" latinLnBrk="0" hangingPunct="1">
        <a:defRPr sz="4470" kern="1200">
          <a:solidFill>
            <a:schemeClr val="tx1"/>
          </a:solidFill>
          <a:latin typeface="+mn-lt"/>
          <a:ea typeface="+mn-ea"/>
          <a:cs typeface="+mn-cs"/>
        </a:defRPr>
      </a:lvl4pPr>
      <a:lvl5pPr marL="4541276" algn="l" defTabSz="2270638" rtl="0" eaLnBrk="1" latinLnBrk="0" hangingPunct="1">
        <a:defRPr sz="4470" kern="1200">
          <a:solidFill>
            <a:schemeClr val="tx1"/>
          </a:solidFill>
          <a:latin typeface="+mn-lt"/>
          <a:ea typeface="+mn-ea"/>
          <a:cs typeface="+mn-cs"/>
        </a:defRPr>
      </a:lvl5pPr>
      <a:lvl6pPr marL="5676595" algn="l" defTabSz="2270638" rtl="0" eaLnBrk="1" latinLnBrk="0" hangingPunct="1">
        <a:defRPr sz="4470" kern="1200">
          <a:solidFill>
            <a:schemeClr val="tx1"/>
          </a:solidFill>
          <a:latin typeface="+mn-lt"/>
          <a:ea typeface="+mn-ea"/>
          <a:cs typeface="+mn-cs"/>
        </a:defRPr>
      </a:lvl6pPr>
      <a:lvl7pPr marL="6811914" algn="l" defTabSz="2270638" rtl="0" eaLnBrk="1" latinLnBrk="0" hangingPunct="1">
        <a:defRPr sz="4470" kern="1200">
          <a:solidFill>
            <a:schemeClr val="tx1"/>
          </a:solidFill>
          <a:latin typeface="+mn-lt"/>
          <a:ea typeface="+mn-ea"/>
          <a:cs typeface="+mn-cs"/>
        </a:defRPr>
      </a:lvl7pPr>
      <a:lvl8pPr marL="7947233" algn="l" defTabSz="2270638" rtl="0" eaLnBrk="1" latinLnBrk="0" hangingPunct="1">
        <a:defRPr sz="4470" kern="1200">
          <a:solidFill>
            <a:schemeClr val="tx1"/>
          </a:solidFill>
          <a:latin typeface="+mn-lt"/>
          <a:ea typeface="+mn-ea"/>
          <a:cs typeface="+mn-cs"/>
        </a:defRPr>
      </a:lvl8pPr>
      <a:lvl9pPr marL="9082552" algn="l" defTabSz="2270638" rtl="0" eaLnBrk="1" latinLnBrk="0" hangingPunct="1">
        <a:defRPr sz="447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jpg"/><Relationship Id="rId7" Type="http://schemas.openxmlformats.org/officeDocument/2006/relationships/image" Target="../media/image6.png"/><Relationship Id="rId12" Type="http://schemas.openxmlformats.org/officeDocument/2006/relationships/image" Target="../media/image11.jp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emf"/><Relationship Id="rId4" Type="http://schemas.openxmlformats.org/officeDocument/2006/relationships/image" Target="../media/image3.png"/><Relationship Id="rId9" Type="http://schemas.openxmlformats.org/officeDocument/2006/relationships/image" Target="../media/image8.emf"/></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95D32C37-EB3D-86B6-360F-63A28460F223}"/>
              </a:ext>
            </a:extLst>
          </p:cNvPr>
          <p:cNvSpPr txBox="1"/>
          <p:nvPr/>
        </p:nvSpPr>
        <p:spPr>
          <a:xfrm>
            <a:off x="450027" y="9927627"/>
            <a:ext cx="10349338" cy="10618291"/>
          </a:xfrm>
          <a:prstGeom prst="rect">
            <a:avLst/>
          </a:prstGeom>
          <a:noFill/>
        </p:spPr>
        <p:txBody>
          <a:bodyPr wrap="square" rtlCol="0">
            <a:spAutoFit/>
          </a:bodyPr>
          <a:lstStyle/>
          <a:p>
            <a:r>
              <a:rPr lang="en-GB" sz="3600" dirty="0">
                <a:latin typeface="Arial" panose="020B0604020202020204" pitchFamily="34" charset="0"/>
                <a:cs typeface="Arial" panose="020B0604020202020204" pitchFamily="34" charset="0"/>
              </a:rPr>
              <a:t>The project was an investigation that looked into improving the SX2 Pick and Place Machines used in the Surface Mount Technology (SMT) process and highlight hidden capacity losses due to misuses of the machine's performance. </a:t>
            </a:r>
          </a:p>
          <a:p>
            <a:endParaRPr lang="en-GB" sz="3600" dirty="0">
              <a:latin typeface="Arial" panose="020B0604020202020204" pitchFamily="34" charset="0"/>
              <a:cs typeface="Arial" panose="020B0604020202020204" pitchFamily="34" charset="0"/>
            </a:endParaRPr>
          </a:p>
          <a:p>
            <a:endParaRPr lang="en-GB" sz="3600" dirty="0">
              <a:latin typeface="Arial" panose="020B0604020202020204" pitchFamily="34" charset="0"/>
              <a:cs typeface="Arial" panose="020B0604020202020204" pitchFamily="34" charset="0"/>
            </a:endParaRPr>
          </a:p>
          <a:p>
            <a:endParaRPr lang="en-GB" sz="3600" dirty="0">
              <a:latin typeface="Arial" panose="020B0604020202020204" pitchFamily="34" charset="0"/>
              <a:cs typeface="Arial" panose="020B0604020202020204" pitchFamily="34" charset="0"/>
            </a:endParaRPr>
          </a:p>
          <a:p>
            <a:endParaRPr lang="en-GB" sz="3600" dirty="0">
              <a:latin typeface="Arial" panose="020B0604020202020204" pitchFamily="34" charset="0"/>
              <a:cs typeface="Arial" panose="020B0604020202020204" pitchFamily="34" charset="0"/>
            </a:endParaRPr>
          </a:p>
          <a:p>
            <a:endParaRPr lang="en-GB" sz="3600" dirty="0">
              <a:latin typeface="Arial" panose="020B0604020202020204" pitchFamily="34" charset="0"/>
              <a:cs typeface="Arial" panose="020B0604020202020204" pitchFamily="34" charset="0"/>
            </a:endParaRPr>
          </a:p>
          <a:p>
            <a:endParaRPr lang="en-GB" sz="3600" dirty="0">
              <a:latin typeface="Arial" panose="020B0604020202020204" pitchFamily="34" charset="0"/>
              <a:cs typeface="Arial" panose="020B0604020202020204" pitchFamily="34" charset="0"/>
            </a:endParaRPr>
          </a:p>
          <a:p>
            <a:endParaRPr lang="en-GB" sz="3600" dirty="0">
              <a:latin typeface="Arial" panose="020B0604020202020204" pitchFamily="34" charset="0"/>
              <a:cs typeface="Arial" panose="020B0604020202020204" pitchFamily="34" charset="0"/>
            </a:endParaRPr>
          </a:p>
          <a:p>
            <a:endParaRPr lang="en-GB" sz="3600" dirty="0">
              <a:latin typeface="Arial" panose="020B0604020202020204" pitchFamily="34" charset="0"/>
              <a:cs typeface="Arial" panose="020B0604020202020204" pitchFamily="34" charset="0"/>
            </a:endParaRPr>
          </a:p>
          <a:p>
            <a:endParaRPr lang="en-GB" sz="3600" dirty="0">
              <a:latin typeface="Arial" panose="020B0604020202020204" pitchFamily="34" charset="0"/>
              <a:cs typeface="Arial" panose="020B0604020202020204" pitchFamily="34" charset="0"/>
            </a:endParaRPr>
          </a:p>
          <a:p>
            <a:r>
              <a:rPr lang="en-GB" sz="3600" dirty="0">
                <a:latin typeface="Arial" panose="020B0604020202020204" pitchFamily="34" charset="0"/>
                <a:cs typeface="Arial" panose="020B0604020202020204" pitchFamily="34" charset="0"/>
              </a:rPr>
              <a:t>This Project was undertaken to ensure the production of Printed Circuit Boards (PCB) would be able to satisfy the expected increase in production demand due to the expansion of Renishaw’s Miskin site.</a:t>
            </a:r>
            <a:endParaRPr lang="en-GB" sz="40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AB6DF32A-3195-6DFF-9D86-65662BBF9E76}"/>
              </a:ext>
            </a:extLst>
          </p:cNvPr>
          <p:cNvSpPr txBox="1"/>
          <p:nvPr/>
        </p:nvSpPr>
        <p:spPr>
          <a:xfrm>
            <a:off x="6596743" y="3374571"/>
            <a:ext cx="22992670" cy="5206746"/>
          </a:xfrm>
          <a:prstGeom prst="rect">
            <a:avLst/>
          </a:prstGeom>
          <a:noFill/>
        </p:spPr>
        <p:txBody>
          <a:bodyPr wrap="square" rtlCol="0">
            <a:spAutoFit/>
          </a:bodyPr>
          <a:lstStyle/>
          <a:p>
            <a:r>
              <a:rPr kumimoji="0" lang="en-GB" sz="4800" i="0"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mn-cs"/>
              </a:rPr>
              <a:t>AN INVESTIGATION TO HIGHLIGHT THE MISUSE OF MACHINE PREFORMANCE WITHIN RENISHAW’S SURFACE MOUNT TECHNOLOGY (SMT) DEPARTMENT</a:t>
            </a:r>
          </a:p>
          <a:p>
            <a:pPr>
              <a:lnSpc>
                <a:spcPct val="150000"/>
              </a:lnSpc>
            </a:pPr>
            <a:r>
              <a:rPr lang="en-GB" sz="4000" b="1" dirty="0">
                <a:solidFill>
                  <a:prstClr val="black"/>
                </a:solidFill>
                <a:latin typeface="Arial" panose="020B0604020202020204" pitchFamily="34" charset="0"/>
              </a:rPr>
              <a:t>Aneurin Bamsey (2014505)</a:t>
            </a:r>
          </a:p>
          <a:p>
            <a:pPr>
              <a:lnSpc>
                <a:spcPct val="150000"/>
              </a:lnSpc>
            </a:pPr>
            <a:r>
              <a:rPr lang="en-GB" sz="3600" dirty="0">
                <a:solidFill>
                  <a:prstClr val="black"/>
                </a:solidFill>
                <a:latin typeface="Arial" panose="020B0604020202020204" pitchFamily="34" charset="0"/>
              </a:rPr>
              <a:t>Andrew Thorn</a:t>
            </a:r>
            <a:endParaRPr lang="en-GB" sz="1400" dirty="0">
              <a:solidFill>
                <a:prstClr val="black"/>
              </a:solidFill>
              <a:latin typeface="Arial" panose="020B0604020202020204" pitchFamily="34" charset="0"/>
            </a:endParaRPr>
          </a:p>
          <a:p>
            <a:pPr>
              <a:lnSpc>
                <a:spcPct val="200000"/>
              </a:lnSpc>
            </a:pPr>
            <a:r>
              <a:rPr lang="en-GB" sz="4400" dirty="0">
                <a:solidFill>
                  <a:prstClr val="black"/>
                </a:solidFill>
                <a:latin typeface="Arial" panose="020B0604020202020204" pitchFamily="34" charset="0"/>
              </a:rPr>
              <a:t>BEng Mechanical &amp; Manufacturing Engineering</a:t>
            </a:r>
          </a:p>
        </p:txBody>
      </p:sp>
      <p:pic>
        <p:nvPicPr>
          <p:cNvPr id="8" name="Picture 7" descr="A black background with white text&#10;&#10;Description automatically generated with low confidence">
            <a:extLst>
              <a:ext uri="{FF2B5EF4-FFF2-40B4-BE49-F238E27FC236}">
                <a16:creationId xmlns:a16="http://schemas.microsoft.com/office/drawing/2014/main" id="{1985F28E-6329-188A-D658-0D75B0409A1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1743" y="511311"/>
            <a:ext cx="5715000" cy="1895475"/>
          </a:xfrm>
          <a:prstGeom prst="rect">
            <a:avLst/>
          </a:prstGeom>
        </p:spPr>
      </p:pic>
      <p:pic>
        <p:nvPicPr>
          <p:cNvPr id="10" name="Picture 9" descr="A picture containing text, font, graphics, logo&#10;&#10;Description automatically generated">
            <a:extLst>
              <a:ext uri="{FF2B5EF4-FFF2-40B4-BE49-F238E27FC236}">
                <a16:creationId xmlns:a16="http://schemas.microsoft.com/office/drawing/2014/main" id="{94EB60DD-3B80-955F-5178-C58CBD2DC5C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0506" y="40593016"/>
            <a:ext cx="7493794" cy="2203191"/>
          </a:xfrm>
          <a:prstGeom prst="rect">
            <a:avLst/>
          </a:prstGeom>
        </p:spPr>
      </p:pic>
      <p:cxnSp>
        <p:nvCxnSpPr>
          <p:cNvPr id="12" name="Straight Connector 11">
            <a:extLst>
              <a:ext uri="{FF2B5EF4-FFF2-40B4-BE49-F238E27FC236}">
                <a16:creationId xmlns:a16="http://schemas.microsoft.com/office/drawing/2014/main" id="{E4D429FC-A317-37A4-C505-A46B34ED67C4}"/>
              </a:ext>
            </a:extLst>
          </p:cNvPr>
          <p:cNvCxnSpPr/>
          <p:nvPr/>
        </p:nvCxnSpPr>
        <p:spPr>
          <a:xfrm>
            <a:off x="240506" y="2717800"/>
            <a:ext cx="29794200" cy="0"/>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BCFC274-3410-C43A-51BD-78CF31E82028}"/>
              </a:ext>
            </a:extLst>
          </p:cNvPr>
          <p:cNvCxnSpPr/>
          <p:nvPr/>
        </p:nvCxnSpPr>
        <p:spPr>
          <a:xfrm>
            <a:off x="240506" y="40528177"/>
            <a:ext cx="29794200" cy="0"/>
          </a:xfrm>
          <a:prstGeom prst="line">
            <a:avLst/>
          </a:prstGeom>
          <a:ln w="76200">
            <a:solidFill>
              <a:schemeClr val="accent1"/>
            </a:solidFill>
          </a:ln>
        </p:spPr>
        <p:style>
          <a:lnRef idx="1">
            <a:schemeClr val="accent4"/>
          </a:lnRef>
          <a:fillRef idx="0">
            <a:schemeClr val="accent4"/>
          </a:fillRef>
          <a:effectRef idx="0">
            <a:schemeClr val="accent4"/>
          </a:effectRef>
          <a:fontRef idx="minor">
            <a:schemeClr val="tx1"/>
          </a:fontRef>
        </p:style>
      </p:cxnSp>
      <p:sp>
        <p:nvSpPr>
          <p:cNvPr id="16" name="TextBox 15">
            <a:extLst>
              <a:ext uri="{FF2B5EF4-FFF2-40B4-BE49-F238E27FC236}">
                <a16:creationId xmlns:a16="http://schemas.microsoft.com/office/drawing/2014/main" id="{85AAEE28-1860-E1AB-D57A-2643A73D6B11}"/>
              </a:ext>
            </a:extLst>
          </p:cNvPr>
          <p:cNvSpPr txBox="1"/>
          <p:nvPr/>
        </p:nvSpPr>
        <p:spPr>
          <a:xfrm>
            <a:off x="296985" y="30517447"/>
            <a:ext cx="8255794" cy="1107996"/>
          </a:xfrm>
          <a:prstGeom prst="rect">
            <a:avLst/>
          </a:prstGeom>
          <a:noFill/>
        </p:spPr>
        <p:txBody>
          <a:bodyPr wrap="square" rtlCol="0">
            <a:spAutoFit/>
          </a:bodyPr>
          <a:lstStyle/>
          <a:p>
            <a:r>
              <a:rPr lang="en-GB" sz="6600" b="1" dirty="0">
                <a:solidFill>
                  <a:schemeClr val="accent1"/>
                </a:solidFill>
                <a:latin typeface="+mj-lt"/>
              </a:rPr>
              <a:t>Methodology:</a:t>
            </a:r>
          </a:p>
        </p:txBody>
      </p:sp>
      <p:sp>
        <p:nvSpPr>
          <p:cNvPr id="17" name="TextBox 16">
            <a:extLst>
              <a:ext uri="{FF2B5EF4-FFF2-40B4-BE49-F238E27FC236}">
                <a16:creationId xmlns:a16="http://schemas.microsoft.com/office/drawing/2014/main" id="{AD626BA1-77F9-6694-5213-B754AAD2848E}"/>
              </a:ext>
            </a:extLst>
          </p:cNvPr>
          <p:cNvSpPr txBox="1"/>
          <p:nvPr/>
        </p:nvSpPr>
        <p:spPr>
          <a:xfrm>
            <a:off x="11448394" y="8906951"/>
            <a:ext cx="8561601" cy="1139486"/>
          </a:xfrm>
          <a:prstGeom prst="rect">
            <a:avLst/>
          </a:prstGeom>
          <a:noFill/>
        </p:spPr>
        <p:txBody>
          <a:bodyPr wrap="square" rtlCol="0">
            <a:spAutoFit/>
          </a:bodyPr>
          <a:lstStyle/>
          <a:p>
            <a:r>
              <a:rPr lang="en-GB" sz="6600" b="1" dirty="0">
                <a:solidFill>
                  <a:schemeClr val="accent1"/>
                </a:solidFill>
                <a:latin typeface="+mj-lt"/>
              </a:rPr>
              <a:t>Project Results:</a:t>
            </a:r>
          </a:p>
        </p:txBody>
      </p:sp>
      <p:sp>
        <p:nvSpPr>
          <p:cNvPr id="18" name="TextBox 17">
            <a:extLst>
              <a:ext uri="{FF2B5EF4-FFF2-40B4-BE49-F238E27FC236}">
                <a16:creationId xmlns:a16="http://schemas.microsoft.com/office/drawing/2014/main" id="{B110C1E4-6A82-9174-D54C-12ECFC764D48}"/>
              </a:ext>
            </a:extLst>
          </p:cNvPr>
          <p:cNvSpPr txBox="1"/>
          <p:nvPr/>
        </p:nvSpPr>
        <p:spPr>
          <a:xfrm>
            <a:off x="21187394" y="22864104"/>
            <a:ext cx="13639800" cy="1107996"/>
          </a:xfrm>
          <a:prstGeom prst="rect">
            <a:avLst/>
          </a:prstGeom>
          <a:noFill/>
        </p:spPr>
        <p:txBody>
          <a:bodyPr wrap="square" rtlCol="0">
            <a:spAutoFit/>
          </a:bodyPr>
          <a:lstStyle/>
          <a:p>
            <a:r>
              <a:rPr lang="en-GB" sz="6600" b="1" dirty="0">
                <a:solidFill>
                  <a:schemeClr val="accent1"/>
                </a:solidFill>
                <a:latin typeface="+mj-lt"/>
              </a:rPr>
              <a:t>Conclusion</a:t>
            </a:r>
            <a:r>
              <a:rPr lang="en-GB" sz="6600" b="1" dirty="0">
                <a:solidFill>
                  <a:schemeClr val="accent1"/>
                </a:solidFill>
              </a:rPr>
              <a:t>:</a:t>
            </a:r>
          </a:p>
        </p:txBody>
      </p:sp>
      <p:sp>
        <p:nvSpPr>
          <p:cNvPr id="19" name="TextBox 18">
            <a:extLst>
              <a:ext uri="{FF2B5EF4-FFF2-40B4-BE49-F238E27FC236}">
                <a16:creationId xmlns:a16="http://schemas.microsoft.com/office/drawing/2014/main" id="{D7E62356-E008-224C-550C-8ACC5F7E1458}"/>
              </a:ext>
            </a:extLst>
          </p:cNvPr>
          <p:cNvSpPr txBox="1"/>
          <p:nvPr/>
        </p:nvSpPr>
        <p:spPr>
          <a:xfrm>
            <a:off x="21224849" y="35800230"/>
            <a:ext cx="11125200" cy="1107996"/>
          </a:xfrm>
          <a:prstGeom prst="rect">
            <a:avLst/>
          </a:prstGeom>
          <a:noFill/>
        </p:spPr>
        <p:txBody>
          <a:bodyPr wrap="square" rtlCol="0">
            <a:spAutoFit/>
          </a:bodyPr>
          <a:lstStyle/>
          <a:p>
            <a:r>
              <a:rPr lang="en-GB" sz="6600" b="1" dirty="0">
                <a:solidFill>
                  <a:schemeClr val="accent1"/>
                </a:solidFill>
                <a:latin typeface="+mj-lt"/>
              </a:rPr>
              <a:t>References</a:t>
            </a:r>
            <a:r>
              <a:rPr lang="en-GB" sz="6600" b="1" dirty="0">
                <a:solidFill>
                  <a:schemeClr val="accent1"/>
                </a:solidFill>
              </a:rPr>
              <a:t>:</a:t>
            </a:r>
          </a:p>
        </p:txBody>
      </p:sp>
      <p:pic>
        <p:nvPicPr>
          <p:cNvPr id="20" name="Picture 19">
            <a:extLst>
              <a:ext uri="{FF2B5EF4-FFF2-40B4-BE49-F238E27FC236}">
                <a16:creationId xmlns:a16="http://schemas.microsoft.com/office/drawing/2014/main" id="{205A30BB-A4C9-5375-0A5D-EC663CDF038D}"/>
              </a:ext>
            </a:extLst>
          </p:cNvPr>
          <p:cNvPicPr>
            <a:picLocks noChangeAspect="1"/>
          </p:cNvPicPr>
          <p:nvPr/>
        </p:nvPicPr>
        <p:blipFill>
          <a:blip r:embed="rId4"/>
          <a:stretch>
            <a:fillRect/>
          </a:stretch>
        </p:blipFill>
        <p:spPr>
          <a:xfrm>
            <a:off x="2048629" y="12904668"/>
            <a:ext cx="6861553" cy="397178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21" name="Picture 20">
            <a:extLst>
              <a:ext uri="{FF2B5EF4-FFF2-40B4-BE49-F238E27FC236}">
                <a16:creationId xmlns:a16="http://schemas.microsoft.com/office/drawing/2014/main" id="{462B38EC-6323-A874-B3F7-C45715951702}"/>
              </a:ext>
            </a:extLst>
          </p:cNvPr>
          <p:cNvPicPr>
            <a:picLocks noChangeAspect="1"/>
          </p:cNvPicPr>
          <p:nvPr/>
        </p:nvPicPr>
        <p:blipFill>
          <a:blip r:embed="rId5"/>
          <a:stretch>
            <a:fillRect/>
          </a:stretch>
        </p:blipFill>
        <p:spPr>
          <a:xfrm>
            <a:off x="5809853" y="20729828"/>
            <a:ext cx="5010691" cy="374469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22" name="Picture 21">
            <a:extLst>
              <a:ext uri="{FF2B5EF4-FFF2-40B4-BE49-F238E27FC236}">
                <a16:creationId xmlns:a16="http://schemas.microsoft.com/office/drawing/2014/main" id="{099FDF42-5FC3-7313-B080-C057CF1479AB}"/>
              </a:ext>
            </a:extLst>
          </p:cNvPr>
          <p:cNvPicPr>
            <a:picLocks noChangeAspect="1"/>
          </p:cNvPicPr>
          <p:nvPr/>
        </p:nvPicPr>
        <p:blipFill>
          <a:blip r:embed="rId6"/>
          <a:stretch>
            <a:fillRect/>
          </a:stretch>
        </p:blipFill>
        <p:spPr>
          <a:xfrm>
            <a:off x="414786" y="20729827"/>
            <a:ext cx="5010691" cy="374469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4" name="TextBox 23">
            <a:extLst>
              <a:ext uri="{FF2B5EF4-FFF2-40B4-BE49-F238E27FC236}">
                <a16:creationId xmlns:a16="http://schemas.microsoft.com/office/drawing/2014/main" id="{79CAA60B-0296-0D37-DD60-522EF2FBFB26}"/>
              </a:ext>
            </a:extLst>
          </p:cNvPr>
          <p:cNvSpPr txBox="1"/>
          <p:nvPr/>
        </p:nvSpPr>
        <p:spPr>
          <a:xfrm>
            <a:off x="339443" y="26626678"/>
            <a:ext cx="10349338" cy="4524315"/>
          </a:xfrm>
          <a:prstGeom prst="rect">
            <a:avLst/>
          </a:prstGeom>
          <a:noFill/>
        </p:spPr>
        <p:txBody>
          <a:bodyPr wrap="square" rtlCol="0">
            <a:spAutoFit/>
          </a:bodyPr>
          <a:lstStyle/>
          <a:p>
            <a:pPr lvl="0">
              <a:lnSpc>
                <a:spcPct val="100000"/>
              </a:lnSpc>
            </a:pPr>
            <a:r>
              <a:rPr lang="en-GB" sz="3600" dirty="0">
                <a:latin typeface="Arial" panose="020B0604020202020204" pitchFamily="34" charset="0"/>
                <a:cs typeface="Arial" panose="020B0604020202020204" pitchFamily="34" charset="0"/>
              </a:rPr>
              <a:t>To</a:t>
            </a:r>
            <a:r>
              <a:rPr lang="en-GB" sz="3600" b="1" dirty="0">
                <a:latin typeface="Arial" panose="020B0604020202020204" pitchFamily="34" charset="0"/>
                <a:cs typeface="Arial" panose="020B0604020202020204" pitchFamily="34" charset="0"/>
              </a:rPr>
              <a:t> </a:t>
            </a:r>
            <a:r>
              <a:rPr lang="en-GB" sz="3600" dirty="0">
                <a:latin typeface="Arial" panose="020B0604020202020204" pitchFamily="34" charset="0"/>
                <a:cs typeface="Arial" panose="020B0604020202020204" pitchFamily="34" charset="0"/>
              </a:rPr>
              <a:t>convince management the </a:t>
            </a:r>
            <a:r>
              <a:rPr lang="en-GB" sz="3600" b="1" dirty="0">
                <a:latin typeface="Arial" panose="020B0604020202020204" pitchFamily="34" charset="0"/>
                <a:cs typeface="Arial" panose="020B0604020202020204" pitchFamily="34" charset="0"/>
              </a:rPr>
              <a:t>performance</a:t>
            </a:r>
            <a:r>
              <a:rPr lang="en-GB" sz="3600" dirty="0">
                <a:latin typeface="Arial" panose="020B0604020202020204" pitchFamily="34" charset="0"/>
                <a:cs typeface="Arial" panose="020B0604020202020204" pitchFamily="34" charset="0"/>
              </a:rPr>
              <a:t> of the pick and place machines’ is being </a:t>
            </a:r>
            <a:r>
              <a:rPr lang="en-GB" sz="3600" b="1" dirty="0">
                <a:latin typeface="Arial" panose="020B0604020202020204" pitchFamily="34" charset="0"/>
                <a:cs typeface="Arial" panose="020B0604020202020204" pitchFamily="34" charset="0"/>
              </a:rPr>
              <a:t>misused</a:t>
            </a:r>
            <a:r>
              <a:rPr lang="en-GB" sz="3600" dirty="0">
                <a:latin typeface="Arial" panose="020B0604020202020204" pitchFamily="34" charset="0"/>
                <a:cs typeface="Arial" panose="020B0604020202020204" pitchFamily="34" charset="0"/>
              </a:rPr>
              <a:t>. Using </a:t>
            </a:r>
            <a:r>
              <a:rPr lang="en-GB" sz="3600" b="1" dirty="0">
                <a:latin typeface="Arial" panose="020B0604020202020204" pitchFamily="34" charset="0"/>
                <a:cs typeface="Arial" panose="020B0604020202020204" pitchFamily="34" charset="0"/>
              </a:rPr>
              <a:t>Overall Equipment Effectiveness </a:t>
            </a:r>
            <a:r>
              <a:rPr lang="en-GB" sz="3600" dirty="0">
                <a:latin typeface="Arial" panose="020B0604020202020204" pitchFamily="34" charset="0"/>
                <a:cs typeface="Arial" panose="020B0604020202020204" pitchFamily="34" charset="0"/>
              </a:rPr>
              <a:t>as a metric of comparable data, with evidence that a </a:t>
            </a:r>
            <a:r>
              <a:rPr lang="en-GB" sz="3600" b="1" dirty="0">
                <a:latin typeface="Arial" panose="020B0604020202020204" pitchFamily="34" charset="0"/>
                <a:cs typeface="Arial" panose="020B0604020202020204" pitchFamily="34" charset="0"/>
              </a:rPr>
              <a:t>Return on investment (ROI)</a:t>
            </a:r>
            <a:r>
              <a:rPr lang="en-GB" sz="3600" dirty="0">
                <a:latin typeface="Arial" panose="020B0604020202020204" pitchFamily="34" charset="0"/>
                <a:cs typeface="Arial" panose="020B0604020202020204" pitchFamily="34" charset="0"/>
              </a:rPr>
              <a:t> can be made from the project. </a:t>
            </a:r>
          </a:p>
          <a:p>
            <a:pPr lvl="0">
              <a:lnSpc>
                <a:spcPct val="100000"/>
              </a:lnSpc>
            </a:pPr>
            <a:endParaRPr lang="en-GB" sz="3600" dirty="0"/>
          </a:p>
          <a:p>
            <a:pPr lvl="0">
              <a:lnSpc>
                <a:spcPct val="100000"/>
              </a:lnSpc>
            </a:pPr>
            <a:endParaRPr lang="en-US" sz="3600" dirty="0"/>
          </a:p>
        </p:txBody>
      </p:sp>
      <p:sp>
        <p:nvSpPr>
          <p:cNvPr id="29" name="Rectangle 28">
            <a:extLst>
              <a:ext uri="{FF2B5EF4-FFF2-40B4-BE49-F238E27FC236}">
                <a16:creationId xmlns:a16="http://schemas.microsoft.com/office/drawing/2014/main" id="{070FA517-2709-7944-6BA7-FDE645090C3B}"/>
              </a:ext>
            </a:extLst>
          </p:cNvPr>
          <p:cNvSpPr/>
          <p:nvPr/>
        </p:nvSpPr>
        <p:spPr>
          <a:xfrm>
            <a:off x="10725691" y="20449290"/>
            <a:ext cx="4019009" cy="618947"/>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58" name="TextBox 57">
            <a:extLst>
              <a:ext uri="{FF2B5EF4-FFF2-40B4-BE49-F238E27FC236}">
                <a16:creationId xmlns:a16="http://schemas.microsoft.com/office/drawing/2014/main" id="{98F62608-0D00-9B20-43B7-C571A3BC7868}"/>
              </a:ext>
            </a:extLst>
          </p:cNvPr>
          <p:cNvSpPr txBox="1"/>
          <p:nvPr/>
        </p:nvSpPr>
        <p:spPr>
          <a:xfrm>
            <a:off x="538843" y="8906951"/>
            <a:ext cx="6057900" cy="1107996"/>
          </a:xfrm>
          <a:prstGeom prst="rect">
            <a:avLst/>
          </a:prstGeom>
          <a:noFill/>
        </p:spPr>
        <p:txBody>
          <a:bodyPr wrap="square" rtlCol="0">
            <a:spAutoFit/>
          </a:bodyPr>
          <a:lstStyle/>
          <a:p>
            <a:r>
              <a:rPr lang="en-AU" sz="6600" b="1" i="0" dirty="0">
                <a:solidFill>
                  <a:schemeClr val="accent1"/>
                </a:solidFill>
                <a:effectLst/>
                <a:latin typeface="+mj-lt"/>
              </a:rPr>
              <a:t>Introduction:</a:t>
            </a:r>
            <a:endParaRPr lang="en-AU" sz="8000" b="1" i="0" dirty="0">
              <a:solidFill>
                <a:schemeClr val="accent1"/>
              </a:solidFill>
              <a:effectLst/>
              <a:latin typeface="+mj-lt"/>
            </a:endParaRPr>
          </a:p>
        </p:txBody>
      </p:sp>
      <p:pic>
        <p:nvPicPr>
          <p:cNvPr id="63" name="Picture 62">
            <a:extLst>
              <a:ext uri="{FF2B5EF4-FFF2-40B4-BE49-F238E27FC236}">
                <a16:creationId xmlns:a16="http://schemas.microsoft.com/office/drawing/2014/main" id="{32C69B38-450A-3EE7-AB0A-0074BB3F33C8}"/>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1448394" y="33402051"/>
            <a:ext cx="8809856" cy="4899379"/>
          </a:xfrm>
          <a:prstGeom prst="rect">
            <a:avLst/>
          </a:prstGeom>
          <a:noFill/>
          <a:ln>
            <a:solidFill>
              <a:schemeClr val="tx1"/>
            </a:solidFill>
          </a:ln>
        </p:spPr>
      </p:pic>
      <p:pic>
        <p:nvPicPr>
          <p:cNvPr id="65" name="Picture 64">
            <a:extLst>
              <a:ext uri="{FF2B5EF4-FFF2-40B4-BE49-F238E27FC236}">
                <a16:creationId xmlns:a16="http://schemas.microsoft.com/office/drawing/2014/main" id="{377FBB6C-D9F9-39E0-997E-CD43377E0B0E}"/>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21187394" y="14998118"/>
            <a:ext cx="8719484" cy="7112350"/>
          </a:xfrm>
          <a:prstGeom prst="rect">
            <a:avLst/>
          </a:prstGeom>
          <a:noFill/>
        </p:spPr>
      </p:pic>
      <p:pic>
        <p:nvPicPr>
          <p:cNvPr id="66" name="Picture 65">
            <a:extLst>
              <a:ext uri="{FF2B5EF4-FFF2-40B4-BE49-F238E27FC236}">
                <a16:creationId xmlns:a16="http://schemas.microsoft.com/office/drawing/2014/main" id="{F0B57713-675A-5376-F189-66455DA989DC}"/>
              </a:ext>
            </a:extLst>
          </p:cNvPr>
          <p:cNvPicPr>
            <a:picLocks noChangeAspect="1"/>
          </p:cNvPicPr>
          <p:nvPr/>
        </p:nvPicPr>
        <p:blipFill rotWithShape="1">
          <a:blip r:embed="rId9"/>
          <a:srcRect l="11143" t="9159" r="11467"/>
          <a:stretch/>
        </p:blipFill>
        <p:spPr>
          <a:xfrm>
            <a:off x="2172258" y="34420689"/>
            <a:ext cx="6506440" cy="5069240"/>
          </a:xfrm>
          <a:prstGeom prst="rect">
            <a:avLst/>
          </a:prstGeom>
        </p:spPr>
      </p:pic>
      <p:sp>
        <p:nvSpPr>
          <p:cNvPr id="76" name="TextBox 75">
            <a:extLst>
              <a:ext uri="{FF2B5EF4-FFF2-40B4-BE49-F238E27FC236}">
                <a16:creationId xmlns:a16="http://schemas.microsoft.com/office/drawing/2014/main" id="{CA856F25-5E2C-9F7C-8250-3D25ACBFDA27}"/>
              </a:ext>
            </a:extLst>
          </p:cNvPr>
          <p:cNvSpPr txBox="1"/>
          <p:nvPr/>
        </p:nvSpPr>
        <p:spPr>
          <a:xfrm>
            <a:off x="240506" y="25453844"/>
            <a:ext cx="6640013" cy="1107996"/>
          </a:xfrm>
          <a:prstGeom prst="rect">
            <a:avLst/>
          </a:prstGeom>
          <a:noFill/>
        </p:spPr>
        <p:txBody>
          <a:bodyPr wrap="square" rtlCol="0">
            <a:spAutoFit/>
          </a:bodyPr>
          <a:lstStyle/>
          <a:p>
            <a:r>
              <a:rPr lang="en-GB" sz="6600" b="1" dirty="0">
                <a:solidFill>
                  <a:schemeClr val="accent1"/>
                </a:solidFill>
                <a:latin typeface="+mj-lt"/>
              </a:rPr>
              <a:t>Project Aims:</a:t>
            </a:r>
          </a:p>
        </p:txBody>
      </p:sp>
      <p:sp>
        <p:nvSpPr>
          <p:cNvPr id="79" name="TextBox 78">
            <a:extLst>
              <a:ext uri="{FF2B5EF4-FFF2-40B4-BE49-F238E27FC236}">
                <a16:creationId xmlns:a16="http://schemas.microsoft.com/office/drawing/2014/main" id="{AF54B35C-5F5E-80C3-E25B-A28E9157DD3F}"/>
              </a:ext>
            </a:extLst>
          </p:cNvPr>
          <p:cNvSpPr txBox="1"/>
          <p:nvPr/>
        </p:nvSpPr>
        <p:spPr>
          <a:xfrm>
            <a:off x="11448394" y="38456591"/>
            <a:ext cx="15138400" cy="523220"/>
          </a:xfrm>
          <a:prstGeom prst="rect">
            <a:avLst/>
          </a:prstGeom>
          <a:noFill/>
        </p:spPr>
        <p:txBody>
          <a:bodyPr wrap="square">
            <a:spAutoFit/>
          </a:bodyPr>
          <a:lstStyle/>
          <a:p>
            <a:r>
              <a:rPr lang="en-GB" sz="2800" i="1" dirty="0">
                <a:effectLst/>
              </a:rPr>
              <a:t>Final Run chart </a:t>
            </a:r>
            <a:r>
              <a:rPr lang="en-GB" sz="2800" i="1" dirty="0">
                <a:effectLst/>
                <a:cs typeface="Arial" panose="020B0604020202020204" pitchFamily="34" charset="0"/>
              </a:rPr>
              <a:t>with</a:t>
            </a:r>
            <a:r>
              <a:rPr lang="en-GB" sz="2800" i="1" dirty="0">
                <a:effectLst/>
              </a:rPr>
              <a:t> initial, optimised and World class values</a:t>
            </a:r>
            <a:endParaRPr lang="en-GB" sz="2800" i="1" dirty="0"/>
          </a:p>
        </p:txBody>
      </p:sp>
      <p:cxnSp>
        <p:nvCxnSpPr>
          <p:cNvPr id="81" name="Straight Connector 80">
            <a:extLst>
              <a:ext uri="{FF2B5EF4-FFF2-40B4-BE49-F238E27FC236}">
                <a16:creationId xmlns:a16="http://schemas.microsoft.com/office/drawing/2014/main" id="{DEBA3D21-0D11-580C-5933-63C970C958C3}"/>
              </a:ext>
            </a:extLst>
          </p:cNvPr>
          <p:cNvCxnSpPr>
            <a:cxnSpLocks/>
          </p:cNvCxnSpPr>
          <p:nvPr/>
        </p:nvCxnSpPr>
        <p:spPr>
          <a:xfrm>
            <a:off x="240506" y="25401703"/>
            <a:ext cx="11138694"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2DCE3F59-8CC1-D18A-30B9-B5C2AD6CF662}"/>
              </a:ext>
            </a:extLst>
          </p:cNvPr>
          <p:cNvCxnSpPr>
            <a:cxnSpLocks/>
          </p:cNvCxnSpPr>
          <p:nvPr/>
        </p:nvCxnSpPr>
        <p:spPr>
          <a:xfrm>
            <a:off x="296985" y="30415215"/>
            <a:ext cx="1089802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85" name="TextBox 84">
            <a:extLst>
              <a:ext uri="{FF2B5EF4-FFF2-40B4-BE49-F238E27FC236}">
                <a16:creationId xmlns:a16="http://schemas.microsoft.com/office/drawing/2014/main" id="{FFD22AF6-464F-02D4-38D5-D60936BA96E0}"/>
              </a:ext>
            </a:extLst>
          </p:cNvPr>
          <p:cNvSpPr txBox="1"/>
          <p:nvPr/>
        </p:nvSpPr>
        <p:spPr>
          <a:xfrm>
            <a:off x="21060874" y="24076350"/>
            <a:ext cx="8874896" cy="12280285"/>
          </a:xfrm>
          <a:prstGeom prst="rect">
            <a:avLst/>
          </a:prstGeom>
          <a:noFill/>
          <a:ln>
            <a:noFill/>
          </a:ln>
        </p:spPr>
        <p:txBody>
          <a:bodyPr wrap="square" rtlCol="0">
            <a:spAutoFit/>
          </a:bodyPr>
          <a:lstStyle/>
          <a:p>
            <a:pPr marL="571500" indent="-571500">
              <a:buFont typeface="Arial" panose="020B0604020202020204" pitchFamily="34" charset="0"/>
              <a:buChar char="•"/>
            </a:pPr>
            <a:r>
              <a:rPr lang="en-GB" sz="3600" dirty="0">
                <a:latin typeface="Arial" panose="020B0604020202020204" pitchFamily="34" charset="0"/>
                <a:cs typeface="Arial" panose="020B0604020202020204" pitchFamily="34" charset="0"/>
              </a:rPr>
              <a:t>To Conclude the Project has been submitted to senior management and waiting on the for further information.</a:t>
            </a:r>
          </a:p>
          <a:p>
            <a:pPr marL="571500" indent="-571500">
              <a:buFont typeface="Arial" panose="020B0604020202020204" pitchFamily="34" charset="0"/>
              <a:buChar char="•"/>
            </a:pPr>
            <a:r>
              <a:rPr lang="en-GB" sz="3600" dirty="0">
                <a:latin typeface="Arial" panose="020B0604020202020204" pitchFamily="34" charset="0"/>
                <a:cs typeface="Arial" panose="020B0604020202020204" pitchFamily="34" charset="0"/>
              </a:rPr>
              <a:t>Project showed promising results and has highlighted hidden capacity losses within the process.</a:t>
            </a:r>
          </a:p>
          <a:p>
            <a:pPr marL="571500" indent="-571500">
              <a:buFont typeface="Arial" panose="020B0604020202020204" pitchFamily="34" charset="0"/>
              <a:buChar char="•"/>
            </a:pPr>
            <a:r>
              <a:rPr lang="en-GB" sz="3600" dirty="0">
                <a:latin typeface="Arial" panose="020B0604020202020204" pitchFamily="34" charset="0"/>
                <a:cs typeface="Arial" panose="020B0604020202020204" pitchFamily="34" charset="0"/>
              </a:rPr>
              <a:t>From initial Calculation project provides a ROI between 2-3 months of implementation. </a:t>
            </a:r>
          </a:p>
          <a:p>
            <a:pPr marL="571500" indent="-571500">
              <a:buFont typeface="Arial" panose="020B0604020202020204" pitchFamily="34" charset="0"/>
              <a:buChar char="•"/>
            </a:pPr>
            <a:r>
              <a:rPr lang="en-GB" sz="3600" dirty="0">
                <a:latin typeface="Arial" panose="020B0604020202020204" pitchFamily="34" charset="0"/>
                <a:cs typeface="Arial" panose="020B0604020202020204" pitchFamily="34" charset="0"/>
              </a:rPr>
              <a:t>OEE has been introduced into the departments and has sparked interest among engineers to hope and introduce OEE to other inline machines in order to create a baseline for future references. </a:t>
            </a:r>
          </a:p>
          <a:p>
            <a:endParaRPr lang="en-GB" sz="3600" dirty="0">
              <a:latin typeface="Arial" panose="020B0604020202020204" pitchFamily="34" charset="0"/>
              <a:cs typeface="Arial" panose="020B0604020202020204" pitchFamily="34" charset="0"/>
            </a:endParaRPr>
          </a:p>
          <a:p>
            <a:r>
              <a:rPr lang="en-GB" sz="3600" dirty="0">
                <a:latin typeface="Arial" panose="020B0604020202020204" pitchFamily="34" charset="0"/>
                <a:cs typeface="Arial" panose="020B0604020202020204" pitchFamily="34" charset="0"/>
              </a:rPr>
              <a:t>Future long-term suggestions for investigation could be looking into collecting larger samples of optimised runs to identify which job are most in need of change. </a:t>
            </a:r>
          </a:p>
          <a:p>
            <a:endParaRPr lang="en-GB" sz="3600" dirty="0">
              <a:latin typeface="Arial" panose="020B0604020202020204" pitchFamily="34" charset="0"/>
              <a:cs typeface="Arial" panose="020B0604020202020204" pitchFamily="34" charset="0"/>
            </a:endParaRPr>
          </a:p>
          <a:p>
            <a:endParaRPr lang="en-GB" sz="3600" dirty="0">
              <a:latin typeface="Arial" panose="020B0604020202020204" pitchFamily="34" charset="0"/>
              <a:cs typeface="Arial" panose="020B0604020202020204" pitchFamily="34" charset="0"/>
            </a:endParaRPr>
          </a:p>
        </p:txBody>
      </p:sp>
      <p:sp>
        <p:nvSpPr>
          <p:cNvPr id="86" name="TextBox 85">
            <a:extLst>
              <a:ext uri="{FF2B5EF4-FFF2-40B4-BE49-F238E27FC236}">
                <a16:creationId xmlns:a16="http://schemas.microsoft.com/office/drawing/2014/main" id="{343FAADB-F5DA-5CE8-BADE-07696CDDE2A2}"/>
              </a:ext>
            </a:extLst>
          </p:cNvPr>
          <p:cNvSpPr txBox="1"/>
          <p:nvPr/>
        </p:nvSpPr>
        <p:spPr>
          <a:xfrm>
            <a:off x="11448394" y="26992562"/>
            <a:ext cx="8772592" cy="6186309"/>
          </a:xfrm>
          <a:prstGeom prst="rect">
            <a:avLst/>
          </a:prstGeom>
          <a:noFill/>
          <a:ln>
            <a:noFill/>
          </a:ln>
        </p:spPr>
        <p:txBody>
          <a:bodyPr wrap="square" rtlCol="0">
            <a:spAutoFit/>
          </a:bodyPr>
          <a:lstStyle/>
          <a:p>
            <a:r>
              <a:rPr lang="en-GB" sz="3600" dirty="0">
                <a:latin typeface="Arial" panose="020B0604020202020204" pitchFamily="34" charset="0"/>
                <a:cs typeface="Arial" panose="020B0604020202020204" pitchFamily="34" charset="0"/>
              </a:rPr>
              <a:t>Through collecting data surrounding the machine Availability, Performance and Quality over a number of assemblies it allowed to create a representation of the machines Overall Equipment Effectiveness (OEE). This was collected before and after improvements to help distinguish the change in machine performance. These two OEE values were then compare along with the OEE world class standard.</a:t>
            </a:r>
          </a:p>
        </p:txBody>
      </p:sp>
      <p:sp>
        <p:nvSpPr>
          <p:cNvPr id="87" name="TextBox 86">
            <a:extLst>
              <a:ext uri="{FF2B5EF4-FFF2-40B4-BE49-F238E27FC236}">
                <a16:creationId xmlns:a16="http://schemas.microsoft.com/office/drawing/2014/main" id="{87F2AC9F-0217-71F3-DA42-78FE4D7405D4}"/>
              </a:ext>
            </a:extLst>
          </p:cNvPr>
          <p:cNvSpPr txBox="1"/>
          <p:nvPr/>
        </p:nvSpPr>
        <p:spPr>
          <a:xfrm>
            <a:off x="21187394" y="9766512"/>
            <a:ext cx="8719484" cy="5252656"/>
          </a:xfrm>
          <a:prstGeom prst="rect">
            <a:avLst/>
          </a:prstGeom>
          <a:noFill/>
          <a:ln>
            <a:noFill/>
          </a:ln>
        </p:spPr>
        <p:txBody>
          <a:bodyPr wrap="square" rtlCol="0">
            <a:spAutoFit/>
          </a:bodyPr>
          <a:lstStyle/>
          <a:p>
            <a:r>
              <a:rPr lang="en-GB" sz="3600" dirty="0">
                <a:latin typeface="Arial" panose="020B0604020202020204" pitchFamily="34" charset="0"/>
                <a:cs typeface="Arial" panose="020B0604020202020204" pitchFamily="34" charset="0"/>
              </a:rPr>
              <a:t>In regard to the projects Return on Investment (ROI) a Cost Benefit Analysis was conducted looking at all the cost going in and cost in return to create a forecast trend for profits, this showed.</a:t>
            </a:r>
          </a:p>
          <a:p>
            <a:pPr marL="514350" indent="-514350">
              <a:lnSpc>
                <a:spcPct val="150000"/>
              </a:lnSpc>
              <a:buFont typeface="+mj-lt"/>
              <a:buAutoNum type="arabicPeriod"/>
            </a:pPr>
            <a:r>
              <a:rPr lang="en-GB" sz="3600" dirty="0">
                <a:latin typeface="Arial" panose="020B0604020202020204" pitchFamily="34" charset="0"/>
                <a:cs typeface="Arial" panose="020B0604020202020204" pitchFamily="34" charset="0"/>
              </a:rPr>
              <a:t>Overall Benefit to cost ratio 1 to 1.56</a:t>
            </a:r>
          </a:p>
          <a:p>
            <a:pPr marL="514350" indent="-514350">
              <a:lnSpc>
                <a:spcPct val="150000"/>
              </a:lnSpc>
              <a:buFont typeface="+mj-lt"/>
              <a:buAutoNum type="arabicPeriod"/>
            </a:pPr>
            <a:r>
              <a:rPr lang="en-GB" sz="3600" dirty="0">
                <a:latin typeface="Arial" panose="020B0604020202020204" pitchFamily="34" charset="0"/>
                <a:cs typeface="Arial" panose="020B0604020202020204" pitchFamily="34" charset="0"/>
              </a:rPr>
              <a:t>Earning a net value of £33K within the first 5 months</a:t>
            </a:r>
          </a:p>
        </p:txBody>
      </p:sp>
      <p:sp>
        <p:nvSpPr>
          <p:cNvPr id="89" name="TextBox 88">
            <a:extLst>
              <a:ext uri="{FF2B5EF4-FFF2-40B4-BE49-F238E27FC236}">
                <a16:creationId xmlns:a16="http://schemas.microsoft.com/office/drawing/2014/main" id="{4A452825-7DC2-0716-2BED-6EA734EBFE11}"/>
              </a:ext>
            </a:extLst>
          </p:cNvPr>
          <p:cNvSpPr txBox="1"/>
          <p:nvPr/>
        </p:nvSpPr>
        <p:spPr>
          <a:xfrm>
            <a:off x="21224849" y="36907195"/>
            <a:ext cx="8479529" cy="2862322"/>
          </a:xfrm>
          <a:prstGeom prst="rect">
            <a:avLst/>
          </a:prstGeom>
          <a:noFill/>
          <a:ln>
            <a:noFill/>
          </a:ln>
        </p:spPr>
        <p:txBody>
          <a:bodyPr wrap="square" rtlCol="0">
            <a:spAutoFit/>
          </a:bodyPr>
          <a:lstStyle/>
          <a:p>
            <a:r>
              <a:rPr lang="en-GB" sz="3600" i="1" dirty="0"/>
              <a:t>[1] Drone Images of the Miskin site development for hall 3 &amp; 4 (Renishaw, 2023) https://www.renishaw.com/en/renishaw-enhancing-efficiency-in-manufacturing-and-healthcare--1030 [22 March 2023]</a:t>
            </a:r>
          </a:p>
        </p:txBody>
      </p:sp>
      <p:sp>
        <p:nvSpPr>
          <p:cNvPr id="90" name="TextBox 89">
            <a:extLst>
              <a:ext uri="{FF2B5EF4-FFF2-40B4-BE49-F238E27FC236}">
                <a16:creationId xmlns:a16="http://schemas.microsoft.com/office/drawing/2014/main" id="{B96F5273-125A-738C-6AFF-8F2069BC726C}"/>
              </a:ext>
            </a:extLst>
          </p:cNvPr>
          <p:cNvSpPr txBox="1"/>
          <p:nvPr/>
        </p:nvSpPr>
        <p:spPr>
          <a:xfrm>
            <a:off x="11448394" y="10021241"/>
            <a:ext cx="9282757" cy="10064294"/>
          </a:xfrm>
          <a:prstGeom prst="rect">
            <a:avLst/>
          </a:prstGeom>
          <a:noFill/>
          <a:ln>
            <a:noFill/>
          </a:ln>
        </p:spPr>
        <p:txBody>
          <a:bodyPr wrap="square" rtlCol="0">
            <a:spAutoFit/>
          </a:bodyPr>
          <a:lstStyle/>
          <a:p>
            <a:r>
              <a:rPr lang="en-GB" sz="3600" dirty="0">
                <a:latin typeface="Arial" panose="020B0604020202020204" pitchFamily="34" charset="0"/>
                <a:cs typeface="Arial" panose="020B0604020202020204" pitchFamily="34" charset="0"/>
              </a:rPr>
              <a:t>Through using past literacy and six sigma analysis tools such as a fishbone and 5 Why’s, it was uncovered that the SX2 machine current setup technique is causing the machine to run inefficiently due to the use of clusters. The clusters are design to reduce the number of changeover by comprising a number of assembly jobs into one, regardless of optimum route. As a result, larger jobs are taking longer to build as the machine is moving insufficiently and with the expansion, larger numbers of assemblies are expected to run resulting in even longer build time causing a bottleneck within the process. To overcoming this jobs will be run as a single assembly but utilising an optimum setup configuration with respect to a greater changeover frequency.</a:t>
            </a:r>
          </a:p>
        </p:txBody>
      </p:sp>
      <p:sp>
        <p:nvSpPr>
          <p:cNvPr id="93" name="TextBox 92">
            <a:extLst>
              <a:ext uri="{FF2B5EF4-FFF2-40B4-BE49-F238E27FC236}">
                <a16:creationId xmlns:a16="http://schemas.microsoft.com/office/drawing/2014/main" id="{334757C9-F009-3C1F-1F49-6DF22D0B12A5}"/>
              </a:ext>
            </a:extLst>
          </p:cNvPr>
          <p:cNvSpPr txBox="1"/>
          <p:nvPr/>
        </p:nvSpPr>
        <p:spPr>
          <a:xfrm>
            <a:off x="252847" y="31730535"/>
            <a:ext cx="10743697" cy="2308324"/>
          </a:xfrm>
          <a:prstGeom prst="rect">
            <a:avLst/>
          </a:prstGeom>
          <a:noFill/>
        </p:spPr>
        <p:txBody>
          <a:bodyPr wrap="square" rtlCol="0">
            <a:spAutoFit/>
          </a:bodyPr>
          <a:lstStyle/>
          <a:p>
            <a:r>
              <a:rPr lang="en-GB" sz="3600" dirty="0">
                <a:latin typeface="Arial" panose="020B0604020202020204" pitchFamily="34" charset="0"/>
                <a:cs typeface="Arial" panose="020B0604020202020204" pitchFamily="34" charset="0"/>
              </a:rPr>
              <a:t>A DMAIC Process was chosen as the methodology, to help ensure a clear and effective professional structure was achieved. While also being a Six-Sigma project looking into process improvement.</a:t>
            </a:r>
          </a:p>
        </p:txBody>
      </p:sp>
      <p:cxnSp>
        <p:nvCxnSpPr>
          <p:cNvPr id="95" name="Straight Connector 94">
            <a:extLst>
              <a:ext uri="{FF2B5EF4-FFF2-40B4-BE49-F238E27FC236}">
                <a16:creationId xmlns:a16="http://schemas.microsoft.com/office/drawing/2014/main" id="{F568C521-CEE4-BA8B-1F14-8B8A18A3D278}"/>
              </a:ext>
            </a:extLst>
          </p:cNvPr>
          <p:cNvCxnSpPr>
            <a:cxnSpLocks/>
          </p:cNvCxnSpPr>
          <p:nvPr/>
        </p:nvCxnSpPr>
        <p:spPr>
          <a:xfrm>
            <a:off x="21224849" y="22792672"/>
            <a:ext cx="8900227"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A19EA606-F783-DCBE-74A6-9A35EEC6CD94}"/>
              </a:ext>
            </a:extLst>
          </p:cNvPr>
          <p:cNvCxnSpPr>
            <a:cxnSpLocks/>
          </p:cNvCxnSpPr>
          <p:nvPr/>
        </p:nvCxnSpPr>
        <p:spPr>
          <a:xfrm>
            <a:off x="21315221" y="35529145"/>
            <a:ext cx="8900227" cy="0"/>
          </a:xfrm>
          <a:prstGeom prst="line">
            <a:avLst/>
          </a:prstGeom>
          <a:ln w="38100"/>
        </p:spPr>
        <p:style>
          <a:lnRef idx="1">
            <a:schemeClr val="accent1"/>
          </a:lnRef>
          <a:fillRef idx="0">
            <a:schemeClr val="accent1"/>
          </a:fillRef>
          <a:effectRef idx="0">
            <a:schemeClr val="accent1"/>
          </a:effectRef>
          <a:fontRef idx="minor">
            <a:schemeClr val="tx1"/>
          </a:fontRef>
        </p:style>
      </p:cxnSp>
      <p:pic>
        <p:nvPicPr>
          <p:cNvPr id="101" name="Picture 100">
            <a:extLst>
              <a:ext uri="{FF2B5EF4-FFF2-40B4-BE49-F238E27FC236}">
                <a16:creationId xmlns:a16="http://schemas.microsoft.com/office/drawing/2014/main" id="{A85080FB-B649-199A-9828-660E445F2CA8}"/>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t="41281" r="49662" b="1946"/>
          <a:stretch/>
        </p:blipFill>
        <p:spPr bwMode="auto">
          <a:xfrm>
            <a:off x="11697561" y="20143998"/>
            <a:ext cx="4568596" cy="3274744"/>
          </a:xfrm>
          <a:prstGeom prst="rect">
            <a:avLst/>
          </a:prstGeom>
          <a:noFill/>
          <a:ln w="76200">
            <a:solidFill>
              <a:schemeClr val="tx1"/>
            </a:solidFill>
          </a:ln>
          <a:extLst>
            <a:ext uri="{53640926-AAD7-44D8-BBD7-CCE9431645EC}">
              <a14:shadowObscured xmlns:a14="http://schemas.microsoft.com/office/drawing/2010/main"/>
            </a:ext>
          </a:extLst>
        </p:spPr>
      </p:pic>
      <p:pic>
        <p:nvPicPr>
          <p:cNvPr id="102" name="Picture 101">
            <a:extLst>
              <a:ext uri="{FF2B5EF4-FFF2-40B4-BE49-F238E27FC236}">
                <a16:creationId xmlns:a16="http://schemas.microsoft.com/office/drawing/2014/main" id="{2417382C-A8DD-B754-961B-ABAB6DC139A4}"/>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50286" t="41281" b="1946"/>
          <a:stretch/>
        </p:blipFill>
        <p:spPr bwMode="auto">
          <a:xfrm>
            <a:off x="15409700" y="23494638"/>
            <a:ext cx="4511997" cy="3274744"/>
          </a:xfrm>
          <a:prstGeom prst="rect">
            <a:avLst/>
          </a:prstGeom>
          <a:noFill/>
          <a:ln w="76200">
            <a:solidFill>
              <a:schemeClr val="tx1"/>
            </a:solidFill>
          </a:ln>
          <a:extLst>
            <a:ext uri="{53640926-AAD7-44D8-BBD7-CCE9431645EC}">
              <a14:shadowObscured xmlns:a14="http://schemas.microsoft.com/office/drawing/2010/main"/>
            </a:ext>
          </a:extLst>
        </p:spPr>
      </p:pic>
      <p:sp>
        <p:nvSpPr>
          <p:cNvPr id="108" name="Arrow: Bent-Up 107">
            <a:extLst>
              <a:ext uri="{FF2B5EF4-FFF2-40B4-BE49-F238E27FC236}">
                <a16:creationId xmlns:a16="http://schemas.microsoft.com/office/drawing/2014/main" id="{2F2602E7-71D4-8BF7-25DF-F73D8BBBF151}"/>
              </a:ext>
            </a:extLst>
          </p:cNvPr>
          <p:cNvSpPr/>
          <p:nvPr/>
        </p:nvSpPr>
        <p:spPr>
          <a:xfrm rot="5400000">
            <a:off x="13446957" y="23699923"/>
            <a:ext cx="2150985" cy="1640606"/>
          </a:xfrm>
          <a:prstGeom prst="bentUpArrow">
            <a:avLst>
              <a:gd name="adj1" fmla="val 16277"/>
              <a:gd name="adj2" fmla="val 17335"/>
              <a:gd name="adj3" fmla="val 33413"/>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0" name="Picture 109" descr="A picture containing cartoon, fictional character, LEGO, fiction&#10;&#10;Description automatically generated">
            <a:extLst>
              <a:ext uri="{FF2B5EF4-FFF2-40B4-BE49-F238E27FC236}">
                <a16:creationId xmlns:a16="http://schemas.microsoft.com/office/drawing/2014/main" id="{E7946260-5032-81BD-99C9-139533D2687A}"/>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27229412" y="178407"/>
            <a:ext cx="2164058" cy="2402104"/>
          </a:xfrm>
          <a:prstGeom prst="rect">
            <a:avLst/>
          </a:prstGeom>
        </p:spPr>
      </p:pic>
      <p:sp>
        <p:nvSpPr>
          <p:cNvPr id="111" name="TextBox 110">
            <a:extLst>
              <a:ext uri="{FF2B5EF4-FFF2-40B4-BE49-F238E27FC236}">
                <a16:creationId xmlns:a16="http://schemas.microsoft.com/office/drawing/2014/main" id="{68825A49-8329-E69B-7BFC-A02E551419B1}"/>
              </a:ext>
            </a:extLst>
          </p:cNvPr>
          <p:cNvSpPr txBox="1"/>
          <p:nvPr/>
        </p:nvSpPr>
        <p:spPr>
          <a:xfrm>
            <a:off x="2015425" y="16978683"/>
            <a:ext cx="7544320" cy="523220"/>
          </a:xfrm>
          <a:prstGeom prst="rect">
            <a:avLst/>
          </a:prstGeom>
          <a:noFill/>
        </p:spPr>
        <p:txBody>
          <a:bodyPr wrap="square" rtlCol="0">
            <a:spAutoFit/>
          </a:bodyPr>
          <a:lstStyle/>
          <a:p>
            <a:r>
              <a:rPr lang="en-GB" sz="2800" i="1" dirty="0">
                <a:effectLst/>
                <a:latin typeface="Calibri" panose="020F0502020204030204" pitchFamily="34" charset="0"/>
                <a:ea typeface="Calibri" panose="020F0502020204030204" pitchFamily="34" charset="0"/>
                <a:cs typeface="Times New Roman" panose="02020603050405020304" pitchFamily="18" charset="0"/>
              </a:rPr>
              <a:t>Pick &amp; Place SX1 and SX2 side profile at Miskin</a:t>
            </a:r>
            <a:endParaRPr lang="en-GB" sz="2800" i="1" dirty="0"/>
          </a:p>
        </p:txBody>
      </p:sp>
      <p:sp>
        <p:nvSpPr>
          <p:cNvPr id="113" name="TextBox 112">
            <a:extLst>
              <a:ext uri="{FF2B5EF4-FFF2-40B4-BE49-F238E27FC236}">
                <a16:creationId xmlns:a16="http://schemas.microsoft.com/office/drawing/2014/main" id="{E5556D30-29CC-B7DF-EB91-161D5069DB1F}"/>
              </a:ext>
            </a:extLst>
          </p:cNvPr>
          <p:cNvSpPr txBox="1"/>
          <p:nvPr/>
        </p:nvSpPr>
        <p:spPr>
          <a:xfrm>
            <a:off x="1275951" y="24698375"/>
            <a:ext cx="16370300" cy="523220"/>
          </a:xfrm>
          <a:prstGeom prst="rect">
            <a:avLst/>
          </a:prstGeom>
          <a:noFill/>
        </p:spPr>
        <p:txBody>
          <a:bodyPr wrap="square">
            <a:spAutoFit/>
          </a:bodyPr>
          <a:lstStyle/>
          <a:p>
            <a:r>
              <a:rPr lang="en-GB" sz="2800" i="1" dirty="0"/>
              <a:t>Drone Images of the Miskin site development for hall 3 &amp; 4 [1]</a:t>
            </a:r>
          </a:p>
        </p:txBody>
      </p:sp>
      <p:sp>
        <p:nvSpPr>
          <p:cNvPr id="115" name="TextBox 114">
            <a:extLst>
              <a:ext uri="{FF2B5EF4-FFF2-40B4-BE49-F238E27FC236}">
                <a16:creationId xmlns:a16="http://schemas.microsoft.com/office/drawing/2014/main" id="{6045945F-40FC-C7B6-70F6-933D1ADC0061}"/>
              </a:ext>
            </a:extLst>
          </p:cNvPr>
          <p:cNvSpPr txBox="1"/>
          <p:nvPr/>
        </p:nvSpPr>
        <p:spPr>
          <a:xfrm>
            <a:off x="6337300" y="39395763"/>
            <a:ext cx="16370300" cy="523220"/>
          </a:xfrm>
          <a:prstGeom prst="rect">
            <a:avLst/>
          </a:prstGeom>
          <a:noFill/>
        </p:spPr>
        <p:txBody>
          <a:bodyPr wrap="square">
            <a:spAutoFit/>
          </a:bodyPr>
          <a:lstStyle/>
          <a:p>
            <a:r>
              <a:rPr lang="en-GB" sz="2800" i="1" dirty="0"/>
              <a:t>DMAIC Lifecycle, Aneurin Bamsey</a:t>
            </a:r>
          </a:p>
        </p:txBody>
      </p:sp>
      <p:sp>
        <p:nvSpPr>
          <p:cNvPr id="117" name="TextBox 116">
            <a:extLst>
              <a:ext uri="{FF2B5EF4-FFF2-40B4-BE49-F238E27FC236}">
                <a16:creationId xmlns:a16="http://schemas.microsoft.com/office/drawing/2014/main" id="{2199E770-F5BA-4370-CF54-2A91DC68B302}"/>
              </a:ext>
            </a:extLst>
          </p:cNvPr>
          <p:cNvSpPr txBox="1"/>
          <p:nvPr/>
        </p:nvSpPr>
        <p:spPr>
          <a:xfrm>
            <a:off x="16370300" y="21060373"/>
            <a:ext cx="3850686" cy="2246769"/>
          </a:xfrm>
          <a:prstGeom prst="rect">
            <a:avLst/>
          </a:prstGeom>
          <a:noFill/>
        </p:spPr>
        <p:txBody>
          <a:bodyPr wrap="square">
            <a:spAutoFit/>
          </a:bodyPr>
          <a:lstStyle/>
          <a:p>
            <a:r>
              <a:rPr lang="en-GB" sz="2800" i="1" dirty="0"/>
              <a:t>Birds eye diagram of SX2 with demonstrate to difference in travel distance, Aneurin Bamsey </a:t>
            </a:r>
          </a:p>
        </p:txBody>
      </p:sp>
      <p:sp>
        <p:nvSpPr>
          <p:cNvPr id="119" name="TextBox 118">
            <a:extLst>
              <a:ext uri="{FF2B5EF4-FFF2-40B4-BE49-F238E27FC236}">
                <a16:creationId xmlns:a16="http://schemas.microsoft.com/office/drawing/2014/main" id="{4801741F-1121-A2AB-84CF-14369C8C0F3E}"/>
              </a:ext>
            </a:extLst>
          </p:cNvPr>
          <p:cNvSpPr txBox="1"/>
          <p:nvPr/>
        </p:nvSpPr>
        <p:spPr>
          <a:xfrm>
            <a:off x="21060874" y="22094517"/>
            <a:ext cx="9408919" cy="523220"/>
          </a:xfrm>
          <a:prstGeom prst="rect">
            <a:avLst/>
          </a:prstGeom>
          <a:noFill/>
        </p:spPr>
        <p:txBody>
          <a:bodyPr wrap="square">
            <a:spAutoFit/>
          </a:bodyPr>
          <a:lstStyle/>
          <a:p>
            <a:r>
              <a:rPr lang="en-GB" sz="2800" i="1" dirty="0"/>
              <a:t>Trend line Graph showing the cross between Cost and Benefits</a:t>
            </a:r>
          </a:p>
        </p:txBody>
      </p:sp>
      <p:pic>
        <p:nvPicPr>
          <p:cNvPr id="121" name="Picture 120" descr="A person holding a certificate&#10;&#10;Description automatically generated with medium confidence">
            <a:extLst>
              <a:ext uri="{FF2B5EF4-FFF2-40B4-BE49-F238E27FC236}">
                <a16:creationId xmlns:a16="http://schemas.microsoft.com/office/drawing/2014/main" id="{447661A0-1D15-ED89-1581-1AD73FC262DF}"/>
              </a:ext>
            </a:extLst>
          </p:cNvPr>
          <p:cNvPicPr>
            <a:picLocks noChangeAspect="1"/>
          </p:cNvPicPr>
          <p:nvPr/>
        </p:nvPicPr>
        <p:blipFill rotWithShape="1">
          <a:blip r:embed="rId12">
            <a:extLst>
              <a:ext uri="{28A0092B-C50C-407E-A947-70E740481C1C}">
                <a14:useLocalDpi xmlns:a14="http://schemas.microsoft.com/office/drawing/2010/main" val="0"/>
              </a:ext>
            </a:extLst>
          </a:blip>
          <a:srcRect l="14191" t="3058" r="21663" b="17269"/>
          <a:stretch/>
        </p:blipFill>
        <p:spPr>
          <a:xfrm>
            <a:off x="1616815" y="3507937"/>
            <a:ext cx="3901955" cy="4846408"/>
          </a:xfrm>
          <a:prstGeom prst="rect">
            <a:avLst/>
          </a:prstGeom>
          <a:ln w="76200" cap="sq">
            <a:solidFill>
              <a:schemeClr val="tx1"/>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7956821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1500</TotalTime>
  <Words>655</Words>
  <Application>Microsoft Office PowerPoint</Application>
  <PresentationFormat>Custom</PresentationFormat>
  <Paragraphs>41</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Aneurin</dc:creator>
  <cp:lastModifiedBy>Aneurin</cp:lastModifiedBy>
  <cp:revision>8</cp:revision>
  <dcterms:created xsi:type="dcterms:W3CDTF">2023-06-01T18:12:30Z</dcterms:created>
  <dcterms:modified xsi:type="dcterms:W3CDTF">2023-06-02T19:14:56Z</dcterms:modified>
</cp:coreProperties>
</file>