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1"/>
    <p:sldMasterId id="2147483654" r:id="rId2"/>
  </p:sldMasterIdLst>
  <p:notesMasterIdLst>
    <p:notesMasterId r:id="rId20"/>
  </p:notesMasterIdLst>
  <p:handoutMasterIdLst>
    <p:handoutMasterId r:id="rId21"/>
  </p:handoutMasterIdLst>
  <p:sldIdLst>
    <p:sldId id="256" r:id="rId3"/>
    <p:sldId id="331" r:id="rId4"/>
    <p:sldId id="282" r:id="rId5"/>
    <p:sldId id="277" r:id="rId6"/>
    <p:sldId id="284" r:id="rId7"/>
    <p:sldId id="280" r:id="rId8"/>
    <p:sldId id="272" r:id="rId9"/>
    <p:sldId id="269" r:id="rId10"/>
    <p:sldId id="271" r:id="rId11"/>
    <p:sldId id="270" r:id="rId12"/>
    <p:sldId id="332" r:id="rId13"/>
    <p:sldId id="273" r:id="rId14"/>
    <p:sldId id="333" r:id="rId15"/>
    <p:sldId id="334" r:id="rId16"/>
    <p:sldId id="330" r:id="rId17"/>
    <p:sldId id="335" r:id="rId18"/>
    <p:sldId id="267" r:id="rId19"/>
  </p:sldIdLst>
  <p:sldSz cx="9144000" cy="6858000" type="screen4x3"/>
  <p:notesSz cx="6858000" cy="9144000"/>
  <p:custDataLst>
    <p:tags r:id="rId22"/>
  </p:custDataLst>
  <p:defaultTextStyle>
    <a:defPPr>
      <a:defRPr lang="en-GB"/>
    </a:defPPr>
    <a:lvl1pPr algn="l" rtl="0" fontAlgn="base">
      <a:spcBef>
        <a:spcPct val="0"/>
      </a:spcBef>
      <a:spcAft>
        <a:spcPct val="0"/>
      </a:spcAft>
      <a:defRPr sz="2000" kern="1200">
        <a:solidFill>
          <a:schemeClr val="tx1"/>
        </a:solidFill>
        <a:latin typeface="Arial" pitchFamily="-105" charset="0"/>
        <a:ea typeface="ＭＳ Ｐゴシック" pitchFamily="-105" charset="-128"/>
        <a:cs typeface="ＭＳ Ｐゴシック" pitchFamily="-105" charset="-128"/>
      </a:defRPr>
    </a:lvl1pPr>
    <a:lvl2pPr marL="457200" algn="l" rtl="0" fontAlgn="base">
      <a:spcBef>
        <a:spcPct val="0"/>
      </a:spcBef>
      <a:spcAft>
        <a:spcPct val="0"/>
      </a:spcAft>
      <a:defRPr sz="2000" kern="1200">
        <a:solidFill>
          <a:schemeClr val="tx1"/>
        </a:solidFill>
        <a:latin typeface="Arial" pitchFamily="-105" charset="0"/>
        <a:ea typeface="ＭＳ Ｐゴシック" pitchFamily="-105" charset="-128"/>
        <a:cs typeface="ＭＳ Ｐゴシック" pitchFamily="-105" charset="-128"/>
      </a:defRPr>
    </a:lvl2pPr>
    <a:lvl3pPr marL="914400" algn="l" rtl="0" fontAlgn="base">
      <a:spcBef>
        <a:spcPct val="0"/>
      </a:spcBef>
      <a:spcAft>
        <a:spcPct val="0"/>
      </a:spcAft>
      <a:defRPr sz="2000" kern="1200">
        <a:solidFill>
          <a:schemeClr val="tx1"/>
        </a:solidFill>
        <a:latin typeface="Arial" pitchFamily="-105" charset="0"/>
        <a:ea typeface="ＭＳ Ｐゴシック" pitchFamily="-105" charset="-128"/>
        <a:cs typeface="ＭＳ Ｐゴシック" pitchFamily="-105" charset="-128"/>
      </a:defRPr>
    </a:lvl3pPr>
    <a:lvl4pPr marL="1371600" algn="l" rtl="0" fontAlgn="base">
      <a:spcBef>
        <a:spcPct val="0"/>
      </a:spcBef>
      <a:spcAft>
        <a:spcPct val="0"/>
      </a:spcAft>
      <a:defRPr sz="2000" kern="1200">
        <a:solidFill>
          <a:schemeClr val="tx1"/>
        </a:solidFill>
        <a:latin typeface="Arial" pitchFamily="-105" charset="0"/>
        <a:ea typeface="ＭＳ Ｐゴシック" pitchFamily="-105" charset="-128"/>
        <a:cs typeface="ＭＳ Ｐゴシック" pitchFamily="-105" charset="-128"/>
      </a:defRPr>
    </a:lvl4pPr>
    <a:lvl5pPr marL="1828800" algn="l" rtl="0" fontAlgn="base">
      <a:spcBef>
        <a:spcPct val="0"/>
      </a:spcBef>
      <a:spcAft>
        <a:spcPct val="0"/>
      </a:spcAft>
      <a:defRPr sz="2000" kern="1200">
        <a:solidFill>
          <a:schemeClr val="tx1"/>
        </a:solidFill>
        <a:latin typeface="Arial" pitchFamily="-105" charset="0"/>
        <a:ea typeface="ＭＳ Ｐゴシック" pitchFamily="-105" charset="-128"/>
        <a:cs typeface="ＭＳ Ｐゴシック" pitchFamily="-105" charset="-128"/>
      </a:defRPr>
    </a:lvl5pPr>
    <a:lvl6pPr marL="2286000" algn="l" defTabSz="457200" rtl="0" eaLnBrk="1" latinLnBrk="0" hangingPunct="1">
      <a:defRPr sz="2000" kern="1200">
        <a:solidFill>
          <a:schemeClr val="tx1"/>
        </a:solidFill>
        <a:latin typeface="Arial" pitchFamily="-105" charset="0"/>
        <a:ea typeface="ＭＳ Ｐゴシック" pitchFamily="-105" charset="-128"/>
        <a:cs typeface="ＭＳ Ｐゴシック" pitchFamily="-105" charset="-128"/>
      </a:defRPr>
    </a:lvl6pPr>
    <a:lvl7pPr marL="2743200" algn="l" defTabSz="457200" rtl="0" eaLnBrk="1" latinLnBrk="0" hangingPunct="1">
      <a:defRPr sz="2000" kern="1200">
        <a:solidFill>
          <a:schemeClr val="tx1"/>
        </a:solidFill>
        <a:latin typeface="Arial" pitchFamily="-105" charset="0"/>
        <a:ea typeface="ＭＳ Ｐゴシック" pitchFamily="-105" charset="-128"/>
        <a:cs typeface="ＭＳ Ｐゴシック" pitchFamily="-105" charset="-128"/>
      </a:defRPr>
    </a:lvl7pPr>
    <a:lvl8pPr marL="3200400" algn="l" defTabSz="457200" rtl="0" eaLnBrk="1" latinLnBrk="0" hangingPunct="1">
      <a:defRPr sz="2000" kern="1200">
        <a:solidFill>
          <a:schemeClr val="tx1"/>
        </a:solidFill>
        <a:latin typeface="Arial" pitchFamily="-105" charset="0"/>
        <a:ea typeface="ＭＳ Ｐゴシック" pitchFamily="-105" charset="-128"/>
        <a:cs typeface="ＭＳ Ｐゴシック" pitchFamily="-105" charset="-128"/>
      </a:defRPr>
    </a:lvl8pPr>
    <a:lvl9pPr marL="3657600" algn="l" defTabSz="457200" rtl="0" eaLnBrk="1" latinLnBrk="0" hangingPunct="1">
      <a:defRPr sz="2000" kern="1200">
        <a:solidFill>
          <a:schemeClr val="tx1"/>
        </a:solidFill>
        <a:latin typeface="Arial" pitchFamily="-105" charset="0"/>
        <a:ea typeface="ＭＳ Ｐゴシック" pitchFamily="-105" charset="-128"/>
        <a:cs typeface="ＭＳ Ｐゴシック" pitchFamily="-105" charset="-128"/>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E30613"/>
    <a:srgbClr val="D9D9D9"/>
    <a:srgbClr val="D81E05"/>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B60844-7E2E-4EAA-9F7D-4E6CDF42E571}" v="85" dt="2023-03-16T08:42:22.8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101" d="100"/>
          <a:sy n="101" d="100"/>
        </p:scale>
        <p:origin x="510"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howGuides="1">
      <p:cViewPr varScale="1">
        <p:scale>
          <a:sx n="83" d="100"/>
          <a:sy n="83" d="100"/>
        </p:scale>
        <p:origin x="-199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gs" Target="tags/tag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odri Thomas" userId="97013524-85ec-4bc1-99cf-ee75f81eb8cc" providerId="ADAL" clId="{A2B60844-7E2E-4EAA-9F7D-4E6CDF42E571}"/>
    <pc:docChg chg="undo custSel addSld delSld modSld sldOrd">
      <pc:chgData name="Rhodri Thomas" userId="97013524-85ec-4bc1-99cf-ee75f81eb8cc" providerId="ADAL" clId="{A2B60844-7E2E-4EAA-9F7D-4E6CDF42E571}" dt="2023-03-16T08:42:37.242" v="1526" actId="14100"/>
      <pc:docMkLst>
        <pc:docMk/>
      </pc:docMkLst>
      <pc:sldChg chg="delSp modSp mod">
        <pc:chgData name="Rhodri Thomas" userId="97013524-85ec-4bc1-99cf-ee75f81eb8cc" providerId="ADAL" clId="{A2B60844-7E2E-4EAA-9F7D-4E6CDF42E571}" dt="2023-03-15T20:54:50.765" v="16" actId="478"/>
        <pc:sldMkLst>
          <pc:docMk/>
          <pc:sldMk cId="0" sldId="256"/>
        </pc:sldMkLst>
        <pc:spChg chg="mod">
          <ac:chgData name="Rhodri Thomas" userId="97013524-85ec-4bc1-99cf-ee75f81eb8cc" providerId="ADAL" clId="{A2B60844-7E2E-4EAA-9F7D-4E6CDF42E571}" dt="2023-03-15T20:54:41.433" v="13" actId="207"/>
          <ac:spMkLst>
            <pc:docMk/>
            <pc:sldMk cId="0" sldId="256"/>
            <ac:spMk id="2051" creationId="{00000000-0000-0000-0000-000000000000}"/>
          </ac:spMkLst>
        </pc:spChg>
        <pc:spChg chg="del mod">
          <ac:chgData name="Rhodri Thomas" userId="97013524-85ec-4bc1-99cf-ee75f81eb8cc" providerId="ADAL" clId="{A2B60844-7E2E-4EAA-9F7D-4E6CDF42E571}" dt="2023-03-15T20:54:50.765" v="16" actId="478"/>
          <ac:spMkLst>
            <pc:docMk/>
            <pc:sldMk cId="0" sldId="256"/>
            <ac:spMk id="2053" creationId="{00000000-0000-0000-0000-000000000000}"/>
          </ac:spMkLst>
        </pc:spChg>
        <pc:spChg chg="mod">
          <ac:chgData name="Rhodri Thomas" userId="97013524-85ec-4bc1-99cf-ee75f81eb8cc" providerId="ADAL" clId="{A2B60844-7E2E-4EAA-9F7D-4E6CDF42E571}" dt="2023-03-15T20:54:32.769" v="12" actId="20577"/>
          <ac:spMkLst>
            <pc:docMk/>
            <pc:sldMk cId="0" sldId="256"/>
            <ac:spMk id="2054" creationId="{00000000-0000-0000-0000-000000000000}"/>
          </ac:spMkLst>
        </pc:spChg>
      </pc:sldChg>
      <pc:sldChg chg="modSp mod">
        <pc:chgData name="Rhodri Thomas" userId="97013524-85ec-4bc1-99cf-ee75f81eb8cc" providerId="ADAL" clId="{A2B60844-7E2E-4EAA-9F7D-4E6CDF42E571}" dt="2023-03-15T20:56:26.570" v="22" actId="207"/>
        <pc:sldMkLst>
          <pc:docMk/>
          <pc:sldMk cId="0" sldId="267"/>
        </pc:sldMkLst>
        <pc:spChg chg="mod">
          <ac:chgData name="Rhodri Thomas" userId="97013524-85ec-4bc1-99cf-ee75f81eb8cc" providerId="ADAL" clId="{A2B60844-7E2E-4EAA-9F7D-4E6CDF42E571}" dt="2023-03-15T20:56:26.570" v="22" actId="207"/>
          <ac:spMkLst>
            <pc:docMk/>
            <pc:sldMk cId="0" sldId="267"/>
            <ac:spMk id="18434" creationId="{00000000-0000-0000-0000-000000000000}"/>
          </ac:spMkLst>
        </pc:spChg>
      </pc:sldChg>
      <pc:sldChg chg="modSp mod">
        <pc:chgData name="Rhodri Thomas" userId="97013524-85ec-4bc1-99cf-ee75f81eb8cc" providerId="ADAL" clId="{A2B60844-7E2E-4EAA-9F7D-4E6CDF42E571}" dt="2023-03-15T22:02:52.961" v="1285" actId="20577"/>
        <pc:sldMkLst>
          <pc:docMk/>
          <pc:sldMk cId="0" sldId="269"/>
        </pc:sldMkLst>
        <pc:spChg chg="mod">
          <ac:chgData name="Rhodri Thomas" userId="97013524-85ec-4bc1-99cf-ee75f81eb8cc" providerId="ADAL" clId="{A2B60844-7E2E-4EAA-9F7D-4E6CDF42E571}" dt="2023-03-15T21:02:47.101" v="41" actId="207"/>
          <ac:spMkLst>
            <pc:docMk/>
            <pc:sldMk cId="0" sldId="269"/>
            <ac:spMk id="2" creationId="{00000000-0000-0000-0000-000000000000}"/>
          </ac:spMkLst>
        </pc:spChg>
        <pc:spChg chg="mod">
          <ac:chgData name="Rhodri Thomas" userId="97013524-85ec-4bc1-99cf-ee75f81eb8cc" providerId="ADAL" clId="{A2B60844-7E2E-4EAA-9F7D-4E6CDF42E571}" dt="2023-03-15T22:02:52.961" v="1285" actId="20577"/>
          <ac:spMkLst>
            <pc:docMk/>
            <pc:sldMk cId="0" sldId="269"/>
            <ac:spMk id="3" creationId="{00000000-0000-0000-0000-000000000000}"/>
          </ac:spMkLst>
        </pc:spChg>
      </pc:sldChg>
      <pc:sldChg chg="addSp delSp modSp mod">
        <pc:chgData name="Rhodri Thomas" userId="97013524-85ec-4bc1-99cf-ee75f81eb8cc" providerId="ADAL" clId="{A2B60844-7E2E-4EAA-9F7D-4E6CDF42E571}" dt="2023-03-15T21:32:14.917" v="362" actId="1076"/>
        <pc:sldMkLst>
          <pc:docMk/>
          <pc:sldMk cId="0" sldId="270"/>
        </pc:sldMkLst>
        <pc:spChg chg="mod">
          <ac:chgData name="Rhodri Thomas" userId="97013524-85ec-4bc1-99cf-ee75f81eb8cc" providerId="ADAL" clId="{A2B60844-7E2E-4EAA-9F7D-4E6CDF42E571}" dt="2023-03-15T21:02:52.545" v="42" actId="207"/>
          <ac:spMkLst>
            <pc:docMk/>
            <pc:sldMk cId="0" sldId="270"/>
            <ac:spMk id="2" creationId="{00000000-0000-0000-0000-000000000000}"/>
          </ac:spMkLst>
        </pc:spChg>
        <pc:picChg chg="add mod">
          <ac:chgData name="Rhodri Thomas" userId="97013524-85ec-4bc1-99cf-ee75f81eb8cc" providerId="ADAL" clId="{A2B60844-7E2E-4EAA-9F7D-4E6CDF42E571}" dt="2023-03-15T21:24:36.403" v="106" actId="1076"/>
          <ac:picMkLst>
            <pc:docMk/>
            <pc:sldMk cId="0" sldId="270"/>
            <ac:picMk id="4" creationId="{9A6FB8A9-3315-4987-6916-09C6129EE99A}"/>
          </ac:picMkLst>
        </pc:picChg>
        <pc:picChg chg="add mod">
          <ac:chgData name="Rhodri Thomas" userId="97013524-85ec-4bc1-99cf-ee75f81eb8cc" providerId="ADAL" clId="{A2B60844-7E2E-4EAA-9F7D-4E6CDF42E571}" dt="2023-03-15T21:32:14.917" v="362" actId="1076"/>
          <ac:picMkLst>
            <pc:docMk/>
            <pc:sldMk cId="0" sldId="270"/>
            <ac:picMk id="5" creationId="{FF1A79B8-D53F-1483-D273-99806907605A}"/>
          </ac:picMkLst>
        </pc:picChg>
        <pc:picChg chg="mod">
          <ac:chgData name="Rhodri Thomas" userId="97013524-85ec-4bc1-99cf-ee75f81eb8cc" providerId="ADAL" clId="{A2B60844-7E2E-4EAA-9F7D-4E6CDF42E571}" dt="2023-03-15T21:24:26.475" v="103" actId="1076"/>
          <ac:picMkLst>
            <pc:docMk/>
            <pc:sldMk cId="0" sldId="270"/>
            <ac:picMk id="8" creationId="{00000000-0000-0000-0000-000000000000}"/>
          </ac:picMkLst>
        </pc:picChg>
        <pc:picChg chg="del mod">
          <ac:chgData name="Rhodri Thomas" userId="97013524-85ec-4bc1-99cf-ee75f81eb8cc" providerId="ADAL" clId="{A2B60844-7E2E-4EAA-9F7D-4E6CDF42E571}" dt="2023-03-15T21:28:27.339" v="358" actId="478"/>
          <ac:picMkLst>
            <pc:docMk/>
            <pc:sldMk cId="0" sldId="270"/>
            <ac:picMk id="9" creationId="{00000000-0000-0000-0000-000000000000}"/>
          </ac:picMkLst>
        </pc:picChg>
      </pc:sldChg>
      <pc:sldChg chg="modSp mod">
        <pc:chgData name="Rhodri Thomas" userId="97013524-85ec-4bc1-99cf-ee75f81eb8cc" providerId="ADAL" clId="{A2B60844-7E2E-4EAA-9F7D-4E6CDF42E571}" dt="2023-03-15T21:22:25.787" v="102" actId="207"/>
        <pc:sldMkLst>
          <pc:docMk/>
          <pc:sldMk cId="0" sldId="271"/>
        </pc:sldMkLst>
        <pc:spChg chg="mod">
          <ac:chgData name="Rhodri Thomas" userId="97013524-85ec-4bc1-99cf-ee75f81eb8cc" providerId="ADAL" clId="{A2B60844-7E2E-4EAA-9F7D-4E6CDF42E571}" dt="2023-03-15T21:22:25.787" v="102" actId="207"/>
          <ac:spMkLst>
            <pc:docMk/>
            <pc:sldMk cId="0" sldId="271"/>
            <ac:spMk id="2" creationId="{00000000-0000-0000-0000-000000000000}"/>
          </ac:spMkLst>
        </pc:spChg>
      </pc:sldChg>
      <pc:sldChg chg="addSp modSp mod ord">
        <pc:chgData name="Rhodri Thomas" userId="97013524-85ec-4bc1-99cf-ee75f81eb8cc" providerId="ADAL" clId="{A2B60844-7E2E-4EAA-9F7D-4E6CDF42E571}" dt="2023-03-15T21:42:08.569" v="452" actId="20577"/>
        <pc:sldMkLst>
          <pc:docMk/>
          <pc:sldMk cId="0" sldId="272"/>
        </pc:sldMkLst>
        <pc:spChg chg="mod">
          <ac:chgData name="Rhodri Thomas" userId="97013524-85ec-4bc1-99cf-ee75f81eb8cc" providerId="ADAL" clId="{A2B60844-7E2E-4EAA-9F7D-4E6CDF42E571}" dt="2023-03-15T21:42:08.569" v="452" actId="20577"/>
          <ac:spMkLst>
            <pc:docMk/>
            <pc:sldMk cId="0" sldId="272"/>
            <ac:spMk id="2" creationId="{00000000-0000-0000-0000-000000000000}"/>
          </ac:spMkLst>
        </pc:spChg>
        <pc:spChg chg="add mod">
          <ac:chgData name="Rhodri Thomas" userId="97013524-85ec-4bc1-99cf-ee75f81eb8cc" providerId="ADAL" clId="{A2B60844-7E2E-4EAA-9F7D-4E6CDF42E571}" dt="2023-03-15T21:27:07.357" v="260" actId="20577"/>
          <ac:spMkLst>
            <pc:docMk/>
            <pc:sldMk cId="0" sldId="272"/>
            <ac:spMk id="3" creationId="{A91B4311-9175-50DC-183D-81A5F7E18EF1}"/>
          </ac:spMkLst>
        </pc:spChg>
        <pc:spChg chg="add mod">
          <ac:chgData name="Rhodri Thomas" userId="97013524-85ec-4bc1-99cf-ee75f81eb8cc" providerId="ADAL" clId="{A2B60844-7E2E-4EAA-9F7D-4E6CDF42E571}" dt="2023-03-15T21:28:00.381" v="356" actId="20577"/>
          <ac:spMkLst>
            <pc:docMk/>
            <pc:sldMk cId="0" sldId="272"/>
            <ac:spMk id="4" creationId="{B216ADA5-1FA5-C930-B447-B9B870777835}"/>
          </ac:spMkLst>
        </pc:spChg>
        <pc:picChg chg="mod">
          <ac:chgData name="Rhodri Thomas" userId="97013524-85ec-4bc1-99cf-ee75f81eb8cc" providerId="ADAL" clId="{A2B60844-7E2E-4EAA-9F7D-4E6CDF42E571}" dt="2023-03-15T21:25:33.940" v="116" actId="1076"/>
          <ac:picMkLst>
            <pc:docMk/>
            <pc:sldMk cId="0" sldId="272"/>
            <ac:picMk id="5" creationId="{00000000-0000-0000-0000-000000000000}"/>
          </ac:picMkLst>
        </pc:picChg>
      </pc:sldChg>
      <pc:sldChg chg="addSp modSp mod">
        <pc:chgData name="Rhodri Thomas" userId="97013524-85ec-4bc1-99cf-ee75f81eb8cc" providerId="ADAL" clId="{A2B60844-7E2E-4EAA-9F7D-4E6CDF42E571}" dt="2023-03-15T21:46:36.936" v="463" actId="14100"/>
        <pc:sldMkLst>
          <pc:docMk/>
          <pc:sldMk cId="3257616927" sldId="273"/>
        </pc:sldMkLst>
        <pc:spChg chg="mod">
          <ac:chgData name="Rhodri Thomas" userId="97013524-85ec-4bc1-99cf-ee75f81eb8cc" providerId="ADAL" clId="{A2B60844-7E2E-4EAA-9F7D-4E6CDF42E571}" dt="2023-03-15T21:46:24.026" v="458" actId="1076"/>
          <ac:spMkLst>
            <pc:docMk/>
            <pc:sldMk cId="3257616927" sldId="273"/>
            <ac:spMk id="2" creationId="{00000000-0000-0000-0000-000000000000}"/>
          </ac:spMkLst>
        </pc:spChg>
        <pc:picChg chg="add mod">
          <ac:chgData name="Rhodri Thomas" userId="97013524-85ec-4bc1-99cf-ee75f81eb8cc" providerId="ADAL" clId="{A2B60844-7E2E-4EAA-9F7D-4E6CDF42E571}" dt="2023-03-15T21:46:32.721" v="462" actId="1076"/>
          <ac:picMkLst>
            <pc:docMk/>
            <pc:sldMk cId="3257616927" sldId="273"/>
            <ac:picMk id="3" creationId="{5C785598-D82E-C39B-D6E1-A1FF97698AA3}"/>
          </ac:picMkLst>
        </pc:picChg>
        <pc:picChg chg="mod">
          <ac:chgData name="Rhodri Thomas" userId="97013524-85ec-4bc1-99cf-ee75f81eb8cc" providerId="ADAL" clId="{A2B60844-7E2E-4EAA-9F7D-4E6CDF42E571}" dt="2023-03-15T21:46:36.936" v="463" actId="14100"/>
          <ac:picMkLst>
            <pc:docMk/>
            <pc:sldMk cId="3257616927" sldId="273"/>
            <ac:picMk id="4" creationId="{00000000-0000-0000-0000-000000000000}"/>
          </ac:picMkLst>
        </pc:picChg>
      </pc:sldChg>
      <pc:sldChg chg="addSp delSp modSp del mod delDesignElem">
        <pc:chgData name="Rhodri Thomas" userId="97013524-85ec-4bc1-99cf-ee75f81eb8cc" providerId="ADAL" clId="{A2B60844-7E2E-4EAA-9F7D-4E6CDF42E571}" dt="2023-03-16T08:42:37.242" v="1526" actId="14100"/>
        <pc:sldMkLst>
          <pc:docMk/>
          <pc:sldMk cId="2312118060" sldId="277"/>
        </pc:sldMkLst>
        <pc:spChg chg="mod">
          <ac:chgData name="Rhodri Thomas" userId="97013524-85ec-4bc1-99cf-ee75f81eb8cc" providerId="ADAL" clId="{A2B60844-7E2E-4EAA-9F7D-4E6CDF42E571}" dt="2023-03-15T21:15:39.375" v="69" actId="403"/>
          <ac:spMkLst>
            <pc:docMk/>
            <pc:sldMk cId="2312118060" sldId="277"/>
            <ac:spMk id="3" creationId="{E45A8D29-B5B0-98A1-0058-B1A52DE5A3C0}"/>
          </ac:spMkLst>
        </pc:spChg>
        <pc:spChg chg="mod">
          <ac:chgData name="Rhodri Thomas" userId="97013524-85ec-4bc1-99cf-ee75f81eb8cc" providerId="ADAL" clId="{A2B60844-7E2E-4EAA-9F7D-4E6CDF42E571}" dt="2023-03-15T21:11:10.382" v="50"/>
          <ac:spMkLst>
            <pc:docMk/>
            <pc:sldMk cId="2312118060" sldId="277"/>
            <ac:spMk id="13" creationId="{D68A7B90-CE8C-4D70-A3AC-7C68D53F470B}"/>
          </ac:spMkLst>
        </pc:spChg>
        <pc:spChg chg="add">
          <ac:chgData name="Rhodri Thomas" userId="97013524-85ec-4bc1-99cf-ee75f81eb8cc" providerId="ADAL" clId="{A2B60844-7E2E-4EAA-9F7D-4E6CDF42E571}" dt="2023-03-15T21:11:10.382" v="50"/>
          <ac:spMkLst>
            <pc:docMk/>
            <pc:sldMk cId="2312118060" sldId="277"/>
            <ac:spMk id="1036" creationId="{EAB22036-3C95-47CA-8E92-698403EF9418}"/>
          </ac:spMkLst>
        </pc:spChg>
        <pc:spChg chg="add">
          <ac:chgData name="Rhodri Thomas" userId="97013524-85ec-4bc1-99cf-ee75f81eb8cc" providerId="ADAL" clId="{A2B60844-7E2E-4EAA-9F7D-4E6CDF42E571}" dt="2023-03-15T21:11:10.382" v="50"/>
          <ac:spMkLst>
            <pc:docMk/>
            <pc:sldMk cId="2312118060" sldId="277"/>
            <ac:spMk id="1038" creationId="{4B963C5B-C292-4B20-9EC4-89C35372DABB}"/>
          </ac:spMkLst>
        </pc:spChg>
        <pc:picChg chg="add mod">
          <ac:chgData name="Rhodri Thomas" userId="97013524-85ec-4bc1-99cf-ee75f81eb8cc" providerId="ADAL" clId="{A2B60844-7E2E-4EAA-9F7D-4E6CDF42E571}" dt="2023-03-16T08:42:37.242" v="1526" actId="14100"/>
          <ac:picMkLst>
            <pc:docMk/>
            <pc:sldMk cId="2312118060" sldId="277"/>
            <ac:picMk id="2" creationId="{9CF43997-D399-3BE7-21F5-8BE1228C6670}"/>
          </ac:picMkLst>
        </pc:picChg>
        <pc:picChg chg="mod">
          <ac:chgData name="Rhodri Thomas" userId="97013524-85ec-4bc1-99cf-ee75f81eb8cc" providerId="ADAL" clId="{A2B60844-7E2E-4EAA-9F7D-4E6CDF42E571}" dt="2023-03-15T21:15:59.127" v="72" actId="14100"/>
          <ac:picMkLst>
            <pc:docMk/>
            <pc:sldMk cId="2312118060" sldId="277"/>
            <ac:picMk id="4" creationId="{0E5D5BB4-0675-07F4-5901-5848F7B2CEAE}"/>
          </ac:picMkLst>
        </pc:picChg>
        <pc:picChg chg="del mod">
          <ac:chgData name="Rhodri Thomas" userId="97013524-85ec-4bc1-99cf-ee75f81eb8cc" providerId="ADAL" clId="{A2B60844-7E2E-4EAA-9F7D-4E6CDF42E571}" dt="2023-03-16T08:42:21.046" v="1520" actId="478"/>
          <ac:picMkLst>
            <pc:docMk/>
            <pc:sldMk cId="2312118060" sldId="277"/>
            <ac:picMk id="1026" creationId="{50F4131A-07C8-24C1-A399-9B8A41226E4B}"/>
          </ac:picMkLst>
        </pc:picChg>
      </pc:sldChg>
      <pc:sldChg chg="addSp modSp del mod ord delDesignElem">
        <pc:chgData name="Rhodri Thomas" userId="97013524-85ec-4bc1-99cf-ee75f81eb8cc" providerId="ADAL" clId="{A2B60844-7E2E-4EAA-9F7D-4E6CDF42E571}" dt="2023-03-15T22:00:52.485" v="1230" actId="20577"/>
        <pc:sldMkLst>
          <pc:docMk/>
          <pc:sldMk cId="2637901660" sldId="280"/>
        </pc:sldMkLst>
        <pc:spChg chg="mod">
          <ac:chgData name="Rhodri Thomas" userId="97013524-85ec-4bc1-99cf-ee75f81eb8cc" providerId="ADAL" clId="{A2B60844-7E2E-4EAA-9F7D-4E6CDF42E571}" dt="2023-03-15T22:00:52.485" v="1230" actId="20577"/>
          <ac:spMkLst>
            <pc:docMk/>
            <pc:sldMk cId="2637901660" sldId="280"/>
            <ac:spMk id="34" creationId="{B48A1197-8309-4D79-A0C9-C45E4A6FF315}"/>
          </ac:spMkLst>
        </pc:spChg>
        <pc:spChg chg="add">
          <ac:chgData name="Rhodri Thomas" userId="97013524-85ec-4bc1-99cf-ee75f81eb8cc" providerId="ADAL" clId="{A2B60844-7E2E-4EAA-9F7D-4E6CDF42E571}" dt="2023-03-15T21:11:59.272" v="53"/>
          <ac:spMkLst>
            <pc:docMk/>
            <pc:sldMk cId="2637901660" sldId="280"/>
            <ac:spMk id="1036" creationId="{EAB22036-3C95-47CA-8E92-698403EF9418}"/>
          </ac:spMkLst>
        </pc:spChg>
        <pc:spChg chg="add">
          <ac:chgData name="Rhodri Thomas" userId="97013524-85ec-4bc1-99cf-ee75f81eb8cc" providerId="ADAL" clId="{A2B60844-7E2E-4EAA-9F7D-4E6CDF42E571}" dt="2023-03-15T21:11:59.272" v="53"/>
          <ac:spMkLst>
            <pc:docMk/>
            <pc:sldMk cId="2637901660" sldId="280"/>
            <ac:spMk id="1038" creationId="{4B963C5B-C292-4B20-9EC4-89C35372DABB}"/>
          </ac:spMkLst>
        </pc:spChg>
      </pc:sldChg>
      <pc:sldChg chg="modSp mod ord">
        <pc:chgData name="Rhodri Thomas" userId="97013524-85ec-4bc1-99cf-ee75f81eb8cc" providerId="ADAL" clId="{A2B60844-7E2E-4EAA-9F7D-4E6CDF42E571}" dt="2023-03-16T08:14:22.927" v="1519" actId="14100"/>
        <pc:sldMkLst>
          <pc:docMk/>
          <pc:sldMk cId="2625302483" sldId="282"/>
        </pc:sldMkLst>
        <pc:picChg chg="mod">
          <ac:chgData name="Rhodri Thomas" userId="97013524-85ec-4bc1-99cf-ee75f81eb8cc" providerId="ADAL" clId="{A2B60844-7E2E-4EAA-9F7D-4E6CDF42E571}" dt="2023-03-16T08:14:22.927" v="1519" actId="14100"/>
          <ac:picMkLst>
            <pc:docMk/>
            <pc:sldMk cId="2625302483" sldId="282"/>
            <ac:picMk id="6" creationId="{58C84462-243C-6388-84E9-89CE7756691D}"/>
          </ac:picMkLst>
        </pc:picChg>
      </pc:sldChg>
      <pc:sldChg chg="modSp mod">
        <pc:chgData name="Rhodri Thomas" userId="97013524-85ec-4bc1-99cf-ee75f81eb8cc" providerId="ADAL" clId="{A2B60844-7E2E-4EAA-9F7D-4E6CDF42E571}" dt="2023-03-15T22:00:40.552" v="1208" actId="20577"/>
        <pc:sldMkLst>
          <pc:docMk/>
          <pc:sldMk cId="1135282094" sldId="284"/>
        </pc:sldMkLst>
        <pc:spChg chg="mod">
          <ac:chgData name="Rhodri Thomas" userId="97013524-85ec-4bc1-99cf-ee75f81eb8cc" providerId="ADAL" clId="{A2B60844-7E2E-4EAA-9F7D-4E6CDF42E571}" dt="2023-03-15T22:00:40.552" v="1208" actId="20577"/>
          <ac:spMkLst>
            <pc:docMk/>
            <pc:sldMk cId="1135282094" sldId="284"/>
            <ac:spMk id="34" creationId="{B48A1197-8309-4D79-A0C9-C45E4A6FF315}"/>
          </ac:spMkLst>
        </pc:spChg>
      </pc:sldChg>
      <pc:sldChg chg="del">
        <pc:chgData name="Rhodri Thomas" userId="97013524-85ec-4bc1-99cf-ee75f81eb8cc" providerId="ADAL" clId="{A2B60844-7E2E-4EAA-9F7D-4E6CDF42E571}" dt="2023-03-15T20:55:10.352" v="17" actId="47"/>
        <pc:sldMkLst>
          <pc:docMk/>
          <pc:sldMk cId="0" sldId="328"/>
        </pc:sldMkLst>
      </pc:sldChg>
      <pc:sldChg chg="modSp mod ord">
        <pc:chgData name="Rhodri Thomas" userId="97013524-85ec-4bc1-99cf-ee75f81eb8cc" providerId="ADAL" clId="{A2B60844-7E2E-4EAA-9F7D-4E6CDF42E571}" dt="2023-03-15T21:47:39.838" v="565" actId="20577"/>
        <pc:sldMkLst>
          <pc:docMk/>
          <pc:sldMk cId="0" sldId="330"/>
        </pc:sldMkLst>
        <pc:spChg chg="mod">
          <ac:chgData name="Rhodri Thomas" userId="97013524-85ec-4bc1-99cf-ee75f81eb8cc" providerId="ADAL" clId="{A2B60844-7E2E-4EAA-9F7D-4E6CDF42E571}" dt="2023-03-15T21:02:41.640" v="40" actId="207"/>
          <ac:spMkLst>
            <pc:docMk/>
            <pc:sldMk cId="0" sldId="330"/>
            <ac:spMk id="5122" creationId="{00000000-0000-0000-0000-000000000000}"/>
          </ac:spMkLst>
        </pc:spChg>
        <pc:spChg chg="mod">
          <ac:chgData name="Rhodri Thomas" userId="97013524-85ec-4bc1-99cf-ee75f81eb8cc" providerId="ADAL" clId="{A2B60844-7E2E-4EAA-9F7D-4E6CDF42E571}" dt="2023-03-15T21:47:39.838" v="565" actId="20577"/>
          <ac:spMkLst>
            <pc:docMk/>
            <pc:sldMk cId="0" sldId="330"/>
            <ac:spMk id="5123" creationId="{00000000-0000-0000-0000-000000000000}"/>
          </ac:spMkLst>
        </pc:spChg>
      </pc:sldChg>
      <pc:sldChg chg="modSp mod">
        <pc:chgData name="Rhodri Thomas" userId="97013524-85ec-4bc1-99cf-ee75f81eb8cc" providerId="ADAL" clId="{A2B60844-7E2E-4EAA-9F7D-4E6CDF42E571}" dt="2023-03-16T08:13:53.594" v="1517" actId="20577"/>
        <pc:sldMkLst>
          <pc:docMk/>
          <pc:sldMk cId="0" sldId="331"/>
        </pc:sldMkLst>
        <pc:spChg chg="mod">
          <ac:chgData name="Rhodri Thomas" userId="97013524-85ec-4bc1-99cf-ee75f81eb8cc" providerId="ADAL" clId="{A2B60844-7E2E-4EAA-9F7D-4E6CDF42E571}" dt="2023-03-15T20:55:36.553" v="18" actId="207"/>
          <ac:spMkLst>
            <pc:docMk/>
            <pc:sldMk cId="0" sldId="331"/>
            <ac:spMk id="2" creationId="{00000000-0000-0000-0000-000000000000}"/>
          </ac:spMkLst>
        </pc:spChg>
        <pc:spChg chg="mod">
          <ac:chgData name="Rhodri Thomas" userId="97013524-85ec-4bc1-99cf-ee75f81eb8cc" providerId="ADAL" clId="{A2B60844-7E2E-4EAA-9F7D-4E6CDF42E571}" dt="2023-03-16T08:13:53.594" v="1517" actId="20577"/>
          <ac:spMkLst>
            <pc:docMk/>
            <pc:sldMk cId="0" sldId="331"/>
            <ac:spMk id="3" creationId="{00000000-0000-0000-0000-000000000000}"/>
          </ac:spMkLst>
        </pc:spChg>
      </pc:sldChg>
      <pc:sldChg chg="addSp delSp modSp add del mod">
        <pc:chgData name="Rhodri Thomas" userId="97013524-85ec-4bc1-99cf-ee75f81eb8cc" providerId="ADAL" clId="{A2B60844-7E2E-4EAA-9F7D-4E6CDF42E571}" dt="2023-03-15T21:41:37.852" v="451" actId="20577"/>
        <pc:sldMkLst>
          <pc:docMk/>
          <pc:sldMk cId="1051395647" sldId="332"/>
        </pc:sldMkLst>
        <pc:spChg chg="mod">
          <ac:chgData name="Rhodri Thomas" userId="97013524-85ec-4bc1-99cf-ee75f81eb8cc" providerId="ADAL" clId="{A2B60844-7E2E-4EAA-9F7D-4E6CDF42E571}" dt="2023-03-15T21:41:37.852" v="451" actId="20577"/>
          <ac:spMkLst>
            <pc:docMk/>
            <pc:sldMk cId="1051395647" sldId="332"/>
            <ac:spMk id="3" creationId="{00000000-0000-0000-0000-000000000000}"/>
          </ac:spMkLst>
        </pc:spChg>
        <pc:spChg chg="add mod">
          <ac:chgData name="Rhodri Thomas" userId="97013524-85ec-4bc1-99cf-ee75f81eb8cc" providerId="ADAL" clId="{A2B60844-7E2E-4EAA-9F7D-4E6CDF42E571}" dt="2023-03-15T21:41:09.205" v="397" actId="1076"/>
          <ac:spMkLst>
            <pc:docMk/>
            <pc:sldMk cId="1051395647" sldId="332"/>
            <ac:spMk id="10" creationId="{73570561-BBE1-EE3A-6E47-55D1306A6642}"/>
          </ac:spMkLst>
        </pc:spChg>
        <pc:picChg chg="del mod">
          <ac:chgData name="Rhodri Thomas" userId="97013524-85ec-4bc1-99cf-ee75f81eb8cc" providerId="ADAL" clId="{A2B60844-7E2E-4EAA-9F7D-4E6CDF42E571}" dt="2023-03-15T21:32:28.830" v="364" actId="478"/>
          <ac:picMkLst>
            <pc:docMk/>
            <pc:sldMk cId="1051395647" sldId="332"/>
            <ac:picMk id="4" creationId="{9A6FB8A9-3315-4987-6916-09C6129EE99A}"/>
          </ac:picMkLst>
        </pc:picChg>
        <pc:picChg chg="add mod">
          <ac:chgData name="Rhodri Thomas" userId="97013524-85ec-4bc1-99cf-ee75f81eb8cc" providerId="ADAL" clId="{A2B60844-7E2E-4EAA-9F7D-4E6CDF42E571}" dt="2023-03-15T21:35:32.016" v="392" actId="14100"/>
          <ac:picMkLst>
            <pc:docMk/>
            <pc:sldMk cId="1051395647" sldId="332"/>
            <ac:picMk id="5" creationId="{6E3AF959-4491-77B5-CADC-A5EDB023BB33}"/>
          </ac:picMkLst>
        </pc:picChg>
        <pc:picChg chg="add mod">
          <ac:chgData name="Rhodri Thomas" userId="97013524-85ec-4bc1-99cf-ee75f81eb8cc" providerId="ADAL" clId="{A2B60844-7E2E-4EAA-9F7D-4E6CDF42E571}" dt="2023-03-15T21:37:21.109" v="395" actId="1076"/>
          <ac:picMkLst>
            <pc:docMk/>
            <pc:sldMk cId="1051395647" sldId="332"/>
            <ac:picMk id="6" creationId="{AB25AB3C-2DFB-5C1F-83FC-C55E8A345BFD}"/>
          </ac:picMkLst>
        </pc:picChg>
        <pc:picChg chg="del">
          <ac:chgData name="Rhodri Thomas" userId="97013524-85ec-4bc1-99cf-ee75f81eb8cc" providerId="ADAL" clId="{A2B60844-7E2E-4EAA-9F7D-4E6CDF42E571}" dt="2023-03-15T21:32:29.398" v="365" actId="478"/>
          <ac:picMkLst>
            <pc:docMk/>
            <pc:sldMk cId="1051395647" sldId="332"/>
            <ac:picMk id="8" creationId="{00000000-0000-0000-0000-000000000000}"/>
          </ac:picMkLst>
        </pc:picChg>
        <pc:picChg chg="del">
          <ac:chgData name="Rhodri Thomas" userId="97013524-85ec-4bc1-99cf-ee75f81eb8cc" providerId="ADAL" clId="{A2B60844-7E2E-4EAA-9F7D-4E6CDF42E571}" dt="2023-03-15T21:24:43.459" v="108" actId="478"/>
          <ac:picMkLst>
            <pc:docMk/>
            <pc:sldMk cId="1051395647" sldId="332"/>
            <ac:picMk id="9" creationId="{00000000-0000-0000-0000-000000000000}"/>
          </ac:picMkLst>
        </pc:picChg>
      </pc:sldChg>
      <pc:sldChg chg="addSp delSp modSp add del mod">
        <pc:chgData name="Rhodri Thomas" userId="97013524-85ec-4bc1-99cf-ee75f81eb8cc" providerId="ADAL" clId="{A2B60844-7E2E-4EAA-9F7D-4E6CDF42E571}" dt="2023-03-15T21:57:53.742" v="1197" actId="20577"/>
        <pc:sldMkLst>
          <pc:docMk/>
          <pc:sldMk cId="2968841339" sldId="333"/>
        </pc:sldMkLst>
        <pc:spChg chg="mod">
          <ac:chgData name="Rhodri Thomas" userId="97013524-85ec-4bc1-99cf-ee75f81eb8cc" providerId="ADAL" clId="{A2B60844-7E2E-4EAA-9F7D-4E6CDF42E571}" dt="2023-03-15T21:48:55.054" v="581" actId="20577"/>
          <ac:spMkLst>
            <pc:docMk/>
            <pc:sldMk cId="2968841339" sldId="333"/>
            <ac:spMk id="2" creationId="{00000000-0000-0000-0000-000000000000}"/>
          </ac:spMkLst>
        </pc:spChg>
        <pc:spChg chg="add mod">
          <ac:chgData name="Rhodri Thomas" userId="97013524-85ec-4bc1-99cf-ee75f81eb8cc" providerId="ADAL" clId="{A2B60844-7E2E-4EAA-9F7D-4E6CDF42E571}" dt="2023-03-15T21:53:54.288" v="1153" actId="20577"/>
          <ac:spMkLst>
            <pc:docMk/>
            <pc:sldMk cId="2968841339" sldId="333"/>
            <ac:spMk id="6" creationId="{00678A7C-D325-84F9-A432-6EC5946CE6EC}"/>
          </ac:spMkLst>
        </pc:spChg>
        <pc:spChg chg="add mod">
          <ac:chgData name="Rhodri Thomas" userId="97013524-85ec-4bc1-99cf-ee75f81eb8cc" providerId="ADAL" clId="{A2B60844-7E2E-4EAA-9F7D-4E6CDF42E571}" dt="2023-03-15T21:57:53.742" v="1197" actId="20577"/>
          <ac:spMkLst>
            <pc:docMk/>
            <pc:sldMk cId="2968841339" sldId="333"/>
            <ac:spMk id="9" creationId="{F8096C85-DE6B-CD96-57A1-23F0C60138E4}"/>
          </ac:spMkLst>
        </pc:spChg>
        <pc:picChg chg="del">
          <ac:chgData name="Rhodri Thomas" userId="97013524-85ec-4bc1-99cf-ee75f81eb8cc" providerId="ADAL" clId="{A2B60844-7E2E-4EAA-9F7D-4E6CDF42E571}" dt="2023-03-15T21:48:59.606" v="583" actId="478"/>
          <ac:picMkLst>
            <pc:docMk/>
            <pc:sldMk cId="2968841339" sldId="333"/>
            <ac:picMk id="3" creationId="{5C785598-D82E-C39B-D6E1-A1FF97698AA3}"/>
          </ac:picMkLst>
        </pc:picChg>
        <pc:picChg chg="del">
          <ac:chgData name="Rhodri Thomas" userId="97013524-85ec-4bc1-99cf-ee75f81eb8cc" providerId="ADAL" clId="{A2B60844-7E2E-4EAA-9F7D-4E6CDF42E571}" dt="2023-03-15T21:48:57.114" v="582" actId="478"/>
          <ac:picMkLst>
            <pc:docMk/>
            <pc:sldMk cId="2968841339" sldId="333"/>
            <ac:picMk id="4" creationId="{00000000-0000-0000-0000-000000000000}"/>
          </ac:picMkLst>
        </pc:picChg>
        <pc:picChg chg="add mod">
          <ac:chgData name="Rhodri Thomas" userId="97013524-85ec-4bc1-99cf-ee75f81eb8cc" providerId="ADAL" clId="{A2B60844-7E2E-4EAA-9F7D-4E6CDF42E571}" dt="2023-03-15T21:56:10.832" v="1188" actId="14100"/>
          <ac:picMkLst>
            <pc:docMk/>
            <pc:sldMk cId="2968841339" sldId="333"/>
            <ac:picMk id="7" creationId="{9DB635F6-3EF1-F505-2E71-74640D2CBA15}"/>
          </ac:picMkLst>
        </pc:picChg>
        <pc:picChg chg="add mod">
          <ac:chgData name="Rhodri Thomas" userId="97013524-85ec-4bc1-99cf-ee75f81eb8cc" providerId="ADAL" clId="{A2B60844-7E2E-4EAA-9F7D-4E6CDF42E571}" dt="2023-03-15T21:55:35.434" v="1183" actId="14100"/>
          <ac:picMkLst>
            <pc:docMk/>
            <pc:sldMk cId="2968841339" sldId="333"/>
            <ac:picMk id="8" creationId="{5BD1E156-99FE-F276-3B34-3A1E2A4A88CD}"/>
          </ac:picMkLst>
        </pc:picChg>
      </pc:sldChg>
      <pc:sldChg chg="addSp delSp modSp new mod">
        <pc:chgData name="Rhodri Thomas" userId="97013524-85ec-4bc1-99cf-ee75f81eb8cc" providerId="ADAL" clId="{A2B60844-7E2E-4EAA-9F7D-4E6CDF42E571}" dt="2023-03-15T22:06:56.669" v="1444" actId="207"/>
        <pc:sldMkLst>
          <pc:docMk/>
          <pc:sldMk cId="1763383702" sldId="334"/>
        </pc:sldMkLst>
        <pc:spChg chg="mod">
          <ac:chgData name="Rhodri Thomas" userId="97013524-85ec-4bc1-99cf-ee75f81eb8cc" providerId="ADAL" clId="{A2B60844-7E2E-4EAA-9F7D-4E6CDF42E571}" dt="2023-03-15T22:06:56.669" v="1444" actId="207"/>
          <ac:spMkLst>
            <pc:docMk/>
            <pc:sldMk cId="1763383702" sldId="334"/>
            <ac:spMk id="2" creationId="{E30C48F5-37A6-1D47-1898-4390C81635D6}"/>
          </ac:spMkLst>
        </pc:spChg>
        <pc:spChg chg="del">
          <ac:chgData name="Rhodri Thomas" userId="97013524-85ec-4bc1-99cf-ee75f81eb8cc" providerId="ADAL" clId="{A2B60844-7E2E-4EAA-9F7D-4E6CDF42E571}" dt="2023-03-15T22:05:55.405" v="1287"/>
          <ac:spMkLst>
            <pc:docMk/>
            <pc:sldMk cId="1763383702" sldId="334"/>
            <ac:spMk id="3" creationId="{289F5AA2-BBFB-84B8-DD5E-0325907FB684}"/>
          </ac:spMkLst>
        </pc:spChg>
        <pc:spChg chg="add mod">
          <ac:chgData name="Rhodri Thomas" userId="97013524-85ec-4bc1-99cf-ee75f81eb8cc" providerId="ADAL" clId="{A2B60844-7E2E-4EAA-9F7D-4E6CDF42E571}" dt="2023-03-15T22:06:51.738" v="1443" actId="1076"/>
          <ac:spMkLst>
            <pc:docMk/>
            <pc:sldMk cId="1763383702" sldId="334"/>
            <ac:spMk id="5" creationId="{6DE414B4-66BB-7FFD-EA50-1412B3B9CA78}"/>
          </ac:spMkLst>
        </pc:spChg>
        <pc:picChg chg="add mod">
          <ac:chgData name="Rhodri Thomas" userId="97013524-85ec-4bc1-99cf-ee75f81eb8cc" providerId="ADAL" clId="{A2B60844-7E2E-4EAA-9F7D-4E6CDF42E571}" dt="2023-03-15T22:05:59.018" v="1288" actId="1076"/>
          <ac:picMkLst>
            <pc:docMk/>
            <pc:sldMk cId="1763383702" sldId="334"/>
            <ac:picMk id="4" creationId="{CF29853E-AFD9-4D48-E001-0A294C5BD4BB}"/>
          </ac:picMkLst>
        </pc:picChg>
      </pc:sldChg>
      <pc:sldChg chg="modSp del mod">
        <pc:chgData name="Rhodri Thomas" userId="97013524-85ec-4bc1-99cf-ee75f81eb8cc" providerId="ADAL" clId="{A2B60844-7E2E-4EAA-9F7D-4E6CDF42E571}" dt="2023-03-15T21:18:22.536" v="93" actId="47"/>
        <pc:sldMkLst>
          <pc:docMk/>
          <pc:sldMk cId="1763383702" sldId="334"/>
        </pc:sldMkLst>
        <pc:spChg chg="mod">
          <ac:chgData name="Rhodri Thomas" userId="97013524-85ec-4bc1-99cf-ee75f81eb8cc" providerId="ADAL" clId="{A2B60844-7E2E-4EAA-9F7D-4E6CDF42E571}" dt="2023-03-15T21:03:05.270" v="44" actId="207"/>
          <ac:spMkLst>
            <pc:docMk/>
            <pc:sldMk cId="1763383702" sldId="334"/>
            <ac:spMk id="2" creationId="{00000000-0000-0000-0000-000000000000}"/>
          </ac:spMkLst>
        </pc:spChg>
      </pc:sldChg>
      <pc:sldChg chg="del">
        <pc:chgData name="Rhodri Thomas" userId="97013524-85ec-4bc1-99cf-ee75f81eb8cc" providerId="ADAL" clId="{A2B60844-7E2E-4EAA-9F7D-4E6CDF42E571}" dt="2023-03-15T20:56:17.629" v="19" actId="47"/>
        <pc:sldMkLst>
          <pc:docMk/>
          <pc:sldMk cId="3312935898" sldId="335"/>
        </pc:sldMkLst>
      </pc:sldChg>
      <pc:sldChg chg="addSp delSp modSp new mod">
        <pc:chgData name="Rhodri Thomas" userId="97013524-85ec-4bc1-99cf-ee75f81eb8cc" providerId="ADAL" clId="{A2B60844-7E2E-4EAA-9F7D-4E6CDF42E571}" dt="2023-03-15T22:21:38.581" v="1515" actId="1076"/>
        <pc:sldMkLst>
          <pc:docMk/>
          <pc:sldMk cId="3312935898" sldId="335"/>
        </pc:sldMkLst>
        <pc:spChg chg="del mod">
          <ac:chgData name="Rhodri Thomas" userId="97013524-85ec-4bc1-99cf-ee75f81eb8cc" providerId="ADAL" clId="{A2B60844-7E2E-4EAA-9F7D-4E6CDF42E571}" dt="2023-03-15T22:19:49.125" v="1510" actId="478"/>
          <ac:spMkLst>
            <pc:docMk/>
            <pc:sldMk cId="3312935898" sldId="335"/>
            <ac:spMk id="2" creationId="{368A0531-F24C-C2AB-FBFC-35A3DEA8CB9E}"/>
          </ac:spMkLst>
        </pc:spChg>
        <pc:spChg chg="del">
          <ac:chgData name="Rhodri Thomas" userId="97013524-85ec-4bc1-99cf-ee75f81eb8cc" providerId="ADAL" clId="{A2B60844-7E2E-4EAA-9F7D-4E6CDF42E571}" dt="2023-03-15T22:17:00.019" v="1446"/>
          <ac:spMkLst>
            <pc:docMk/>
            <pc:sldMk cId="3312935898" sldId="335"/>
            <ac:spMk id="3" creationId="{E8E97B5D-D2FD-CAF7-F99C-720EE2C1E516}"/>
          </ac:spMkLst>
        </pc:spChg>
        <pc:spChg chg="add del mod">
          <ac:chgData name="Rhodri Thomas" userId="97013524-85ec-4bc1-99cf-ee75f81eb8cc" providerId="ADAL" clId="{A2B60844-7E2E-4EAA-9F7D-4E6CDF42E571}" dt="2023-03-15T22:17:21.426" v="1448"/>
          <ac:spMkLst>
            <pc:docMk/>
            <pc:sldMk cId="3312935898" sldId="335"/>
            <ac:spMk id="6" creationId="{23A95EAD-FF7A-058C-9793-F0A7EFDC6AB3}"/>
          </ac:spMkLst>
        </pc:spChg>
        <pc:picChg chg="add del mod">
          <ac:chgData name="Rhodri Thomas" userId="97013524-85ec-4bc1-99cf-ee75f81eb8cc" providerId="ADAL" clId="{A2B60844-7E2E-4EAA-9F7D-4E6CDF42E571}" dt="2023-03-15T22:17:02.915" v="1447" actId="478"/>
          <ac:picMkLst>
            <pc:docMk/>
            <pc:sldMk cId="3312935898" sldId="335"/>
            <ac:picMk id="4" creationId="{636A934D-9E4A-4AB1-22A0-D3FBA420C234}"/>
          </ac:picMkLst>
        </pc:picChg>
        <pc:picChg chg="add mod modCrop">
          <ac:chgData name="Rhodri Thomas" userId="97013524-85ec-4bc1-99cf-ee75f81eb8cc" providerId="ADAL" clId="{A2B60844-7E2E-4EAA-9F7D-4E6CDF42E571}" dt="2023-03-15T22:21:38.581" v="1515" actId="1076"/>
          <ac:picMkLst>
            <pc:docMk/>
            <pc:sldMk cId="3312935898" sldId="335"/>
            <ac:picMk id="7" creationId="{34985673-E9A9-A9A4-4140-93BBB6DCF5B4}"/>
          </ac:picMkLst>
        </pc:picChg>
      </pc:sldChg>
      <pc:sldChg chg="del">
        <pc:chgData name="Rhodri Thomas" userId="97013524-85ec-4bc1-99cf-ee75f81eb8cc" providerId="ADAL" clId="{A2B60844-7E2E-4EAA-9F7D-4E6CDF42E571}" dt="2023-03-15T20:56:18.708" v="20" actId="47"/>
        <pc:sldMkLst>
          <pc:docMk/>
          <pc:sldMk cId="0" sldId="336"/>
        </pc:sldMkLst>
      </pc:sldChg>
      <pc:sldChg chg="del">
        <pc:chgData name="Rhodri Thomas" userId="97013524-85ec-4bc1-99cf-ee75f81eb8cc" providerId="ADAL" clId="{A2B60844-7E2E-4EAA-9F7D-4E6CDF42E571}" dt="2023-03-15T20:56:20.001" v="21" actId="47"/>
        <pc:sldMkLst>
          <pc:docMk/>
          <pc:sldMk cId="0" sldId="337"/>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ea typeface="ＭＳ Ｐゴシック" charset="-128"/>
                <a:cs typeface="ＭＳ Ｐゴシック" charset="-128"/>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2586ABBB-9C0A-1D47-83E6-10FD6948B0D3}" type="datetime1">
              <a:rPr lang="en-US"/>
              <a:pPr/>
              <a:t>3/16/2023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charset="0"/>
                <a:ea typeface="ＭＳ Ｐゴシック" charset="-128"/>
                <a:cs typeface="ＭＳ Ｐゴシック" charset="-128"/>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BFAD621-1136-4040-A893-ED5AEC3FF12D}" type="slidenum">
              <a:rPr lang="en-US"/>
              <a:pPr/>
              <a:t>‹#›</a:t>
            </a:fld>
            <a:endParaRPr lang="en-US"/>
          </a:p>
        </p:txBody>
      </p:sp>
    </p:spTree>
    <p:extLst>
      <p:ext uri="{BB962C8B-B14F-4D97-AF65-F5344CB8AC3E}">
        <p14:creationId xmlns:p14="http://schemas.microsoft.com/office/powerpoint/2010/main" val="300745571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mn-ea"/>
                <a:cs typeface="+mn-cs"/>
              </a:defRPr>
            </a:lvl1pPr>
          </a:lstStyle>
          <a:p>
            <a:pPr>
              <a:defRPr/>
            </a:pPr>
            <a:endParaRPr lang="en-GB"/>
          </a:p>
        </p:txBody>
      </p:sp>
      <p:sp>
        <p:nvSpPr>
          <p:cNvPr id="4505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mn-ea"/>
                <a:cs typeface="+mn-cs"/>
              </a:defRPr>
            </a:lvl1pPr>
          </a:lstStyle>
          <a:p>
            <a:pPr>
              <a:defRPr/>
            </a:pPr>
            <a:endParaRPr lang="en-GB"/>
          </a:p>
        </p:txBody>
      </p:sp>
      <p:sp>
        <p:nvSpPr>
          <p:cNvPr id="1946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506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506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mn-ea"/>
                <a:cs typeface="+mn-cs"/>
              </a:defRPr>
            </a:lvl1pPr>
          </a:lstStyle>
          <a:p>
            <a:pPr>
              <a:defRPr/>
            </a:pPr>
            <a:endParaRPr lang="en-GB"/>
          </a:p>
        </p:txBody>
      </p:sp>
      <p:sp>
        <p:nvSpPr>
          <p:cNvPr id="4506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1D847933-502B-D146-9428-3DDD196AD935}" type="slidenum">
              <a:rPr lang="en-GB"/>
              <a:pPr/>
              <a:t>‹#›</a:t>
            </a:fld>
            <a:endParaRPr lang="en-GB"/>
          </a:p>
        </p:txBody>
      </p:sp>
    </p:spTree>
    <p:extLst>
      <p:ext uri="{BB962C8B-B14F-4D97-AF65-F5344CB8AC3E}">
        <p14:creationId xmlns:p14="http://schemas.microsoft.com/office/powerpoint/2010/main" val="254321936"/>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3F5524E-2436-8146-A444-5A5E632C43D1}" type="slidenum">
              <a:rPr lang="en-GB" smtClean="0"/>
              <a:pPr>
                <a:defRPr/>
              </a:pPr>
              <a:t>7</a:t>
            </a:fld>
            <a:endParaRPr lang="en-GB"/>
          </a:p>
        </p:txBody>
      </p:sp>
    </p:spTree>
    <p:extLst>
      <p:ext uri="{BB962C8B-B14F-4D97-AF65-F5344CB8AC3E}">
        <p14:creationId xmlns:p14="http://schemas.microsoft.com/office/powerpoint/2010/main" val="29506886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Click to edit Master title style</a:t>
            </a:r>
            <a:endParaRPr lang="en-GB"/>
          </a:p>
        </p:txBody>
      </p:sp>
      <p:sp>
        <p:nvSpPr>
          <p:cNvPr id="5" name="Content Placeholder 4"/>
          <p:cNvSpPr>
            <a:spLocks noGrp="1"/>
          </p:cNvSpPr>
          <p:nvPr>
            <p:ph sz="quarter" idx="10"/>
          </p:nvPr>
        </p:nvSpPr>
        <p:spPr>
          <a:xfrm>
            <a:off x="457200" y="1371600"/>
            <a:ext cx="8229600" cy="4755600"/>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8313" y="838200"/>
            <a:ext cx="8218487" cy="381000"/>
          </a:xfrm>
          <a:prstGeom prst="rect">
            <a:avLst/>
          </a:prstGeom>
        </p:spPr>
        <p:txBody>
          <a:bodyPr/>
          <a:lstStyle/>
          <a:p>
            <a:r>
              <a:rPr lang="en-GB" dirty="0"/>
              <a:t>Click to edit Master title style</a:t>
            </a:r>
            <a:endParaRPr lang="en-US" dirty="0"/>
          </a:p>
        </p:txBody>
      </p:sp>
      <p:sp>
        <p:nvSpPr>
          <p:cNvPr id="4" name="Content Placeholder 2"/>
          <p:cNvSpPr>
            <a:spLocks noGrp="1"/>
          </p:cNvSpPr>
          <p:nvPr>
            <p:ph idx="1"/>
          </p:nvPr>
        </p:nvSpPr>
        <p:spPr>
          <a:xfrm>
            <a:off x="457200" y="1371600"/>
            <a:ext cx="8229600" cy="4754563"/>
          </a:xfrm>
          <a:prstGeom prst="rect">
            <a:avLst/>
          </a:prstGeom>
        </p:spPr>
        <p:txBody>
          <a:bodyPr/>
          <a:lstStyle>
            <a:lvl1pPr marL="0" marR="0" indent="0" algn="l" defTabSz="914400" rtl="0" eaLnBrk="1" fontAlgn="base" latinLnBrk="0" hangingPunct="1">
              <a:lnSpc>
                <a:spcPts val="2400"/>
              </a:lnSpc>
              <a:spcBef>
                <a:spcPts val="1000"/>
              </a:spcBef>
              <a:spcAft>
                <a:spcPts val="1000"/>
              </a:spcAft>
              <a:buClrTx/>
              <a:buSzTx/>
              <a:buFontTx/>
              <a:buNone/>
              <a:tabLst/>
              <a:defRPr sz="2000"/>
            </a:lvl1pPr>
            <a:lvl2pPr marL="216000" indent="-216000">
              <a:lnSpc>
                <a:spcPts val="2400"/>
              </a:lnSpc>
              <a:spcBef>
                <a:spcPts val="500"/>
              </a:spcBef>
              <a:spcAft>
                <a:spcPts val="500"/>
              </a:spcAft>
              <a:buFont typeface="Arial"/>
              <a:buChar char="•"/>
              <a:defRPr sz="2000"/>
            </a:lvl2pPr>
            <a:lvl3pPr marL="0" marR="0" indent="0" algn="l" defTabSz="914400" rtl="0" eaLnBrk="1" fontAlgn="base" latinLnBrk="0" hangingPunct="1">
              <a:lnSpc>
                <a:spcPts val="2000"/>
              </a:lnSpc>
              <a:spcBef>
                <a:spcPts val="500"/>
              </a:spcBef>
              <a:spcAft>
                <a:spcPts val="500"/>
              </a:spcAft>
              <a:buClr>
                <a:srgbClr val="E30613"/>
              </a:buClr>
              <a:buSzTx/>
              <a:buFontTx/>
              <a:buNone/>
              <a:tabLst/>
              <a:defRPr/>
            </a:lvl3pPr>
            <a:lvl4pPr marL="216000" indent="-216000">
              <a:lnSpc>
                <a:spcPts val="2000"/>
              </a:lnSpc>
              <a:spcBef>
                <a:spcPts val="500"/>
              </a:spcBef>
              <a:spcAft>
                <a:spcPts val="500"/>
              </a:spcAft>
              <a:buClr>
                <a:srgbClr val="FF0000"/>
              </a:buClr>
              <a:buFont typeface="Arial"/>
              <a:buChar char="•"/>
              <a:defRPr sz="1600"/>
            </a:lvl4pPr>
            <a:lvl5pPr marL="432000" indent="-216000">
              <a:lnSpc>
                <a:spcPts val="2000"/>
              </a:lnSpc>
              <a:spcBef>
                <a:spcPts val="0"/>
              </a:spcBef>
              <a:spcAft>
                <a:spcPts val="500"/>
              </a:spcAft>
              <a:buFont typeface="Lucida Grande"/>
              <a:buChar char="–"/>
              <a:defRPr sz="1600"/>
            </a:lvl5pPr>
            <a:lvl6pPr marL="324000" indent="-324000">
              <a:lnSpc>
                <a:spcPts val="2000"/>
              </a:lnSpc>
              <a:spcBef>
                <a:spcPts val="500"/>
              </a:spcBef>
              <a:spcAft>
                <a:spcPts val="500"/>
              </a:spcAft>
              <a:buFont typeface="+mj-lt"/>
              <a:buAutoNum type="arabicPeriod"/>
              <a:defRPr sz="1600" baseline="0"/>
            </a:lvl6pPr>
            <a:lvl7pPr marL="540000" indent="-216000">
              <a:lnSpc>
                <a:spcPts val="2000"/>
              </a:lnSpc>
              <a:spcBef>
                <a:spcPts val="0"/>
              </a:spcBef>
              <a:spcAft>
                <a:spcPts val="500"/>
              </a:spcAft>
              <a:buClr>
                <a:srgbClr val="E30613"/>
              </a:buClr>
              <a:buFont typeface="Arial"/>
              <a:buChar char="•"/>
              <a:defRPr sz="1600" baseline="0"/>
            </a:lvl7pPr>
            <a:lvl8pPr marL="756000" indent="-216000">
              <a:lnSpc>
                <a:spcPts val="2000"/>
              </a:lnSpc>
              <a:spcBef>
                <a:spcPts val="0"/>
              </a:spcBef>
              <a:spcAft>
                <a:spcPts val="500"/>
              </a:spcAft>
              <a:buFont typeface="Lucida Grande"/>
              <a:buChar char="–"/>
              <a:defRPr sz="1600"/>
            </a:lvl8pPr>
            <a:lvl9pPr marL="0" indent="0">
              <a:lnSpc>
                <a:spcPts val="1200"/>
              </a:lnSpc>
              <a:spcBef>
                <a:spcPts val="300"/>
              </a:spcBef>
              <a:spcAft>
                <a:spcPts val="300"/>
              </a:spcAft>
              <a:buFontTx/>
              <a:buNone/>
              <a:defRPr sz="1000" baseline="0"/>
            </a:lvl9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a:p>
            <a:pPr lvl="5"/>
            <a:r>
              <a:rPr lang="en-GB" dirty="0"/>
              <a:t>Sixth level</a:t>
            </a:r>
          </a:p>
          <a:p>
            <a:pPr lvl="6"/>
            <a:r>
              <a:rPr lang="en-GB" dirty="0"/>
              <a:t>Seventh level</a:t>
            </a:r>
          </a:p>
          <a:p>
            <a:pPr lvl="7"/>
            <a:r>
              <a:rPr lang="en-GB" dirty="0"/>
              <a:t>Eighth level</a:t>
            </a:r>
          </a:p>
          <a:p>
            <a:pPr lvl="8"/>
            <a:r>
              <a:rPr lang="en-GB" dirty="0"/>
              <a:t>Ninth level</a:t>
            </a:r>
          </a:p>
          <a:p>
            <a:pPr lvl="0"/>
            <a:r>
              <a:rPr lang="en-GB" noProof="0" dirty="0"/>
              <a:t>Click to edit Master text styles</a:t>
            </a:r>
          </a:p>
          <a:p>
            <a:pPr lvl="2"/>
            <a:endParaRPr lang="en-GB" dirty="0"/>
          </a:p>
          <a:p>
            <a:pPr lvl="2"/>
            <a:endParaRPr lang="en-GB" dirty="0"/>
          </a:p>
        </p:txBody>
      </p:sp>
    </p:spTree>
    <p:extLst>
      <p:ext uri="{BB962C8B-B14F-4D97-AF65-F5344CB8AC3E}">
        <p14:creationId xmlns:p14="http://schemas.microsoft.com/office/powerpoint/2010/main" val="3031006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4FD2957-8595-499F-896A-E9A0888D058B}"/>
              </a:ext>
              <a:ext uri="{C183D7F6-B498-43B3-948B-1728B52AA6E4}">
                <adec:decorative xmlns:adec="http://schemas.microsoft.com/office/drawing/2017/decorative" val="1"/>
              </a:ext>
            </a:extLst>
          </p:cNvPr>
          <p:cNvSpPr/>
          <p:nvPr userDrawn="1"/>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Avenir Next LT Pro"/>
              <a:ea typeface="+mn-ea"/>
              <a:cs typeface="+mn-cs"/>
            </a:endParaRPr>
          </a:p>
        </p:txBody>
      </p:sp>
      <p:sp>
        <p:nvSpPr>
          <p:cNvPr id="9" name="Rectangle 8">
            <a:extLst>
              <a:ext uri="{FF2B5EF4-FFF2-40B4-BE49-F238E27FC236}">
                <a16:creationId xmlns:a16="http://schemas.microsoft.com/office/drawing/2014/main" id="{1C44A184-010C-483F-8B5A-3D1E7E6EF981}"/>
              </a:ext>
              <a:ext uri="{C183D7F6-B498-43B3-948B-1728B52AA6E4}">
                <adec:decorative xmlns:adec="http://schemas.microsoft.com/office/drawing/2017/decorative" val="1"/>
              </a:ext>
            </a:extLst>
          </p:cNvPr>
          <p:cNvSpPr/>
          <p:nvPr userDrawn="1"/>
        </p:nvSpPr>
        <p:spPr>
          <a:xfrm>
            <a:off x="1" y="0"/>
            <a:ext cx="608647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srgbClr val="CAB4C3"/>
              </a:solidFill>
              <a:effectLst/>
              <a:uLnTx/>
              <a:uFillTx/>
              <a:latin typeface="Avenir Next LT Pro"/>
              <a:ea typeface="+mn-ea"/>
              <a:cs typeface="+mn-cs"/>
            </a:endParaRPr>
          </a:p>
        </p:txBody>
      </p:sp>
      <p:sp>
        <p:nvSpPr>
          <p:cNvPr id="10" name="Title 1">
            <a:extLst>
              <a:ext uri="{FF2B5EF4-FFF2-40B4-BE49-F238E27FC236}">
                <a16:creationId xmlns:a16="http://schemas.microsoft.com/office/drawing/2014/main" id="{9582A2E2-E6DD-4321-B03A-F6C071C1BB7B}"/>
              </a:ext>
            </a:extLst>
          </p:cNvPr>
          <p:cNvSpPr>
            <a:spLocks noGrp="1"/>
          </p:cNvSpPr>
          <p:nvPr>
            <p:ph type="ctrTitle"/>
          </p:nvPr>
        </p:nvSpPr>
        <p:spPr>
          <a:xfrm>
            <a:off x="486783" y="753034"/>
            <a:ext cx="5111585" cy="3887390"/>
          </a:xfrm>
        </p:spPr>
        <p:txBody>
          <a:bodyPr anchor="t">
            <a:normAutofit/>
          </a:bodyPr>
          <a:lstStyle>
            <a:lvl1pPr>
              <a:defRPr sz="6375" spc="-15" baseline="0">
                <a:solidFill>
                  <a:schemeClr val="bg1"/>
                </a:solidFill>
              </a:defRPr>
            </a:lvl1pPr>
          </a:lstStyle>
          <a:p>
            <a:r>
              <a:rPr lang="en-US"/>
              <a:t>Click to edit Master title style</a:t>
            </a:r>
            <a:endParaRPr lang="en-US" dirty="0"/>
          </a:p>
        </p:txBody>
      </p:sp>
      <p:sp>
        <p:nvSpPr>
          <p:cNvPr id="11" name="Subtitle 2">
            <a:extLst>
              <a:ext uri="{FF2B5EF4-FFF2-40B4-BE49-F238E27FC236}">
                <a16:creationId xmlns:a16="http://schemas.microsoft.com/office/drawing/2014/main" id="{D21B6D9B-E3FB-48D2-A477-5B73E2216682}"/>
              </a:ext>
            </a:extLst>
          </p:cNvPr>
          <p:cNvSpPr>
            <a:spLocks noGrp="1"/>
          </p:cNvSpPr>
          <p:nvPr>
            <p:ph type="subTitle" idx="1"/>
          </p:nvPr>
        </p:nvSpPr>
        <p:spPr>
          <a:xfrm>
            <a:off x="486784" y="4640424"/>
            <a:ext cx="4828166" cy="1303176"/>
          </a:xfrm>
        </p:spPr>
        <p:txBody>
          <a:bodyPr anchor="b">
            <a:normAutofit/>
          </a:bodyPr>
          <a:lstStyle>
            <a:lvl1pPr marL="0" indent="0">
              <a:buNone/>
              <a:defRPr sz="2100" b="1">
                <a:solidFill>
                  <a:schemeClr val="bg1"/>
                </a:solidFill>
              </a:defRPr>
            </a:lvl1pPr>
          </a:lstStyle>
          <a:p>
            <a:r>
              <a:rPr lang="en-US"/>
              <a:t>Click to edit Master subtitle style</a:t>
            </a:r>
            <a:endParaRPr lang="en-US" dirty="0"/>
          </a:p>
        </p:txBody>
      </p:sp>
      <p:sp>
        <p:nvSpPr>
          <p:cNvPr id="18" name="Picture Placeholder 16">
            <a:extLst>
              <a:ext uri="{FF2B5EF4-FFF2-40B4-BE49-F238E27FC236}">
                <a16:creationId xmlns:a16="http://schemas.microsoft.com/office/drawing/2014/main" id="{38823550-6B12-4BFD-9C91-668B623E3536}"/>
              </a:ext>
            </a:extLst>
          </p:cNvPr>
          <p:cNvSpPr>
            <a:spLocks noGrp="1"/>
          </p:cNvSpPr>
          <p:nvPr>
            <p:ph type="pic" sz="quarter" idx="13" hasCustomPrompt="1"/>
          </p:nvPr>
        </p:nvSpPr>
        <p:spPr>
          <a:xfrm>
            <a:off x="6085150" y="0"/>
            <a:ext cx="3062237" cy="6858000"/>
          </a:xfrm>
        </p:spPr>
        <p:txBody>
          <a:bodyPr/>
          <a:lstStyle>
            <a:lvl1pPr marL="0" indent="0" algn="ctr">
              <a:buNone/>
              <a:defRPr/>
            </a:lvl1pPr>
          </a:lstStyle>
          <a:p>
            <a:r>
              <a:rPr lang="en-US" dirty="0"/>
              <a:t>Click to add photo</a:t>
            </a:r>
          </a:p>
        </p:txBody>
      </p:sp>
    </p:spTree>
    <p:extLst>
      <p:ext uri="{BB962C8B-B14F-4D97-AF65-F5344CB8AC3E}">
        <p14:creationId xmlns:p14="http://schemas.microsoft.com/office/powerpoint/2010/main" val="785033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74716EF3-1422-48C0-BC49-14FAC3550FCD}"/>
              </a:ext>
              <a:ext uri="{C183D7F6-B498-43B3-948B-1728B52AA6E4}">
                <adec:decorative xmlns:adec="http://schemas.microsoft.com/office/drawing/2017/decorative" val="1"/>
              </a:ext>
            </a:extLst>
          </p:cNvPr>
          <p:cNvSpPr/>
          <p:nvPr userDrawn="1"/>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Avenir Next LT Pro"/>
              <a:ea typeface="+mn-ea"/>
              <a:cs typeface="+mn-cs"/>
            </a:endParaRPr>
          </a:p>
        </p:txBody>
      </p:sp>
      <p:sp>
        <p:nvSpPr>
          <p:cNvPr id="8" name="Rectangle 7">
            <a:extLst>
              <a:ext uri="{FF2B5EF4-FFF2-40B4-BE49-F238E27FC236}">
                <a16:creationId xmlns:a16="http://schemas.microsoft.com/office/drawing/2014/main" id="{7F2AAFDE-CB45-46CA-8961-8133FCA5F385}"/>
              </a:ext>
              <a:ext uri="{C183D7F6-B498-43B3-948B-1728B52AA6E4}">
                <adec:decorative xmlns:adec="http://schemas.microsoft.com/office/drawing/2017/decorative" val="1"/>
              </a:ext>
            </a:extLst>
          </p:cNvPr>
          <p:cNvSpPr/>
          <p:nvPr userDrawn="1"/>
        </p:nvSpPr>
        <p:spPr>
          <a:xfrm>
            <a:off x="0" y="0"/>
            <a:ext cx="30575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Avenir Next LT Pro"/>
              <a:ea typeface="+mn-ea"/>
              <a:cs typeface="+mn-cs"/>
            </a:endParaRPr>
          </a:p>
        </p:txBody>
      </p:sp>
      <p:sp>
        <p:nvSpPr>
          <p:cNvPr id="9" name="Title 1">
            <a:extLst>
              <a:ext uri="{FF2B5EF4-FFF2-40B4-BE49-F238E27FC236}">
                <a16:creationId xmlns:a16="http://schemas.microsoft.com/office/drawing/2014/main" id="{B209C30D-AB58-482B-B553-F71367094EB9}"/>
              </a:ext>
            </a:extLst>
          </p:cNvPr>
          <p:cNvSpPr>
            <a:spLocks noGrp="1"/>
          </p:cNvSpPr>
          <p:nvPr>
            <p:ph type="title"/>
          </p:nvPr>
        </p:nvSpPr>
        <p:spPr>
          <a:xfrm>
            <a:off x="399198" y="776942"/>
            <a:ext cx="2406756" cy="5166659"/>
          </a:xfrm>
        </p:spPr>
        <p:txBody>
          <a:bodyPr anchor="b"/>
          <a:lstStyle>
            <a:lvl1pPr>
              <a:defRPr spc="-15" baseline="0">
                <a:solidFill>
                  <a:schemeClr val="bg1"/>
                </a:solidFill>
              </a:defRPr>
            </a:lvl1pPr>
          </a:lstStyle>
          <a:p>
            <a:r>
              <a:rPr lang="en-US">
                <a:solidFill>
                  <a:srgbClr val="FFFFFF"/>
                </a:solidFill>
              </a:rPr>
              <a:t>Click to edit Master title style</a:t>
            </a:r>
            <a:endParaRPr lang="en-US" dirty="0">
              <a:solidFill>
                <a:srgbClr val="FFFFFF"/>
              </a:solidFill>
            </a:endParaRPr>
          </a:p>
        </p:txBody>
      </p:sp>
      <p:sp>
        <p:nvSpPr>
          <p:cNvPr id="13" name="Footer Placeholder 4">
            <a:extLst>
              <a:ext uri="{FF2B5EF4-FFF2-40B4-BE49-F238E27FC236}">
                <a16:creationId xmlns:a16="http://schemas.microsoft.com/office/drawing/2014/main" id="{D946F5EF-2C45-4A87-A1DD-BD2A6FB91BC5}"/>
              </a:ext>
            </a:extLst>
          </p:cNvPr>
          <p:cNvSpPr>
            <a:spLocks noGrp="1"/>
          </p:cNvSpPr>
          <p:nvPr>
            <p:ph type="ftr" sz="quarter" idx="11"/>
          </p:nvPr>
        </p:nvSpPr>
        <p:spPr>
          <a:xfrm>
            <a:off x="149458" y="6356351"/>
            <a:ext cx="2811780" cy="365125"/>
          </a:xfrm>
        </p:spPr>
        <p:txBody>
          <a:bodyPr/>
          <a:lstStyle>
            <a:lvl1pPr>
              <a:defRPr>
                <a:solidFill>
                  <a:schemeClr val="bg1"/>
                </a:solidFill>
              </a:defRPr>
            </a:lvl1pPr>
          </a:lstStyle>
          <a:p>
            <a:r>
              <a:rPr lang="en-US" dirty="0"/>
              <a:t>Presentation title</a:t>
            </a:r>
          </a:p>
        </p:txBody>
      </p:sp>
      <p:sp>
        <p:nvSpPr>
          <p:cNvPr id="19" name="Picture Placeholder 16">
            <a:extLst>
              <a:ext uri="{FF2B5EF4-FFF2-40B4-BE49-F238E27FC236}">
                <a16:creationId xmlns:a16="http://schemas.microsoft.com/office/drawing/2014/main" id="{B1A8891C-A2D4-4238-ABCE-62AB3A9121A5}"/>
              </a:ext>
            </a:extLst>
          </p:cNvPr>
          <p:cNvSpPr>
            <a:spLocks noGrp="1"/>
          </p:cNvSpPr>
          <p:nvPr>
            <p:ph type="pic" sz="quarter" idx="13" hasCustomPrompt="1"/>
          </p:nvPr>
        </p:nvSpPr>
        <p:spPr>
          <a:xfrm>
            <a:off x="3057525" y="0"/>
            <a:ext cx="3028950" cy="3429000"/>
          </a:xfrm>
        </p:spPr>
        <p:txBody>
          <a:bodyPr/>
          <a:lstStyle>
            <a:lvl1pPr marL="0" indent="0" algn="ctr">
              <a:buNone/>
              <a:defRPr/>
            </a:lvl1pPr>
          </a:lstStyle>
          <a:p>
            <a:r>
              <a:rPr lang="en-US" dirty="0"/>
              <a:t>Click to add photo</a:t>
            </a:r>
          </a:p>
        </p:txBody>
      </p:sp>
      <p:sp>
        <p:nvSpPr>
          <p:cNvPr id="20" name="Picture Placeholder 16">
            <a:extLst>
              <a:ext uri="{FF2B5EF4-FFF2-40B4-BE49-F238E27FC236}">
                <a16:creationId xmlns:a16="http://schemas.microsoft.com/office/drawing/2014/main" id="{7B51DFB6-C977-4551-BE38-57688D7FF0B7}"/>
              </a:ext>
            </a:extLst>
          </p:cNvPr>
          <p:cNvSpPr>
            <a:spLocks noGrp="1"/>
          </p:cNvSpPr>
          <p:nvPr>
            <p:ph type="pic" sz="quarter" idx="14" hasCustomPrompt="1"/>
          </p:nvPr>
        </p:nvSpPr>
        <p:spPr>
          <a:xfrm>
            <a:off x="6086475" y="0"/>
            <a:ext cx="3057526" cy="3429000"/>
          </a:xfrm>
        </p:spPr>
        <p:txBody>
          <a:bodyPr/>
          <a:lstStyle>
            <a:lvl1pPr marL="0" indent="0" algn="ctr">
              <a:buNone/>
              <a:defRPr/>
            </a:lvl1pPr>
          </a:lstStyle>
          <a:p>
            <a:r>
              <a:rPr lang="en-US" dirty="0"/>
              <a:t>Click to add photo</a:t>
            </a:r>
          </a:p>
        </p:txBody>
      </p:sp>
      <p:sp>
        <p:nvSpPr>
          <p:cNvPr id="24" name="Text Placeholder 21">
            <a:extLst>
              <a:ext uri="{FF2B5EF4-FFF2-40B4-BE49-F238E27FC236}">
                <a16:creationId xmlns:a16="http://schemas.microsoft.com/office/drawing/2014/main" id="{DFCFAED4-0A56-424D-BF74-4051B0BDA9A6}"/>
              </a:ext>
            </a:extLst>
          </p:cNvPr>
          <p:cNvSpPr>
            <a:spLocks noGrp="1"/>
          </p:cNvSpPr>
          <p:nvPr>
            <p:ph type="body" sz="quarter" idx="15" hasCustomPrompt="1"/>
          </p:nvPr>
        </p:nvSpPr>
        <p:spPr>
          <a:xfrm>
            <a:off x="3648075" y="3841751"/>
            <a:ext cx="4949429" cy="2296083"/>
          </a:xfrm>
        </p:spPr>
        <p:txBody>
          <a:bodyPr>
            <a:normAutofit/>
          </a:bodyPr>
          <a:lstStyle>
            <a:lvl1pPr marL="257175" indent="-257175">
              <a:buFont typeface="Arial" panose="020B0604020202020204" pitchFamily="34" charset="0"/>
              <a:buChar char="•"/>
              <a:defRPr sz="1500"/>
            </a:lvl1pPr>
          </a:lstStyle>
          <a:p>
            <a:pPr lvl="0"/>
            <a:r>
              <a:rPr lang="en-US" dirty="0"/>
              <a:t>Click to add text</a:t>
            </a:r>
          </a:p>
        </p:txBody>
      </p:sp>
      <p:sp>
        <p:nvSpPr>
          <p:cNvPr id="14" name="Date Placeholder 3">
            <a:extLst>
              <a:ext uri="{FF2B5EF4-FFF2-40B4-BE49-F238E27FC236}">
                <a16:creationId xmlns:a16="http://schemas.microsoft.com/office/drawing/2014/main" id="{9188F17E-DD3B-4CCC-957F-5A6914488466}"/>
              </a:ext>
            </a:extLst>
          </p:cNvPr>
          <p:cNvSpPr>
            <a:spLocks noGrp="1"/>
          </p:cNvSpPr>
          <p:nvPr>
            <p:ph type="dt" sz="half" idx="10"/>
          </p:nvPr>
        </p:nvSpPr>
        <p:spPr>
          <a:xfrm>
            <a:off x="5260086" y="6355081"/>
            <a:ext cx="3264408" cy="365125"/>
          </a:xfrm>
        </p:spPr>
        <p:txBody>
          <a:bodyPr/>
          <a:lstStyle>
            <a:lvl1pPr>
              <a:defRPr/>
            </a:lvl1pPr>
          </a:lstStyle>
          <a:p>
            <a:pPr>
              <a:defRPr/>
            </a:pPr>
            <a:r>
              <a:rPr lang="en-US" dirty="0">
                <a:solidFill>
                  <a:prstClr val="black"/>
                </a:solidFill>
              </a:rPr>
              <a:t>20XX</a:t>
            </a:r>
          </a:p>
        </p:txBody>
      </p:sp>
      <p:sp>
        <p:nvSpPr>
          <p:cNvPr id="15" name="Slide Number Placeholder 5">
            <a:extLst>
              <a:ext uri="{FF2B5EF4-FFF2-40B4-BE49-F238E27FC236}">
                <a16:creationId xmlns:a16="http://schemas.microsoft.com/office/drawing/2014/main" id="{2A0235C7-971D-4E52-B991-EFA44A9AFC33}"/>
              </a:ext>
            </a:extLst>
          </p:cNvPr>
          <p:cNvSpPr>
            <a:spLocks noGrp="1"/>
          </p:cNvSpPr>
          <p:nvPr>
            <p:ph type="sldNum" sz="quarter" idx="12"/>
          </p:nvPr>
        </p:nvSpPr>
        <p:spPr>
          <a:xfrm>
            <a:off x="8524494" y="6356351"/>
            <a:ext cx="473202" cy="365125"/>
          </a:xfrm>
        </p:spPr>
        <p:txBody>
          <a:bodyPr/>
          <a:lstStyle/>
          <a:p>
            <a:pPr defTabSz="685800" fontAlgn="auto">
              <a:spcBef>
                <a:spcPts val="0"/>
              </a:spcBef>
              <a:spcAft>
                <a:spcPts val="0"/>
              </a:spcAft>
              <a:defRPr/>
            </a:pPr>
            <a:fld id="{244D815C-8BF3-4ECF-A945-A2A7C2983AF9}" type="slidenum">
              <a:rPr lang="en-US" smtClean="0">
                <a:solidFill>
                  <a:prstClr val="black"/>
                </a:solidFill>
                <a:latin typeface="Avenir Next LT Pro"/>
                <a:ea typeface="+mn-ea"/>
                <a:cs typeface="+mn-cs"/>
              </a:rPr>
              <a:pPr defTabSz="685800" fontAlgn="auto">
                <a:spcBef>
                  <a:spcPts val="0"/>
                </a:spcBef>
                <a:spcAft>
                  <a:spcPts val="0"/>
                </a:spcAft>
                <a:defRPr/>
              </a:pPr>
              <a:t>‹#›</a:t>
            </a:fld>
            <a:endParaRPr lang="en-US" dirty="0">
              <a:solidFill>
                <a:prstClr val="black"/>
              </a:solidFill>
              <a:latin typeface="Avenir Next LT Pro"/>
              <a:ea typeface="+mn-ea"/>
              <a:cs typeface="+mn-cs"/>
            </a:endParaRPr>
          </a:p>
        </p:txBody>
      </p:sp>
    </p:spTree>
    <p:extLst>
      <p:ext uri="{BB962C8B-B14F-4D97-AF65-F5344CB8AC3E}">
        <p14:creationId xmlns:p14="http://schemas.microsoft.com/office/powerpoint/2010/main" val="977900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83698AF-A86A-4D69-8272-76C9C1914A3B}"/>
              </a:ext>
              <a:ext uri="{C183D7F6-B498-43B3-948B-1728B52AA6E4}">
                <adec:decorative xmlns:adec="http://schemas.microsoft.com/office/drawing/2017/decorative" val="1"/>
              </a:ext>
            </a:extLst>
          </p:cNvPr>
          <p:cNvSpPr/>
          <p:nvPr userDrawn="1"/>
        </p:nvSpPr>
        <p:spPr>
          <a:xfrm>
            <a:off x="0" y="0"/>
            <a:ext cx="9144000" cy="2286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Avenir Next LT Pro"/>
              <a:ea typeface="+mn-ea"/>
              <a:cs typeface="+mn-cs"/>
            </a:endParaRPr>
          </a:p>
        </p:txBody>
      </p:sp>
      <p:sp>
        <p:nvSpPr>
          <p:cNvPr id="4" name="Title 1">
            <a:extLst>
              <a:ext uri="{FF2B5EF4-FFF2-40B4-BE49-F238E27FC236}">
                <a16:creationId xmlns:a16="http://schemas.microsoft.com/office/drawing/2014/main" id="{F9E2DC86-4009-449C-8F4E-779A8C762B26}"/>
              </a:ext>
            </a:extLst>
          </p:cNvPr>
          <p:cNvSpPr>
            <a:spLocks noGrp="1"/>
          </p:cNvSpPr>
          <p:nvPr>
            <p:ph type="title"/>
          </p:nvPr>
        </p:nvSpPr>
        <p:spPr>
          <a:xfrm>
            <a:off x="486784" y="365125"/>
            <a:ext cx="7142741" cy="1501327"/>
          </a:xfrm>
        </p:spPr>
        <p:txBody>
          <a:bodyPr/>
          <a:lstStyle>
            <a:lvl1pPr>
              <a:defRPr spc="-15" baseline="0">
                <a:solidFill>
                  <a:schemeClr val="bg1"/>
                </a:solidFill>
              </a:defRPr>
            </a:lvl1pPr>
          </a:lstStyle>
          <a:p>
            <a:r>
              <a:rPr lang="en-US">
                <a:solidFill>
                  <a:srgbClr val="FFFFFF"/>
                </a:solidFill>
              </a:rPr>
              <a:t>Click to edit Master title style</a:t>
            </a:r>
            <a:endParaRPr lang="en-US" dirty="0">
              <a:solidFill>
                <a:srgbClr val="FFFFFF"/>
              </a:solidFill>
            </a:endParaRPr>
          </a:p>
        </p:txBody>
      </p:sp>
      <p:sp>
        <p:nvSpPr>
          <p:cNvPr id="12" name="Picture Placeholder 10">
            <a:extLst>
              <a:ext uri="{FF2B5EF4-FFF2-40B4-BE49-F238E27FC236}">
                <a16:creationId xmlns:a16="http://schemas.microsoft.com/office/drawing/2014/main" id="{671630E1-6506-4E93-BB6A-0604E0D04932}"/>
              </a:ext>
            </a:extLst>
          </p:cNvPr>
          <p:cNvSpPr>
            <a:spLocks noGrp="1"/>
          </p:cNvSpPr>
          <p:nvPr>
            <p:ph type="pic" sz="quarter" idx="13" hasCustomPrompt="1"/>
          </p:nvPr>
        </p:nvSpPr>
        <p:spPr>
          <a:xfrm>
            <a:off x="0" y="2286000"/>
            <a:ext cx="3800475" cy="4572000"/>
          </a:xfrm>
        </p:spPr>
        <p:txBody>
          <a:bodyPr/>
          <a:lstStyle>
            <a:lvl1pPr marL="0" indent="0" algn="ctr">
              <a:buNone/>
              <a:defRPr/>
            </a:lvl1pPr>
          </a:lstStyle>
          <a:p>
            <a:r>
              <a:rPr lang="en-US" dirty="0"/>
              <a:t>Click to add photo</a:t>
            </a:r>
          </a:p>
        </p:txBody>
      </p:sp>
      <p:sp>
        <p:nvSpPr>
          <p:cNvPr id="7" name="Footer Placeholder 4">
            <a:extLst>
              <a:ext uri="{FF2B5EF4-FFF2-40B4-BE49-F238E27FC236}">
                <a16:creationId xmlns:a16="http://schemas.microsoft.com/office/drawing/2014/main" id="{51BAB65B-02AF-4992-85D0-8E98AB1BD965}"/>
              </a:ext>
            </a:extLst>
          </p:cNvPr>
          <p:cNvSpPr>
            <a:spLocks noGrp="1"/>
          </p:cNvSpPr>
          <p:nvPr>
            <p:ph type="ftr" sz="quarter" idx="11"/>
          </p:nvPr>
        </p:nvSpPr>
        <p:spPr>
          <a:xfrm>
            <a:off x="150876" y="6356351"/>
            <a:ext cx="3627882" cy="365125"/>
          </a:xfrm>
        </p:spPr>
        <p:txBody>
          <a:bodyPr/>
          <a:lstStyle>
            <a:lvl1pPr>
              <a:defRPr>
                <a:solidFill>
                  <a:schemeClr val="bg1"/>
                </a:solidFill>
              </a:defRPr>
            </a:lvl1pPr>
          </a:lstStyle>
          <a:p>
            <a:r>
              <a:rPr lang="en-US" dirty="0">
                <a:effectLst>
                  <a:outerShdw blurRad="38100" dist="38100" dir="2700000" algn="tl">
                    <a:srgbClr val="000000">
                      <a:alpha val="43137"/>
                    </a:srgbClr>
                  </a:outerShdw>
                </a:effectLst>
              </a:rPr>
              <a:t>Presentation title</a:t>
            </a:r>
          </a:p>
        </p:txBody>
      </p:sp>
      <p:sp>
        <p:nvSpPr>
          <p:cNvPr id="6" name="Content Placeholder 2">
            <a:extLst>
              <a:ext uri="{FF2B5EF4-FFF2-40B4-BE49-F238E27FC236}">
                <a16:creationId xmlns:a16="http://schemas.microsoft.com/office/drawing/2014/main" id="{CFE115BC-4A4C-4385-82D5-106D1FAC359A}"/>
              </a:ext>
            </a:extLst>
          </p:cNvPr>
          <p:cNvSpPr>
            <a:spLocks noGrp="1"/>
          </p:cNvSpPr>
          <p:nvPr>
            <p:ph idx="1"/>
          </p:nvPr>
        </p:nvSpPr>
        <p:spPr>
          <a:xfrm>
            <a:off x="4364916" y="2899187"/>
            <a:ext cx="4207585" cy="3284359"/>
          </a:xfrm>
        </p:spPr>
        <p:txBody>
          <a:bodyPr>
            <a:normAutofit/>
          </a:bodyPr>
          <a:lstStyle>
            <a:lvl1pPr marL="0" indent="0">
              <a:buNone/>
              <a:defRPr/>
            </a:lvl1pPr>
          </a:lstStyle>
          <a:p>
            <a:pPr lvl="0"/>
            <a:r>
              <a:rPr lang="en-US"/>
              <a:t>Click to edit Master text styles</a:t>
            </a:r>
          </a:p>
        </p:txBody>
      </p:sp>
      <p:sp>
        <p:nvSpPr>
          <p:cNvPr id="8" name="Date Placeholder 3">
            <a:extLst>
              <a:ext uri="{FF2B5EF4-FFF2-40B4-BE49-F238E27FC236}">
                <a16:creationId xmlns:a16="http://schemas.microsoft.com/office/drawing/2014/main" id="{5CD3EB2B-80EF-4DC6-B2B6-F4B568443970}"/>
              </a:ext>
            </a:extLst>
          </p:cNvPr>
          <p:cNvSpPr>
            <a:spLocks noGrp="1"/>
          </p:cNvSpPr>
          <p:nvPr>
            <p:ph type="dt" sz="half" idx="10"/>
          </p:nvPr>
        </p:nvSpPr>
        <p:spPr>
          <a:xfrm>
            <a:off x="5260086" y="6355081"/>
            <a:ext cx="3264408" cy="365125"/>
          </a:xfrm>
        </p:spPr>
        <p:txBody>
          <a:bodyPr/>
          <a:lstStyle>
            <a:lvl1pPr>
              <a:defRPr/>
            </a:lvl1pPr>
          </a:lstStyle>
          <a:p>
            <a:pPr>
              <a:defRPr/>
            </a:pPr>
            <a:r>
              <a:rPr lang="en-US" dirty="0">
                <a:solidFill>
                  <a:prstClr val="black"/>
                </a:solidFill>
              </a:rPr>
              <a:t>20XX</a:t>
            </a:r>
          </a:p>
        </p:txBody>
      </p:sp>
      <p:sp>
        <p:nvSpPr>
          <p:cNvPr id="9" name="Slide Number Placeholder 5">
            <a:extLst>
              <a:ext uri="{FF2B5EF4-FFF2-40B4-BE49-F238E27FC236}">
                <a16:creationId xmlns:a16="http://schemas.microsoft.com/office/drawing/2014/main" id="{3DC3E33A-8A0A-4767-A4D9-CD8956379305}"/>
              </a:ext>
            </a:extLst>
          </p:cNvPr>
          <p:cNvSpPr>
            <a:spLocks noGrp="1"/>
          </p:cNvSpPr>
          <p:nvPr>
            <p:ph type="sldNum" sz="quarter" idx="12"/>
          </p:nvPr>
        </p:nvSpPr>
        <p:spPr>
          <a:xfrm>
            <a:off x="8524494" y="6356351"/>
            <a:ext cx="473202" cy="365125"/>
          </a:xfrm>
        </p:spPr>
        <p:txBody>
          <a:bodyPr/>
          <a:lstStyle/>
          <a:p>
            <a:pPr defTabSz="685800" fontAlgn="auto">
              <a:spcBef>
                <a:spcPts val="0"/>
              </a:spcBef>
              <a:spcAft>
                <a:spcPts val="0"/>
              </a:spcAft>
              <a:defRPr/>
            </a:pPr>
            <a:fld id="{CD6D940D-6D44-4DF9-9322-B4B11F7EDCD0}" type="slidenum">
              <a:rPr lang="en-US" smtClean="0">
                <a:solidFill>
                  <a:prstClr val="black"/>
                </a:solidFill>
                <a:latin typeface="Avenir Next LT Pro"/>
                <a:ea typeface="+mn-ea"/>
                <a:cs typeface="+mn-cs"/>
              </a:rPr>
              <a:pPr defTabSz="685800" fontAlgn="auto">
                <a:spcBef>
                  <a:spcPts val="0"/>
                </a:spcBef>
                <a:spcAft>
                  <a:spcPts val="0"/>
                </a:spcAft>
                <a:defRPr/>
              </a:pPr>
              <a:t>‹#›</a:t>
            </a:fld>
            <a:endParaRPr lang="en-US" dirty="0">
              <a:solidFill>
                <a:prstClr val="black"/>
              </a:solidFill>
              <a:latin typeface="Avenir Next LT Pro"/>
              <a:ea typeface="+mn-ea"/>
              <a:cs typeface="+mn-cs"/>
            </a:endParaRPr>
          </a:p>
        </p:txBody>
      </p:sp>
    </p:spTree>
    <p:extLst>
      <p:ext uri="{BB962C8B-B14F-4D97-AF65-F5344CB8AC3E}">
        <p14:creationId xmlns:p14="http://schemas.microsoft.com/office/powerpoint/2010/main" val="3505223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46EB31F-C5DF-49FF-8DEA-86AC0C1860A0}"/>
              </a:ext>
              <a:ext uri="{C183D7F6-B498-43B3-948B-1728B52AA6E4}">
                <adec:decorative xmlns:adec="http://schemas.microsoft.com/office/drawing/2017/decorative" val="1"/>
              </a:ext>
            </a:extLst>
          </p:cNvPr>
          <p:cNvSpPr/>
          <p:nvPr userDrawn="1"/>
        </p:nvSpPr>
        <p:spPr>
          <a:xfrm>
            <a:off x="1" y="0"/>
            <a:ext cx="5314949" cy="45339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srgbClr val="CAB4C3"/>
              </a:solidFill>
              <a:effectLst/>
              <a:uLnTx/>
              <a:uFillTx/>
              <a:latin typeface="Avenir Next LT Pro"/>
              <a:ea typeface="+mn-ea"/>
              <a:cs typeface="+mn-cs"/>
            </a:endParaRPr>
          </a:p>
        </p:txBody>
      </p:sp>
      <p:sp>
        <p:nvSpPr>
          <p:cNvPr id="4" name="Title 1">
            <a:extLst>
              <a:ext uri="{FF2B5EF4-FFF2-40B4-BE49-F238E27FC236}">
                <a16:creationId xmlns:a16="http://schemas.microsoft.com/office/drawing/2014/main" id="{ACFE912F-46EC-49B0-9C9A-DE9CBDF9FBBF}"/>
              </a:ext>
            </a:extLst>
          </p:cNvPr>
          <p:cNvSpPr>
            <a:spLocks noGrp="1"/>
          </p:cNvSpPr>
          <p:nvPr>
            <p:ph type="ctrTitle"/>
          </p:nvPr>
        </p:nvSpPr>
        <p:spPr>
          <a:xfrm>
            <a:off x="486784" y="753036"/>
            <a:ext cx="4459045" cy="2366683"/>
          </a:xfrm>
        </p:spPr>
        <p:txBody>
          <a:bodyPr>
            <a:normAutofit/>
          </a:bodyPr>
          <a:lstStyle>
            <a:lvl1pPr>
              <a:defRPr spc="-15" baseline="0">
                <a:solidFill>
                  <a:schemeClr val="bg1"/>
                </a:solidFill>
              </a:defRPr>
            </a:lvl1pPr>
          </a:lstStyle>
          <a:p>
            <a:r>
              <a:rPr lang="en-US" sz="4500"/>
              <a:t>Click to edit Master title style</a:t>
            </a:r>
            <a:endParaRPr lang="en-US" sz="4500" dirty="0"/>
          </a:p>
        </p:txBody>
      </p:sp>
      <p:sp>
        <p:nvSpPr>
          <p:cNvPr id="5" name="Subtitle 2">
            <a:extLst>
              <a:ext uri="{FF2B5EF4-FFF2-40B4-BE49-F238E27FC236}">
                <a16:creationId xmlns:a16="http://schemas.microsoft.com/office/drawing/2014/main" id="{9BF32D81-1E24-45B8-A09D-EEAD404D8F31}"/>
              </a:ext>
            </a:extLst>
          </p:cNvPr>
          <p:cNvSpPr>
            <a:spLocks noGrp="1"/>
          </p:cNvSpPr>
          <p:nvPr>
            <p:ph type="subTitle" idx="1"/>
          </p:nvPr>
        </p:nvSpPr>
        <p:spPr>
          <a:xfrm>
            <a:off x="486784" y="3075869"/>
            <a:ext cx="4459045" cy="1108335"/>
          </a:xfrm>
        </p:spPr>
        <p:txBody>
          <a:bodyPr>
            <a:normAutofit/>
          </a:bodyPr>
          <a:lstStyle>
            <a:lvl1pPr marL="0" indent="0">
              <a:buNone/>
              <a:defRPr sz="1800">
                <a:solidFill>
                  <a:schemeClr val="bg1"/>
                </a:solidFill>
              </a:defRPr>
            </a:lvl1pPr>
          </a:lstStyle>
          <a:p>
            <a:r>
              <a:rPr lang="en-US"/>
              <a:t>Click to edit Master subtitle style</a:t>
            </a:r>
            <a:endParaRPr lang="en-US" dirty="0"/>
          </a:p>
        </p:txBody>
      </p:sp>
      <p:sp>
        <p:nvSpPr>
          <p:cNvPr id="16" name="Picture Placeholder 15">
            <a:extLst>
              <a:ext uri="{FF2B5EF4-FFF2-40B4-BE49-F238E27FC236}">
                <a16:creationId xmlns:a16="http://schemas.microsoft.com/office/drawing/2014/main" id="{9F9C7900-0694-4FDF-B29C-24016C0B9C60}"/>
              </a:ext>
            </a:extLst>
          </p:cNvPr>
          <p:cNvSpPr>
            <a:spLocks noGrp="1"/>
          </p:cNvSpPr>
          <p:nvPr>
            <p:ph type="pic" sz="quarter" idx="14" hasCustomPrompt="1"/>
          </p:nvPr>
        </p:nvSpPr>
        <p:spPr>
          <a:xfrm>
            <a:off x="0" y="4533900"/>
            <a:ext cx="5314949" cy="2324100"/>
          </a:xfrm>
        </p:spPr>
        <p:txBody>
          <a:bodyPr/>
          <a:lstStyle>
            <a:lvl1pPr marL="0" indent="0" algn="l">
              <a:buNone/>
              <a:defRPr/>
            </a:lvl1pPr>
          </a:lstStyle>
          <a:p>
            <a:r>
              <a:rPr lang="en-US" dirty="0"/>
              <a:t>Click to add photo</a:t>
            </a:r>
          </a:p>
        </p:txBody>
      </p:sp>
      <p:sp>
        <p:nvSpPr>
          <p:cNvPr id="8" name="Footer Placeholder 4">
            <a:extLst>
              <a:ext uri="{FF2B5EF4-FFF2-40B4-BE49-F238E27FC236}">
                <a16:creationId xmlns:a16="http://schemas.microsoft.com/office/drawing/2014/main" id="{52F1BABA-5C8C-4693-BD5A-974A171125F5}"/>
              </a:ext>
            </a:extLst>
          </p:cNvPr>
          <p:cNvSpPr>
            <a:spLocks noGrp="1"/>
          </p:cNvSpPr>
          <p:nvPr>
            <p:ph type="ftr" sz="quarter" idx="11"/>
          </p:nvPr>
        </p:nvSpPr>
        <p:spPr>
          <a:xfrm>
            <a:off x="150876" y="6356351"/>
            <a:ext cx="3627882" cy="365125"/>
          </a:xfrm>
        </p:spPr>
        <p:txBody>
          <a:bodyPr/>
          <a:lstStyle>
            <a:lvl1pPr>
              <a:defRPr>
                <a:solidFill>
                  <a:schemeClr val="bg1"/>
                </a:solidFill>
              </a:defRPr>
            </a:lvl1pPr>
          </a:lstStyle>
          <a:p>
            <a:pPr>
              <a:defRPr/>
            </a:pPr>
            <a:r>
              <a:rPr lang="en-US" dirty="0">
                <a:effectLst>
                  <a:outerShdw blurRad="38100" dist="38100" dir="2700000" algn="tl">
                    <a:srgbClr val="000000">
                      <a:alpha val="43137"/>
                    </a:srgbClr>
                  </a:outerShdw>
                </a:effectLst>
              </a:rPr>
              <a:t>Presentation title</a:t>
            </a:r>
          </a:p>
        </p:txBody>
      </p:sp>
      <p:sp>
        <p:nvSpPr>
          <p:cNvPr id="14" name="Picture Placeholder 12">
            <a:extLst>
              <a:ext uri="{FF2B5EF4-FFF2-40B4-BE49-F238E27FC236}">
                <a16:creationId xmlns:a16="http://schemas.microsoft.com/office/drawing/2014/main" id="{D71BA6F2-2182-4910-8DA6-71E5AB274588}"/>
              </a:ext>
            </a:extLst>
          </p:cNvPr>
          <p:cNvSpPr>
            <a:spLocks noGrp="1"/>
          </p:cNvSpPr>
          <p:nvPr>
            <p:ph type="pic" sz="quarter" idx="13" hasCustomPrompt="1"/>
          </p:nvPr>
        </p:nvSpPr>
        <p:spPr>
          <a:xfrm>
            <a:off x="5314950" y="0"/>
            <a:ext cx="3829050" cy="4533900"/>
          </a:xfrm>
        </p:spPr>
        <p:txBody>
          <a:bodyPr/>
          <a:lstStyle>
            <a:lvl1pPr marL="0" indent="0" algn="ctr">
              <a:buNone/>
              <a:defRPr/>
            </a:lvl1pPr>
          </a:lstStyle>
          <a:p>
            <a:r>
              <a:rPr lang="en-US" dirty="0"/>
              <a:t>Click to add photo</a:t>
            </a:r>
          </a:p>
        </p:txBody>
      </p:sp>
      <p:sp>
        <p:nvSpPr>
          <p:cNvPr id="17" name="Picture Placeholder 15">
            <a:extLst>
              <a:ext uri="{FF2B5EF4-FFF2-40B4-BE49-F238E27FC236}">
                <a16:creationId xmlns:a16="http://schemas.microsoft.com/office/drawing/2014/main" id="{83DCD7D2-7B94-48E9-9DCA-E72E1BCE4375}"/>
              </a:ext>
            </a:extLst>
          </p:cNvPr>
          <p:cNvSpPr>
            <a:spLocks noGrp="1"/>
          </p:cNvSpPr>
          <p:nvPr>
            <p:ph type="pic" sz="quarter" idx="15" hasCustomPrompt="1"/>
          </p:nvPr>
        </p:nvSpPr>
        <p:spPr>
          <a:xfrm>
            <a:off x="5314948" y="4533900"/>
            <a:ext cx="3829052" cy="2324100"/>
          </a:xfrm>
        </p:spPr>
        <p:txBody>
          <a:bodyPr/>
          <a:lstStyle>
            <a:lvl1pPr marL="0" indent="0">
              <a:buNone/>
              <a:defRPr/>
            </a:lvl1pPr>
          </a:lstStyle>
          <a:p>
            <a:r>
              <a:rPr lang="en-US" dirty="0"/>
              <a:t>Click to add photo</a:t>
            </a:r>
          </a:p>
        </p:txBody>
      </p:sp>
      <p:sp>
        <p:nvSpPr>
          <p:cNvPr id="10" name="Date Placeholder 3">
            <a:extLst>
              <a:ext uri="{FF2B5EF4-FFF2-40B4-BE49-F238E27FC236}">
                <a16:creationId xmlns:a16="http://schemas.microsoft.com/office/drawing/2014/main" id="{94253B29-520A-4014-A821-4F52F57CBC62}"/>
              </a:ext>
            </a:extLst>
          </p:cNvPr>
          <p:cNvSpPr>
            <a:spLocks noGrp="1"/>
          </p:cNvSpPr>
          <p:nvPr>
            <p:ph type="dt" sz="half" idx="10"/>
          </p:nvPr>
        </p:nvSpPr>
        <p:spPr>
          <a:xfrm>
            <a:off x="5260086" y="6355081"/>
            <a:ext cx="3264408" cy="365125"/>
          </a:xfrm>
        </p:spPr>
        <p:txBody>
          <a:bodyPr/>
          <a:lstStyle>
            <a:lvl1pPr>
              <a:defRPr>
                <a:solidFill>
                  <a:schemeClr val="bg1"/>
                </a:solidFill>
              </a:defRPr>
            </a:lvl1pPr>
          </a:lstStyle>
          <a:p>
            <a:pPr>
              <a:defRPr/>
            </a:pPr>
            <a:r>
              <a:rPr lang="en-US" dirty="0">
                <a:effectLst>
                  <a:outerShdw blurRad="38100" dist="38100" dir="2700000" algn="tl">
                    <a:srgbClr val="000000">
                      <a:alpha val="43137"/>
                    </a:srgbClr>
                  </a:outerShdw>
                </a:effectLst>
              </a:rPr>
              <a:t>20XX</a:t>
            </a:r>
          </a:p>
        </p:txBody>
      </p:sp>
      <p:sp>
        <p:nvSpPr>
          <p:cNvPr id="11" name="Slide Number Placeholder 5">
            <a:extLst>
              <a:ext uri="{FF2B5EF4-FFF2-40B4-BE49-F238E27FC236}">
                <a16:creationId xmlns:a16="http://schemas.microsoft.com/office/drawing/2014/main" id="{46B60DEE-1456-46C0-A3E5-4CAF3E128D5B}"/>
              </a:ext>
            </a:extLst>
          </p:cNvPr>
          <p:cNvSpPr>
            <a:spLocks noGrp="1"/>
          </p:cNvSpPr>
          <p:nvPr>
            <p:ph type="sldNum" sz="quarter" idx="12"/>
          </p:nvPr>
        </p:nvSpPr>
        <p:spPr>
          <a:xfrm>
            <a:off x="8524494" y="6356351"/>
            <a:ext cx="473202" cy="365125"/>
          </a:xfrm>
        </p:spPr>
        <p:txBody>
          <a:bodyPr/>
          <a:lstStyle>
            <a:lvl1pPr>
              <a:defRPr>
                <a:solidFill>
                  <a:schemeClr val="bg1"/>
                </a:solidFill>
              </a:defRPr>
            </a:lvl1pPr>
          </a:lstStyle>
          <a:p>
            <a:pPr>
              <a:defRPr/>
            </a:pPr>
            <a:fld id="{2722F022-211C-4882-844C-086FEA6806AA}" type="slidenum">
              <a:rPr lang="en-US" smtClean="0">
                <a:effectLst>
                  <a:outerShdw blurRad="38100" dist="38100" dir="2700000" algn="tl">
                    <a:srgbClr val="000000">
                      <a:alpha val="43137"/>
                    </a:srgbClr>
                  </a:outerShdw>
                </a:effectLst>
              </a:rPr>
              <a:pPr>
                <a:defRPr/>
              </a:pPr>
              <a:t>‹#›</a:t>
            </a:fld>
            <a:endParaRPr lang="en-US"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46415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4F4DD58-525D-4728-A769-9F38711D57DA}"/>
              </a:ext>
              <a:ext uri="{C183D7F6-B498-43B3-948B-1728B52AA6E4}">
                <adec:decorative xmlns:adec="http://schemas.microsoft.com/office/drawing/2017/decorative" val="1"/>
              </a:ext>
            </a:extLst>
          </p:cNvPr>
          <p:cNvSpPr/>
          <p:nvPr userDrawn="1"/>
        </p:nvSpPr>
        <p:spPr>
          <a:xfrm>
            <a:off x="0" y="0"/>
            <a:ext cx="228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Avenir Next LT Pro"/>
              <a:ea typeface="+mn-ea"/>
              <a:cs typeface="+mn-cs"/>
            </a:endParaRPr>
          </a:p>
        </p:txBody>
      </p:sp>
      <p:sp>
        <p:nvSpPr>
          <p:cNvPr id="4" name="Title 3">
            <a:extLst>
              <a:ext uri="{FF2B5EF4-FFF2-40B4-BE49-F238E27FC236}">
                <a16:creationId xmlns:a16="http://schemas.microsoft.com/office/drawing/2014/main" id="{C1F862FE-7A72-432B-9888-FB389D35BDF2}"/>
              </a:ext>
            </a:extLst>
          </p:cNvPr>
          <p:cNvSpPr>
            <a:spLocks noGrp="1"/>
          </p:cNvSpPr>
          <p:nvPr>
            <p:ph type="title" hasCustomPrompt="1"/>
          </p:nvPr>
        </p:nvSpPr>
        <p:spPr>
          <a:xfrm>
            <a:off x="248841" y="875030"/>
            <a:ext cx="1788319" cy="5068570"/>
          </a:xfrm>
        </p:spPr>
        <p:txBody>
          <a:bodyPr/>
          <a:lstStyle>
            <a:lvl1pPr>
              <a:lnSpc>
                <a:spcPct val="100000"/>
              </a:lnSpc>
              <a:defRPr spc="-15" baseline="0">
                <a:solidFill>
                  <a:schemeClr val="bg1"/>
                </a:solidFill>
              </a:defRPr>
            </a:lvl1pPr>
          </a:lstStyle>
          <a:p>
            <a:r>
              <a:rPr lang="en-US" dirty="0"/>
              <a:t>Click  to add text</a:t>
            </a:r>
          </a:p>
        </p:txBody>
      </p:sp>
      <p:sp>
        <p:nvSpPr>
          <p:cNvPr id="13" name="Footer Placeholder 4">
            <a:extLst>
              <a:ext uri="{FF2B5EF4-FFF2-40B4-BE49-F238E27FC236}">
                <a16:creationId xmlns:a16="http://schemas.microsoft.com/office/drawing/2014/main" id="{A256B58A-EC2F-48AB-BF2D-AB678AF0C027}"/>
              </a:ext>
            </a:extLst>
          </p:cNvPr>
          <p:cNvSpPr>
            <a:spLocks noGrp="1"/>
          </p:cNvSpPr>
          <p:nvPr>
            <p:ph type="ftr" sz="quarter" idx="11"/>
          </p:nvPr>
        </p:nvSpPr>
        <p:spPr>
          <a:xfrm>
            <a:off x="149458" y="6356351"/>
            <a:ext cx="2078354" cy="365125"/>
          </a:xfrm>
        </p:spPr>
        <p:txBody>
          <a:bodyPr/>
          <a:lstStyle>
            <a:lvl1pPr>
              <a:defRPr>
                <a:solidFill>
                  <a:schemeClr val="bg1"/>
                </a:solidFill>
              </a:defRPr>
            </a:lvl1pPr>
          </a:lstStyle>
          <a:p>
            <a:pPr>
              <a:defRPr/>
            </a:pPr>
            <a:r>
              <a:rPr lang="en-US" dirty="0"/>
              <a:t>Presentation title</a:t>
            </a:r>
          </a:p>
        </p:txBody>
      </p:sp>
      <p:sp>
        <p:nvSpPr>
          <p:cNvPr id="3" name="Content Placeholder 2">
            <a:extLst>
              <a:ext uri="{FF2B5EF4-FFF2-40B4-BE49-F238E27FC236}">
                <a16:creationId xmlns:a16="http://schemas.microsoft.com/office/drawing/2014/main" id="{99D33DA1-34CB-434E-99AF-EA31D28A1941}"/>
              </a:ext>
            </a:extLst>
          </p:cNvPr>
          <p:cNvSpPr>
            <a:spLocks noGrp="1"/>
          </p:cNvSpPr>
          <p:nvPr>
            <p:ph sz="quarter" idx="14" hasCustomPrompt="1"/>
          </p:nvPr>
        </p:nvSpPr>
        <p:spPr>
          <a:xfrm>
            <a:off x="2476500" y="876300"/>
            <a:ext cx="6455569" cy="4749800"/>
          </a:xfrm>
        </p:spPr>
        <p:txBody>
          <a:bodyPr/>
          <a:lstStyle>
            <a:lvl1pPr>
              <a:defRPr/>
            </a:lvl1pPr>
          </a:lstStyle>
          <a:p>
            <a:pPr lvl="0"/>
            <a:r>
              <a:rPr lang="en-US" dirty="0"/>
              <a:t>Click to add content</a:t>
            </a:r>
          </a:p>
        </p:txBody>
      </p:sp>
      <p:sp>
        <p:nvSpPr>
          <p:cNvPr id="14" name="Date Placeholder 3">
            <a:extLst>
              <a:ext uri="{FF2B5EF4-FFF2-40B4-BE49-F238E27FC236}">
                <a16:creationId xmlns:a16="http://schemas.microsoft.com/office/drawing/2014/main" id="{DB48D9BB-04DF-4542-8DF6-C4C78753805D}"/>
              </a:ext>
            </a:extLst>
          </p:cNvPr>
          <p:cNvSpPr>
            <a:spLocks noGrp="1"/>
          </p:cNvSpPr>
          <p:nvPr>
            <p:ph type="dt" sz="half" idx="10"/>
          </p:nvPr>
        </p:nvSpPr>
        <p:spPr>
          <a:xfrm>
            <a:off x="5260086" y="6355081"/>
            <a:ext cx="3264408" cy="365125"/>
          </a:xfrm>
        </p:spPr>
        <p:txBody>
          <a:bodyPr/>
          <a:lstStyle>
            <a:lvl1pPr>
              <a:defRPr/>
            </a:lvl1pPr>
          </a:lstStyle>
          <a:p>
            <a:pPr>
              <a:defRPr/>
            </a:pPr>
            <a:r>
              <a:rPr lang="en-US" dirty="0">
                <a:solidFill>
                  <a:prstClr val="black"/>
                </a:solidFill>
              </a:rPr>
              <a:t>20XX</a:t>
            </a:r>
          </a:p>
        </p:txBody>
      </p:sp>
      <p:sp>
        <p:nvSpPr>
          <p:cNvPr id="15" name="Slide Number Placeholder 5">
            <a:extLst>
              <a:ext uri="{FF2B5EF4-FFF2-40B4-BE49-F238E27FC236}">
                <a16:creationId xmlns:a16="http://schemas.microsoft.com/office/drawing/2014/main" id="{F22742E1-6009-4FFB-A391-37B987F53002}"/>
              </a:ext>
            </a:extLst>
          </p:cNvPr>
          <p:cNvSpPr>
            <a:spLocks noGrp="1"/>
          </p:cNvSpPr>
          <p:nvPr>
            <p:ph type="sldNum" sz="quarter" idx="12"/>
          </p:nvPr>
        </p:nvSpPr>
        <p:spPr>
          <a:xfrm>
            <a:off x="8524494" y="6356351"/>
            <a:ext cx="473202" cy="365125"/>
          </a:xfrm>
        </p:spPr>
        <p:txBody>
          <a:bodyPr/>
          <a:lstStyle/>
          <a:p>
            <a:pPr defTabSz="685800" fontAlgn="auto">
              <a:spcBef>
                <a:spcPts val="0"/>
              </a:spcBef>
              <a:spcAft>
                <a:spcPts val="0"/>
              </a:spcAft>
              <a:defRPr/>
            </a:pPr>
            <a:fld id="{06B786C7-B8F9-4072-AAAA-17258464D730}" type="slidenum">
              <a:rPr lang="en-US" smtClean="0">
                <a:solidFill>
                  <a:prstClr val="black"/>
                </a:solidFill>
                <a:latin typeface="Avenir Next LT Pro"/>
                <a:ea typeface="+mn-ea"/>
                <a:cs typeface="+mn-cs"/>
              </a:rPr>
              <a:pPr defTabSz="685800" fontAlgn="auto">
                <a:spcBef>
                  <a:spcPts val="0"/>
                </a:spcBef>
                <a:spcAft>
                  <a:spcPts val="0"/>
                </a:spcAft>
                <a:defRPr/>
              </a:pPr>
              <a:t>‹#›</a:t>
            </a:fld>
            <a:endParaRPr lang="en-US" dirty="0">
              <a:solidFill>
                <a:prstClr val="black"/>
              </a:solidFill>
              <a:latin typeface="Avenir Next LT Pro"/>
              <a:ea typeface="+mn-ea"/>
              <a:cs typeface="+mn-cs"/>
            </a:endParaRPr>
          </a:p>
        </p:txBody>
      </p:sp>
    </p:spTree>
    <p:extLst>
      <p:ext uri="{BB962C8B-B14F-4D97-AF65-F5344CB8AC3E}">
        <p14:creationId xmlns:p14="http://schemas.microsoft.com/office/powerpoint/2010/main" val="3701453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83FEABB-56CC-491D-830B-02C0466DABB6}"/>
              </a:ext>
              <a:ext uri="{C183D7F6-B498-43B3-948B-1728B52AA6E4}">
                <adec:decorative xmlns:adec="http://schemas.microsoft.com/office/drawing/2017/decorative" val="1"/>
              </a:ext>
            </a:extLst>
          </p:cNvPr>
          <p:cNvSpPr/>
          <p:nvPr userDrawn="1"/>
        </p:nvSpPr>
        <p:spPr>
          <a:xfrm>
            <a:off x="0" y="0"/>
            <a:ext cx="228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Avenir Next LT Pro"/>
              <a:ea typeface="+mn-ea"/>
              <a:cs typeface="+mn-cs"/>
            </a:endParaRPr>
          </a:p>
        </p:txBody>
      </p:sp>
      <p:sp>
        <p:nvSpPr>
          <p:cNvPr id="4" name="Title 3">
            <a:extLst>
              <a:ext uri="{FF2B5EF4-FFF2-40B4-BE49-F238E27FC236}">
                <a16:creationId xmlns:a16="http://schemas.microsoft.com/office/drawing/2014/main" id="{34F3EF5A-453C-4D68-BA86-2FB1DE61C17C}"/>
              </a:ext>
            </a:extLst>
          </p:cNvPr>
          <p:cNvSpPr>
            <a:spLocks noGrp="1"/>
          </p:cNvSpPr>
          <p:nvPr>
            <p:ph type="title" hasCustomPrompt="1"/>
          </p:nvPr>
        </p:nvSpPr>
        <p:spPr>
          <a:xfrm>
            <a:off x="248841" y="996950"/>
            <a:ext cx="1788319" cy="4946650"/>
          </a:xfrm>
        </p:spPr>
        <p:txBody>
          <a:bodyPr/>
          <a:lstStyle>
            <a:lvl1pPr>
              <a:lnSpc>
                <a:spcPct val="100000"/>
              </a:lnSpc>
              <a:defRPr spc="-15" baseline="0">
                <a:solidFill>
                  <a:schemeClr val="bg1"/>
                </a:solidFill>
              </a:defRPr>
            </a:lvl1pPr>
          </a:lstStyle>
          <a:p>
            <a:r>
              <a:rPr lang="en-US" dirty="0"/>
              <a:t>Click  to add text</a:t>
            </a:r>
          </a:p>
        </p:txBody>
      </p:sp>
      <p:sp>
        <p:nvSpPr>
          <p:cNvPr id="9" name="Footer Placeholder 4">
            <a:extLst>
              <a:ext uri="{FF2B5EF4-FFF2-40B4-BE49-F238E27FC236}">
                <a16:creationId xmlns:a16="http://schemas.microsoft.com/office/drawing/2014/main" id="{59321BA0-41E1-404D-9063-DF281D1865F3}"/>
              </a:ext>
            </a:extLst>
          </p:cNvPr>
          <p:cNvSpPr>
            <a:spLocks noGrp="1"/>
          </p:cNvSpPr>
          <p:nvPr>
            <p:ph type="ftr" sz="quarter" idx="11"/>
          </p:nvPr>
        </p:nvSpPr>
        <p:spPr>
          <a:xfrm>
            <a:off x="149458" y="6356351"/>
            <a:ext cx="2078354" cy="365125"/>
          </a:xfrm>
        </p:spPr>
        <p:txBody>
          <a:bodyPr/>
          <a:lstStyle>
            <a:lvl1pPr>
              <a:defRPr>
                <a:solidFill>
                  <a:schemeClr val="bg1"/>
                </a:solidFill>
              </a:defRPr>
            </a:lvl1pPr>
          </a:lstStyle>
          <a:p>
            <a:pPr>
              <a:defRPr/>
            </a:pPr>
            <a:r>
              <a:rPr lang="en-US" dirty="0"/>
              <a:t>Presentation title</a:t>
            </a:r>
          </a:p>
        </p:txBody>
      </p:sp>
      <p:sp>
        <p:nvSpPr>
          <p:cNvPr id="3" name="Content Placeholder 2">
            <a:extLst>
              <a:ext uri="{FF2B5EF4-FFF2-40B4-BE49-F238E27FC236}">
                <a16:creationId xmlns:a16="http://schemas.microsoft.com/office/drawing/2014/main" id="{3671CEA4-8F84-4893-8A45-28DB0AE2068C}"/>
              </a:ext>
            </a:extLst>
          </p:cNvPr>
          <p:cNvSpPr>
            <a:spLocks noGrp="1"/>
          </p:cNvSpPr>
          <p:nvPr>
            <p:ph sz="quarter" idx="14" hasCustomPrompt="1"/>
          </p:nvPr>
        </p:nvSpPr>
        <p:spPr>
          <a:xfrm>
            <a:off x="2566988" y="996951"/>
            <a:ext cx="6275785" cy="4545013"/>
          </a:xfrm>
        </p:spPr>
        <p:txBody>
          <a:bodyPr/>
          <a:lstStyle>
            <a:lvl1pPr>
              <a:defRPr/>
            </a:lvl1pPr>
          </a:lstStyle>
          <a:p>
            <a:pPr lvl="0"/>
            <a:r>
              <a:rPr lang="en-US" dirty="0"/>
              <a:t>Click to add content</a:t>
            </a:r>
          </a:p>
        </p:txBody>
      </p:sp>
      <p:sp>
        <p:nvSpPr>
          <p:cNvPr id="10" name="Date Placeholder 3">
            <a:extLst>
              <a:ext uri="{FF2B5EF4-FFF2-40B4-BE49-F238E27FC236}">
                <a16:creationId xmlns:a16="http://schemas.microsoft.com/office/drawing/2014/main" id="{C99D2EA6-8453-4240-88D1-460E269D8884}"/>
              </a:ext>
            </a:extLst>
          </p:cNvPr>
          <p:cNvSpPr>
            <a:spLocks noGrp="1"/>
          </p:cNvSpPr>
          <p:nvPr>
            <p:ph type="dt" sz="half" idx="10"/>
          </p:nvPr>
        </p:nvSpPr>
        <p:spPr>
          <a:xfrm>
            <a:off x="5260086" y="6355081"/>
            <a:ext cx="3264408" cy="365125"/>
          </a:xfrm>
        </p:spPr>
        <p:txBody>
          <a:bodyPr/>
          <a:lstStyle>
            <a:lvl1pPr>
              <a:defRPr/>
            </a:lvl1pPr>
          </a:lstStyle>
          <a:p>
            <a:pPr>
              <a:defRPr/>
            </a:pPr>
            <a:r>
              <a:rPr lang="en-US" dirty="0">
                <a:solidFill>
                  <a:prstClr val="black"/>
                </a:solidFill>
              </a:rPr>
              <a:t>20XX</a:t>
            </a:r>
          </a:p>
        </p:txBody>
      </p:sp>
      <p:sp>
        <p:nvSpPr>
          <p:cNvPr id="11" name="Slide Number Placeholder 5">
            <a:extLst>
              <a:ext uri="{FF2B5EF4-FFF2-40B4-BE49-F238E27FC236}">
                <a16:creationId xmlns:a16="http://schemas.microsoft.com/office/drawing/2014/main" id="{02DD4984-9B40-488F-B903-2E0419551F49}"/>
              </a:ext>
            </a:extLst>
          </p:cNvPr>
          <p:cNvSpPr>
            <a:spLocks noGrp="1"/>
          </p:cNvSpPr>
          <p:nvPr>
            <p:ph type="sldNum" sz="quarter" idx="12"/>
          </p:nvPr>
        </p:nvSpPr>
        <p:spPr>
          <a:xfrm>
            <a:off x="8524494" y="6356351"/>
            <a:ext cx="473202" cy="365125"/>
          </a:xfrm>
        </p:spPr>
        <p:txBody>
          <a:bodyPr/>
          <a:lstStyle/>
          <a:p>
            <a:pPr defTabSz="685800" fontAlgn="auto">
              <a:spcBef>
                <a:spcPts val="0"/>
              </a:spcBef>
              <a:spcAft>
                <a:spcPts val="0"/>
              </a:spcAft>
              <a:defRPr/>
            </a:pPr>
            <a:fld id="{06B786C7-B8F9-4072-AAAA-17258464D730}" type="slidenum">
              <a:rPr lang="en-US" smtClean="0">
                <a:solidFill>
                  <a:prstClr val="black"/>
                </a:solidFill>
                <a:latin typeface="Avenir Next LT Pro"/>
                <a:ea typeface="+mn-ea"/>
                <a:cs typeface="+mn-cs"/>
              </a:rPr>
              <a:pPr defTabSz="685800" fontAlgn="auto">
                <a:spcBef>
                  <a:spcPts val="0"/>
                </a:spcBef>
                <a:spcAft>
                  <a:spcPts val="0"/>
                </a:spcAft>
                <a:defRPr/>
              </a:pPr>
              <a:t>‹#›</a:t>
            </a:fld>
            <a:endParaRPr lang="en-US" dirty="0">
              <a:solidFill>
                <a:prstClr val="black"/>
              </a:solidFill>
              <a:latin typeface="Avenir Next LT Pro"/>
              <a:ea typeface="+mn-ea"/>
              <a:cs typeface="+mn-cs"/>
            </a:endParaRPr>
          </a:p>
        </p:txBody>
      </p:sp>
    </p:spTree>
    <p:extLst>
      <p:ext uri="{BB962C8B-B14F-4D97-AF65-F5344CB8AC3E}">
        <p14:creationId xmlns:p14="http://schemas.microsoft.com/office/powerpoint/2010/main" val="920347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6" name="Picture Placeholder 22">
            <a:extLst>
              <a:ext uri="{FF2B5EF4-FFF2-40B4-BE49-F238E27FC236}">
                <a16:creationId xmlns:a16="http://schemas.microsoft.com/office/drawing/2014/main" id="{AD3C5B21-C400-4C50-8684-59543CDC43F2}"/>
              </a:ext>
            </a:extLst>
          </p:cNvPr>
          <p:cNvSpPr>
            <a:spLocks noGrp="1"/>
          </p:cNvSpPr>
          <p:nvPr>
            <p:ph type="pic" sz="quarter" idx="13" hasCustomPrompt="1"/>
          </p:nvPr>
        </p:nvSpPr>
        <p:spPr>
          <a:xfrm>
            <a:off x="-2" y="0"/>
            <a:ext cx="9144000" cy="6858000"/>
          </a:xfrm>
          <a:noFill/>
        </p:spPr>
        <p:txBody>
          <a:bodyPr/>
          <a:lstStyle>
            <a:lvl1pPr marL="0" indent="0" algn="ctr">
              <a:buNone/>
              <a:defRPr/>
            </a:lvl1pPr>
          </a:lstStyle>
          <a:p>
            <a:r>
              <a:rPr lang="en-US" dirty="0"/>
              <a:t>Click to add photo</a:t>
            </a:r>
          </a:p>
        </p:txBody>
      </p:sp>
      <p:sp>
        <p:nvSpPr>
          <p:cNvPr id="17" name="Title 1">
            <a:extLst>
              <a:ext uri="{FF2B5EF4-FFF2-40B4-BE49-F238E27FC236}">
                <a16:creationId xmlns:a16="http://schemas.microsoft.com/office/drawing/2014/main" id="{F81B040C-8943-4433-BFE9-AFB1F7C9ED4F}"/>
              </a:ext>
            </a:extLst>
          </p:cNvPr>
          <p:cNvSpPr>
            <a:spLocks noGrp="1"/>
          </p:cNvSpPr>
          <p:nvPr>
            <p:ph type="ctrTitle"/>
          </p:nvPr>
        </p:nvSpPr>
        <p:spPr>
          <a:xfrm>
            <a:off x="883227" y="-2"/>
            <a:ext cx="8260773" cy="4100947"/>
          </a:xfrm>
          <a:gradFill>
            <a:gsLst>
              <a:gs pos="77000">
                <a:srgbClr val="000000">
                  <a:alpha val="30000"/>
                </a:srgbClr>
              </a:gs>
              <a:gs pos="38000">
                <a:srgbClr val="000000">
                  <a:alpha val="20000"/>
                </a:srgbClr>
              </a:gs>
              <a:gs pos="0">
                <a:srgbClr val="000000">
                  <a:alpha val="0"/>
                </a:srgbClr>
              </a:gs>
              <a:gs pos="20000">
                <a:srgbClr val="000000">
                  <a:alpha val="0"/>
                </a:srgbClr>
              </a:gs>
              <a:gs pos="100000">
                <a:srgbClr val="000000">
                  <a:alpha val="30000"/>
                </a:srgbClr>
              </a:gs>
            </a:gsLst>
            <a:lin ang="21594000" scaled="0"/>
          </a:gradFill>
        </p:spPr>
        <p:txBody>
          <a:bodyPr rIns="731520">
            <a:normAutofit/>
          </a:bodyPr>
          <a:lstStyle>
            <a:lvl1pPr algn="r">
              <a:defRPr sz="4500">
                <a:solidFill>
                  <a:schemeClr val="bg1"/>
                </a:solidFill>
              </a:defRPr>
            </a:lvl1pPr>
          </a:lstStyle>
          <a:p>
            <a:pPr algn="r"/>
            <a:r>
              <a:rPr lang="en-US">
                <a:solidFill>
                  <a:srgbClr val="FFFFFF"/>
                </a:solidFill>
                <a:effectLst>
                  <a:outerShdw blurRad="38100" dist="38100" dir="2700000" algn="tl">
                    <a:srgbClr val="000000">
                      <a:alpha val="43137"/>
                    </a:srgbClr>
                  </a:outerShdw>
                </a:effectLst>
              </a:rPr>
              <a:t>Click to edit Master title style</a:t>
            </a:r>
            <a:endParaRPr lang="en-US" dirty="0">
              <a:solidFill>
                <a:srgbClr val="FFFFFF"/>
              </a:solidFill>
              <a:effectLst>
                <a:outerShdw blurRad="38100" dist="38100" dir="2700000" algn="tl">
                  <a:srgbClr val="000000">
                    <a:alpha val="43137"/>
                  </a:srgbClr>
                </a:outerShdw>
              </a:effectLst>
            </a:endParaRPr>
          </a:p>
        </p:txBody>
      </p:sp>
      <p:sp>
        <p:nvSpPr>
          <p:cNvPr id="18" name="Subtitle 2">
            <a:extLst>
              <a:ext uri="{FF2B5EF4-FFF2-40B4-BE49-F238E27FC236}">
                <a16:creationId xmlns:a16="http://schemas.microsoft.com/office/drawing/2014/main" id="{741A6711-44B3-4723-90E5-802B2DBD8616}"/>
              </a:ext>
            </a:extLst>
          </p:cNvPr>
          <p:cNvSpPr>
            <a:spLocks noGrp="1"/>
          </p:cNvSpPr>
          <p:nvPr>
            <p:ph type="subTitle" idx="1"/>
          </p:nvPr>
        </p:nvSpPr>
        <p:spPr>
          <a:xfrm>
            <a:off x="2431473" y="4089656"/>
            <a:ext cx="6712526" cy="2796566"/>
          </a:xfrm>
          <a:gradFill>
            <a:gsLst>
              <a:gs pos="77000">
                <a:srgbClr val="000000">
                  <a:alpha val="30000"/>
                </a:srgbClr>
              </a:gs>
              <a:gs pos="33000">
                <a:srgbClr val="000000">
                  <a:alpha val="20000"/>
                </a:srgbClr>
              </a:gs>
              <a:gs pos="0">
                <a:srgbClr val="000000">
                  <a:alpha val="0"/>
                </a:srgbClr>
              </a:gs>
              <a:gs pos="100000">
                <a:srgbClr val="000000">
                  <a:alpha val="30000"/>
                </a:srgbClr>
              </a:gs>
            </a:gsLst>
            <a:lin ang="21594000" scaled="0"/>
          </a:gradFill>
        </p:spPr>
        <p:txBody>
          <a:bodyPr tIns="640080" rIns="731520" anchor="t">
            <a:normAutofit/>
          </a:bodyPr>
          <a:lstStyle>
            <a:lvl1pPr marL="0" indent="0" algn="r">
              <a:buNone/>
              <a:defRPr sz="2100" b="1" baseline="0">
                <a:solidFill>
                  <a:schemeClr val="bg1"/>
                </a:solidFill>
              </a:defRPr>
            </a:lvl1pPr>
          </a:lstStyle>
          <a:p>
            <a:pPr algn="r"/>
            <a:r>
              <a:rPr lang="en-US">
                <a:solidFill>
                  <a:srgbClr val="FFFFFF"/>
                </a:solidFill>
                <a:effectLst>
                  <a:outerShdw blurRad="38100" dist="38100" dir="2700000" algn="tl">
                    <a:srgbClr val="000000">
                      <a:alpha val="43137"/>
                    </a:srgbClr>
                  </a:outerShdw>
                </a:effectLst>
              </a:rPr>
              <a:t>Click to edit Master subtitle style</a:t>
            </a:r>
            <a:endParaRPr lang="en-US" dirty="0">
              <a:solidFill>
                <a:srgbClr val="FFFFFF"/>
              </a:solidFill>
              <a:effectLst>
                <a:outerShdw blurRad="38100" dist="38100" dir="2700000" algn="tl">
                  <a:srgbClr val="000000">
                    <a:alpha val="43137"/>
                  </a:srgbClr>
                </a:outerShdw>
              </a:effectLst>
            </a:endParaRPr>
          </a:p>
        </p:txBody>
      </p:sp>
      <p:sp>
        <p:nvSpPr>
          <p:cNvPr id="19" name="Footer Placeholder 4">
            <a:extLst>
              <a:ext uri="{FF2B5EF4-FFF2-40B4-BE49-F238E27FC236}">
                <a16:creationId xmlns:a16="http://schemas.microsoft.com/office/drawing/2014/main" id="{B79A2161-66FE-4C11-AD83-5824307CBD6F}"/>
              </a:ext>
            </a:extLst>
          </p:cNvPr>
          <p:cNvSpPr>
            <a:spLocks noGrp="1"/>
          </p:cNvSpPr>
          <p:nvPr>
            <p:ph type="ftr" sz="quarter" idx="11"/>
          </p:nvPr>
        </p:nvSpPr>
        <p:spPr>
          <a:xfrm>
            <a:off x="150876" y="6356351"/>
            <a:ext cx="3627882" cy="365125"/>
          </a:xfrm>
        </p:spPr>
        <p:txBody>
          <a:bodyPr/>
          <a:lstStyle>
            <a:lvl1pPr>
              <a:defRPr>
                <a:solidFill>
                  <a:schemeClr val="bg1"/>
                </a:solidFill>
              </a:defRPr>
            </a:lvl1pPr>
          </a:lstStyle>
          <a:p>
            <a:pPr>
              <a:defRPr/>
            </a:pPr>
            <a:r>
              <a:rPr lang="en-US" dirty="0">
                <a:effectLst>
                  <a:outerShdw blurRad="38100" dist="38100" dir="2700000" algn="tl">
                    <a:srgbClr val="000000">
                      <a:alpha val="43137"/>
                    </a:srgbClr>
                  </a:outerShdw>
                </a:effectLst>
              </a:rPr>
              <a:t>Presentation title</a:t>
            </a:r>
          </a:p>
        </p:txBody>
      </p:sp>
      <p:sp>
        <p:nvSpPr>
          <p:cNvPr id="20" name="Date Placeholder 3">
            <a:extLst>
              <a:ext uri="{FF2B5EF4-FFF2-40B4-BE49-F238E27FC236}">
                <a16:creationId xmlns:a16="http://schemas.microsoft.com/office/drawing/2014/main" id="{91399727-F37D-4748-90E8-B5B6F5312FF1}"/>
              </a:ext>
            </a:extLst>
          </p:cNvPr>
          <p:cNvSpPr>
            <a:spLocks noGrp="1"/>
          </p:cNvSpPr>
          <p:nvPr>
            <p:ph type="dt" sz="half" idx="10"/>
          </p:nvPr>
        </p:nvSpPr>
        <p:spPr>
          <a:xfrm>
            <a:off x="5260086" y="6355081"/>
            <a:ext cx="3264408" cy="365125"/>
          </a:xfrm>
        </p:spPr>
        <p:txBody>
          <a:bodyPr/>
          <a:lstStyle>
            <a:lvl1pPr>
              <a:defRPr>
                <a:solidFill>
                  <a:schemeClr val="bg1"/>
                </a:solidFill>
              </a:defRPr>
            </a:lvl1pPr>
          </a:lstStyle>
          <a:p>
            <a:pPr>
              <a:defRPr/>
            </a:pPr>
            <a:r>
              <a:rPr lang="en-US" dirty="0">
                <a:effectLst>
                  <a:outerShdw blurRad="38100" dist="38100" dir="2700000" algn="tl">
                    <a:srgbClr val="000000">
                      <a:alpha val="43137"/>
                    </a:srgbClr>
                  </a:outerShdw>
                </a:effectLst>
              </a:rPr>
              <a:t>20XX</a:t>
            </a:r>
          </a:p>
        </p:txBody>
      </p:sp>
      <p:sp>
        <p:nvSpPr>
          <p:cNvPr id="21" name="Slide Number Placeholder 5">
            <a:extLst>
              <a:ext uri="{FF2B5EF4-FFF2-40B4-BE49-F238E27FC236}">
                <a16:creationId xmlns:a16="http://schemas.microsoft.com/office/drawing/2014/main" id="{B9DE4FD1-0950-4A6A-8167-F0E9C622D106}"/>
              </a:ext>
            </a:extLst>
          </p:cNvPr>
          <p:cNvSpPr>
            <a:spLocks noGrp="1"/>
          </p:cNvSpPr>
          <p:nvPr>
            <p:ph type="sldNum" sz="quarter" idx="12"/>
          </p:nvPr>
        </p:nvSpPr>
        <p:spPr>
          <a:xfrm>
            <a:off x="8524494" y="6356351"/>
            <a:ext cx="473202" cy="365125"/>
          </a:xfrm>
        </p:spPr>
        <p:txBody>
          <a:bodyPr/>
          <a:lstStyle>
            <a:lvl1pPr>
              <a:defRPr>
                <a:solidFill>
                  <a:schemeClr val="bg1"/>
                </a:solidFill>
              </a:defRPr>
            </a:lvl1pPr>
          </a:lstStyle>
          <a:p>
            <a:pPr>
              <a:defRPr/>
            </a:pPr>
            <a:fld id="{CD6D940D-6D44-4DF9-9322-B4B11F7EDCD0}" type="slidenum">
              <a:rPr lang="en-US" smtClean="0">
                <a:effectLst>
                  <a:outerShdw blurRad="38100" dist="38100" dir="2700000" algn="tl">
                    <a:srgbClr val="000000">
                      <a:alpha val="43137"/>
                    </a:srgbClr>
                  </a:outerShdw>
                </a:effectLst>
              </a:rPr>
              <a:pPr>
                <a:defRPr/>
              </a:pPr>
              <a:t>‹#›</a:t>
            </a:fld>
            <a:endParaRPr lang="en-US"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18515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A42DEE-636F-4A79-B56A-5AF989E1FDC5}"/>
              </a:ext>
              <a:ext uri="{C183D7F6-B498-43B3-948B-1728B52AA6E4}">
                <adec:decorative xmlns:adec="http://schemas.microsoft.com/office/drawing/2017/decorative" val="1"/>
              </a:ext>
            </a:extLst>
          </p:cNvPr>
          <p:cNvSpPr/>
          <p:nvPr userDrawn="1"/>
        </p:nvSpPr>
        <p:spPr>
          <a:xfrm>
            <a:off x="0" y="1"/>
            <a:ext cx="9144000" cy="1150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Avenir Next LT Pro"/>
              <a:ea typeface="+mn-ea"/>
              <a:cs typeface="+mn-cs"/>
            </a:endParaRPr>
          </a:p>
        </p:txBody>
      </p:sp>
      <p:sp>
        <p:nvSpPr>
          <p:cNvPr id="10" name="Title 9">
            <a:extLst>
              <a:ext uri="{FF2B5EF4-FFF2-40B4-BE49-F238E27FC236}">
                <a16:creationId xmlns:a16="http://schemas.microsoft.com/office/drawing/2014/main" id="{B75C9195-04C9-4D9A-B613-44A5F5900DBD}"/>
              </a:ext>
            </a:extLst>
          </p:cNvPr>
          <p:cNvSpPr>
            <a:spLocks noGrp="1"/>
          </p:cNvSpPr>
          <p:nvPr>
            <p:ph type="title" hasCustomPrompt="1"/>
          </p:nvPr>
        </p:nvSpPr>
        <p:spPr>
          <a:xfrm>
            <a:off x="752238" y="194784"/>
            <a:ext cx="7065883" cy="769493"/>
          </a:xfrm>
        </p:spPr>
        <p:txBody>
          <a:bodyPr anchor="ctr"/>
          <a:lstStyle>
            <a:lvl1pPr>
              <a:lnSpc>
                <a:spcPct val="100000"/>
              </a:lnSpc>
              <a:defRPr spc="-15" baseline="0">
                <a:solidFill>
                  <a:schemeClr val="bg1"/>
                </a:solidFill>
              </a:defRPr>
            </a:lvl1pPr>
          </a:lstStyle>
          <a:p>
            <a:r>
              <a:rPr lang="en-US" dirty="0"/>
              <a:t>Click to add title</a:t>
            </a:r>
          </a:p>
        </p:txBody>
      </p:sp>
      <p:sp>
        <p:nvSpPr>
          <p:cNvPr id="8" name="Content Placeholder 7">
            <a:extLst>
              <a:ext uri="{FF2B5EF4-FFF2-40B4-BE49-F238E27FC236}">
                <a16:creationId xmlns:a16="http://schemas.microsoft.com/office/drawing/2014/main" id="{4C5A662A-E279-494E-8389-ADC6E870E38D}"/>
              </a:ext>
            </a:extLst>
          </p:cNvPr>
          <p:cNvSpPr>
            <a:spLocks noGrp="1"/>
          </p:cNvSpPr>
          <p:nvPr>
            <p:ph sz="quarter" idx="14" hasCustomPrompt="1"/>
          </p:nvPr>
        </p:nvSpPr>
        <p:spPr>
          <a:xfrm>
            <a:off x="698898" y="1695451"/>
            <a:ext cx="7746206" cy="4314825"/>
          </a:xfrm>
        </p:spPr>
        <p:txBody>
          <a:bodyPr/>
          <a:lstStyle>
            <a:lvl1pPr>
              <a:defRPr/>
            </a:lvl1pPr>
          </a:lstStyle>
          <a:p>
            <a:pPr lvl="0"/>
            <a:r>
              <a:rPr lang="en-US" dirty="0"/>
              <a:t>Click to add content</a:t>
            </a:r>
          </a:p>
        </p:txBody>
      </p:sp>
      <p:sp>
        <p:nvSpPr>
          <p:cNvPr id="4" name="Footer Placeholder 4">
            <a:extLst>
              <a:ext uri="{FF2B5EF4-FFF2-40B4-BE49-F238E27FC236}">
                <a16:creationId xmlns:a16="http://schemas.microsoft.com/office/drawing/2014/main" id="{1420B3F9-9DEF-4500-91D7-25F0B5E91FBF}"/>
              </a:ext>
            </a:extLst>
          </p:cNvPr>
          <p:cNvSpPr>
            <a:spLocks noGrp="1"/>
          </p:cNvSpPr>
          <p:nvPr>
            <p:ph type="ftr" sz="quarter" idx="11"/>
          </p:nvPr>
        </p:nvSpPr>
        <p:spPr>
          <a:xfrm>
            <a:off x="150876" y="6356351"/>
            <a:ext cx="3627882" cy="365125"/>
          </a:xfrm>
        </p:spPr>
        <p:txBody>
          <a:bodyPr/>
          <a:lstStyle>
            <a:lvl1pPr>
              <a:defRPr/>
            </a:lvl1pPr>
          </a:lstStyle>
          <a:p>
            <a:r>
              <a:rPr lang="en-US" dirty="0">
                <a:solidFill>
                  <a:prstClr val="black"/>
                </a:solidFill>
              </a:rPr>
              <a:t>Presentation title</a:t>
            </a:r>
          </a:p>
        </p:txBody>
      </p:sp>
      <p:sp>
        <p:nvSpPr>
          <p:cNvPr id="5" name="Date Placeholder 3">
            <a:extLst>
              <a:ext uri="{FF2B5EF4-FFF2-40B4-BE49-F238E27FC236}">
                <a16:creationId xmlns:a16="http://schemas.microsoft.com/office/drawing/2014/main" id="{05E504E9-EAD2-4BE5-9736-CED43FF24552}"/>
              </a:ext>
            </a:extLst>
          </p:cNvPr>
          <p:cNvSpPr>
            <a:spLocks noGrp="1"/>
          </p:cNvSpPr>
          <p:nvPr>
            <p:ph type="dt" sz="half" idx="10"/>
          </p:nvPr>
        </p:nvSpPr>
        <p:spPr>
          <a:xfrm>
            <a:off x="5260086" y="6355081"/>
            <a:ext cx="3264408" cy="365125"/>
          </a:xfrm>
        </p:spPr>
        <p:txBody>
          <a:bodyPr/>
          <a:lstStyle>
            <a:lvl1pPr>
              <a:defRPr/>
            </a:lvl1pPr>
          </a:lstStyle>
          <a:p>
            <a:pPr>
              <a:defRPr/>
            </a:pPr>
            <a:r>
              <a:rPr lang="en-US" dirty="0">
                <a:solidFill>
                  <a:prstClr val="black"/>
                </a:solidFill>
              </a:rPr>
              <a:t>20XX</a:t>
            </a:r>
          </a:p>
        </p:txBody>
      </p:sp>
      <p:sp>
        <p:nvSpPr>
          <p:cNvPr id="6" name="Slide Number Placeholder 5">
            <a:extLst>
              <a:ext uri="{FF2B5EF4-FFF2-40B4-BE49-F238E27FC236}">
                <a16:creationId xmlns:a16="http://schemas.microsoft.com/office/drawing/2014/main" id="{8C3EB613-AF5E-423F-A78B-94F856BF646A}"/>
              </a:ext>
            </a:extLst>
          </p:cNvPr>
          <p:cNvSpPr>
            <a:spLocks noGrp="1"/>
          </p:cNvSpPr>
          <p:nvPr>
            <p:ph type="sldNum" sz="quarter" idx="12"/>
          </p:nvPr>
        </p:nvSpPr>
        <p:spPr>
          <a:xfrm>
            <a:off x="8524494" y="6356351"/>
            <a:ext cx="473202" cy="365125"/>
          </a:xfrm>
        </p:spPr>
        <p:txBody>
          <a:bodyPr/>
          <a:lstStyle/>
          <a:p>
            <a:pPr defTabSz="685800" fontAlgn="auto">
              <a:spcBef>
                <a:spcPts val="0"/>
              </a:spcBef>
              <a:spcAft>
                <a:spcPts val="0"/>
              </a:spcAft>
              <a:defRPr/>
            </a:pPr>
            <a:fld id="{06B786C7-B8F9-4072-AAAA-17258464D730}" type="slidenum">
              <a:rPr lang="en-US" smtClean="0">
                <a:solidFill>
                  <a:prstClr val="black"/>
                </a:solidFill>
                <a:latin typeface="Avenir Next LT Pro"/>
                <a:ea typeface="+mn-ea"/>
                <a:cs typeface="+mn-cs"/>
              </a:rPr>
              <a:pPr defTabSz="685800" fontAlgn="auto">
                <a:spcBef>
                  <a:spcPts val="0"/>
                </a:spcBef>
                <a:spcAft>
                  <a:spcPts val="0"/>
                </a:spcAft>
                <a:defRPr/>
              </a:pPr>
              <a:t>‹#›</a:t>
            </a:fld>
            <a:endParaRPr lang="en-US" dirty="0">
              <a:solidFill>
                <a:prstClr val="black"/>
              </a:solidFill>
              <a:latin typeface="Avenir Next LT Pro"/>
              <a:ea typeface="+mn-ea"/>
              <a:cs typeface="+mn-cs"/>
            </a:endParaRPr>
          </a:p>
        </p:txBody>
      </p:sp>
    </p:spTree>
    <p:extLst>
      <p:ext uri="{BB962C8B-B14F-4D97-AF65-F5344CB8AC3E}">
        <p14:creationId xmlns:p14="http://schemas.microsoft.com/office/powerpoint/2010/main" val="883474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6F922A0-5527-4314-A2EA-E5CF34EF9434}"/>
              </a:ext>
              <a:ext uri="{C183D7F6-B498-43B3-948B-1728B52AA6E4}">
                <adec:decorative xmlns:adec="http://schemas.microsoft.com/office/drawing/2017/decorative" val="1"/>
              </a:ext>
            </a:extLst>
          </p:cNvPr>
          <p:cNvSpPr/>
          <p:nvPr userDrawn="1"/>
        </p:nvSpPr>
        <p:spPr>
          <a:xfrm>
            <a:off x="0" y="1"/>
            <a:ext cx="9144000" cy="1150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Avenir Next LT Pro"/>
              <a:ea typeface="+mn-ea"/>
              <a:cs typeface="+mn-cs"/>
            </a:endParaRPr>
          </a:p>
        </p:txBody>
      </p:sp>
      <p:sp>
        <p:nvSpPr>
          <p:cNvPr id="10" name="Title 9">
            <a:extLst>
              <a:ext uri="{FF2B5EF4-FFF2-40B4-BE49-F238E27FC236}">
                <a16:creationId xmlns:a16="http://schemas.microsoft.com/office/drawing/2014/main" id="{96EC4CB6-956E-48EB-86AC-B40D89D74215}"/>
              </a:ext>
            </a:extLst>
          </p:cNvPr>
          <p:cNvSpPr>
            <a:spLocks noGrp="1"/>
          </p:cNvSpPr>
          <p:nvPr>
            <p:ph type="title" hasCustomPrompt="1"/>
          </p:nvPr>
        </p:nvSpPr>
        <p:spPr>
          <a:xfrm>
            <a:off x="750570" y="194783"/>
            <a:ext cx="7517131" cy="760892"/>
          </a:xfrm>
        </p:spPr>
        <p:txBody>
          <a:bodyPr anchor="ctr"/>
          <a:lstStyle>
            <a:lvl1pPr>
              <a:lnSpc>
                <a:spcPct val="100000"/>
              </a:lnSpc>
              <a:defRPr spc="-15" baseline="0">
                <a:solidFill>
                  <a:schemeClr val="bg1"/>
                </a:solidFill>
              </a:defRPr>
            </a:lvl1pPr>
          </a:lstStyle>
          <a:p>
            <a:r>
              <a:rPr lang="en-US" dirty="0"/>
              <a:t>Click to add title</a:t>
            </a:r>
          </a:p>
        </p:txBody>
      </p:sp>
      <p:sp>
        <p:nvSpPr>
          <p:cNvPr id="9" name="Content Placeholder 8">
            <a:extLst>
              <a:ext uri="{FF2B5EF4-FFF2-40B4-BE49-F238E27FC236}">
                <a16:creationId xmlns:a16="http://schemas.microsoft.com/office/drawing/2014/main" id="{13FA4250-BD33-40AE-934A-A473029C5CA5}"/>
              </a:ext>
            </a:extLst>
          </p:cNvPr>
          <p:cNvSpPr>
            <a:spLocks noGrp="1"/>
          </p:cNvSpPr>
          <p:nvPr>
            <p:ph sz="quarter" idx="14" hasCustomPrompt="1"/>
          </p:nvPr>
        </p:nvSpPr>
        <p:spPr>
          <a:xfrm>
            <a:off x="484584" y="1560513"/>
            <a:ext cx="8174832" cy="4341812"/>
          </a:xfrm>
        </p:spPr>
        <p:txBody>
          <a:bodyPr/>
          <a:lstStyle>
            <a:lvl1pPr>
              <a:defRPr/>
            </a:lvl1pPr>
          </a:lstStyle>
          <a:p>
            <a:pPr lvl="0"/>
            <a:r>
              <a:rPr lang="en-US" dirty="0"/>
              <a:t>Click to add content</a:t>
            </a:r>
          </a:p>
        </p:txBody>
      </p:sp>
      <p:sp>
        <p:nvSpPr>
          <p:cNvPr id="4" name="Footer Placeholder 4">
            <a:extLst>
              <a:ext uri="{FF2B5EF4-FFF2-40B4-BE49-F238E27FC236}">
                <a16:creationId xmlns:a16="http://schemas.microsoft.com/office/drawing/2014/main" id="{771E7CA1-3FAA-4961-8BAC-93AB2EF6526B}"/>
              </a:ext>
            </a:extLst>
          </p:cNvPr>
          <p:cNvSpPr>
            <a:spLocks noGrp="1"/>
          </p:cNvSpPr>
          <p:nvPr>
            <p:ph type="ftr" sz="quarter" idx="11"/>
          </p:nvPr>
        </p:nvSpPr>
        <p:spPr>
          <a:xfrm>
            <a:off x="150876" y="6356351"/>
            <a:ext cx="3627882" cy="365125"/>
          </a:xfrm>
        </p:spPr>
        <p:txBody>
          <a:bodyPr/>
          <a:lstStyle>
            <a:lvl1pPr>
              <a:defRPr/>
            </a:lvl1pPr>
          </a:lstStyle>
          <a:p>
            <a:r>
              <a:rPr lang="en-US" dirty="0">
                <a:solidFill>
                  <a:prstClr val="black"/>
                </a:solidFill>
              </a:rPr>
              <a:t>Presentation title</a:t>
            </a:r>
          </a:p>
        </p:txBody>
      </p:sp>
      <p:sp>
        <p:nvSpPr>
          <p:cNvPr id="5" name="Date Placeholder 3">
            <a:extLst>
              <a:ext uri="{FF2B5EF4-FFF2-40B4-BE49-F238E27FC236}">
                <a16:creationId xmlns:a16="http://schemas.microsoft.com/office/drawing/2014/main" id="{520CC547-8B7E-4C4B-9B2A-04BD498A71C2}"/>
              </a:ext>
            </a:extLst>
          </p:cNvPr>
          <p:cNvSpPr>
            <a:spLocks noGrp="1"/>
          </p:cNvSpPr>
          <p:nvPr>
            <p:ph type="dt" sz="half" idx="10"/>
          </p:nvPr>
        </p:nvSpPr>
        <p:spPr>
          <a:xfrm>
            <a:off x="5260086" y="6355081"/>
            <a:ext cx="3264408" cy="365125"/>
          </a:xfrm>
        </p:spPr>
        <p:txBody>
          <a:bodyPr/>
          <a:lstStyle>
            <a:lvl1pPr>
              <a:defRPr/>
            </a:lvl1pPr>
          </a:lstStyle>
          <a:p>
            <a:pPr>
              <a:defRPr/>
            </a:pPr>
            <a:r>
              <a:rPr lang="en-US" dirty="0">
                <a:solidFill>
                  <a:prstClr val="black"/>
                </a:solidFill>
              </a:rPr>
              <a:t>20XX</a:t>
            </a:r>
          </a:p>
        </p:txBody>
      </p:sp>
      <p:sp>
        <p:nvSpPr>
          <p:cNvPr id="6" name="Slide Number Placeholder 5">
            <a:extLst>
              <a:ext uri="{FF2B5EF4-FFF2-40B4-BE49-F238E27FC236}">
                <a16:creationId xmlns:a16="http://schemas.microsoft.com/office/drawing/2014/main" id="{AD34245B-9DC4-457D-AB68-8E3BBB852943}"/>
              </a:ext>
            </a:extLst>
          </p:cNvPr>
          <p:cNvSpPr>
            <a:spLocks noGrp="1"/>
          </p:cNvSpPr>
          <p:nvPr>
            <p:ph type="sldNum" sz="quarter" idx="12"/>
          </p:nvPr>
        </p:nvSpPr>
        <p:spPr>
          <a:xfrm>
            <a:off x="8524494" y="6356351"/>
            <a:ext cx="473202" cy="365125"/>
          </a:xfrm>
        </p:spPr>
        <p:txBody>
          <a:bodyPr/>
          <a:lstStyle/>
          <a:p>
            <a:pPr defTabSz="685800" fontAlgn="auto">
              <a:spcBef>
                <a:spcPts val="0"/>
              </a:spcBef>
              <a:spcAft>
                <a:spcPts val="0"/>
              </a:spcAft>
              <a:defRPr/>
            </a:pPr>
            <a:fld id="{06B786C7-B8F9-4072-AAAA-17258464D730}" type="slidenum">
              <a:rPr lang="en-US" smtClean="0">
                <a:solidFill>
                  <a:prstClr val="black"/>
                </a:solidFill>
                <a:latin typeface="Avenir Next LT Pro"/>
                <a:ea typeface="+mn-ea"/>
                <a:cs typeface="+mn-cs"/>
              </a:rPr>
              <a:pPr defTabSz="685800" fontAlgn="auto">
                <a:spcBef>
                  <a:spcPts val="0"/>
                </a:spcBef>
                <a:spcAft>
                  <a:spcPts val="0"/>
                </a:spcAft>
                <a:defRPr/>
              </a:pPr>
              <a:t>‹#›</a:t>
            </a:fld>
            <a:endParaRPr lang="en-US" dirty="0">
              <a:solidFill>
                <a:prstClr val="black"/>
              </a:solidFill>
              <a:latin typeface="Avenir Next LT Pro"/>
              <a:ea typeface="+mn-ea"/>
              <a:cs typeface="+mn-cs"/>
            </a:endParaRPr>
          </a:p>
        </p:txBody>
      </p:sp>
    </p:spTree>
    <p:extLst>
      <p:ext uri="{BB962C8B-B14F-4D97-AF65-F5344CB8AC3E}">
        <p14:creationId xmlns:p14="http://schemas.microsoft.com/office/powerpoint/2010/main" val="1594151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2 Columns">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5F516FD-E4AF-4BA2-902A-DA4674655726}"/>
              </a:ext>
              <a:ext uri="{C183D7F6-B498-43B3-948B-1728B52AA6E4}">
                <adec:decorative xmlns:adec="http://schemas.microsoft.com/office/drawing/2017/decorative" val="1"/>
              </a:ext>
            </a:extLst>
          </p:cNvPr>
          <p:cNvSpPr/>
          <p:nvPr userDrawn="1"/>
        </p:nvSpPr>
        <p:spPr>
          <a:xfrm>
            <a:off x="0" y="1"/>
            <a:ext cx="9144000" cy="1150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07F0F480-E13D-4322-ADF4-56769DC5AFF3}"/>
              </a:ext>
            </a:extLst>
          </p:cNvPr>
          <p:cNvSpPr>
            <a:spLocks noGrp="1"/>
          </p:cNvSpPr>
          <p:nvPr>
            <p:ph type="title" hasCustomPrompt="1"/>
          </p:nvPr>
        </p:nvSpPr>
        <p:spPr>
          <a:xfrm>
            <a:off x="937260" y="190500"/>
            <a:ext cx="7527219" cy="773776"/>
          </a:xfrm>
        </p:spPr>
        <p:txBody>
          <a:bodyPr anchor="ctr"/>
          <a:lstStyle>
            <a:lvl1pPr algn="r">
              <a:lnSpc>
                <a:spcPct val="100000"/>
              </a:lnSpc>
              <a:defRPr spc="-15" baseline="0">
                <a:solidFill>
                  <a:schemeClr val="bg1"/>
                </a:solidFill>
              </a:defRPr>
            </a:lvl1pPr>
          </a:lstStyle>
          <a:p>
            <a:r>
              <a:rPr lang="en-US" dirty="0"/>
              <a:t>Click to add title</a:t>
            </a:r>
          </a:p>
        </p:txBody>
      </p:sp>
      <p:sp>
        <p:nvSpPr>
          <p:cNvPr id="12" name="Text Placeholder 30">
            <a:extLst>
              <a:ext uri="{FF2B5EF4-FFF2-40B4-BE49-F238E27FC236}">
                <a16:creationId xmlns:a16="http://schemas.microsoft.com/office/drawing/2014/main" id="{7F0BA818-CA3B-46FD-9A79-7BDC1D9CA710}"/>
              </a:ext>
            </a:extLst>
          </p:cNvPr>
          <p:cNvSpPr>
            <a:spLocks noGrp="1"/>
          </p:cNvSpPr>
          <p:nvPr>
            <p:ph type="body" sz="quarter" idx="14" hasCustomPrompt="1"/>
          </p:nvPr>
        </p:nvSpPr>
        <p:spPr>
          <a:xfrm>
            <a:off x="906932" y="1764139"/>
            <a:ext cx="3567536" cy="597604"/>
          </a:xfrm>
          <a:prstGeom prst="rect">
            <a:avLst/>
          </a:prstGeom>
        </p:spPr>
        <p:txBody>
          <a:bodyPr/>
          <a:lstStyle>
            <a:lvl1pPr marL="0" indent="0">
              <a:buNone/>
              <a:defRPr sz="1800" b="1">
                <a:solidFill>
                  <a:schemeClr val="accent2"/>
                </a:solidFill>
              </a:defRPr>
            </a:lvl1pPr>
          </a:lstStyle>
          <a:p>
            <a:pPr lvl="0"/>
            <a:r>
              <a:rPr lang="en-US" dirty="0"/>
              <a:t>Click to add subtitle</a:t>
            </a:r>
          </a:p>
        </p:txBody>
      </p:sp>
      <p:sp>
        <p:nvSpPr>
          <p:cNvPr id="17" name="Text Placeholder 15">
            <a:extLst>
              <a:ext uri="{FF2B5EF4-FFF2-40B4-BE49-F238E27FC236}">
                <a16:creationId xmlns:a16="http://schemas.microsoft.com/office/drawing/2014/main" id="{4EAD007E-B9BB-4C9F-BDC8-127A77F0F96D}"/>
              </a:ext>
            </a:extLst>
          </p:cNvPr>
          <p:cNvSpPr>
            <a:spLocks noGrp="1"/>
          </p:cNvSpPr>
          <p:nvPr>
            <p:ph type="body" sz="quarter" idx="17" hasCustomPrompt="1"/>
          </p:nvPr>
        </p:nvSpPr>
        <p:spPr>
          <a:xfrm>
            <a:off x="906932" y="2374900"/>
            <a:ext cx="3567536" cy="3365500"/>
          </a:xfrm>
        </p:spPr>
        <p:txBody>
          <a:bodyPr>
            <a:normAutofit/>
          </a:bodyPr>
          <a:lstStyle>
            <a:lvl1pPr>
              <a:defRPr sz="1500"/>
            </a:lvl1pPr>
          </a:lstStyle>
          <a:p>
            <a:pPr lvl="0"/>
            <a:r>
              <a:rPr lang="en-US" dirty="0"/>
              <a:t>Click to add text</a:t>
            </a:r>
          </a:p>
        </p:txBody>
      </p:sp>
      <p:sp>
        <p:nvSpPr>
          <p:cNvPr id="14" name="Text Placeholder 30">
            <a:extLst>
              <a:ext uri="{FF2B5EF4-FFF2-40B4-BE49-F238E27FC236}">
                <a16:creationId xmlns:a16="http://schemas.microsoft.com/office/drawing/2014/main" id="{9ECBA1DE-781A-4AA7-86CA-0EBE52A9B417}"/>
              </a:ext>
            </a:extLst>
          </p:cNvPr>
          <p:cNvSpPr>
            <a:spLocks noGrp="1"/>
          </p:cNvSpPr>
          <p:nvPr>
            <p:ph type="body" sz="quarter" idx="16" hasCustomPrompt="1"/>
          </p:nvPr>
        </p:nvSpPr>
        <p:spPr>
          <a:xfrm>
            <a:off x="4693100" y="1764031"/>
            <a:ext cx="3567536" cy="597604"/>
          </a:xfrm>
          <a:prstGeom prst="rect">
            <a:avLst/>
          </a:prstGeom>
        </p:spPr>
        <p:txBody>
          <a:bodyPr/>
          <a:lstStyle>
            <a:lvl1pPr marL="0" indent="0">
              <a:buNone/>
              <a:defRPr sz="1800" b="1">
                <a:solidFill>
                  <a:schemeClr val="accent2"/>
                </a:solidFill>
              </a:defRPr>
            </a:lvl1pPr>
          </a:lstStyle>
          <a:p>
            <a:pPr lvl="0"/>
            <a:r>
              <a:rPr lang="en-US" dirty="0"/>
              <a:t>Click to add subtitle</a:t>
            </a:r>
          </a:p>
        </p:txBody>
      </p:sp>
      <p:sp>
        <p:nvSpPr>
          <p:cNvPr id="18" name="Text Placeholder 15">
            <a:extLst>
              <a:ext uri="{FF2B5EF4-FFF2-40B4-BE49-F238E27FC236}">
                <a16:creationId xmlns:a16="http://schemas.microsoft.com/office/drawing/2014/main" id="{53A9CA10-3BBC-41E7-A34E-C6CCFEC8205E}"/>
              </a:ext>
            </a:extLst>
          </p:cNvPr>
          <p:cNvSpPr>
            <a:spLocks noGrp="1"/>
          </p:cNvSpPr>
          <p:nvPr>
            <p:ph type="body" sz="quarter" idx="18" hasCustomPrompt="1"/>
          </p:nvPr>
        </p:nvSpPr>
        <p:spPr>
          <a:xfrm>
            <a:off x="4693100" y="2374900"/>
            <a:ext cx="3567536" cy="3365500"/>
          </a:xfrm>
        </p:spPr>
        <p:txBody>
          <a:bodyPr>
            <a:normAutofit/>
          </a:bodyPr>
          <a:lstStyle>
            <a:lvl1pPr>
              <a:defRPr sz="1500"/>
            </a:lvl1pPr>
          </a:lstStyle>
          <a:p>
            <a:pPr lvl="0"/>
            <a:r>
              <a:rPr lang="en-US" dirty="0"/>
              <a:t>Click to add text</a:t>
            </a:r>
          </a:p>
        </p:txBody>
      </p:sp>
      <p:sp>
        <p:nvSpPr>
          <p:cNvPr id="6" name="Footer Placeholder 4">
            <a:extLst>
              <a:ext uri="{FF2B5EF4-FFF2-40B4-BE49-F238E27FC236}">
                <a16:creationId xmlns:a16="http://schemas.microsoft.com/office/drawing/2014/main" id="{27F3D4E9-1171-434D-AA71-EA27F72E0D99}"/>
              </a:ext>
            </a:extLst>
          </p:cNvPr>
          <p:cNvSpPr>
            <a:spLocks noGrp="1"/>
          </p:cNvSpPr>
          <p:nvPr>
            <p:ph type="ftr" sz="quarter" idx="11"/>
          </p:nvPr>
        </p:nvSpPr>
        <p:spPr>
          <a:xfrm>
            <a:off x="150876" y="6356351"/>
            <a:ext cx="3627882" cy="365125"/>
          </a:xfrm>
        </p:spPr>
        <p:txBody>
          <a:bodyPr/>
          <a:lstStyle/>
          <a:p>
            <a:pPr defTabSz="685800" fontAlgn="auto">
              <a:spcBef>
                <a:spcPts val="0"/>
              </a:spcBef>
              <a:spcAft>
                <a:spcPts val="0"/>
              </a:spcAft>
              <a:defRPr/>
            </a:pPr>
            <a:r>
              <a:rPr lang="en-US">
                <a:solidFill>
                  <a:prstClr val="black"/>
                </a:solidFill>
                <a:latin typeface="Avenir Next LT Pro"/>
                <a:ea typeface="+mn-ea"/>
                <a:cs typeface="+mn-cs"/>
              </a:rPr>
              <a:t>Presentation title</a:t>
            </a:r>
            <a:endParaRPr lang="en-US" dirty="0">
              <a:solidFill>
                <a:prstClr val="black"/>
              </a:solidFill>
              <a:latin typeface="Avenir Next LT Pro"/>
              <a:ea typeface="+mn-ea"/>
              <a:cs typeface="+mn-cs"/>
            </a:endParaRPr>
          </a:p>
        </p:txBody>
      </p:sp>
      <p:sp>
        <p:nvSpPr>
          <p:cNvPr id="7" name="Date Placeholder 3">
            <a:extLst>
              <a:ext uri="{FF2B5EF4-FFF2-40B4-BE49-F238E27FC236}">
                <a16:creationId xmlns:a16="http://schemas.microsoft.com/office/drawing/2014/main" id="{57A29A0D-15CB-4460-9435-7E7D645346A5}"/>
              </a:ext>
            </a:extLst>
          </p:cNvPr>
          <p:cNvSpPr>
            <a:spLocks noGrp="1"/>
          </p:cNvSpPr>
          <p:nvPr>
            <p:ph type="dt" sz="half" idx="10"/>
          </p:nvPr>
        </p:nvSpPr>
        <p:spPr>
          <a:xfrm>
            <a:off x="5260086" y="6355081"/>
            <a:ext cx="3264408" cy="365125"/>
          </a:xfrm>
        </p:spPr>
        <p:txBody>
          <a:bodyPr/>
          <a:lstStyle>
            <a:lvl1pPr>
              <a:defRPr/>
            </a:lvl1pPr>
          </a:lstStyle>
          <a:p>
            <a:pPr>
              <a:defRPr/>
            </a:pPr>
            <a:r>
              <a:rPr lang="en-US" dirty="0">
                <a:solidFill>
                  <a:prstClr val="black"/>
                </a:solidFill>
              </a:rPr>
              <a:t>20XX</a:t>
            </a:r>
          </a:p>
        </p:txBody>
      </p:sp>
      <p:sp>
        <p:nvSpPr>
          <p:cNvPr id="8" name="Slide Number Placeholder 5">
            <a:extLst>
              <a:ext uri="{FF2B5EF4-FFF2-40B4-BE49-F238E27FC236}">
                <a16:creationId xmlns:a16="http://schemas.microsoft.com/office/drawing/2014/main" id="{8B6F95C2-7834-44D3-B93B-79D944E1283C}"/>
              </a:ext>
            </a:extLst>
          </p:cNvPr>
          <p:cNvSpPr>
            <a:spLocks noGrp="1"/>
          </p:cNvSpPr>
          <p:nvPr>
            <p:ph type="sldNum" sz="quarter" idx="12"/>
          </p:nvPr>
        </p:nvSpPr>
        <p:spPr>
          <a:xfrm>
            <a:off x="8524494" y="6356351"/>
            <a:ext cx="473202" cy="365125"/>
          </a:xfrm>
        </p:spPr>
        <p:txBody>
          <a:bodyPr/>
          <a:lstStyle/>
          <a:p>
            <a:pPr defTabSz="685800" fontAlgn="auto">
              <a:spcBef>
                <a:spcPts val="0"/>
              </a:spcBef>
              <a:spcAft>
                <a:spcPts val="0"/>
              </a:spcAft>
              <a:defRPr/>
            </a:pPr>
            <a:fld id="{06B786C7-B8F9-4072-AAAA-17258464D730}" type="slidenum">
              <a:rPr lang="en-US" smtClean="0">
                <a:solidFill>
                  <a:prstClr val="black"/>
                </a:solidFill>
                <a:latin typeface="Avenir Next LT Pro"/>
                <a:ea typeface="+mn-ea"/>
                <a:cs typeface="+mn-cs"/>
              </a:rPr>
              <a:pPr defTabSz="685800" fontAlgn="auto">
                <a:spcBef>
                  <a:spcPts val="0"/>
                </a:spcBef>
                <a:spcAft>
                  <a:spcPts val="0"/>
                </a:spcAft>
                <a:defRPr/>
              </a:pPr>
              <a:t>‹#›</a:t>
            </a:fld>
            <a:endParaRPr lang="en-US" dirty="0">
              <a:solidFill>
                <a:prstClr val="black"/>
              </a:solidFill>
              <a:latin typeface="Avenir Next LT Pro"/>
              <a:ea typeface="+mn-ea"/>
              <a:cs typeface="+mn-cs"/>
            </a:endParaRPr>
          </a:p>
        </p:txBody>
      </p:sp>
    </p:spTree>
    <p:extLst>
      <p:ext uri="{BB962C8B-B14F-4D97-AF65-F5344CB8AC3E}">
        <p14:creationId xmlns:p14="http://schemas.microsoft.com/office/powerpoint/2010/main" val="17895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3 Columns">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E97352E-C52D-43BE-BCE2-2D71FE0353EF}"/>
              </a:ext>
              <a:ext uri="{C183D7F6-B498-43B3-948B-1728B52AA6E4}">
                <adec:decorative xmlns:adec="http://schemas.microsoft.com/office/drawing/2017/decorative" val="1"/>
              </a:ext>
            </a:extLst>
          </p:cNvPr>
          <p:cNvSpPr/>
          <p:nvPr userDrawn="1"/>
        </p:nvSpPr>
        <p:spPr>
          <a:xfrm>
            <a:off x="0" y="1"/>
            <a:ext cx="9144000" cy="1150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Avenir Next LT Pro"/>
              <a:ea typeface="+mn-ea"/>
              <a:cs typeface="+mn-cs"/>
            </a:endParaRPr>
          </a:p>
        </p:txBody>
      </p:sp>
      <p:sp>
        <p:nvSpPr>
          <p:cNvPr id="7" name="Title 6">
            <a:extLst>
              <a:ext uri="{FF2B5EF4-FFF2-40B4-BE49-F238E27FC236}">
                <a16:creationId xmlns:a16="http://schemas.microsoft.com/office/drawing/2014/main" id="{92051A8D-592F-40C1-A65D-E1F17B07C94A}"/>
              </a:ext>
            </a:extLst>
          </p:cNvPr>
          <p:cNvSpPr>
            <a:spLocks noGrp="1"/>
          </p:cNvSpPr>
          <p:nvPr>
            <p:ph type="title" hasCustomPrompt="1"/>
          </p:nvPr>
        </p:nvSpPr>
        <p:spPr>
          <a:xfrm>
            <a:off x="1409700" y="183988"/>
            <a:ext cx="7054779" cy="803380"/>
          </a:xfrm>
        </p:spPr>
        <p:txBody>
          <a:bodyPr anchor="ctr"/>
          <a:lstStyle>
            <a:lvl1pPr algn="r">
              <a:lnSpc>
                <a:spcPct val="100000"/>
              </a:lnSpc>
              <a:defRPr spc="-15" baseline="0">
                <a:solidFill>
                  <a:schemeClr val="bg1"/>
                </a:solidFill>
              </a:defRPr>
            </a:lvl1pPr>
          </a:lstStyle>
          <a:p>
            <a:r>
              <a:rPr lang="en-US" dirty="0"/>
              <a:t>Click to add title</a:t>
            </a:r>
          </a:p>
        </p:txBody>
      </p:sp>
      <p:sp>
        <p:nvSpPr>
          <p:cNvPr id="8" name="Text Placeholder 30">
            <a:extLst>
              <a:ext uri="{FF2B5EF4-FFF2-40B4-BE49-F238E27FC236}">
                <a16:creationId xmlns:a16="http://schemas.microsoft.com/office/drawing/2014/main" id="{CF4C4703-C9D4-483C-8E41-17BB7193D010}"/>
              </a:ext>
            </a:extLst>
          </p:cNvPr>
          <p:cNvSpPr>
            <a:spLocks noGrp="1"/>
          </p:cNvSpPr>
          <p:nvPr>
            <p:ph type="body" sz="quarter" idx="14" hasCustomPrompt="1"/>
          </p:nvPr>
        </p:nvSpPr>
        <p:spPr>
          <a:xfrm>
            <a:off x="638475" y="1764193"/>
            <a:ext cx="2495525" cy="597604"/>
          </a:xfrm>
          <a:prstGeom prst="rect">
            <a:avLst/>
          </a:prstGeom>
        </p:spPr>
        <p:txBody>
          <a:bodyPr/>
          <a:lstStyle>
            <a:lvl1pPr marL="0" indent="0">
              <a:buNone/>
              <a:defRPr sz="1800" b="1">
                <a:solidFill>
                  <a:schemeClr val="accent2"/>
                </a:solidFill>
              </a:defRPr>
            </a:lvl1pPr>
          </a:lstStyle>
          <a:p>
            <a:pPr lvl="0"/>
            <a:r>
              <a:rPr lang="en-US" dirty="0"/>
              <a:t>Click to add subtitle</a:t>
            </a:r>
          </a:p>
        </p:txBody>
      </p:sp>
      <p:sp>
        <p:nvSpPr>
          <p:cNvPr id="14" name="Text Placeholder 15">
            <a:extLst>
              <a:ext uri="{FF2B5EF4-FFF2-40B4-BE49-F238E27FC236}">
                <a16:creationId xmlns:a16="http://schemas.microsoft.com/office/drawing/2014/main" id="{7393281D-B77A-4BB8-A3E2-49E0F1259DA9}"/>
              </a:ext>
            </a:extLst>
          </p:cNvPr>
          <p:cNvSpPr>
            <a:spLocks noGrp="1"/>
          </p:cNvSpPr>
          <p:nvPr>
            <p:ph type="body" sz="quarter" idx="19" hasCustomPrompt="1"/>
          </p:nvPr>
        </p:nvSpPr>
        <p:spPr>
          <a:xfrm>
            <a:off x="638395" y="2374900"/>
            <a:ext cx="2495525" cy="3485573"/>
          </a:xfrm>
        </p:spPr>
        <p:txBody>
          <a:bodyPr>
            <a:normAutofit/>
          </a:bodyPr>
          <a:lstStyle>
            <a:lvl1pPr>
              <a:defRPr sz="1500"/>
            </a:lvl1pPr>
          </a:lstStyle>
          <a:p>
            <a:pPr lvl="0"/>
            <a:r>
              <a:rPr lang="en-US" dirty="0"/>
              <a:t>Click to add text</a:t>
            </a:r>
          </a:p>
        </p:txBody>
      </p:sp>
      <p:sp>
        <p:nvSpPr>
          <p:cNvPr id="12" name="Text Placeholder 30">
            <a:extLst>
              <a:ext uri="{FF2B5EF4-FFF2-40B4-BE49-F238E27FC236}">
                <a16:creationId xmlns:a16="http://schemas.microsoft.com/office/drawing/2014/main" id="{6B205DED-723B-48E3-AE9F-556696225CAA}"/>
              </a:ext>
            </a:extLst>
          </p:cNvPr>
          <p:cNvSpPr>
            <a:spLocks noGrp="1"/>
          </p:cNvSpPr>
          <p:nvPr>
            <p:ph type="body" sz="quarter" idx="18" hasCustomPrompt="1"/>
          </p:nvPr>
        </p:nvSpPr>
        <p:spPr>
          <a:xfrm>
            <a:off x="3324238" y="1764193"/>
            <a:ext cx="2495525" cy="597604"/>
          </a:xfrm>
          <a:prstGeom prst="rect">
            <a:avLst/>
          </a:prstGeom>
        </p:spPr>
        <p:txBody>
          <a:bodyPr/>
          <a:lstStyle>
            <a:lvl1pPr marL="0" indent="0">
              <a:buNone/>
              <a:defRPr sz="1800" b="1">
                <a:solidFill>
                  <a:schemeClr val="accent2"/>
                </a:solidFill>
              </a:defRPr>
            </a:lvl1pPr>
          </a:lstStyle>
          <a:p>
            <a:pPr lvl="0"/>
            <a:r>
              <a:rPr lang="en-US" dirty="0"/>
              <a:t>Click to add subtitle</a:t>
            </a:r>
          </a:p>
        </p:txBody>
      </p:sp>
      <p:sp>
        <p:nvSpPr>
          <p:cNvPr id="15" name="Text Placeholder 15">
            <a:extLst>
              <a:ext uri="{FF2B5EF4-FFF2-40B4-BE49-F238E27FC236}">
                <a16:creationId xmlns:a16="http://schemas.microsoft.com/office/drawing/2014/main" id="{77D63D24-8466-44F3-898F-5CBC42C7681F}"/>
              </a:ext>
            </a:extLst>
          </p:cNvPr>
          <p:cNvSpPr>
            <a:spLocks noGrp="1"/>
          </p:cNvSpPr>
          <p:nvPr>
            <p:ph type="body" sz="quarter" idx="20" hasCustomPrompt="1"/>
          </p:nvPr>
        </p:nvSpPr>
        <p:spPr>
          <a:xfrm>
            <a:off x="3324238" y="2374900"/>
            <a:ext cx="2495525" cy="3485573"/>
          </a:xfrm>
        </p:spPr>
        <p:txBody>
          <a:bodyPr>
            <a:normAutofit/>
          </a:bodyPr>
          <a:lstStyle>
            <a:lvl1pPr>
              <a:defRPr sz="1500"/>
            </a:lvl1pPr>
          </a:lstStyle>
          <a:p>
            <a:pPr lvl="0"/>
            <a:r>
              <a:rPr lang="en-US" dirty="0"/>
              <a:t>Click to add text</a:t>
            </a:r>
          </a:p>
        </p:txBody>
      </p:sp>
      <p:sp>
        <p:nvSpPr>
          <p:cNvPr id="10" name="Text Placeholder 30">
            <a:extLst>
              <a:ext uri="{FF2B5EF4-FFF2-40B4-BE49-F238E27FC236}">
                <a16:creationId xmlns:a16="http://schemas.microsoft.com/office/drawing/2014/main" id="{F600D1D1-B6A8-4A4E-BC6A-897FE089CBEC}"/>
              </a:ext>
            </a:extLst>
          </p:cNvPr>
          <p:cNvSpPr>
            <a:spLocks noGrp="1"/>
          </p:cNvSpPr>
          <p:nvPr>
            <p:ph type="body" sz="quarter" idx="16" hasCustomPrompt="1"/>
          </p:nvPr>
        </p:nvSpPr>
        <p:spPr>
          <a:xfrm>
            <a:off x="6019045" y="1764193"/>
            <a:ext cx="2495525" cy="597604"/>
          </a:xfrm>
          <a:prstGeom prst="rect">
            <a:avLst/>
          </a:prstGeom>
        </p:spPr>
        <p:txBody>
          <a:bodyPr/>
          <a:lstStyle>
            <a:lvl1pPr marL="0" indent="0">
              <a:buNone/>
              <a:defRPr sz="1800" b="1">
                <a:solidFill>
                  <a:schemeClr val="accent2"/>
                </a:solidFill>
              </a:defRPr>
            </a:lvl1pPr>
          </a:lstStyle>
          <a:p>
            <a:pPr lvl="0"/>
            <a:r>
              <a:rPr lang="en-US" dirty="0"/>
              <a:t>Click to add subtitle</a:t>
            </a:r>
          </a:p>
        </p:txBody>
      </p:sp>
      <p:sp>
        <p:nvSpPr>
          <p:cNvPr id="16" name="Text Placeholder 15">
            <a:extLst>
              <a:ext uri="{FF2B5EF4-FFF2-40B4-BE49-F238E27FC236}">
                <a16:creationId xmlns:a16="http://schemas.microsoft.com/office/drawing/2014/main" id="{A205F643-67E9-4E41-A65F-163C816090B9}"/>
              </a:ext>
            </a:extLst>
          </p:cNvPr>
          <p:cNvSpPr>
            <a:spLocks noGrp="1"/>
          </p:cNvSpPr>
          <p:nvPr>
            <p:ph type="body" sz="quarter" idx="21" hasCustomPrompt="1"/>
          </p:nvPr>
        </p:nvSpPr>
        <p:spPr>
          <a:xfrm>
            <a:off x="6019045" y="2374900"/>
            <a:ext cx="2495525" cy="3485573"/>
          </a:xfrm>
        </p:spPr>
        <p:txBody>
          <a:bodyPr>
            <a:normAutofit/>
          </a:bodyPr>
          <a:lstStyle>
            <a:lvl1pPr>
              <a:defRPr sz="1500"/>
            </a:lvl1pPr>
          </a:lstStyle>
          <a:p>
            <a:pPr lvl="0"/>
            <a:r>
              <a:rPr lang="en-US" dirty="0"/>
              <a:t>Click to add text</a:t>
            </a:r>
          </a:p>
        </p:txBody>
      </p:sp>
      <p:sp>
        <p:nvSpPr>
          <p:cNvPr id="2" name="Footer Placeholder 4">
            <a:extLst>
              <a:ext uri="{FF2B5EF4-FFF2-40B4-BE49-F238E27FC236}">
                <a16:creationId xmlns:a16="http://schemas.microsoft.com/office/drawing/2014/main" id="{B0EF04CC-F1B1-495C-BA2F-F28A5D9715A2}"/>
              </a:ext>
            </a:extLst>
          </p:cNvPr>
          <p:cNvSpPr>
            <a:spLocks noGrp="1"/>
          </p:cNvSpPr>
          <p:nvPr>
            <p:ph type="ftr" sz="quarter" idx="11"/>
          </p:nvPr>
        </p:nvSpPr>
        <p:spPr>
          <a:xfrm>
            <a:off x="150876" y="6356351"/>
            <a:ext cx="3627882" cy="365125"/>
          </a:xfrm>
        </p:spPr>
        <p:txBody>
          <a:bodyPr/>
          <a:lstStyle/>
          <a:p>
            <a:pPr defTabSz="685800" fontAlgn="auto">
              <a:spcBef>
                <a:spcPts val="0"/>
              </a:spcBef>
              <a:spcAft>
                <a:spcPts val="0"/>
              </a:spcAft>
              <a:defRPr/>
            </a:pPr>
            <a:r>
              <a:rPr lang="en-US">
                <a:solidFill>
                  <a:prstClr val="black"/>
                </a:solidFill>
                <a:latin typeface="Avenir Next LT Pro"/>
                <a:ea typeface="+mn-ea"/>
                <a:cs typeface="+mn-cs"/>
              </a:rPr>
              <a:t>Presentation title</a:t>
            </a:r>
            <a:endParaRPr lang="en-US" dirty="0">
              <a:solidFill>
                <a:prstClr val="black"/>
              </a:solidFill>
              <a:latin typeface="Avenir Next LT Pro"/>
              <a:ea typeface="+mn-ea"/>
              <a:cs typeface="+mn-cs"/>
            </a:endParaRPr>
          </a:p>
        </p:txBody>
      </p:sp>
      <p:sp>
        <p:nvSpPr>
          <p:cNvPr id="3" name="Date Placeholder 3">
            <a:extLst>
              <a:ext uri="{FF2B5EF4-FFF2-40B4-BE49-F238E27FC236}">
                <a16:creationId xmlns:a16="http://schemas.microsoft.com/office/drawing/2014/main" id="{657B66A6-EBC5-4A75-B938-7148B7A12627}"/>
              </a:ext>
            </a:extLst>
          </p:cNvPr>
          <p:cNvSpPr>
            <a:spLocks noGrp="1"/>
          </p:cNvSpPr>
          <p:nvPr>
            <p:ph type="dt" sz="half" idx="10"/>
          </p:nvPr>
        </p:nvSpPr>
        <p:spPr>
          <a:xfrm>
            <a:off x="5260086" y="6355081"/>
            <a:ext cx="3264408" cy="365125"/>
          </a:xfrm>
        </p:spPr>
        <p:txBody>
          <a:bodyPr/>
          <a:lstStyle>
            <a:lvl1pPr>
              <a:defRPr/>
            </a:lvl1pPr>
          </a:lstStyle>
          <a:p>
            <a:pPr>
              <a:defRPr/>
            </a:pPr>
            <a:r>
              <a:rPr lang="en-US" dirty="0">
                <a:solidFill>
                  <a:prstClr val="black"/>
                </a:solidFill>
              </a:rPr>
              <a:t>20XX</a:t>
            </a:r>
          </a:p>
        </p:txBody>
      </p:sp>
      <p:sp>
        <p:nvSpPr>
          <p:cNvPr id="4" name="Slide Number Placeholder 5">
            <a:extLst>
              <a:ext uri="{FF2B5EF4-FFF2-40B4-BE49-F238E27FC236}">
                <a16:creationId xmlns:a16="http://schemas.microsoft.com/office/drawing/2014/main" id="{D83DD707-C769-4868-9B2F-1BF7ABBCD207}"/>
              </a:ext>
            </a:extLst>
          </p:cNvPr>
          <p:cNvSpPr>
            <a:spLocks noGrp="1"/>
          </p:cNvSpPr>
          <p:nvPr>
            <p:ph type="sldNum" sz="quarter" idx="12"/>
          </p:nvPr>
        </p:nvSpPr>
        <p:spPr>
          <a:xfrm>
            <a:off x="8524494" y="6356351"/>
            <a:ext cx="473202" cy="365125"/>
          </a:xfrm>
        </p:spPr>
        <p:txBody>
          <a:bodyPr/>
          <a:lstStyle/>
          <a:p>
            <a:pPr defTabSz="685800" fontAlgn="auto">
              <a:spcBef>
                <a:spcPts val="0"/>
              </a:spcBef>
              <a:spcAft>
                <a:spcPts val="0"/>
              </a:spcAft>
              <a:defRPr/>
            </a:pPr>
            <a:fld id="{06B786C7-B8F9-4072-AAAA-17258464D730}" type="slidenum">
              <a:rPr lang="en-US" smtClean="0">
                <a:solidFill>
                  <a:prstClr val="black"/>
                </a:solidFill>
                <a:latin typeface="Avenir Next LT Pro"/>
                <a:ea typeface="+mn-ea"/>
                <a:cs typeface="+mn-cs"/>
              </a:rPr>
              <a:pPr defTabSz="685800" fontAlgn="auto">
                <a:spcBef>
                  <a:spcPts val="0"/>
                </a:spcBef>
                <a:spcAft>
                  <a:spcPts val="0"/>
                </a:spcAft>
                <a:defRPr/>
              </a:pPr>
              <a:t>‹#›</a:t>
            </a:fld>
            <a:endParaRPr lang="en-US" dirty="0">
              <a:solidFill>
                <a:prstClr val="black"/>
              </a:solidFill>
              <a:latin typeface="Avenir Next LT Pro"/>
              <a:ea typeface="+mn-ea"/>
              <a:cs typeface="+mn-cs"/>
            </a:endParaRPr>
          </a:p>
        </p:txBody>
      </p:sp>
    </p:spTree>
    <p:extLst>
      <p:ext uri="{BB962C8B-B14F-4D97-AF65-F5344CB8AC3E}">
        <p14:creationId xmlns:p14="http://schemas.microsoft.com/office/powerpoint/2010/main" val="16819078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losin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152F41C-45C5-4E09-A91A-8F4AE80B065E}"/>
              </a:ext>
              <a:ext uri="{C183D7F6-B498-43B3-948B-1728B52AA6E4}">
                <adec:decorative xmlns:adec="http://schemas.microsoft.com/office/drawing/2017/decorative" val="1"/>
              </a:ext>
            </a:extLst>
          </p:cNvPr>
          <p:cNvSpPr/>
          <p:nvPr userDrawn="1"/>
        </p:nvSpPr>
        <p:spPr>
          <a:xfrm>
            <a:off x="0" y="4533900"/>
            <a:ext cx="6858000" cy="2324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srgbClr val="CAB4C3"/>
              </a:solidFill>
              <a:effectLst/>
              <a:uLnTx/>
              <a:uFillTx/>
              <a:latin typeface="Avenir Next LT Pro"/>
              <a:ea typeface="+mn-ea"/>
              <a:cs typeface="+mn-cs"/>
            </a:endParaRPr>
          </a:p>
        </p:txBody>
      </p:sp>
      <p:sp>
        <p:nvSpPr>
          <p:cNvPr id="10" name="Title 6">
            <a:extLst>
              <a:ext uri="{FF2B5EF4-FFF2-40B4-BE49-F238E27FC236}">
                <a16:creationId xmlns:a16="http://schemas.microsoft.com/office/drawing/2014/main" id="{DA9EBEF3-E8A8-4C5C-B6D9-B322242DC93A}"/>
              </a:ext>
            </a:extLst>
          </p:cNvPr>
          <p:cNvSpPr>
            <a:spLocks noGrp="1"/>
          </p:cNvSpPr>
          <p:nvPr>
            <p:ph type="ctrTitle"/>
          </p:nvPr>
        </p:nvSpPr>
        <p:spPr>
          <a:xfrm>
            <a:off x="657751" y="4947314"/>
            <a:ext cx="5775463" cy="1409037"/>
          </a:xfrm>
        </p:spPr>
        <p:txBody>
          <a:bodyPr anchor="ctr">
            <a:normAutofit/>
          </a:bodyPr>
          <a:lstStyle>
            <a:lvl1pPr>
              <a:defRPr>
                <a:solidFill>
                  <a:schemeClr val="bg1"/>
                </a:solidFill>
              </a:defRPr>
            </a:lvl1pPr>
          </a:lstStyle>
          <a:p>
            <a:r>
              <a:rPr lang="en-US" sz="4050"/>
              <a:t>Click to edit Master title style</a:t>
            </a:r>
            <a:endParaRPr lang="en-US" sz="4050" dirty="0"/>
          </a:p>
        </p:txBody>
      </p:sp>
      <p:sp>
        <p:nvSpPr>
          <p:cNvPr id="11" name="Subtitle 7">
            <a:extLst>
              <a:ext uri="{FF2B5EF4-FFF2-40B4-BE49-F238E27FC236}">
                <a16:creationId xmlns:a16="http://schemas.microsoft.com/office/drawing/2014/main" id="{6A90C83B-4674-4CF1-9CD4-78C3B7CDCCA8}"/>
              </a:ext>
            </a:extLst>
          </p:cNvPr>
          <p:cNvSpPr>
            <a:spLocks noGrp="1"/>
          </p:cNvSpPr>
          <p:nvPr>
            <p:ph type="subTitle" idx="1"/>
          </p:nvPr>
        </p:nvSpPr>
        <p:spPr>
          <a:xfrm>
            <a:off x="7084690" y="386989"/>
            <a:ext cx="1832621" cy="3758334"/>
          </a:xfrm>
        </p:spPr>
        <p:txBody>
          <a:bodyPr anchor="t">
            <a:normAutofit/>
          </a:bodyPr>
          <a:lstStyle>
            <a:lvl1pPr marL="0" indent="0">
              <a:lnSpc>
                <a:spcPct val="100000"/>
              </a:lnSpc>
              <a:spcBef>
                <a:spcPts val="0"/>
              </a:spcBef>
              <a:buNone/>
              <a:defRPr sz="2100" b="1">
                <a:solidFill>
                  <a:schemeClr val="accent1"/>
                </a:solidFill>
              </a:defRPr>
            </a:lvl1pPr>
          </a:lstStyle>
          <a:p>
            <a:r>
              <a:rPr lang="en-US">
                <a:solidFill>
                  <a:schemeClr val="accent1"/>
                </a:solidFill>
              </a:rPr>
              <a:t>Click to edit Master subtitle style</a:t>
            </a:r>
            <a:endParaRPr lang="en-US" dirty="0">
              <a:solidFill>
                <a:schemeClr val="accent1"/>
              </a:solidFill>
            </a:endParaRPr>
          </a:p>
        </p:txBody>
      </p:sp>
      <p:sp>
        <p:nvSpPr>
          <p:cNvPr id="19" name="Picture Placeholder 17">
            <a:extLst>
              <a:ext uri="{FF2B5EF4-FFF2-40B4-BE49-F238E27FC236}">
                <a16:creationId xmlns:a16="http://schemas.microsoft.com/office/drawing/2014/main" id="{1894E094-44B9-4024-A43A-438DEB225DB2}"/>
              </a:ext>
            </a:extLst>
          </p:cNvPr>
          <p:cNvSpPr>
            <a:spLocks noGrp="1"/>
          </p:cNvSpPr>
          <p:nvPr>
            <p:ph type="pic" sz="quarter" idx="13" hasCustomPrompt="1"/>
          </p:nvPr>
        </p:nvSpPr>
        <p:spPr>
          <a:xfrm>
            <a:off x="0" y="1"/>
            <a:ext cx="6858000" cy="4532313"/>
          </a:xfrm>
        </p:spPr>
        <p:txBody>
          <a:bodyPr/>
          <a:lstStyle>
            <a:lvl1pPr marL="0" indent="0" algn="ctr">
              <a:buNone/>
              <a:defRPr/>
            </a:lvl1pPr>
          </a:lstStyle>
          <a:p>
            <a:r>
              <a:rPr lang="en-US" dirty="0"/>
              <a:t>Click to add photo</a:t>
            </a:r>
          </a:p>
        </p:txBody>
      </p:sp>
      <p:sp>
        <p:nvSpPr>
          <p:cNvPr id="13" name="Footer Placeholder 4">
            <a:extLst>
              <a:ext uri="{FF2B5EF4-FFF2-40B4-BE49-F238E27FC236}">
                <a16:creationId xmlns:a16="http://schemas.microsoft.com/office/drawing/2014/main" id="{9BCFB5F5-AD25-4F9C-8AE7-E0E891F1AFF9}"/>
              </a:ext>
            </a:extLst>
          </p:cNvPr>
          <p:cNvSpPr>
            <a:spLocks noGrp="1"/>
          </p:cNvSpPr>
          <p:nvPr>
            <p:ph type="ftr" sz="quarter" idx="11"/>
          </p:nvPr>
        </p:nvSpPr>
        <p:spPr>
          <a:xfrm>
            <a:off x="150876" y="6356351"/>
            <a:ext cx="3627882" cy="365125"/>
          </a:xfrm>
        </p:spPr>
        <p:txBody>
          <a:bodyPr/>
          <a:lstStyle>
            <a:lvl1pPr>
              <a:defRPr>
                <a:solidFill>
                  <a:schemeClr val="bg1"/>
                </a:solidFill>
              </a:defRPr>
            </a:lvl1pPr>
          </a:lstStyle>
          <a:p>
            <a:r>
              <a:rPr lang="en-US" dirty="0"/>
              <a:t>Presentation title</a:t>
            </a:r>
          </a:p>
        </p:txBody>
      </p:sp>
      <p:sp>
        <p:nvSpPr>
          <p:cNvPr id="23" name="Picture Placeholder 20">
            <a:extLst>
              <a:ext uri="{FF2B5EF4-FFF2-40B4-BE49-F238E27FC236}">
                <a16:creationId xmlns:a16="http://schemas.microsoft.com/office/drawing/2014/main" id="{919568B3-FE67-4E6E-BA92-FEF29CBFE1B4}"/>
              </a:ext>
            </a:extLst>
          </p:cNvPr>
          <p:cNvSpPr>
            <a:spLocks noGrp="1"/>
          </p:cNvSpPr>
          <p:nvPr>
            <p:ph type="pic" sz="quarter" idx="14" hasCustomPrompt="1"/>
          </p:nvPr>
        </p:nvSpPr>
        <p:spPr>
          <a:xfrm>
            <a:off x="6858000" y="4532314"/>
            <a:ext cx="2286000" cy="2325687"/>
          </a:xfrm>
        </p:spPr>
        <p:txBody>
          <a:bodyPr/>
          <a:lstStyle>
            <a:lvl1pPr marL="0" indent="0" algn="ctr">
              <a:buNone/>
              <a:defRPr/>
            </a:lvl1pPr>
          </a:lstStyle>
          <a:p>
            <a:r>
              <a:rPr lang="en-US" dirty="0"/>
              <a:t>Click to add photo</a:t>
            </a:r>
          </a:p>
        </p:txBody>
      </p:sp>
      <p:sp>
        <p:nvSpPr>
          <p:cNvPr id="15" name="Date Placeholder 3">
            <a:extLst>
              <a:ext uri="{FF2B5EF4-FFF2-40B4-BE49-F238E27FC236}">
                <a16:creationId xmlns:a16="http://schemas.microsoft.com/office/drawing/2014/main" id="{D87D4A75-1737-4D5B-A386-9FE32DFB5E51}"/>
              </a:ext>
            </a:extLst>
          </p:cNvPr>
          <p:cNvSpPr>
            <a:spLocks noGrp="1"/>
          </p:cNvSpPr>
          <p:nvPr>
            <p:ph type="dt" sz="half" idx="10"/>
          </p:nvPr>
        </p:nvSpPr>
        <p:spPr>
          <a:xfrm>
            <a:off x="5260086" y="6355081"/>
            <a:ext cx="3264408" cy="365125"/>
          </a:xfrm>
        </p:spPr>
        <p:txBody>
          <a:bodyPr/>
          <a:lstStyle>
            <a:lvl1pPr>
              <a:defRPr>
                <a:solidFill>
                  <a:schemeClr val="bg1"/>
                </a:solidFill>
                <a:effectLst>
                  <a:outerShdw blurRad="38100" dist="38100" dir="2700000" algn="tl">
                    <a:srgbClr val="000000">
                      <a:alpha val="43137"/>
                    </a:srgbClr>
                  </a:outerShdw>
                </a:effectLst>
              </a:defRPr>
            </a:lvl1pPr>
          </a:lstStyle>
          <a:p>
            <a:r>
              <a:rPr lang="en-US" dirty="0"/>
              <a:t>20XX</a:t>
            </a:r>
          </a:p>
        </p:txBody>
      </p:sp>
      <p:sp>
        <p:nvSpPr>
          <p:cNvPr id="16" name="Slide Number Placeholder 5">
            <a:extLst>
              <a:ext uri="{FF2B5EF4-FFF2-40B4-BE49-F238E27FC236}">
                <a16:creationId xmlns:a16="http://schemas.microsoft.com/office/drawing/2014/main" id="{EB52AA41-FD0C-42C6-BD04-9E5B55A48989}"/>
              </a:ext>
            </a:extLst>
          </p:cNvPr>
          <p:cNvSpPr>
            <a:spLocks noGrp="1"/>
          </p:cNvSpPr>
          <p:nvPr>
            <p:ph type="sldNum" sz="quarter" idx="12"/>
          </p:nvPr>
        </p:nvSpPr>
        <p:spPr>
          <a:xfrm>
            <a:off x="8524494" y="6356351"/>
            <a:ext cx="473202" cy="365125"/>
          </a:xfrm>
        </p:spPr>
        <p:txBody>
          <a:bodyPr/>
          <a:lstStyle>
            <a:lvl1pPr>
              <a:defRPr>
                <a:solidFill>
                  <a:schemeClr val="bg1"/>
                </a:solidFill>
                <a:effectLst>
                  <a:outerShdw blurRad="38100" dist="38100" dir="2700000" algn="tl">
                    <a:srgbClr val="000000">
                      <a:alpha val="43137"/>
                    </a:srgbClr>
                  </a:outerShdw>
                </a:effectLst>
              </a:defRPr>
            </a:lvl1pPr>
          </a:lstStyle>
          <a:p>
            <a:fld id="{244D815C-8BF3-4ECF-A945-A2A7C2983AF9}" type="slidenum">
              <a:rPr lang="en-US" smtClean="0"/>
              <a:pPr/>
              <a:t>‹#›</a:t>
            </a:fld>
            <a:endParaRPr lang="en-US" dirty="0"/>
          </a:p>
        </p:txBody>
      </p:sp>
    </p:spTree>
    <p:extLst>
      <p:ext uri="{BB962C8B-B14F-4D97-AF65-F5344CB8AC3E}">
        <p14:creationId xmlns:p14="http://schemas.microsoft.com/office/powerpoint/2010/main" val="201322572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theme" Target="../theme/theme2.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ext Box 10"/>
          <p:cNvSpPr txBox="1">
            <a:spLocks noChangeArrowheads="1"/>
          </p:cNvSpPr>
          <p:nvPr userDrawn="1"/>
        </p:nvSpPr>
        <p:spPr bwMode="white">
          <a:xfrm>
            <a:off x="0" y="234106"/>
            <a:ext cx="7010400" cy="457200"/>
          </a:xfrm>
          <a:prstGeom prst="rect">
            <a:avLst/>
          </a:prstGeom>
          <a:solidFill>
            <a:srgbClr val="E30613"/>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dirty="0">
                <a:solidFill>
                  <a:srgbClr val="D81E05"/>
                </a:solidFill>
                <a:cs typeface="Arial" charset="0"/>
              </a:rPr>
              <a:t> </a:t>
            </a:r>
          </a:p>
        </p:txBody>
      </p:sp>
      <p:sp>
        <p:nvSpPr>
          <p:cNvPr id="1027" name="Text Box 10"/>
          <p:cNvSpPr txBox="1">
            <a:spLocks noChangeArrowheads="1"/>
          </p:cNvSpPr>
          <p:nvPr userDrawn="1"/>
        </p:nvSpPr>
        <p:spPr bwMode="white">
          <a:xfrm>
            <a:off x="0" y="457200"/>
            <a:ext cx="9144000" cy="152400"/>
          </a:xfrm>
          <a:prstGeom prst="rect">
            <a:avLst/>
          </a:prstGeom>
          <a:solidFill>
            <a:srgbClr val="D9D9D9">
              <a:alpha val="0"/>
            </a:srgbClr>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a:solidFill>
                  <a:srgbClr val="D9D9D9"/>
                </a:solidFill>
                <a:cs typeface="Arial" charset="0"/>
              </a:rPr>
              <a:t> </a:t>
            </a:r>
          </a:p>
        </p:txBody>
      </p:sp>
      <p:sp>
        <p:nvSpPr>
          <p:cNvPr id="1029" name="Rectangle 14"/>
          <p:cNvSpPr>
            <a:spLocks noChangeArrowheads="1"/>
          </p:cNvSpPr>
          <p:nvPr userDrawn="1"/>
        </p:nvSpPr>
        <p:spPr bwMode="auto">
          <a:xfrm>
            <a:off x="457200" y="308718"/>
            <a:ext cx="6092587" cy="307975"/>
          </a:xfrm>
          <a:prstGeom prst="rect">
            <a:avLst/>
          </a:prstGeom>
          <a:noFill/>
          <a:ln w="9525">
            <a:noFill/>
            <a:miter lim="800000"/>
            <a:headEnd/>
            <a:tailEnd/>
          </a:ln>
        </p:spPr>
        <p:txBody>
          <a:bodyPr wrap="square">
            <a:prstTxWarp prst="textNoShape">
              <a:avLst/>
            </a:prstTxWarp>
            <a:spAutoFit/>
          </a:bodyPr>
          <a:lstStyle/>
          <a:p>
            <a:r>
              <a:rPr lang="en-GB" sz="1400" dirty="0">
                <a:solidFill>
                  <a:schemeClr val="bg1"/>
                </a:solidFill>
              </a:rPr>
              <a:t>City &amp; Guilds </a:t>
            </a:r>
            <a:r>
              <a:rPr lang="en-GB" sz="1400" b="1" dirty="0">
                <a:solidFill>
                  <a:schemeClr val="bg1"/>
                </a:solidFill>
              </a:rPr>
              <a:t>Construction </a:t>
            </a:r>
            <a:endParaRPr lang="en-US" sz="1400" b="1" dirty="0">
              <a:solidFill>
                <a:schemeClr val="bg1"/>
              </a:solidFill>
            </a:endParaRPr>
          </a:p>
        </p:txBody>
      </p:sp>
      <p:sp>
        <p:nvSpPr>
          <p:cNvPr id="1030" name="Text Box 10"/>
          <p:cNvSpPr txBox="1">
            <a:spLocks noChangeArrowheads="1"/>
          </p:cNvSpPr>
          <p:nvPr userDrawn="1"/>
        </p:nvSpPr>
        <p:spPr bwMode="white">
          <a:xfrm>
            <a:off x="0" y="6324600"/>
            <a:ext cx="9144000" cy="381000"/>
          </a:xfrm>
          <a:prstGeom prst="rect">
            <a:avLst/>
          </a:prstGeom>
          <a:solidFill>
            <a:srgbClr val="D9D9D9"/>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a:solidFill>
                  <a:srgbClr val="D81E05"/>
                </a:solidFill>
                <a:cs typeface="Arial" charset="0"/>
              </a:rPr>
              <a:t> </a:t>
            </a:r>
          </a:p>
        </p:txBody>
      </p:sp>
      <p:sp>
        <p:nvSpPr>
          <p:cNvPr id="1031" name="Text Box 10"/>
          <p:cNvSpPr txBox="1">
            <a:spLocks noChangeArrowheads="1"/>
          </p:cNvSpPr>
          <p:nvPr userDrawn="1"/>
        </p:nvSpPr>
        <p:spPr bwMode="white">
          <a:xfrm>
            <a:off x="0" y="6705600"/>
            <a:ext cx="9144000" cy="152400"/>
          </a:xfrm>
          <a:prstGeom prst="rect">
            <a:avLst/>
          </a:prstGeom>
          <a:solidFill>
            <a:srgbClr val="E30613"/>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a:solidFill>
                  <a:srgbClr val="D81E05"/>
                </a:solidFill>
                <a:cs typeface="Arial" charset="0"/>
              </a:rPr>
              <a:t> </a:t>
            </a:r>
          </a:p>
        </p:txBody>
      </p:sp>
      <p:sp>
        <p:nvSpPr>
          <p:cNvPr id="53259" name="Text Box 11"/>
          <p:cNvSpPr txBox="1">
            <a:spLocks noChangeArrowheads="1"/>
          </p:cNvSpPr>
          <p:nvPr userDrawn="1"/>
        </p:nvSpPr>
        <p:spPr bwMode="auto">
          <a:xfrm>
            <a:off x="457200" y="6400800"/>
            <a:ext cx="6477000" cy="228600"/>
          </a:xfrm>
          <a:prstGeom prst="rect">
            <a:avLst/>
          </a:prstGeom>
          <a:noFill/>
          <a:ln w="9525">
            <a:noFill/>
            <a:miter lim="800000"/>
            <a:headEnd/>
            <a:tailEnd/>
          </a:ln>
        </p:spPr>
        <p:txBody>
          <a:bodyPr lIns="0" tIns="0" rIns="0" bIns="0">
            <a:prstTxWarp prst="textNoShape">
              <a:avLst/>
            </a:prstTxWarp>
          </a:bodyPr>
          <a:lstStyle/>
          <a:p>
            <a:pPr>
              <a:spcBef>
                <a:spcPts val="600"/>
              </a:spcBef>
            </a:pPr>
            <a:r>
              <a:rPr lang="en-US" sz="1100"/>
              <a:t>© 2013 City and Guilds of London Institute. All rights reserved</a:t>
            </a:r>
            <a:r>
              <a:rPr lang="en-US" sz="900"/>
              <a:t>.</a:t>
            </a:r>
            <a:br>
              <a:rPr lang="en-US" sz="1100">
                <a:ea typeface="Arial" pitchFamily="-105" charset="0"/>
                <a:cs typeface="Arial" pitchFamily="-105" charset="0"/>
              </a:rPr>
            </a:br>
            <a:endParaRPr lang="en-US" sz="1100">
              <a:ea typeface="Arial" pitchFamily="-105" charset="0"/>
              <a:cs typeface="Arial" pitchFamily="-105" charset="0"/>
            </a:endParaRPr>
          </a:p>
          <a:p>
            <a:endParaRPr lang="en-US" sz="1200">
              <a:latin typeface="Times New Roman" pitchFamily="-105" charset="0"/>
            </a:endParaRPr>
          </a:p>
          <a:p>
            <a:endParaRPr lang="en-US" sz="1200">
              <a:latin typeface="Times New Roman" pitchFamily="-105" charset="0"/>
            </a:endParaRPr>
          </a:p>
        </p:txBody>
      </p:sp>
      <p:sp>
        <p:nvSpPr>
          <p:cNvPr id="12" name="Text Box 11"/>
          <p:cNvSpPr txBox="1">
            <a:spLocks noChangeArrowheads="1"/>
          </p:cNvSpPr>
          <p:nvPr userDrawn="1"/>
        </p:nvSpPr>
        <p:spPr bwMode="auto">
          <a:xfrm>
            <a:off x="7239000" y="6400800"/>
            <a:ext cx="1447800" cy="228600"/>
          </a:xfrm>
          <a:prstGeom prst="rect">
            <a:avLst/>
          </a:prstGeom>
          <a:noFill/>
          <a:ln w="9525">
            <a:noFill/>
            <a:miter lim="800000"/>
            <a:headEnd/>
            <a:tailEnd/>
          </a:ln>
        </p:spPr>
        <p:txBody>
          <a:bodyPr lIns="0" tIns="0" rIns="0" bIns="0">
            <a:prstTxWarp prst="textNoShape">
              <a:avLst/>
            </a:prstTxWarp>
          </a:bodyPr>
          <a:lstStyle/>
          <a:p>
            <a:pPr algn="r">
              <a:spcBef>
                <a:spcPts val="600"/>
              </a:spcBef>
            </a:pPr>
            <a:fld id="{6152C911-7D81-1845-9D20-613E63F035EB}" type="slidenum">
              <a:rPr lang="en-US" sz="1100">
                <a:ea typeface="Arial" pitchFamily="-105" charset="0"/>
                <a:cs typeface="Arial" pitchFamily="-105" charset="0"/>
              </a:rPr>
              <a:pPr algn="r">
                <a:spcBef>
                  <a:spcPts val="600"/>
                </a:spcBef>
              </a:pPr>
              <a:t>‹#›</a:t>
            </a:fld>
            <a:r>
              <a:rPr lang="en-US" sz="1100" dirty="0">
                <a:ea typeface="Arial" pitchFamily="-105" charset="0"/>
                <a:cs typeface="Arial" pitchFamily="-105" charset="0"/>
              </a:rPr>
              <a:t> of 11</a:t>
            </a:r>
          </a:p>
          <a:p>
            <a:br>
              <a:rPr lang="en-US" sz="1100" dirty="0">
                <a:ea typeface="Arial" pitchFamily="-105" charset="0"/>
                <a:cs typeface="Arial" pitchFamily="-105" charset="0"/>
              </a:rPr>
            </a:br>
            <a:endParaRPr lang="en-US" sz="1100" dirty="0">
              <a:ea typeface="Arial" pitchFamily="-105" charset="0"/>
              <a:cs typeface="Arial" pitchFamily="-105" charset="0"/>
            </a:endParaRPr>
          </a:p>
          <a:p>
            <a:br>
              <a:rPr lang="en-US" sz="1100" dirty="0">
                <a:ea typeface="Arial" pitchFamily="-105" charset="0"/>
                <a:cs typeface="Arial" pitchFamily="-105" charset="0"/>
              </a:rPr>
            </a:br>
            <a:endParaRPr lang="en-US" sz="1100" dirty="0">
              <a:ea typeface="Arial" pitchFamily="-105" charset="0"/>
              <a:cs typeface="Arial" pitchFamily="-105" charset="0"/>
            </a:endParaRPr>
          </a:p>
          <a:p>
            <a:endParaRPr lang="en-US" sz="1200" dirty="0">
              <a:latin typeface="Times New Roman" pitchFamily="-105" charset="0"/>
            </a:endParaRPr>
          </a:p>
          <a:p>
            <a:endParaRPr lang="en-US" sz="1200" dirty="0">
              <a:latin typeface="Times New Roman" pitchFamily="-105" charset="0"/>
            </a:endParaRPr>
          </a:p>
        </p:txBody>
      </p:sp>
      <p:sp>
        <p:nvSpPr>
          <p:cNvPr id="1035" name="Title Placeholder 10"/>
          <p:cNvSpPr>
            <a:spLocks noGrp="1"/>
          </p:cNvSpPr>
          <p:nvPr>
            <p:ph type="title"/>
          </p:nvPr>
        </p:nvSpPr>
        <p:spPr bwMode="auto">
          <a:xfrm>
            <a:off x="457200" y="838200"/>
            <a:ext cx="8218488" cy="38258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t>Click to edit Master title style</a:t>
            </a:r>
            <a:endParaRPr lang="en-US"/>
          </a:p>
        </p:txBody>
      </p:sp>
      <p:sp>
        <p:nvSpPr>
          <p:cNvPr id="1036" name="Text Placeholder 13"/>
          <p:cNvSpPr>
            <a:spLocks noGrp="1"/>
          </p:cNvSpPr>
          <p:nvPr>
            <p:ph type="body" idx="1"/>
          </p:nvPr>
        </p:nvSpPr>
        <p:spPr bwMode="auto">
          <a:xfrm>
            <a:off x="457200" y="1371600"/>
            <a:ext cx="8229600" cy="47561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a:p>
            <a:pPr lvl="4"/>
            <a:endParaRPr lang="en-GB" dirty="0"/>
          </a:p>
        </p:txBody>
      </p:sp>
      <p:pic>
        <p:nvPicPr>
          <p:cNvPr id="2" name="Picture 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372200" y="147734"/>
            <a:ext cx="2437200" cy="629944"/>
          </a:xfrm>
          <a:prstGeom prst="rect">
            <a:avLst/>
          </a:prstGeom>
        </p:spPr>
      </p:pic>
    </p:spTree>
  </p:cSld>
  <p:clrMap bg1="lt1" tx1="dk1" bg2="lt2" tx2="dk2" accent1="accent1" accent2="accent2" accent3="accent3" accent4="accent4" accent5="accent5" accent6="accent6" hlink="hlink" folHlink="folHlink"/>
  <p:sldLayoutIdLst>
    <p:sldLayoutId id="2147483652" r:id="rId1"/>
    <p:sldLayoutId id="2147483653" r:id="rId2"/>
  </p:sldLayoutIdLst>
  <p:hf hdr="0" ftr="0" dt="0"/>
  <p:txStyles>
    <p:titleStyle>
      <a:lvl1pPr algn="l" rtl="0" eaLnBrk="0" fontAlgn="base" hangingPunct="0">
        <a:spcBef>
          <a:spcPct val="0"/>
        </a:spcBef>
        <a:spcAft>
          <a:spcPct val="0"/>
        </a:spcAft>
        <a:defRPr sz="2400" b="1">
          <a:solidFill>
            <a:srgbClr val="E30613"/>
          </a:solidFill>
          <a:latin typeface="+mj-lt"/>
          <a:ea typeface="ＭＳ Ｐゴシック" charset="-128"/>
          <a:cs typeface="ＭＳ Ｐゴシック" charset="-128"/>
        </a:defRPr>
      </a:lvl1pPr>
      <a:lvl2pPr algn="l" rtl="0" eaLnBrk="0" fontAlgn="base" hangingPunct="0">
        <a:spcBef>
          <a:spcPct val="0"/>
        </a:spcBef>
        <a:spcAft>
          <a:spcPct val="0"/>
        </a:spcAft>
        <a:defRPr sz="2400" b="1">
          <a:solidFill>
            <a:srgbClr val="E30613"/>
          </a:solidFill>
          <a:latin typeface="Arial" charset="0"/>
          <a:ea typeface="ＭＳ Ｐゴシック" charset="-128"/>
          <a:cs typeface="ＭＳ Ｐゴシック" charset="-128"/>
        </a:defRPr>
      </a:lvl2pPr>
      <a:lvl3pPr algn="l" rtl="0" eaLnBrk="0" fontAlgn="base" hangingPunct="0">
        <a:spcBef>
          <a:spcPct val="0"/>
        </a:spcBef>
        <a:spcAft>
          <a:spcPct val="0"/>
        </a:spcAft>
        <a:defRPr sz="2400" b="1">
          <a:solidFill>
            <a:srgbClr val="E30613"/>
          </a:solidFill>
          <a:latin typeface="Arial" charset="0"/>
          <a:ea typeface="ＭＳ Ｐゴシック" charset="-128"/>
          <a:cs typeface="ＭＳ Ｐゴシック" charset="-128"/>
        </a:defRPr>
      </a:lvl3pPr>
      <a:lvl4pPr algn="l" rtl="0" eaLnBrk="0" fontAlgn="base" hangingPunct="0">
        <a:spcBef>
          <a:spcPct val="0"/>
        </a:spcBef>
        <a:spcAft>
          <a:spcPct val="0"/>
        </a:spcAft>
        <a:defRPr sz="2400" b="1">
          <a:solidFill>
            <a:srgbClr val="E30613"/>
          </a:solidFill>
          <a:latin typeface="Arial" charset="0"/>
          <a:ea typeface="ＭＳ Ｐゴシック" charset="-128"/>
          <a:cs typeface="ＭＳ Ｐゴシック" charset="-128"/>
        </a:defRPr>
      </a:lvl4pPr>
      <a:lvl5pPr algn="l" rtl="0" eaLnBrk="0" fontAlgn="base" hangingPunct="0">
        <a:spcBef>
          <a:spcPct val="0"/>
        </a:spcBef>
        <a:spcAft>
          <a:spcPct val="0"/>
        </a:spcAft>
        <a:defRPr sz="2400" b="1">
          <a:solidFill>
            <a:srgbClr val="E30613"/>
          </a:solidFill>
          <a:latin typeface="Arial" charset="0"/>
          <a:ea typeface="ＭＳ Ｐゴシック" charset="-128"/>
          <a:cs typeface="ＭＳ Ｐゴシック" charset="-128"/>
        </a:defRPr>
      </a:lvl5pPr>
      <a:lvl6pPr marL="457200" algn="ctr" rtl="0" fontAlgn="base">
        <a:spcBef>
          <a:spcPct val="0"/>
        </a:spcBef>
        <a:spcAft>
          <a:spcPct val="0"/>
        </a:spcAft>
        <a:defRPr sz="4400">
          <a:solidFill>
            <a:srgbClr val="CC0000"/>
          </a:solidFill>
          <a:latin typeface="Arial" charset="0"/>
        </a:defRPr>
      </a:lvl6pPr>
      <a:lvl7pPr marL="914400" algn="ctr" rtl="0" fontAlgn="base">
        <a:spcBef>
          <a:spcPct val="0"/>
        </a:spcBef>
        <a:spcAft>
          <a:spcPct val="0"/>
        </a:spcAft>
        <a:defRPr sz="4400">
          <a:solidFill>
            <a:srgbClr val="CC0000"/>
          </a:solidFill>
          <a:latin typeface="Arial" charset="0"/>
        </a:defRPr>
      </a:lvl7pPr>
      <a:lvl8pPr marL="1371600" algn="ctr" rtl="0" fontAlgn="base">
        <a:spcBef>
          <a:spcPct val="0"/>
        </a:spcBef>
        <a:spcAft>
          <a:spcPct val="0"/>
        </a:spcAft>
        <a:defRPr sz="4400">
          <a:solidFill>
            <a:srgbClr val="CC0000"/>
          </a:solidFill>
          <a:latin typeface="Arial" charset="0"/>
        </a:defRPr>
      </a:lvl8pPr>
      <a:lvl9pPr marL="1828800" algn="ctr" rtl="0" fontAlgn="base">
        <a:spcBef>
          <a:spcPct val="0"/>
        </a:spcBef>
        <a:spcAft>
          <a:spcPct val="0"/>
        </a:spcAft>
        <a:defRPr sz="4400">
          <a:solidFill>
            <a:srgbClr val="CC0000"/>
          </a:solidFill>
          <a:latin typeface="Arial" charset="0"/>
        </a:defRPr>
      </a:lvl9pPr>
    </p:titleStyle>
    <p:bodyStyle>
      <a:lvl1pPr marL="0" indent="0" algn="l" rtl="0" eaLnBrk="0" fontAlgn="base" hangingPunct="0">
        <a:lnSpc>
          <a:spcPts val="2400"/>
        </a:lnSpc>
        <a:spcBef>
          <a:spcPts val="1000"/>
        </a:spcBef>
        <a:spcAft>
          <a:spcPts val="1000"/>
        </a:spcAft>
        <a:defRPr lang="en-GB" sz="2000" dirty="0">
          <a:solidFill>
            <a:schemeClr val="tx1"/>
          </a:solidFill>
          <a:latin typeface="+mn-lt"/>
          <a:ea typeface="ＭＳ Ｐゴシック" charset="-128"/>
          <a:cs typeface="ＭＳ Ｐゴシック" charset="-128"/>
        </a:defRPr>
      </a:lvl1pPr>
      <a:lvl2pPr marL="215900" indent="-215900" algn="l" rtl="0" eaLnBrk="0" fontAlgn="base" hangingPunct="0">
        <a:lnSpc>
          <a:spcPts val="2400"/>
        </a:lnSpc>
        <a:spcBef>
          <a:spcPts val="500"/>
        </a:spcBef>
        <a:spcAft>
          <a:spcPts val="500"/>
        </a:spcAft>
        <a:buClr>
          <a:srgbClr val="E30613"/>
        </a:buClr>
        <a:buFont typeface="Arial" pitchFamily="-105" charset="0"/>
        <a:buChar char="•"/>
        <a:defRPr lang="en-GB" sz="2000" dirty="0">
          <a:solidFill>
            <a:schemeClr val="tx1"/>
          </a:solidFill>
          <a:latin typeface="+mn-lt"/>
          <a:ea typeface="ＭＳ Ｐゴシック" charset="-128"/>
          <a:cs typeface="+mn-cs"/>
        </a:defRPr>
      </a:lvl2pPr>
      <a:lvl3pPr marL="0" indent="0" algn="l" rtl="0" eaLnBrk="0" fontAlgn="base" hangingPunct="0">
        <a:lnSpc>
          <a:spcPts val="2000"/>
        </a:lnSpc>
        <a:spcBef>
          <a:spcPts val="500"/>
        </a:spcBef>
        <a:spcAft>
          <a:spcPts val="500"/>
        </a:spcAft>
        <a:buFont typeface="Lucida Grande" pitchFamily="-105" charset="0"/>
        <a:defRPr lang="en-GB" sz="1600" dirty="0">
          <a:solidFill>
            <a:schemeClr val="tx1"/>
          </a:solidFill>
          <a:latin typeface="+mn-lt"/>
          <a:ea typeface="ＭＳ Ｐゴシック" charset="-128"/>
          <a:cs typeface="+mn-cs"/>
        </a:defRPr>
      </a:lvl3pPr>
      <a:lvl4pPr marL="215900" indent="-215900" algn="l" rtl="0" eaLnBrk="0" fontAlgn="base" hangingPunct="0">
        <a:lnSpc>
          <a:spcPts val="2000"/>
        </a:lnSpc>
        <a:spcBef>
          <a:spcPts val="500"/>
        </a:spcBef>
        <a:spcAft>
          <a:spcPts val="500"/>
        </a:spcAft>
        <a:buClr>
          <a:srgbClr val="E30613"/>
        </a:buClr>
        <a:buFont typeface="Arial" pitchFamily="-105" charset="0"/>
        <a:buChar char="•"/>
        <a:defRPr lang="en-GB" sz="1600" dirty="0">
          <a:solidFill>
            <a:schemeClr val="tx1"/>
          </a:solidFill>
          <a:latin typeface="+mn-lt"/>
          <a:ea typeface="ＭＳ Ｐゴシック" charset="-128"/>
          <a:cs typeface="ＭＳ Ｐゴシック" charset="-128"/>
        </a:defRPr>
      </a:lvl4pPr>
      <a:lvl5pPr marL="431800" indent="-215900" algn="l" rtl="0" eaLnBrk="0" fontAlgn="base" hangingPunct="0">
        <a:lnSpc>
          <a:spcPts val="2000"/>
        </a:lnSpc>
        <a:spcBef>
          <a:spcPct val="0"/>
        </a:spcBef>
        <a:spcAft>
          <a:spcPts val="500"/>
        </a:spcAft>
        <a:buFont typeface="Arial" pitchFamily="-105" charset="0"/>
        <a:buChar char="–"/>
        <a:defRPr lang="en-US" sz="1600" dirty="0">
          <a:solidFill>
            <a:schemeClr val="tx1"/>
          </a:solidFill>
          <a:latin typeface="+mn-lt"/>
          <a:ea typeface="ＭＳ Ｐゴシック" charset="-128"/>
          <a:cs typeface="ＭＳ Ｐゴシック" charset="-128"/>
        </a:defRPr>
      </a:lvl5pPr>
      <a:lvl6pPr marL="457200" indent="-457200" algn="l" defTabSz="914400" rtl="0" fontAlgn="base">
        <a:spcBef>
          <a:spcPct val="20000"/>
        </a:spcBef>
        <a:spcAft>
          <a:spcPct val="0"/>
        </a:spcAft>
        <a:buChar char="»"/>
        <a:defRPr lang="en-GB" sz="1600" kern="0" baseline="0" dirty="0" smtClean="0">
          <a:solidFill>
            <a:schemeClr val="tx1"/>
          </a:solidFill>
          <a:latin typeface="+mn-lt"/>
          <a:ea typeface="ＭＳ Ｐゴシック" charset="-128"/>
          <a:cs typeface="ＭＳ Ｐゴシック" charset="-128"/>
        </a:defRPr>
      </a:lvl6pPr>
      <a:lvl7pPr marL="2971800" indent="-228600" algn="l" defTabSz="914400" rtl="0" fontAlgn="base">
        <a:spcBef>
          <a:spcPct val="20000"/>
        </a:spcBef>
        <a:spcAft>
          <a:spcPct val="0"/>
        </a:spcAft>
        <a:buClr>
          <a:srgbClr val="E30613"/>
        </a:buClr>
        <a:buChar char="»"/>
        <a:defRPr lang="en-GB" sz="1600" kern="0" baseline="0" dirty="0" smtClean="0">
          <a:solidFill>
            <a:schemeClr val="tx1"/>
          </a:solidFill>
          <a:latin typeface="+mn-lt"/>
          <a:ea typeface="ＭＳ Ｐゴシック" charset="-128"/>
          <a:cs typeface="ＭＳ Ｐゴシック" charset="-128"/>
        </a:defRPr>
      </a:lvl7pPr>
      <a:lvl8pPr marL="3429000" indent="-228600" algn="l" defTabSz="914400" rtl="0" fontAlgn="base">
        <a:spcBef>
          <a:spcPct val="20000"/>
        </a:spcBef>
        <a:spcAft>
          <a:spcPct val="0"/>
        </a:spcAft>
        <a:buChar char="»"/>
        <a:defRPr lang="en-GB" sz="1600" kern="0" dirty="0" smtClean="0">
          <a:solidFill>
            <a:schemeClr val="tx1"/>
          </a:solidFill>
          <a:latin typeface="+mn-lt"/>
          <a:ea typeface="ＭＳ Ｐゴシック" charset="-128"/>
          <a:cs typeface="ＭＳ Ｐゴシック" charset="-128"/>
        </a:defRPr>
      </a:lvl8pPr>
      <a:lvl9pPr marL="3886200" indent="-228600" algn="l" defTabSz="914400" rtl="0" fontAlgn="base">
        <a:spcBef>
          <a:spcPct val="20000"/>
        </a:spcBef>
        <a:spcAft>
          <a:spcPct val="0"/>
        </a:spcAft>
        <a:buChar char="»"/>
        <a:defRPr lang="en-GB" sz="1000" kern="0" baseline="0" dirty="0" smtClean="0">
          <a:solidFill>
            <a:schemeClr val="tx1"/>
          </a:solidFill>
          <a:latin typeface="+mn-lt"/>
          <a:ea typeface="ＭＳ Ｐゴシック" charset="-128"/>
          <a:cs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3E30A8-0D9C-47BB-8249-8A2EEEFC72DD}"/>
              </a:ext>
            </a:extLst>
          </p:cNvPr>
          <p:cNvSpPr>
            <a:spLocks noGrp="1"/>
          </p:cNvSpPr>
          <p:nvPr>
            <p:ph type="title"/>
          </p:nvPr>
        </p:nvSpPr>
        <p:spPr>
          <a:xfrm>
            <a:off x="486918" y="365124"/>
            <a:ext cx="7914132" cy="1499616"/>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FE93687-61FE-460F-A66F-4DF17994F394}"/>
              </a:ext>
            </a:extLst>
          </p:cNvPr>
          <p:cNvSpPr>
            <a:spLocks noGrp="1"/>
          </p:cNvSpPr>
          <p:nvPr>
            <p:ph type="body" idx="1"/>
          </p:nvPr>
        </p:nvSpPr>
        <p:spPr>
          <a:xfrm>
            <a:off x="486918" y="1984248"/>
            <a:ext cx="7914132" cy="41970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AEE1FFB-7673-4E75-9B5C-5572E2B0683B}"/>
              </a:ext>
            </a:extLst>
          </p:cNvPr>
          <p:cNvSpPr>
            <a:spLocks noGrp="1"/>
          </p:cNvSpPr>
          <p:nvPr>
            <p:ph type="dt" sz="half" idx="2"/>
          </p:nvPr>
        </p:nvSpPr>
        <p:spPr>
          <a:xfrm>
            <a:off x="5260086" y="6355081"/>
            <a:ext cx="3264408" cy="365125"/>
          </a:xfrm>
          <a:prstGeom prst="rect">
            <a:avLst/>
          </a:prstGeom>
        </p:spPr>
        <p:txBody>
          <a:bodyPr vert="horz" lIns="91440" tIns="45720" rIns="91440" bIns="45720" rtlCol="0" anchor="ctr"/>
          <a:lstStyle>
            <a:lvl1pPr algn="r">
              <a:defRPr sz="788">
                <a:solidFill>
                  <a:schemeClr val="tx1"/>
                </a:solidFill>
              </a:defRPr>
            </a:lvl1pPr>
          </a:lstStyle>
          <a:p>
            <a:r>
              <a:rPr lang="en-US" dirty="0"/>
              <a:t>20XX</a:t>
            </a:r>
          </a:p>
        </p:txBody>
      </p:sp>
      <p:sp>
        <p:nvSpPr>
          <p:cNvPr id="5" name="Footer Placeholder 4">
            <a:extLst>
              <a:ext uri="{FF2B5EF4-FFF2-40B4-BE49-F238E27FC236}">
                <a16:creationId xmlns:a16="http://schemas.microsoft.com/office/drawing/2014/main" id="{66C4B9AF-F93C-43E8-8E68-3B700825CE91}"/>
              </a:ext>
            </a:extLst>
          </p:cNvPr>
          <p:cNvSpPr>
            <a:spLocks noGrp="1"/>
          </p:cNvSpPr>
          <p:nvPr>
            <p:ph type="ftr" sz="quarter" idx="3"/>
          </p:nvPr>
        </p:nvSpPr>
        <p:spPr>
          <a:xfrm>
            <a:off x="150876" y="6356351"/>
            <a:ext cx="3627882" cy="365125"/>
          </a:xfrm>
          <a:prstGeom prst="rect">
            <a:avLst/>
          </a:prstGeom>
        </p:spPr>
        <p:txBody>
          <a:bodyPr vert="horz" lIns="91440" tIns="45720" rIns="91440" bIns="45720" rtlCol="0" anchor="ctr"/>
          <a:lstStyle>
            <a:lvl1pPr algn="l">
              <a:defRPr sz="788">
                <a:solidFill>
                  <a:schemeClr val="tx1"/>
                </a:solidFill>
              </a:defRPr>
            </a:lvl1pPr>
          </a:lstStyle>
          <a:p>
            <a:r>
              <a:rPr lang="en-US" sz="788" dirty="0"/>
              <a:t>Presentation title</a:t>
            </a:r>
          </a:p>
        </p:txBody>
      </p:sp>
      <p:sp>
        <p:nvSpPr>
          <p:cNvPr id="6" name="Slide Number Placeholder 5">
            <a:extLst>
              <a:ext uri="{FF2B5EF4-FFF2-40B4-BE49-F238E27FC236}">
                <a16:creationId xmlns:a16="http://schemas.microsoft.com/office/drawing/2014/main" id="{9CD739F7-0AE5-4677-8957-9961D67C18E5}"/>
              </a:ext>
            </a:extLst>
          </p:cNvPr>
          <p:cNvSpPr>
            <a:spLocks noGrp="1"/>
          </p:cNvSpPr>
          <p:nvPr>
            <p:ph type="sldNum" sz="quarter" idx="4"/>
          </p:nvPr>
        </p:nvSpPr>
        <p:spPr>
          <a:xfrm>
            <a:off x="8524494" y="6356351"/>
            <a:ext cx="473202" cy="365125"/>
          </a:xfrm>
          <a:prstGeom prst="rect">
            <a:avLst/>
          </a:prstGeom>
        </p:spPr>
        <p:txBody>
          <a:bodyPr vert="horz" lIns="91440" tIns="45720" rIns="91440" bIns="45720" rtlCol="0" anchor="ctr"/>
          <a:lstStyle>
            <a:lvl1pPr algn="r">
              <a:defRPr sz="788">
                <a:solidFill>
                  <a:schemeClr val="tx1"/>
                </a:solidFill>
              </a:defRPr>
            </a:lvl1pPr>
          </a:lstStyle>
          <a:p>
            <a:fld id="{0D4885A8-DDA8-4FCF-AB25-DA8F78EC7557}" type="slidenum">
              <a:rPr lang="en-US" smtClean="0"/>
              <a:pPr/>
              <a:t>‹#›</a:t>
            </a:fld>
            <a:endParaRPr lang="en-US" dirty="0"/>
          </a:p>
        </p:txBody>
      </p:sp>
    </p:spTree>
    <p:extLst>
      <p:ext uri="{BB962C8B-B14F-4D97-AF65-F5344CB8AC3E}">
        <p14:creationId xmlns:p14="http://schemas.microsoft.com/office/powerpoint/2010/main" val="322047317"/>
      </p:ext>
    </p:extLst>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 id="2147483666" r:id="rId12"/>
  </p:sldLayoutIdLst>
  <p:hf hdr="0"/>
  <p:txStyles>
    <p:titleStyle>
      <a:lvl1pPr algn="l" defTabSz="685800" rtl="0" eaLnBrk="1" latinLnBrk="0" hangingPunct="1">
        <a:lnSpc>
          <a:spcPct val="90000"/>
        </a:lnSpc>
        <a:spcBef>
          <a:spcPct val="0"/>
        </a:spcBef>
        <a:buNone/>
        <a:defRPr sz="3600" b="1" kern="1200" spc="-30" baseline="0">
          <a:solidFill>
            <a:schemeClr val="accent1"/>
          </a:solidFill>
          <a:latin typeface="+mj-lt"/>
          <a:ea typeface="+mj-ea"/>
          <a:cs typeface="+mj-cs"/>
        </a:defRPr>
      </a:lvl1pPr>
    </p:titleStyle>
    <p:bodyStyle>
      <a:lvl1pPr marL="171450" indent="-171450" algn="l" defTabSz="685800" rtl="0" eaLnBrk="1" latinLnBrk="0" hangingPunct="1">
        <a:lnSpc>
          <a:spcPct val="110000"/>
        </a:lnSpc>
        <a:spcBef>
          <a:spcPts val="750"/>
        </a:spcBef>
        <a:buFont typeface="Arial" panose="020B0604020202020204" pitchFamily="34" charset="0"/>
        <a:buChar char="•"/>
        <a:defRPr sz="1800" kern="1200" spc="-15" baseline="0">
          <a:solidFill>
            <a:schemeClr val="tx1"/>
          </a:solidFill>
          <a:latin typeface="+mn-lt"/>
          <a:ea typeface="+mn-ea"/>
          <a:cs typeface="+mn-cs"/>
        </a:defRPr>
      </a:lvl1pPr>
      <a:lvl2pPr marL="514350" indent="-171450" algn="l" defTabSz="685800" rtl="0" eaLnBrk="1" latinLnBrk="0" hangingPunct="1">
        <a:lnSpc>
          <a:spcPct val="110000"/>
        </a:lnSpc>
        <a:spcBef>
          <a:spcPts val="375"/>
        </a:spcBef>
        <a:buFont typeface="Arial" panose="020B0604020202020204" pitchFamily="34" charset="0"/>
        <a:buChar char="•"/>
        <a:defRPr sz="1500" kern="1200" spc="-15" baseline="0">
          <a:solidFill>
            <a:schemeClr val="tx1"/>
          </a:solidFill>
          <a:latin typeface="+mn-lt"/>
          <a:ea typeface="+mn-ea"/>
          <a:cs typeface="+mn-cs"/>
        </a:defRPr>
      </a:lvl2pPr>
      <a:lvl3pPr marL="857250" indent="-171450" algn="l" defTabSz="685800" rtl="0" eaLnBrk="1" latinLnBrk="0" hangingPunct="1">
        <a:lnSpc>
          <a:spcPct val="110000"/>
        </a:lnSpc>
        <a:spcBef>
          <a:spcPts val="375"/>
        </a:spcBef>
        <a:buFont typeface="Arial" panose="020B0604020202020204" pitchFamily="34" charset="0"/>
        <a:buChar char="•"/>
        <a:defRPr sz="1350" kern="1200" spc="-15" baseline="0">
          <a:solidFill>
            <a:schemeClr val="tx1"/>
          </a:solidFill>
          <a:latin typeface="+mn-lt"/>
          <a:ea typeface="+mn-ea"/>
          <a:cs typeface="+mn-cs"/>
        </a:defRPr>
      </a:lvl3pPr>
      <a:lvl4pPr marL="1200150" indent="-171450" algn="l" defTabSz="685800" rtl="0" eaLnBrk="1" latinLnBrk="0" hangingPunct="1">
        <a:lnSpc>
          <a:spcPct val="110000"/>
        </a:lnSpc>
        <a:spcBef>
          <a:spcPts val="375"/>
        </a:spcBef>
        <a:buFont typeface="Arial" panose="020B0604020202020204" pitchFamily="34" charset="0"/>
        <a:buChar char="•"/>
        <a:defRPr sz="1200" kern="1200" spc="-15" baseline="0">
          <a:solidFill>
            <a:schemeClr val="tx1"/>
          </a:solidFill>
          <a:latin typeface="+mn-lt"/>
          <a:ea typeface="+mn-ea"/>
          <a:cs typeface="+mn-cs"/>
        </a:defRPr>
      </a:lvl4pPr>
      <a:lvl5pPr marL="1543050" indent="-171450" algn="l" defTabSz="685800" rtl="0" eaLnBrk="1" latinLnBrk="0" hangingPunct="1">
        <a:lnSpc>
          <a:spcPct val="110000"/>
        </a:lnSpc>
        <a:spcBef>
          <a:spcPts val="375"/>
        </a:spcBef>
        <a:buFont typeface="Arial" panose="020B0604020202020204" pitchFamily="34" charset="0"/>
        <a:buChar char="•"/>
        <a:defRPr sz="1200" kern="1200" spc="-15" baseline="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hyperlink" Target="https://specificationonline.co.uk/videos/metal-web-joist-installation-animation"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 name="Rectangle 14"/>
          <p:cNvSpPr>
            <a:spLocks noGrp="1" noChangeArrowheads="1"/>
          </p:cNvSpPr>
          <p:nvPr>
            <p:ph type="body" idx="4294967295"/>
          </p:nvPr>
        </p:nvSpPr>
        <p:spPr>
          <a:xfrm>
            <a:off x="457200" y="1371600"/>
            <a:ext cx="8229600" cy="4754563"/>
          </a:xfrm>
        </p:spPr>
        <p:txBody>
          <a:bodyPr/>
          <a:lstStyle/>
          <a:p>
            <a:pPr marL="0" indent="0" eaLnBrk="1" hangingPunct="1"/>
            <a:endParaRPr b="1" dirty="0">
              <a:ea typeface="ＭＳ Ｐゴシック" pitchFamily="-105" charset="-128"/>
              <a:cs typeface="ＭＳ Ｐゴシック" pitchFamily="-105" charset="-128"/>
            </a:endParaRPr>
          </a:p>
          <a:p>
            <a:pPr marL="0" indent="0" eaLnBrk="1" hangingPunct="1"/>
            <a:endParaRPr b="1" dirty="0">
              <a:ea typeface="ＭＳ Ｐゴシック" pitchFamily="-105" charset="-128"/>
              <a:cs typeface="ＭＳ Ｐゴシック" pitchFamily="-105" charset="-128"/>
            </a:endParaRPr>
          </a:p>
          <a:p>
            <a:pPr marL="0" indent="0" algn="ctr" eaLnBrk="1" hangingPunct="1"/>
            <a:r>
              <a:rPr sz="6600" dirty="0">
                <a:solidFill>
                  <a:schemeClr val="bg1"/>
                </a:solidFill>
                <a:ea typeface="ＭＳ Ｐゴシック" pitchFamily="-105" charset="-128"/>
                <a:cs typeface="ＭＳ Ｐゴシック" pitchFamily="-105" charset="-128"/>
              </a:rPr>
              <a:t>PowerPoint presentation</a:t>
            </a:r>
          </a:p>
        </p:txBody>
      </p:sp>
      <p:sp>
        <p:nvSpPr>
          <p:cNvPr id="2051" name="Text Box 10"/>
          <p:cNvSpPr txBox="1">
            <a:spLocks noChangeArrowheads="1"/>
          </p:cNvSpPr>
          <p:nvPr/>
        </p:nvSpPr>
        <p:spPr bwMode="white">
          <a:xfrm>
            <a:off x="533400" y="2057400"/>
            <a:ext cx="8077200" cy="1295400"/>
          </a:xfrm>
          <a:prstGeom prst="rect">
            <a:avLst/>
          </a:prstGeom>
          <a:solidFill>
            <a:schemeClr val="accent2"/>
          </a:solidFill>
          <a:ln w="9525">
            <a:noFill/>
            <a:miter lim="800000"/>
            <a:headEnd/>
            <a:tailEnd/>
          </a:ln>
        </p:spPr>
        <p:txBody>
          <a:bodyPr wrap="none">
            <a:prstTxWarp prst="textNoShape">
              <a:avLst/>
            </a:prstTxWarp>
          </a:bodyPr>
          <a:lstStyle/>
          <a:p>
            <a:r>
              <a:rPr lang="en-GB" sz="1800">
                <a:solidFill>
                  <a:srgbClr val="D81E05"/>
                </a:solidFill>
                <a:ea typeface="Arial" pitchFamily="-105" charset="0"/>
                <a:cs typeface="Arial" pitchFamily="-105" charset="0"/>
              </a:rPr>
              <a:t> </a:t>
            </a:r>
          </a:p>
        </p:txBody>
      </p:sp>
      <p:sp>
        <p:nvSpPr>
          <p:cNvPr id="2052" name="Text Box 10"/>
          <p:cNvSpPr txBox="1">
            <a:spLocks noChangeArrowheads="1"/>
          </p:cNvSpPr>
          <p:nvPr/>
        </p:nvSpPr>
        <p:spPr bwMode="white">
          <a:xfrm>
            <a:off x="533400" y="3352800"/>
            <a:ext cx="8077200" cy="228600"/>
          </a:xfrm>
          <a:prstGeom prst="rect">
            <a:avLst/>
          </a:prstGeom>
          <a:solidFill>
            <a:srgbClr val="D9D9D9"/>
          </a:solidFill>
          <a:ln w="9525">
            <a:noFill/>
            <a:miter lim="800000"/>
            <a:headEnd/>
            <a:tailEnd/>
          </a:ln>
        </p:spPr>
        <p:txBody>
          <a:bodyPr wrap="none">
            <a:prstTxWarp prst="textNoShape">
              <a:avLst/>
            </a:prstTxWarp>
          </a:bodyPr>
          <a:lstStyle/>
          <a:p>
            <a:r>
              <a:rPr lang="en-GB" sz="1800">
                <a:solidFill>
                  <a:srgbClr val="D81E05"/>
                </a:solidFill>
                <a:ea typeface="Arial" pitchFamily="-105" charset="0"/>
                <a:cs typeface="Arial" pitchFamily="-105" charset="0"/>
              </a:rPr>
              <a:t> </a:t>
            </a:r>
          </a:p>
        </p:txBody>
      </p:sp>
      <p:sp>
        <p:nvSpPr>
          <p:cNvPr id="2054" name="TextBox 9"/>
          <p:cNvSpPr txBox="1">
            <a:spLocks noChangeArrowheads="1"/>
          </p:cNvSpPr>
          <p:nvPr/>
        </p:nvSpPr>
        <p:spPr bwMode="auto">
          <a:xfrm>
            <a:off x="762000" y="2209800"/>
            <a:ext cx="7696200" cy="461665"/>
          </a:xfrm>
          <a:prstGeom prst="rect">
            <a:avLst/>
          </a:prstGeom>
          <a:noFill/>
          <a:ln w="9525">
            <a:noFill/>
            <a:miter lim="800000"/>
            <a:headEnd/>
            <a:tailEnd/>
          </a:ln>
        </p:spPr>
        <p:txBody>
          <a:bodyPr>
            <a:prstTxWarp prst="textNoShape">
              <a:avLst/>
            </a:prstTxWarp>
            <a:spAutoFit/>
          </a:bodyPr>
          <a:lstStyle/>
          <a:p>
            <a:r>
              <a:rPr lang="en-GB" sz="2400" b="1" dirty="0">
                <a:solidFill>
                  <a:srgbClr val="FFFFFF"/>
                </a:solidFill>
              </a:rPr>
              <a:t>Modern Floors</a:t>
            </a:r>
            <a:endParaRPr lang="en-US" sz="2400"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70C0"/>
                </a:solidFill>
              </a:rPr>
              <a:t>Flooring</a:t>
            </a:r>
          </a:p>
        </p:txBody>
      </p:sp>
      <p:sp>
        <p:nvSpPr>
          <p:cNvPr id="3" name="Content Placeholder 2"/>
          <p:cNvSpPr>
            <a:spLocks noGrp="1"/>
          </p:cNvSpPr>
          <p:nvPr>
            <p:ph sz="quarter" idx="10"/>
          </p:nvPr>
        </p:nvSpPr>
        <p:spPr/>
        <p:txBody>
          <a:bodyPr/>
          <a:lstStyle/>
          <a:p>
            <a:pPr eaLnBrk="1" hangingPunct="1"/>
            <a:r>
              <a:rPr lang="en-GB" dirty="0"/>
              <a:t>A floor is defined as a level surface area within a building suitable for, and capable of supporting, the load it is designed to carry. </a:t>
            </a:r>
          </a:p>
          <a:p>
            <a:pPr eaLnBrk="1" hangingPunct="1"/>
            <a:r>
              <a:rPr lang="en-GB" dirty="0"/>
              <a:t>The design will depend on the type of building – e.g. a house for living purposes, a factory for industrial use, a warehouse for storage use, or a shop. The floors may be constructed from timber, concrete or other materials.</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EAB22036-3C95-47CA-8E92-698403EF94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en-US" sz="1350">
              <a:solidFill>
                <a:prstClr val="white"/>
              </a:solidFill>
              <a:latin typeface="Avenir Next LT Pro"/>
            </a:endParaRPr>
          </a:p>
        </p:txBody>
      </p:sp>
      <p:sp>
        <p:nvSpPr>
          <p:cNvPr id="1038" name="Rectangle 1037">
            <a:extLst>
              <a:ext uri="{FF2B5EF4-FFF2-40B4-BE49-F238E27FC236}">
                <a16:creationId xmlns:a16="http://schemas.microsoft.com/office/drawing/2014/main" id="{4B963C5B-C292-4B20-9EC4-89C35372D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1"/>
            <a:ext cx="9144000" cy="862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en-US" sz="1350">
              <a:solidFill>
                <a:prstClr val="white"/>
              </a:solidFill>
              <a:latin typeface="Avenir Next LT Pro"/>
            </a:endParaRPr>
          </a:p>
        </p:txBody>
      </p:sp>
      <p:sp>
        <p:nvSpPr>
          <p:cNvPr id="34" name="Title 33">
            <a:extLst>
              <a:ext uri="{FF2B5EF4-FFF2-40B4-BE49-F238E27FC236}">
                <a16:creationId xmlns:a16="http://schemas.microsoft.com/office/drawing/2014/main" id="{B48A1197-8309-4D79-A0C9-C45E4A6FF315}"/>
              </a:ext>
            </a:extLst>
          </p:cNvPr>
          <p:cNvSpPr>
            <a:spLocks noGrp="1"/>
          </p:cNvSpPr>
          <p:nvPr>
            <p:ph type="title"/>
          </p:nvPr>
        </p:nvSpPr>
        <p:spPr>
          <a:xfrm>
            <a:off x="485775" y="963632"/>
            <a:ext cx="8034283" cy="654075"/>
          </a:xfrm>
        </p:spPr>
        <p:txBody>
          <a:bodyPr vert="horz" lIns="68580" tIns="34290" rIns="68580" bIns="34290" rtlCol="0" anchor="ctr">
            <a:normAutofit/>
          </a:bodyPr>
          <a:lstStyle/>
          <a:p>
            <a:pPr>
              <a:lnSpc>
                <a:spcPct val="90000"/>
              </a:lnSpc>
            </a:pPr>
            <a:r>
              <a:rPr lang="en-US" sz="2100" spc="-30" dirty="0">
                <a:solidFill>
                  <a:srgbClr val="FFFFFF"/>
                </a:solidFill>
              </a:rPr>
              <a:t>Modern Solid Ground Floors</a:t>
            </a:r>
          </a:p>
        </p:txBody>
      </p:sp>
      <p:sp>
        <p:nvSpPr>
          <p:cNvPr id="13" name="Slide Number Placeholder 4">
            <a:extLst>
              <a:ext uri="{FF2B5EF4-FFF2-40B4-BE49-F238E27FC236}">
                <a16:creationId xmlns:a16="http://schemas.microsoft.com/office/drawing/2014/main" id="{D68A7B90-CE8C-4D70-A3AC-7C68D53F470B}"/>
              </a:ext>
            </a:extLst>
          </p:cNvPr>
          <p:cNvSpPr>
            <a:spLocks noGrp="1"/>
          </p:cNvSpPr>
          <p:nvPr>
            <p:ph type="sldNum" sz="quarter" idx="12"/>
          </p:nvPr>
        </p:nvSpPr>
        <p:spPr>
          <a:xfrm>
            <a:off x="8524494" y="5624513"/>
            <a:ext cx="473202" cy="273844"/>
          </a:xfrm>
        </p:spPr>
        <p:txBody>
          <a:bodyPr vert="horz" lIns="68580" tIns="34290" rIns="68580" bIns="34290" rtlCol="0" anchor="ctr">
            <a:normAutofit/>
          </a:bodyPr>
          <a:lstStyle/>
          <a:p>
            <a:pPr defTabSz="685800" fontAlgn="auto">
              <a:spcBef>
                <a:spcPts val="0"/>
              </a:spcBef>
              <a:spcAft>
                <a:spcPts val="450"/>
              </a:spcAft>
            </a:pPr>
            <a:fld id="{06B786C7-B8F9-4072-AAAA-17258464D730}" type="slidenum">
              <a:rPr lang="en-US">
                <a:solidFill>
                  <a:srgbClr val="FFFFFF"/>
                </a:solidFill>
                <a:latin typeface="Avenir Next LT Pro"/>
                <a:ea typeface="+mn-ea"/>
                <a:cs typeface="+mn-cs"/>
              </a:rPr>
              <a:pPr defTabSz="685800" fontAlgn="auto">
                <a:spcBef>
                  <a:spcPts val="0"/>
                </a:spcBef>
                <a:spcAft>
                  <a:spcPts val="450"/>
                </a:spcAft>
              </a:pPr>
              <a:t>3</a:t>
            </a:fld>
            <a:endParaRPr lang="en-US">
              <a:solidFill>
                <a:srgbClr val="FFFFFF"/>
              </a:solidFill>
              <a:latin typeface="Avenir Next LT Pro"/>
              <a:ea typeface="+mn-ea"/>
              <a:cs typeface="+mn-cs"/>
            </a:endParaRPr>
          </a:p>
        </p:txBody>
      </p:sp>
      <p:sp>
        <p:nvSpPr>
          <p:cNvPr id="5" name="Content Placeholder 4">
            <a:extLst>
              <a:ext uri="{FF2B5EF4-FFF2-40B4-BE49-F238E27FC236}">
                <a16:creationId xmlns:a16="http://schemas.microsoft.com/office/drawing/2014/main" id="{3131D7E0-2B26-B933-BF7E-855C68401653}"/>
              </a:ext>
            </a:extLst>
          </p:cNvPr>
          <p:cNvSpPr>
            <a:spLocks noGrp="1"/>
          </p:cNvSpPr>
          <p:nvPr>
            <p:ph sz="quarter" idx="14"/>
          </p:nvPr>
        </p:nvSpPr>
        <p:spPr>
          <a:xfrm>
            <a:off x="273628" y="2052570"/>
            <a:ext cx="8471894" cy="1205237"/>
          </a:xfrm>
        </p:spPr>
        <p:txBody>
          <a:bodyPr>
            <a:normAutofit fontScale="70000" lnSpcReduction="20000"/>
          </a:bodyPr>
          <a:lstStyle/>
          <a:p>
            <a:r>
              <a:rPr lang="en-GB" b="0" i="0" dirty="0">
                <a:solidFill>
                  <a:srgbClr val="000000"/>
                </a:solidFill>
                <a:effectLst/>
                <a:latin typeface="Verdana" panose="020B0604030504040204" pitchFamily="34" charset="0"/>
              </a:rPr>
              <a:t>Since the mid 1990s the Building Regulations have required insulation in ground floors.  A variety of manufacturers produce a range of rigid insulation boards which can be laid above or below the slab. Some of the boards have a closed-cell structure and are impervious to both water and vapour.  They can therefore be laid under the DPM (the DPM is still necessary to prevent moisture rising between the board joints and penetrating the slab). Where boards are laid under the DPM blinding is not always necessary. Typical construction is shown below.</a:t>
            </a:r>
            <a:endParaRPr lang="en-GB" dirty="0"/>
          </a:p>
        </p:txBody>
      </p:sp>
      <p:pic>
        <p:nvPicPr>
          <p:cNvPr id="6" name="Picture 5">
            <a:extLst>
              <a:ext uri="{FF2B5EF4-FFF2-40B4-BE49-F238E27FC236}">
                <a16:creationId xmlns:a16="http://schemas.microsoft.com/office/drawing/2014/main" id="{58C84462-243C-6388-84E9-89CE7756691D}"/>
              </a:ext>
            </a:extLst>
          </p:cNvPr>
          <p:cNvPicPr>
            <a:picLocks noChangeAspect="1"/>
          </p:cNvPicPr>
          <p:nvPr/>
        </p:nvPicPr>
        <p:blipFill>
          <a:blip r:embed="rId2"/>
          <a:stretch>
            <a:fillRect/>
          </a:stretch>
        </p:blipFill>
        <p:spPr>
          <a:xfrm>
            <a:off x="0" y="3453154"/>
            <a:ext cx="9096918" cy="3404846"/>
          </a:xfrm>
          <a:prstGeom prst="rect">
            <a:avLst/>
          </a:prstGeom>
        </p:spPr>
      </p:pic>
    </p:spTree>
    <p:extLst>
      <p:ext uri="{BB962C8B-B14F-4D97-AF65-F5344CB8AC3E}">
        <p14:creationId xmlns:p14="http://schemas.microsoft.com/office/powerpoint/2010/main" val="26253024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EAB22036-3C95-47CA-8E92-698403EF94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en-US" sz="1350">
              <a:solidFill>
                <a:prstClr val="white"/>
              </a:solidFill>
              <a:latin typeface="Avenir Next LT Pro"/>
            </a:endParaRPr>
          </a:p>
        </p:txBody>
      </p:sp>
      <p:sp>
        <p:nvSpPr>
          <p:cNvPr id="1038" name="Rectangle 1037">
            <a:extLst>
              <a:ext uri="{FF2B5EF4-FFF2-40B4-BE49-F238E27FC236}">
                <a16:creationId xmlns:a16="http://schemas.microsoft.com/office/drawing/2014/main" id="{4B963C5B-C292-4B20-9EC4-89C35372D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1"/>
            <a:ext cx="9144000" cy="862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en-US" sz="1350">
              <a:solidFill>
                <a:prstClr val="white"/>
              </a:solidFill>
              <a:latin typeface="Avenir Next LT Pro"/>
            </a:endParaRPr>
          </a:p>
        </p:txBody>
      </p:sp>
      <p:sp>
        <p:nvSpPr>
          <p:cNvPr id="34" name="Title 33">
            <a:extLst>
              <a:ext uri="{FF2B5EF4-FFF2-40B4-BE49-F238E27FC236}">
                <a16:creationId xmlns:a16="http://schemas.microsoft.com/office/drawing/2014/main" id="{B48A1197-8309-4D79-A0C9-C45E4A6FF315}"/>
              </a:ext>
            </a:extLst>
          </p:cNvPr>
          <p:cNvSpPr>
            <a:spLocks noGrp="1"/>
          </p:cNvSpPr>
          <p:nvPr>
            <p:ph type="title"/>
          </p:nvPr>
        </p:nvSpPr>
        <p:spPr>
          <a:xfrm>
            <a:off x="485775" y="963632"/>
            <a:ext cx="8034283" cy="654075"/>
          </a:xfrm>
        </p:spPr>
        <p:txBody>
          <a:bodyPr vert="horz" lIns="68580" tIns="34290" rIns="68580" bIns="34290" rtlCol="0" anchor="ctr">
            <a:normAutofit/>
          </a:bodyPr>
          <a:lstStyle/>
          <a:p>
            <a:pPr>
              <a:lnSpc>
                <a:spcPct val="90000"/>
              </a:lnSpc>
            </a:pPr>
            <a:r>
              <a:rPr lang="en-US" sz="2100" spc="-30" dirty="0">
                <a:solidFill>
                  <a:srgbClr val="FFFFFF"/>
                </a:solidFill>
              </a:rPr>
              <a:t>Modern Solid Ground Floors</a:t>
            </a:r>
          </a:p>
        </p:txBody>
      </p:sp>
      <p:sp>
        <p:nvSpPr>
          <p:cNvPr id="3" name="Content Placeholder 2">
            <a:extLst>
              <a:ext uri="{FF2B5EF4-FFF2-40B4-BE49-F238E27FC236}">
                <a16:creationId xmlns:a16="http://schemas.microsoft.com/office/drawing/2014/main" id="{E45A8D29-B5B0-98A1-0058-B1A52DE5A3C0}"/>
              </a:ext>
            </a:extLst>
          </p:cNvPr>
          <p:cNvSpPr>
            <a:spLocks noGrp="1"/>
          </p:cNvSpPr>
          <p:nvPr>
            <p:ph sz="quarter" idx="14"/>
          </p:nvPr>
        </p:nvSpPr>
        <p:spPr>
          <a:xfrm>
            <a:off x="107504" y="1844823"/>
            <a:ext cx="5207446" cy="4155925"/>
          </a:xfrm>
        </p:spPr>
        <p:txBody>
          <a:bodyPr vert="horz" lIns="68580" tIns="34290" rIns="68580" bIns="34290" rtlCol="0">
            <a:normAutofit/>
          </a:bodyPr>
          <a:lstStyle/>
          <a:p>
            <a:pPr>
              <a:lnSpc>
                <a:spcPct val="100000"/>
              </a:lnSpc>
            </a:pPr>
            <a:r>
              <a:rPr lang="en-US" sz="1200" dirty="0"/>
              <a:t>Solid floors tend to require little maintenance and are less prone to movement. They are often built up from the following components:</a:t>
            </a:r>
          </a:p>
          <a:p>
            <a:pPr>
              <a:lnSpc>
                <a:spcPct val="100000"/>
              </a:lnSpc>
            </a:pPr>
            <a:r>
              <a:rPr lang="en-US" sz="1200" dirty="0"/>
              <a:t>Sub-base: Well-compacted building rubble or loose stone-based material.</a:t>
            </a:r>
          </a:p>
          <a:p>
            <a:pPr>
              <a:lnSpc>
                <a:spcPct val="100000"/>
              </a:lnSpc>
            </a:pPr>
            <a:r>
              <a:rPr lang="en-US" sz="1200" dirty="0"/>
              <a:t>Hardcore: Suitable filling material to make the required level, and create a solid base.</a:t>
            </a:r>
          </a:p>
          <a:p>
            <a:pPr>
              <a:lnSpc>
                <a:spcPct val="100000"/>
              </a:lnSpc>
            </a:pPr>
            <a:r>
              <a:rPr lang="en-US" sz="1200" dirty="0"/>
              <a:t>Damp-proof membrane (DPM): An impervious layer such as heavy duty polythene sheeting.</a:t>
            </a:r>
          </a:p>
          <a:p>
            <a:pPr>
              <a:lnSpc>
                <a:spcPct val="100000"/>
              </a:lnSpc>
            </a:pPr>
            <a:r>
              <a:rPr lang="en-US" sz="1200" dirty="0"/>
              <a:t>Concrete bed: Provides a solid level surface.</a:t>
            </a:r>
          </a:p>
          <a:p>
            <a:pPr>
              <a:lnSpc>
                <a:spcPct val="100000"/>
              </a:lnSpc>
            </a:pPr>
            <a:r>
              <a:rPr lang="en-US" sz="1200" dirty="0"/>
              <a:t>Insulation to limit heat transfer with the ground.</a:t>
            </a:r>
          </a:p>
          <a:p>
            <a:pPr>
              <a:lnSpc>
                <a:spcPct val="100000"/>
              </a:lnSpc>
            </a:pPr>
            <a:r>
              <a:rPr lang="en-US" sz="1200" dirty="0"/>
              <a:t>Screed: Usually a sand and cement mix laid to prepare for the installation of a floor covering.</a:t>
            </a:r>
          </a:p>
          <a:p>
            <a:pPr>
              <a:lnSpc>
                <a:spcPct val="100000"/>
              </a:lnSpc>
            </a:pPr>
            <a:r>
              <a:rPr lang="en-US" sz="1200" dirty="0"/>
              <a:t>Finish: Such as carpet, tiles, and so on.</a:t>
            </a:r>
          </a:p>
          <a:p>
            <a:pPr>
              <a:lnSpc>
                <a:spcPct val="100000"/>
              </a:lnSpc>
            </a:pPr>
            <a:r>
              <a:rPr lang="en-US" sz="1200" dirty="0"/>
              <a:t>The thicknesses of the layers and their order will depend on the specific use required and the ground conditions.</a:t>
            </a:r>
          </a:p>
          <a:p>
            <a:pPr>
              <a:lnSpc>
                <a:spcPct val="100000"/>
              </a:lnSpc>
            </a:pPr>
            <a:endParaRPr lang="en-US" sz="975" dirty="0"/>
          </a:p>
        </p:txBody>
      </p:sp>
      <p:sp>
        <p:nvSpPr>
          <p:cNvPr id="13" name="Slide Number Placeholder 4">
            <a:extLst>
              <a:ext uri="{FF2B5EF4-FFF2-40B4-BE49-F238E27FC236}">
                <a16:creationId xmlns:a16="http://schemas.microsoft.com/office/drawing/2014/main" id="{D68A7B90-CE8C-4D70-A3AC-7C68D53F470B}"/>
              </a:ext>
            </a:extLst>
          </p:cNvPr>
          <p:cNvSpPr>
            <a:spLocks noGrp="1"/>
          </p:cNvSpPr>
          <p:nvPr>
            <p:ph type="sldNum" sz="quarter" idx="12"/>
          </p:nvPr>
        </p:nvSpPr>
        <p:spPr>
          <a:xfrm>
            <a:off x="8524494" y="5624513"/>
            <a:ext cx="473202" cy="273844"/>
          </a:xfrm>
        </p:spPr>
        <p:txBody>
          <a:bodyPr vert="horz" lIns="68580" tIns="34290" rIns="68580" bIns="34290" rtlCol="0" anchor="ctr">
            <a:normAutofit/>
          </a:bodyPr>
          <a:lstStyle/>
          <a:p>
            <a:pPr defTabSz="685800" fontAlgn="auto">
              <a:spcBef>
                <a:spcPts val="0"/>
              </a:spcBef>
              <a:spcAft>
                <a:spcPts val="450"/>
              </a:spcAft>
            </a:pPr>
            <a:fld id="{06B786C7-B8F9-4072-AAAA-17258464D730}" type="slidenum">
              <a:rPr lang="en-US">
                <a:solidFill>
                  <a:srgbClr val="FFFFFF"/>
                </a:solidFill>
                <a:latin typeface="Avenir Next LT Pro"/>
                <a:ea typeface="+mn-ea"/>
                <a:cs typeface="+mn-cs"/>
              </a:rPr>
              <a:pPr defTabSz="685800" fontAlgn="auto">
                <a:spcBef>
                  <a:spcPts val="0"/>
                </a:spcBef>
                <a:spcAft>
                  <a:spcPts val="450"/>
                </a:spcAft>
              </a:pPr>
              <a:t>4</a:t>
            </a:fld>
            <a:endParaRPr lang="en-US">
              <a:solidFill>
                <a:srgbClr val="FFFFFF"/>
              </a:solidFill>
              <a:latin typeface="Avenir Next LT Pro"/>
              <a:ea typeface="+mn-ea"/>
              <a:cs typeface="+mn-cs"/>
            </a:endParaRPr>
          </a:p>
        </p:txBody>
      </p:sp>
      <p:pic>
        <p:nvPicPr>
          <p:cNvPr id="4" name="Picture 3">
            <a:extLst>
              <a:ext uri="{FF2B5EF4-FFF2-40B4-BE49-F238E27FC236}">
                <a16:creationId xmlns:a16="http://schemas.microsoft.com/office/drawing/2014/main" id="{0E5D5BB4-0675-07F4-5901-5848F7B2CEAE}"/>
              </a:ext>
            </a:extLst>
          </p:cNvPr>
          <p:cNvPicPr>
            <a:picLocks noChangeAspect="1"/>
          </p:cNvPicPr>
          <p:nvPr/>
        </p:nvPicPr>
        <p:blipFill>
          <a:blip r:embed="rId2"/>
          <a:stretch>
            <a:fillRect/>
          </a:stretch>
        </p:blipFill>
        <p:spPr>
          <a:xfrm>
            <a:off x="5220073" y="3934691"/>
            <a:ext cx="3923928" cy="2923309"/>
          </a:xfrm>
          <a:prstGeom prst="rect">
            <a:avLst/>
          </a:prstGeom>
        </p:spPr>
      </p:pic>
      <p:pic>
        <p:nvPicPr>
          <p:cNvPr id="2" name="Picture 1">
            <a:extLst>
              <a:ext uri="{FF2B5EF4-FFF2-40B4-BE49-F238E27FC236}">
                <a16:creationId xmlns:a16="http://schemas.microsoft.com/office/drawing/2014/main" id="{9CF43997-D399-3BE7-21F5-8BE1228C6670}"/>
              </a:ext>
            </a:extLst>
          </p:cNvPr>
          <p:cNvPicPr>
            <a:picLocks noChangeAspect="1"/>
          </p:cNvPicPr>
          <p:nvPr/>
        </p:nvPicPr>
        <p:blipFill>
          <a:blip r:embed="rId3"/>
          <a:stretch>
            <a:fillRect/>
          </a:stretch>
        </p:blipFill>
        <p:spPr>
          <a:xfrm>
            <a:off x="5620302" y="105828"/>
            <a:ext cx="3515792" cy="3467187"/>
          </a:xfrm>
          <a:prstGeom prst="rect">
            <a:avLst/>
          </a:prstGeom>
        </p:spPr>
      </p:pic>
    </p:spTree>
    <p:extLst>
      <p:ext uri="{BB962C8B-B14F-4D97-AF65-F5344CB8AC3E}">
        <p14:creationId xmlns:p14="http://schemas.microsoft.com/office/powerpoint/2010/main" val="2312118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EAB22036-3C95-47CA-8E92-698403EF94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en-US" sz="1350">
              <a:solidFill>
                <a:prstClr val="white"/>
              </a:solidFill>
              <a:latin typeface="Avenir Next LT Pro"/>
            </a:endParaRPr>
          </a:p>
        </p:txBody>
      </p:sp>
      <p:sp>
        <p:nvSpPr>
          <p:cNvPr id="1038" name="Rectangle 1037">
            <a:extLst>
              <a:ext uri="{FF2B5EF4-FFF2-40B4-BE49-F238E27FC236}">
                <a16:creationId xmlns:a16="http://schemas.microsoft.com/office/drawing/2014/main" id="{4B963C5B-C292-4B20-9EC4-89C35372D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1"/>
            <a:ext cx="9144000" cy="862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en-US" sz="1350">
              <a:solidFill>
                <a:prstClr val="white"/>
              </a:solidFill>
              <a:latin typeface="Avenir Next LT Pro"/>
            </a:endParaRPr>
          </a:p>
        </p:txBody>
      </p:sp>
      <p:sp>
        <p:nvSpPr>
          <p:cNvPr id="34" name="Title 33">
            <a:extLst>
              <a:ext uri="{FF2B5EF4-FFF2-40B4-BE49-F238E27FC236}">
                <a16:creationId xmlns:a16="http://schemas.microsoft.com/office/drawing/2014/main" id="{B48A1197-8309-4D79-A0C9-C45E4A6FF315}"/>
              </a:ext>
            </a:extLst>
          </p:cNvPr>
          <p:cNvSpPr>
            <a:spLocks noGrp="1"/>
          </p:cNvSpPr>
          <p:nvPr>
            <p:ph type="title"/>
          </p:nvPr>
        </p:nvSpPr>
        <p:spPr>
          <a:xfrm>
            <a:off x="183772" y="961637"/>
            <a:ext cx="8034283" cy="654075"/>
          </a:xfrm>
        </p:spPr>
        <p:txBody>
          <a:bodyPr vert="horz" lIns="68580" tIns="34290" rIns="68580" bIns="34290" rtlCol="0" anchor="ctr">
            <a:normAutofit/>
          </a:bodyPr>
          <a:lstStyle/>
          <a:p>
            <a:pPr>
              <a:lnSpc>
                <a:spcPct val="90000"/>
              </a:lnSpc>
            </a:pPr>
            <a:r>
              <a:rPr lang="en-US" sz="2100" spc="-30" dirty="0">
                <a:solidFill>
                  <a:srgbClr val="FFFFFF"/>
                </a:solidFill>
              </a:rPr>
              <a:t>Modern Concrete Suspended Floors</a:t>
            </a:r>
          </a:p>
        </p:txBody>
      </p:sp>
      <p:sp>
        <p:nvSpPr>
          <p:cNvPr id="3" name="Content Placeholder 2">
            <a:extLst>
              <a:ext uri="{FF2B5EF4-FFF2-40B4-BE49-F238E27FC236}">
                <a16:creationId xmlns:a16="http://schemas.microsoft.com/office/drawing/2014/main" id="{E45A8D29-B5B0-98A1-0058-B1A52DE5A3C0}"/>
              </a:ext>
            </a:extLst>
          </p:cNvPr>
          <p:cNvSpPr>
            <a:spLocks noGrp="1"/>
          </p:cNvSpPr>
          <p:nvPr>
            <p:ph sz="quarter" idx="14"/>
          </p:nvPr>
        </p:nvSpPr>
        <p:spPr>
          <a:xfrm>
            <a:off x="0" y="1826482"/>
            <a:ext cx="8814732" cy="3579698"/>
          </a:xfrm>
        </p:spPr>
        <p:txBody>
          <a:bodyPr vert="horz" lIns="68580" tIns="34290" rIns="68580" bIns="34290" rtlCol="0">
            <a:normAutofit/>
          </a:bodyPr>
          <a:lstStyle/>
          <a:p>
            <a:pPr>
              <a:lnSpc>
                <a:spcPct val="100000"/>
              </a:lnSpc>
            </a:pPr>
            <a:r>
              <a:rPr lang="en-US" sz="1350" dirty="0"/>
              <a:t>Concrete floors</a:t>
            </a:r>
            <a:endParaRPr lang="en-GB" sz="1050" dirty="0">
              <a:latin typeface="Arial" panose="020B0604020202020204" pitchFamily="34" charset="0"/>
            </a:endParaRPr>
          </a:p>
          <a:p>
            <a:pPr algn="l">
              <a:buFont typeface="Arial" panose="020B0604020202020204" pitchFamily="34" charset="0"/>
              <a:buChar char="•"/>
            </a:pPr>
            <a:r>
              <a:rPr lang="en-GB" sz="1050" b="1" dirty="0">
                <a:latin typeface="Arial" panose="020B0604020202020204" pitchFamily="34" charset="0"/>
              </a:rPr>
              <a:t>Precast beams spaced apart with filler blocks in between</a:t>
            </a:r>
          </a:p>
          <a:p>
            <a:pPr>
              <a:lnSpc>
                <a:spcPct val="100000"/>
              </a:lnSpc>
            </a:pPr>
            <a:endParaRPr lang="en-US" sz="1350" dirty="0"/>
          </a:p>
        </p:txBody>
      </p:sp>
      <p:sp>
        <p:nvSpPr>
          <p:cNvPr id="13" name="Slide Number Placeholder 4">
            <a:extLst>
              <a:ext uri="{FF2B5EF4-FFF2-40B4-BE49-F238E27FC236}">
                <a16:creationId xmlns:a16="http://schemas.microsoft.com/office/drawing/2014/main" id="{D68A7B90-CE8C-4D70-A3AC-7C68D53F470B}"/>
              </a:ext>
            </a:extLst>
          </p:cNvPr>
          <p:cNvSpPr>
            <a:spLocks noGrp="1"/>
          </p:cNvSpPr>
          <p:nvPr>
            <p:ph type="sldNum" sz="quarter" idx="12"/>
          </p:nvPr>
        </p:nvSpPr>
        <p:spPr>
          <a:xfrm>
            <a:off x="8524494" y="5624513"/>
            <a:ext cx="473202" cy="273844"/>
          </a:xfrm>
        </p:spPr>
        <p:txBody>
          <a:bodyPr vert="horz" lIns="68580" tIns="34290" rIns="68580" bIns="34290" rtlCol="0" anchor="ctr">
            <a:normAutofit/>
          </a:bodyPr>
          <a:lstStyle/>
          <a:p>
            <a:pPr defTabSz="685800" fontAlgn="auto">
              <a:spcBef>
                <a:spcPts val="0"/>
              </a:spcBef>
              <a:spcAft>
                <a:spcPts val="450"/>
              </a:spcAft>
            </a:pPr>
            <a:fld id="{06B786C7-B8F9-4072-AAAA-17258464D730}" type="slidenum">
              <a:rPr lang="en-US">
                <a:solidFill>
                  <a:srgbClr val="FFFFFF"/>
                </a:solidFill>
                <a:latin typeface="Avenir Next LT Pro"/>
                <a:ea typeface="+mn-ea"/>
                <a:cs typeface="+mn-cs"/>
              </a:rPr>
              <a:pPr defTabSz="685800" fontAlgn="auto">
                <a:spcBef>
                  <a:spcPts val="0"/>
                </a:spcBef>
                <a:spcAft>
                  <a:spcPts val="450"/>
                </a:spcAft>
              </a:pPr>
              <a:t>5</a:t>
            </a:fld>
            <a:endParaRPr lang="en-US">
              <a:solidFill>
                <a:srgbClr val="FFFFFF"/>
              </a:solidFill>
              <a:latin typeface="Avenir Next LT Pro"/>
              <a:ea typeface="+mn-ea"/>
              <a:cs typeface="+mn-cs"/>
            </a:endParaRPr>
          </a:p>
        </p:txBody>
      </p:sp>
      <p:pic>
        <p:nvPicPr>
          <p:cNvPr id="2" name="Picture 1">
            <a:extLst>
              <a:ext uri="{FF2B5EF4-FFF2-40B4-BE49-F238E27FC236}">
                <a16:creationId xmlns:a16="http://schemas.microsoft.com/office/drawing/2014/main" id="{521391AA-39F3-9CBD-FB8F-1EB16D93E97F}"/>
              </a:ext>
            </a:extLst>
          </p:cNvPr>
          <p:cNvPicPr>
            <a:picLocks noChangeAspect="1"/>
          </p:cNvPicPr>
          <p:nvPr/>
        </p:nvPicPr>
        <p:blipFill>
          <a:blip r:embed="rId2"/>
          <a:stretch>
            <a:fillRect/>
          </a:stretch>
        </p:blipFill>
        <p:spPr>
          <a:xfrm>
            <a:off x="0" y="2389500"/>
            <a:ext cx="3448050" cy="1847580"/>
          </a:xfrm>
          <a:prstGeom prst="rect">
            <a:avLst/>
          </a:prstGeom>
        </p:spPr>
      </p:pic>
      <p:pic>
        <p:nvPicPr>
          <p:cNvPr id="4" name="Picture 3">
            <a:extLst>
              <a:ext uri="{FF2B5EF4-FFF2-40B4-BE49-F238E27FC236}">
                <a16:creationId xmlns:a16="http://schemas.microsoft.com/office/drawing/2014/main" id="{CC4D0C1E-FD29-C474-8492-328444452CDC}"/>
              </a:ext>
            </a:extLst>
          </p:cNvPr>
          <p:cNvPicPr>
            <a:picLocks noChangeAspect="1"/>
          </p:cNvPicPr>
          <p:nvPr/>
        </p:nvPicPr>
        <p:blipFill>
          <a:blip r:embed="rId3"/>
          <a:stretch>
            <a:fillRect/>
          </a:stretch>
        </p:blipFill>
        <p:spPr>
          <a:xfrm>
            <a:off x="4524340" y="1720099"/>
            <a:ext cx="4649156" cy="3986651"/>
          </a:xfrm>
          <a:prstGeom prst="rect">
            <a:avLst/>
          </a:prstGeom>
        </p:spPr>
      </p:pic>
      <p:pic>
        <p:nvPicPr>
          <p:cNvPr id="5" name="Picture 4">
            <a:extLst>
              <a:ext uri="{FF2B5EF4-FFF2-40B4-BE49-F238E27FC236}">
                <a16:creationId xmlns:a16="http://schemas.microsoft.com/office/drawing/2014/main" id="{1764A471-CF05-6ECB-84D5-59156316F428}"/>
              </a:ext>
            </a:extLst>
          </p:cNvPr>
          <p:cNvPicPr>
            <a:picLocks noChangeAspect="1"/>
          </p:cNvPicPr>
          <p:nvPr/>
        </p:nvPicPr>
        <p:blipFill>
          <a:blip r:embed="rId4"/>
          <a:stretch>
            <a:fillRect/>
          </a:stretch>
        </p:blipFill>
        <p:spPr>
          <a:xfrm>
            <a:off x="2880187" y="4090080"/>
            <a:ext cx="2469138" cy="1763670"/>
          </a:xfrm>
          <a:prstGeom prst="rect">
            <a:avLst/>
          </a:prstGeom>
        </p:spPr>
      </p:pic>
      <p:sp>
        <p:nvSpPr>
          <p:cNvPr id="7" name="TextBox 6">
            <a:extLst>
              <a:ext uri="{FF2B5EF4-FFF2-40B4-BE49-F238E27FC236}">
                <a16:creationId xmlns:a16="http://schemas.microsoft.com/office/drawing/2014/main" id="{4D99531D-4D70-19A3-4E09-2469D8C50060}"/>
              </a:ext>
            </a:extLst>
          </p:cNvPr>
          <p:cNvSpPr txBox="1"/>
          <p:nvPr/>
        </p:nvSpPr>
        <p:spPr>
          <a:xfrm>
            <a:off x="-78070" y="5757863"/>
            <a:ext cx="4602410" cy="300082"/>
          </a:xfrm>
          <a:prstGeom prst="rect">
            <a:avLst/>
          </a:prstGeom>
          <a:noFill/>
        </p:spPr>
        <p:txBody>
          <a:bodyPr wrap="square">
            <a:spAutoFit/>
          </a:bodyPr>
          <a:lstStyle/>
          <a:p>
            <a:pPr defTabSz="685800" fontAlgn="auto">
              <a:spcBef>
                <a:spcPts val="0"/>
              </a:spcBef>
              <a:spcAft>
                <a:spcPts val="0"/>
              </a:spcAft>
            </a:pPr>
            <a:r>
              <a:rPr lang="en-GB" sz="1350" dirty="0">
                <a:solidFill>
                  <a:prstClr val="black"/>
                </a:solidFill>
                <a:latin typeface="Avenir Next LT Pro"/>
                <a:ea typeface="+mn-ea"/>
                <a:cs typeface="+mn-cs"/>
              </a:rPr>
              <a:t>https://www.youtube.com/watch?v=rUX19yal5yQ</a:t>
            </a:r>
          </a:p>
        </p:txBody>
      </p:sp>
    </p:spTree>
    <p:extLst>
      <p:ext uri="{BB962C8B-B14F-4D97-AF65-F5344CB8AC3E}">
        <p14:creationId xmlns:p14="http://schemas.microsoft.com/office/powerpoint/2010/main" val="1135282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EAB22036-3C95-47CA-8E92-698403EF94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en-US" sz="1350">
              <a:solidFill>
                <a:prstClr val="white"/>
              </a:solidFill>
              <a:latin typeface="Avenir Next LT Pro"/>
            </a:endParaRPr>
          </a:p>
        </p:txBody>
      </p:sp>
      <p:sp>
        <p:nvSpPr>
          <p:cNvPr id="1038" name="Rectangle 1037">
            <a:extLst>
              <a:ext uri="{FF2B5EF4-FFF2-40B4-BE49-F238E27FC236}">
                <a16:creationId xmlns:a16="http://schemas.microsoft.com/office/drawing/2014/main" id="{4B963C5B-C292-4B20-9EC4-89C35372D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1"/>
            <a:ext cx="9144000" cy="862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en-US" sz="1350">
              <a:solidFill>
                <a:prstClr val="white"/>
              </a:solidFill>
              <a:latin typeface="Avenir Next LT Pro"/>
            </a:endParaRPr>
          </a:p>
        </p:txBody>
      </p:sp>
      <p:sp>
        <p:nvSpPr>
          <p:cNvPr id="34" name="Title 33">
            <a:extLst>
              <a:ext uri="{FF2B5EF4-FFF2-40B4-BE49-F238E27FC236}">
                <a16:creationId xmlns:a16="http://schemas.microsoft.com/office/drawing/2014/main" id="{B48A1197-8309-4D79-A0C9-C45E4A6FF315}"/>
              </a:ext>
            </a:extLst>
          </p:cNvPr>
          <p:cNvSpPr>
            <a:spLocks noGrp="1"/>
          </p:cNvSpPr>
          <p:nvPr>
            <p:ph type="title"/>
          </p:nvPr>
        </p:nvSpPr>
        <p:spPr>
          <a:xfrm>
            <a:off x="183772" y="961637"/>
            <a:ext cx="8034283" cy="654075"/>
          </a:xfrm>
        </p:spPr>
        <p:txBody>
          <a:bodyPr vert="horz" lIns="68580" tIns="34290" rIns="68580" bIns="34290" rtlCol="0" anchor="ctr">
            <a:normAutofit/>
          </a:bodyPr>
          <a:lstStyle/>
          <a:p>
            <a:pPr>
              <a:lnSpc>
                <a:spcPct val="90000"/>
              </a:lnSpc>
            </a:pPr>
            <a:r>
              <a:rPr lang="en-US" sz="2100" spc="-30" dirty="0">
                <a:solidFill>
                  <a:srgbClr val="FFFFFF"/>
                </a:solidFill>
              </a:rPr>
              <a:t>Modern Timber Suspended Ground Floor</a:t>
            </a:r>
          </a:p>
        </p:txBody>
      </p:sp>
      <p:sp>
        <p:nvSpPr>
          <p:cNvPr id="3" name="Content Placeholder 2">
            <a:extLst>
              <a:ext uri="{FF2B5EF4-FFF2-40B4-BE49-F238E27FC236}">
                <a16:creationId xmlns:a16="http://schemas.microsoft.com/office/drawing/2014/main" id="{E45A8D29-B5B0-98A1-0058-B1A52DE5A3C0}"/>
              </a:ext>
            </a:extLst>
          </p:cNvPr>
          <p:cNvSpPr>
            <a:spLocks noGrp="1"/>
          </p:cNvSpPr>
          <p:nvPr>
            <p:ph sz="quarter" idx="14"/>
          </p:nvPr>
        </p:nvSpPr>
        <p:spPr>
          <a:xfrm>
            <a:off x="0" y="1826481"/>
            <a:ext cx="3373582" cy="3798031"/>
          </a:xfrm>
        </p:spPr>
        <p:txBody>
          <a:bodyPr vert="horz" lIns="68580" tIns="34290" rIns="68580" bIns="34290" rtlCol="0">
            <a:normAutofit/>
          </a:bodyPr>
          <a:lstStyle/>
          <a:p>
            <a:pPr algn="just"/>
            <a:r>
              <a:rPr lang="en-GB" sz="1050" dirty="0">
                <a:solidFill>
                  <a:srgbClr val="000000"/>
                </a:solidFill>
                <a:latin typeface="Verdana" panose="020B0604030504040204" pitchFamily="34" charset="0"/>
              </a:rPr>
              <a:t>In modern construction timber floors are, once again, becoming popular. The construction is similar to that of 70 years ago although there are a few differences:</a:t>
            </a:r>
          </a:p>
          <a:p>
            <a:pPr algn="just"/>
            <a:endParaRPr lang="en-GB" sz="1050" dirty="0">
              <a:solidFill>
                <a:srgbClr val="000000"/>
              </a:solidFill>
              <a:latin typeface="Verdana" panose="020B0604030504040204" pitchFamily="34" charset="0"/>
            </a:endParaRPr>
          </a:p>
          <a:p>
            <a:pPr algn="just">
              <a:buFont typeface="Arial" panose="020B0604020202020204" pitchFamily="34" charset="0"/>
              <a:buChar char="•"/>
            </a:pPr>
            <a:r>
              <a:rPr lang="en-GB" sz="1050" dirty="0">
                <a:solidFill>
                  <a:srgbClr val="000000"/>
                </a:solidFill>
                <a:latin typeface="Verdana" panose="020B0604030504040204" pitchFamily="34" charset="0"/>
              </a:rPr>
              <a:t>Joists will be supported on hangers rather than built into the walls.</a:t>
            </a:r>
          </a:p>
          <a:p>
            <a:pPr algn="just">
              <a:buFont typeface="Arial" panose="020B0604020202020204" pitchFamily="34" charset="0"/>
              <a:buChar char="•"/>
            </a:pPr>
            <a:endParaRPr lang="en-GB" sz="1050" dirty="0">
              <a:solidFill>
                <a:srgbClr val="000000"/>
              </a:solidFill>
              <a:latin typeface="Verdana" panose="020B0604030504040204" pitchFamily="34" charset="0"/>
            </a:endParaRPr>
          </a:p>
          <a:p>
            <a:pPr algn="just">
              <a:buFont typeface="Arial" panose="020B0604020202020204" pitchFamily="34" charset="0"/>
              <a:buChar char="•"/>
            </a:pPr>
            <a:r>
              <a:rPr lang="en-GB" sz="1050" dirty="0">
                <a:solidFill>
                  <a:srgbClr val="000000"/>
                </a:solidFill>
                <a:latin typeface="Verdana" panose="020B0604030504040204" pitchFamily="34" charset="0"/>
              </a:rPr>
              <a:t>Timbers are now treated against rot and insect attack.</a:t>
            </a:r>
          </a:p>
          <a:p>
            <a:pPr algn="just">
              <a:buFont typeface="Arial" panose="020B0604020202020204" pitchFamily="34" charset="0"/>
              <a:buChar char="•"/>
            </a:pPr>
            <a:endParaRPr lang="en-GB" sz="1050" dirty="0">
              <a:solidFill>
                <a:srgbClr val="000000"/>
              </a:solidFill>
              <a:latin typeface="Verdana" panose="020B0604030504040204" pitchFamily="34" charset="0"/>
            </a:endParaRPr>
          </a:p>
          <a:p>
            <a:pPr algn="just">
              <a:buFont typeface="Arial" panose="020B0604020202020204" pitchFamily="34" charset="0"/>
              <a:buChar char="•"/>
            </a:pPr>
            <a:r>
              <a:rPr lang="en-GB" sz="1050" dirty="0">
                <a:solidFill>
                  <a:srgbClr val="000000"/>
                </a:solidFill>
                <a:latin typeface="Verdana" panose="020B0604030504040204" pitchFamily="34" charset="0"/>
              </a:rPr>
              <a:t>Rules for ventilation are much stricter than in the past.</a:t>
            </a:r>
          </a:p>
          <a:p>
            <a:pPr algn="just">
              <a:buFont typeface="Arial" panose="020B0604020202020204" pitchFamily="34" charset="0"/>
              <a:buChar char="•"/>
            </a:pPr>
            <a:endParaRPr lang="en-GB" sz="1050" dirty="0">
              <a:solidFill>
                <a:srgbClr val="000000"/>
              </a:solidFill>
              <a:latin typeface="Verdana" panose="020B0604030504040204" pitchFamily="34" charset="0"/>
            </a:endParaRPr>
          </a:p>
          <a:p>
            <a:pPr algn="just">
              <a:buFont typeface="Arial" panose="020B0604020202020204" pitchFamily="34" charset="0"/>
              <a:buChar char="•"/>
            </a:pPr>
            <a:r>
              <a:rPr lang="en-GB" sz="1050" dirty="0">
                <a:solidFill>
                  <a:srgbClr val="000000"/>
                </a:solidFill>
                <a:latin typeface="Verdana" panose="020B0604030504040204" pitchFamily="34" charset="0"/>
              </a:rPr>
              <a:t>Most floors will be finished with chipboard and floors will be insulated.</a:t>
            </a:r>
          </a:p>
          <a:p>
            <a:pPr>
              <a:lnSpc>
                <a:spcPct val="100000"/>
              </a:lnSpc>
            </a:pPr>
            <a:endParaRPr lang="en-US" sz="1350" dirty="0"/>
          </a:p>
        </p:txBody>
      </p:sp>
      <p:sp>
        <p:nvSpPr>
          <p:cNvPr id="13" name="Slide Number Placeholder 4">
            <a:extLst>
              <a:ext uri="{FF2B5EF4-FFF2-40B4-BE49-F238E27FC236}">
                <a16:creationId xmlns:a16="http://schemas.microsoft.com/office/drawing/2014/main" id="{D68A7B90-CE8C-4D70-A3AC-7C68D53F470B}"/>
              </a:ext>
            </a:extLst>
          </p:cNvPr>
          <p:cNvSpPr>
            <a:spLocks noGrp="1"/>
          </p:cNvSpPr>
          <p:nvPr>
            <p:ph type="sldNum" sz="quarter" idx="12"/>
          </p:nvPr>
        </p:nvSpPr>
        <p:spPr>
          <a:xfrm>
            <a:off x="8524494" y="5624513"/>
            <a:ext cx="473202" cy="273844"/>
          </a:xfrm>
        </p:spPr>
        <p:txBody>
          <a:bodyPr vert="horz" lIns="68580" tIns="34290" rIns="68580" bIns="34290" rtlCol="0" anchor="ctr">
            <a:normAutofit/>
          </a:bodyPr>
          <a:lstStyle/>
          <a:p>
            <a:pPr defTabSz="685800" fontAlgn="auto">
              <a:spcBef>
                <a:spcPts val="0"/>
              </a:spcBef>
              <a:spcAft>
                <a:spcPts val="450"/>
              </a:spcAft>
            </a:pPr>
            <a:fld id="{06B786C7-B8F9-4072-AAAA-17258464D730}" type="slidenum">
              <a:rPr lang="en-US">
                <a:solidFill>
                  <a:srgbClr val="FFFFFF"/>
                </a:solidFill>
                <a:latin typeface="Avenir Next LT Pro"/>
                <a:ea typeface="+mn-ea"/>
                <a:cs typeface="+mn-cs"/>
              </a:rPr>
              <a:pPr defTabSz="685800" fontAlgn="auto">
                <a:spcBef>
                  <a:spcPts val="0"/>
                </a:spcBef>
                <a:spcAft>
                  <a:spcPts val="450"/>
                </a:spcAft>
              </a:pPr>
              <a:t>6</a:t>
            </a:fld>
            <a:endParaRPr lang="en-US">
              <a:solidFill>
                <a:srgbClr val="FFFFFF"/>
              </a:solidFill>
              <a:latin typeface="Avenir Next LT Pro"/>
              <a:ea typeface="+mn-ea"/>
              <a:cs typeface="+mn-cs"/>
            </a:endParaRPr>
          </a:p>
        </p:txBody>
      </p:sp>
      <p:pic>
        <p:nvPicPr>
          <p:cNvPr id="4" name="Picture 3">
            <a:extLst>
              <a:ext uri="{FF2B5EF4-FFF2-40B4-BE49-F238E27FC236}">
                <a16:creationId xmlns:a16="http://schemas.microsoft.com/office/drawing/2014/main" id="{BF2D726C-7280-FCCD-6BF7-F70F4C66147E}"/>
              </a:ext>
            </a:extLst>
          </p:cNvPr>
          <p:cNvPicPr>
            <a:picLocks noChangeAspect="1"/>
          </p:cNvPicPr>
          <p:nvPr/>
        </p:nvPicPr>
        <p:blipFill>
          <a:blip r:embed="rId2"/>
          <a:stretch>
            <a:fillRect/>
          </a:stretch>
        </p:blipFill>
        <p:spPr>
          <a:xfrm>
            <a:off x="3373582" y="1824488"/>
            <a:ext cx="5693387" cy="3700702"/>
          </a:xfrm>
          <a:prstGeom prst="rect">
            <a:avLst/>
          </a:prstGeom>
        </p:spPr>
      </p:pic>
    </p:spTree>
    <p:extLst>
      <p:ext uri="{BB962C8B-B14F-4D97-AF65-F5344CB8AC3E}">
        <p14:creationId xmlns:p14="http://schemas.microsoft.com/office/powerpoint/2010/main" val="2637901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70C0"/>
                </a:solidFill>
              </a:rPr>
              <a:t>Joists</a:t>
            </a:r>
          </a:p>
        </p:txBody>
      </p:sp>
      <p:pic>
        <p:nvPicPr>
          <p:cNvPr id="5" name="Picture 4" descr="Screen Shot 2013-07-23 at 22.10.53.png"/>
          <p:cNvPicPr>
            <a:picLocks noChangeAspect="1"/>
          </p:cNvPicPr>
          <p:nvPr/>
        </p:nvPicPr>
        <p:blipFill>
          <a:blip r:embed="rId3"/>
          <a:stretch>
            <a:fillRect/>
          </a:stretch>
        </p:blipFill>
        <p:spPr>
          <a:xfrm>
            <a:off x="179512" y="3212976"/>
            <a:ext cx="3473450" cy="3517418"/>
          </a:xfrm>
          <a:prstGeom prst="rect">
            <a:avLst/>
          </a:prstGeom>
        </p:spPr>
      </p:pic>
      <p:sp>
        <p:nvSpPr>
          <p:cNvPr id="3" name="TextBox 2">
            <a:extLst>
              <a:ext uri="{FF2B5EF4-FFF2-40B4-BE49-F238E27FC236}">
                <a16:creationId xmlns:a16="http://schemas.microsoft.com/office/drawing/2014/main" id="{A91B4311-9175-50DC-183D-81A5F7E18EF1}"/>
              </a:ext>
            </a:extLst>
          </p:cNvPr>
          <p:cNvSpPr txBox="1"/>
          <p:nvPr/>
        </p:nvSpPr>
        <p:spPr>
          <a:xfrm>
            <a:off x="395536" y="1733408"/>
            <a:ext cx="5832648" cy="1015663"/>
          </a:xfrm>
          <a:prstGeom prst="rect">
            <a:avLst/>
          </a:prstGeom>
          <a:noFill/>
        </p:spPr>
        <p:txBody>
          <a:bodyPr wrap="square" rtlCol="0">
            <a:spAutoFit/>
          </a:bodyPr>
          <a:lstStyle/>
          <a:p>
            <a:r>
              <a:rPr lang="en-GB" dirty="0"/>
              <a:t>Modern upper floors don’t have to be concrete, timber joists are still the most common method of floor construction.</a:t>
            </a:r>
          </a:p>
        </p:txBody>
      </p:sp>
      <p:sp>
        <p:nvSpPr>
          <p:cNvPr id="4" name="TextBox 3">
            <a:extLst>
              <a:ext uri="{FF2B5EF4-FFF2-40B4-BE49-F238E27FC236}">
                <a16:creationId xmlns:a16="http://schemas.microsoft.com/office/drawing/2014/main" id="{B216ADA5-1FA5-C930-B447-B9B870777835}"/>
              </a:ext>
            </a:extLst>
          </p:cNvPr>
          <p:cNvSpPr txBox="1"/>
          <p:nvPr/>
        </p:nvSpPr>
        <p:spPr>
          <a:xfrm>
            <a:off x="3851920" y="3429000"/>
            <a:ext cx="4752528" cy="1015663"/>
          </a:xfrm>
          <a:prstGeom prst="rect">
            <a:avLst/>
          </a:prstGeom>
          <a:noFill/>
        </p:spPr>
        <p:txBody>
          <a:bodyPr wrap="square" rtlCol="0">
            <a:spAutoFit/>
          </a:bodyPr>
          <a:lstStyle/>
          <a:p>
            <a:r>
              <a:rPr lang="en-GB" dirty="0"/>
              <a:t>Advantages over concrete are that they are lighter, more environmentally friendly and warmer.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70C0"/>
                </a:solidFill>
              </a:rPr>
              <a:t>Flooring joists</a:t>
            </a:r>
          </a:p>
        </p:txBody>
      </p:sp>
      <p:sp>
        <p:nvSpPr>
          <p:cNvPr id="3" name="Content Placeholder 2"/>
          <p:cNvSpPr>
            <a:spLocks noGrp="1"/>
          </p:cNvSpPr>
          <p:nvPr>
            <p:ph idx="1"/>
          </p:nvPr>
        </p:nvSpPr>
        <p:spPr>
          <a:xfrm>
            <a:off x="457200" y="1371600"/>
            <a:ext cx="2743200" cy="4754563"/>
          </a:xfrm>
        </p:spPr>
        <p:txBody>
          <a:bodyPr/>
          <a:lstStyle/>
          <a:p>
            <a:r>
              <a:rPr lang="en-GB" dirty="0"/>
              <a:t>Joists are usually 50mm thick.</a:t>
            </a:r>
          </a:p>
          <a:p>
            <a:r>
              <a:rPr lang="en-GB" dirty="0"/>
              <a:t>The trimmer joist must be thicker to carry the load to the trimmed joists.</a:t>
            </a:r>
          </a:p>
          <a:p>
            <a:endParaRPr lang="en-GB" dirty="0"/>
          </a:p>
          <a:p>
            <a:r>
              <a:rPr lang="en-GB" dirty="0"/>
              <a:t>Joists typically run the shortest distance (span)</a:t>
            </a:r>
          </a:p>
          <a:p>
            <a:endParaRPr lang="en-US" dirty="0"/>
          </a:p>
        </p:txBody>
      </p:sp>
      <p:pic>
        <p:nvPicPr>
          <p:cNvPr id="13" name="Picture 12" descr="Screen Shot 2013-07-28 at 20.19.46.png"/>
          <p:cNvPicPr>
            <a:picLocks noChangeAspect="1"/>
          </p:cNvPicPr>
          <p:nvPr/>
        </p:nvPicPr>
        <p:blipFill>
          <a:blip r:embed="rId2"/>
          <a:stretch>
            <a:fillRect/>
          </a:stretch>
        </p:blipFill>
        <p:spPr>
          <a:xfrm>
            <a:off x="3352800" y="824706"/>
            <a:ext cx="5029200" cy="545061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70C0"/>
                </a:solidFill>
              </a:rPr>
              <a:t>Services under floor</a:t>
            </a:r>
          </a:p>
        </p:txBody>
      </p:sp>
      <p:sp>
        <p:nvSpPr>
          <p:cNvPr id="4" name="Content Placeholder 2"/>
          <p:cNvSpPr txBox="1">
            <a:spLocks/>
          </p:cNvSpPr>
          <p:nvPr/>
        </p:nvSpPr>
        <p:spPr>
          <a:xfrm>
            <a:off x="4572000" y="1371600"/>
            <a:ext cx="3886200" cy="3352800"/>
          </a:xfrm>
          <a:prstGeom prst="rect">
            <a:avLst/>
          </a:prstGeom>
        </p:spPr>
        <p:txBody>
          <a:bodyPr/>
          <a:lstStyle/>
          <a:p>
            <a:pPr lvl="0">
              <a:lnSpc>
                <a:spcPts val="2400"/>
              </a:lnSpc>
              <a:spcBef>
                <a:spcPts val="1000"/>
              </a:spcBef>
              <a:spcAft>
                <a:spcPts val="1000"/>
              </a:spcAft>
            </a:pPr>
            <a:endParaRPr kumimoji="0" lang="en-US" sz="2000" b="0" i="0" u="none" strike="noStrike" kern="0" cap="none" spc="0" normalizeH="0" baseline="0" noProof="0" dirty="0">
              <a:ln>
                <a:noFill/>
              </a:ln>
              <a:solidFill>
                <a:schemeClr val="tx1"/>
              </a:solidFill>
              <a:effectLst/>
              <a:uLnTx/>
              <a:uFillTx/>
              <a:latin typeface="+mn-lt"/>
              <a:ea typeface="ＭＳ Ｐゴシック" charset="-128"/>
              <a:cs typeface="ＭＳ Ｐゴシック" charset="-128"/>
            </a:endParaRPr>
          </a:p>
        </p:txBody>
      </p:sp>
      <p:pic>
        <p:nvPicPr>
          <p:cNvPr id="7" name="Picture 6"/>
          <p:cNvPicPr>
            <a:picLocks noChangeAspect="1"/>
          </p:cNvPicPr>
          <p:nvPr/>
        </p:nvPicPr>
        <p:blipFill>
          <a:blip r:embed="rId2"/>
          <a:stretch>
            <a:fillRect/>
          </a:stretch>
        </p:blipFill>
        <p:spPr>
          <a:xfrm>
            <a:off x="468313" y="1371600"/>
            <a:ext cx="7750596" cy="486571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70C0"/>
                </a:solidFill>
              </a:rPr>
              <a:t>Types of joists</a:t>
            </a:r>
          </a:p>
        </p:txBody>
      </p:sp>
      <p:sp>
        <p:nvSpPr>
          <p:cNvPr id="3" name="Content Placeholder 2"/>
          <p:cNvSpPr>
            <a:spLocks noGrp="1"/>
          </p:cNvSpPr>
          <p:nvPr>
            <p:ph idx="1"/>
          </p:nvPr>
        </p:nvSpPr>
        <p:spPr>
          <a:xfrm>
            <a:off x="457200" y="1371600"/>
            <a:ext cx="4114800" cy="4754563"/>
          </a:xfrm>
        </p:spPr>
        <p:txBody>
          <a:bodyPr/>
          <a:lstStyle/>
          <a:p>
            <a:r>
              <a:rPr lang="en-GB" dirty="0"/>
              <a:t>I joists are lighter, usually made with oriented strand board (OSB).</a:t>
            </a:r>
          </a:p>
          <a:p>
            <a:endParaRPr lang="en-GB" dirty="0"/>
          </a:p>
          <a:p>
            <a:endParaRPr lang="en-GB" dirty="0"/>
          </a:p>
          <a:p>
            <a:endParaRPr lang="en-GB" dirty="0"/>
          </a:p>
          <a:p>
            <a:r>
              <a:rPr lang="en-GB" dirty="0"/>
              <a:t> </a:t>
            </a:r>
          </a:p>
          <a:p>
            <a:r>
              <a:rPr lang="en-GB" dirty="0"/>
              <a:t>Laminated joists are manufactured from recycled timber.</a:t>
            </a:r>
          </a:p>
          <a:p>
            <a:endParaRPr lang="en-US" dirty="0"/>
          </a:p>
        </p:txBody>
      </p:sp>
      <p:pic>
        <p:nvPicPr>
          <p:cNvPr id="8" name="Picture 7" descr="Screen Shot 2013-07-28 at 20.20.11.png"/>
          <p:cNvPicPr>
            <a:picLocks noChangeAspect="1"/>
          </p:cNvPicPr>
          <p:nvPr/>
        </p:nvPicPr>
        <p:blipFill>
          <a:blip r:embed="rId2"/>
          <a:stretch>
            <a:fillRect/>
          </a:stretch>
        </p:blipFill>
        <p:spPr>
          <a:xfrm>
            <a:off x="4621193" y="548680"/>
            <a:ext cx="3837007" cy="2590800"/>
          </a:xfrm>
          <a:prstGeom prst="rect">
            <a:avLst/>
          </a:prstGeom>
        </p:spPr>
      </p:pic>
      <p:pic>
        <p:nvPicPr>
          <p:cNvPr id="4" name="Picture 3">
            <a:extLst>
              <a:ext uri="{FF2B5EF4-FFF2-40B4-BE49-F238E27FC236}">
                <a16:creationId xmlns:a16="http://schemas.microsoft.com/office/drawing/2014/main" id="{9A6FB8A9-3315-4987-6916-09C6129EE99A}"/>
              </a:ext>
            </a:extLst>
          </p:cNvPr>
          <p:cNvPicPr>
            <a:picLocks noChangeAspect="1"/>
          </p:cNvPicPr>
          <p:nvPr/>
        </p:nvPicPr>
        <p:blipFill>
          <a:blip r:embed="rId3"/>
          <a:stretch>
            <a:fillRect/>
          </a:stretch>
        </p:blipFill>
        <p:spPr>
          <a:xfrm>
            <a:off x="35496" y="3291880"/>
            <a:ext cx="5235329" cy="3409944"/>
          </a:xfrm>
          <a:prstGeom prst="rect">
            <a:avLst/>
          </a:prstGeom>
        </p:spPr>
      </p:pic>
      <p:pic>
        <p:nvPicPr>
          <p:cNvPr id="5" name="Picture 4">
            <a:extLst>
              <a:ext uri="{FF2B5EF4-FFF2-40B4-BE49-F238E27FC236}">
                <a16:creationId xmlns:a16="http://schemas.microsoft.com/office/drawing/2014/main" id="{FF1A79B8-D53F-1483-D273-99806907605A}"/>
              </a:ext>
            </a:extLst>
          </p:cNvPr>
          <p:cNvPicPr>
            <a:picLocks noChangeAspect="1"/>
          </p:cNvPicPr>
          <p:nvPr/>
        </p:nvPicPr>
        <p:blipFill>
          <a:blip r:embed="rId4"/>
          <a:stretch>
            <a:fillRect/>
          </a:stretch>
        </p:blipFill>
        <p:spPr>
          <a:xfrm>
            <a:off x="5220072" y="4149080"/>
            <a:ext cx="3744416" cy="2421064"/>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70C0"/>
                </a:solidFill>
              </a:rPr>
              <a:t>Types of joists</a:t>
            </a:r>
          </a:p>
        </p:txBody>
      </p:sp>
      <p:sp>
        <p:nvSpPr>
          <p:cNvPr id="3" name="Content Placeholder 2"/>
          <p:cNvSpPr>
            <a:spLocks noGrp="1"/>
          </p:cNvSpPr>
          <p:nvPr>
            <p:ph idx="1"/>
          </p:nvPr>
        </p:nvSpPr>
        <p:spPr>
          <a:xfrm>
            <a:off x="457200" y="1371601"/>
            <a:ext cx="3034680" cy="1121296"/>
          </a:xfrm>
        </p:spPr>
        <p:txBody>
          <a:bodyPr/>
          <a:lstStyle/>
          <a:p>
            <a:r>
              <a:rPr lang="en-GB" dirty="0"/>
              <a:t>Metal Web Joists</a:t>
            </a:r>
          </a:p>
          <a:p>
            <a:endParaRPr lang="en-GB" dirty="0"/>
          </a:p>
          <a:p>
            <a:r>
              <a:rPr lang="en-GB" dirty="0"/>
              <a:t>Offer many advantages over other types of joists.</a:t>
            </a:r>
          </a:p>
          <a:p>
            <a:endParaRPr lang="en-GB" dirty="0"/>
          </a:p>
          <a:p>
            <a:endParaRPr lang="en-GB" dirty="0"/>
          </a:p>
          <a:p>
            <a:endParaRPr lang="en-GB" dirty="0"/>
          </a:p>
          <a:p>
            <a:r>
              <a:rPr lang="en-GB" dirty="0"/>
              <a:t> </a:t>
            </a:r>
          </a:p>
          <a:p>
            <a:endParaRPr lang="en-US" dirty="0"/>
          </a:p>
        </p:txBody>
      </p:sp>
      <p:pic>
        <p:nvPicPr>
          <p:cNvPr id="5" name="Picture 4">
            <a:extLst>
              <a:ext uri="{FF2B5EF4-FFF2-40B4-BE49-F238E27FC236}">
                <a16:creationId xmlns:a16="http://schemas.microsoft.com/office/drawing/2014/main" id="{6E3AF959-4491-77B5-CADC-A5EDB023BB33}"/>
              </a:ext>
            </a:extLst>
          </p:cNvPr>
          <p:cNvPicPr>
            <a:picLocks noChangeAspect="1"/>
          </p:cNvPicPr>
          <p:nvPr/>
        </p:nvPicPr>
        <p:blipFill>
          <a:blip r:embed="rId2"/>
          <a:stretch>
            <a:fillRect/>
          </a:stretch>
        </p:blipFill>
        <p:spPr>
          <a:xfrm>
            <a:off x="3594304" y="1060711"/>
            <a:ext cx="4749200" cy="3160377"/>
          </a:xfrm>
          <a:prstGeom prst="rect">
            <a:avLst/>
          </a:prstGeom>
        </p:spPr>
      </p:pic>
      <p:pic>
        <p:nvPicPr>
          <p:cNvPr id="6" name="Picture 5">
            <a:extLst>
              <a:ext uri="{FF2B5EF4-FFF2-40B4-BE49-F238E27FC236}">
                <a16:creationId xmlns:a16="http://schemas.microsoft.com/office/drawing/2014/main" id="{AB25AB3C-2DFB-5C1F-83FC-C55E8A345BFD}"/>
              </a:ext>
            </a:extLst>
          </p:cNvPr>
          <p:cNvPicPr>
            <a:picLocks noChangeAspect="1"/>
          </p:cNvPicPr>
          <p:nvPr/>
        </p:nvPicPr>
        <p:blipFill>
          <a:blip r:embed="rId3"/>
          <a:stretch>
            <a:fillRect/>
          </a:stretch>
        </p:blipFill>
        <p:spPr>
          <a:xfrm>
            <a:off x="0" y="4428921"/>
            <a:ext cx="3635896" cy="2422984"/>
          </a:xfrm>
          <a:prstGeom prst="rect">
            <a:avLst/>
          </a:prstGeom>
        </p:spPr>
      </p:pic>
      <p:sp>
        <p:nvSpPr>
          <p:cNvPr id="10" name="TextBox 9">
            <a:extLst>
              <a:ext uri="{FF2B5EF4-FFF2-40B4-BE49-F238E27FC236}">
                <a16:creationId xmlns:a16="http://schemas.microsoft.com/office/drawing/2014/main" id="{73570561-BBE1-EE3A-6E47-55D1306A6642}"/>
              </a:ext>
            </a:extLst>
          </p:cNvPr>
          <p:cNvSpPr txBox="1"/>
          <p:nvPr/>
        </p:nvSpPr>
        <p:spPr>
          <a:xfrm>
            <a:off x="4114800" y="5229200"/>
            <a:ext cx="4572000" cy="1015663"/>
          </a:xfrm>
          <a:prstGeom prst="rect">
            <a:avLst/>
          </a:prstGeom>
          <a:noFill/>
        </p:spPr>
        <p:txBody>
          <a:bodyPr wrap="square">
            <a:spAutoFit/>
          </a:bodyPr>
          <a:lstStyle/>
          <a:p>
            <a:r>
              <a:rPr lang="en-GB" dirty="0">
                <a:hlinkClick r:id="rId4"/>
              </a:rPr>
              <a:t>Metal Web Joist Installation Animation | Specification Construction Videos | Specification Online</a:t>
            </a:r>
            <a:endParaRPr lang="en-GB" dirty="0"/>
          </a:p>
        </p:txBody>
      </p:sp>
    </p:spTree>
    <p:extLst>
      <p:ext uri="{BB962C8B-B14F-4D97-AF65-F5344CB8AC3E}">
        <p14:creationId xmlns:p14="http://schemas.microsoft.com/office/powerpoint/2010/main" val="1051395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218487" cy="381000"/>
          </a:xfrm>
        </p:spPr>
        <p:txBody>
          <a:bodyPr/>
          <a:lstStyle/>
          <a:p>
            <a:r>
              <a:rPr lang="en-US" dirty="0">
                <a:solidFill>
                  <a:srgbClr val="0070C0"/>
                </a:solidFill>
              </a:rPr>
              <a:t>Room Construction</a:t>
            </a:r>
            <a:endParaRPr lang="en-GB" dirty="0">
              <a:solidFill>
                <a:srgbClr val="0070C0"/>
              </a:solidFill>
            </a:endParaRPr>
          </a:p>
        </p:txBody>
      </p:sp>
      <p:pic>
        <p:nvPicPr>
          <p:cNvPr id="4" name="Content Placeholder 3" descr="Bridging.JPG"/>
          <p:cNvPicPr>
            <a:picLocks noGrp="1" noChangeAspect="1"/>
          </p:cNvPicPr>
          <p:nvPr>
            <p:ph idx="1"/>
          </p:nvPr>
        </p:nvPicPr>
        <p:blipFill>
          <a:blip r:embed="rId2"/>
          <a:srcRect l="-23335" r="-23335"/>
          <a:stretch>
            <a:fillRect/>
          </a:stretch>
        </p:blipFill>
        <p:spPr>
          <a:xfrm>
            <a:off x="-900608" y="620688"/>
            <a:ext cx="6768752" cy="3910564"/>
          </a:xfrm>
        </p:spPr>
      </p:pic>
      <p:pic>
        <p:nvPicPr>
          <p:cNvPr id="3" name="Picture 2">
            <a:extLst>
              <a:ext uri="{FF2B5EF4-FFF2-40B4-BE49-F238E27FC236}">
                <a16:creationId xmlns:a16="http://schemas.microsoft.com/office/drawing/2014/main" id="{5C785598-D82E-C39B-D6E1-A1FF97698AA3}"/>
              </a:ext>
            </a:extLst>
          </p:cNvPr>
          <p:cNvPicPr>
            <a:picLocks noChangeAspect="1"/>
          </p:cNvPicPr>
          <p:nvPr/>
        </p:nvPicPr>
        <p:blipFill>
          <a:blip r:embed="rId3"/>
          <a:stretch>
            <a:fillRect/>
          </a:stretch>
        </p:blipFill>
        <p:spPr>
          <a:xfrm>
            <a:off x="5508104" y="2764739"/>
            <a:ext cx="3581400" cy="4086225"/>
          </a:xfrm>
          <a:prstGeom prst="rect">
            <a:avLst/>
          </a:prstGeom>
        </p:spPr>
      </p:pic>
    </p:spTree>
    <p:extLst>
      <p:ext uri="{BB962C8B-B14F-4D97-AF65-F5344CB8AC3E}">
        <p14:creationId xmlns:p14="http://schemas.microsoft.com/office/powerpoint/2010/main" val="32576169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218487" cy="381000"/>
          </a:xfrm>
        </p:spPr>
        <p:txBody>
          <a:bodyPr/>
          <a:lstStyle/>
          <a:p>
            <a:r>
              <a:rPr lang="en-US" dirty="0">
                <a:solidFill>
                  <a:srgbClr val="0070C0"/>
                </a:solidFill>
              </a:rPr>
              <a:t>Floor Coverings</a:t>
            </a:r>
            <a:endParaRPr lang="en-GB" dirty="0">
              <a:solidFill>
                <a:srgbClr val="0070C0"/>
              </a:solidFill>
            </a:endParaRPr>
          </a:p>
        </p:txBody>
      </p:sp>
      <p:sp>
        <p:nvSpPr>
          <p:cNvPr id="6" name="Content Placeholder 5">
            <a:extLst>
              <a:ext uri="{FF2B5EF4-FFF2-40B4-BE49-F238E27FC236}">
                <a16:creationId xmlns:a16="http://schemas.microsoft.com/office/drawing/2014/main" id="{00678A7C-D325-84F9-A432-6EC5946CE6EC}"/>
              </a:ext>
            </a:extLst>
          </p:cNvPr>
          <p:cNvSpPr>
            <a:spLocks noGrp="1"/>
          </p:cNvSpPr>
          <p:nvPr>
            <p:ph idx="1"/>
          </p:nvPr>
        </p:nvSpPr>
        <p:spPr>
          <a:xfrm>
            <a:off x="0" y="3573016"/>
            <a:ext cx="9144000" cy="2698644"/>
          </a:xfrm>
        </p:spPr>
        <p:txBody>
          <a:bodyPr/>
          <a:lstStyle/>
          <a:p>
            <a:r>
              <a:rPr lang="en-GB" dirty="0"/>
              <a:t>Modern timber floors are covered with chipboard floorboard. Typically 600mm x 2400mm with tongue and groove edges and ends. </a:t>
            </a:r>
          </a:p>
          <a:p>
            <a:r>
              <a:rPr lang="en-GB" dirty="0"/>
              <a:t>A green colour denotes that they are moisture resistant.</a:t>
            </a:r>
          </a:p>
          <a:p>
            <a:r>
              <a:rPr lang="en-GB" dirty="0"/>
              <a:t>Boards come in 2 thicknesses, 18mm and 22mm. A general rule is that the 18mm is used when joists are at 400mm centres, and the thicker, 22mm boards are used where joists are at 600mm centres.</a:t>
            </a:r>
          </a:p>
          <a:p>
            <a:r>
              <a:rPr lang="en-GB" dirty="0"/>
              <a:t>These are screwed down to the joists although sometimes a </a:t>
            </a:r>
            <a:r>
              <a:rPr lang="en-GB" dirty="0" err="1"/>
              <a:t>nailgun</a:t>
            </a:r>
            <a:r>
              <a:rPr lang="en-GB" dirty="0"/>
              <a:t> with annular </a:t>
            </a:r>
            <a:r>
              <a:rPr lang="en-GB" dirty="0" err="1"/>
              <a:t>ringshank</a:t>
            </a:r>
            <a:r>
              <a:rPr lang="en-GB" dirty="0"/>
              <a:t> nails are used.</a:t>
            </a:r>
          </a:p>
        </p:txBody>
      </p:sp>
      <p:pic>
        <p:nvPicPr>
          <p:cNvPr id="7" name="Picture 6">
            <a:extLst>
              <a:ext uri="{FF2B5EF4-FFF2-40B4-BE49-F238E27FC236}">
                <a16:creationId xmlns:a16="http://schemas.microsoft.com/office/drawing/2014/main" id="{9DB635F6-3EF1-F505-2E71-74640D2CBA15}"/>
              </a:ext>
            </a:extLst>
          </p:cNvPr>
          <p:cNvPicPr>
            <a:picLocks noChangeAspect="1"/>
          </p:cNvPicPr>
          <p:nvPr/>
        </p:nvPicPr>
        <p:blipFill>
          <a:blip r:embed="rId2"/>
          <a:stretch>
            <a:fillRect/>
          </a:stretch>
        </p:blipFill>
        <p:spPr>
          <a:xfrm>
            <a:off x="3995936" y="8394"/>
            <a:ext cx="5143083" cy="3431401"/>
          </a:xfrm>
          <a:prstGeom prst="rect">
            <a:avLst/>
          </a:prstGeom>
        </p:spPr>
      </p:pic>
      <p:pic>
        <p:nvPicPr>
          <p:cNvPr id="8" name="Picture 7">
            <a:extLst>
              <a:ext uri="{FF2B5EF4-FFF2-40B4-BE49-F238E27FC236}">
                <a16:creationId xmlns:a16="http://schemas.microsoft.com/office/drawing/2014/main" id="{5BD1E156-99FE-F276-3B34-3A1E2A4A88CD}"/>
              </a:ext>
            </a:extLst>
          </p:cNvPr>
          <p:cNvPicPr>
            <a:picLocks noChangeAspect="1"/>
          </p:cNvPicPr>
          <p:nvPr/>
        </p:nvPicPr>
        <p:blipFill>
          <a:blip r:embed="rId3"/>
          <a:stretch>
            <a:fillRect/>
          </a:stretch>
        </p:blipFill>
        <p:spPr>
          <a:xfrm>
            <a:off x="4981" y="680741"/>
            <a:ext cx="3918948" cy="1543530"/>
          </a:xfrm>
          <a:prstGeom prst="rect">
            <a:avLst/>
          </a:prstGeom>
        </p:spPr>
      </p:pic>
      <p:sp>
        <p:nvSpPr>
          <p:cNvPr id="9" name="TextBox 8">
            <a:extLst>
              <a:ext uri="{FF2B5EF4-FFF2-40B4-BE49-F238E27FC236}">
                <a16:creationId xmlns:a16="http://schemas.microsoft.com/office/drawing/2014/main" id="{F8096C85-DE6B-CD96-57A1-23F0C60138E4}"/>
              </a:ext>
            </a:extLst>
          </p:cNvPr>
          <p:cNvSpPr txBox="1"/>
          <p:nvPr/>
        </p:nvSpPr>
        <p:spPr>
          <a:xfrm>
            <a:off x="-46283" y="2233217"/>
            <a:ext cx="3077830" cy="338554"/>
          </a:xfrm>
          <a:prstGeom prst="rect">
            <a:avLst/>
          </a:prstGeom>
          <a:noFill/>
        </p:spPr>
        <p:txBody>
          <a:bodyPr wrap="none" rtlCol="0">
            <a:spAutoFit/>
          </a:bodyPr>
          <a:lstStyle/>
          <a:p>
            <a:r>
              <a:rPr lang="en-GB" sz="1600" dirty="0"/>
              <a:t>Smaller, Traditional Floorboards</a:t>
            </a:r>
          </a:p>
        </p:txBody>
      </p:sp>
    </p:spTree>
    <p:extLst>
      <p:ext uri="{BB962C8B-B14F-4D97-AF65-F5344CB8AC3E}">
        <p14:creationId xmlns:p14="http://schemas.microsoft.com/office/powerpoint/2010/main" val="2968841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C48F5-37A6-1D47-1898-4390C81635D6}"/>
              </a:ext>
            </a:extLst>
          </p:cNvPr>
          <p:cNvSpPr>
            <a:spLocks noGrp="1"/>
          </p:cNvSpPr>
          <p:nvPr>
            <p:ph type="title"/>
          </p:nvPr>
        </p:nvSpPr>
        <p:spPr/>
        <p:txBody>
          <a:bodyPr/>
          <a:lstStyle/>
          <a:p>
            <a:r>
              <a:rPr lang="en-GB" dirty="0">
                <a:solidFill>
                  <a:srgbClr val="0070C0"/>
                </a:solidFill>
              </a:rPr>
              <a:t>Attic Trusses</a:t>
            </a:r>
          </a:p>
        </p:txBody>
      </p:sp>
      <p:pic>
        <p:nvPicPr>
          <p:cNvPr id="4" name="Content Placeholder 3">
            <a:extLst>
              <a:ext uri="{FF2B5EF4-FFF2-40B4-BE49-F238E27FC236}">
                <a16:creationId xmlns:a16="http://schemas.microsoft.com/office/drawing/2014/main" id="{CF29853E-AFD9-4D48-E001-0A294C5BD4BB}"/>
              </a:ext>
            </a:extLst>
          </p:cNvPr>
          <p:cNvPicPr>
            <a:picLocks noGrp="1" noChangeAspect="1"/>
          </p:cNvPicPr>
          <p:nvPr>
            <p:ph idx="1"/>
          </p:nvPr>
        </p:nvPicPr>
        <p:blipFill>
          <a:blip r:embed="rId2"/>
          <a:stretch>
            <a:fillRect/>
          </a:stretch>
        </p:blipFill>
        <p:spPr>
          <a:xfrm>
            <a:off x="12401" y="2225911"/>
            <a:ext cx="8229600" cy="4632089"/>
          </a:xfrm>
          <a:prstGeom prst="rect">
            <a:avLst/>
          </a:prstGeom>
        </p:spPr>
      </p:pic>
      <p:sp>
        <p:nvSpPr>
          <p:cNvPr id="5" name="TextBox 4">
            <a:extLst>
              <a:ext uri="{FF2B5EF4-FFF2-40B4-BE49-F238E27FC236}">
                <a16:creationId xmlns:a16="http://schemas.microsoft.com/office/drawing/2014/main" id="{6DE414B4-66BB-7FFD-EA50-1412B3B9CA78}"/>
              </a:ext>
            </a:extLst>
          </p:cNvPr>
          <p:cNvSpPr txBox="1"/>
          <p:nvPr/>
        </p:nvSpPr>
        <p:spPr>
          <a:xfrm>
            <a:off x="395536" y="1532846"/>
            <a:ext cx="7104830" cy="400110"/>
          </a:xfrm>
          <a:prstGeom prst="rect">
            <a:avLst/>
          </a:prstGeom>
          <a:noFill/>
        </p:spPr>
        <p:txBody>
          <a:bodyPr wrap="none" rtlCol="0">
            <a:spAutoFit/>
          </a:bodyPr>
          <a:lstStyle/>
          <a:p>
            <a:r>
              <a:rPr lang="en-GB" dirty="0"/>
              <a:t>Are designed to incorporate a room (and floor) in their design</a:t>
            </a:r>
          </a:p>
        </p:txBody>
      </p:sp>
    </p:spTree>
    <p:extLst>
      <p:ext uri="{BB962C8B-B14F-4D97-AF65-F5344CB8AC3E}">
        <p14:creationId xmlns:p14="http://schemas.microsoft.com/office/powerpoint/2010/main" val="17633837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US" dirty="0">
                <a:solidFill>
                  <a:srgbClr val="0070C0"/>
                </a:solidFill>
              </a:rPr>
              <a:t>Terminology</a:t>
            </a:r>
            <a:endParaRPr lang="en-US" dirty="0">
              <a:solidFill>
                <a:srgbClr val="0070C0"/>
              </a:solidFill>
              <a:ea typeface="ＭＳ Ｐゴシック" pitchFamily="-105" charset="-128"/>
              <a:cs typeface="ＭＳ Ｐゴシック" pitchFamily="-105" charset="-128"/>
            </a:endParaRPr>
          </a:p>
        </p:txBody>
      </p:sp>
      <p:sp>
        <p:nvSpPr>
          <p:cNvPr id="5123" name="Content Placeholder 2"/>
          <p:cNvSpPr>
            <a:spLocks noGrp="1"/>
          </p:cNvSpPr>
          <p:nvPr>
            <p:ph sz="quarter" idx="10"/>
          </p:nvPr>
        </p:nvSpPr>
        <p:spPr>
          <a:xfrm>
            <a:off x="457200" y="1371600"/>
            <a:ext cx="8147248" cy="4361656"/>
          </a:xfrm>
        </p:spPr>
        <p:txBody>
          <a:bodyPr/>
          <a:lstStyle/>
          <a:p>
            <a:pPr eaLnBrk="1" hangingPunct="1">
              <a:defRPr/>
            </a:pPr>
            <a:r>
              <a:rPr lang="en-GB" b="1" dirty="0"/>
              <a:t>Wall plate:</a:t>
            </a:r>
            <a:r>
              <a:rPr lang="en-GB" dirty="0"/>
              <a:t> Bedded on top of the support walls, and to which the joist ends are fixed. Cross-section size usually 100mm x 50mm, but may differ according to specification.</a:t>
            </a:r>
          </a:p>
          <a:p>
            <a:pPr eaLnBrk="1" hangingPunct="1">
              <a:defRPr/>
            </a:pPr>
            <a:r>
              <a:rPr lang="en-GB" b="1" dirty="0"/>
              <a:t>Wall bearer:</a:t>
            </a:r>
            <a:r>
              <a:rPr lang="en-GB" dirty="0"/>
              <a:t> As wall plates, but fixed to a wall face by bolts or other means. Cross-section size as specified to the suit span of the joist.</a:t>
            </a:r>
          </a:p>
          <a:p>
            <a:pPr eaLnBrk="1" hangingPunct="1">
              <a:defRPr/>
            </a:pPr>
            <a:r>
              <a:rPr lang="en-GB" b="1" dirty="0"/>
              <a:t>DPC:</a:t>
            </a:r>
            <a:r>
              <a:rPr lang="en-GB" dirty="0"/>
              <a:t> Damp Proof Course – a plastic layer in brickwork through which moisture cannot pass.</a:t>
            </a:r>
          </a:p>
          <a:p>
            <a:pPr eaLnBrk="1" hangingPunct="1">
              <a:defRPr/>
            </a:pPr>
            <a:r>
              <a:rPr lang="en-GB" dirty="0"/>
              <a:t>DPM: Damp Proof Membrane – Similar to DPC but covers a whole floor</a:t>
            </a:r>
          </a:p>
          <a:p>
            <a:pPr eaLnBrk="1" hangingPunct="1">
              <a:defRPr/>
            </a:pPr>
            <a:r>
              <a:rPr lang="en-GB" b="1" dirty="0"/>
              <a:t>Air brick:</a:t>
            </a:r>
            <a:r>
              <a:rPr lang="en-GB" dirty="0"/>
              <a:t> Honeycombed brick through which air can pass.</a:t>
            </a:r>
          </a:p>
          <a:p>
            <a:pPr eaLnBrk="1" hangingPunct="1">
              <a:defRPr/>
            </a:pPr>
            <a:r>
              <a:rPr lang="en-GB" b="1" dirty="0"/>
              <a:t>Joist hanger:</a:t>
            </a:r>
            <a:r>
              <a:rPr lang="en-GB" dirty="0"/>
              <a:t> A metal frame (or shoe) fixed into a wall (or to a supporting joist), for supporting the end of a joist. Size to suit joist section size.</a:t>
            </a:r>
          </a:p>
          <a:p>
            <a:pPr eaLnBrk="1" hangingPunct="1">
              <a:defRPr/>
            </a:pPr>
            <a:endParaRPr lang="en-GB" dirty="0"/>
          </a:p>
          <a:p>
            <a:pPr lvl="3">
              <a:defRPr/>
            </a:pPr>
            <a:endParaRPr lang="en-US" dirty="0"/>
          </a:p>
          <a:p>
            <a:pPr marL="0" indent="0"/>
            <a:endParaRPr lang="en-US" dirty="0">
              <a:ea typeface="ＭＳ Ｐゴシック" pitchFamily="-105" charset="-128"/>
              <a:cs typeface="ＭＳ Ｐゴシック" pitchFamily="-105" charset="-12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34985673-E9A9-A9A4-4140-93BBB6DCF5B4}"/>
              </a:ext>
            </a:extLst>
          </p:cNvPr>
          <p:cNvPicPr>
            <a:picLocks noGrp="1" noChangeAspect="1"/>
          </p:cNvPicPr>
          <p:nvPr>
            <p:ph idx="1"/>
          </p:nvPr>
        </p:nvPicPr>
        <p:blipFill rotWithShape="1">
          <a:blip r:embed="rId2"/>
          <a:srcRect t="10238" r="22253"/>
          <a:stretch/>
        </p:blipFill>
        <p:spPr>
          <a:xfrm>
            <a:off x="2339752" y="39653"/>
            <a:ext cx="4464496" cy="6778694"/>
          </a:xfrm>
          <a:prstGeom prst="rect">
            <a:avLst/>
          </a:prstGeom>
        </p:spPr>
      </p:pic>
    </p:spTree>
    <p:extLst>
      <p:ext uri="{BB962C8B-B14F-4D97-AF65-F5344CB8AC3E}">
        <p14:creationId xmlns:p14="http://schemas.microsoft.com/office/powerpoint/2010/main" val="33129358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Rectangle 3"/>
          <p:cNvSpPr>
            <a:spLocks noGrp="1" noChangeArrowheads="1"/>
          </p:cNvSpPr>
          <p:nvPr>
            <p:ph type="body" idx="4294967295"/>
          </p:nvPr>
        </p:nvSpPr>
        <p:spPr>
          <a:xfrm>
            <a:off x="457200" y="1371600"/>
            <a:ext cx="8229600" cy="4754563"/>
          </a:xfrm>
        </p:spPr>
        <p:txBody>
          <a:bodyPr/>
          <a:lstStyle/>
          <a:p>
            <a:pPr marL="0" indent="0" algn="ctr" eaLnBrk="1" hangingPunct="1">
              <a:lnSpc>
                <a:spcPct val="100000"/>
              </a:lnSpc>
            </a:pPr>
            <a:endParaRPr sz="6000" dirty="0">
              <a:solidFill>
                <a:srgbClr val="E30613"/>
              </a:solidFill>
              <a:ea typeface="ＭＳ Ｐゴシック" pitchFamily="-105" charset="-128"/>
              <a:cs typeface="ＭＳ Ｐゴシック" pitchFamily="-105" charset="-128"/>
            </a:endParaRPr>
          </a:p>
          <a:p>
            <a:pPr marL="0" indent="0" algn="ctr" eaLnBrk="1" hangingPunct="1">
              <a:lnSpc>
                <a:spcPct val="100000"/>
              </a:lnSpc>
            </a:pPr>
            <a:r>
              <a:rPr sz="6000" dirty="0">
                <a:solidFill>
                  <a:srgbClr val="0070C0"/>
                </a:solidFill>
                <a:ea typeface="ＭＳ Ｐゴシック" pitchFamily="-105" charset="-128"/>
                <a:cs typeface="ＭＳ Ｐゴシック" pitchFamily="-105" charset="-128"/>
              </a:rPr>
              <a:t>Any questions?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olorBlockVTI">
  <a:themeElements>
    <a:clrScheme name="ColorBlock Color Scheme">
      <a:dk1>
        <a:sysClr val="windowText" lastClr="000000"/>
      </a:dk1>
      <a:lt1>
        <a:sysClr val="window" lastClr="FFFFFF"/>
      </a:lt1>
      <a:dk2>
        <a:srgbClr val="002044"/>
      </a:dk2>
      <a:lt2>
        <a:srgbClr val="F5F0F3"/>
      </a:lt2>
      <a:accent1>
        <a:srgbClr val="4A41C5"/>
      </a:accent1>
      <a:accent2>
        <a:srgbClr val="37997B"/>
      </a:accent2>
      <a:accent3>
        <a:srgbClr val="17B4DF"/>
      </a:accent3>
      <a:accent4>
        <a:srgbClr val="E69500"/>
      </a:accent4>
      <a:accent5>
        <a:srgbClr val="276D77"/>
      </a:accent5>
      <a:accent6>
        <a:srgbClr val="386ECE"/>
      </a:accent6>
      <a:hlink>
        <a:srgbClr val="AF1DAF"/>
      </a:hlink>
      <a:folHlink>
        <a:srgbClr val="FE5C68"/>
      </a:folHlink>
    </a:clrScheme>
    <a:fontScheme name="Custom 1">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lorBlockVTI" id="{733CB85B-8F47-42FB-9326-9FF507018D27}" vid="{069BD9C2-DF61-4F2B-A577-A59C7FC2FF6B}"/>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826</Words>
  <Application>Microsoft Office PowerPoint</Application>
  <PresentationFormat>On-screen Show (4:3)</PresentationFormat>
  <Paragraphs>84</Paragraphs>
  <Slides>17</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17</vt:i4>
      </vt:variant>
    </vt:vector>
  </HeadingPairs>
  <TitlesOfParts>
    <vt:vector size="24" baseType="lpstr">
      <vt:lpstr>Lucida Grande</vt:lpstr>
      <vt:lpstr>Arial</vt:lpstr>
      <vt:lpstr>Avenir Next LT Pro</vt:lpstr>
      <vt:lpstr>Times New Roman</vt:lpstr>
      <vt:lpstr>Verdana</vt:lpstr>
      <vt:lpstr>Default Design</vt:lpstr>
      <vt:lpstr>ColorBlockVTI</vt:lpstr>
      <vt:lpstr>PowerPoint Presentation</vt:lpstr>
      <vt:lpstr>Flooring</vt:lpstr>
      <vt:lpstr>Modern Solid Ground Floors</vt:lpstr>
      <vt:lpstr>Modern Solid Ground Floors</vt:lpstr>
      <vt:lpstr>Modern Concrete Suspended Floors</vt:lpstr>
      <vt:lpstr>Modern Timber Suspended Ground Floor</vt:lpstr>
      <vt:lpstr>Joists</vt:lpstr>
      <vt:lpstr>Flooring joists</vt:lpstr>
      <vt:lpstr>Services under floor</vt:lpstr>
      <vt:lpstr>Types of joists</vt:lpstr>
      <vt:lpstr>Types of joists</vt:lpstr>
      <vt:lpstr>Room Construction</vt:lpstr>
      <vt:lpstr>Floor Coverings</vt:lpstr>
      <vt:lpstr>Attic Trusses</vt:lpstr>
      <vt:lpstr>Terminology</vt:lpstr>
      <vt:lpstr>PowerPoint Presentation</vt:lpstr>
      <vt:lpstr>PowerPoint Presentation</vt:lpstr>
    </vt:vector>
  </TitlesOfParts>
  <Company>City &amp; Guilds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janicec</dc:creator>
  <cp:lastModifiedBy>Rhodri Thomas</cp:lastModifiedBy>
  <cp:revision>113</cp:revision>
  <dcterms:created xsi:type="dcterms:W3CDTF">2013-05-28T00:38:54Z</dcterms:created>
  <dcterms:modified xsi:type="dcterms:W3CDTF">2023-03-16T08:42:42Z</dcterms:modified>
</cp:coreProperties>
</file>