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BEB4"/>
    <a:srgbClr val="C0DBBF"/>
    <a:srgbClr val="E7C0ED"/>
    <a:srgbClr val="C3C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8BF44F-44A8-4EF5-2C40-3279D0E03270}" v="498" dt="2025-10-09T15:57:42.7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Carrillo Oviol (2419753)" userId="S::2419753@student.uwtsd.ac.uk::24b22661-ba2e-4f95-90b9-0faab2a074a4" providerId="AD" clId="Web-{E58BF44F-44A8-4EF5-2C40-3279D0E03270}"/>
    <pc:docChg chg="mod addSld delSld modSld addMainMaster delMainMaster modMainMaster">
      <pc:chgData name="Valentina Carrillo Oviol (2419753)" userId="S::2419753@student.uwtsd.ac.uk::24b22661-ba2e-4f95-90b9-0faab2a074a4" providerId="AD" clId="Web-{E58BF44F-44A8-4EF5-2C40-3279D0E03270}" dt="2025-10-09T15:57:42.796" v="376" actId="20577"/>
      <pc:docMkLst>
        <pc:docMk/>
      </pc:docMkLst>
      <pc:sldChg chg="addSp delSp modSp mod setBg modClrScheme chgLayout">
        <pc:chgData name="Valentina Carrillo Oviol (2419753)" userId="S::2419753@student.uwtsd.ac.uk::24b22661-ba2e-4f95-90b9-0faab2a074a4" providerId="AD" clId="Web-{E58BF44F-44A8-4EF5-2C40-3279D0E03270}" dt="2025-10-09T14:31:01.465" v="207" actId="1076"/>
        <pc:sldMkLst>
          <pc:docMk/>
          <pc:sldMk cId="109857222" sldId="256"/>
        </pc:sldMkLst>
        <pc:spChg chg="del mod ord">
          <ac:chgData name="Valentina Carrillo Oviol (2419753)" userId="S::2419753@student.uwtsd.ac.uk::24b22661-ba2e-4f95-90b9-0faab2a074a4" providerId="AD" clId="Web-{E58BF44F-44A8-4EF5-2C40-3279D0E03270}" dt="2025-10-09T13:55:27.653" v="5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Valentina Carrillo Oviol (2419753)" userId="S::2419753@student.uwtsd.ac.uk::24b22661-ba2e-4f95-90b9-0faab2a074a4" providerId="AD" clId="Web-{E58BF44F-44A8-4EF5-2C40-3279D0E03270}" dt="2025-10-09T13:55:27.653" v="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Valentina Carrillo Oviol (2419753)" userId="S::2419753@student.uwtsd.ac.uk::24b22661-ba2e-4f95-90b9-0faab2a074a4" providerId="AD" clId="Web-{E58BF44F-44A8-4EF5-2C40-3279D0E03270}" dt="2025-10-09T14:10:32.695" v="51" actId="20577"/>
          <ac:spMkLst>
            <pc:docMk/>
            <pc:sldMk cId="109857222" sldId="256"/>
            <ac:spMk id="4" creationId="{93DC3507-CFEF-C8E2-582C-0097DC69B2F6}"/>
          </ac:spMkLst>
        </pc:spChg>
        <pc:spChg chg="add mod">
          <ac:chgData name="Valentina Carrillo Oviol (2419753)" userId="S::2419753@student.uwtsd.ac.uk::24b22661-ba2e-4f95-90b9-0faab2a074a4" providerId="AD" clId="Web-{E58BF44F-44A8-4EF5-2C40-3279D0E03270}" dt="2025-10-09T14:30:19.759" v="199" actId="20577"/>
          <ac:spMkLst>
            <pc:docMk/>
            <pc:sldMk cId="109857222" sldId="256"/>
            <ac:spMk id="5" creationId="{E7899975-7932-6C52-9A79-785CD412DCEE}"/>
          </ac:spMkLst>
        </pc:spChg>
        <pc:spChg chg="add del mod ord">
          <ac:chgData name="Valentina Carrillo Oviol (2419753)" userId="S::2419753@student.uwtsd.ac.uk::24b22661-ba2e-4f95-90b9-0faab2a074a4" providerId="AD" clId="Web-{E58BF44F-44A8-4EF5-2C40-3279D0E03270}" dt="2025-10-09T13:56:26.780" v="14"/>
          <ac:spMkLst>
            <pc:docMk/>
            <pc:sldMk cId="109857222" sldId="256"/>
            <ac:spMk id="8" creationId="{C9CFFA88-661F-9A24-862D-BB392EB631A2}"/>
          </ac:spMkLst>
        </pc:spChg>
        <pc:spChg chg="add mod">
          <ac:chgData name="Valentina Carrillo Oviol (2419753)" userId="S::2419753@student.uwtsd.ac.uk::24b22661-ba2e-4f95-90b9-0faab2a074a4" providerId="AD" clId="Web-{E58BF44F-44A8-4EF5-2C40-3279D0E03270}" dt="2025-10-09T14:30:53.433" v="206" actId="1076"/>
          <ac:spMkLst>
            <pc:docMk/>
            <pc:sldMk cId="109857222" sldId="256"/>
            <ac:spMk id="9" creationId="{9FA033E2-1935-BF31-5E40-E2EF7B89907B}"/>
          </ac:spMkLst>
        </pc:spChg>
        <pc:spChg chg="add del mod ord">
          <ac:chgData name="Valentina Carrillo Oviol (2419753)" userId="S::2419753@student.uwtsd.ac.uk::24b22661-ba2e-4f95-90b9-0faab2a074a4" providerId="AD" clId="Web-{E58BF44F-44A8-4EF5-2C40-3279D0E03270}" dt="2025-10-09T13:56:26.780" v="14"/>
          <ac:spMkLst>
            <pc:docMk/>
            <pc:sldMk cId="109857222" sldId="256"/>
            <ac:spMk id="10" creationId="{A24109FE-C729-1A0B-44D9-7837A19A9AC9}"/>
          </ac:spMkLst>
        </pc:spChg>
        <pc:spChg chg="add del mod ord">
          <ac:chgData name="Valentina Carrillo Oviol (2419753)" userId="S::2419753@student.uwtsd.ac.uk::24b22661-ba2e-4f95-90b9-0faab2a074a4" providerId="AD" clId="Web-{E58BF44F-44A8-4EF5-2C40-3279D0E03270}" dt="2025-10-09T13:56:26.780" v="14"/>
          <ac:spMkLst>
            <pc:docMk/>
            <pc:sldMk cId="109857222" sldId="256"/>
            <ac:spMk id="12" creationId="{9C0DEB47-1383-13C3-FE97-4765894188EF}"/>
          </ac:spMkLst>
        </pc:spChg>
        <pc:spChg chg="add del mod ord">
          <ac:chgData name="Valentina Carrillo Oviol (2419753)" userId="S::2419753@student.uwtsd.ac.uk::24b22661-ba2e-4f95-90b9-0faab2a074a4" providerId="AD" clId="Web-{E58BF44F-44A8-4EF5-2C40-3279D0E03270}" dt="2025-10-09T13:56:26.780" v="14"/>
          <ac:spMkLst>
            <pc:docMk/>
            <pc:sldMk cId="109857222" sldId="256"/>
            <ac:spMk id="14" creationId="{DD128C39-0324-3945-B27B-684C0C1D9D69}"/>
          </ac:spMkLst>
        </pc:spChg>
        <pc:spChg chg="add del mod ord">
          <ac:chgData name="Valentina Carrillo Oviol (2419753)" userId="S::2419753@student.uwtsd.ac.uk::24b22661-ba2e-4f95-90b9-0faab2a074a4" providerId="AD" clId="Web-{E58BF44F-44A8-4EF5-2C40-3279D0E03270}" dt="2025-10-09T13:56:26.780" v="14"/>
          <ac:spMkLst>
            <pc:docMk/>
            <pc:sldMk cId="109857222" sldId="256"/>
            <ac:spMk id="16" creationId="{B4A25BDF-5130-815C-F4C6-757FF38E4A27}"/>
          </ac:spMkLst>
        </pc:spChg>
        <pc:spChg chg="add mod ord">
          <ac:chgData name="Valentina Carrillo Oviol (2419753)" userId="S::2419753@student.uwtsd.ac.uk::24b22661-ba2e-4f95-90b9-0faab2a074a4" providerId="AD" clId="Web-{E58BF44F-44A8-4EF5-2C40-3279D0E03270}" dt="2025-10-09T14:09:07.397" v="47"/>
          <ac:spMkLst>
            <pc:docMk/>
            <pc:sldMk cId="109857222" sldId="256"/>
            <ac:spMk id="18" creationId="{831650F9-5D00-9202-DF6B-8210B75F1780}"/>
          </ac:spMkLst>
        </pc:spChg>
        <pc:spChg chg="add mod ord">
          <ac:chgData name="Valentina Carrillo Oviol (2419753)" userId="S::2419753@student.uwtsd.ac.uk::24b22661-ba2e-4f95-90b9-0faab2a074a4" providerId="AD" clId="Web-{E58BF44F-44A8-4EF5-2C40-3279D0E03270}" dt="2025-10-09T14:09:07.397" v="47"/>
          <ac:spMkLst>
            <pc:docMk/>
            <pc:sldMk cId="109857222" sldId="256"/>
            <ac:spMk id="20" creationId="{AC18A91D-EE04-B175-AC0D-0629540668F5}"/>
          </ac:spMkLst>
        </pc:spChg>
        <pc:spChg chg="add mod ord">
          <ac:chgData name="Valentina Carrillo Oviol (2419753)" userId="S::2419753@student.uwtsd.ac.uk::24b22661-ba2e-4f95-90b9-0faab2a074a4" providerId="AD" clId="Web-{E58BF44F-44A8-4EF5-2C40-3279D0E03270}" dt="2025-10-09T14:09:07.397" v="47"/>
          <ac:spMkLst>
            <pc:docMk/>
            <pc:sldMk cId="109857222" sldId="256"/>
            <ac:spMk id="22" creationId="{AD981F9D-ED56-D2A7-64A4-E53F2F138D95}"/>
          </ac:spMkLst>
        </pc:spChg>
        <pc:spChg chg="add mod">
          <ac:chgData name="Valentina Carrillo Oviol (2419753)" userId="S::2419753@student.uwtsd.ac.uk::24b22661-ba2e-4f95-90b9-0faab2a074a4" providerId="AD" clId="Web-{E58BF44F-44A8-4EF5-2C40-3279D0E03270}" dt="2025-10-09T14:31:01.465" v="207" actId="1076"/>
          <ac:spMkLst>
            <pc:docMk/>
            <pc:sldMk cId="109857222" sldId="256"/>
            <ac:spMk id="34" creationId="{BD6C6469-9EE3-AD9F-E96D-8028B5169BC6}"/>
          </ac:spMkLst>
        </pc:spChg>
        <pc:graphicFrameChg chg="add del mod modGraphic">
          <ac:chgData name="Valentina Carrillo Oviol (2419753)" userId="S::2419753@student.uwtsd.ac.uk::24b22661-ba2e-4f95-90b9-0faab2a074a4" providerId="AD" clId="Web-{E58BF44F-44A8-4EF5-2C40-3279D0E03270}" dt="2025-10-09T14:10:57.445" v="57"/>
          <ac:graphicFrameMkLst>
            <pc:docMk/>
            <pc:sldMk cId="109857222" sldId="256"/>
            <ac:graphicFrameMk id="7" creationId="{CFECD3AD-9FB2-C072-D00D-B1CFF87E49E4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2:41.211" v="99"/>
          <ac:graphicFrameMkLst>
            <pc:docMk/>
            <pc:sldMk cId="109857222" sldId="256"/>
            <ac:graphicFrameMk id="13" creationId="{96535D8F-B0AB-DF04-79D3-4F4970DC5FA9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3:07.274" v="104"/>
          <ac:graphicFrameMkLst>
            <pc:docMk/>
            <pc:sldMk cId="109857222" sldId="256"/>
            <ac:graphicFrameMk id="17" creationId="{112C337F-023A-FAEA-8D43-F3122BA5C6EB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3:23.524" v="108"/>
          <ac:graphicFrameMkLst>
            <pc:docMk/>
            <pc:sldMk cId="109857222" sldId="256"/>
            <ac:graphicFrameMk id="21" creationId="{82FB2699-44EA-6598-AC7F-5011E0ADFC93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3:45.326" v="125"/>
          <ac:graphicFrameMkLst>
            <pc:docMk/>
            <pc:sldMk cId="109857222" sldId="256"/>
            <ac:graphicFrameMk id="24" creationId="{DCEBDE8C-F06F-E702-9633-215667BD954E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4:02.643" v="129"/>
          <ac:graphicFrameMkLst>
            <pc:docMk/>
            <pc:sldMk cId="109857222" sldId="256"/>
            <ac:graphicFrameMk id="26" creationId="{E8D3186B-CE34-6EFF-B741-13C021E02087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4:00.189" v="128"/>
          <ac:graphicFrameMkLst>
            <pc:docMk/>
            <pc:sldMk cId="109857222" sldId="256"/>
            <ac:graphicFrameMk id="28" creationId="{FFF67F25-5EDC-7AA5-06B9-655CDB60ED90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4:07.253" v="131"/>
          <ac:graphicFrameMkLst>
            <pc:docMk/>
            <pc:sldMk cId="109857222" sldId="256"/>
            <ac:graphicFrameMk id="30" creationId="{F4AD9D20-0A2C-1102-1B9B-7E865803549A}"/>
          </ac:graphicFrameMkLst>
        </pc:graphicFrameChg>
        <pc:graphicFrameChg chg="add del mod">
          <ac:chgData name="Valentina Carrillo Oviol (2419753)" userId="S::2419753@student.uwtsd.ac.uk::24b22661-ba2e-4f95-90b9-0faab2a074a4" providerId="AD" clId="Web-{E58BF44F-44A8-4EF5-2C40-3279D0E03270}" dt="2025-10-09T14:14:15.176" v="133"/>
          <ac:graphicFrameMkLst>
            <pc:docMk/>
            <pc:sldMk cId="109857222" sldId="256"/>
            <ac:graphicFrameMk id="32" creationId="{D01818C0-C2CC-679F-97FD-2D325B09FBC7}"/>
          </ac:graphicFrameMkLst>
        </pc:graphicFrameChg>
        <pc:picChg chg="add del mod">
          <ac:chgData name="Valentina Carrillo Oviol (2419753)" userId="S::2419753@student.uwtsd.ac.uk::24b22661-ba2e-4f95-90b9-0faab2a074a4" providerId="AD" clId="Web-{E58BF44F-44A8-4EF5-2C40-3279D0E03270}" dt="2025-10-09T14:29:24.571" v="193"/>
          <ac:picMkLst>
            <pc:docMk/>
            <pc:sldMk cId="109857222" sldId="256"/>
            <ac:picMk id="33" creationId="{5B3B736B-70B6-5D82-1989-033068AA4273}"/>
          </ac:picMkLst>
        </pc:picChg>
      </pc:sldChg>
      <pc:sldChg chg="addSp delSp modSp new mod">
        <pc:chgData name="Valentina Carrillo Oviol (2419753)" userId="S::2419753@student.uwtsd.ac.uk::24b22661-ba2e-4f95-90b9-0faab2a074a4" providerId="AD" clId="Web-{E58BF44F-44A8-4EF5-2C40-3279D0E03270}" dt="2025-10-09T14:34:35.369" v="214" actId="1076"/>
        <pc:sldMkLst>
          <pc:docMk/>
          <pc:sldMk cId="3951994759" sldId="257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4:28:40.133" v="191" actId="20577"/>
          <ac:spMkLst>
            <pc:docMk/>
            <pc:sldMk cId="3951994759" sldId="257"/>
            <ac:spMk id="2" creationId="{7ECD5BCE-0E83-1EAD-6CED-D537AFF8AA1C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4:23:13.720" v="159" actId="20577"/>
          <ac:spMkLst>
            <pc:docMk/>
            <pc:sldMk cId="3951994759" sldId="257"/>
            <ac:spMk id="3" creationId="{6C6310B8-9F0A-89A9-AD5B-47A0C5954155}"/>
          </ac:spMkLst>
        </pc:spChg>
        <pc:spChg chg="del">
          <ac:chgData name="Valentina Carrillo Oviol (2419753)" userId="S::2419753@student.uwtsd.ac.uk::24b22661-ba2e-4f95-90b9-0faab2a074a4" providerId="AD" clId="Web-{E58BF44F-44A8-4EF5-2C40-3279D0E03270}" dt="2025-10-09T14:34:00.946" v="208"/>
          <ac:spMkLst>
            <pc:docMk/>
            <pc:sldMk cId="3951994759" sldId="257"/>
            <ac:spMk id="4" creationId="{9352FA18-2234-51E2-30B3-A848F45BA806}"/>
          </ac:spMkLst>
        </pc:spChg>
        <pc:picChg chg="add mod ord">
          <ac:chgData name="Valentina Carrillo Oviol (2419753)" userId="S::2419753@student.uwtsd.ac.uk::24b22661-ba2e-4f95-90b9-0faab2a074a4" providerId="AD" clId="Web-{E58BF44F-44A8-4EF5-2C40-3279D0E03270}" dt="2025-10-09T14:34:35.369" v="214" actId="1076"/>
          <ac:picMkLst>
            <pc:docMk/>
            <pc:sldMk cId="3951994759" sldId="257"/>
            <ac:picMk id="8" creationId="{F017D340-9E2A-9581-25DA-53F2355269E6}"/>
          </ac:picMkLst>
        </pc:picChg>
      </pc:sldChg>
      <pc:sldChg chg="modSp new del">
        <pc:chgData name="Valentina Carrillo Oviol (2419753)" userId="S::2419753@student.uwtsd.ac.uk::24b22661-ba2e-4f95-90b9-0faab2a074a4" providerId="AD" clId="Web-{E58BF44F-44A8-4EF5-2C40-3279D0E03270}" dt="2025-10-09T14:27:11.334" v="165"/>
        <pc:sldMkLst>
          <pc:docMk/>
          <pc:sldMk cId="2669704309" sldId="258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4:27:06.022" v="163" actId="20577"/>
          <ac:spMkLst>
            <pc:docMk/>
            <pc:sldMk cId="2669704309" sldId="258"/>
            <ac:spMk id="4" creationId="{B92D626E-CC6A-FFB0-6E72-4A859FA061CF}"/>
          </ac:spMkLst>
        </pc:spChg>
      </pc:sldChg>
      <pc:sldChg chg="addSp modSp new mod modClrScheme chgLayout">
        <pc:chgData name="Valentina Carrillo Oviol (2419753)" userId="S::2419753@student.uwtsd.ac.uk::24b22661-ba2e-4f95-90b9-0faab2a074a4" providerId="AD" clId="Web-{E58BF44F-44A8-4EF5-2C40-3279D0E03270}" dt="2025-10-09T15:14:03.914" v="247" actId="1076"/>
        <pc:sldMkLst>
          <pc:docMk/>
          <pc:sldMk cId="4033756821" sldId="259"/>
        </pc:sldMkLst>
        <pc:spChg chg="mod ord">
          <ac:chgData name="Valentina Carrillo Oviol (2419753)" userId="S::2419753@student.uwtsd.ac.uk::24b22661-ba2e-4f95-90b9-0faab2a074a4" providerId="AD" clId="Web-{E58BF44F-44A8-4EF5-2C40-3279D0E03270}" dt="2025-10-09T15:14:03.914" v="247" actId="1076"/>
          <ac:spMkLst>
            <pc:docMk/>
            <pc:sldMk cId="4033756821" sldId="259"/>
            <ac:spMk id="2" creationId="{C6D4B818-32F8-0947-88E0-817994B33BCC}"/>
          </ac:spMkLst>
        </pc:spChg>
        <pc:spChg chg="mod ord">
          <ac:chgData name="Valentina Carrillo Oviol (2419753)" userId="S::2419753@student.uwtsd.ac.uk::24b22661-ba2e-4f95-90b9-0faab2a074a4" providerId="AD" clId="Web-{E58BF44F-44A8-4EF5-2C40-3279D0E03270}" dt="2025-10-09T15:11:26.158" v="221"/>
          <ac:spMkLst>
            <pc:docMk/>
            <pc:sldMk cId="4033756821" sldId="259"/>
            <ac:spMk id="3" creationId="{5A301471-9C50-BAA1-955F-FC86C2DD017F}"/>
          </ac:spMkLst>
        </pc:spChg>
        <pc:spChg chg="mod ord">
          <ac:chgData name="Valentina Carrillo Oviol (2419753)" userId="S::2419753@student.uwtsd.ac.uk::24b22661-ba2e-4f95-90b9-0faab2a074a4" providerId="AD" clId="Web-{E58BF44F-44A8-4EF5-2C40-3279D0E03270}" dt="2025-10-09T15:11:26.158" v="221"/>
          <ac:spMkLst>
            <pc:docMk/>
            <pc:sldMk cId="4033756821" sldId="259"/>
            <ac:spMk id="4" creationId="{0096BFB3-E794-6408-3ABA-7976BDBECCFA}"/>
          </ac:spMkLst>
        </pc:spChg>
        <pc:spChg chg="mod ord">
          <ac:chgData name="Valentina Carrillo Oviol (2419753)" userId="S::2419753@student.uwtsd.ac.uk::24b22661-ba2e-4f95-90b9-0faab2a074a4" providerId="AD" clId="Web-{E58BF44F-44A8-4EF5-2C40-3279D0E03270}" dt="2025-10-09T15:11:26.158" v="221"/>
          <ac:spMkLst>
            <pc:docMk/>
            <pc:sldMk cId="4033756821" sldId="259"/>
            <ac:spMk id="5" creationId="{7643CA07-6B78-062D-2138-2E12BF14ABD9}"/>
          </ac:spMkLst>
        </pc:spChg>
        <pc:spChg chg="mod ord">
          <ac:chgData name="Valentina Carrillo Oviol (2419753)" userId="S::2419753@student.uwtsd.ac.uk::24b22661-ba2e-4f95-90b9-0faab2a074a4" providerId="AD" clId="Web-{E58BF44F-44A8-4EF5-2C40-3279D0E03270}" dt="2025-10-09T15:11:26.158" v="221"/>
          <ac:spMkLst>
            <pc:docMk/>
            <pc:sldMk cId="4033756821" sldId="259"/>
            <ac:spMk id="6" creationId="{C87402CD-8520-3AE5-DAED-1CF08948C457}"/>
          </ac:spMkLst>
        </pc:spChg>
        <pc:spChg chg="mod ord">
          <ac:chgData name="Valentina Carrillo Oviol (2419753)" userId="S::2419753@student.uwtsd.ac.uk::24b22661-ba2e-4f95-90b9-0faab2a074a4" providerId="AD" clId="Web-{E58BF44F-44A8-4EF5-2C40-3279D0E03270}" dt="2025-10-09T15:11:26.158" v="221"/>
          <ac:spMkLst>
            <pc:docMk/>
            <pc:sldMk cId="4033756821" sldId="259"/>
            <ac:spMk id="7" creationId="{67945E75-C7A1-6B7E-E82A-24F524964223}"/>
          </ac:spMkLst>
        </pc:spChg>
        <pc:picChg chg="add mod">
          <ac:chgData name="Valentina Carrillo Oviol (2419753)" userId="S::2419753@student.uwtsd.ac.uk::24b22661-ba2e-4f95-90b9-0faab2a074a4" providerId="AD" clId="Web-{E58BF44F-44A8-4EF5-2C40-3279D0E03270}" dt="2025-10-09T15:10:37.438" v="219"/>
          <ac:picMkLst>
            <pc:docMk/>
            <pc:sldMk cId="4033756821" sldId="259"/>
            <ac:picMk id="8" creationId="{1722D9AE-A635-B830-94CD-7A01148D5A40}"/>
          </ac:picMkLst>
        </pc:picChg>
      </pc:sldChg>
      <pc:sldChg chg="addSp modSp new">
        <pc:chgData name="Valentina Carrillo Oviol (2419753)" userId="S::2419753@student.uwtsd.ac.uk::24b22661-ba2e-4f95-90b9-0faab2a074a4" providerId="AD" clId="Web-{E58BF44F-44A8-4EF5-2C40-3279D0E03270}" dt="2025-10-09T15:28:55.847" v="257" actId="20577"/>
        <pc:sldMkLst>
          <pc:docMk/>
          <pc:sldMk cId="2517972621" sldId="260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5:13:47.882" v="244" actId="1076"/>
          <ac:spMkLst>
            <pc:docMk/>
            <pc:sldMk cId="2517972621" sldId="260"/>
            <ac:spMk id="2" creationId="{D6B75C2C-BAC9-70D1-7345-41320AF87B63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28:55.847" v="257" actId="20577"/>
          <ac:spMkLst>
            <pc:docMk/>
            <pc:sldMk cId="2517972621" sldId="260"/>
            <ac:spMk id="3" creationId="{C85AB7B7-8F24-39CC-8856-2FB8D8725937}"/>
          </ac:spMkLst>
        </pc:spChg>
        <pc:picChg chg="add mod">
          <ac:chgData name="Valentina Carrillo Oviol (2419753)" userId="S::2419753@student.uwtsd.ac.uk::24b22661-ba2e-4f95-90b9-0faab2a074a4" providerId="AD" clId="Web-{E58BF44F-44A8-4EF5-2C40-3279D0E03270}" dt="2025-10-09T15:28:44.144" v="254" actId="1076"/>
          <ac:picMkLst>
            <pc:docMk/>
            <pc:sldMk cId="2517972621" sldId="260"/>
            <ac:picMk id="7" creationId="{A2A48B77-978F-1069-A861-D99EA01BA690}"/>
          </ac:picMkLst>
        </pc:picChg>
      </pc:sldChg>
      <pc:sldChg chg="addSp modSp new">
        <pc:chgData name="Valentina Carrillo Oviol (2419753)" userId="S::2419753@student.uwtsd.ac.uk::24b22661-ba2e-4f95-90b9-0faab2a074a4" providerId="AD" clId="Web-{E58BF44F-44A8-4EF5-2C40-3279D0E03270}" dt="2025-10-09T15:36:09.305" v="290" actId="20577"/>
        <pc:sldMkLst>
          <pc:docMk/>
          <pc:sldMk cId="186747996" sldId="261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5:31:19.209" v="266" actId="1076"/>
          <ac:spMkLst>
            <pc:docMk/>
            <pc:sldMk cId="186747996" sldId="261"/>
            <ac:spMk id="2" creationId="{A06E0A3A-6EBE-E898-FBA0-44228C58060F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33:31.991" v="279" actId="1076"/>
          <ac:spMkLst>
            <pc:docMk/>
            <pc:sldMk cId="186747996" sldId="261"/>
            <ac:spMk id="3" creationId="{096DC22F-AFB2-AEEF-AE7A-3D5D023F98A3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36:09.305" v="290" actId="20577"/>
          <ac:spMkLst>
            <pc:docMk/>
            <pc:sldMk cId="186747996" sldId="261"/>
            <ac:spMk id="4" creationId="{139B5BEC-3AED-9A6A-69FA-93508DD6B9A1}"/>
          </ac:spMkLst>
        </pc:spChg>
        <pc:picChg chg="add mod">
          <ac:chgData name="Valentina Carrillo Oviol (2419753)" userId="S::2419753@student.uwtsd.ac.uk::24b22661-ba2e-4f95-90b9-0faab2a074a4" providerId="AD" clId="Web-{E58BF44F-44A8-4EF5-2C40-3279D0E03270}" dt="2025-10-09T15:35:58.586" v="288" actId="1076"/>
          <ac:picMkLst>
            <pc:docMk/>
            <pc:sldMk cId="186747996" sldId="261"/>
            <ac:picMk id="8" creationId="{FD570BDE-9C3A-986E-6489-C3AB18FC1C9C}"/>
          </ac:picMkLst>
        </pc:picChg>
      </pc:sldChg>
      <pc:sldChg chg="addSp modSp new">
        <pc:chgData name="Valentina Carrillo Oviol (2419753)" userId="S::2419753@student.uwtsd.ac.uk::24b22661-ba2e-4f95-90b9-0faab2a074a4" providerId="AD" clId="Web-{E58BF44F-44A8-4EF5-2C40-3279D0E03270}" dt="2025-10-09T15:45:03.461" v="334" actId="1076"/>
        <pc:sldMkLst>
          <pc:docMk/>
          <pc:sldMk cId="1655730160" sldId="262"/>
        </pc:sldMkLst>
        <pc:spChg chg="add mod">
          <ac:chgData name="Valentina Carrillo Oviol (2419753)" userId="S::2419753@student.uwtsd.ac.uk::24b22661-ba2e-4f95-90b9-0faab2a074a4" providerId="AD" clId="Web-{E58BF44F-44A8-4EF5-2C40-3279D0E03270}" dt="2025-10-09T15:37:28.852" v="315" actId="20577"/>
          <ac:spMkLst>
            <pc:docMk/>
            <pc:sldMk cId="1655730160" sldId="262"/>
            <ac:spMk id="7" creationId="{62147B43-D95E-9111-5594-7E68354777E7}"/>
          </ac:spMkLst>
        </pc:spChg>
        <pc:spChg chg="add mod">
          <ac:chgData name="Valentina Carrillo Oviol (2419753)" userId="S::2419753@student.uwtsd.ac.uk::24b22661-ba2e-4f95-90b9-0faab2a074a4" providerId="AD" clId="Web-{E58BF44F-44A8-4EF5-2C40-3279D0E03270}" dt="2025-10-09T15:45:03.461" v="334" actId="1076"/>
          <ac:spMkLst>
            <pc:docMk/>
            <pc:sldMk cId="1655730160" sldId="262"/>
            <ac:spMk id="8" creationId="{54A6D531-16A7-DD5F-1D6F-94BF9E6437C4}"/>
          </ac:spMkLst>
        </pc:spChg>
        <pc:graphicFrameChg chg="add mod modGraphic">
          <ac:chgData name="Valentina Carrillo Oviol (2419753)" userId="S::2419753@student.uwtsd.ac.uk::24b22661-ba2e-4f95-90b9-0faab2a074a4" providerId="AD" clId="Web-{E58BF44F-44A8-4EF5-2C40-3279D0E03270}" dt="2025-10-09T15:44:39.179" v="329"/>
          <ac:graphicFrameMkLst>
            <pc:docMk/>
            <pc:sldMk cId="1655730160" sldId="262"/>
            <ac:graphicFrameMk id="6" creationId="{6669A39F-A51E-BFAC-4C58-211A119BF072}"/>
          </ac:graphicFrameMkLst>
        </pc:graphicFrameChg>
        <pc:picChg chg="add mod">
          <ac:chgData name="Valentina Carrillo Oviol (2419753)" userId="S::2419753@student.uwtsd.ac.uk::24b22661-ba2e-4f95-90b9-0faab2a074a4" providerId="AD" clId="Web-{E58BF44F-44A8-4EF5-2C40-3279D0E03270}" dt="2025-10-09T15:44:55.585" v="333"/>
          <ac:picMkLst>
            <pc:docMk/>
            <pc:sldMk cId="1655730160" sldId="262"/>
            <ac:picMk id="9" creationId="{1BF59EA7-9B80-6490-AF5F-31072BDBE646}"/>
          </ac:picMkLst>
        </pc:picChg>
      </pc:sldChg>
      <pc:sldChg chg="addSp modSp new">
        <pc:chgData name="Valentina Carrillo Oviol (2419753)" userId="S::2419753@student.uwtsd.ac.uk::24b22661-ba2e-4f95-90b9-0faab2a074a4" providerId="AD" clId="Web-{E58BF44F-44A8-4EF5-2C40-3279D0E03270}" dt="2025-10-09T15:52:24.499" v="357"/>
        <pc:sldMkLst>
          <pc:docMk/>
          <pc:sldMk cId="1588957627" sldId="263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5:49:05.528" v="351" actId="20577"/>
          <ac:spMkLst>
            <pc:docMk/>
            <pc:sldMk cId="1588957627" sldId="263"/>
            <ac:spMk id="2" creationId="{D21F0F58-74A6-E5BB-A508-724C0B8427E3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48:51.325" v="349" actId="14100"/>
          <ac:spMkLst>
            <pc:docMk/>
            <pc:sldMk cId="1588957627" sldId="263"/>
            <ac:spMk id="3" creationId="{4F380552-5B6C-4AAA-FBF6-E8BA7AF1D737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48:55.294" v="350" actId="1076"/>
          <ac:spMkLst>
            <pc:docMk/>
            <pc:sldMk cId="1588957627" sldId="263"/>
            <ac:spMk id="4" creationId="{A83DA408-0C57-1D1D-E4C8-722A6EDC515F}"/>
          </ac:spMkLst>
        </pc:spChg>
        <pc:picChg chg="add mod">
          <ac:chgData name="Valentina Carrillo Oviol (2419753)" userId="S::2419753@student.uwtsd.ac.uk::24b22661-ba2e-4f95-90b9-0faab2a074a4" providerId="AD" clId="Web-{E58BF44F-44A8-4EF5-2C40-3279D0E03270}" dt="2025-10-09T15:52:24.499" v="357"/>
          <ac:picMkLst>
            <pc:docMk/>
            <pc:sldMk cId="1588957627" sldId="263"/>
            <ac:picMk id="8" creationId="{C9EC4F09-2685-BD24-3634-E1CDC785F6EF}"/>
          </ac:picMkLst>
        </pc:picChg>
      </pc:sldChg>
      <pc:sldChg chg="modSp new">
        <pc:chgData name="Valentina Carrillo Oviol (2419753)" userId="S::2419753@student.uwtsd.ac.uk::24b22661-ba2e-4f95-90b9-0faab2a074a4" providerId="AD" clId="Web-{E58BF44F-44A8-4EF5-2C40-3279D0E03270}" dt="2025-10-09T15:57:42.796" v="376" actId="20577"/>
        <pc:sldMkLst>
          <pc:docMk/>
          <pc:sldMk cId="444940156" sldId="264"/>
        </pc:sldMkLst>
        <pc:spChg chg="mod">
          <ac:chgData name="Valentina Carrillo Oviol (2419753)" userId="S::2419753@student.uwtsd.ac.uk::24b22661-ba2e-4f95-90b9-0faab2a074a4" providerId="AD" clId="Web-{E58BF44F-44A8-4EF5-2C40-3279D0E03270}" dt="2025-10-09T15:57:42.796" v="376" actId="20577"/>
          <ac:spMkLst>
            <pc:docMk/>
            <pc:sldMk cId="444940156" sldId="264"/>
            <ac:spMk id="2" creationId="{F42BF18D-8096-25C9-D8DB-EDBD2B6BD5E4}"/>
          </ac:spMkLst>
        </pc:spChg>
        <pc:spChg chg="mod">
          <ac:chgData name="Valentina Carrillo Oviol (2419753)" userId="S::2419753@student.uwtsd.ac.uk::24b22661-ba2e-4f95-90b9-0faab2a074a4" providerId="AD" clId="Web-{E58BF44F-44A8-4EF5-2C40-3279D0E03270}" dt="2025-10-09T15:57:34.858" v="375" actId="1076"/>
          <ac:spMkLst>
            <pc:docMk/>
            <pc:sldMk cId="444940156" sldId="264"/>
            <ac:spMk id="3" creationId="{AB070FA0-3BB9-3712-924E-2175F192B228}"/>
          </ac:spMkLst>
        </pc:spChg>
      </pc:sldChg>
      <pc:sldMasterChg chg="del delSldLayout">
        <pc:chgData name="Valentina Carrillo Oviol (2419753)" userId="S::2419753@student.uwtsd.ac.uk::24b22661-ba2e-4f95-90b9-0faab2a074a4" providerId="AD" clId="Web-{E58BF44F-44A8-4EF5-2C40-3279D0E03270}" dt="2025-10-09T13:54:52.167" v="1"/>
        <pc:sldMasterMkLst>
          <pc:docMk/>
          <pc:sldMasterMk cId="2460954070" sldId="2147483660"/>
        </pc:sldMasterMkLst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Valentina Carrillo Oviol (2419753)" userId="S::2419753@student.uwtsd.ac.uk::24b22661-ba2e-4f95-90b9-0faab2a074a4" providerId="AD" clId="Web-{E58BF44F-44A8-4EF5-2C40-3279D0E03270}" dt="2025-10-09T13:54:52.167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Valentina Carrillo Oviol (2419753)" userId="S::2419753@student.uwtsd.ac.uk::24b22661-ba2e-4f95-90b9-0faab2a074a4" providerId="AD" clId="Web-{E58BF44F-44A8-4EF5-2C40-3279D0E03270}" dt="2025-10-09T13:55:44.091" v="6"/>
        <pc:sldMasterMkLst>
          <pc:docMk/>
          <pc:sldMasterMk cId="1628218036" sldId="2147483672"/>
        </pc:sldMasterMkLst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4257226554" sldId="2147483673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3266001994" sldId="2147483674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2534874310" sldId="2147483675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3853575831" sldId="2147483676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1353126867" sldId="2147483677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2045535504" sldId="2147483678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624825121" sldId="2147483679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3903376828" sldId="2147483680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2383475934" sldId="2147483681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2993011827" sldId="2147483682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3:55:44.091" v="6"/>
          <pc:sldLayoutMkLst>
            <pc:docMk/>
            <pc:sldMasterMk cId="1628218036" sldId="2147483672"/>
            <pc:sldLayoutMk cId="1198712166" sldId="2147483683"/>
          </pc:sldLayoutMkLst>
        </pc:sldLayoutChg>
      </pc:sldMasterChg>
      <pc:sldMasterChg chg="add del mod setBg addSldLayout delSldLayout modSldLayout">
        <pc:chgData name="Valentina Carrillo Oviol (2419753)" userId="S::2419753@student.uwtsd.ac.uk::24b22661-ba2e-4f95-90b9-0faab2a074a4" providerId="AD" clId="Web-{E58BF44F-44A8-4EF5-2C40-3279D0E03270}" dt="2025-10-09T14:09:07.397" v="47"/>
        <pc:sldMasterMkLst>
          <pc:docMk/>
          <pc:sldMasterMk cId="2142217399" sldId="2147483684"/>
        </pc:sldMasterMkLst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3679262660" sldId="2147483685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337796521" sldId="2147483686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435400604" sldId="2147483687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864903663" sldId="2147483688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795049015" sldId="2147483689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3264925283" sldId="2147483690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2966241678" sldId="2147483691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33707277" sldId="2147483692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392028254" sldId="2147483693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480409154" sldId="2147483694"/>
          </pc:sldLayoutMkLst>
        </pc:sldLayoutChg>
        <pc:sldLayoutChg chg="add del mod replId">
          <pc:chgData name="Valentina Carrillo Oviol (2419753)" userId="S::2419753@student.uwtsd.ac.uk::24b22661-ba2e-4f95-90b9-0faab2a074a4" providerId="AD" clId="Web-{E58BF44F-44A8-4EF5-2C40-3279D0E03270}" dt="2025-10-09T14:09:07.397" v="47"/>
          <pc:sldLayoutMkLst>
            <pc:docMk/>
            <pc:sldMasterMk cId="2142217399" sldId="2147483684"/>
            <pc:sldLayoutMk cId="1779948768" sldId="2147483695"/>
          </pc:sldLayoutMkLst>
        </pc:sldLayoutChg>
      </pc:sldMasterChg>
      <pc:sldMasterChg chg="add mod setBg addSldLayout modSldLayout">
        <pc:chgData name="Valentina Carrillo Oviol (2419753)" userId="S::2419753@student.uwtsd.ac.uk::24b22661-ba2e-4f95-90b9-0faab2a074a4" providerId="AD" clId="Web-{E58BF44F-44A8-4EF5-2C40-3279D0E03270}" dt="2025-10-09T14:23:48.346" v="161"/>
        <pc:sldMasterMkLst>
          <pc:docMk/>
          <pc:sldMasterMk cId="483137452" sldId="2147483696"/>
        </pc:sldMasterMkLst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4174584651" sldId="2147483697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2406122042" sldId="2147483698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1138122722" sldId="2147483699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3916297862" sldId="2147483700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2914518901" sldId="2147483701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2413324849" sldId="2147483702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4277269106" sldId="2147483703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2281949752" sldId="2147483704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169855678" sldId="2147483705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2602419110" sldId="2147483706"/>
          </pc:sldLayoutMkLst>
        </pc:sldLayoutChg>
        <pc:sldLayoutChg chg="add mod replId">
          <pc:chgData name="Valentina Carrillo Oviol (2419753)" userId="S::2419753@student.uwtsd.ac.uk::24b22661-ba2e-4f95-90b9-0faab2a074a4" providerId="AD" clId="Web-{E58BF44F-44A8-4EF5-2C40-3279D0E03270}" dt="2025-10-09T14:23:48.346" v="161"/>
          <pc:sldLayoutMkLst>
            <pc:docMk/>
            <pc:sldMasterMk cId="483137452" sldId="2147483696"/>
            <pc:sldLayoutMk cId="923524958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584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12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122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297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518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324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269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949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55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419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24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3C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137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referencing/" TargetMode="External"/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ai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ate Placeholder 6">
            <a:extLst>
              <a:ext uri="{FF2B5EF4-FFF2-40B4-BE49-F238E27FC236}">
                <a16:creationId xmlns:a16="http://schemas.microsoft.com/office/drawing/2014/main" id="{831650F9-5D00-9202-DF6B-8210B75F1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CD2666-CD7B-4BD7-A031-6D795B282E68}" type="datetime1">
              <a:rPr lang="en-US"/>
              <a:pPr>
                <a:spcAft>
                  <a:spcPts val="600"/>
                </a:spcAft>
              </a:pPr>
              <a:t>10/9/2025</a:t>
            </a:fld>
            <a:endParaRPr lang="en-US"/>
          </a:p>
        </p:txBody>
      </p:sp>
      <p:sp>
        <p:nvSpPr>
          <p:cNvPr id="20" name="Footer Placeholder 7">
            <a:extLst>
              <a:ext uri="{FF2B5EF4-FFF2-40B4-BE49-F238E27FC236}">
                <a16:creationId xmlns:a16="http://schemas.microsoft.com/office/drawing/2014/main" id="{AC18A91D-EE04-B175-AC0D-062954066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22" name="Slide Number Placeholder 8">
            <a:extLst>
              <a:ext uri="{FF2B5EF4-FFF2-40B4-BE49-F238E27FC236}">
                <a16:creationId xmlns:a16="http://schemas.microsoft.com/office/drawing/2014/main" id="{AD981F9D-ED56-D2A7-64A4-E53F2F138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C3507-CFEF-C8E2-582C-0097DC69B2F6}"/>
              </a:ext>
            </a:extLst>
          </p:cNvPr>
          <p:cNvSpPr txBox="1"/>
          <p:nvPr/>
        </p:nvSpPr>
        <p:spPr>
          <a:xfrm>
            <a:off x="197224" y="4415118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899975-7932-6C52-9A79-785CD412DCEE}"/>
              </a:ext>
            </a:extLst>
          </p:cNvPr>
          <p:cNvSpPr txBox="1"/>
          <p:nvPr/>
        </p:nvSpPr>
        <p:spPr>
          <a:xfrm>
            <a:off x="1237708" y="2365092"/>
            <a:ext cx="971774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i="1" dirty="0">
                <a:solidFill>
                  <a:schemeClr val="bg1">
                    <a:lumMod val="49000"/>
                  </a:schemeClr>
                </a:solidFill>
                <a:highlight>
                  <a:srgbClr val="C3C9EB"/>
                </a:highlight>
              </a:rPr>
              <a:t>Self-Awareness and Professional Development within Health and Social Care</a:t>
            </a:r>
            <a:endParaRPr lang="en-US" sz="3600" b="1" dirty="0">
              <a:solidFill>
                <a:schemeClr val="bg1">
                  <a:lumMod val="49000"/>
                </a:schemeClr>
              </a:solidFill>
              <a:highlight>
                <a:srgbClr val="C3C9EB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A033E2-1935-BF31-5E40-E2EF7B89907B}"/>
              </a:ext>
            </a:extLst>
          </p:cNvPr>
          <p:cNvSpPr txBox="1"/>
          <p:nvPr/>
        </p:nvSpPr>
        <p:spPr>
          <a:xfrm>
            <a:off x="2820" y="5277656"/>
            <a:ext cx="4390899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b="1" dirty="0"/>
          </a:p>
          <a:p>
            <a:r>
              <a:rPr lang="en-US" sz="1400" b="1" dirty="0"/>
              <a:t>Module: </a:t>
            </a:r>
            <a:r>
              <a:rPr lang="en-US" sz="1400" b="1" dirty="0">
                <a:latin typeface="Neue Haas Grotesk Text Pro"/>
                <a:cs typeface="Arial"/>
              </a:rPr>
              <a:t>Professional Development within Health and Social Care</a:t>
            </a:r>
            <a:r>
              <a:rPr lang="en-US" sz="1400" b="1" dirty="0"/>
              <a:t> </a:t>
            </a:r>
          </a:p>
          <a:p>
            <a:r>
              <a:rPr lang="en-US" sz="1400" b="1" dirty="0"/>
              <a:t>Modulo code: </a:t>
            </a:r>
            <a:r>
              <a:rPr lang="en-US" sz="1400" b="1" dirty="0">
                <a:latin typeface="Neue Haas Grotesk Text Pro"/>
                <a:cs typeface="Arial"/>
              </a:rPr>
              <a:t>LCHS4009</a:t>
            </a:r>
          </a:p>
          <a:p>
            <a:r>
              <a:rPr lang="en-US" sz="1400" b="1" dirty="0">
                <a:latin typeface="Neue Haas Grotesk Text Pro"/>
                <a:cs typeface="Arial"/>
              </a:rPr>
              <a:t>Lecture: Olubukola Adegbite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6C6469-9EE3-AD9F-E96D-8028B5169BC6}"/>
              </a:ext>
            </a:extLst>
          </p:cNvPr>
          <p:cNvSpPr txBox="1"/>
          <p:nvPr/>
        </p:nvSpPr>
        <p:spPr>
          <a:xfrm>
            <a:off x="8799871" y="143388"/>
            <a:ext cx="6096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cs typeface="Segoe UI"/>
              </a:rPr>
              <a:t>Student name: Valentina Carrillo </a:t>
            </a:r>
            <a:r>
              <a:rPr lang="en-US" sz="1400">
                <a:cs typeface="Segoe UI"/>
              </a:rPr>
              <a:t>​</a:t>
            </a:r>
          </a:p>
          <a:p>
            <a:r>
              <a:rPr lang="en-US" sz="1400" b="1">
                <a:cs typeface="Segoe UI"/>
              </a:rPr>
              <a:t>Student Number: 2419753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D5BCE-0E83-1EAD-6CED-D537AFF8A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310B8-9F0A-89A9-AD5B-47A0C59541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i="1" dirty="0">
                <a:ea typeface="+mn-lt"/>
                <a:cs typeface="+mn-lt"/>
              </a:rPr>
              <a:t>Developing self-awareness supports professional growth.</a:t>
            </a:r>
            <a:endParaRPr lang="en-US" sz="1800" i="1"/>
          </a:p>
          <a:p>
            <a:r>
              <a:rPr lang="en-US" sz="1800" i="1" dirty="0">
                <a:ea typeface="+mn-lt"/>
                <a:cs typeface="+mn-lt"/>
              </a:rPr>
              <a:t>Helps identify strengths, weaknesses, opportunities and threats.</a:t>
            </a:r>
            <a:endParaRPr lang="en-US" sz="1800" i="1"/>
          </a:p>
          <a:p>
            <a:r>
              <a:rPr lang="en-US" sz="1800" i="1" dirty="0">
                <a:ea typeface="+mn-lt"/>
                <a:cs typeface="+mn-lt"/>
              </a:rPr>
              <a:t>Connects Health &amp; Social Care learning with my goal in Early Years Education.</a:t>
            </a:r>
            <a:endParaRPr lang="en-US" sz="1800" i="1" dirty="0"/>
          </a:p>
          <a:p>
            <a:endParaRPr lang="en-US" dirty="0"/>
          </a:p>
        </p:txBody>
      </p:sp>
      <p:pic>
        <p:nvPicPr>
          <p:cNvPr id="8" name="Content Placeholder 7" descr="A person looking at a mirror with a brain in the mirror&#10;&#10;AI-generated content may be incorrect.">
            <a:extLst>
              <a:ext uri="{FF2B5EF4-FFF2-40B4-BE49-F238E27FC236}">
                <a16:creationId xmlns:a16="http://schemas.microsoft.com/office/drawing/2014/main" id="{F017D340-9E2A-9581-25DA-53F2355269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02274" y="976540"/>
            <a:ext cx="4939166" cy="4906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4A0FE5-7B71-4A63-DDA3-2E054BF75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E6437-C9F7-4004-B4DB-4198DAC1C308}" type="datetime1"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16DAA5-E1BD-FE8C-8D14-05B905EA9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135FB-0D2F-FC6E-DE9B-687DB58AC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994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4B818-32F8-0947-88E0-817994B33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06" y="425737"/>
            <a:ext cx="10741152" cy="1132258"/>
          </a:xfrm>
        </p:spPr>
        <p:txBody>
          <a:bodyPr>
            <a:normAutofit/>
          </a:bodyPr>
          <a:lstStyle/>
          <a:p>
            <a:r>
              <a:rPr lang="en-US" sz="4000" i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01471-9C50-BAA1-955F-FC86C2DD01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4906" y="1112786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dirty="0">
                <a:ea typeface="+mn-lt"/>
                <a:cs typeface="+mn-lt"/>
              </a:rPr>
              <a:t>Empathy and communication.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Adaptability and patience.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Inspired by my mother (Early Years teacher).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Understanding of children’s needs.</a:t>
            </a:r>
            <a:endParaRPr lang="en-US"/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6BFB3-E794-6408-3ABA-7976BDBEC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55619" y="5619237"/>
            <a:ext cx="5181600" cy="1663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Personal example:</a:t>
            </a:r>
            <a:endParaRPr lang="en-US" dirty="0"/>
          </a:p>
          <a:p>
            <a:pPr marL="0" indent="0">
              <a:buNone/>
            </a:pPr>
            <a:r>
              <a:rPr lang="en-US" sz="1600" dirty="0"/>
              <a:t>Moving to the UK helped me </a:t>
            </a:r>
            <a:r>
              <a:rPr lang="en-US" sz="1600" dirty="0" err="1"/>
              <a:t>developempathy</a:t>
            </a:r>
            <a:r>
              <a:rPr lang="en-US" sz="1600" dirty="0"/>
              <a:t> for children who face </a:t>
            </a:r>
            <a:r>
              <a:rPr lang="en-US" sz="1600" dirty="0" err="1"/>
              <a:t>newlanguages</a:t>
            </a:r>
            <a:r>
              <a:rPr lang="en-US" sz="1600" dirty="0"/>
              <a:t> and environments.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3CA07-6B78-062D-2138-2E12BF14A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018F-39B0-4E2C-B4F3-660D9A8FEE7D}" type="datetime1"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402CD-8520-3AE5-DAED-1CF08948C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5E75-C7A1-6B7E-E82A-24F524964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 dirty="0"/>
          </a:p>
        </p:txBody>
      </p:sp>
      <p:pic>
        <p:nvPicPr>
          <p:cNvPr id="8" name="Picture 7" descr="A person and children sitting on the floor and playing with blocks&#10;&#10;AI-generated content may be incorrect.">
            <a:extLst>
              <a:ext uri="{FF2B5EF4-FFF2-40B4-BE49-F238E27FC236}">
                <a16:creationId xmlns:a16="http://schemas.microsoft.com/office/drawing/2014/main" id="{1722D9AE-A635-B830-94CD-7A01148D5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7146" y="991419"/>
            <a:ext cx="5887064" cy="3891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756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5C2C-BAC9-70D1-7345-41320AF87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149" y="1441910"/>
            <a:ext cx="5629897" cy="2621154"/>
          </a:xfrm>
        </p:spPr>
        <p:txBody>
          <a:bodyPr>
            <a:normAutofit fontScale="90000"/>
          </a:bodyPr>
          <a:lstStyle/>
          <a:p>
            <a:pPr algn="l"/>
            <a:r>
              <a:rPr lang="en-US" i="1" dirty="0">
                <a:ea typeface="+mj-lt"/>
                <a:cs typeface="+mj-lt"/>
              </a:rPr>
              <a:t>Weaknesses</a:t>
            </a:r>
            <a:br>
              <a:rPr lang="en-US" i="1" dirty="0">
                <a:ea typeface="+mj-lt"/>
                <a:cs typeface="+mj-lt"/>
              </a:rPr>
            </a:br>
            <a:endParaRPr lang="en-US" i="1" dirty="0"/>
          </a:p>
          <a:p>
            <a:pPr marL="285750" indent="-285750" algn="l">
              <a:buFont typeface="Arial"/>
              <a:buChar char="•"/>
            </a:pPr>
            <a:r>
              <a:rPr lang="en-US" sz="3600" b="0" dirty="0">
                <a:ea typeface="+mj-lt"/>
                <a:cs typeface="+mj-lt"/>
              </a:rPr>
              <a:t>Limited experience in Early Years settings.</a:t>
            </a:r>
            <a:endParaRPr lang="en-US" sz="3600"/>
          </a:p>
          <a:p>
            <a:pPr marL="285750" indent="-285750" algn="l">
              <a:buFont typeface="Arial"/>
              <a:buChar char="•"/>
            </a:pPr>
            <a:r>
              <a:rPr lang="en-US" sz="3600" b="0" dirty="0">
                <a:ea typeface="+mj-lt"/>
                <a:cs typeface="+mj-lt"/>
              </a:rPr>
              <a:t>Nervousness when speaking English.</a:t>
            </a:r>
            <a:endParaRPr lang="en-US" sz="3600"/>
          </a:p>
          <a:p>
            <a:pPr marL="285750" indent="-285750" algn="l">
              <a:buFont typeface="Arial"/>
              <a:buChar char="•"/>
            </a:pPr>
            <a:r>
              <a:rPr lang="en-US" sz="3600" b="0" dirty="0">
                <a:ea typeface="+mj-lt"/>
                <a:cs typeface="+mj-lt"/>
              </a:rPr>
              <a:t>Need better time management.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AB7B7-8F24-39CC-8856-2FB8D8725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212031"/>
            <a:ext cx="7588155" cy="141409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3600" b="1" dirty="0"/>
              <a:t>Improvement actions:</a:t>
            </a:r>
            <a:endParaRPr lang="en-US" sz="3600" dirty="0"/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3600" b="1" dirty="0"/>
          </a:p>
          <a:p>
            <a:pPr marL="285750" indent="-285750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3600" dirty="0"/>
              <a:t>Volunteering in nurseries.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buFont typeface="Arial,Sans-Serif"/>
              <a:buChar char="•"/>
            </a:pPr>
            <a:r>
              <a:rPr lang="en-US" sz="3600" dirty="0"/>
              <a:t>University workshops and planning tools.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B55A4-81DD-F9D9-078C-ADAFB3225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898D8-9D62-4F82-B0A9-6D1A20B80C80}" type="datetime1"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EAF63-6494-D6F6-13D2-B04F04879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3A4AA-9BF9-97E0-CDB2-CFCFF08C1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  <p:pic>
        <p:nvPicPr>
          <p:cNvPr id="7" name="Picture 6" descr="A green plant growing out of dirt&#10;&#10;AI-generated content may be incorrect.">
            <a:extLst>
              <a:ext uri="{FF2B5EF4-FFF2-40B4-BE49-F238E27FC236}">
                <a16:creationId xmlns:a16="http://schemas.microsoft.com/office/drawing/2014/main" id="{A2A48B77-978F-1069-A861-D99EA01BA6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2687" y="555172"/>
            <a:ext cx="4169228" cy="413657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517972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E0A3A-6EBE-E898-FBA0-44228C580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902" y="406132"/>
            <a:ext cx="4439569" cy="1757505"/>
          </a:xfrm>
        </p:spPr>
        <p:txBody>
          <a:bodyPr/>
          <a:lstStyle/>
          <a:p>
            <a:r>
              <a:rPr lang="en-US" sz="3200" i="1" dirty="0">
                <a:ea typeface="+mj-lt"/>
                <a:cs typeface="+mj-lt"/>
              </a:rPr>
              <a:t>Learning Experience</a:t>
            </a:r>
            <a:endParaRPr lang="en-US" sz="3200" i="1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DC22F-AFB2-AEEF-AE7A-3D5D023F9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966" y="5305874"/>
            <a:ext cx="6279741" cy="11520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>
                <a:solidFill>
                  <a:schemeClr val="bg1">
                    <a:lumMod val="49000"/>
                  </a:schemeClr>
                </a:solidFill>
                <a:highlight>
                  <a:srgbClr val="C0DBBF"/>
                </a:highlight>
                <a:ea typeface="+mn-lt"/>
                <a:cs typeface="+mn-lt"/>
              </a:rPr>
              <a:t>“Secure attachment supports emotional growth.” – Bowlby (1969)</a:t>
            </a:r>
            <a:endParaRPr lang="en-US">
              <a:solidFill>
                <a:schemeClr val="bg1">
                  <a:lumMod val="49000"/>
                </a:schemeClr>
              </a:solidFill>
              <a:highlight>
                <a:srgbClr val="C0DBBF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9B5BEC-3AED-9A6A-69FA-93508DD6B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0063" y="1434411"/>
            <a:ext cx="3595634" cy="37288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ea typeface="+mn-lt"/>
                <a:cs typeface="+mn-lt"/>
              </a:rPr>
              <a:t>Learning from my course: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Presented on </a:t>
            </a:r>
            <a:r>
              <a:rPr lang="en-US" sz="2000" i="1" dirty="0">
                <a:ea typeface="+mn-lt"/>
                <a:cs typeface="+mn-lt"/>
              </a:rPr>
              <a:t>Bowlby’s Attachment Theory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Learned to connect psychology with children’s emotions.</a:t>
            </a:r>
            <a:endParaRPr lang="en-US" sz="2000"/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Gained confidence through teamwork and reflection.</a:t>
            </a:r>
            <a:endParaRPr lang="en-US" sz="2000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DCD057-0D08-F42F-FC6A-0D4F29F57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1A1E2-D623-43AF-AF0A-6EDDD1C8C7BC}" type="datetime1"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0FFB88-8411-7DBF-7CD5-495D1B2E8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F557A-090F-0E7A-6836-3E9DECE3D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  <p:pic>
        <p:nvPicPr>
          <p:cNvPr id="8" name="Picture 7" descr="A person hugging a child&#10;&#10;AI-generated content may be incorrect.">
            <a:extLst>
              <a:ext uri="{FF2B5EF4-FFF2-40B4-BE49-F238E27FC236}">
                <a16:creationId xmlns:a16="http://schemas.microsoft.com/office/drawing/2014/main" id="{FD570BDE-9C3A-986E-6489-C3AB18FC1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402771"/>
            <a:ext cx="4571999" cy="45502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674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494F3B-2212-CB5B-925A-F6013B040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21F1-5B0F-4DC9-9CA6-F157825527A2}" type="datetime1">
              <a:t>10/9/2025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9D367-E991-73BB-4C70-20A25F8EE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D2000-B5AF-D8A6-5154-4644280B9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669A39F-A51E-BFAC-4C58-211A119BF0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436939"/>
              </p:ext>
            </p:extLst>
          </p:nvPr>
        </p:nvGraphicFramePr>
        <p:xfrm>
          <a:off x="0" y="2697480"/>
          <a:ext cx="12192000" cy="15735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704905178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377107567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Opportunities</a:t>
                      </a: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C0E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US" b="1" dirty="0"/>
                        <a:t>Threats</a:t>
                      </a: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DB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1215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Degree in Early Years 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C0E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US" dirty="0"/>
                        <a:t>Competition for placements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DB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7754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High demand for childcare staff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C0E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US" dirty="0"/>
                        <a:t>Cultural / language barriers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DB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197070"/>
                  </a:ext>
                </a:extLst>
              </a:tr>
              <a:tr h="4762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University support services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C0ED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US" dirty="0"/>
                        <a:t>Academic stress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DB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52871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2147B43-D95E-9111-5594-7E68354777E7}"/>
              </a:ext>
            </a:extLst>
          </p:cNvPr>
          <p:cNvSpPr txBox="1"/>
          <p:nvPr/>
        </p:nvSpPr>
        <p:spPr>
          <a:xfrm>
            <a:off x="344129" y="315452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1" dirty="0"/>
              <a:t>Opportunities &amp; Threats:</a:t>
            </a:r>
          </a:p>
          <a:p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A6D531-16A7-DD5F-1D6F-94BF9E6437C4}"/>
              </a:ext>
            </a:extLst>
          </p:cNvPr>
          <p:cNvSpPr txBox="1"/>
          <p:nvPr/>
        </p:nvSpPr>
        <p:spPr>
          <a:xfrm>
            <a:off x="1685750" y="589506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Segoe UI"/>
              </a:rPr>
              <a:t>Strategy:</a:t>
            </a:r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Use empathy and motivation to stay focused andpositive.</a:t>
            </a:r>
          </a:p>
        </p:txBody>
      </p:sp>
      <p:pic>
        <p:nvPicPr>
          <p:cNvPr id="9" name="Picture 8" descr="A stairway leading to a cloud&#10;&#10;AI-generated content may be incorrect.">
            <a:extLst>
              <a:ext uri="{FF2B5EF4-FFF2-40B4-BE49-F238E27FC236}">
                <a16:creationId xmlns:a16="http://schemas.microsoft.com/office/drawing/2014/main" id="{1BF59EA7-9B80-6490-AF5F-31072BDBE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518" y="1237128"/>
            <a:ext cx="2985248" cy="44733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55730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F0F58-74A6-E5BB-A508-724C0B842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i="1" dirty="0">
                <a:ea typeface="+mj-lt"/>
                <a:cs typeface="+mj-lt"/>
              </a:rPr>
              <a:t>Reflection &amp; Conclusion</a:t>
            </a:r>
            <a:endParaRPr lang="en-US" sz="32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80552-5B6C-4AAA-FBF6-E8BA7AF1D7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6971" y="1432335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My experiences shaped my professional identity.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Inspired by my mother’s dedication.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Gained confidence through Health &amp; Social Care.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Adaptation to UK life built resilience.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Goal: become an empathetic and creative Early Years Educator.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DA408-0C57-1D1D-E4C8-722A6EDC5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2071" y="5668399"/>
            <a:ext cx="5181600" cy="114766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>
                    <a:lumMod val="49000"/>
                  </a:schemeClr>
                </a:solidFill>
                <a:highlight>
                  <a:srgbClr val="FEBEB4"/>
                </a:highlight>
                <a:ea typeface="+mn-lt"/>
                <a:cs typeface="+mn-lt"/>
              </a:rPr>
              <a:t>“Self-awareness is the foundation of personal and professional growth.” – </a:t>
            </a:r>
            <a:r>
              <a:rPr lang="en-US" i="1" dirty="0">
                <a:solidFill>
                  <a:schemeClr val="bg1">
                    <a:lumMod val="49000"/>
                  </a:schemeClr>
                </a:solidFill>
                <a:highlight>
                  <a:srgbClr val="FEBEB4"/>
                </a:highlight>
                <a:ea typeface="+mn-lt"/>
                <a:cs typeface="+mn-lt"/>
              </a:rPr>
              <a:t>Goleman (2018)</a:t>
            </a:r>
            <a:endParaRPr lang="en-US">
              <a:solidFill>
                <a:schemeClr val="bg1">
                  <a:lumMod val="49000"/>
                </a:schemeClr>
              </a:solidFill>
              <a:highlight>
                <a:srgbClr val="FEBEB4"/>
              </a:highlight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B66732-8D6D-6522-CBB5-248110606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767B5-FF0C-4A7E-A364-BB6D9602B274}" type="datetime1">
              <a:t>10/9/2025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4DC4D-AF7A-E743-0106-177922111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7E4B40-C033-8BD5-B50D-6381295EC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  <p:pic>
        <p:nvPicPr>
          <p:cNvPr id="8" name="Picture 7" descr="A group of kids reading a book&#10;&#10;AI-generated content may be incorrect.">
            <a:extLst>
              <a:ext uri="{FF2B5EF4-FFF2-40B4-BE49-F238E27FC236}">
                <a16:creationId xmlns:a16="http://schemas.microsoft.com/office/drawing/2014/main" id="{C9EC4F09-2685-BD24-3634-E1CDC785F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0" y="442451"/>
            <a:ext cx="3334775" cy="49898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88957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BF18D-8096-25C9-D8DB-EDBD2B6BD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i="1" dirty="0">
                <a:ea typeface="+mj-lt"/>
                <a:cs typeface="+mj-lt"/>
              </a:rPr>
              <a:t>References (Harvard Style)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70FA0-3BB9-3712-924E-2175F192B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264887"/>
            <a:ext cx="10653579" cy="459382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• Bowlby, J. (1969) </a:t>
            </a:r>
            <a:r>
              <a:rPr lang="en-US" i="1">
                <a:ea typeface="+mn-lt"/>
                <a:cs typeface="+mn-lt"/>
              </a:rPr>
              <a:t>Attachment and Loss: Volume 1 – Attachment.</a:t>
            </a:r>
            <a:r>
              <a:rPr lang="en-US">
                <a:ea typeface="+mn-lt"/>
                <a:cs typeface="+mn-lt"/>
              </a:rPr>
              <a:t> New York: Basic Books.</a:t>
            </a:r>
            <a:endParaRPr lang="en-US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• Department for Education (DfE) (2021) </a:t>
            </a:r>
            <a:r>
              <a:rPr lang="en-US" i="1" dirty="0">
                <a:ea typeface="+mn-lt"/>
                <a:cs typeface="+mn-lt"/>
              </a:rPr>
              <a:t>Statutory Framework for the Early Years Foundation Stage.</a:t>
            </a:r>
            <a:r>
              <a:rPr lang="en-US" dirty="0">
                <a:ea typeface="+mn-lt"/>
                <a:cs typeface="+mn-lt"/>
              </a:rPr>
              <a:t> London: DfE.</a:t>
            </a:r>
            <a:endParaRPr lang="en-US" dirty="0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• Goleman, D. (2018) </a:t>
            </a:r>
            <a:r>
              <a:rPr lang="en-US" i="1" dirty="0">
                <a:ea typeface="+mn-lt"/>
                <a:cs typeface="+mn-lt"/>
              </a:rPr>
              <a:t>Emotional Intelligence: Why It Can Matter More Than IQ.</a:t>
            </a:r>
            <a:r>
              <a:rPr lang="en-US" dirty="0">
                <a:ea typeface="+mn-lt"/>
                <a:cs typeface="+mn-lt"/>
              </a:rPr>
              <a:t> London: Bloomsbury.</a:t>
            </a:r>
            <a:endParaRPr lang="en-US" dirty="0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• Skills for Care (2023) </a:t>
            </a:r>
            <a:r>
              <a:rPr lang="en-US" i="1" dirty="0">
                <a:ea typeface="+mn-lt"/>
                <a:cs typeface="+mn-lt"/>
              </a:rPr>
              <a:t>Core Skills and Qualities for Health and Social Care Workers.</a:t>
            </a:r>
            <a:r>
              <a:rPr lang="en-US" dirty="0">
                <a:ea typeface="+mn-lt"/>
                <a:cs typeface="+mn-lt"/>
              </a:rPr>
              <a:t>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https://www.skillsforcare.org.uk/</a:t>
            </a:r>
            <a:r>
              <a:rPr lang="en-US" dirty="0">
                <a:ea typeface="+mn-lt"/>
                <a:cs typeface="+mn-lt"/>
              </a:rPr>
              <a:t> [Accessed 6 Oct 2025].</a:t>
            </a:r>
            <a:endParaRPr lang="en-US" dirty="0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• University of Wales Trinity Saint David (UWTSD) (2024) </a:t>
            </a:r>
            <a:r>
              <a:rPr lang="en-US" i="1" dirty="0">
                <a:ea typeface="+mn-lt"/>
                <a:cs typeface="+mn-lt"/>
              </a:rPr>
              <a:t>Harvard Referencing Guide.</a:t>
            </a:r>
            <a:r>
              <a:rPr lang="en-US" dirty="0">
                <a:ea typeface="+mn-lt"/>
                <a:cs typeface="+mn-lt"/>
              </a:rPr>
              <a:t>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https://www.uwtsd.ac.uk/library/referencing/</a:t>
            </a:r>
            <a:r>
              <a:rPr lang="en-US" dirty="0">
                <a:ea typeface="+mn-lt"/>
                <a:cs typeface="+mn-lt"/>
              </a:rPr>
              <a:t> [Accessed 6 Oct 2025].</a:t>
            </a:r>
            <a:endParaRPr lang="en-US" dirty="0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• OpenAI (2025) </a:t>
            </a:r>
            <a:r>
              <a:rPr lang="en-US" i="1" dirty="0">
                <a:ea typeface="+mn-lt"/>
                <a:cs typeface="+mn-lt"/>
              </a:rPr>
              <a:t>AI-generated illustrations created with the Image Generation Tool for educational presentation visuals.</a:t>
            </a:r>
            <a:r>
              <a:rPr lang="en-US" dirty="0">
                <a:ea typeface="+mn-lt"/>
                <a:cs typeface="+mn-lt"/>
              </a:rPr>
              <a:t>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https://openai.com/</a:t>
            </a:r>
            <a:r>
              <a:rPr lang="en-US" dirty="0">
                <a:ea typeface="+mn-lt"/>
                <a:cs typeface="+mn-lt"/>
              </a:rPr>
              <a:t> [Accessed 9 Oct 2025].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ABB06-FD11-AD17-01F1-82EAAEAA8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DA47D-BE58-47C7-924A-08E62118195D}" type="datetime1"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C356D-F51E-2948-5FC8-1A9E20D48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10AE3-C9BC-6196-1A8C-735415298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94015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PowerPoint Presentation</vt:lpstr>
      <vt:lpstr>Introduction</vt:lpstr>
      <vt:lpstr>Strengths</vt:lpstr>
      <vt:lpstr>Weaknesses  Limited experience in Early Years settings. Nervousness when speaking English. Need better time management.</vt:lpstr>
      <vt:lpstr>Learning Experience </vt:lpstr>
      <vt:lpstr>PowerPoint Presentation</vt:lpstr>
      <vt:lpstr>Reflection &amp; Conclusion</vt:lpstr>
      <vt:lpstr>References (Harvard Style)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196</cp:revision>
  <dcterms:created xsi:type="dcterms:W3CDTF">2025-09-18T14:01:28Z</dcterms:created>
  <dcterms:modified xsi:type="dcterms:W3CDTF">2025-10-09T15:57:44Z</dcterms:modified>
</cp:coreProperties>
</file>