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76"/>
  </p:notesMasterIdLst>
  <p:sldIdLst>
    <p:sldId id="256" r:id="rId5"/>
    <p:sldId id="424" r:id="rId6"/>
    <p:sldId id="371" r:id="rId7"/>
    <p:sldId id="425" r:id="rId8"/>
    <p:sldId id="457" r:id="rId9"/>
    <p:sldId id="426" r:id="rId10"/>
    <p:sldId id="474" r:id="rId11"/>
    <p:sldId id="264" r:id="rId12"/>
    <p:sldId id="475" r:id="rId13"/>
    <p:sldId id="476" r:id="rId14"/>
    <p:sldId id="477" r:id="rId15"/>
    <p:sldId id="375" r:id="rId16"/>
    <p:sldId id="427" r:id="rId17"/>
    <p:sldId id="428" r:id="rId18"/>
    <p:sldId id="429" r:id="rId19"/>
    <p:sldId id="478" r:id="rId20"/>
    <p:sldId id="479" r:id="rId21"/>
    <p:sldId id="480" r:id="rId22"/>
    <p:sldId id="481" r:id="rId23"/>
    <p:sldId id="485" r:id="rId24"/>
    <p:sldId id="486" r:id="rId25"/>
    <p:sldId id="433" r:id="rId26"/>
    <p:sldId id="434" r:id="rId27"/>
    <p:sldId id="437" r:id="rId28"/>
    <p:sldId id="484" r:id="rId29"/>
    <p:sldId id="482" r:id="rId30"/>
    <p:sldId id="443" r:id="rId31"/>
    <p:sldId id="483" r:id="rId32"/>
    <p:sldId id="487" r:id="rId33"/>
    <p:sldId id="440" r:id="rId34"/>
    <p:sldId id="394" r:id="rId35"/>
    <p:sldId id="490" r:id="rId36"/>
    <p:sldId id="489" r:id="rId37"/>
    <p:sldId id="441" r:id="rId38"/>
    <p:sldId id="395" r:id="rId39"/>
    <p:sldId id="445" r:id="rId40"/>
    <p:sldId id="442" r:id="rId41"/>
    <p:sldId id="401" r:id="rId42"/>
    <p:sldId id="402" r:id="rId43"/>
    <p:sldId id="403" r:id="rId44"/>
    <p:sldId id="493" r:id="rId45"/>
    <p:sldId id="404" r:id="rId46"/>
    <p:sldId id="405" r:id="rId47"/>
    <p:sldId id="492" r:id="rId48"/>
    <p:sldId id="406" r:id="rId49"/>
    <p:sldId id="408" r:id="rId50"/>
    <p:sldId id="410" r:id="rId51"/>
    <p:sldId id="494" r:id="rId52"/>
    <p:sldId id="447" r:id="rId53"/>
    <p:sldId id="448" r:id="rId54"/>
    <p:sldId id="411" r:id="rId55"/>
    <p:sldId id="495" r:id="rId56"/>
    <p:sldId id="449" r:id="rId57"/>
    <p:sldId id="450" r:id="rId58"/>
    <p:sldId id="451" r:id="rId59"/>
    <p:sldId id="452" r:id="rId60"/>
    <p:sldId id="497" r:id="rId61"/>
    <p:sldId id="453" r:id="rId62"/>
    <p:sldId id="496" r:id="rId63"/>
    <p:sldId id="413" r:id="rId64"/>
    <p:sldId id="454" r:id="rId65"/>
    <p:sldId id="414" r:id="rId66"/>
    <p:sldId id="415" r:id="rId67"/>
    <p:sldId id="417" r:id="rId68"/>
    <p:sldId id="456" r:id="rId69"/>
    <p:sldId id="455" r:id="rId70"/>
    <p:sldId id="498" r:id="rId71"/>
    <p:sldId id="418" r:id="rId72"/>
    <p:sldId id="499" r:id="rId73"/>
    <p:sldId id="419" r:id="rId74"/>
    <p:sldId id="500" r:id="rId7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D81744-3A2C-4C45-BF14-48B4164C5771}" v="29" dt="2025-02-23T16:23:41.4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p:scale>
          <a:sx n="62" d="100"/>
          <a:sy n="62" d="100"/>
        </p:scale>
        <p:origin x="846" y="53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82"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8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89BB96E1-630B-402D-ADD4-ECA3E5665D5C}"/>
    <pc:docChg chg="modSld">
      <pc:chgData name="Cerys Davies" userId="61e71dc1-9594-4277-b52b-4420989f68ee" providerId="ADAL" clId="{89BB96E1-630B-402D-ADD4-ECA3E5665D5C}" dt="2025-01-17T21:29:49.791" v="82" actId="20577"/>
      <pc:docMkLst>
        <pc:docMk/>
      </pc:docMkLst>
      <pc:sldChg chg="modSp mod">
        <pc:chgData name="Cerys Davies" userId="61e71dc1-9594-4277-b52b-4420989f68ee" providerId="ADAL" clId="{89BB96E1-630B-402D-ADD4-ECA3E5665D5C}" dt="2025-01-17T21:29:49.791" v="82" actId="20577"/>
        <pc:sldMkLst>
          <pc:docMk/>
          <pc:sldMk cId="1665280526" sldId="256"/>
        </pc:sldMkLst>
        <pc:spChg chg="mod">
          <ac:chgData name="Cerys Davies" userId="61e71dc1-9594-4277-b52b-4420989f68ee" providerId="ADAL" clId="{89BB96E1-630B-402D-ADD4-ECA3E5665D5C}" dt="2025-01-17T21:29:49.791" v="82" actId="20577"/>
          <ac:spMkLst>
            <pc:docMk/>
            <pc:sldMk cId="1665280526" sldId="256"/>
            <ac:spMk id="2" creationId="{290CC950-E77F-15A4-C7E0-E506331E160D}"/>
          </ac:spMkLst>
        </pc:spChg>
        <pc:spChg chg="mod">
          <ac:chgData name="Cerys Davies" userId="61e71dc1-9594-4277-b52b-4420989f68ee" providerId="ADAL" clId="{89BB96E1-630B-402D-ADD4-ECA3E5665D5C}" dt="2025-01-17T21:29:04.742" v="1" actId="20577"/>
          <ac:spMkLst>
            <pc:docMk/>
            <pc:sldMk cId="1665280526" sldId="256"/>
            <ac:spMk id="3" creationId="{B3C07B6A-DE2B-9CA1-97D5-CB2C65EFCC71}"/>
          </ac:spMkLst>
        </pc:spChg>
      </pc:sldChg>
    </pc:docChg>
  </pc:docChgLst>
  <pc:docChgLst>
    <pc:chgData name="Cerys Davies" userId="61e71dc1-9594-4277-b52b-4420989f68ee" providerId="ADAL" clId="{2DD81744-3A2C-4C45-BF14-48B4164C5771}"/>
    <pc:docChg chg="undo custSel addSld delSld modSld sldOrd">
      <pc:chgData name="Cerys Davies" userId="61e71dc1-9594-4277-b52b-4420989f68ee" providerId="ADAL" clId="{2DD81744-3A2C-4C45-BF14-48B4164C5771}" dt="2025-02-23T16:24:31.546" v="3316" actId="9405"/>
      <pc:docMkLst>
        <pc:docMk/>
      </pc:docMkLst>
      <pc:sldChg chg="delSp modSp del mod">
        <pc:chgData name="Cerys Davies" userId="61e71dc1-9594-4277-b52b-4420989f68ee" providerId="ADAL" clId="{2DD81744-3A2C-4C45-BF14-48B4164C5771}" dt="2025-02-23T16:02:13.229" v="3275" actId="47"/>
        <pc:sldMkLst>
          <pc:docMk/>
          <pc:sldMk cId="0" sldId="257"/>
        </pc:sldMkLst>
        <pc:picChg chg="del mod">
          <ac:chgData name="Cerys Davies" userId="61e71dc1-9594-4277-b52b-4420989f68ee" providerId="ADAL" clId="{2DD81744-3A2C-4C45-BF14-48B4164C5771}" dt="2025-02-23T16:02:10.248" v="3274" actId="478"/>
          <ac:picMkLst>
            <pc:docMk/>
            <pc:sldMk cId="0" sldId="257"/>
            <ac:picMk id="6" creationId="{7CE92622-4E96-BC25-9B16-DEC999456E61}"/>
          </ac:picMkLst>
        </pc:picChg>
      </pc:sldChg>
      <pc:sldChg chg="add ord">
        <pc:chgData name="Cerys Davies" userId="61e71dc1-9594-4277-b52b-4420989f68ee" providerId="ADAL" clId="{2DD81744-3A2C-4C45-BF14-48B4164C5771}" dt="2025-02-22T20:24:17.200" v="2456"/>
        <pc:sldMkLst>
          <pc:docMk/>
          <pc:sldMk cId="884896385" sldId="264"/>
        </pc:sldMkLst>
      </pc:sldChg>
      <pc:sldChg chg="add del ord">
        <pc:chgData name="Cerys Davies" userId="61e71dc1-9594-4277-b52b-4420989f68ee" providerId="ADAL" clId="{2DD81744-3A2C-4C45-BF14-48B4164C5771}" dt="2025-02-22T20:18:39.927" v="2447"/>
        <pc:sldMkLst>
          <pc:docMk/>
          <pc:sldMk cId="455418285" sldId="371"/>
        </pc:sldMkLst>
      </pc:sldChg>
      <pc:sldChg chg="del">
        <pc:chgData name="Cerys Davies" userId="61e71dc1-9594-4277-b52b-4420989f68ee" providerId="ADAL" clId="{2DD81744-3A2C-4C45-BF14-48B4164C5771}" dt="2025-02-14T15:46:13.174" v="404" actId="47"/>
        <pc:sldMkLst>
          <pc:docMk/>
          <pc:sldMk cId="3984883246" sldId="372"/>
        </pc:sldMkLst>
      </pc:sldChg>
      <pc:sldChg chg="del ord">
        <pc:chgData name="Cerys Davies" userId="61e71dc1-9594-4277-b52b-4420989f68ee" providerId="ADAL" clId="{2DD81744-3A2C-4C45-BF14-48B4164C5771}" dt="2025-02-23T16:01:59.891" v="3272" actId="47"/>
        <pc:sldMkLst>
          <pc:docMk/>
          <pc:sldMk cId="3436967579" sldId="373"/>
        </pc:sldMkLst>
      </pc:sldChg>
      <pc:sldChg chg="modSp del mod ord">
        <pc:chgData name="Cerys Davies" userId="61e71dc1-9594-4277-b52b-4420989f68ee" providerId="ADAL" clId="{2DD81744-3A2C-4C45-BF14-48B4164C5771}" dt="2025-02-23T16:01:59.891" v="3272" actId="47"/>
        <pc:sldMkLst>
          <pc:docMk/>
          <pc:sldMk cId="1186350065" sldId="374"/>
        </pc:sldMkLst>
      </pc:sldChg>
      <pc:sldChg chg="add">
        <pc:chgData name="Cerys Davies" userId="61e71dc1-9594-4277-b52b-4420989f68ee" providerId="ADAL" clId="{2DD81744-3A2C-4C45-BF14-48B4164C5771}" dt="2025-02-14T15:49:14.011" v="405"/>
        <pc:sldMkLst>
          <pc:docMk/>
          <pc:sldMk cId="1638909521" sldId="375"/>
        </pc:sldMkLst>
      </pc:sldChg>
      <pc:sldChg chg="del ord">
        <pc:chgData name="Cerys Davies" userId="61e71dc1-9594-4277-b52b-4420989f68ee" providerId="ADAL" clId="{2DD81744-3A2C-4C45-BF14-48B4164C5771}" dt="2025-02-14T15:37:56.123" v="375" actId="47"/>
        <pc:sldMkLst>
          <pc:docMk/>
          <pc:sldMk cId="2836735777" sldId="375"/>
        </pc:sldMkLst>
      </pc:sldChg>
      <pc:sldChg chg="del">
        <pc:chgData name="Cerys Davies" userId="61e71dc1-9594-4277-b52b-4420989f68ee" providerId="ADAL" clId="{2DD81744-3A2C-4C45-BF14-48B4164C5771}" dt="2025-02-14T15:41:12.645" v="392" actId="47"/>
        <pc:sldMkLst>
          <pc:docMk/>
          <pc:sldMk cId="3667056348" sldId="376"/>
        </pc:sldMkLst>
      </pc:sldChg>
      <pc:sldChg chg="modSp del mod ord">
        <pc:chgData name="Cerys Davies" userId="61e71dc1-9594-4277-b52b-4420989f68ee" providerId="ADAL" clId="{2DD81744-3A2C-4C45-BF14-48B4164C5771}" dt="2025-02-23T16:01:59.891" v="3272" actId="47"/>
        <pc:sldMkLst>
          <pc:docMk/>
          <pc:sldMk cId="1759378732" sldId="377"/>
        </pc:sldMkLst>
      </pc:sldChg>
      <pc:sldChg chg="del">
        <pc:chgData name="Cerys Davies" userId="61e71dc1-9594-4277-b52b-4420989f68ee" providerId="ADAL" clId="{2DD81744-3A2C-4C45-BF14-48B4164C5771}" dt="2025-02-14T15:42:34.251" v="403" actId="47"/>
        <pc:sldMkLst>
          <pc:docMk/>
          <pc:sldMk cId="3205276835" sldId="378"/>
        </pc:sldMkLst>
      </pc:sldChg>
      <pc:sldChg chg="del ord">
        <pc:chgData name="Cerys Davies" userId="61e71dc1-9594-4277-b52b-4420989f68ee" providerId="ADAL" clId="{2DD81744-3A2C-4C45-BF14-48B4164C5771}" dt="2025-02-23T16:01:59.891" v="3272" actId="47"/>
        <pc:sldMkLst>
          <pc:docMk/>
          <pc:sldMk cId="2556381709" sldId="379"/>
        </pc:sldMkLst>
      </pc:sldChg>
      <pc:sldChg chg="del ord">
        <pc:chgData name="Cerys Davies" userId="61e71dc1-9594-4277-b52b-4420989f68ee" providerId="ADAL" clId="{2DD81744-3A2C-4C45-BF14-48B4164C5771}" dt="2025-02-23T16:01:59.891" v="3272" actId="47"/>
        <pc:sldMkLst>
          <pc:docMk/>
          <pc:sldMk cId="2863210486" sldId="380"/>
        </pc:sldMkLst>
      </pc:sldChg>
      <pc:sldChg chg="del ord">
        <pc:chgData name="Cerys Davies" userId="61e71dc1-9594-4277-b52b-4420989f68ee" providerId="ADAL" clId="{2DD81744-3A2C-4C45-BF14-48B4164C5771}" dt="2025-02-23T16:01:59.891" v="3272" actId="47"/>
        <pc:sldMkLst>
          <pc:docMk/>
          <pc:sldMk cId="2695348759" sldId="381"/>
        </pc:sldMkLst>
      </pc:sldChg>
      <pc:sldChg chg="modSp del mod ord">
        <pc:chgData name="Cerys Davies" userId="61e71dc1-9594-4277-b52b-4420989f68ee" providerId="ADAL" clId="{2DD81744-3A2C-4C45-BF14-48B4164C5771}" dt="2025-02-22T20:52:58.396" v="2594" actId="47"/>
        <pc:sldMkLst>
          <pc:docMk/>
          <pc:sldMk cId="858272225" sldId="382"/>
        </pc:sldMkLst>
      </pc:sldChg>
      <pc:sldChg chg="del ord">
        <pc:chgData name="Cerys Davies" userId="61e71dc1-9594-4277-b52b-4420989f68ee" providerId="ADAL" clId="{2DD81744-3A2C-4C45-BF14-48B4164C5771}" dt="2025-02-22T20:53:15.493" v="2595" actId="47"/>
        <pc:sldMkLst>
          <pc:docMk/>
          <pc:sldMk cId="3501959733" sldId="383"/>
        </pc:sldMkLst>
      </pc:sldChg>
      <pc:sldChg chg="del">
        <pc:chgData name="Cerys Davies" userId="61e71dc1-9594-4277-b52b-4420989f68ee" providerId="ADAL" clId="{2DD81744-3A2C-4C45-BF14-48B4164C5771}" dt="2025-02-14T16:29:07.859" v="1538" actId="47"/>
        <pc:sldMkLst>
          <pc:docMk/>
          <pc:sldMk cId="3517172179" sldId="384"/>
        </pc:sldMkLst>
      </pc:sldChg>
      <pc:sldChg chg="del">
        <pc:chgData name="Cerys Davies" userId="61e71dc1-9594-4277-b52b-4420989f68ee" providerId="ADAL" clId="{2DD81744-3A2C-4C45-BF14-48B4164C5771}" dt="2025-02-14T16:29:11.065" v="1539" actId="47"/>
        <pc:sldMkLst>
          <pc:docMk/>
          <pc:sldMk cId="1790435059" sldId="385"/>
        </pc:sldMkLst>
      </pc:sldChg>
      <pc:sldChg chg="del ord">
        <pc:chgData name="Cerys Davies" userId="61e71dc1-9594-4277-b52b-4420989f68ee" providerId="ADAL" clId="{2DD81744-3A2C-4C45-BF14-48B4164C5771}" dt="2025-02-23T16:01:59.891" v="3272" actId="47"/>
        <pc:sldMkLst>
          <pc:docMk/>
          <pc:sldMk cId="2077807192" sldId="386"/>
        </pc:sldMkLst>
      </pc:sldChg>
      <pc:sldChg chg="del">
        <pc:chgData name="Cerys Davies" userId="61e71dc1-9594-4277-b52b-4420989f68ee" providerId="ADAL" clId="{2DD81744-3A2C-4C45-BF14-48B4164C5771}" dt="2025-02-14T16:29:26.414" v="1540" actId="47"/>
        <pc:sldMkLst>
          <pc:docMk/>
          <pc:sldMk cId="935701629" sldId="387"/>
        </pc:sldMkLst>
      </pc:sldChg>
      <pc:sldChg chg="del">
        <pc:chgData name="Cerys Davies" userId="61e71dc1-9594-4277-b52b-4420989f68ee" providerId="ADAL" clId="{2DD81744-3A2C-4C45-BF14-48B4164C5771}" dt="2025-02-14T16:29:29.326" v="1541" actId="47"/>
        <pc:sldMkLst>
          <pc:docMk/>
          <pc:sldMk cId="661988473" sldId="388"/>
        </pc:sldMkLst>
      </pc:sldChg>
      <pc:sldChg chg="del">
        <pc:chgData name="Cerys Davies" userId="61e71dc1-9594-4277-b52b-4420989f68ee" providerId="ADAL" clId="{2DD81744-3A2C-4C45-BF14-48B4164C5771}" dt="2025-02-14T16:28:08.465" v="1537" actId="47"/>
        <pc:sldMkLst>
          <pc:docMk/>
          <pc:sldMk cId="3528332947" sldId="389"/>
        </pc:sldMkLst>
      </pc:sldChg>
      <pc:sldChg chg="del ord">
        <pc:chgData name="Cerys Davies" userId="61e71dc1-9594-4277-b52b-4420989f68ee" providerId="ADAL" clId="{2DD81744-3A2C-4C45-BF14-48B4164C5771}" dt="2025-02-23T16:01:59.891" v="3272" actId="47"/>
        <pc:sldMkLst>
          <pc:docMk/>
          <pc:sldMk cId="1606633690" sldId="390"/>
        </pc:sldMkLst>
      </pc:sldChg>
      <pc:sldChg chg="del">
        <pc:chgData name="Cerys Davies" userId="61e71dc1-9594-4277-b52b-4420989f68ee" providerId="ADAL" clId="{2DD81744-3A2C-4C45-BF14-48B4164C5771}" dt="2025-02-14T19:43:02.981" v="1587" actId="47"/>
        <pc:sldMkLst>
          <pc:docMk/>
          <pc:sldMk cId="2076546626" sldId="391"/>
        </pc:sldMkLst>
      </pc:sldChg>
      <pc:sldChg chg="del">
        <pc:chgData name="Cerys Davies" userId="61e71dc1-9594-4277-b52b-4420989f68ee" providerId="ADAL" clId="{2DD81744-3A2C-4C45-BF14-48B4164C5771}" dt="2025-02-14T16:31:32.491" v="1545" actId="47"/>
        <pc:sldMkLst>
          <pc:docMk/>
          <pc:sldMk cId="4253447481" sldId="392"/>
        </pc:sldMkLst>
      </pc:sldChg>
      <pc:sldChg chg="del ord">
        <pc:chgData name="Cerys Davies" userId="61e71dc1-9594-4277-b52b-4420989f68ee" providerId="ADAL" clId="{2DD81744-3A2C-4C45-BF14-48B4164C5771}" dt="2025-02-22T20:53:19.550" v="2596" actId="47"/>
        <pc:sldMkLst>
          <pc:docMk/>
          <pc:sldMk cId="2577453089" sldId="393"/>
        </pc:sldMkLst>
      </pc:sldChg>
      <pc:sldChg chg="modSp mod ord">
        <pc:chgData name="Cerys Davies" userId="61e71dc1-9594-4277-b52b-4420989f68ee" providerId="ADAL" clId="{2DD81744-3A2C-4C45-BF14-48B4164C5771}" dt="2025-02-22T21:01:04.499" v="2636" actId="14100"/>
        <pc:sldMkLst>
          <pc:docMk/>
          <pc:sldMk cId="1802442248" sldId="394"/>
        </pc:sldMkLst>
        <pc:spChg chg="mod">
          <ac:chgData name="Cerys Davies" userId="61e71dc1-9594-4277-b52b-4420989f68ee" providerId="ADAL" clId="{2DD81744-3A2C-4C45-BF14-48B4164C5771}" dt="2025-02-22T20:59:23.462" v="2619" actId="14100"/>
          <ac:spMkLst>
            <pc:docMk/>
            <pc:sldMk cId="1802442248" sldId="394"/>
            <ac:spMk id="2" creationId="{9E660559-683F-710D-7B63-822CF3856FEB}"/>
          </ac:spMkLst>
        </pc:spChg>
        <pc:spChg chg="mod">
          <ac:chgData name="Cerys Davies" userId="61e71dc1-9594-4277-b52b-4420989f68ee" providerId="ADAL" clId="{2DD81744-3A2C-4C45-BF14-48B4164C5771}" dt="2025-02-22T21:01:04.499" v="2636" actId="14100"/>
          <ac:spMkLst>
            <pc:docMk/>
            <pc:sldMk cId="1802442248" sldId="394"/>
            <ac:spMk id="3" creationId="{48F53406-ECE1-304A-B256-EAC216434F87}"/>
          </ac:spMkLst>
        </pc:spChg>
      </pc:sldChg>
      <pc:sldChg chg="modSp mod ord">
        <pc:chgData name="Cerys Davies" userId="61e71dc1-9594-4277-b52b-4420989f68ee" providerId="ADAL" clId="{2DD81744-3A2C-4C45-BF14-48B4164C5771}" dt="2025-02-14T20:00:23.238" v="1643" actId="27636"/>
        <pc:sldMkLst>
          <pc:docMk/>
          <pc:sldMk cId="4164401686" sldId="395"/>
        </pc:sldMkLst>
        <pc:spChg chg="mod">
          <ac:chgData name="Cerys Davies" userId="61e71dc1-9594-4277-b52b-4420989f68ee" providerId="ADAL" clId="{2DD81744-3A2C-4C45-BF14-48B4164C5771}" dt="2025-02-14T20:00:23.238" v="1643" actId="27636"/>
          <ac:spMkLst>
            <pc:docMk/>
            <pc:sldMk cId="4164401686" sldId="395"/>
            <ac:spMk id="3" creationId="{729B8824-3641-BF21-A25F-B9C237BC6C57}"/>
          </ac:spMkLst>
        </pc:spChg>
      </pc:sldChg>
      <pc:sldChg chg="del ord">
        <pc:chgData name="Cerys Davies" userId="61e71dc1-9594-4277-b52b-4420989f68ee" providerId="ADAL" clId="{2DD81744-3A2C-4C45-BF14-48B4164C5771}" dt="2025-02-14T20:00:26.222" v="1644" actId="47"/>
        <pc:sldMkLst>
          <pc:docMk/>
          <pc:sldMk cId="2673620354" sldId="396"/>
        </pc:sldMkLst>
      </pc:sldChg>
      <pc:sldChg chg="modSp del mod ord">
        <pc:chgData name="Cerys Davies" userId="61e71dc1-9594-4277-b52b-4420989f68ee" providerId="ADAL" clId="{2DD81744-3A2C-4C45-BF14-48B4164C5771}" dt="2025-02-23T16:01:59.891" v="3272" actId="47"/>
        <pc:sldMkLst>
          <pc:docMk/>
          <pc:sldMk cId="268704309" sldId="397"/>
        </pc:sldMkLst>
      </pc:sldChg>
      <pc:sldChg chg="del">
        <pc:chgData name="Cerys Davies" userId="61e71dc1-9594-4277-b52b-4420989f68ee" providerId="ADAL" clId="{2DD81744-3A2C-4C45-BF14-48B4164C5771}" dt="2025-02-14T19:43:20.057" v="1591" actId="47"/>
        <pc:sldMkLst>
          <pc:docMk/>
          <pc:sldMk cId="254108021" sldId="398"/>
        </pc:sldMkLst>
      </pc:sldChg>
      <pc:sldChg chg="del ord">
        <pc:chgData name="Cerys Davies" userId="61e71dc1-9594-4277-b52b-4420989f68ee" providerId="ADAL" clId="{2DD81744-3A2C-4C45-BF14-48B4164C5771}" dt="2025-02-22T21:08:51.235" v="2668" actId="47"/>
        <pc:sldMkLst>
          <pc:docMk/>
          <pc:sldMk cId="1366384130" sldId="399"/>
        </pc:sldMkLst>
      </pc:sldChg>
      <pc:sldChg chg="modSp del mod">
        <pc:chgData name="Cerys Davies" userId="61e71dc1-9594-4277-b52b-4420989f68ee" providerId="ADAL" clId="{2DD81744-3A2C-4C45-BF14-48B4164C5771}" dt="2025-02-22T21:59:23.907" v="2786" actId="47"/>
        <pc:sldMkLst>
          <pc:docMk/>
          <pc:sldMk cId="3614933015" sldId="400"/>
        </pc:sldMkLst>
        <pc:spChg chg="mod">
          <ac:chgData name="Cerys Davies" userId="61e71dc1-9594-4277-b52b-4420989f68ee" providerId="ADAL" clId="{2DD81744-3A2C-4C45-BF14-48B4164C5771}" dt="2025-02-22T21:09:04.652" v="2669" actId="1076"/>
          <ac:spMkLst>
            <pc:docMk/>
            <pc:sldMk cId="3614933015" sldId="400"/>
            <ac:spMk id="2" creationId="{567CAB75-6E7C-55F1-2DFD-A81737EA8369}"/>
          </ac:spMkLst>
        </pc:spChg>
        <pc:spChg chg="mod">
          <ac:chgData name="Cerys Davies" userId="61e71dc1-9594-4277-b52b-4420989f68ee" providerId="ADAL" clId="{2DD81744-3A2C-4C45-BF14-48B4164C5771}" dt="2025-02-22T21:51:28.713" v="2736" actId="14100"/>
          <ac:spMkLst>
            <pc:docMk/>
            <pc:sldMk cId="3614933015" sldId="400"/>
            <ac:spMk id="3" creationId="{84577EF1-9B07-C914-F7DE-5672F7B40680}"/>
          </ac:spMkLst>
        </pc:spChg>
      </pc:sldChg>
      <pc:sldChg chg="modSp mod">
        <pc:chgData name="Cerys Davies" userId="61e71dc1-9594-4277-b52b-4420989f68ee" providerId="ADAL" clId="{2DD81744-3A2C-4C45-BF14-48B4164C5771}" dt="2025-02-22T21:53:03.391" v="2763" actId="20577"/>
        <pc:sldMkLst>
          <pc:docMk/>
          <pc:sldMk cId="2773911705" sldId="401"/>
        </pc:sldMkLst>
        <pc:spChg chg="mod">
          <ac:chgData name="Cerys Davies" userId="61e71dc1-9594-4277-b52b-4420989f68ee" providerId="ADAL" clId="{2DD81744-3A2C-4C45-BF14-48B4164C5771}" dt="2025-02-22T21:52:18.848" v="2741" actId="14100"/>
          <ac:spMkLst>
            <pc:docMk/>
            <pc:sldMk cId="2773911705" sldId="401"/>
            <ac:spMk id="2" creationId="{A3312004-2C8A-2EBF-3353-979ADEC81037}"/>
          </ac:spMkLst>
        </pc:spChg>
        <pc:spChg chg="mod">
          <ac:chgData name="Cerys Davies" userId="61e71dc1-9594-4277-b52b-4420989f68ee" providerId="ADAL" clId="{2DD81744-3A2C-4C45-BF14-48B4164C5771}" dt="2025-02-22T21:53:03.391" v="2763" actId="20577"/>
          <ac:spMkLst>
            <pc:docMk/>
            <pc:sldMk cId="2773911705" sldId="401"/>
            <ac:spMk id="3" creationId="{CD688D3D-A0D4-E175-9E8B-196264D34EE3}"/>
          </ac:spMkLst>
        </pc:spChg>
      </pc:sldChg>
      <pc:sldChg chg="modSp mod">
        <pc:chgData name="Cerys Davies" userId="61e71dc1-9594-4277-b52b-4420989f68ee" providerId="ADAL" clId="{2DD81744-3A2C-4C45-BF14-48B4164C5771}" dt="2025-02-22T21:53:55.310" v="2770" actId="255"/>
        <pc:sldMkLst>
          <pc:docMk/>
          <pc:sldMk cId="3667654748" sldId="402"/>
        </pc:sldMkLst>
        <pc:spChg chg="mod">
          <ac:chgData name="Cerys Davies" userId="61e71dc1-9594-4277-b52b-4420989f68ee" providerId="ADAL" clId="{2DD81744-3A2C-4C45-BF14-48B4164C5771}" dt="2025-02-22T21:53:31.010" v="2766" actId="14100"/>
          <ac:spMkLst>
            <pc:docMk/>
            <pc:sldMk cId="3667654748" sldId="402"/>
            <ac:spMk id="2" creationId="{7CFAAD20-2182-F921-E216-1C36E77A5881}"/>
          </ac:spMkLst>
        </pc:spChg>
        <pc:spChg chg="mod">
          <ac:chgData name="Cerys Davies" userId="61e71dc1-9594-4277-b52b-4420989f68ee" providerId="ADAL" clId="{2DD81744-3A2C-4C45-BF14-48B4164C5771}" dt="2025-02-22T21:53:55.310" v="2770" actId="255"/>
          <ac:spMkLst>
            <pc:docMk/>
            <pc:sldMk cId="3667654748" sldId="402"/>
            <ac:spMk id="3" creationId="{EB9F73FC-1690-2702-FCB7-F87405E79A12}"/>
          </ac:spMkLst>
        </pc:spChg>
      </pc:sldChg>
      <pc:sldChg chg="delSp modSp mod">
        <pc:chgData name="Cerys Davies" userId="61e71dc1-9594-4277-b52b-4420989f68ee" providerId="ADAL" clId="{2DD81744-3A2C-4C45-BF14-48B4164C5771}" dt="2025-02-22T21:57:21.475" v="2784" actId="27636"/>
        <pc:sldMkLst>
          <pc:docMk/>
          <pc:sldMk cId="1781296948" sldId="403"/>
        </pc:sldMkLst>
        <pc:spChg chg="del mod">
          <ac:chgData name="Cerys Davies" userId="61e71dc1-9594-4277-b52b-4420989f68ee" providerId="ADAL" clId="{2DD81744-3A2C-4C45-BF14-48B4164C5771}" dt="2025-02-22T21:56:56.249" v="2775" actId="478"/>
          <ac:spMkLst>
            <pc:docMk/>
            <pc:sldMk cId="1781296948" sldId="403"/>
            <ac:spMk id="2" creationId="{3958DD86-BDF8-C5C6-7FDB-B871428B3EEE}"/>
          </ac:spMkLst>
        </pc:spChg>
        <pc:spChg chg="mod">
          <ac:chgData name="Cerys Davies" userId="61e71dc1-9594-4277-b52b-4420989f68ee" providerId="ADAL" clId="{2DD81744-3A2C-4C45-BF14-48B4164C5771}" dt="2025-02-22T21:57:21.475" v="2784" actId="27636"/>
          <ac:spMkLst>
            <pc:docMk/>
            <pc:sldMk cId="1781296948" sldId="403"/>
            <ac:spMk id="3" creationId="{55BC06A2-DAD5-8EEC-C87C-5E1D0A6A47AE}"/>
          </ac:spMkLst>
        </pc:spChg>
      </pc:sldChg>
      <pc:sldChg chg="delSp modSp mod">
        <pc:chgData name="Cerys Davies" userId="61e71dc1-9594-4277-b52b-4420989f68ee" providerId="ADAL" clId="{2DD81744-3A2C-4C45-BF14-48B4164C5771}" dt="2025-02-22T22:02:22.703" v="2789" actId="14100"/>
        <pc:sldMkLst>
          <pc:docMk/>
          <pc:sldMk cId="1280809911" sldId="404"/>
        </pc:sldMkLst>
        <pc:spChg chg="del">
          <ac:chgData name="Cerys Davies" userId="61e71dc1-9594-4277-b52b-4420989f68ee" providerId="ADAL" clId="{2DD81744-3A2C-4C45-BF14-48B4164C5771}" dt="2025-02-22T22:02:13.309" v="2787" actId="478"/>
          <ac:spMkLst>
            <pc:docMk/>
            <pc:sldMk cId="1280809911" sldId="404"/>
            <ac:spMk id="2" creationId="{1A1E77A6-73CA-E6B1-1999-84838988D683}"/>
          </ac:spMkLst>
        </pc:spChg>
        <pc:picChg chg="mod">
          <ac:chgData name="Cerys Davies" userId="61e71dc1-9594-4277-b52b-4420989f68ee" providerId="ADAL" clId="{2DD81744-3A2C-4C45-BF14-48B4164C5771}" dt="2025-02-22T22:02:22.703" v="2789" actId="14100"/>
          <ac:picMkLst>
            <pc:docMk/>
            <pc:sldMk cId="1280809911" sldId="404"/>
            <ac:picMk id="6" creationId="{92688253-C3F8-FCED-9526-1EB2C5201624}"/>
          </ac:picMkLst>
        </pc:picChg>
      </pc:sldChg>
      <pc:sldChg chg="delSp modSp mod">
        <pc:chgData name="Cerys Davies" userId="61e71dc1-9594-4277-b52b-4420989f68ee" providerId="ADAL" clId="{2DD81744-3A2C-4C45-BF14-48B4164C5771}" dt="2025-02-22T22:02:47.046" v="2793" actId="1076"/>
        <pc:sldMkLst>
          <pc:docMk/>
          <pc:sldMk cId="954933264" sldId="405"/>
        </pc:sldMkLst>
        <pc:spChg chg="del">
          <ac:chgData name="Cerys Davies" userId="61e71dc1-9594-4277-b52b-4420989f68ee" providerId="ADAL" clId="{2DD81744-3A2C-4C45-BF14-48B4164C5771}" dt="2025-02-22T22:02:29.353" v="2790" actId="478"/>
          <ac:spMkLst>
            <pc:docMk/>
            <pc:sldMk cId="954933264" sldId="405"/>
            <ac:spMk id="2" creationId="{FA374731-FB11-B7AB-BE28-DA0F4D8D2166}"/>
          </ac:spMkLst>
        </pc:spChg>
        <pc:picChg chg="mod">
          <ac:chgData name="Cerys Davies" userId="61e71dc1-9594-4277-b52b-4420989f68ee" providerId="ADAL" clId="{2DD81744-3A2C-4C45-BF14-48B4164C5771}" dt="2025-02-22T22:02:47.046" v="2793" actId="1076"/>
          <ac:picMkLst>
            <pc:docMk/>
            <pc:sldMk cId="954933264" sldId="405"/>
            <ac:picMk id="5" creationId="{986B7A2D-6C35-072D-A6A6-08947D318935}"/>
          </ac:picMkLst>
        </pc:picChg>
      </pc:sldChg>
      <pc:sldChg chg="modSp mod">
        <pc:chgData name="Cerys Davies" userId="61e71dc1-9594-4277-b52b-4420989f68ee" providerId="ADAL" clId="{2DD81744-3A2C-4C45-BF14-48B4164C5771}" dt="2025-02-22T22:13:53.922" v="2821" actId="14100"/>
        <pc:sldMkLst>
          <pc:docMk/>
          <pc:sldMk cId="930411877" sldId="406"/>
        </pc:sldMkLst>
        <pc:spChg chg="mod">
          <ac:chgData name="Cerys Davies" userId="61e71dc1-9594-4277-b52b-4420989f68ee" providerId="ADAL" clId="{2DD81744-3A2C-4C45-BF14-48B4164C5771}" dt="2025-02-22T22:09:13.363" v="2811" actId="14100"/>
          <ac:spMkLst>
            <pc:docMk/>
            <pc:sldMk cId="930411877" sldId="406"/>
            <ac:spMk id="2" creationId="{6C0F4F8C-5F47-569D-578D-6FEDB10183D6}"/>
          </ac:spMkLst>
        </pc:spChg>
        <pc:spChg chg="mod">
          <ac:chgData name="Cerys Davies" userId="61e71dc1-9594-4277-b52b-4420989f68ee" providerId="ADAL" clId="{2DD81744-3A2C-4C45-BF14-48B4164C5771}" dt="2025-02-22T22:13:53.922" v="2821" actId="14100"/>
          <ac:spMkLst>
            <pc:docMk/>
            <pc:sldMk cId="930411877" sldId="406"/>
            <ac:spMk id="3" creationId="{E733160C-FD1B-9C58-8923-4263E31D46D5}"/>
          </ac:spMkLst>
        </pc:spChg>
      </pc:sldChg>
      <pc:sldChg chg="del">
        <pc:chgData name="Cerys Davies" userId="61e71dc1-9594-4277-b52b-4420989f68ee" providerId="ADAL" clId="{2DD81744-3A2C-4C45-BF14-48B4164C5771}" dt="2025-02-14T20:10:15.658" v="1782" actId="47"/>
        <pc:sldMkLst>
          <pc:docMk/>
          <pc:sldMk cId="2243350741" sldId="407"/>
        </pc:sldMkLst>
      </pc:sldChg>
      <pc:sldChg chg="delSp modSp mod">
        <pc:chgData name="Cerys Davies" userId="61e71dc1-9594-4277-b52b-4420989f68ee" providerId="ADAL" clId="{2DD81744-3A2C-4C45-BF14-48B4164C5771}" dt="2025-02-22T22:16:15.640" v="2828" actId="113"/>
        <pc:sldMkLst>
          <pc:docMk/>
          <pc:sldMk cId="1617495155" sldId="408"/>
        </pc:sldMkLst>
        <pc:spChg chg="del mod">
          <ac:chgData name="Cerys Davies" userId="61e71dc1-9594-4277-b52b-4420989f68ee" providerId="ADAL" clId="{2DD81744-3A2C-4C45-BF14-48B4164C5771}" dt="2025-02-22T22:14:10.392" v="2822" actId="478"/>
          <ac:spMkLst>
            <pc:docMk/>
            <pc:sldMk cId="1617495155" sldId="408"/>
            <ac:spMk id="2" creationId="{7911187F-CB80-91C4-138C-37E2D1EF6E8F}"/>
          </ac:spMkLst>
        </pc:spChg>
        <pc:spChg chg="mod">
          <ac:chgData name="Cerys Davies" userId="61e71dc1-9594-4277-b52b-4420989f68ee" providerId="ADAL" clId="{2DD81744-3A2C-4C45-BF14-48B4164C5771}" dt="2025-02-22T22:16:15.640" v="2828" actId="113"/>
          <ac:spMkLst>
            <pc:docMk/>
            <pc:sldMk cId="1617495155" sldId="408"/>
            <ac:spMk id="3" creationId="{CB1957F1-8D8B-A311-0D29-8291A37E4F21}"/>
          </ac:spMkLst>
        </pc:spChg>
      </pc:sldChg>
      <pc:sldChg chg="modSp del mod">
        <pc:chgData name="Cerys Davies" userId="61e71dc1-9594-4277-b52b-4420989f68ee" providerId="ADAL" clId="{2DD81744-3A2C-4C45-BF14-48B4164C5771}" dt="2025-02-14T20:14:35.681" v="1798" actId="47"/>
        <pc:sldMkLst>
          <pc:docMk/>
          <pc:sldMk cId="2564667698" sldId="409"/>
        </pc:sldMkLst>
      </pc:sldChg>
      <pc:sldChg chg="modSp mod">
        <pc:chgData name="Cerys Davies" userId="61e71dc1-9594-4277-b52b-4420989f68ee" providerId="ADAL" clId="{2DD81744-3A2C-4C45-BF14-48B4164C5771}" dt="2025-02-22T22:19:07.954" v="2843" actId="255"/>
        <pc:sldMkLst>
          <pc:docMk/>
          <pc:sldMk cId="1894970568" sldId="410"/>
        </pc:sldMkLst>
        <pc:spChg chg="mod">
          <ac:chgData name="Cerys Davies" userId="61e71dc1-9594-4277-b52b-4420989f68ee" providerId="ADAL" clId="{2DD81744-3A2C-4C45-BF14-48B4164C5771}" dt="2025-02-22T22:16:25.158" v="2829" actId="1076"/>
          <ac:spMkLst>
            <pc:docMk/>
            <pc:sldMk cId="1894970568" sldId="410"/>
            <ac:spMk id="2" creationId="{6C8B3D18-25C7-2B59-2369-10324B5B26B7}"/>
          </ac:spMkLst>
        </pc:spChg>
        <pc:spChg chg="mod">
          <ac:chgData name="Cerys Davies" userId="61e71dc1-9594-4277-b52b-4420989f68ee" providerId="ADAL" clId="{2DD81744-3A2C-4C45-BF14-48B4164C5771}" dt="2025-02-22T22:19:07.954" v="2843" actId="255"/>
          <ac:spMkLst>
            <pc:docMk/>
            <pc:sldMk cId="1894970568" sldId="410"/>
            <ac:spMk id="3" creationId="{E8FBF72C-6C6C-AF31-BBE0-C973F0741F61}"/>
          </ac:spMkLst>
        </pc:spChg>
      </pc:sldChg>
      <pc:sldChg chg="modSp mod">
        <pc:chgData name="Cerys Davies" userId="61e71dc1-9594-4277-b52b-4420989f68ee" providerId="ADAL" clId="{2DD81744-3A2C-4C45-BF14-48B4164C5771}" dt="2025-02-22T22:23:20.249" v="2865" actId="255"/>
        <pc:sldMkLst>
          <pc:docMk/>
          <pc:sldMk cId="565391672" sldId="411"/>
        </pc:sldMkLst>
        <pc:spChg chg="mod">
          <ac:chgData name="Cerys Davies" userId="61e71dc1-9594-4277-b52b-4420989f68ee" providerId="ADAL" clId="{2DD81744-3A2C-4C45-BF14-48B4164C5771}" dt="2025-02-22T22:22:18.963" v="2860" actId="14100"/>
          <ac:spMkLst>
            <pc:docMk/>
            <pc:sldMk cId="565391672" sldId="411"/>
            <ac:spMk id="2" creationId="{0D81EB51-3358-F17A-2126-97505A9661A8}"/>
          </ac:spMkLst>
        </pc:spChg>
        <pc:spChg chg="mod">
          <ac:chgData name="Cerys Davies" userId="61e71dc1-9594-4277-b52b-4420989f68ee" providerId="ADAL" clId="{2DD81744-3A2C-4C45-BF14-48B4164C5771}" dt="2025-02-22T22:23:20.249" v="2865" actId="255"/>
          <ac:spMkLst>
            <pc:docMk/>
            <pc:sldMk cId="565391672" sldId="411"/>
            <ac:spMk id="3" creationId="{7458CFEE-AD95-8E24-BB73-D86322C16BD9}"/>
          </ac:spMkLst>
        </pc:spChg>
      </pc:sldChg>
      <pc:sldChg chg="del">
        <pc:chgData name="Cerys Davies" userId="61e71dc1-9594-4277-b52b-4420989f68ee" providerId="ADAL" clId="{2DD81744-3A2C-4C45-BF14-48B4164C5771}" dt="2025-02-14T20:17:37.343" v="1931" actId="47"/>
        <pc:sldMkLst>
          <pc:docMk/>
          <pc:sldMk cId="2564707413" sldId="412"/>
        </pc:sldMkLst>
      </pc:sldChg>
      <pc:sldChg chg="modSp mod">
        <pc:chgData name="Cerys Davies" userId="61e71dc1-9594-4277-b52b-4420989f68ee" providerId="ADAL" clId="{2DD81744-3A2C-4C45-BF14-48B4164C5771}" dt="2025-02-22T22:38:31.852" v="3048" actId="14100"/>
        <pc:sldMkLst>
          <pc:docMk/>
          <pc:sldMk cId="3984450588" sldId="413"/>
        </pc:sldMkLst>
        <pc:spChg chg="mod">
          <ac:chgData name="Cerys Davies" userId="61e71dc1-9594-4277-b52b-4420989f68ee" providerId="ADAL" clId="{2DD81744-3A2C-4C45-BF14-48B4164C5771}" dt="2025-02-22T22:38:12.587" v="3044" actId="14100"/>
          <ac:spMkLst>
            <pc:docMk/>
            <pc:sldMk cId="3984450588" sldId="413"/>
            <ac:spMk id="2" creationId="{E3F93373-2F3A-D10E-5D4A-E01A2170D339}"/>
          </ac:spMkLst>
        </pc:spChg>
        <pc:spChg chg="mod">
          <ac:chgData name="Cerys Davies" userId="61e71dc1-9594-4277-b52b-4420989f68ee" providerId="ADAL" clId="{2DD81744-3A2C-4C45-BF14-48B4164C5771}" dt="2025-02-22T22:38:31.852" v="3048" actId="14100"/>
          <ac:spMkLst>
            <pc:docMk/>
            <pc:sldMk cId="3984450588" sldId="413"/>
            <ac:spMk id="3" creationId="{5A00C672-60D1-7F44-8D25-EB9D120C51C5}"/>
          </ac:spMkLst>
        </pc:spChg>
      </pc:sldChg>
      <pc:sldChg chg="modSp mod">
        <pc:chgData name="Cerys Davies" userId="61e71dc1-9594-4277-b52b-4420989f68ee" providerId="ADAL" clId="{2DD81744-3A2C-4C45-BF14-48B4164C5771}" dt="2025-02-22T22:45:01.964" v="3126" actId="255"/>
        <pc:sldMkLst>
          <pc:docMk/>
          <pc:sldMk cId="2549257456" sldId="414"/>
        </pc:sldMkLst>
        <pc:spChg chg="mod">
          <ac:chgData name="Cerys Davies" userId="61e71dc1-9594-4277-b52b-4420989f68ee" providerId="ADAL" clId="{2DD81744-3A2C-4C45-BF14-48B4164C5771}" dt="2025-02-22T22:44:50.316" v="3124" actId="14100"/>
          <ac:spMkLst>
            <pc:docMk/>
            <pc:sldMk cId="2549257456" sldId="414"/>
            <ac:spMk id="2" creationId="{44F74480-E4E4-F706-508E-9A98A7423291}"/>
          </ac:spMkLst>
        </pc:spChg>
        <pc:spChg chg="mod">
          <ac:chgData name="Cerys Davies" userId="61e71dc1-9594-4277-b52b-4420989f68ee" providerId="ADAL" clId="{2DD81744-3A2C-4C45-BF14-48B4164C5771}" dt="2025-02-22T22:45:01.964" v="3126" actId="255"/>
          <ac:spMkLst>
            <pc:docMk/>
            <pc:sldMk cId="2549257456" sldId="414"/>
            <ac:spMk id="3" creationId="{A990B9F0-34AE-31FC-B231-67DA53C843F9}"/>
          </ac:spMkLst>
        </pc:spChg>
      </pc:sldChg>
      <pc:sldChg chg="modSp mod">
        <pc:chgData name="Cerys Davies" userId="61e71dc1-9594-4277-b52b-4420989f68ee" providerId="ADAL" clId="{2DD81744-3A2C-4C45-BF14-48B4164C5771}" dt="2025-02-22T22:46:34.057" v="3153" actId="27636"/>
        <pc:sldMkLst>
          <pc:docMk/>
          <pc:sldMk cId="2656335414" sldId="415"/>
        </pc:sldMkLst>
        <pc:spChg chg="mod">
          <ac:chgData name="Cerys Davies" userId="61e71dc1-9594-4277-b52b-4420989f68ee" providerId="ADAL" clId="{2DD81744-3A2C-4C45-BF14-48B4164C5771}" dt="2025-02-22T22:45:08.908" v="3127" actId="1076"/>
          <ac:spMkLst>
            <pc:docMk/>
            <pc:sldMk cId="2656335414" sldId="415"/>
            <ac:spMk id="2" creationId="{58251953-DB6A-ACDE-0781-07C7E192C283}"/>
          </ac:spMkLst>
        </pc:spChg>
        <pc:spChg chg="mod">
          <ac:chgData name="Cerys Davies" userId="61e71dc1-9594-4277-b52b-4420989f68ee" providerId="ADAL" clId="{2DD81744-3A2C-4C45-BF14-48B4164C5771}" dt="2025-02-22T22:46:34.057" v="3153" actId="27636"/>
          <ac:spMkLst>
            <pc:docMk/>
            <pc:sldMk cId="2656335414" sldId="415"/>
            <ac:spMk id="3" creationId="{F193D897-8785-73E3-9798-05D0D16B1FC0}"/>
          </ac:spMkLst>
        </pc:spChg>
      </pc:sldChg>
      <pc:sldChg chg="del">
        <pc:chgData name="Cerys Davies" userId="61e71dc1-9594-4277-b52b-4420989f68ee" providerId="ADAL" clId="{2DD81744-3A2C-4C45-BF14-48B4164C5771}" dt="2025-02-23T16:01:40.420" v="3271" actId="47"/>
        <pc:sldMkLst>
          <pc:docMk/>
          <pc:sldMk cId="223976708" sldId="416"/>
        </pc:sldMkLst>
      </pc:sldChg>
      <pc:sldChg chg="ord">
        <pc:chgData name="Cerys Davies" userId="61e71dc1-9594-4277-b52b-4420989f68ee" providerId="ADAL" clId="{2DD81744-3A2C-4C45-BF14-48B4164C5771}" dt="2025-02-22T22:48:34.979" v="3167"/>
        <pc:sldMkLst>
          <pc:docMk/>
          <pc:sldMk cId="1871489705" sldId="417"/>
        </pc:sldMkLst>
      </pc:sldChg>
      <pc:sldChg chg="addSp delSp modSp mod setBg">
        <pc:chgData name="Cerys Davies" userId="61e71dc1-9594-4277-b52b-4420989f68ee" providerId="ADAL" clId="{2DD81744-3A2C-4C45-BF14-48B4164C5771}" dt="2025-02-23T16:20:33.377" v="3295" actId="14100"/>
        <pc:sldMkLst>
          <pc:docMk/>
          <pc:sldMk cId="2407330382" sldId="418"/>
        </pc:sldMkLst>
        <pc:spChg chg="del">
          <ac:chgData name="Cerys Davies" userId="61e71dc1-9594-4277-b52b-4420989f68ee" providerId="ADAL" clId="{2DD81744-3A2C-4C45-BF14-48B4164C5771}" dt="2025-02-23T16:19:41.660" v="3279" actId="478"/>
          <ac:spMkLst>
            <pc:docMk/>
            <pc:sldMk cId="2407330382" sldId="418"/>
            <ac:spMk id="2" creationId="{600041B5-6CC6-C581-6F73-2702F9E23084}"/>
          </ac:spMkLst>
        </pc:spChg>
        <pc:spChg chg="del">
          <ac:chgData name="Cerys Davies" userId="61e71dc1-9594-4277-b52b-4420989f68ee" providerId="ADAL" clId="{2DD81744-3A2C-4C45-BF14-48B4164C5771}" dt="2025-02-23T16:19:44.496" v="3280" actId="478"/>
          <ac:spMkLst>
            <pc:docMk/>
            <pc:sldMk cId="2407330382" sldId="418"/>
            <ac:spMk id="3" creationId="{46EF3902-16AF-DF39-F323-5B2D071E4CB4}"/>
          </ac:spMkLst>
        </pc:spChg>
        <pc:spChg chg="add del">
          <ac:chgData name="Cerys Davies" userId="61e71dc1-9594-4277-b52b-4420989f68ee" providerId="ADAL" clId="{2DD81744-3A2C-4C45-BF14-48B4164C5771}" dt="2025-02-23T16:20:06.743" v="3286" actId="26606"/>
          <ac:spMkLst>
            <pc:docMk/>
            <pc:sldMk cId="2407330382" sldId="418"/>
            <ac:spMk id="22" creationId="{03E8462A-FEBA-4848-81CC-3F8DA3E477BE}"/>
          </ac:spMkLst>
        </pc:spChg>
        <pc:spChg chg="add del">
          <ac:chgData name="Cerys Davies" userId="61e71dc1-9594-4277-b52b-4420989f68ee" providerId="ADAL" clId="{2DD81744-3A2C-4C45-BF14-48B4164C5771}" dt="2025-02-23T16:20:06.743" v="3286" actId="26606"/>
          <ac:spMkLst>
            <pc:docMk/>
            <pc:sldMk cId="2407330382" sldId="418"/>
            <ac:spMk id="35" creationId="{7941F9B1-B01B-4A84-89D9-B169AEB4E456}"/>
          </ac:spMkLst>
        </pc:spChg>
        <pc:spChg chg="add del">
          <ac:chgData name="Cerys Davies" userId="61e71dc1-9594-4277-b52b-4420989f68ee" providerId="ADAL" clId="{2DD81744-3A2C-4C45-BF14-48B4164C5771}" dt="2025-02-23T16:20:11.170" v="3288" actId="26606"/>
          <ac:spMkLst>
            <pc:docMk/>
            <pc:sldMk cId="2407330382" sldId="418"/>
            <ac:spMk id="46" creationId="{03E8462A-FEBA-4848-81CC-3F8DA3E477BE}"/>
          </ac:spMkLst>
        </pc:spChg>
        <pc:spChg chg="add del">
          <ac:chgData name="Cerys Davies" userId="61e71dc1-9594-4277-b52b-4420989f68ee" providerId="ADAL" clId="{2DD81744-3A2C-4C45-BF14-48B4164C5771}" dt="2025-02-23T16:20:11.170" v="3288" actId="26606"/>
          <ac:spMkLst>
            <pc:docMk/>
            <pc:sldMk cId="2407330382" sldId="418"/>
            <ac:spMk id="56" creationId="{7941F9B1-B01B-4A84-89D9-B169AEB4E456}"/>
          </ac:spMkLst>
        </pc:spChg>
        <pc:spChg chg="add">
          <ac:chgData name="Cerys Davies" userId="61e71dc1-9594-4277-b52b-4420989f68ee" providerId="ADAL" clId="{2DD81744-3A2C-4C45-BF14-48B4164C5771}" dt="2025-02-23T16:20:11.182" v="3289" actId="26606"/>
          <ac:spMkLst>
            <pc:docMk/>
            <pc:sldMk cId="2407330382" sldId="418"/>
            <ac:spMk id="59" creationId="{03E8462A-FEBA-4848-81CC-3F8DA3E477BE}"/>
          </ac:spMkLst>
        </pc:spChg>
        <pc:spChg chg="add">
          <ac:chgData name="Cerys Davies" userId="61e71dc1-9594-4277-b52b-4420989f68ee" providerId="ADAL" clId="{2DD81744-3A2C-4C45-BF14-48B4164C5771}" dt="2025-02-23T16:20:11.182" v="3289" actId="26606"/>
          <ac:spMkLst>
            <pc:docMk/>
            <pc:sldMk cId="2407330382" sldId="418"/>
            <ac:spMk id="61" creationId="{7941F9B1-B01B-4A84-89D9-B169AEB4E456}"/>
          </ac:spMkLst>
        </pc:spChg>
        <pc:grpChg chg="add del">
          <ac:chgData name="Cerys Davies" userId="61e71dc1-9594-4277-b52b-4420989f68ee" providerId="ADAL" clId="{2DD81744-3A2C-4C45-BF14-48B4164C5771}" dt="2025-02-23T16:20:06.743" v="3286" actId="26606"/>
          <ac:grpSpMkLst>
            <pc:docMk/>
            <pc:sldMk cId="2407330382" sldId="418"/>
            <ac:grpSpMk id="10" creationId="{609316A9-990D-4EC3-A671-70EE5C1493A4}"/>
          </ac:grpSpMkLst>
        </pc:grpChg>
        <pc:grpChg chg="add del">
          <ac:chgData name="Cerys Davies" userId="61e71dc1-9594-4277-b52b-4420989f68ee" providerId="ADAL" clId="{2DD81744-3A2C-4C45-BF14-48B4164C5771}" dt="2025-02-23T16:20:06.743" v="3286" actId="26606"/>
          <ac:grpSpMkLst>
            <pc:docMk/>
            <pc:sldMk cId="2407330382" sldId="418"/>
            <ac:grpSpMk id="24" creationId="{2109F83F-40FE-4DB3-84CC-09FB3340D06D}"/>
          </ac:grpSpMkLst>
        </pc:grpChg>
        <pc:grpChg chg="add del">
          <ac:chgData name="Cerys Davies" userId="61e71dc1-9594-4277-b52b-4420989f68ee" providerId="ADAL" clId="{2DD81744-3A2C-4C45-BF14-48B4164C5771}" dt="2025-02-23T16:20:11.170" v="3288" actId="26606"/>
          <ac:grpSpMkLst>
            <pc:docMk/>
            <pc:sldMk cId="2407330382" sldId="418"/>
            <ac:grpSpMk id="37" creationId="{609316A9-990D-4EC3-A671-70EE5C1493A4}"/>
          </ac:grpSpMkLst>
        </pc:grpChg>
        <pc:grpChg chg="add del">
          <ac:chgData name="Cerys Davies" userId="61e71dc1-9594-4277-b52b-4420989f68ee" providerId="ADAL" clId="{2DD81744-3A2C-4C45-BF14-48B4164C5771}" dt="2025-02-23T16:20:11.170" v="3288" actId="26606"/>
          <ac:grpSpMkLst>
            <pc:docMk/>
            <pc:sldMk cId="2407330382" sldId="418"/>
            <ac:grpSpMk id="47" creationId="{2109F83F-40FE-4DB3-84CC-09FB3340D06D}"/>
          </ac:grpSpMkLst>
        </pc:grpChg>
        <pc:grpChg chg="add">
          <ac:chgData name="Cerys Davies" userId="61e71dc1-9594-4277-b52b-4420989f68ee" providerId="ADAL" clId="{2DD81744-3A2C-4C45-BF14-48B4164C5771}" dt="2025-02-23T16:20:11.182" v="3289" actId="26606"/>
          <ac:grpSpMkLst>
            <pc:docMk/>
            <pc:sldMk cId="2407330382" sldId="418"/>
            <ac:grpSpMk id="58" creationId="{609316A9-990D-4EC3-A671-70EE5C1493A4}"/>
          </ac:grpSpMkLst>
        </pc:grpChg>
        <pc:grpChg chg="add">
          <ac:chgData name="Cerys Davies" userId="61e71dc1-9594-4277-b52b-4420989f68ee" providerId="ADAL" clId="{2DD81744-3A2C-4C45-BF14-48B4164C5771}" dt="2025-02-23T16:20:11.182" v="3289" actId="26606"/>
          <ac:grpSpMkLst>
            <pc:docMk/>
            <pc:sldMk cId="2407330382" sldId="418"/>
            <ac:grpSpMk id="60" creationId="{2109F83F-40FE-4DB3-84CC-09FB3340D06D}"/>
          </ac:grpSpMkLst>
        </pc:grpChg>
        <pc:picChg chg="add mod">
          <ac:chgData name="Cerys Davies" userId="61e71dc1-9594-4277-b52b-4420989f68ee" providerId="ADAL" clId="{2DD81744-3A2C-4C45-BF14-48B4164C5771}" dt="2025-02-23T16:20:33.377" v="3295" actId="14100"/>
          <ac:picMkLst>
            <pc:docMk/>
            <pc:sldMk cId="2407330382" sldId="418"/>
            <ac:picMk id="5" creationId="{2DB53397-5D72-B0C5-1C7D-CFA77A30AF84}"/>
          </ac:picMkLst>
        </pc:picChg>
      </pc:sldChg>
      <pc:sldChg chg="addSp delSp modSp mod">
        <pc:chgData name="Cerys Davies" userId="61e71dc1-9594-4277-b52b-4420989f68ee" providerId="ADAL" clId="{2DD81744-3A2C-4C45-BF14-48B4164C5771}" dt="2025-02-23T16:21:45.019" v="3300" actId="1076"/>
        <pc:sldMkLst>
          <pc:docMk/>
          <pc:sldMk cId="1676334195" sldId="419"/>
        </pc:sldMkLst>
        <pc:spChg chg="del">
          <ac:chgData name="Cerys Davies" userId="61e71dc1-9594-4277-b52b-4420989f68ee" providerId="ADAL" clId="{2DD81744-3A2C-4C45-BF14-48B4164C5771}" dt="2025-02-23T16:21:29.099" v="3296" actId="478"/>
          <ac:spMkLst>
            <pc:docMk/>
            <pc:sldMk cId="1676334195" sldId="419"/>
            <ac:spMk id="2" creationId="{9C3A19E5-D4C3-87D6-078F-AA9AC72BDFA3}"/>
          </ac:spMkLst>
        </pc:spChg>
        <pc:spChg chg="del">
          <ac:chgData name="Cerys Davies" userId="61e71dc1-9594-4277-b52b-4420989f68ee" providerId="ADAL" clId="{2DD81744-3A2C-4C45-BF14-48B4164C5771}" dt="2025-02-23T16:21:35.829" v="3297" actId="478"/>
          <ac:spMkLst>
            <pc:docMk/>
            <pc:sldMk cId="1676334195" sldId="419"/>
            <ac:spMk id="3" creationId="{5D555E1E-0B20-CCBB-65F6-541F26967A4C}"/>
          </ac:spMkLst>
        </pc:spChg>
        <pc:picChg chg="add mod">
          <ac:chgData name="Cerys Davies" userId="61e71dc1-9594-4277-b52b-4420989f68ee" providerId="ADAL" clId="{2DD81744-3A2C-4C45-BF14-48B4164C5771}" dt="2025-02-23T16:21:45.019" v="3300" actId="1076"/>
          <ac:picMkLst>
            <pc:docMk/>
            <pc:sldMk cId="1676334195" sldId="419"/>
            <ac:picMk id="5" creationId="{DA0535CA-3EF3-27E7-450B-57EDCE714FF2}"/>
          </ac:picMkLst>
        </pc:picChg>
      </pc:sldChg>
      <pc:sldChg chg="del">
        <pc:chgData name="Cerys Davies" userId="61e71dc1-9594-4277-b52b-4420989f68ee" providerId="ADAL" clId="{2DD81744-3A2C-4C45-BF14-48B4164C5771}" dt="2025-02-23T16:21:54.108" v="3301" actId="47"/>
        <pc:sldMkLst>
          <pc:docMk/>
          <pc:sldMk cId="3821800333" sldId="420"/>
        </pc:sldMkLst>
      </pc:sldChg>
      <pc:sldChg chg="del">
        <pc:chgData name="Cerys Davies" userId="61e71dc1-9594-4277-b52b-4420989f68ee" providerId="ADAL" clId="{2DD81744-3A2C-4C45-BF14-48B4164C5771}" dt="2025-02-23T16:21:56.011" v="3302" actId="47"/>
        <pc:sldMkLst>
          <pc:docMk/>
          <pc:sldMk cId="2433137721" sldId="421"/>
        </pc:sldMkLst>
      </pc:sldChg>
      <pc:sldChg chg="del">
        <pc:chgData name="Cerys Davies" userId="61e71dc1-9594-4277-b52b-4420989f68ee" providerId="ADAL" clId="{2DD81744-3A2C-4C45-BF14-48B4164C5771}" dt="2025-02-23T16:21:57.738" v="3303" actId="47"/>
        <pc:sldMkLst>
          <pc:docMk/>
          <pc:sldMk cId="2113334726" sldId="422"/>
        </pc:sldMkLst>
      </pc:sldChg>
      <pc:sldChg chg="del">
        <pc:chgData name="Cerys Davies" userId="61e71dc1-9594-4277-b52b-4420989f68ee" providerId="ADAL" clId="{2DD81744-3A2C-4C45-BF14-48B4164C5771}" dt="2025-02-23T16:21:59.382" v="3304" actId="47"/>
        <pc:sldMkLst>
          <pc:docMk/>
          <pc:sldMk cId="752693094" sldId="423"/>
        </pc:sldMkLst>
      </pc:sldChg>
      <pc:sldChg chg="addSp modSp new mod">
        <pc:chgData name="Cerys Davies" userId="61e71dc1-9594-4277-b52b-4420989f68ee" providerId="ADAL" clId="{2DD81744-3A2C-4C45-BF14-48B4164C5771}" dt="2025-02-23T16:02:25.754" v="3277" actId="1076"/>
        <pc:sldMkLst>
          <pc:docMk/>
          <pc:sldMk cId="1236532159" sldId="424"/>
        </pc:sldMkLst>
        <pc:spChg chg="mod">
          <ac:chgData name="Cerys Davies" userId="61e71dc1-9594-4277-b52b-4420989f68ee" providerId="ADAL" clId="{2DD81744-3A2C-4C45-BF14-48B4164C5771}" dt="2025-02-22T20:18:49.492" v="2449" actId="14100"/>
          <ac:spMkLst>
            <pc:docMk/>
            <pc:sldMk cId="1236532159" sldId="424"/>
            <ac:spMk id="2" creationId="{B768197D-D683-5E7A-10A3-84EAC3F89833}"/>
          </ac:spMkLst>
        </pc:spChg>
        <pc:spChg chg="mod">
          <ac:chgData name="Cerys Davies" userId="61e71dc1-9594-4277-b52b-4420989f68ee" providerId="ADAL" clId="{2DD81744-3A2C-4C45-BF14-48B4164C5771}" dt="2025-02-22T20:19:13.941" v="2453" actId="14100"/>
          <ac:spMkLst>
            <pc:docMk/>
            <pc:sldMk cId="1236532159" sldId="424"/>
            <ac:spMk id="3" creationId="{D1801974-782B-901A-979F-D8FFA50C23A0}"/>
          </ac:spMkLst>
        </pc:spChg>
        <pc:picChg chg="add mod">
          <ac:chgData name="Cerys Davies" userId="61e71dc1-9594-4277-b52b-4420989f68ee" providerId="ADAL" clId="{2DD81744-3A2C-4C45-BF14-48B4164C5771}" dt="2025-02-23T16:02:25.754" v="3277" actId="1076"/>
          <ac:picMkLst>
            <pc:docMk/>
            <pc:sldMk cId="1236532159" sldId="424"/>
            <ac:picMk id="4" creationId="{10E850F2-3202-5FED-E857-A0DB51029D5F}"/>
          </ac:picMkLst>
        </pc:picChg>
      </pc:sldChg>
      <pc:sldChg chg="modSp new mod">
        <pc:chgData name="Cerys Davies" userId="61e71dc1-9594-4277-b52b-4420989f68ee" providerId="ADAL" clId="{2DD81744-3A2C-4C45-BF14-48B4164C5771}" dt="2025-02-22T20:09:35.189" v="2439" actId="14100"/>
        <pc:sldMkLst>
          <pc:docMk/>
          <pc:sldMk cId="895402194" sldId="425"/>
        </pc:sldMkLst>
        <pc:spChg chg="mod">
          <ac:chgData name="Cerys Davies" userId="61e71dc1-9594-4277-b52b-4420989f68ee" providerId="ADAL" clId="{2DD81744-3A2C-4C45-BF14-48B4164C5771}" dt="2025-02-13T21:50:28.967" v="69" actId="14100"/>
          <ac:spMkLst>
            <pc:docMk/>
            <pc:sldMk cId="895402194" sldId="425"/>
            <ac:spMk id="2" creationId="{EFBBC3EA-2E40-6D36-BAB0-8744D7D2D9C3}"/>
          </ac:spMkLst>
        </pc:spChg>
        <pc:spChg chg="mod">
          <ac:chgData name="Cerys Davies" userId="61e71dc1-9594-4277-b52b-4420989f68ee" providerId="ADAL" clId="{2DD81744-3A2C-4C45-BF14-48B4164C5771}" dt="2025-02-22T20:09:35.189" v="2439" actId="14100"/>
          <ac:spMkLst>
            <pc:docMk/>
            <pc:sldMk cId="895402194" sldId="425"/>
            <ac:spMk id="3" creationId="{3C3E38FC-6352-6C5A-2533-D4106DC37A45}"/>
          </ac:spMkLst>
        </pc:spChg>
      </pc:sldChg>
      <pc:sldChg chg="delSp modSp new mod">
        <pc:chgData name="Cerys Davies" userId="61e71dc1-9594-4277-b52b-4420989f68ee" providerId="ADAL" clId="{2DD81744-3A2C-4C45-BF14-48B4164C5771}" dt="2025-02-22T20:19:35.272" v="2454" actId="478"/>
        <pc:sldMkLst>
          <pc:docMk/>
          <pc:sldMk cId="891808137" sldId="426"/>
        </pc:sldMkLst>
        <pc:spChg chg="mod">
          <ac:chgData name="Cerys Davies" userId="61e71dc1-9594-4277-b52b-4420989f68ee" providerId="ADAL" clId="{2DD81744-3A2C-4C45-BF14-48B4164C5771}" dt="2025-02-13T22:07:39.572" v="229" actId="20577"/>
          <ac:spMkLst>
            <pc:docMk/>
            <pc:sldMk cId="891808137" sldId="426"/>
            <ac:spMk id="2" creationId="{27BA6366-05DE-D4A1-352F-CF6262FEB01A}"/>
          </ac:spMkLst>
        </pc:spChg>
        <pc:spChg chg="del">
          <ac:chgData name="Cerys Davies" userId="61e71dc1-9594-4277-b52b-4420989f68ee" providerId="ADAL" clId="{2DD81744-3A2C-4C45-BF14-48B4164C5771}" dt="2025-02-22T20:19:35.272" v="2454" actId="478"/>
          <ac:spMkLst>
            <pc:docMk/>
            <pc:sldMk cId="891808137" sldId="426"/>
            <ac:spMk id="3" creationId="{B72B3A9A-A795-8306-A235-03D1F0BF8A77}"/>
          </ac:spMkLst>
        </pc:spChg>
      </pc:sldChg>
      <pc:sldChg chg="addSp modSp new mod ord">
        <pc:chgData name="Cerys Davies" userId="61e71dc1-9594-4277-b52b-4420989f68ee" providerId="ADAL" clId="{2DD81744-3A2C-4C45-BF14-48B4164C5771}" dt="2025-02-14T15:55:34.413" v="598" actId="14100"/>
        <pc:sldMkLst>
          <pc:docMk/>
          <pc:sldMk cId="1762832228" sldId="427"/>
        </pc:sldMkLst>
        <pc:spChg chg="mod">
          <ac:chgData name="Cerys Davies" userId="61e71dc1-9594-4277-b52b-4420989f68ee" providerId="ADAL" clId="{2DD81744-3A2C-4C45-BF14-48B4164C5771}" dt="2025-02-14T15:53:19.832" v="416" actId="14100"/>
          <ac:spMkLst>
            <pc:docMk/>
            <pc:sldMk cId="1762832228" sldId="427"/>
            <ac:spMk id="2" creationId="{9BA5AE83-3AFA-E4AF-E34C-7FE2162FC1DE}"/>
          </ac:spMkLst>
        </pc:spChg>
        <pc:spChg chg="mod">
          <ac:chgData name="Cerys Davies" userId="61e71dc1-9594-4277-b52b-4420989f68ee" providerId="ADAL" clId="{2DD81744-3A2C-4C45-BF14-48B4164C5771}" dt="2025-02-14T15:55:34.413" v="598" actId="14100"/>
          <ac:spMkLst>
            <pc:docMk/>
            <pc:sldMk cId="1762832228" sldId="427"/>
            <ac:spMk id="3" creationId="{B14EA867-64D0-D9F4-4663-9C5F5D5C8F10}"/>
          </ac:spMkLst>
        </pc:spChg>
        <pc:picChg chg="add mod">
          <ac:chgData name="Cerys Davies" userId="61e71dc1-9594-4277-b52b-4420989f68ee" providerId="ADAL" clId="{2DD81744-3A2C-4C45-BF14-48B4164C5771}" dt="2025-02-14T15:54:04.444" v="424" actId="14100"/>
          <ac:picMkLst>
            <pc:docMk/>
            <pc:sldMk cId="1762832228" sldId="427"/>
            <ac:picMk id="5" creationId="{0B6D2BA1-2982-389D-A800-2894798BA721}"/>
          </ac:picMkLst>
        </pc:picChg>
      </pc:sldChg>
      <pc:sldChg chg="modSp new mod">
        <pc:chgData name="Cerys Davies" userId="61e71dc1-9594-4277-b52b-4420989f68ee" providerId="ADAL" clId="{2DD81744-3A2C-4C45-BF14-48B4164C5771}" dt="2025-02-14T15:57:05.567" v="640" actId="255"/>
        <pc:sldMkLst>
          <pc:docMk/>
          <pc:sldMk cId="29477241" sldId="428"/>
        </pc:sldMkLst>
        <pc:spChg chg="mod">
          <ac:chgData name="Cerys Davies" userId="61e71dc1-9594-4277-b52b-4420989f68ee" providerId="ADAL" clId="{2DD81744-3A2C-4C45-BF14-48B4164C5771}" dt="2025-02-14T15:55:48.243" v="636" actId="20577"/>
          <ac:spMkLst>
            <pc:docMk/>
            <pc:sldMk cId="29477241" sldId="428"/>
            <ac:spMk id="2" creationId="{EC21B0B8-C84F-2034-13A7-E4944489AD6A}"/>
          </ac:spMkLst>
        </pc:spChg>
        <pc:spChg chg="mod">
          <ac:chgData name="Cerys Davies" userId="61e71dc1-9594-4277-b52b-4420989f68ee" providerId="ADAL" clId="{2DD81744-3A2C-4C45-BF14-48B4164C5771}" dt="2025-02-14T15:57:05.567" v="640" actId="255"/>
          <ac:spMkLst>
            <pc:docMk/>
            <pc:sldMk cId="29477241" sldId="428"/>
            <ac:spMk id="3" creationId="{8970C01C-5636-B576-019B-73669206CB10}"/>
          </ac:spMkLst>
        </pc:spChg>
      </pc:sldChg>
      <pc:sldChg chg="modSp add mod">
        <pc:chgData name="Cerys Davies" userId="61e71dc1-9594-4277-b52b-4420989f68ee" providerId="ADAL" clId="{2DD81744-3A2C-4C45-BF14-48B4164C5771}" dt="2025-02-22T20:27:24.372" v="2472" actId="14100"/>
        <pc:sldMkLst>
          <pc:docMk/>
          <pc:sldMk cId="706465771" sldId="429"/>
        </pc:sldMkLst>
        <pc:spChg chg="mod">
          <ac:chgData name="Cerys Davies" userId="61e71dc1-9594-4277-b52b-4420989f68ee" providerId="ADAL" clId="{2DD81744-3A2C-4C45-BF14-48B4164C5771}" dt="2025-02-14T15:59:04.969" v="687" actId="1076"/>
          <ac:spMkLst>
            <pc:docMk/>
            <pc:sldMk cId="706465771" sldId="429"/>
            <ac:spMk id="2" creationId="{6BE80F4E-7A33-2BE1-2C07-0CC1C64A7733}"/>
          </ac:spMkLst>
        </pc:spChg>
        <pc:spChg chg="mod">
          <ac:chgData name="Cerys Davies" userId="61e71dc1-9594-4277-b52b-4420989f68ee" providerId="ADAL" clId="{2DD81744-3A2C-4C45-BF14-48B4164C5771}" dt="2025-02-22T20:27:24.372" v="2472" actId="14100"/>
          <ac:spMkLst>
            <pc:docMk/>
            <pc:sldMk cId="706465771" sldId="429"/>
            <ac:spMk id="3" creationId="{5374E6F1-CC29-9A36-DA37-07085906EC0B}"/>
          </ac:spMkLst>
        </pc:spChg>
      </pc:sldChg>
      <pc:sldChg chg="add del">
        <pc:chgData name="Cerys Davies" userId="61e71dc1-9594-4277-b52b-4420989f68ee" providerId="ADAL" clId="{2DD81744-3A2C-4C45-BF14-48B4164C5771}" dt="2025-02-14T15:49:44.736" v="410"/>
        <pc:sldMkLst>
          <pc:docMk/>
          <pc:sldMk cId="3649452924" sldId="429"/>
        </pc:sldMkLst>
      </pc:sldChg>
      <pc:sldChg chg="add del">
        <pc:chgData name="Cerys Davies" userId="61e71dc1-9594-4277-b52b-4420989f68ee" providerId="ADAL" clId="{2DD81744-3A2C-4C45-BF14-48B4164C5771}" dt="2025-02-14T15:49:44.736" v="410"/>
        <pc:sldMkLst>
          <pc:docMk/>
          <pc:sldMk cId="171410919" sldId="430"/>
        </pc:sldMkLst>
      </pc:sldChg>
      <pc:sldChg chg="modSp add del mod">
        <pc:chgData name="Cerys Davies" userId="61e71dc1-9594-4277-b52b-4420989f68ee" providerId="ADAL" clId="{2DD81744-3A2C-4C45-BF14-48B4164C5771}" dt="2025-02-22T20:29:46.784" v="2474" actId="47"/>
        <pc:sldMkLst>
          <pc:docMk/>
          <pc:sldMk cId="3238241691" sldId="430"/>
        </pc:sldMkLst>
      </pc:sldChg>
      <pc:sldChg chg="addSp delSp modSp add del mod">
        <pc:chgData name="Cerys Davies" userId="61e71dc1-9594-4277-b52b-4420989f68ee" providerId="ADAL" clId="{2DD81744-3A2C-4C45-BF14-48B4164C5771}" dt="2025-02-22T20:31:24.218" v="2479" actId="47"/>
        <pc:sldMkLst>
          <pc:docMk/>
          <pc:sldMk cId="2337651580" sldId="431"/>
        </pc:sldMkLst>
      </pc:sldChg>
      <pc:sldChg chg="addSp delSp modSp add del mod">
        <pc:chgData name="Cerys Davies" userId="61e71dc1-9594-4277-b52b-4420989f68ee" providerId="ADAL" clId="{2DD81744-3A2C-4C45-BF14-48B4164C5771}" dt="2025-02-22T20:31:24.218" v="2479" actId="47"/>
        <pc:sldMkLst>
          <pc:docMk/>
          <pc:sldMk cId="474836638" sldId="432"/>
        </pc:sldMkLst>
      </pc:sldChg>
      <pc:sldChg chg="modSp new mod ord">
        <pc:chgData name="Cerys Davies" userId="61e71dc1-9594-4277-b52b-4420989f68ee" providerId="ADAL" clId="{2DD81744-3A2C-4C45-BF14-48B4164C5771}" dt="2025-02-22T20:32:20.461" v="2481"/>
        <pc:sldMkLst>
          <pc:docMk/>
          <pc:sldMk cId="3304160220" sldId="433"/>
        </pc:sldMkLst>
        <pc:spChg chg="mod">
          <ac:chgData name="Cerys Davies" userId="61e71dc1-9594-4277-b52b-4420989f68ee" providerId="ADAL" clId="{2DD81744-3A2C-4C45-BF14-48B4164C5771}" dt="2025-02-14T16:12:16.388" v="1022" actId="1076"/>
          <ac:spMkLst>
            <pc:docMk/>
            <pc:sldMk cId="3304160220" sldId="433"/>
            <ac:spMk id="2" creationId="{1D7DA160-832E-74F6-52D5-433F3D9D8FCB}"/>
          </ac:spMkLst>
        </pc:spChg>
        <pc:spChg chg="mod">
          <ac:chgData name="Cerys Davies" userId="61e71dc1-9594-4277-b52b-4420989f68ee" providerId="ADAL" clId="{2DD81744-3A2C-4C45-BF14-48B4164C5771}" dt="2025-02-14T16:13:17.358" v="1075" actId="27636"/>
          <ac:spMkLst>
            <pc:docMk/>
            <pc:sldMk cId="3304160220" sldId="433"/>
            <ac:spMk id="3" creationId="{ABD3F392-CECE-8681-1465-79D74E7B324E}"/>
          </ac:spMkLst>
        </pc:spChg>
      </pc:sldChg>
      <pc:sldChg chg="addSp delSp modSp new mod ord">
        <pc:chgData name="Cerys Davies" userId="61e71dc1-9594-4277-b52b-4420989f68ee" providerId="ADAL" clId="{2DD81744-3A2C-4C45-BF14-48B4164C5771}" dt="2025-02-22T20:32:20.461" v="2481"/>
        <pc:sldMkLst>
          <pc:docMk/>
          <pc:sldMk cId="3081338005" sldId="434"/>
        </pc:sldMkLst>
        <pc:spChg chg="mod">
          <ac:chgData name="Cerys Davies" userId="61e71dc1-9594-4277-b52b-4420989f68ee" providerId="ADAL" clId="{2DD81744-3A2C-4C45-BF14-48B4164C5771}" dt="2025-02-14T16:13:42.065" v="1113" actId="1076"/>
          <ac:spMkLst>
            <pc:docMk/>
            <pc:sldMk cId="3081338005" sldId="434"/>
            <ac:spMk id="2" creationId="{5544E834-AEC1-D25A-86FF-C6220DD9BF99}"/>
          </ac:spMkLst>
        </pc:spChg>
        <pc:picChg chg="add mod">
          <ac:chgData name="Cerys Davies" userId="61e71dc1-9594-4277-b52b-4420989f68ee" providerId="ADAL" clId="{2DD81744-3A2C-4C45-BF14-48B4164C5771}" dt="2025-02-14T16:17:28.135" v="1121" actId="14100"/>
          <ac:picMkLst>
            <pc:docMk/>
            <pc:sldMk cId="3081338005" sldId="434"/>
            <ac:picMk id="5" creationId="{81CD469B-72D2-00DF-3BB8-B36314164A76}"/>
          </ac:picMkLst>
        </pc:picChg>
        <pc:picChg chg="add mod">
          <ac:chgData name="Cerys Davies" userId="61e71dc1-9594-4277-b52b-4420989f68ee" providerId="ADAL" clId="{2DD81744-3A2C-4C45-BF14-48B4164C5771}" dt="2025-02-14T16:17:21.985" v="1120" actId="1076"/>
          <ac:picMkLst>
            <pc:docMk/>
            <pc:sldMk cId="3081338005" sldId="434"/>
            <ac:picMk id="7" creationId="{10F7ABCB-FD2C-5390-C071-64B5FE77C891}"/>
          </ac:picMkLst>
        </pc:picChg>
      </pc:sldChg>
      <pc:sldChg chg="modSp new del mod">
        <pc:chgData name="Cerys Davies" userId="61e71dc1-9594-4277-b52b-4420989f68ee" providerId="ADAL" clId="{2DD81744-3A2C-4C45-BF14-48B4164C5771}" dt="2025-02-22T20:33:44.230" v="2482" actId="47"/>
        <pc:sldMkLst>
          <pc:docMk/>
          <pc:sldMk cId="134420047" sldId="435"/>
        </pc:sldMkLst>
      </pc:sldChg>
      <pc:sldChg chg="modSp new del mod">
        <pc:chgData name="Cerys Davies" userId="61e71dc1-9594-4277-b52b-4420989f68ee" providerId="ADAL" clId="{2DD81744-3A2C-4C45-BF14-48B4164C5771}" dt="2025-02-22T20:33:51.443" v="2483" actId="47"/>
        <pc:sldMkLst>
          <pc:docMk/>
          <pc:sldMk cId="882167297" sldId="436"/>
        </pc:sldMkLst>
      </pc:sldChg>
      <pc:sldChg chg="addSp delSp modSp add mod ord">
        <pc:chgData name="Cerys Davies" userId="61e71dc1-9594-4277-b52b-4420989f68ee" providerId="ADAL" clId="{2DD81744-3A2C-4C45-BF14-48B4164C5771}" dt="2025-02-22T20:32:20.461" v="2481"/>
        <pc:sldMkLst>
          <pc:docMk/>
          <pc:sldMk cId="2043043401" sldId="437"/>
        </pc:sldMkLst>
        <pc:picChg chg="add mod">
          <ac:chgData name="Cerys Davies" userId="61e71dc1-9594-4277-b52b-4420989f68ee" providerId="ADAL" clId="{2DD81744-3A2C-4C45-BF14-48B4164C5771}" dt="2025-02-14T16:19:05.482" v="1136" actId="1076"/>
          <ac:picMkLst>
            <pc:docMk/>
            <pc:sldMk cId="2043043401" sldId="437"/>
            <ac:picMk id="4" creationId="{4CBB218E-77F9-6409-D924-4B8CA38E418F}"/>
          </ac:picMkLst>
        </pc:picChg>
        <pc:picChg chg="add mod">
          <ac:chgData name="Cerys Davies" userId="61e71dc1-9594-4277-b52b-4420989f68ee" providerId="ADAL" clId="{2DD81744-3A2C-4C45-BF14-48B4164C5771}" dt="2025-02-14T16:19:10.775" v="1137" actId="1076"/>
          <ac:picMkLst>
            <pc:docMk/>
            <pc:sldMk cId="2043043401" sldId="437"/>
            <ac:picMk id="8" creationId="{FD3C8F7B-1C86-9FF0-3C6F-5BBC1104FA1A}"/>
          </ac:picMkLst>
        </pc:picChg>
      </pc:sldChg>
      <pc:sldChg chg="modSp new del mod">
        <pc:chgData name="Cerys Davies" userId="61e71dc1-9594-4277-b52b-4420989f68ee" providerId="ADAL" clId="{2DD81744-3A2C-4C45-BF14-48B4164C5771}" dt="2025-02-22T20:38:08.188" v="2545" actId="47"/>
        <pc:sldMkLst>
          <pc:docMk/>
          <pc:sldMk cId="2675814249" sldId="438"/>
        </pc:sldMkLst>
      </pc:sldChg>
      <pc:sldChg chg="modSp new del mod">
        <pc:chgData name="Cerys Davies" userId="61e71dc1-9594-4277-b52b-4420989f68ee" providerId="ADAL" clId="{2DD81744-3A2C-4C45-BF14-48B4164C5771}" dt="2025-02-22T20:40:16.866" v="2593" actId="47"/>
        <pc:sldMkLst>
          <pc:docMk/>
          <pc:sldMk cId="349424479" sldId="439"/>
        </pc:sldMkLst>
      </pc:sldChg>
      <pc:sldChg chg="modSp new mod">
        <pc:chgData name="Cerys Davies" userId="61e71dc1-9594-4277-b52b-4420989f68ee" providerId="ADAL" clId="{2DD81744-3A2C-4C45-BF14-48B4164C5771}" dt="2025-02-22T21:02:07.456" v="2644" actId="14100"/>
        <pc:sldMkLst>
          <pc:docMk/>
          <pc:sldMk cId="1391393650" sldId="440"/>
        </pc:sldMkLst>
        <pc:spChg chg="mod">
          <ac:chgData name="Cerys Davies" userId="61e71dc1-9594-4277-b52b-4420989f68ee" providerId="ADAL" clId="{2DD81744-3A2C-4C45-BF14-48B4164C5771}" dt="2025-02-22T21:01:15.586" v="2637" actId="1076"/>
          <ac:spMkLst>
            <pc:docMk/>
            <pc:sldMk cId="1391393650" sldId="440"/>
            <ac:spMk id="2" creationId="{48917E9B-3815-6F57-E5A3-F87EB4A2D96D}"/>
          </ac:spMkLst>
        </pc:spChg>
        <pc:spChg chg="mod">
          <ac:chgData name="Cerys Davies" userId="61e71dc1-9594-4277-b52b-4420989f68ee" providerId="ADAL" clId="{2DD81744-3A2C-4C45-BF14-48B4164C5771}" dt="2025-02-22T21:02:07.456" v="2644" actId="14100"/>
          <ac:spMkLst>
            <pc:docMk/>
            <pc:sldMk cId="1391393650" sldId="440"/>
            <ac:spMk id="3" creationId="{A35888DE-EBA4-3648-1E48-C4941244850C}"/>
          </ac:spMkLst>
        </pc:spChg>
      </pc:sldChg>
      <pc:sldChg chg="modSp new mod ord">
        <pc:chgData name="Cerys Davies" userId="61e71dc1-9594-4277-b52b-4420989f68ee" providerId="ADAL" clId="{2DD81744-3A2C-4C45-BF14-48B4164C5771}" dt="2025-02-14T19:59:47.737" v="1640"/>
        <pc:sldMkLst>
          <pc:docMk/>
          <pc:sldMk cId="3373753804" sldId="441"/>
        </pc:sldMkLst>
        <pc:spChg chg="mod">
          <ac:chgData name="Cerys Davies" userId="61e71dc1-9594-4277-b52b-4420989f68ee" providerId="ADAL" clId="{2DD81744-3A2C-4C45-BF14-48B4164C5771}" dt="2025-02-14T16:26:49.071" v="1536" actId="20577"/>
          <ac:spMkLst>
            <pc:docMk/>
            <pc:sldMk cId="3373753804" sldId="441"/>
            <ac:spMk id="2" creationId="{E0B3FC99-B139-3AF1-5EA9-5A19D43572D8}"/>
          </ac:spMkLst>
        </pc:spChg>
      </pc:sldChg>
      <pc:sldChg chg="addSp delSp modSp new mod">
        <pc:chgData name="Cerys Davies" userId="61e71dc1-9594-4277-b52b-4420989f68ee" providerId="ADAL" clId="{2DD81744-3A2C-4C45-BF14-48B4164C5771}" dt="2025-02-14T18:59:51.453" v="1584" actId="14100"/>
        <pc:sldMkLst>
          <pc:docMk/>
          <pc:sldMk cId="2279422886" sldId="442"/>
        </pc:sldMkLst>
        <pc:spChg chg="mod">
          <ac:chgData name="Cerys Davies" userId="61e71dc1-9594-4277-b52b-4420989f68ee" providerId="ADAL" clId="{2DD81744-3A2C-4C45-BF14-48B4164C5771}" dt="2025-02-14T18:59:44.506" v="1582" actId="14100"/>
          <ac:spMkLst>
            <pc:docMk/>
            <pc:sldMk cId="2279422886" sldId="442"/>
            <ac:spMk id="2" creationId="{24D92003-099A-8FE3-6F46-3BF659FFDE31}"/>
          </ac:spMkLst>
        </pc:spChg>
        <pc:picChg chg="add mod">
          <ac:chgData name="Cerys Davies" userId="61e71dc1-9594-4277-b52b-4420989f68ee" providerId="ADAL" clId="{2DD81744-3A2C-4C45-BF14-48B4164C5771}" dt="2025-02-14T18:59:51.453" v="1584" actId="14100"/>
          <ac:picMkLst>
            <pc:docMk/>
            <pc:sldMk cId="2279422886" sldId="442"/>
            <ac:picMk id="5" creationId="{DDE2AB35-E452-F8DA-2207-629093773877}"/>
          </ac:picMkLst>
        </pc:picChg>
      </pc:sldChg>
      <pc:sldChg chg="add">
        <pc:chgData name="Cerys Davies" userId="61e71dc1-9594-4277-b52b-4420989f68ee" providerId="ADAL" clId="{2DD81744-3A2C-4C45-BF14-48B4164C5771}" dt="2025-02-22T20:29:36.695" v="2473"/>
        <pc:sldMkLst>
          <pc:docMk/>
          <pc:sldMk cId="0" sldId="443"/>
        </pc:sldMkLst>
      </pc:sldChg>
      <pc:sldChg chg="modSp new del mod">
        <pc:chgData name="Cerys Davies" userId="61e71dc1-9594-4277-b52b-4420989f68ee" providerId="ADAL" clId="{2DD81744-3A2C-4C45-BF14-48B4164C5771}" dt="2025-02-14T20:08:02.732" v="1753" actId="47"/>
        <pc:sldMkLst>
          <pc:docMk/>
          <pc:sldMk cId="699926326" sldId="443"/>
        </pc:sldMkLst>
      </pc:sldChg>
      <pc:sldChg chg="new del ord">
        <pc:chgData name="Cerys Davies" userId="61e71dc1-9594-4277-b52b-4420989f68ee" providerId="ADAL" clId="{2DD81744-3A2C-4C45-BF14-48B4164C5771}" dt="2025-02-23T16:22:00.962" v="3305" actId="47"/>
        <pc:sldMkLst>
          <pc:docMk/>
          <pc:sldMk cId="2413600309" sldId="444"/>
        </pc:sldMkLst>
      </pc:sldChg>
      <pc:sldChg chg="addSp delSp modSp new mod">
        <pc:chgData name="Cerys Davies" userId="61e71dc1-9594-4277-b52b-4420989f68ee" providerId="ADAL" clId="{2DD81744-3A2C-4C45-BF14-48B4164C5771}" dt="2025-02-22T21:08:15.521" v="2667" actId="14100"/>
        <pc:sldMkLst>
          <pc:docMk/>
          <pc:sldMk cId="44769817" sldId="445"/>
        </pc:sldMkLst>
        <pc:spChg chg="mod">
          <ac:chgData name="Cerys Davies" userId="61e71dc1-9594-4277-b52b-4420989f68ee" providerId="ADAL" clId="{2DD81744-3A2C-4C45-BF14-48B4164C5771}" dt="2025-02-22T21:07:07.537" v="2652" actId="14100"/>
          <ac:spMkLst>
            <pc:docMk/>
            <pc:sldMk cId="44769817" sldId="445"/>
            <ac:spMk id="2" creationId="{189B535E-5A2B-B6CE-7383-BFEC8418C907}"/>
          </ac:spMkLst>
        </pc:spChg>
        <pc:spChg chg="del">
          <ac:chgData name="Cerys Davies" userId="61e71dc1-9594-4277-b52b-4420989f68ee" providerId="ADAL" clId="{2DD81744-3A2C-4C45-BF14-48B4164C5771}" dt="2025-02-22T21:06:35.182" v="2645" actId="22"/>
          <ac:spMkLst>
            <pc:docMk/>
            <pc:sldMk cId="44769817" sldId="445"/>
            <ac:spMk id="3" creationId="{62982179-B881-7DF1-712E-8AB54F2D8B0D}"/>
          </ac:spMkLst>
        </pc:spChg>
        <pc:spChg chg="add mod">
          <ac:chgData name="Cerys Davies" userId="61e71dc1-9594-4277-b52b-4420989f68ee" providerId="ADAL" clId="{2DD81744-3A2C-4C45-BF14-48B4164C5771}" dt="2025-02-22T21:08:15.521" v="2667" actId="14100"/>
          <ac:spMkLst>
            <pc:docMk/>
            <pc:sldMk cId="44769817" sldId="445"/>
            <ac:spMk id="7" creationId="{0B05AD7E-B1B5-0B0A-2D5A-54BB30176393}"/>
          </ac:spMkLst>
        </pc:spChg>
        <pc:picChg chg="add del mod ord">
          <ac:chgData name="Cerys Davies" userId="61e71dc1-9594-4277-b52b-4420989f68ee" providerId="ADAL" clId="{2DD81744-3A2C-4C45-BF14-48B4164C5771}" dt="2025-02-22T21:06:39.232" v="2646" actId="478"/>
          <ac:picMkLst>
            <pc:docMk/>
            <pc:sldMk cId="44769817" sldId="445"/>
            <ac:picMk id="5" creationId="{EF4A6535-9C89-4033-DD14-109033FC0D7D}"/>
          </ac:picMkLst>
        </pc:picChg>
      </pc:sldChg>
      <pc:sldChg chg="addSp modSp new del mod">
        <pc:chgData name="Cerys Davies" userId="61e71dc1-9594-4277-b52b-4420989f68ee" providerId="ADAL" clId="{2DD81744-3A2C-4C45-BF14-48B4164C5771}" dt="2025-02-22T22:07:34.449" v="2794" actId="47"/>
        <pc:sldMkLst>
          <pc:docMk/>
          <pc:sldMk cId="809680998" sldId="446"/>
        </pc:sldMkLst>
      </pc:sldChg>
      <pc:sldChg chg="modSp new mod">
        <pc:chgData name="Cerys Davies" userId="61e71dc1-9594-4277-b52b-4420989f68ee" providerId="ADAL" clId="{2DD81744-3A2C-4C45-BF14-48B4164C5771}" dt="2025-02-22T22:28:35.302" v="2938" actId="14100"/>
        <pc:sldMkLst>
          <pc:docMk/>
          <pc:sldMk cId="3354017080" sldId="447"/>
        </pc:sldMkLst>
        <pc:spChg chg="mod">
          <ac:chgData name="Cerys Davies" userId="61e71dc1-9594-4277-b52b-4420989f68ee" providerId="ADAL" clId="{2DD81744-3A2C-4C45-BF14-48B4164C5771}" dt="2025-02-22T22:28:08.267" v="2932" actId="113"/>
          <ac:spMkLst>
            <pc:docMk/>
            <pc:sldMk cId="3354017080" sldId="447"/>
            <ac:spMk id="2" creationId="{0D1001EC-79D4-6587-D83F-969A6E1D2A81}"/>
          </ac:spMkLst>
        </pc:spChg>
        <pc:spChg chg="mod">
          <ac:chgData name="Cerys Davies" userId="61e71dc1-9594-4277-b52b-4420989f68ee" providerId="ADAL" clId="{2DD81744-3A2C-4C45-BF14-48B4164C5771}" dt="2025-02-22T22:28:35.302" v="2938" actId="14100"/>
          <ac:spMkLst>
            <pc:docMk/>
            <pc:sldMk cId="3354017080" sldId="447"/>
            <ac:spMk id="3" creationId="{2A9998DC-F4BD-7D5C-5B21-8B43CF720099}"/>
          </ac:spMkLst>
        </pc:spChg>
      </pc:sldChg>
      <pc:sldChg chg="modSp new mod">
        <pc:chgData name="Cerys Davies" userId="61e71dc1-9594-4277-b52b-4420989f68ee" providerId="ADAL" clId="{2DD81744-3A2C-4C45-BF14-48B4164C5771}" dt="2025-02-22T22:21:26.031" v="2859" actId="255"/>
        <pc:sldMkLst>
          <pc:docMk/>
          <pc:sldMk cId="3117858856" sldId="448"/>
        </pc:sldMkLst>
        <pc:spChg chg="mod">
          <ac:chgData name="Cerys Davies" userId="61e71dc1-9594-4277-b52b-4420989f68ee" providerId="ADAL" clId="{2DD81744-3A2C-4C45-BF14-48B4164C5771}" dt="2025-02-22T22:21:03.772" v="2854" actId="1076"/>
          <ac:spMkLst>
            <pc:docMk/>
            <pc:sldMk cId="3117858856" sldId="448"/>
            <ac:spMk id="2" creationId="{7A12EF09-2447-9251-3181-0683E139D540}"/>
          </ac:spMkLst>
        </pc:spChg>
        <pc:spChg chg="mod">
          <ac:chgData name="Cerys Davies" userId="61e71dc1-9594-4277-b52b-4420989f68ee" providerId="ADAL" clId="{2DD81744-3A2C-4C45-BF14-48B4164C5771}" dt="2025-02-22T22:21:26.031" v="2859" actId="255"/>
          <ac:spMkLst>
            <pc:docMk/>
            <pc:sldMk cId="3117858856" sldId="448"/>
            <ac:spMk id="3" creationId="{CEDD07F9-44C7-40C0-2B47-9CE93D3F5EB1}"/>
          </ac:spMkLst>
        </pc:spChg>
      </pc:sldChg>
      <pc:sldChg chg="modSp new mod">
        <pc:chgData name="Cerys Davies" userId="61e71dc1-9594-4277-b52b-4420989f68ee" providerId="ADAL" clId="{2DD81744-3A2C-4C45-BF14-48B4164C5771}" dt="2025-02-22T22:27:07.826" v="2929" actId="14100"/>
        <pc:sldMkLst>
          <pc:docMk/>
          <pc:sldMk cId="1333540274" sldId="449"/>
        </pc:sldMkLst>
        <pc:spChg chg="mod">
          <ac:chgData name="Cerys Davies" userId="61e71dc1-9594-4277-b52b-4420989f68ee" providerId="ADAL" clId="{2DD81744-3A2C-4C45-BF14-48B4164C5771}" dt="2025-02-22T22:26:10.866" v="2878" actId="255"/>
          <ac:spMkLst>
            <pc:docMk/>
            <pc:sldMk cId="1333540274" sldId="449"/>
            <ac:spMk id="2" creationId="{EA31D5AF-0836-3DAE-C279-25036209A9B4}"/>
          </ac:spMkLst>
        </pc:spChg>
        <pc:spChg chg="mod">
          <ac:chgData name="Cerys Davies" userId="61e71dc1-9594-4277-b52b-4420989f68ee" providerId="ADAL" clId="{2DD81744-3A2C-4C45-BF14-48B4164C5771}" dt="2025-02-22T22:27:07.826" v="2929" actId="14100"/>
          <ac:spMkLst>
            <pc:docMk/>
            <pc:sldMk cId="1333540274" sldId="449"/>
            <ac:spMk id="3" creationId="{18E401BC-8823-C79A-188C-B48C455807CF}"/>
          </ac:spMkLst>
        </pc:spChg>
      </pc:sldChg>
      <pc:sldChg chg="addSp modSp new mod">
        <pc:chgData name="Cerys Davies" userId="61e71dc1-9594-4277-b52b-4420989f68ee" providerId="ADAL" clId="{2DD81744-3A2C-4C45-BF14-48B4164C5771}" dt="2025-02-14T20:19:54.485" v="1968" actId="14100"/>
        <pc:sldMkLst>
          <pc:docMk/>
          <pc:sldMk cId="2315649381" sldId="450"/>
        </pc:sldMkLst>
        <pc:picChg chg="add mod">
          <ac:chgData name="Cerys Davies" userId="61e71dc1-9594-4277-b52b-4420989f68ee" providerId="ADAL" clId="{2DD81744-3A2C-4C45-BF14-48B4164C5771}" dt="2025-02-14T20:19:54.485" v="1968" actId="14100"/>
          <ac:picMkLst>
            <pc:docMk/>
            <pc:sldMk cId="2315649381" sldId="450"/>
            <ac:picMk id="3" creationId="{D3BFC836-CD81-9C77-EA76-E8F2AD5AFE4A}"/>
          </ac:picMkLst>
        </pc:picChg>
      </pc:sldChg>
      <pc:sldChg chg="modSp new mod">
        <pc:chgData name="Cerys Davies" userId="61e71dc1-9594-4277-b52b-4420989f68ee" providerId="ADAL" clId="{2DD81744-3A2C-4C45-BF14-48B4164C5771}" dt="2025-02-22T22:32:42.869" v="2945" actId="20577"/>
        <pc:sldMkLst>
          <pc:docMk/>
          <pc:sldMk cId="2880478117" sldId="451"/>
        </pc:sldMkLst>
        <pc:spChg chg="mod">
          <ac:chgData name="Cerys Davies" userId="61e71dc1-9594-4277-b52b-4420989f68ee" providerId="ADAL" clId="{2DD81744-3A2C-4C45-BF14-48B4164C5771}" dt="2025-02-22T22:32:26.713" v="2941" actId="1076"/>
          <ac:spMkLst>
            <pc:docMk/>
            <pc:sldMk cId="2880478117" sldId="451"/>
            <ac:spMk id="2" creationId="{AA88553D-8CA8-CA8F-25D6-EA27433B9B7A}"/>
          </ac:spMkLst>
        </pc:spChg>
        <pc:spChg chg="mod">
          <ac:chgData name="Cerys Davies" userId="61e71dc1-9594-4277-b52b-4420989f68ee" providerId="ADAL" clId="{2DD81744-3A2C-4C45-BF14-48B4164C5771}" dt="2025-02-22T22:32:42.869" v="2945" actId="20577"/>
          <ac:spMkLst>
            <pc:docMk/>
            <pc:sldMk cId="2880478117" sldId="451"/>
            <ac:spMk id="3" creationId="{25593A50-10A4-01A1-4918-6E3BFC0954A9}"/>
          </ac:spMkLst>
        </pc:spChg>
      </pc:sldChg>
      <pc:sldChg chg="modSp new mod">
        <pc:chgData name="Cerys Davies" userId="61e71dc1-9594-4277-b52b-4420989f68ee" providerId="ADAL" clId="{2DD81744-3A2C-4C45-BF14-48B4164C5771}" dt="2025-02-23T16:00:44.465" v="3264" actId="255"/>
        <pc:sldMkLst>
          <pc:docMk/>
          <pc:sldMk cId="2494973625" sldId="452"/>
        </pc:sldMkLst>
        <pc:spChg chg="mod">
          <ac:chgData name="Cerys Davies" userId="61e71dc1-9594-4277-b52b-4420989f68ee" providerId="ADAL" clId="{2DD81744-3A2C-4C45-BF14-48B4164C5771}" dt="2025-02-22T22:36:28.092" v="2958" actId="27636"/>
          <ac:spMkLst>
            <pc:docMk/>
            <pc:sldMk cId="2494973625" sldId="452"/>
            <ac:spMk id="2" creationId="{13F97351-4181-425A-40A7-885B95A45EE9}"/>
          </ac:spMkLst>
        </pc:spChg>
        <pc:spChg chg="mod">
          <ac:chgData name="Cerys Davies" userId="61e71dc1-9594-4277-b52b-4420989f68ee" providerId="ADAL" clId="{2DD81744-3A2C-4C45-BF14-48B4164C5771}" dt="2025-02-23T16:00:44.465" v="3264" actId="255"/>
          <ac:spMkLst>
            <pc:docMk/>
            <pc:sldMk cId="2494973625" sldId="452"/>
            <ac:spMk id="3" creationId="{9692E2F1-36EB-3C80-146E-6C9EA171BE91}"/>
          </ac:spMkLst>
        </pc:spChg>
      </pc:sldChg>
      <pc:sldChg chg="modSp new mod">
        <pc:chgData name="Cerys Davies" userId="61e71dc1-9594-4277-b52b-4420989f68ee" providerId="ADAL" clId="{2DD81744-3A2C-4C45-BF14-48B4164C5771}" dt="2025-02-23T15:59:54.493" v="3258" actId="255"/>
        <pc:sldMkLst>
          <pc:docMk/>
          <pc:sldMk cId="3205895593" sldId="453"/>
        </pc:sldMkLst>
        <pc:spChg chg="mod">
          <ac:chgData name="Cerys Davies" userId="61e71dc1-9594-4277-b52b-4420989f68ee" providerId="ADAL" clId="{2DD81744-3A2C-4C45-BF14-48B4164C5771}" dt="2025-02-23T15:56:35.282" v="3173" actId="14100"/>
          <ac:spMkLst>
            <pc:docMk/>
            <pc:sldMk cId="3205895593" sldId="453"/>
            <ac:spMk id="2" creationId="{1A0E5E95-7120-3F41-07D1-5D257531A34A}"/>
          </ac:spMkLst>
        </pc:spChg>
        <pc:spChg chg="mod">
          <ac:chgData name="Cerys Davies" userId="61e71dc1-9594-4277-b52b-4420989f68ee" providerId="ADAL" clId="{2DD81744-3A2C-4C45-BF14-48B4164C5771}" dt="2025-02-23T15:59:54.493" v="3258" actId="255"/>
          <ac:spMkLst>
            <pc:docMk/>
            <pc:sldMk cId="3205895593" sldId="453"/>
            <ac:spMk id="3" creationId="{13D50496-1262-E0B3-872A-2D225E159736}"/>
          </ac:spMkLst>
        </pc:spChg>
      </pc:sldChg>
      <pc:sldChg chg="modSp new mod">
        <pc:chgData name="Cerys Davies" userId="61e71dc1-9594-4277-b52b-4420989f68ee" providerId="ADAL" clId="{2DD81744-3A2C-4C45-BF14-48B4164C5771}" dt="2025-02-22T22:44:14.631" v="3119" actId="255"/>
        <pc:sldMkLst>
          <pc:docMk/>
          <pc:sldMk cId="1280796123" sldId="454"/>
        </pc:sldMkLst>
        <pc:spChg chg="mod">
          <ac:chgData name="Cerys Davies" userId="61e71dc1-9594-4277-b52b-4420989f68ee" providerId="ADAL" clId="{2DD81744-3A2C-4C45-BF14-48B4164C5771}" dt="2025-02-14T20:29:28.163" v="2418" actId="14100"/>
          <ac:spMkLst>
            <pc:docMk/>
            <pc:sldMk cId="1280796123" sldId="454"/>
            <ac:spMk id="2" creationId="{C3F9E9B7-C9B2-37C7-FE89-A9EF9D2B3C19}"/>
          </ac:spMkLst>
        </pc:spChg>
        <pc:spChg chg="mod">
          <ac:chgData name="Cerys Davies" userId="61e71dc1-9594-4277-b52b-4420989f68ee" providerId="ADAL" clId="{2DD81744-3A2C-4C45-BF14-48B4164C5771}" dt="2025-02-22T22:44:14.631" v="3119" actId="255"/>
          <ac:spMkLst>
            <pc:docMk/>
            <pc:sldMk cId="1280796123" sldId="454"/>
            <ac:spMk id="3" creationId="{EA75EF68-4125-D89D-8B9E-64CCEFAEE426}"/>
          </ac:spMkLst>
        </pc:spChg>
      </pc:sldChg>
      <pc:sldChg chg="addSp modSp new mod setBg">
        <pc:chgData name="Cerys Davies" userId="61e71dc1-9594-4277-b52b-4420989f68ee" providerId="ADAL" clId="{2DD81744-3A2C-4C45-BF14-48B4164C5771}" dt="2025-02-22T22:48:24.005" v="3165" actId="14100"/>
        <pc:sldMkLst>
          <pc:docMk/>
          <pc:sldMk cId="532852921" sldId="455"/>
        </pc:sldMkLst>
        <pc:spChg chg="add">
          <ac:chgData name="Cerys Davies" userId="61e71dc1-9594-4277-b52b-4420989f68ee" providerId="ADAL" clId="{2DD81744-3A2C-4C45-BF14-48B4164C5771}" dt="2025-02-22T22:47:48.859" v="3156" actId="26606"/>
          <ac:spMkLst>
            <pc:docMk/>
            <pc:sldMk cId="532852921" sldId="455"/>
            <ac:spMk id="8" creationId="{03E8462A-FEBA-4848-81CC-3F8DA3E477BE}"/>
          </ac:spMkLst>
        </pc:spChg>
        <pc:spChg chg="add">
          <ac:chgData name="Cerys Davies" userId="61e71dc1-9594-4277-b52b-4420989f68ee" providerId="ADAL" clId="{2DD81744-3A2C-4C45-BF14-48B4164C5771}" dt="2025-02-22T22:47:48.859" v="3156" actId="26606"/>
          <ac:spMkLst>
            <pc:docMk/>
            <pc:sldMk cId="532852921" sldId="455"/>
            <ac:spMk id="21" creationId="{7941F9B1-B01B-4A84-89D9-B169AEB4E456}"/>
          </ac:spMkLst>
        </pc:spChg>
        <pc:grpChg chg="add">
          <ac:chgData name="Cerys Davies" userId="61e71dc1-9594-4277-b52b-4420989f68ee" providerId="ADAL" clId="{2DD81744-3A2C-4C45-BF14-48B4164C5771}" dt="2025-02-22T22:47:48.859" v="3156" actId="26606"/>
          <ac:grpSpMkLst>
            <pc:docMk/>
            <pc:sldMk cId="532852921" sldId="455"/>
            <ac:grpSpMk id="10" creationId="{2109F83F-40FE-4DB3-84CC-09FB3340D06D}"/>
          </ac:grpSpMkLst>
        </pc:grpChg>
        <pc:picChg chg="add mod">
          <ac:chgData name="Cerys Davies" userId="61e71dc1-9594-4277-b52b-4420989f68ee" providerId="ADAL" clId="{2DD81744-3A2C-4C45-BF14-48B4164C5771}" dt="2025-02-22T22:48:24.005" v="3165" actId="14100"/>
          <ac:picMkLst>
            <pc:docMk/>
            <pc:sldMk cId="532852921" sldId="455"/>
            <ac:picMk id="3" creationId="{73F6CD3E-3616-A800-5148-448C365A58CC}"/>
          </ac:picMkLst>
        </pc:picChg>
      </pc:sldChg>
      <pc:sldChg chg="add">
        <pc:chgData name="Cerys Davies" userId="61e71dc1-9594-4277-b52b-4420989f68ee" providerId="ADAL" clId="{2DD81744-3A2C-4C45-BF14-48B4164C5771}" dt="2025-02-14T20:30:55.144" v="2427"/>
        <pc:sldMkLst>
          <pc:docMk/>
          <pc:sldMk cId="2553985932" sldId="456"/>
        </pc:sldMkLst>
      </pc:sldChg>
      <pc:sldChg chg="modSp add mod">
        <pc:chgData name="Cerys Davies" userId="61e71dc1-9594-4277-b52b-4420989f68ee" providerId="ADAL" clId="{2DD81744-3A2C-4C45-BF14-48B4164C5771}" dt="2025-02-22T20:09:09.902" v="2436" actId="255"/>
        <pc:sldMkLst>
          <pc:docMk/>
          <pc:sldMk cId="1027741596" sldId="457"/>
        </pc:sldMkLst>
        <pc:spChg chg="mod">
          <ac:chgData name="Cerys Davies" userId="61e71dc1-9594-4277-b52b-4420989f68ee" providerId="ADAL" clId="{2DD81744-3A2C-4C45-BF14-48B4164C5771}" dt="2025-02-22T20:09:09.902" v="2436" actId="255"/>
          <ac:spMkLst>
            <pc:docMk/>
            <pc:sldMk cId="1027741596" sldId="457"/>
            <ac:spMk id="3" creationId="{382CD62F-948F-4CA4-9DDA-34D213122C97}"/>
          </ac:spMkLst>
        </pc:spChg>
      </pc:sldChg>
      <pc:sldChg chg="add ord">
        <pc:chgData name="Cerys Davies" userId="61e71dc1-9594-4277-b52b-4420989f68ee" providerId="ADAL" clId="{2DD81744-3A2C-4C45-BF14-48B4164C5771}" dt="2025-02-22T20:18:23.897" v="2443" actId="20578"/>
        <pc:sldMkLst>
          <pc:docMk/>
          <pc:sldMk cId="1234643336" sldId="474"/>
        </pc:sldMkLst>
      </pc:sldChg>
      <pc:sldChg chg="add ord">
        <pc:chgData name="Cerys Davies" userId="61e71dc1-9594-4277-b52b-4420989f68ee" providerId="ADAL" clId="{2DD81744-3A2C-4C45-BF14-48B4164C5771}" dt="2025-02-22T20:18:23.897" v="2443" actId="20578"/>
        <pc:sldMkLst>
          <pc:docMk/>
          <pc:sldMk cId="3037118938" sldId="475"/>
        </pc:sldMkLst>
      </pc:sldChg>
      <pc:sldChg chg="add ord">
        <pc:chgData name="Cerys Davies" userId="61e71dc1-9594-4277-b52b-4420989f68ee" providerId="ADAL" clId="{2DD81744-3A2C-4C45-BF14-48B4164C5771}" dt="2025-02-22T20:18:23.897" v="2443" actId="20578"/>
        <pc:sldMkLst>
          <pc:docMk/>
          <pc:sldMk cId="2836735777" sldId="476"/>
        </pc:sldMkLst>
      </pc:sldChg>
      <pc:sldChg chg="add ord">
        <pc:chgData name="Cerys Davies" userId="61e71dc1-9594-4277-b52b-4420989f68ee" providerId="ADAL" clId="{2DD81744-3A2C-4C45-BF14-48B4164C5771}" dt="2025-02-22T20:18:23.897" v="2443" actId="20578"/>
        <pc:sldMkLst>
          <pc:docMk/>
          <pc:sldMk cId="0" sldId="477"/>
        </pc:sldMkLst>
      </pc:sldChg>
      <pc:sldChg chg="add">
        <pc:chgData name="Cerys Davies" userId="61e71dc1-9594-4277-b52b-4420989f68ee" providerId="ADAL" clId="{2DD81744-3A2C-4C45-BF14-48B4164C5771}" dt="2025-02-22T20:29:36.695" v="2473"/>
        <pc:sldMkLst>
          <pc:docMk/>
          <pc:sldMk cId="0" sldId="478"/>
        </pc:sldMkLst>
      </pc:sldChg>
      <pc:sldChg chg="add">
        <pc:chgData name="Cerys Davies" userId="61e71dc1-9594-4277-b52b-4420989f68ee" providerId="ADAL" clId="{2DD81744-3A2C-4C45-BF14-48B4164C5771}" dt="2025-02-22T20:29:36.695" v="2473"/>
        <pc:sldMkLst>
          <pc:docMk/>
          <pc:sldMk cId="0" sldId="479"/>
        </pc:sldMkLst>
      </pc:sldChg>
      <pc:sldChg chg="add">
        <pc:chgData name="Cerys Davies" userId="61e71dc1-9594-4277-b52b-4420989f68ee" providerId="ADAL" clId="{2DD81744-3A2C-4C45-BF14-48B4164C5771}" dt="2025-02-22T20:29:36.695" v="2473"/>
        <pc:sldMkLst>
          <pc:docMk/>
          <pc:sldMk cId="0" sldId="480"/>
        </pc:sldMkLst>
      </pc:sldChg>
      <pc:sldChg chg="modSp add mod">
        <pc:chgData name="Cerys Davies" userId="61e71dc1-9594-4277-b52b-4420989f68ee" providerId="ADAL" clId="{2DD81744-3A2C-4C45-BF14-48B4164C5771}" dt="2025-02-22T20:30:45.349" v="2476" actId="6549"/>
        <pc:sldMkLst>
          <pc:docMk/>
          <pc:sldMk cId="0" sldId="481"/>
        </pc:sldMkLst>
        <pc:spChg chg="mod">
          <ac:chgData name="Cerys Davies" userId="61e71dc1-9594-4277-b52b-4420989f68ee" providerId="ADAL" clId="{2DD81744-3A2C-4C45-BF14-48B4164C5771}" dt="2025-02-22T20:30:45.349" v="2476" actId="6549"/>
          <ac:spMkLst>
            <pc:docMk/>
            <pc:sldMk cId="0" sldId="481"/>
            <ac:spMk id="3" creationId="{815E5403-C1F3-F87C-AC6B-DF6E27488F29}"/>
          </ac:spMkLst>
        </pc:spChg>
      </pc:sldChg>
      <pc:sldChg chg="add">
        <pc:chgData name="Cerys Davies" userId="61e71dc1-9594-4277-b52b-4420989f68ee" providerId="ADAL" clId="{2DD81744-3A2C-4C45-BF14-48B4164C5771}" dt="2025-02-22T20:29:36.695" v="2473"/>
        <pc:sldMkLst>
          <pc:docMk/>
          <pc:sldMk cId="0" sldId="482"/>
        </pc:sldMkLst>
      </pc:sldChg>
      <pc:sldChg chg="modSp add mod">
        <pc:chgData name="Cerys Davies" userId="61e71dc1-9594-4277-b52b-4420989f68ee" providerId="ADAL" clId="{2DD81744-3A2C-4C45-BF14-48B4164C5771}" dt="2025-02-22T20:40:03.397" v="2590" actId="113"/>
        <pc:sldMkLst>
          <pc:docMk/>
          <pc:sldMk cId="0" sldId="483"/>
        </pc:sldMkLst>
        <pc:spChg chg="mod">
          <ac:chgData name="Cerys Davies" userId="61e71dc1-9594-4277-b52b-4420989f68ee" providerId="ADAL" clId="{2DD81744-3A2C-4C45-BF14-48B4164C5771}" dt="2025-02-22T20:40:03.397" v="2590" actId="113"/>
          <ac:spMkLst>
            <pc:docMk/>
            <pc:sldMk cId="0" sldId="483"/>
            <ac:spMk id="2" creationId="{9081354F-7C82-DC14-4769-9963CF679BB5}"/>
          </ac:spMkLst>
        </pc:spChg>
        <pc:spChg chg="mod">
          <ac:chgData name="Cerys Davies" userId="61e71dc1-9594-4277-b52b-4420989f68ee" providerId="ADAL" clId="{2DD81744-3A2C-4C45-BF14-48B4164C5771}" dt="2025-02-22T20:37:22.570" v="2539" actId="14100"/>
          <ac:spMkLst>
            <pc:docMk/>
            <pc:sldMk cId="0" sldId="483"/>
            <ac:spMk id="3" creationId="{BC093F53-A271-EEB9-BEE8-8B16A5F1C05D}"/>
          </ac:spMkLst>
        </pc:spChg>
      </pc:sldChg>
      <pc:sldChg chg="modSp add mod">
        <pc:chgData name="Cerys Davies" userId="61e71dc1-9594-4277-b52b-4420989f68ee" providerId="ADAL" clId="{2DD81744-3A2C-4C45-BF14-48B4164C5771}" dt="2025-02-22T20:31:12.554" v="2478" actId="6549"/>
        <pc:sldMkLst>
          <pc:docMk/>
          <pc:sldMk cId="4128683992" sldId="484"/>
        </pc:sldMkLst>
        <pc:spChg chg="mod">
          <ac:chgData name="Cerys Davies" userId="61e71dc1-9594-4277-b52b-4420989f68ee" providerId="ADAL" clId="{2DD81744-3A2C-4C45-BF14-48B4164C5771}" dt="2025-02-22T20:31:12.554" v="2478" actId="6549"/>
          <ac:spMkLst>
            <pc:docMk/>
            <pc:sldMk cId="4128683992" sldId="484"/>
            <ac:spMk id="3" creationId="{BA83C78B-5130-D2FD-1D0D-191F7397ACB0}"/>
          </ac:spMkLst>
        </pc:spChg>
      </pc:sldChg>
      <pc:sldChg chg="add">
        <pc:chgData name="Cerys Davies" userId="61e71dc1-9594-4277-b52b-4420989f68ee" providerId="ADAL" clId="{2DD81744-3A2C-4C45-BF14-48B4164C5771}" dt="2025-02-22T20:31:04.679" v="2477"/>
        <pc:sldMkLst>
          <pc:docMk/>
          <pc:sldMk cId="4200192105" sldId="485"/>
        </pc:sldMkLst>
      </pc:sldChg>
      <pc:sldChg chg="add">
        <pc:chgData name="Cerys Davies" userId="61e71dc1-9594-4277-b52b-4420989f68ee" providerId="ADAL" clId="{2DD81744-3A2C-4C45-BF14-48B4164C5771}" dt="2025-02-22T20:31:04.679" v="2477"/>
        <pc:sldMkLst>
          <pc:docMk/>
          <pc:sldMk cId="3551460811" sldId="486"/>
        </pc:sldMkLst>
      </pc:sldChg>
      <pc:sldChg chg="modSp add mod">
        <pc:chgData name="Cerys Davies" userId="61e71dc1-9594-4277-b52b-4420989f68ee" providerId="ADAL" clId="{2DD81744-3A2C-4C45-BF14-48B4164C5771}" dt="2025-02-22T20:40:13.238" v="2592" actId="5793"/>
        <pc:sldMkLst>
          <pc:docMk/>
          <pc:sldMk cId="3873329212" sldId="487"/>
        </pc:sldMkLst>
        <pc:spChg chg="mod">
          <ac:chgData name="Cerys Davies" userId="61e71dc1-9594-4277-b52b-4420989f68ee" providerId="ADAL" clId="{2DD81744-3A2C-4C45-BF14-48B4164C5771}" dt="2025-02-22T20:40:13.238" v="2592" actId="5793"/>
          <ac:spMkLst>
            <pc:docMk/>
            <pc:sldMk cId="3873329212" sldId="487"/>
            <ac:spMk id="2" creationId="{0B73BCA7-D8EE-1879-746B-CB8B4274C7D6}"/>
          </ac:spMkLst>
        </pc:spChg>
      </pc:sldChg>
      <pc:sldChg chg="new del">
        <pc:chgData name="Cerys Davies" userId="61e71dc1-9594-4277-b52b-4420989f68ee" providerId="ADAL" clId="{2DD81744-3A2C-4C45-BF14-48B4164C5771}" dt="2025-02-22T20:58:58.783" v="2614" actId="47"/>
        <pc:sldMkLst>
          <pc:docMk/>
          <pc:sldMk cId="3531155222" sldId="488"/>
        </pc:sldMkLst>
      </pc:sldChg>
      <pc:sldChg chg="addSp modSp new mod">
        <pc:chgData name="Cerys Davies" userId="61e71dc1-9594-4277-b52b-4420989f68ee" providerId="ADAL" clId="{2DD81744-3A2C-4C45-BF14-48B4164C5771}" dt="2025-02-22T20:58:55.124" v="2613" actId="14100"/>
        <pc:sldMkLst>
          <pc:docMk/>
          <pc:sldMk cId="401322617" sldId="489"/>
        </pc:sldMkLst>
        <pc:spChg chg="add mod">
          <ac:chgData name="Cerys Davies" userId="61e71dc1-9594-4277-b52b-4420989f68ee" providerId="ADAL" clId="{2DD81744-3A2C-4C45-BF14-48B4164C5771}" dt="2025-02-22T20:58:48.036" v="2612" actId="255"/>
          <ac:spMkLst>
            <pc:docMk/>
            <pc:sldMk cId="401322617" sldId="489"/>
            <ac:spMk id="4" creationId="{09F1C87F-7F98-82EA-9464-DDC99416C478}"/>
          </ac:spMkLst>
        </pc:spChg>
        <pc:picChg chg="add mod">
          <ac:chgData name="Cerys Davies" userId="61e71dc1-9594-4277-b52b-4420989f68ee" providerId="ADAL" clId="{2DD81744-3A2C-4C45-BF14-48B4164C5771}" dt="2025-02-22T20:58:55.124" v="2613" actId="14100"/>
          <ac:picMkLst>
            <pc:docMk/>
            <pc:sldMk cId="401322617" sldId="489"/>
            <ac:picMk id="3" creationId="{7BC9DD4D-8552-E526-75CD-0FCFA4A1ADE6}"/>
          </ac:picMkLst>
        </pc:picChg>
      </pc:sldChg>
      <pc:sldChg chg="addSp modSp new mod">
        <pc:chgData name="Cerys Davies" userId="61e71dc1-9594-4277-b52b-4420989f68ee" providerId="ADAL" clId="{2DD81744-3A2C-4C45-BF14-48B4164C5771}" dt="2025-02-22T21:42:53.650" v="2684" actId="113"/>
        <pc:sldMkLst>
          <pc:docMk/>
          <pc:sldMk cId="94314908" sldId="490"/>
        </pc:sldMkLst>
        <pc:spChg chg="mod">
          <ac:chgData name="Cerys Davies" userId="61e71dc1-9594-4277-b52b-4420989f68ee" providerId="ADAL" clId="{2DD81744-3A2C-4C45-BF14-48B4164C5771}" dt="2025-02-22T21:42:53.650" v="2684" actId="113"/>
          <ac:spMkLst>
            <pc:docMk/>
            <pc:sldMk cId="94314908" sldId="490"/>
            <ac:spMk id="2" creationId="{458F3A9D-2C8F-2D67-8018-DA1700D905B3}"/>
          </ac:spMkLst>
        </pc:spChg>
        <pc:picChg chg="add mod">
          <ac:chgData name="Cerys Davies" userId="61e71dc1-9594-4277-b52b-4420989f68ee" providerId="ADAL" clId="{2DD81744-3A2C-4C45-BF14-48B4164C5771}" dt="2025-02-22T21:42:31.188" v="2682" actId="14100"/>
          <ac:picMkLst>
            <pc:docMk/>
            <pc:sldMk cId="94314908" sldId="490"/>
            <ac:picMk id="4" creationId="{12DD342F-AACA-3031-04C7-93EFC41759BF}"/>
          </ac:picMkLst>
        </pc:picChg>
      </pc:sldChg>
      <pc:sldChg chg="addSp delSp modSp new del mod">
        <pc:chgData name="Cerys Davies" userId="61e71dc1-9594-4277-b52b-4420989f68ee" providerId="ADAL" clId="{2DD81744-3A2C-4C45-BF14-48B4164C5771}" dt="2025-02-22T21:46:01.901" v="2708" actId="47"/>
        <pc:sldMkLst>
          <pc:docMk/>
          <pc:sldMk cId="2924144252" sldId="491"/>
        </pc:sldMkLst>
        <pc:spChg chg="mod">
          <ac:chgData name="Cerys Davies" userId="61e71dc1-9594-4277-b52b-4420989f68ee" providerId="ADAL" clId="{2DD81744-3A2C-4C45-BF14-48B4164C5771}" dt="2025-02-22T21:45:03.963" v="2694" actId="20577"/>
          <ac:spMkLst>
            <pc:docMk/>
            <pc:sldMk cId="2924144252" sldId="491"/>
            <ac:spMk id="2" creationId="{F5A047DD-62E5-D677-A555-F28764CD4007}"/>
          </ac:spMkLst>
        </pc:spChg>
        <pc:spChg chg="del">
          <ac:chgData name="Cerys Davies" userId="61e71dc1-9594-4277-b52b-4420989f68ee" providerId="ADAL" clId="{2DD81744-3A2C-4C45-BF14-48B4164C5771}" dt="2025-02-22T21:44:57.180" v="2686"/>
          <ac:spMkLst>
            <pc:docMk/>
            <pc:sldMk cId="2924144252" sldId="491"/>
            <ac:spMk id="3" creationId="{4150BA94-850C-05E9-FF5D-EB57E32BB52C}"/>
          </ac:spMkLst>
        </pc:spChg>
        <pc:spChg chg="add mod">
          <ac:chgData name="Cerys Davies" userId="61e71dc1-9594-4277-b52b-4420989f68ee" providerId="ADAL" clId="{2DD81744-3A2C-4C45-BF14-48B4164C5771}" dt="2025-02-22T21:45:21.152" v="2695" actId="6549"/>
          <ac:spMkLst>
            <pc:docMk/>
            <pc:sldMk cId="2924144252" sldId="491"/>
            <ac:spMk id="4" creationId="{ABECEDF1-BE17-6B47-87AF-4FB7177695BD}"/>
          </ac:spMkLst>
        </pc:spChg>
      </pc:sldChg>
      <pc:sldChg chg="modSp new mod">
        <pc:chgData name="Cerys Davies" userId="61e71dc1-9594-4277-b52b-4420989f68ee" providerId="ADAL" clId="{2DD81744-3A2C-4C45-BF14-48B4164C5771}" dt="2025-02-22T21:46:57.199" v="2713" actId="20577"/>
        <pc:sldMkLst>
          <pc:docMk/>
          <pc:sldMk cId="3484217192" sldId="492"/>
        </pc:sldMkLst>
        <pc:spChg chg="mod">
          <ac:chgData name="Cerys Davies" userId="61e71dc1-9594-4277-b52b-4420989f68ee" providerId="ADAL" clId="{2DD81744-3A2C-4C45-BF14-48B4164C5771}" dt="2025-02-22T21:45:57.866" v="2707" actId="20577"/>
          <ac:spMkLst>
            <pc:docMk/>
            <pc:sldMk cId="3484217192" sldId="492"/>
            <ac:spMk id="2" creationId="{6BEBE186-4105-3C63-B6F9-8B34582BBBD9}"/>
          </ac:spMkLst>
        </pc:spChg>
        <pc:spChg chg="mod">
          <ac:chgData name="Cerys Davies" userId="61e71dc1-9594-4277-b52b-4420989f68ee" providerId="ADAL" clId="{2DD81744-3A2C-4C45-BF14-48B4164C5771}" dt="2025-02-22T21:46:57.199" v="2713" actId="20577"/>
          <ac:spMkLst>
            <pc:docMk/>
            <pc:sldMk cId="3484217192" sldId="492"/>
            <ac:spMk id="3" creationId="{DD0030F1-1176-CD71-BED5-B4BF57BCCE98}"/>
          </ac:spMkLst>
        </pc:spChg>
      </pc:sldChg>
      <pc:sldChg chg="add">
        <pc:chgData name="Cerys Davies" userId="61e71dc1-9594-4277-b52b-4420989f68ee" providerId="ADAL" clId="{2DD81744-3A2C-4C45-BF14-48B4164C5771}" dt="2025-02-22T21:59:11.554" v="2785"/>
        <pc:sldMkLst>
          <pc:docMk/>
          <pc:sldMk cId="3536995668" sldId="493"/>
        </pc:sldMkLst>
      </pc:sldChg>
      <pc:sldChg chg="modSp add mod">
        <pc:chgData name="Cerys Davies" userId="61e71dc1-9594-4277-b52b-4420989f68ee" providerId="ADAL" clId="{2DD81744-3A2C-4C45-BF14-48B4164C5771}" dt="2025-02-22T22:20:19.311" v="2853" actId="14100"/>
        <pc:sldMkLst>
          <pc:docMk/>
          <pc:sldMk cId="2983157745" sldId="494"/>
        </pc:sldMkLst>
        <pc:spChg chg="mod">
          <ac:chgData name="Cerys Davies" userId="61e71dc1-9594-4277-b52b-4420989f68ee" providerId="ADAL" clId="{2DD81744-3A2C-4C45-BF14-48B4164C5771}" dt="2025-02-22T22:20:19.311" v="2853" actId="14100"/>
          <ac:spMkLst>
            <pc:docMk/>
            <pc:sldMk cId="2983157745" sldId="494"/>
            <ac:spMk id="3" creationId="{13CD040C-227B-5B36-7AA4-E43AE01DC740}"/>
          </ac:spMkLst>
        </pc:spChg>
      </pc:sldChg>
      <pc:sldChg chg="modSp add mod">
        <pc:chgData name="Cerys Davies" userId="61e71dc1-9594-4277-b52b-4420989f68ee" providerId="ADAL" clId="{2DD81744-3A2C-4C45-BF14-48B4164C5771}" dt="2025-02-22T22:25:44.253" v="2873" actId="14100"/>
        <pc:sldMkLst>
          <pc:docMk/>
          <pc:sldMk cId="1626390085" sldId="495"/>
        </pc:sldMkLst>
        <pc:spChg chg="mod">
          <ac:chgData name="Cerys Davies" userId="61e71dc1-9594-4277-b52b-4420989f68ee" providerId="ADAL" clId="{2DD81744-3A2C-4C45-BF14-48B4164C5771}" dt="2025-02-22T22:25:44.253" v="2873" actId="14100"/>
          <ac:spMkLst>
            <pc:docMk/>
            <pc:sldMk cId="1626390085" sldId="495"/>
            <ac:spMk id="3" creationId="{891B5C83-B5DA-E70C-60A2-F5341CF5D48F}"/>
          </ac:spMkLst>
        </pc:spChg>
      </pc:sldChg>
      <pc:sldChg chg="modSp add del mod">
        <pc:chgData name="Cerys Davies" userId="61e71dc1-9594-4277-b52b-4420989f68ee" providerId="ADAL" clId="{2DD81744-3A2C-4C45-BF14-48B4164C5771}" dt="2025-02-22T22:43:17.289" v="3117" actId="47"/>
        <pc:sldMkLst>
          <pc:docMk/>
          <pc:sldMk cId="1338512510" sldId="496"/>
        </pc:sldMkLst>
        <pc:spChg chg="mod">
          <ac:chgData name="Cerys Davies" userId="61e71dc1-9594-4277-b52b-4420989f68ee" providerId="ADAL" clId="{2DD81744-3A2C-4C45-BF14-48B4164C5771}" dt="2025-02-22T22:42:00.037" v="3091" actId="27636"/>
          <ac:spMkLst>
            <pc:docMk/>
            <pc:sldMk cId="1338512510" sldId="496"/>
            <ac:spMk id="3" creationId="{A0D20F0E-765D-CEE7-3C2B-7C5EECC6E9C5}"/>
          </ac:spMkLst>
        </pc:spChg>
      </pc:sldChg>
      <pc:sldChg chg="modSp add mod">
        <pc:chgData name="Cerys Davies" userId="61e71dc1-9594-4277-b52b-4420989f68ee" providerId="ADAL" clId="{2DD81744-3A2C-4C45-BF14-48B4164C5771}" dt="2025-02-23T15:59:19.629" v="3248" actId="14100"/>
        <pc:sldMkLst>
          <pc:docMk/>
          <pc:sldMk cId="1519700370" sldId="496"/>
        </pc:sldMkLst>
        <pc:spChg chg="mod">
          <ac:chgData name="Cerys Davies" userId="61e71dc1-9594-4277-b52b-4420989f68ee" providerId="ADAL" clId="{2DD81744-3A2C-4C45-BF14-48B4164C5771}" dt="2025-02-23T15:59:19.629" v="3248" actId="14100"/>
          <ac:spMkLst>
            <pc:docMk/>
            <pc:sldMk cId="1519700370" sldId="496"/>
            <ac:spMk id="3" creationId="{F2998E6F-5DF4-A2E6-F836-5DFE1A607C96}"/>
          </ac:spMkLst>
        </pc:spChg>
      </pc:sldChg>
      <pc:sldChg chg="modSp add mod">
        <pc:chgData name="Cerys Davies" userId="61e71dc1-9594-4277-b52b-4420989f68ee" providerId="ADAL" clId="{2DD81744-3A2C-4C45-BF14-48B4164C5771}" dt="2025-02-23T16:01:18.517" v="3270" actId="1076"/>
        <pc:sldMkLst>
          <pc:docMk/>
          <pc:sldMk cId="3638437634" sldId="497"/>
        </pc:sldMkLst>
        <pc:spChg chg="mod">
          <ac:chgData name="Cerys Davies" userId="61e71dc1-9594-4277-b52b-4420989f68ee" providerId="ADAL" clId="{2DD81744-3A2C-4C45-BF14-48B4164C5771}" dt="2025-02-23T16:01:18.517" v="3270" actId="1076"/>
          <ac:spMkLst>
            <pc:docMk/>
            <pc:sldMk cId="3638437634" sldId="497"/>
            <ac:spMk id="3" creationId="{1B3B1F85-0357-20B7-2F97-FEEB9E5121F4}"/>
          </ac:spMkLst>
        </pc:spChg>
      </pc:sldChg>
      <pc:sldChg chg="addSp delSp add mod setBg delDesignElem">
        <pc:chgData name="Cerys Davies" userId="61e71dc1-9594-4277-b52b-4420989f68ee" providerId="ADAL" clId="{2DD81744-3A2C-4C45-BF14-48B4164C5771}" dt="2025-02-23T16:22:47.714" v="3310" actId="9405"/>
        <pc:sldMkLst>
          <pc:docMk/>
          <pc:sldMk cId="186450378" sldId="498"/>
        </pc:sldMkLst>
        <pc:spChg chg="del">
          <ac:chgData name="Cerys Davies" userId="61e71dc1-9594-4277-b52b-4420989f68ee" providerId="ADAL" clId="{2DD81744-3A2C-4C45-BF14-48B4164C5771}" dt="2025-02-23T16:22:09.256" v="3307"/>
          <ac:spMkLst>
            <pc:docMk/>
            <pc:sldMk cId="186450378" sldId="498"/>
            <ac:spMk id="8" creationId="{BD82F8EE-5F8E-69FA-2E39-21EB1BE2B74E}"/>
          </ac:spMkLst>
        </pc:spChg>
        <pc:spChg chg="del">
          <ac:chgData name="Cerys Davies" userId="61e71dc1-9594-4277-b52b-4420989f68ee" providerId="ADAL" clId="{2DD81744-3A2C-4C45-BF14-48B4164C5771}" dt="2025-02-23T16:22:09.256" v="3307"/>
          <ac:spMkLst>
            <pc:docMk/>
            <pc:sldMk cId="186450378" sldId="498"/>
            <ac:spMk id="21" creationId="{9FBD2994-3BE6-9708-AAF7-596D5DABC7D5}"/>
          </ac:spMkLst>
        </pc:spChg>
        <pc:grpChg chg="del">
          <ac:chgData name="Cerys Davies" userId="61e71dc1-9594-4277-b52b-4420989f68ee" providerId="ADAL" clId="{2DD81744-3A2C-4C45-BF14-48B4164C5771}" dt="2025-02-23T16:22:09.256" v="3307"/>
          <ac:grpSpMkLst>
            <pc:docMk/>
            <pc:sldMk cId="186450378" sldId="498"/>
            <ac:grpSpMk id="10" creationId="{F73E0A94-85CE-46E6-9D80-DAB4DB621C9E}"/>
          </ac:grpSpMkLst>
        </pc:grpChg>
        <pc:inkChg chg="add">
          <ac:chgData name="Cerys Davies" userId="61e71dc1-9594-4277-b52b-4420989f68ee" providerId="ADAL" clId="{2DD81744-3A2C-4C45-BF14-48B4164C5771}" dt="2025-02-23T16:22:42.097" v="3308" actId="9405"/>
          <ac:inkMkLst>
            <pc:docMk/>
            <pc:sldMk cId="186450378" sldId="498"/>
            <ac:inkMk id="2" creationId="{31B5E447-EE91-B7FE-72DF-4146DA9CC432}"/>
          </ac:inkMkLst>
        </pc:inkChg>
        <pc:inkChg chg="add">
          <ac:chgData name="Cerys Davies" userId="61e71dc1-9594-4277-b52b-4420989f68ee" providerId="ADAL" clId="{2DD81744-3A2C-4C45-BF14-48B4164C5771}" dt="2025-02-23T16:22:44.978" v="3309" actId="9405"/>
          <ac:inkMkLst>
            <pc:docMk/>
            <pc:sldMk cId="186450378" sldId="498"/>
            <ac:inkMk id="4" creationId="{1FD32E2D-A7AB-31C8-2E09-6E9D668F595B}"/>
          </ac:inkMkLst>
        </pc:inkChg>
        <pc:inkChg chg="add">
          <ac:chgData name="Cerys Davies" userId="61e71dc1-9594-4277-b52b-4420989f68ee" providerId="ADAL" clId="{2DD81744-3A2C-4C45-BF14-48B4164C5771}" dt="2025-02-23T16:22:47.714" v="3310" actId="9405"/>
          <ac:inkMkLst>
            <pc:docMk/>
            <pc:sldMk cId="186450378" sldId="498"/>
            <ac:inkMk id="5" creationId="{26B6A260-B47B-7D50-6F33-0AD28DE875AF}"/>
          </ac:inkMkLst>
        </pc:inkChg>
      </pc:sldChg>
      <pc:sldChg chg="addSp delSp add mod setBg delDesignElem">
        <pc:chgData name="Cerys Davies" userId="61e71dc1-9594-4277-b52b-4420989f68ee" providerId="ADAL" clId="{2DD81744-3A2C-4C45-BF14-48B4164C5771}" dt="2025-02-23T16:23:13.245" v="3314"/>
        <pc:sldMkLst>
          <pc:docMk/>
          <pc:sldMk cId="619006071" sldId="499"/>
        </pc:sldMkLst>
        <pc:spChg chg="del">
          <ac:chgData name="Cerys Davies" userId="61e71dc1-9594-4277-b52b-4420989f68ee" providerId="ADAL" clId="{2DD81744-3A2C-4C45-BF14-48B4164C5771}" dt="2025-02-23T16:22:59.112" v="3312"/>
          <ac:spMkLst>
            <pc:docMk/>
            <pc:sldMk cId="619006071" sldId="499"/>
            <ac:spMk id="59" creationId="{3EB5476D-DA5E-534C-3B76-534C9F4A7F93}"/>
          </ac:spMkLst>
        </pc:spChg>
        <pc:spChg chg="del">
          <ac:chgData name="Cerys Davies" userId="61e71dc1-9594-4277-b52b-4420989f68ee" providerId="ADAL" clId="{2DD81744-3A2C-4C45-BF14-48B4164C5771}" dt="2025-02-23T16:22:59.112" v="3312"/>
          <ac:spMkLst>
            <pc:docMk/>
            <pc:sldMk cId="619006071" sldId="499"/>
            <ac:spMk id="61" creationId="{69AA48C1-AACD-F109-D73D-7075A78C924C}"/>
          </ac:spMkLst>
        </pc:spChg>
        <pc:grpChg chg="del">
          <ac:chgData name="Cerys Davies" userId="61e71dc1-9594-4277-b52b-4420989f68ee" providerId="ADAL" clId="{2DD81744-3A2C-4C45-BF14-48B4164C5771}" dt="2025-02-23T16:22:59.112" v="3312"/>
          <ac:grpSpMkLst>
            <pc:docMk/>
            <pc:sldMk cId="619006071" sldId="499"/>
            <ac:grpSpMk id="58" creationId="{9C3CC0B2-0EB1-D553-612D-7627C12C9966}"/>
          </ac:grpSpMkLst>
        </pc:grpChg>
        <pc:grpChg chg="del">
          <ac:chgData name="Cerys Davies" userId="61e71dc1-9594-4277-b52b-4420989f68ee" providerId="ADAL" clId="{2DD81744-3A2C-4C45-BF14-48B4164C5771}" dt="2025-02-23T16:22:59.112" v="3312"/>
          <ac:grpSpMkLst>
            <pc:docMk/>
            <pc:sldMk cId="619006071" sldId="499"/>
            <ac:grpSpMk id="60" creationId="{070523EC-CB0B-0C1F-5EC9-B7E97C0756EF}"/>
          </ac:grpSpMkLst>
        </pc:grpChg>
        <pc:inkChg chg="add del">
          <ac:chgData name="Cerys Davies" userId="61e71dc1-9594-4277-b52b-4420989f68ee" providerId="ADAL" clId="{2DD81744-3A2C-4C45-BF14-48B4164C5771}" dt="2025-02-23T16:23:13.245" v="3314"/>
          <ac:inkMkLst>
            <pc:docMk/>
            <pc:sldMk cId="619006071" sldId="499"/>
            <ac:inkMk id="2" creationId="{34BF668C-BE09-F340-BD83-566E308E0D99}"/>
          </ac:inkMkLst>
        </pc:inkChg>
        <pc:inkChg chg="add">
          <ac:chgData name="Cerys Davies" userId="61e71dc1-9594-4277-b52b-4420989f68ee" providerId="ADAL" clId="{2DD81744-3A2C-4C45-BF14-48B4164C5771}" dt="2025-02-23T16:23:13.245" v="3314"/>
          <ac:inkMkLst>
            <pc:docMk/>
            <pc:sldMk cId="619006071" sldId="499"/>
            <ac:inkMk id="3" creationId="{C9C0615C-E59E-96BD-57BC-68C536282EA4}"/>
          </ac:inkMkLst>
        </pc:inkChg>
      </pc:sldChg>
      <pc:sldChg chg="addSp add mod">
        <pc:chgData name="Cerys Davies" userId="61e71dc1-9594-4277-b52b-4420989f68ee" providerId="ADAL" clId="{2DD81744-3A2C-4C45-BF14-48B4164C5771}" dt="2025-02-23T16:24:31.546" v="3316" actId="9405"/>
        <pc:sldMkLst>
          <pc:docMk/>
          <pc:sldMk cId="3038596552" sldId="500"/>
        </pc:sldMkLst>
        <pc:inkChg chg="add">
          <ac:chgData name="Cerys Davies" userId="61e71dc1-9594-4277-b52b-4420989f68ee" providerId="ADAL" clId="{2DD81744-3A2C-4C45-BF14-48B4164C5771}" dt="2025-02-23T16:24:31.546" v="3316" actId="9405"/>
          <ac:inkMkLst>
            <pc:docMk/>
            <pc:sldMk cId="3038596552" sldId="500"/>
            <ac:inkMk id="2" creationId="{D7A4C21D-AB1D-87AE-B838-0CBCD5DB0060}"/>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2-23T16:22:42.067"/>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0 132,'5'0,"0"-1,0 0,0 0,0-1,0 0,8-3,-1 0,68-27,63-22,-118 46,0 2,1 1,50-5,202 11,-111 1,-82-3,97 3,-179-2,0 0,0 1,0-1,0 1,0 0,-1 0,1 0,0 0,0 1,4 2,-6-3,0 0,0 0,0 0,0 0,0 0,0 0,0 0,-1 0,1 0,0 1,-1-1,1 0,-1 0,1 1,-1-1,0 0,1 1,-1-1,0 0,0 1,0-1,0 0,0 1,-1-1,1 3,-6 12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2-23T16:22:44.976"/>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0,'494'0,"-485"1,0-1,0 2,0-1,0 1,0 0,-1 1,1 0,-1 0,9 6,13 3,0-1,1-2,0 0,46 5,-58-12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2-23T16:22:47.714"/>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 2,'103'-1,"112"2,-184 2,-2 0,1 2,35 11,82 34,-128-43,-10-5,-1 1,0 0,0 0,-1 1,1 0,11 9,-6-1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2-23T16:23:13.230"/>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205 0 0,'-205'255'0,"1569"-255"0,-1854-255 0,-179 255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5-02-23T16:24:31.546"/>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134 134,'-2'115,"4"123,-1-231,-1 1,2 0,-1-1,1 1,0-1,0 1,1-1,0 0,0 0,1 0,0 0,0-1,0 1,1-1,0 0,0-1,1 1,0-1,0 0,0 0,0-1,1 0,0 0,0-1,13 6,-6-4,1-1,-1 0,0-1,26 2,-32-5,0 0,0 0,-1 0,1-1,0 0,0-1,-1 0,1 0,0 0,9-6,-14 7,0-1,-1 0,1-1,-1 1,0 0,0-1,0 1,0-1,0 0,0 1,-1-1,1 0,-1 0,0 0,0 0,0-1,0 1,0 0,-1 0,1-5,-1 5,0-1,1 1,-2-1,1 1,0-1,-1 1,1 0,-1-1,0 1,0 0,-1-1,1 1,0 0,-1 0,0 0,0 0,0 0,-4-4,1 3,-1 1,1-1,-1 1,0 0,0 0,0 1,0-1,0 1,-1 1,1-1,-11 0,-8 0,-42 3,52-1,-14 0,12 0,0 1,0 0,-26 6,39-7,1 2,0-1,0 0,0 1,0-1,1 1,-1 0,0 0,1 0,-1 0,1 0,-1 1,1-1,0 1,-2 4,1-2,0 0,1-1,0 1,0 1,1-1,-1 0,1 0,0 1,0 6,1-6,0 0,0 1,1-1,0 0,0 0,0 0,1 0,2 6,-2-8,-1-1,1 1,0-1,0 0,0 1,0-1,1 0,0 0,-1-1,1 1,0-1,0 1,3 1,-3-2,0-1,0 1,-1-1,1 0,0 0,0 0,0 0,0 0,1-1,-1 1,0-1,0 0,0 0,0 0,0-1,0 1,0-1,0 1,6-3,-4 0,1 0,-1 0,0 0,0-1,0 0,-1 0,1 0,-1 0,4-7,5-4,-1-2,-1 1,0-1,-1-1,8-22,-12 26,-1 0,-1 0,-1-1,0 1,-1-1,0 0,-1-26,-1 37,-1-1,1 1,-1 0,0 0,0 0,0 0,-1 0,1 0,-1 0,0 0,0 0,0 1,-1-1,-4-4,2 3,0 1,1 0,-2 0,1 0,0 1,-1 0,0 0,-11-4,0 2,1 1,-1 1,-1 0,1 1,0 1,-21 1,37 0,-1 0,1 0,0 0,0 0,0 1,0-1,0 0,-1 0,1 1,0-1,-1 2,1-2,1 0,0 0,0 0,0 1,-1-1,1 0,0 0,0 1,0-1,0 0,-1 0,1 1,0-1,0 0,0 0,0 1,0-1,0 0,0 1,0-1,0 0,0 1,0-1,0 0,0 0,0 1,0-1,0 1,1 0,0 1,0-1,0 0,0 1,0-1,0 0,1 0,-1 1,0-1,1 0,-1 0,1 0,1 1,5 1,0 0,0 0,0-1,0 1,1-2,-1 1,1-1,-1-1,1 0,-1 0,1 0,-1-1,1 0,8-3,-8 2,-1 0,0-1,1 0,-1-1,-1 1,1-2,0 1,-1-1,0 0,0 0,0-1,-1 0,10-12,-14 15,0 1,-1 0,0 0,1-1,-1 1,0-1,0 1,0-1,-1 1,1-1,0 1,-1-1,0 0,0 1,0-1,0 0,0 0,0 1,-1-1,1 1,-1-1,0 0,1 1,-1-1,-1 1,-1-4,0 2,0-1,0 1,-1 0,0 0,0 0,0 1,0-1,-1 1,1 0,-1 0,1 1,-9-4,-10-3,-1 2,-1 0,0 1,1 1,-1 2,-1 0,1 2,-41 2,63-1,1 0,0 1,0-1,-1 1,1-1,0 1,0 0,0-1,0 1,-1 0,1 1,0-1,1 0,-1 0,0 1,0-1,1 1,-1 0,1 0,-1-1,1 1,0 0,-1 0,0 3,0 2,0 0,1-1,-1 1,2 0,-1-1,1 1,0 7,0-9,0 0,1 0,0-1,0 1,0 0,0-1,1 1,-1-1,1 1,0-1,1 0,-1 1,1-1,-1-1,1 1,1 0,-1-1,0 1,1-1,4 3,0-1,-1-1,1 0,0 0,0 0,0-1,0-1,1 1,-1-2,1 1,11 0,21 1,-1-2,0-2,77-12,-108 11,1-1,-1 0,0 0,-1-1,1 0,-1-1,1 0,-1 0,-1-1,1 0,7-8,-9 8,0 0,-1 0,0-1,0 1,0-1,-1 0,0-1,-1 1,1-1,-1 0,-1 0,0 0,2-8,-4 13,0-1,0 1,0 0,0 0,-1 0,1 0,-1 0,0 0,0 0,0 0,0 0,-1 0,1 0,-1 0,1 1,-1-1,0 1,0-1,0 1,-1 0,1 0,0 0,-1 0,-2-2,-6-2,0-1,0 2,-1-1,-19-5,7 4,-1 2,0 0,-1 2,1 1,-1 1,-45 3,64-1,0 0,0 0,0 0,0 1,0 0,0 1,1 0,-1 0,1 0,0 0,-9 7,11-7,0 1,1-1,-1 1,1 0,0-1,0 1,0 1,1-1,-1 0,1 1,0-1,0 1,0 0,1-1,0 1,0 0,0 5,-1 6,1-1,1 1,1-1,4 30,-4-39,1 0,-1-1,1 1,1 0,-1 0,1-1,0 0,0 1,1-1,-1 0,1-1,0 1,1-1,-1 1,6 3,-1-3,-1 0,1 0,0-1,0 0,0-1,1 0,-1-1,1 1,14 0,7 0,49-3,-53 0,1-3,-1 0,0-1,0-2,39-14,-59 18,-1-1,-1 0,1 0,0 0,-1-1,1 0,-1 0,0-1,-1 1,7-8,-9 9,1 0,-1 0,0-1,-1 1,1 0,0-1,-1 1,0-1,0 1,0-1,0 0,-1 1,1-1,-1 0,0 1,0-1,0 0,-1 0,-1-6,1 7,0 0,-1 1,1-1,-1 0,0 0,1 1,-1-1,-1 1,1 0,0-1,0 1,-1 0,0 0,1 0,-1 1,0-1,0 1,0 0,1-1,-7 0,-5-2,0 1,-1 0,-17 0,26 2,-75-4,69 5,0 0,1 1,-1 1,-20 5,26-6,1 2,0-1,0 1,0-1,0 1,1 1,-1-1,-7 8,0 2,-16 21,15-17,9-10,0-1,0 1,0 0,1 0,0 0,1 1,-1-1,1 1,1 0,-1-1,1 10,0 5,0 1,5 35,-3-56,-1 0,0 0,0 0,1 0,-1 0,1 0,0 0,-1 0,1 0,0 0,0 0,0-1,1 1,-1 0,0-1,0 1,1-1,-1 1,1-1,0 1,-1-1,4 2,9 2</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E2D72F-3E32-482C-A1D2-1F8B3711A31F}" type="datetimeFigureOut">
              <a:rPr lang="en-GB" smtClean="0"/>
              <a:t>23/02/2025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559652-8C12-4FE2-AB1D-324B33413F2C}" type="slidenum">
              <a:rPr lang="en-GB" smtClean="0"/>
              <a:t>‹#›</a:t>
            </a:fld>
            <a:endParaRPr lang="en-GB"/>
          </a:p>
        </p:txBody>
      </p:sp>
    </p:spTree>
    <p:extLst>
      <p:ext uri="{BB962C8B-B14F-4D97-AF65-F5344CB8AC3E}">
        <p14:creationId xmlns:p14="http://schemas.microsoft.com/office/powerpoint/2010/main" val="41528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559652-8C12-4FE2-AB1D-324B33413F2C}" type="slidenum">
              <a:rPr lang="en-GB" smtClean="0"/>
              <a:t>12</a:t>
            </a:fld>
            <a:endParaRPr lang="en-GB"/>
          </a:p>
        </p:txBody>
      </p:sp>
    </p:spTree>
    <p:extLst>
      <p:ext uri="{BB962C8B-B14F-4D97-AF65-F5344CB8AC3E}">
        <p14:creationId xmlns:p14="http://schemas.microsoft.com/office/powerpoint/2010/main" val="12047502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559652-8C12-4FE2-AB1D-324B33413F2C}" type="slidenum">
              <a:rPr lang="en-GB" smtClean="0"/>
              <a:t>65</a:t>
            </a:fld>
            <a:endParaRPr lang="en-GB"/>
          </a:p>
        </p:txBody>
      </p:sp>
    </p:spTree>
    <p:extLst>
      <p:ext uri="{BB962C8B-B14F-4D97-AF65-F5344CB8AC3E}">
        <p14:creationId xmlns:p14="http://schemas.microsoft.com/office/powerpoint/2010/main" val="30146003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3311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3636225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4417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BC5B4-7257-4A10-944F-CE34FB77A518}" type="datetimeFigureOut">
              <a:rPr lang="en-GB" smtClean="0"/>
              <a:t>23/02/2025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96991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BC5B4-7257-4A10-944F-CE34FB77A518}" type="datetimeFigureOut">
              <a:rPr lang="en-GB" smtClean="0"/>
              <a:t>23/02/2025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96825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BC5B4-7257-4A10-944F-CE34FB77A518}" type="datetimeFigureOut">
              <a:rPr lang="en-GB" smtClean="0"/>
              <a:t>23/02/2025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5576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BC5B4-7257-4A10-944F-CE34FB77A518}" type="datetimeFigureOut">
              <a:rPr lang="en-GB" smtClean="0"/>
              <a:t>23/02/2025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6017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6BC5B4-7257-4A10-944F-CE34FB77A518}" type="datetimeFigureOut">
              <a:rPr lang="en-GB" smtClean="0"/>
              <a:t>23/02/2025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0071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
        <p:nvSpPr>
          <p:cNvPr id="5" name="Date Placeholder 4"/>
          <p:cNvSpPr>
            <a:spLocks noGrp="1"/>
          </p:cNvSpPr>
          <p:nvPr>
            <p:ph type="dt" sz="half" idx="10"/>
          </p:nvPr>
        </p:nvSpPr>
        <p:spPr/>
        <p:txBody>
          <a:bodyPr/>
          <a:lstStyle/>
          <a:p>
            <a:fld id="{536BC5B4-7257-4A10-944F-CE34FB77A518}" type="datetimeFigureOut">
              <a:rPr lang="en-GB" smtClean="0"/>
              <a:t>23/02/2025</a:t>
            </a:fld>
            <a:endParaRPr lang="en-GB"/>
          </a:p>
        </p:txBody>
      </p:sp>
    </p:spTree>
    <p:extLst>
      <p:ext uri="{BB962C8B-B14F-4D97-AF65-F5344CB8AC3E}">
        <p14:creationId xmlns:p14="http://schemas.microsoft.com/office/powerpoint/2010/main" val="302464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8387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94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98954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509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18469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12071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23/02/2025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79658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6BC5B4-7257-4A10-944F-CE34FB77A518}" type="datetimeFigureOut">
              <a:rPr lang="en-GB" smtClean="0"/>
              <a:t>23/02/2025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EE4F4D-5756-4309-9E3A-CB2EC4973375}" type="slidenum">
              <a:rPr lang="en-GB" smtClean="0"/>
              <a:t>‹#›</a:t>
            </a:fld>
            <a:endParaRPr lang="en-GB"/>
          </a:p>
        </p:txBody>
      </p:sp>
    </p:spTree>
    <p:extLst>
      <p:ext uri="{BB962C8B-B14F-4D97-AF65-F5344CB8AC3E}">
        <p14:creationId xmlns:p14="http://schemas.microsoft.com/office/powerpoint/2010/main" val="26371686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moneyclaim.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pixabay.com/en/the-royal-courts-of-justice-london-1648944/"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assets.publishing.service.gov.uk/government/uploads/system/uploads/attachment_data/file/1087065/N1.pd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justice.gov.uk/courts/procedure-rules/civil/rules/part06/pd_part06b" TargetMode="External"/><Relationship Id="rId2" Type="http://schemas.openxmlformats.org/officeDocument/2006/relationships/hyperlink" Target="https://www.justice.gov.uk/courts/procedure-rules/civil/rules/part06"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customXml" Target="../ink/ink2.xml"/><Relationship Id="rId4" Type="http://schemas.openxmlformats.org/officeDocument/2006/relationships/image" Target="../media/image19.png"/></Relationships>
</file>

<file path=ppt/slides/_rels/slide6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7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C950-E77F-15A4-C7E0-E506331E160D}"/>
              </a:ext>
            </a:extLst>
          </p:cNvPr>
          <p:cNvSpPr>
            <a:spLocks noGrp="1"/>
          </p:cNvSpPr>
          <p:nvPr>
            <p:ph type="ctrTitle"/>
          </p:nvPr>
        </p:nvSpPr>
        <p:spPr>
          <a:xfrm>
            <a:off x="600293" y="1552955"/>
            <a:ext cx="9092519" cy="1646302"/>
          </a:xfrm>
        </p:spPr>
        <p:txBody>
          <a:bodyPr/>
          <a:lstStyle/>
          <a:p>
            <a:r>
              <a:rPr lang="en-GB" dirty="0"/>
              <a:t>Preparing and Issuing a Part 7 Claim  (Chapter 9 )</a:t>
            </a:r>
          </a:p>
        </p:txBody>
      </p:sp>
      <p:sp>
        <p:nvSpPr>
          <p:cNvPr id="3" name="Subtitle 2">
            <a:extLst>
              <a:ext uri="{FF2B5EF4-FFF2-40B4-BE49-F238E27FC236}">
                <a16:creationId xmlns:a16="http://schemas.microsoft.com/office/drawing/2014/main" id="{B3C07B6A-DE2B-9CA1-97D5-CB2C65EFCC71}"/>
              </a:ext>
            </a:extLst>
          </p:cNvPr>
          <p:cNvSpPr>
            <a:spLocks noGrp="1"/>
          </p:cNvSpPr>
          <p:nvPr>
            <p:ph type="subTitle" idx="1"/>
          </p:nvPr>
        </p:nvSpPr>
        <p:spPr/>
        <p:txBody>
          <a:bodyPr>
            <a:normAutofit/>
          </a:bodyPr>
          <a:lstStyle/>
          <a:p>
            <a:pPr algn="ctr"/>
            <a:r>
              <a:rPr lang="en-GB" sz="6000" b="1" dirty="0"/>
              <a:t>Week 5 </a:t>
            </a:r>
          </a:p>
        </p:txBody>
      </p:sp>
    </p:spTree>
    <p:extLst>
      <p:ext uri="{BB962C8B-B14F-4D97-AF65-F5344CB8AC3E}">
        <p14:creationId xmlns:p14="http://schemas.microsoft.com/office/powerpoint/2010/main" val="1665280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8197D-D683-5E7A-10A3-84EAC3F89833}"/>
              </a:ext>
            </a:extLst>
          </p:cNvPr>
          <p:cNvSpPr>
            <a:spLocks noGrp="1"/>
          </p:cNvSpPr>
          <p:nvPr>
            <p:ph type="title"/>
          </p:nvPr>
        </p:nvSpPr>
        <p:spPr>
          <a:xfrm>
            <a:off x="510556" y="230038"/>
            <a:ext cx="1531029" cy="626853"/>
          </a:xfrm>
        </p:spPr>
        <p:txBody>
          <a:bodyPr>
            <a:normAutofit fontScale="90000"/>
          </a:bodyPr>
          <a:lstStyle/>
          <a:p>
            <a:r>
              <a:rPr lang="en-GB" dirty="0"/>
              <a:t>Aims</a:t>
            </a:r>
          </a:p>
        </p:txBody>
      </p:sp>
      <p:sp>
        <p:nvSpPr>
          <p:cNvPr id="3" name="Content Placeholder 2">
            <a:extLst>
              <a:ext uri="{FF2B5EF4-FFF2-40B4-BE49-F238E27FC236}">
                <a16:creationId xmlns:a16="http://schemas.microsoft.com/office/drawing/2014/main" id="{D1801974-782B-901A-979F-D8FFA50C23A0}"/>
              </a:ext>
            </a:extLst>
          </p:cNvPr>
          <p:cNvSpPr>
            <a:spLocks noGrp="1"/>
          </p:cNvSpPr>
          <p:nvPr>
            <p:ph idx="1"/>
          </p:nvPr>
        </p:nvSpPr>
        <p:spPr>
          <a:xfrm>
            <a:off x="401289" y="1148423"/>
            <a:ext cx="8409156" cy="4849811"/>
          </a:xfrm>
        </p:spPr>
        <p:txBody>
          <a:bodyPr>
            <a:normAutofit/>
          </a:bodyPr>
          <a:lstStyle/>
          <a:p>
            <a:pPr algn="l" fontAlgn="base">
              <a:buFont typeface="+mj-lt"/>
              <a:buAutoNum type="arabicPeriod"/>
            </a:pPr>
            <a:r>
              <a:rPr lang="en-US" sz="2400" b="0" i="0" dirty="0">
                <a:solidFill>
                  <a:srgbClr val="000000"/>
                </a:solidFill>
                <a:effectLst/>
              </a:rPr>
              <a:t>The jurisdiction of the court and the allocation of business</a:t>
            </a:r>
          </a:p>
          <a:p>
            <a:pPr algn="l" fontAlgn="base">
              <a:buFont typeface="+mj-lt"/>
              <a:buAutoNum type="arabicPeriod"/>
            </a:pPr>
            <a:r>
              <a:rPr lang="en-US" sz="2400" b="0" i="0" dirty="0">
                <a:solidFill>
                  <a:srgbClr val="000000"/>
                </a:solidFill>
                <a:effectLst/>
              </a:rPr>
              <a:t>Identifying who to bring a claim against</a:t>
            </a:r>
          </a:p>
          <a:p>
            <a:pPr algn="l" fontAlgn="base">
              <a:buFont typeface="+mj-lt"/>
              <a:buAutoNum type="arabicPeriod"/>
            </a:pPr>
            <a:r>
              <a:rPr lang="en-US" sz="2400" b="0" i="0" dirty="0">
                <a:solidFill>
                  <a:srgbClr val="000000"/>
                </a:solidFill>
                <a:effectLst/>
              </a:rPr>
              <a:t>Brief refresher on joint and several liability</a:t>
            </a:r>
          </a:p>
          <a:p>
            <a:pPr algn="l" fontAlgn="base">
              <a:buFont typeface="+mj-lt"/>
              <a:buAutoNum type="arabicPeriod"/>
            </a:pPr>
            <a:r>
              <a:rPr lang="en-US" sz="2400" b="0" i="0" dirty="0">
                <a:solidFill>
                  <a:srgbClr val="000000"/>
                </a:solidFill>
                <a:effectLst/>
              </a:rPr>
              <a:t>What goes in a claim form?</a:t>
            </a:r>
          </a:p>
          <a:p>
            <a:pPr algn="l" fontAlgn="base">
              <a:buFont typeface="+mj-lt"/>
              <a:buAutoNum type="arabicPeriod"/>
            </a:pPr>
            <a:r>
              <a:rPr lang="en-US" sz="2400" b="0" i="0" dirty="0">
                <a:solidFill>
                  <a:srgbClr val="000000"/>
                </a:solidFill>
                <a:effectLst/>
              </a:rPr>
              <a:t>Starting Part 7 proceedings</a:t>
            </a:r>
          </a:p>
          <a:p>
            <a:pPr algn="l" fontAlgn="base">
              <a:buFont typeface="+mj-lt"/>
              <a:buAutoNum type="arabicPeriod"/>
            </a:pPr>
            <a:r>
              <a:rPr lang="en-US" sz="2400" b="0" i="0" dirty="0">
                <a:solidFill>
                  <a:srgbClr val="000000"/>
                </a:solidFill>
                <a:effectLst/>
              </a:rPr>
              <a:t>Serving the Part 7 claim form (and particulars of claim)</a:t>
            </a:r>
          </a:p>
          <a:p>
            <a:pPr algn="l" fontAlgn="base">
              <a:buFont typeface="+mj-lt"/>
              <a:buAutoNum type="arabicPeriod"/>
            </a:pPr>
            <a:r>
              <a:rPr lang="en-US" sz="2400" b="0" i="0" dirty="0">
                <a:solidFill>
                  <a:srgbClr val="000000"/>
                </a:solidFill>
                <a:effectLst/>
              </a:rPr>
              <a:t>Certificates of service</a:t>
            </a:r>
          </a:p>
          <a:p>
            <a:pPr algn="l" fontAlgn="base">
              <a:buFont typeface="+mj-lt"/>
              <a:buAutoNum type="arabicPeriod"/>
            </a:pPr>
            <a:r>
              <a:rPr lang="en-US" sz="2400" b="0" i="0" dirty="0">
                <a:solidFill>
                  <a:srgbClr val="000000"/>
                </a:solidFill>
                <a:effectLst/>
              </a:rPr>
              <a:t>Procedure on service</a:t>
            </a:r>
          </a:p>
          <a:p>
            <a:pPr algn="l" fontAlgn="base">
              <a:buFont typeface="+mj-lt"/>
              <a:buAutoNum type="arabicPeriod"/>
            </a:pPr>
            <a:r>
              <a:rPr lang="en-US" sz="2400" b="0" i="0" dirty="0">
                <a:solidFill>
                  <a:srgbClr val="000000"/>
                </a:solidFill>
                <a:effectLst/>
              </a:rPr>
              <a:t>Service of claims outside the jurisdiction</a:t>
            </a:r>
          </a:p>
          <a:p>
            <a:endParaRPr lang="en-GB" dirty="0"/>
          </a:p>
        </p:txBody>
      </p:sp>
      <p:pic>
        <p:nvPicPr>
          <p:cNvPr id="4" name="Picture 3" descr="A cartoon character holding a sign&#10;&#10;Description automatically generated">
            <a:extLst>
              <a:ext uri="{FF2B5EF4-FFF2-40B4-BE49-F238E27FC236}">
                <a16:creationId xmlns:a16="http://schemas.microsoft.com/office/drawing/2014/main" id="{10E850F2-3202-5FED-E857-A0DB51029D5F}"/>
              </a:ext>
            </a:extLst>
          </p:cNvPr>
          <p:cNvPicPr>
            <a:picLocks noChangeAspect="1"/>
          </p:cNvPicPr>
          <p:nvPr/>
        </p:nvPicPr>
        <p:blipFill>
          <a:blip r:embed="rId2"/>
          <a:srcRect l="13550" r="7784"/>
          <a:stretch/>
        </p:blipFill>
        <p:spPr>
          <a:xfrm>
            <a:off x="10159084" y="365998"/>
            <a:ext cx="1722172" cy="2641746"/>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p:spPr>
      </p:pic>
    </p:spTree>
    <p:extLst>
      <p:ext uri="{BB962C8B-B14F-4D97-AF65-F5344CB8AC3E}">
        <p14:creationId xmlns:p14="http://schemas.microsoft.com/office/powerpoint/2010/main" val="12365321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A872A-745A-1C65-AED3-319DC9F9CA6D}"/>
              </a:ext>
            </a:extLst>
          </p:cNvPr>
          <p:cNvSpPr>
            <a:spLocks noGrp="1"/>
          </p:cNvSpPr>
          <p:nvPr>
            <p:ph type="title"/>
          </p:nvPr>
        </p:nvSpPr>
        <p:spPr>
          <a:xfrm>
            <a:off x="591070" y="322053"/>
            <a:ext cx="8596668" cy="743794"/>
          </a:xfrm>
        </p:spPr>
        <p:txBody>
          <a:bodyPr>
            <a:normAutofit/>
          </a:bodyPr>
          <a:lstStyle/>
          <a:p>
            <a:r>
              <a:rPr lang="en-GB" sz="4000" dirty="0"/>
              <a:t>Litigation as a last resort</a:t>
            </a:r>
          </a:p>
        </p:txBody>
      </p:sp>
      <p:sp>
        <p:nvSpPr>
          <p:cNvPr id="3" name="Content Placeholder 2">
            <a:extLst>
              <a:ext uri="{FF2B5EF4-FFF2-40B4-BE49-F238E27FC236}">
                <a16:creationId xmlns:a16="http://schemas.microsoft.com/office/drawing/2014/main" id="{800F1E50-3DAA-275D-D299-923D3B5576D1}"/>
              </a:ext>
            </a:extLst>
          </p:cNvPr>
          <p:cNvSpPr>
            <a:spLocks noGrp="1"/>
          </p:cNvSpPr>
          <p:nvPr>
            <p:ph idx="1"/>
          </p:nvPr>
        </p:nvSpPr>
        <p:spPr>
          <a:xfrm>
            <a:off x="700338" y="1709952"/>
            <a:ext cx="8596668" cy="5035904"/>
          </a:xfrm>
        </p:spPr>
        <p:txBody>
          <a:bodyPr>
            <a:normAutofit/>
          </a:bodyPr>
          <a:lstStyle/>
          <a:p>
            <a:pPr lvl="0"/>
            <a:r>
              <a:rPr lang="en-GB" sz="2400" dirty="0"/>
              <a:t>If there has been no resolution pre-action or by the use of ADR or your opponent is adopting an entrenched position, litigation becomes the last resort.</a:t>
            </a:r>
          </a:p>
          <a:p>
            <a:pPr lvl="0"/>
            <a:r>
              <a:rPr lang="en-GB" sz="2400" dirty="0"/>
              <a:t>When you consider the emphasis on pre action protocols and ADR and the costs that this brings it can be seen that the cases that should end up being litigated are those that are more complex.  </a:t>
            </a:r>
          </a:p>
          <a:p>
            <a:pPr lvl="0"/>
            <a:r>
              <a:rPr lang="en-GB" sz="2400" dirty="0"/>
              <a:t>They will usually continue because both parties think they have a good case.</a:t>
            </a:r>
          </a:p>
          <a:p>
            <a:endParaRPr lang="en-GB" dirty="0"/>
          </a:p>
        </p:txBody>
      </p:sp>
    </p:spTree>
    <p:extLst>
      <p:ext uri="{BB962C8B-B14F-4D97-AF65-F5344CB8AC3E}">
        <p14:creationId xmlns:p14="http://schemas.microsoft.com/office/powerpoint/2010/main" val="455418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C3EA-2E40-6D36-BAB0-8744D7D2D9C3}"/>
              </a:ext>
            </a:extLst>
          </p:cNvPr>
          <p:cNvSpPr>
            <a:spLocks noGrp="1"/>
          </p:cNvSpPr>
          <p:nvPr>
            <p:ph type="title"/>
          </p:nvPr>
        </p:nvSpPr>
        <p:spPr>
          <a:xfrm>
            <a:off x="562315" y="161027"/>
            <a:ext cx="5274893" cy="793630"/>
          </a:xfrm>
        </p:spPr>
        <p:txBody>
          <a:bodyPr/>
          <a:lstStyle/>
          <a:p>
            <a:r>
              <a:rPr lang="en-GB" dirty="0"/>
              <a:t>Damages Claims Portal</a:t>
            </a:r>
          </a:p>
        </p:txBody>
      </p:sp>
      <p:sp>
        <p:nvSpPr>
          <p:cNvPr id="3" name="Content Placeholder 2">
            <a:extLst>
              <a:ext uri="{FF2B5EF4-FFF2-40B4-BE49-F238E27FC236}">
                <a16:creationId xmlns:a16="http://schemas.microsoft.com/office/drawing/2014/main" id="{3C3E38FC-6352-6C5A-2533-D4106DC37A45}"/>
              </a:ext>
            </a:extLst>
          </p:cNvPr>
          <p:cNvSpPr>
            <a:spLocks noGrp="1"/>
          </p:cNvSpPr>
          <p:nvPr>
            <p:ph idx="1"/>
          </p:nvPr>
        </p:nvSpPr>
        <p:spPr>
          <a:xfrm>
            <a:off x="309273" y="1137806"/>
            <a:ext cx="9007256" cy="5452775"/>
          </a:xfrm>
        </p:spPr>
        <p:txBody>
          <a:bodyPr>
            <a:normAutofit/>
          </a:bodyPr>
          <a:lstStyle/>
          <a:p>
            <a:pPr algn="l" fontAlgn="base"/>
            <a:r>
              <a:rPr lang="en-US" sz="2400" b="0" i="0" dirty="0">
                <a:solidFill>
                  <a:srgbClr val="000000"/>
                </a:solidFill>
                <a:effectLst/>
                <a:latin typeface="inherit"/>
              </a:rPr>
              <a:t>From 4 April 2022, all damages claims which fall within the scope of the scheme must be issued online, using the DCP. If a claim is issued other than in accordance with the DCP (e.g. on paper), then the court can decide whether the claimant should face a sanction for not using the DCP.</a:t>
            </a:r>
            <a:endParaRPr lang="en-US" sz="2400" b="0" i="0" dirty="0">
              <a:solidFill>
                <a:srgbClr val="000000"/>
              </a:solidFill>
              <a:effectLst/>
              <a:latin typeface="Inter"/>
            </a:endParaRPr>
          </a:p>
          <a:p>
            <a:pPr algn="l" fontAlgn="base"/>
            <a:r>
              <a:rPr lang="en-US" sz="2400" b="0" i="0" dirty="0">
                <a:solidFill>
                  <a:srgbClr val="000000"/>
                </a:solidFill>
                <a:effectLst/>
                <a:latin typeface="inherit"/>
              </a:rPr>
              <a:t>The DCP is for use by legal professionals, rather than litigants in person and is broadly</a:t>
            </a:r>
            <a:r>
              <a:rPr lang="en-US" sz="2400" dirty="0">
                <a:solidFill>
                  <a:srgbClr val="000000"/>
                </a:solidFill>
                <a:latin typeface="inherit"/>
              </a:rPr>
              <a:t> for</a:t>
            </a:r>
            <a:r>
              <a:rPr lang="en-US" sz="2400" b="0" i="0" dirty="0">
                <a:solidFill>
                  <a:srgbClr val="000000"/>
                </a:solidFill>
                <a:effectLst/>
                <a:latin typeface="inherit"/>
              </a:rPr>
              <a:t> any claim which is for a money remedy only (damages which would ordinarily be issued in the County Court under the Part 7 procedure). The DCP is suitable for claims for a specified sum of money of </a:t>
            </a:r>
            <a:r>
              <a:rPr lang="en-US" sz="2400" b="1" i="0" dirty="0">
                <a:solidFill>
                  <a:srgbClr val="000000"/>
                </a:solidFill>
                <a:effectLst/>
                <a:latin typeface="inherit"/>
              </a:rPr>
              <a:t>less than £100,000</a:t>
            </a:r>
            <a:r>
              <a:rPr lang="en-US" sz="2400" b="0" i="0" dirty="0">
                <a:solidFill>
                  <a:srgbClr val="000000"/>
                </a:solidFill>
                <a:effectLst/>
                <a:latin typeface="inherit"/>
              </a:rPr>
              <a:t>.</a:t>
            </a:r>
            <a:endParaRPr lang="en-US" sz="2400" b="0" i="0" dirty="0">
              <a:solidFill>
                <a:srgbClr val="000000"/>
              </a:solidFill>
              <a:effectLst/>
              <a:latin typeface="Inter"/>
            </a:endParaRPr>
          </a:p>
          <a:p>
            <a:pPr marL="0" indent="0">
              <a:buNone/>
            </a:pPr>
            <a:endParaRPr lang="en-GB" dirty="0"/>
          </a:p>
        </p:txBody>
      </p:sp>
    </p:spTree>
    <p:extLst>
      <p:ext uri="{BB962C8B-B14F-4D97-AF65-F5344CB8AC3E}">
        <p14:creationId xmlns:p14="http://schemas.microsoft.com/office/powerpoint/2010/main" val="895402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77918-2D9B-BF7A-0C24-03D8828727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FBCB0C-3CC4-8FF6-A5A7-271C20CB4E77}"/>
              </a:ext>
            </a:extLst>
          </p:cNvPr>
          <p:cNvSpPr>
            <a:spLocks noGrp="1"/>
          </p:cNvSpPr>
          <p:nvPr>
            <p:ph type="title"/>
          </p:nvPr>
        </p:nvSpPr>
        <p:spPr>
          <a:xfrm>
            <a:off x="562315" y="161027"/>
            <a:ext cx="5274893" cy="793630"/>
          </a:xfrm>
        </p:spPr>
        <p:txBody>
          <a:bodyPr/>
          <a:lstStyle/>
          <a:p>
            <a:r>
              <a:rPr lang="en-GB" dirty="0"/>
              <a:t>Damages Claims Portal</a:t>
            </a:r>
          </a:p>
        </p:txBody>
      </p:sp>
      <p:sp>
        <p:nvSpPr>
          <p:cNvPr id="3" name="Content Placeholder 2">
            <a:extLst>
              <a:ext uri="{FF2B5EF4-FFF2-40B4-BE49-F238E27FC236}">
                <a16:creationId xmlns:a16="http://schemas.microsoft.com/office/drawing/2014/main" id="{382CD62F-948F-4CA4-9DDA-34D213122C97}"/>
              </a:ext>
            </a:extLst>
          </p:cNvPr>
          <p:cNvSpPr>
            <a:spLocks noGrp="1"/>
          </p:cNvSpPr>
          <p:nvPr>
            <p:ph idx="1"/>
          </p:nvPr>
        </p:nvSpPr>
        <p:spPr>
          <a:xfrm>
            <a:off x="562314" y="1034289"/>
            <a:ext cx="9616855" cy="5452775"/>
          </a:xfrm>
        </p:spPr>
        <p:txBody>
          <a:bodyPr>
            <a:normAutofit/>
          </a:bodyPr>
          <a:lstStyle/>
          <a:p>
            <a:pPr marL="0" indent="0" algn="l" fontAlgn="base">
              <a:buNone/>
            </a:pPr>
            <a:r>
              <a:rPr lang="en-US" sz="2400" b="0" i="0" dirty="0">
                <a:solidFill>
                  <a:srgbClr val="000000"/>
                </a:solidFill>
                <a:effectLst/>
                <a:latin typeface="inherit"/>
              </a:rPr>
              <a:t>It is not to be used for a claim:</a:t>
            </a:r>
            <a:endParaRPr lang="en-US" sz="2400" b="0" i="0" dirty="0">
              <a:solidFill>
                <a:srgbClr val="000000"/>
              </a:solidFill>
              <a:effectLst/>
              <a:latin typeface="Inter"/>
            </a:endParaRPr>
          </a:p>
          <a:p>
            <a:pPr algn="l" fontAlgn="base">
              <a:buFont typeface="Arial" panose="020B0604020202020204" pitchFamily="34" charset="0"/>
              <a:buChar char="•"/>
            </a:pPr>
            <a:r>
              <a:rPr lang="en-US" sz="2400" b="0" i="0" dirty="0">
                <a:solidFill>
                  <a:srgbClr val="000000"/>
                </a:solidFill>
                <a:effectLst/>
                <a:latin typeface="inherit"/>
              </a:rPr>
              <a:t>which could be started using Money Claims Online</a:t>
            </a:r>
          </a:p>
          <a:p>
            <a:pPr algn="l" fontAlgn="base">
              <a:buFont typeface="Arial" panose="020B0604020202020204" pitchFamily="34" charset="0"/>
              <a:buChar char="•"/>
            </a:pPr>
            <a:r>
              <a:rPr lang="en-US" sz="2400" b="0" i="0" dirty="0">
                <a:solidFill>
                  <a:srgbClr val="000000"/>
                </a:solidFill>
                <a:effectLst/>
                <a:latin typeface="inherit"/>
              </a:rPr>
              <a:t>for possession</a:t>
            </a:r>
          </a:p>
          <a:p>
            <a:pPr algn="l" fontAlgn="base">
              <a:buFont typeface="Arial" panose="020B0604020202020204" pitchFamily="34" charset="0"/>
              <a:buChar char="•"/>
            </a:pPr>
            <a:r>
              <a:rPr lang="en-US" sz="2400" b="0" i="0" dirty="0">
                <a:solidFill>
                  <a:srgbClr val="000000"/>
                </a:solidFill>
                <a:effectLst/>
                <a:latin typeface="inherit"/>
              </a:rPr>
              <a:t>for specific performance of a contract</a:t>
            </a:r>
          </a:p>
          <a:p>
            <a:pPr algn="l" fontAlgn="base">
              <a:buFont typeface="Arial" panose="020B0604020202020204" pitchFamily="34" charset="0"/>
              <a:buChar char="•"/>
            </a:pPr>
            <a:r>
              <a:rPr lang="en-US" sz="2400" b="0" i="0" dirty="0">
                <a:solidFill>
                  <a:srgbClr val="000000"/>
                </a:solidFill>
                <a:effectLst/>
                <a:latin typeface="inherit"/>
              </a:rPr>
              <a:t>for a declaration or an injunction</a:t>
            </a:r>
          </a:p>
          <a:p>
            <a:pPr algn="l" fontAlgn="base">
              <a:buFont typeface="Arial" panose="020B0604020202020204" pitchFamily="34" charset="0"/>
              <a:buChar char="•"/>
            </a:pPr>
            <a:r>
              <a:rPr lang="en-US" sz="2400" b="0" i="0" dirty="0">
                <a:solidFill>
                  <a:srgbClr val="000000"/>
                </a:solidFill>
                <a:effectLst/>
                <a:latin typeface="inherit"/>
              </a:rPr>
              <a:t>for debt</a:t>
            </a:r>
          </a:p>
          <a:p>
            <a:pPr algn="l" fontAlgn="base">
              <a:buFont typeface="Arial" panose="020B0604020202020204" pitchFamily="34" charset="0"/>
              <a:buChar char="•"/>
            </a:pPr>
            <a:r>
              <a:rPr lang="en-US" sz="2400" b="0" i="0" dirty="0">
                <a:solidFill>
                  <a:srgbClr val="000000"/>
                </a:solidFill>
                <a:effectLst/>
                <a:latin typeface="inherit"/>
              </a:rPr>
              <a:t>where any party is known to be a protected party ( someone who lacks capacity </a:t>
            </a:r>
            <a:r>
              <a:rPr lang="en-US" sz="2400" b="0" i="0" dirty="0" err="1">
                <a:solidFill>
                  <a:srgbClr val="000000"/>
                </a:solidFill>
                <a:effectLst/>
                <a:latin typeface="inherit"/>
              </a:rPr>
              <a:t>e.g</a:t>
            </a:r>
            <a:r>
              <a:rPr lang="en-US" sz="2400" b="0" i="0" dirty="0">
                <a:solidFill>
                  <a:srgbClr val="000000"/>
                </a:solidFill>
                <a:effectLst/>
                <a:latin typeface="inherit"/>
              </a:rPr>
              <a:t> under Mental Capacity Act 2005)</a:t>
            </a:r>
          </a:p>
          <a:p>
            <a:pPr algn="l" fontAlgn="base">
              <a:buFont typeface="Arial" panose="020B0604020202020204" pitchFamily="34" charset="0"/>
              <a:buChar char="•"/>
            </a:pPr>
            <a:r>
              <a:rPr lang="en-US" sz="2400" b="0" i="0" dirty="0">
                <a:solidFill>
                  <a:srgbClr val="000000"/>
                </a:solidFill>
                <a:effectLst/>
                <a:latin typeface="inherit"/>
              </a:rPr>
              <a:t>against more than two defendants</a:t>
            </a:r>
          </a:p>
          <a:p>
            <a:pPr algn="l" fontAlgn="base">
              <a:buFont typeface="Arial" panose="020B0604020202020204" pitchFamily="34" charset="0"/>
              <a:buChar char="•"/>
            </a:pPr>
            <a:r>
              <a:rPr lang="en-US" sz="2400" b="0" i="0" dirty="0">
                <a:solidFill>
                  <a:srgbClr val="000000"/>
                </a:solidFill>
                <a:effectLst/>
                <a:latin typeface="inherit"/>
              </a:rPr>
              <a:t>where a party’s address for service is not in the United Kingdom (for the claimant) or England and Wales (for the defendant).</a:t>
            </a:r>
          </a:p>
          <a:p>
            <a:endParaRPr lang="en-GB" dirty="0"/>
          </a:p>
        </p:txBody>
      </p:sp>
    </p:spTree>
    <p:extLst>
      <p:ext uri="{BB962C8B-B14F-4D97-AF65-F5344CB8AC3E}">
        <p14:creationId xmlns:p14="http://schemas.microsoft.com/office/powerpoint/2010/main" val="1027741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A6366-05DE-D4A1-352F-CF6262FEB01A}"/>
              </a:ext>
            </a:extLst>
          </p:cNvPr>
          <p:cNvSpPr>
            <a:spLocks noGrp="1"/>
          </p:cNvSpPr>
          <p:nvPr>
            <p:ph type="title"/>
          </p:nvPr>
        </p:nvSpPr>
        <p:spPr/>
        <p:txBody>
          <a:bodyPr/>
          <a:lstStyle/>
          <a:p>
            <a:r>
              <a:rPr lang="en-GB" dirty="0"/>
              <a:t>Claims outside the Damages Claims Portal</a:t>
            </a:r>
          </a:p>
        </p:txBody>
      </p:sp>
    </p:spTree>
    <p:extLst>
      <p:ext uri="{BB962C8B-B14F-4D97-AF65-F5344CB8AC3E}">
        <p14:creationId xmlns:p14="http://schemas.microsoft.com/office/powerpoint/2010/main" val="891808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A7C8A-6CC0-11CF-2C16-BAA494DA72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0FDA49-478E-77DA-1912-2FDF01F0126E}"/>
              </a:ext>
            </a:extLst>
          </p:cNvPr>
          <p:cNvSpPr>
            <a:spLocks noGrp="1"/>
          </p:cNvSpPr>
          <p:nvPr>
            <p:ph type="title"/>
          </p:nvPr>
        </p:nvSpPr>
        <p:spPr>
          <a:xfrm>
            <a:off x="568066" y="284671"/>
            <a:ext cx="9093519" cy="1320800"/>
          </a:xfrm>
        </p:spPr>
        <p:txBody>
          <a:bodyPr/>
          <a:lstStyle/>
          <a:p>
            <a:r>
              <a:rPr lang="en-GB" dirty="0"/>
              <a:t>Jurisdiction: Reminder - High Court or County Court</a:t>
            </a:r>
          </a:p>
        </p:txBody>
      </p:sp>
      <p:sp>
        <p:nvSpPr>
          <p:cNvPr id="3" name="Content Placeholder 2">
            <a:extLst>
              <a:ext uri="{FF2B5EF4-FFF2-40B4-BE49-F238E27FC236}">
                <a16:creationId xmlns:a16="http://schemas.microsoft.com/office/drawing/2014/main" id="{A50721B0-85F7-AF44-8C7E-37CCB607A736}"/>
              </a:ext>
            </a:extLst>
          </p:cNvPr>
          <p:cNvSpPr>
            <a:spLocks noGrp="1"/>
          </p:cNvSpPr>
          <p:nvPr>
            <p:ph idx="1"/>
          </p:nvPr>
        </p:nvSpPr>
        <p:spPr>
          <a:xfrm>
            <a:off x="454871" y="1547618"/>
            <a:ext cx="9511513" cy="5025711"/>
          </a:xfrm>
        </p:spPr>
        <p:txBody>
          <a:bodyPr>
            <a:normAutofit/>
          </a:bodyPr>
          <a:lstStyle/>
          <a:p>
            <a:pPr marL="0" lvl="0" indent="0">
              <a:lnSpc>
                <a:spcPct val="110000"/>
              </a:lnSpc>
              <a:buNone/>
            </a:pPr>
            <a:r>
              <a:rPr lang="en-GB" sz="2200" b="1" dirty="0"/>
              <a:t>‘In the Jurisdiction’ = the courts of England and Wales</a:t>
            </a:r>
          </a:p>
          <a:p>
            <a:pPr marL="0" lvl="0" indent="0">
              <a:lnSpc>
                <a:spcPct val="110000"/>
              </a:lnSpc>
              <a:buNone/>
            </a:pPr>
            <a:r>
              <a:rPr lang="en-GB" sz="2200" b="1" dirty="0"/>
              <a:t>PD 7A </a:t>
            </a:r>
            <a:r>
              <a:rPr lang="en-GB" sz="2200" dirty="0"/>
              <a:t>sets out restrictions on where a Cl may issue a claim form.</a:t>
            </a:r>
          </a:p>
          <a:p>
            <a:pPr marL="0" lvl="0" indent="0">
              <a:lnSpc>
                <a:spcPct val="110000"/>
              </a:lnSpc>
              <a:buNone/>
            </a:pPr>
            <a:r>
              <a:rPr lang="en-GB" sz="2200" b="1" dirty="0"/>
              <a:t>Money claims of £100,000.00 or less: </a:t>
            </a:r>
          </a:p>
          <a:p>
            <a:pPr marL="971550" lvl="1" indent="-514350">
              <a:lnSpc>
                <a:spcPct val="110000"/>
              </a:lnSpc>
              <a:buFont typeface="Gill Sans MT"/>
              <a:buAutoNum type="romanLcPeriod"/>
            </a:pPr>
            <a:r>
              <a:rPr lang="en-GB" sz="2000" dirty="0"/>
              <a:t>Most claims include a claim for money, either a specified sum or a claim for damages to be assessed by the court.  Where the value of the claim is £100,000 or less, and the claim does not include a claim for personal injuries, the claim must be issued in the County Court. </a:t>
            </a:r>
          </a:p>
          <a:p>
            <a:pPr marL="971550" lvl="1" indent="-514350">
              <a:lnSpc>
                <a:spcPct val="110000"/>
              </a:lnSpc>
              <a:buFont typeface="Gill Sans MT"/>
              <a:buAutoNum type="romanLcPeriod"/>
            </a:pPr>
            <a:r>
              <a:rPr lang="en-GB" sz="2000" dirty="0"/>
              <a:t>Personal injury claims of less than £50,000: where the claim includes a claim for damages for personal injury and the value is less than £50,000, the claim must be issued in the County Court;</a:t>
            </a:r>
            <a:endParaRPr lang="en-GB" sz="2000" b="1" dirty="0"/>
          </a:p>
          <a:p>
            <a:endParaRPr lang="en-GB" dirty="0"/>
          </a:p>
        </p:txBody>
      </p:sp>
    </p:spTree>
    <p:extLst>
      <p:ext uri="{BB962C8B-B14F-4D97-AF65-F5344CB8AC3E}">
        <p14:creationId xmlns:p14="http://schemas.microsoft.com/office/powerpoint/2010/main" val="1234643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County Court</a:t>
            </a:r>
          </a:p>
        </p:txBody>
      </p:sp>
      <p:sp>
        <p:nvSpPr>
          <p:cNvPr id="3" name="Content Placeholder 2"/>
          <p:cNvSpPr>
            <a:spLocks noGrp="1"/>
          </p:cNvSpPr>
          <p:nvPr>
            <p:ph idx="1"/>
          </p:nvPr>
        </p:nvSpPr>
        <p:spPr>
          <a:xfrm>
            <a:off x="407039" y="1372710"/>
            <a:ext cx="9047511" cy="3880773"/>
          </a:xfrm>
        </p:spPr>
        <p:txBody>
          <a:bodyPr>
            <a:noAutofit/>
          </a:bodyPr>
          <a:lstStyle/>
          <a:p>
            <a:pPr marL="0" indent="0">
              <a:buNone/>
            </a:pPr>
            <a:r>
              <a:rPr lang="en-GB" sz="2400" dirty="0"/>
              <a:t>The County Court deals with the more straightforward cases, including:</a:t>
            </a:r>
          </a:p>
          <a:p>
            <a:pPr lvl="1"/>
            <a:r>
              <a:rPr lang="en-GB" sz="2400" dirty="0"/>
              <a:t>Claims for money only, whether it be for a specific debt of for damages, where the anticipated value of the claim is for £100,000 or less;</a:t>
            </a:r>
          </a:p>
          <a:p>
            <a:pPr lvl="1"/>
            <a:r>
              <a:rPr lang="en-GB" sz="2400" dirty="0"/>
              <a:t>Personal injury for claims less than £50,000</a:t>
            </a:r>
          </a:p>
          <a:p>
            <a:pPr marL="0" indent="0">
              <a:buNone/>
            </a:pPr>
            <a:r>
              <a:rPr lang="en-GB" sz="2400" dirty="0"/>
              <a:t>Note – money only claims are started under CPR Part 7 and must be issued centrally in the County Court Money Claims Centre (CCMCC), which is part of Salford Business Centre). </a:t>
            </a:r>
          </a:p>
          <a:p>
            <a:pPr marL="0" indent="0">
              <a:buNone/>
            </a:pPr>
            <a:r>
              <a:rPr lang="en-GB" sz="2400" dirty="0"/>
              <a:t>Contested claims are later transferred to a named County Court hearing centre, primarily to assist the defendant.</a:t>
            </a:r>
          </a:p>
        </p:txBody>
      </p:sp>
    </p:spTree>
    <p:extLst>
      <p:ext uri="{BB962C8B-B14F-4D97-AF65-F5344CB8AC3E}">
        <p14:creationId xmlns:p14="http://schemas.microsoft.com/office/powerpoint/2010/main" val="8848963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1F5DF-660C-B263-543A-07B0C8699718}"/>
              </a:ext>
            </a:extLst>
          </p:cNvPr>
          <p:cNvSpPr>
            <a:spLocks noGrp="1"/>
          </p:cNvSpPr>
          <p:nvPr>
            <p:ph type="title"/>
          </p:nvPr>
        </p:nvSpPr>
        <p:spPr>
          <a:xfrm>
            <a:off x="435794" y="225250"/>
            <a:ext cx="8596668" cy="850176"/>
          </a:xfrm>
        </p:spPr>
        <p:txBody>
          <a:bodyPr/>
          <a:lstStyle/>
          <a:p>
            <a:r>
              <a:rPr lang="en-GB" dirty="0"/>
              <a:t>Issuing in the County Court</a:t>
            </a:r>
          </a:p>
        </p:txBody>
      </p:sp>
      <p:sp>
        <p:nvSpPr>
          <p:cNvPr id="3" name="Content Placeholder 2">
            <a:extLst>
              <a:ext uri="{FF2B5EF4-FFF2-40B4-BE49-F238E27FC236}">
                <a16:creationId xmlns:a16="http://schemas.microsoft.com/office/drawing/2014/main" id="{BB6F3CD3-5F74-9E77-3635-5FC41CA306E0}"/>
              </a:ext>
            </a:extLst>
          </p:cNvPr>
          <p:cNvSpPr>
            <a:spLocks noGrp="1"/>
          </p:cNvSpPr>
          <p:nvPr>
            <p:ph idx="1"/>
          </p:nvPr>
        </p:nvSpPr>
        <p:spPr>
          <a:xfrm>
            <a:off x="435793" y="1152110"/>
            <a:ext cx="8972749" cy="5196931"/>
          </a:xfrm>
        </p:spPr>
        <p:txBody>
          <a:bodyPr>
            <a:normAutofit lnSpcReduction="10000"/>
          </a:bodyPr>
          <a:lstStyle/>
          <a:p>
            <a:pPr marL="0" lvl="0" indent="0">
              <a:lnSpc>
                <a:spcPct val="100000"/>
              </a:lnSpc>
              <a:buNone/>
            </a:pPr>
            <a:r>
              <a:rPr lang="en-GB" sz="2400" dirty="0"/>
              <a:t>There is one single County Court; the County Court Money Claims Centre </a:t>
            </a:r>
            <a:r>
              <a:rPr lang="en-GB" sz="2400" b="1" dirty="0"/>
              <a:t>(CCMCC) </a:t>
            </a:r>
            <a:r>
              <a:rPr lang="en-GB" sz="2400" dirty="0"/>
              <a:t>which has hearing centres across the country</a:t>
            </a:r>
          </a:p>
          <a:p>
            <a:pPr marL="0" lvl="0" indent="0">
              <a:lnSpc>
                <a:spcPct val="100000"/>
              </a:lnSpc>
              <a:buNone/>
            </a:pPr>
            <a:r>
              <a:rPr lang="en-GB" sz="2400" b="1" dirty="0"/>
              <a:t>MONEY CLAIMS</a:t>
            </a:r>
          </a:p>
          <a:p>
            <a:pPr marL="0" lvl="0" indent="0">
              <a:lnSpc>
                <a:spcPct val="100000"/>
              </a:lnSpc>
              <a:buNone/>
            </a:pPr>
            <a:r>
              <a:rPr lang="en-GB" sz="2400" dirty="0"/>
              <a:t>Under </a:t>
            </a:r>
            <a:r>
              <a:rPr lang="en-GB" sz="2400" b="1" dirty="0"/>
              <a:t>para 4A.1 PD 7A, </a:t>
            </a:r>
            <a:r>
              <a:rPr lang="en-GB" sz="2400" dirty="0"/>
              <a:t>if a claim is:</a:t>
            </a:r>
          </a:p>
          <a:p>
            <a:pPr lvl="0">
              <a:lnSpc>
                <a:spcPct val="100000"/>
              </a:lnSpc>
            </a:pPr>
            <a:r>
              <a:rPr lang="en-GB" sz="2400" dirty="0"/>
              <a:t>Started in the County Court under </a:t>
            </a:r>
            <a:r>
              <a:rPr lang="en-GB" sz="2400" b="1" dirty="0"/>
              <a:t>Part 7</a:t>
            </a:r>
            <a:r>
              <a:rPr lang="en-GB" sz="2400" dirty="0"/>
              <a:t>;</a:t>
            </a:r>
          </a:p>
          <a:p>
            <a:pPr lvl="0">
              <a:lnSpc>
                <a:spcPct val="100000"/>
              </a:lnSpc>
            </a:pPr>
            <a:r>
              <a:rPr lang="en-GB" sz="2400" dirty="0"/>
              <a:t>Only for either or both a specified amount of money or an unspecified amount of money; and</a:t>
            </a:r>
          </a:p>
          <a:p>
            <a:pPr lvl="0">
              <a:lnSpc>
                <a:spcPct val="100000"/>
              </a:lnSpc>
            </a:pPr>
            <a:r>
              <a:rPr lang="en-GB" sz="2400" dirty="0"/>
              <a:t>Not a claim for which special procedures are provided under </a:t>
            </a:r>
            <a:r>
              <a:rPr lang="en-GB" sz="2400" b="1" dirty="0"/>
              <a:t>CPR</a:t>
            </a:r>
          </a:p>
          <a:p>
            <a:pPr marL="0" lvl="0" indent="0">
              <a:lnSpc>
                <a:spcPct val="100000"/>
              </a:lnSpc>
              <a:buNone/>
            </a:pPr>
            <a:endParaRPr lang="en-GB" sz="2400" b="1" dirty="0"/>
          </a:p>
          <a:p>
            <a:pPr marL="0" lvl="0" indent="0">
              <a:lnSpc>
                <a:spcPct val="100000"/>
              </a:lnSpc>
              <a:buNone/>
            </a:pPr>
            <a:r>
              <a:rPr lang="en-GB" sz="2400" b="1" dirty="0"/>
              <a:t>The claim must be sent for issue at the CCMCC.</a:t>
            </a:r>
            <a:endParaRPr lang="en-GB" sz="2400" dirty="0"/>
          </a:p>
          <a:p>
            <a:endParaRPr lang="en-GB" dirty="0"/>
          </a:p>
        </p:txBody>
      </p:sp>
    </p:spTree>
    <p:extLst>
      <p:ext uri="{BB962C8B-B14F-4D97-AF65-F5344CB8AC3E}">
        <p14:creationId xmlns:p14="http://schemas.microsoft.com/office/powerpoint/2010/main" val="3037118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F0535-1C02-C6C3-AC68-4E7D5D1728E3}"/>
              </a:ext>
            </a:extLst>
          </p:cNvPr>
          <p:cNvSpPr>
            <a:spLocks noGrp="1"/>
          </p:cNvSpPr>
          <p:nvPr>
            <p:ph type="title"/>
          </p:nvPr>
        </p:nvSpPr>
        <p:spPr>
          <a:xfrm>
            <a:off x="510557" y="379563"/>
            <a:ext cx="8596668" cy="487680"/>
          </a:xfrm>
        </p:spPr>
        <p:txBody>
          <a:bodyPr>
            <a:normAutofit fontScale="90000"/>
          </a:bodyPr>
          <a:lstStyle/>
          <a:p>
            <a:r>
              <a:rPr lang="en-GB" dirty="0"/>
              <a:t>Issuing in the County Court… continued</a:t>
            </a:r>
          </a:p>
        </p:txBody>
      </p:sp>
      <p:sp>
        <p:nvSpPr>
          <p:cNvPr id="3" name="Content Placeholder 2">
            <a:extLst>
              <a:ext uri="{FF2B5EF4-FFF2-40B4-BE49-F238E27FC236}">
                <a16:creationId xmlns:a16="http://schemas.microsoft.com/office/drawing/2014/main" id="{43702931-C0C0-DE9F-C187-F4452F17998D}"/>
              </a:ext>
            </a:extLst>
          </p:cNvPr>
          <p:cNvSpPr>
            <a:spLocks noGrp="1"/>
          </p:cNvSpPr>
          <p:nvPr>
            <p:ph idx="1"/>
          </p:nvPr>
        </p:nvSpPr>
        <p:spPr>
          <a:xfrm>
            <a:off x="456933" y="1407572"/>
            <a:ext cx="9428938" cy="5252020"/>
          </a:xfrm>
        </p:spPr>
        <p:txBody>
          <a:bodyPr>
            <a:normAutofit/>
          </a:bodyPr>
          <a:lstStyle/>
          <a:p>
            <a:pPr lvl="0"/>
            <a:r>
              <a:rPr lang="en-GB" sz="2000" dirty="0"/>
              <a:t>A “specified” amount of money speaks for itself.  </a:t>
            </a:r>
          </a:p>
          <a:p>
            <a:pPr lvl="0"/>
            <a:r>
              <a:rPr lang="en-GB" sz="2000" dirty="0"/>
              <a:t>An “unspecified” amount of money effectively means a damages claim where the court is asked to assess the amount of damages payable to the Cl.  This would include claims for breach of contract (other than straightforward debt claims) and claims for damages for PI.</a:t>
            </a:r>
          </a:p>
          <a:p>
            <a:pPr lvl="0"/>
            <a:r>
              <a:rPr lang="en-GB" sz="2000" dirty="0"/>
              <a:t>All such claims must be sent directly to the CCMCC for issue and so is relevant to the majority of claims brought in the County Court. </a:t>
            </a:r>
          </a:p>
          <a:p>
            <a:r>
              <a:rPr lang="en-GB" sz="2000" dirty="0"/>
              <a:t>The CCMCC acts as an admin office for the early stages of a case and documents should be sent to its PO Box address.  In reality the CCMCC is physically located in Salford but no claims will actually be heard there.  </a:t>
            </a:r>
          </a:p>
          <a:p>
            <a:r>
              <a:rPr lang="en-GB" sz="2000" dirty="0"/>
              <a:t>Following the receipt of the defence or admission of liability, the claim is transferred to either the hearing centre </a:t>
            </a:r>
            <a:r>
              <a:rPr lang="en-GB" sz="2000" u="sng" dirty="0"/>
              <a:t>local to the D’s home address or to the Cl’s preferred hearing centre.</a:t>
            </a:r>
          </a:p>
          <a:p>
            <a:pPr lvl="0"/>
            <a:endParaRPr lang="en-GB" sz="2000" dirty="0"/>
          </a:p>
          <a:p>
            <a:endParaRPr lang="en-GB" dirty="0"/>
          </a:p>
        </p:txBody>
      </p:sp>
    </p:spTree>
    <p:extLst>
      <p:ext uri="{BB962C8B-B14F-4D97-AF65-F5344CB8AC3E}">
        <p14:creationId xmlns:p14="http://schemas.microsoft.com/office/powerpoint/2010/main" val="28367357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045E7-93A6-775F-1208-19E59EB73BBD}"/>
              </a:ext>
            </a:extLst>
          </p:cNvPr>
          <p:cNvSpPr txBox="1">
            <a:spLocks noGrp="1"/>
          </p:cNvSpPr>
          <p:nvPr>
            <p:ph type="title"/>
          </p:nvPr>
        </p:nvSpPr>
        <p:spPr/>
        <p:txBody>
          <a:bodyPr/>
          <a:lstStyle/>
          <a:p>
            <a:pPr lvl="0"/>
            <a:r>
              <a:rPr lang="en-GB" b="1"/>
              <a:t>MONEY CLAIM ONLINE - CCMCC</a:t>
            </a:r>
            <a:br>
              <a:rPr lang="en-GB" b="1"/>
            </a:br>
            <a:endParaRPr lang="en-GB"/>
          </a:p>
        </p:txBody>
      </p:sp>
      <p:sp>
        <p:nvSpPr>
          <p:cNvPr id="3" name="Content Placeholder 2">
            <a:extLst>
              <a:ext uri="{FF2B5EF4-FFF2-40B4-BE49-F238E27FC236}">
                <a16:creationId xmlns:a16="http://schemas.microsoft.com/office/drawing/2014/main" id="{DB7F8C98-5EE0-3710-CCD1-00E7C4D1F495}"/>
              </a:ext>
            </a:extLst>
          </p:cNvPr>
          <p:cNvSpPr txBox="1">
            <a:spLocks noGrp="1"/>
          </p:cNvSpPr>
          <p:nvPr>
            <p:ph idx="1"/>
          </p:nvPr>
        </p:nvSpPr>
        <p:spPr>
          <a:xfrm>
            <a:off x="585319" y="1550989"/>
            <a:ext cx="8596668" cy="3880773"/>
          </a:xfrm>
        </p:spPr>
        <p:txBody>
          <a:bodyPr/>
          <a:lstStyle/>
          <a:p>
            <a:pPr marL="0" lvl="0" indent="0">
              <a:buNone/>
            </a:pPr>
            <a:r>
              <a:rPr lang="en-GB" sz="2400" dirty="0"/>
              <a:t>Cl may start an action electronically at the Money Claim Online website, </a:t>
            </a:r>
            <a:r>
              <a:rPr lang="en-GB" sz="2400" dirty="0">
                <a:hlinkClick r:id="rId2">
                  <a:extLst>
                    <a:ext uri="{A12FA001-AC4F-418D-AE19-62706E023703}">
                      <ahyp:hlinkClr xmlns:ahyp="http://schemas.microsoft.com/office/drawing/2018/hyperlinkcolor" val="tx"/>
                    </a:ext>
                  </a:extLst>
                </a:hlinkClick>
              </a:rPr>
              <a:t>www.moneyclaim.gov.uk</a:t>
            </a:r>
            <a:endParaRPr lang="en-GB" sz="2400" dirty="0"/>
          </a:p>
          <a:p>
            <a:pPr marL="0" lvl="0" indent="0">
              <a:buNone/>
            </a:pPr>
            <a:r>
              <a:rPr lang="en-GB" sz="2400" dirty="0"/>
              <a:t>A claim issued here enables the party to view the progress.  If a defence, or part admission, is filed the action will be transferred to the Ds home court.  The claims issued in the CCMCC are restricted to specified sums not exceeding £100,000 and are subject to further restrictions in </a:t>
            </a:r>
            <a:r>
              <a:rPr lang="en-GB" sz="2400" b="1" dirty="0"/>
              <a:t>PD 7E.</a:t>
            </a:r>
            <a:endParaRPr lang="en-GB"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266" y="247291"/>
            <a:ext cx="8596668" cy="1320800"/>
          </a:xfrm>
        </p:spPr>
        <p:txBody>
          <a:bodyPr/>
          <a:lstStyle/>
          <a:p>
            <a:r>
              <a:rPr lang="en-GB" dirty="0"/>
              <a:t>The High Court</a:t>
            </a:r>
          </a:p>
        </p:txBody>
      </p:sp>
      <p:sp>
        <p:nvSpPr>
          <p:cNvPr id="3" name="Content Placeholder 2"/>
          <p:cNvSpPr>
            <a:spLocks noGrp="1"/>
          </p:cNvSpPr>
          <p:nvPr>
            <p:ph idx="1"/>
          </p:nvPr>
        </p:nvSpPr>
        <p:spPr>
          <a:xfrm>
            <a:off x="424292" y="1091797"/>
            <a:ext cx="8938761" cy="3880773"/>
          </a:xfrm>
        </p:spPr>
        <p:txBody>
          <a:bodyPr>
            <a:noAutofit/>
          </a:bodyPr>
          <a:lstStyle/>
          <a:p>
            <a:pPr marL="0" indent="0">
              <a:buNone/>
            </a:pPr>
            <a:r>
              <a:rPr lang="en-GB" sz="2400" dirty="0"/>
              <a:t>The more complex cases are dealt by the High Court.  </a:t>
            </a:r>
          </a:p>
          <a:p>
            <a:pPr marL="0" indent="0">
              <a:buNone/>
            </a:pPr>
            <a:r>
              <a:rPr lang="en-GB" sz="2400" dirty="0"/>
              <a:t>The main location is the Royal Courts of Justice (the RCJ) in London but there are District Registries around the country, such as in Birmingham. </a:t>
            </a:r>
          </a:p>
          <a:p>
            <a:pPr marL="0" indent="0">
              <a:buNone/>
            </a:pPr>
            <a:r>
              <a:rPr lang="en-GB" sz="2400" dirty="0"/>
              <a:t>The High Court is divided into 3 divisions:-</a:t>
            </a:r>
          </a:p>
          <a:p>
            <a:pPr marL="457200" indent="-457200">
              <a:buFont typeface="+mj-lt"/>
              <a:buAutoNum type="arabicPeriod"/>
            </a:pPr>
            <a:r>
              <a:rPr lang="en-GB" sz="2400" dirty="0"/>
              <a:t>Queen’s Bench Division (now the King’s Bench Division), which covers actions in contract and tort.  This is the one we will be most concerned with;</a:t>
            </a:r>
          </a:p>
          <a:p>
            <a:pPr marL="457200" indent="-457200">
              <a:buFont typeface="+mj-lt"/>
              <a:buAutoNum type="arabicPeriod"/>
            </a:pPr>
            <a:r>
              <a:rPr lang="en-GB" sz="2400" dirty="0"/>
              <a:t>Chancery division, which is used for disputes over things like wills and inheritance, company law and bankruptcy;</a:t>
            </a:r>
          </a:p>
          <a:p>
            <a:pPr marL="457200" indent="-457200">
              <a:buFont typeface="+mj-lt"/>
              <a:buAutoNum type="arabicPeriod"/>
            </a:pPr>
            <a:r>
              <a:rPr lang="en-GB" sz="2400" dirty="0"/>
              <a:t>Family division, where family proceedings, including adoption are considered</a:t>
            </a:r>
          </a:p>
        </p:txBody>
      </p:sp>
      <p:pic>
        <p:nvPicPr>
          <p:cNvPr id="5" name="Picture 4" descr="A picture containing building, outdoor, church, stone">
            <a:extLst>
              <a:ext uri="{FF2B5EF4-FFF2-40B4-BE49-F238E27FC236}">
                <a16:creationId xmlns:a16="http://schemas.microsoft.com/office/drawing/2014/main" id="{D6002E62-DFA4-9290-39D0-766BBE92602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9466571" y="609600"/>
            <a:ext cx="2365247" cy="1576831"/>
          </a:xfrm>
          <a:prstGeom prst="rect">
            <a:avLst/>
          </a:prstGeom>
        </p:spPr>
      </p:pic>
    </p:spTree>
    <p:extLst>
      <p:ext uri="{BB962C8B-B14F-4D97-AF65-F5344CB8AC3E}">
        <p14:creationId xmlns:p14="http://schemas.microsoft.com/office/powerpoint/2010/main" val="1638909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5AE83-3AFA-E4AF-E34C-7FE2162FC1DE}"/>
              </a:ext>
            </a:extLst>
          </p:cNvPr>
          <p:cNvSpPr>
            <a:spLocks noGrp="1"/>
          </p:cNvSpPr>
          <p:nvPr>
            <p:ph type="title"/>
          </p:nvPr>
        </p:nvSpPr>
        <p:spPr>
          <a:xfrm>
            <a:off x="384036" y="230038"/>
            <a:ext cx="8596668" cy="741871"/>
          </a:xfrm>
        </p:spPr>
        <p:txBody>
          <a:bodyPr/>
          <a:lstStyle/>
          <a:p>
            <a:r>
              <a:rPr lang="en-GB" dirty="0"/>
              <a:t>Identifying who to bring a claim against.</a:t>
            </a:r>
          </a:p>
        </p:txBody>
      </p:sp>
      <p:sp>
        <p:nvSpPr>
          <p:cNvPr id="3" name="Content Placeholder 2">
            <a:extLst>
              <a:ext uri="{FF2B5EF4-FFF2-40B4-BE49-F238E27FC236}">
                <a16:creationId xmlns:a16="http://schemas.microsoft.com/office/drawing/2014/main" id="{B14EA867-64D0-D9F4-4663-9C5F5D5C8F10}"/>
              </a:ext>
            </a:extLst>
          </p:cNvPr>
          <p:cNvSpPr>
            <a:spLocks noGrp="1"/>
          </p:cNvSpPr>
          <p:nvPr>
            <p:ph idx="1"/>
          </p:nvPr>
        </p:nvSpPr>
        <p:spPr>
          <a:xfrm>
            <a:off x="522058" y="5733690"/>
            <a:ext cx="9375315" cy="629724"/>
          </a:xfrm>
        </p:spPr>
        <p:txBody>
          <a:bodyPr>
            <a:normAutofit lnSpcReduction="10000"/>
          </a:bodyPr>
          <a:lstStyle/>
          <a:p>
            <a:r>
              <a:rPr lang="en-GB" dirty="0"/>
              <a:t>Protected parties: those who lack capacity </a:t>
            </a:r>
            <a:r>
              <a:rPr lang="en-GB" dirty="0" err="1"/>
              <a:t>e.g</a:t>
            </a:r>
            <a:r>
              <a:rPr lang="en-GB" dirty="0"/>
              <a:t> children or patients under the Mental Capacity Act 2005 – must be represented by a litigation friend</a:t>
            </a:r>
          </a:p>
        </p:txBody>
      </p:sp>
      <p:pic>
        <p:nvPicPr>
          <p:cNvPr id="5" name="Picture 4">
            <a:extLst>
              <a:ext uri="{FF2B5EF4-FFF2-40B4-BE49-F238E27FC236}">
                <a16:creationId xmlns:a16="http://schemas.microsoft.com/office/drawing/2014/main" id="{0B6D2BA1-2982-389D-A800-2894798BA721}"/>
              </a:ext>
            </a:extLst>
          </p:cNvPr>
          <p:cNvPicPr>
            <a:picLocks noChangeAspect="1"/>
          </p:cNvPicPr>
          <p:nvPr/>
        </p:nvPicPr>
        <p:blipFill>
          <a:blip r:embed="rId2"/>
          <a:stretch>
            <a:fillRect/>
          </a:stretch>
        </p:blipFill>
        <p:spPr>
          <a:xfrm>
            <a:off x="310550" y="971910"/>
            <a:ext cx="10351699" cy="4531744"/>
          </a:xfrm>
          <a:prstGeom prst="rect">
            <a:avLst/>
          </a:prstGeom>
        </p:spPr>
      </p:pic>
    </p:spTree>
    <p:extLst>
      <p:ext uri="{BB962C8B-B14F-4D97-AF65-F5344CB8AC3E}">
        <p14:creationId xmlns:p14="http://schemas.microsoft.com/office/powerpoint/2010/main" val="17628322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1B0B8-C84F-2034-13A7-E4944489AD6A}"/>
              </a:ext>
            </a:extLst>
          </p:cNvPr>
          <p:cNvSpPr>
            <a:spLocks noGrp="1"/>
          </p:cNvSpPr>
          <p:nvPr>
            <p:ph type="title"/>
          </p:nvPr>
        </p:nvSpPr>
        <p:spPr/>
        <p:txBody>
          <a:bodyPr/>
          <a:lstStyle/>
          <a:p>
            <a:r>
              <a:rPr lang="en-GB" dirty="0"/>
              <a:t>Joint and Several Liability - reminder</a:t>
            </a:r>
          </a:p>
        </p:txBody>
      </p:sp>
      <p:sp>
        <p:nvSpPr>
          <p:cNvPr id="3" name="Content Placeholder 2">
            <a:extLst>
              <a:ext uri="{FF2B5EF4-FFF2-40B4-BE49-F238E27FC236}">
                <a16:creationId xmlns:a16="http://schemas.microsoft.com/office/drawing/2014/main" id="{8970C01C-5636-B576-019B-73669206CB10}"/>
              </a:ext>
            </a:extLst>
          </p:cNvPr>
          <p:cNvSpPr>
            <a:spLocks noGrp="1"/>
          </p:cNvSpPr>
          <p:nvPr>
            <p:ph idx="1"/>
          </p:nvPr>
        </p:nvSpPr>
        <p:spPr>
          <a:xfrm>
            <a:off x="418541" y="1602747"/>
            <a:ext cx="8596668" cy="4645653"/>
          </a:xfrm>
        </p:spPr>
        <p:txBody>
          <a:bodyPr/>
          <a:lstStyle/>
          <a:p>
            <a:pPr algn="l" fontAlgn="base"/>
            <a:r>
              <a:rPr lang="en-US" sz="2400" b="0" i="0" dirty="0">
                <a:solidFill>
                  <a:srgbClr val="000000"/>
                </a:solidFill>
                <a:effectLst/>
              </a:rPr>
              <a:t>Principle of joint and several liability: C can choose to pursue the whole claim against any one of those liable (as in joint liability). </a:t>
            </a:r>
          </a:p>
          <a:p>
            <a:pPr algn="l" fontAlgn="base"/>
            <a:r>
              <a:rPr lang="en-US" sz="2400" b="0" i="0" dirty="0">
                <a:solidFill>
                  <a:srgbClr val="000000"/>
                </a:solidFill>
                <a:effectLst/>
              </a:rPr>
              <a:t>As between those liable, the liability is several:  any party pursued by the recipient of the liability may seek a </a:t>
            </a:r>
            <a:r>
              <a:rPr lang="en-US" sz="2400" b="1" i="0" dirty="0">
                <a:solidFill>
                  <a:srgbClr val="000000"/>
                </a:solidFill>
                <a:effectLst/>
              </a:rPr>
              <a:t>contribution</a:t>
            </a:r>
            <a:r>
              <a:rPr lang="en-US" sz="2400" b="0" i="0" dirty="0">
                <a:solidFill>
                  <a:srgbClr val="000000"/>
                </a:solidFill>
                <a:effectLst/>
              </a:rPr>
              <a:t> from the other parties owing the liability in the share of each of their liability (several liability). This is where the </a:t>
            </a:r>
            <a:r>
              <a:rPr lang="en-US" sz="2400" b="1" i="0" dirty="0">
                <a:solidFill>
                  <a:srgbClr val="000000"/>
                </a:solidFill>
                <a:effectLst/>
              </a:rPr>
              <a:t>Civil Liability (Contribution) Act 1978 (CLCA 1978)</a:t>
            </a:r>
            <a:r>
              <a:rPr lang="en-US" sz="2400" b="0" i="0" dirty="0">
                <a:solidFill>
                  <a:srgbClr val="000000"/>
                </a:solidFill>
                <a:effectLst/>
              </a:rPr>
              <a:t> becomes relevant.</a:t>
            </a:r>
          </a:p>
          <a:p>
            <a:pPr algn="l" fontAlgn="base"/>
            <a:r>
              <a:rPr lang="en-US" sz="2400" dirty="0">
                <a:solidFill>
                  <a:srgbClr val="000000"/>
                </a:solidFill>
              </a:rPr>
              <a:t>Example: asbestos exposure by several employers over the course of the claimant’s working life</a:t>
            </a:r>
            <a:endParaRPr lang="en-US" sz="2400" b="0" i="0" dirty="0">
              <a:solidFill>
                <a:srgbClr val="000000"/>
              </a:solidFill>
              <a:effectLst/>
            </a:endParaRPr>
          </a:p>
          <a:p>
            <a:endParaRPr lang="en-GB" dirty="0"/>
          </a:p>
        </p:txBody>
      </p:sp>
    </p:spTree>
    <p:extLst>
      <p:ext uri="{BB962C8B-B14F-4D97-AF65-F5344CB8AC3E}">
        <p14:creationId xmlns:p14="http://schemas.microsoft.com/office/powerpoint/2010/main" val="294772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728B4-0E19-710C-2C06-286FB0BFAB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E80F4E-7A33-2BE1-2C07-0CC1C64A7733}"/>
              </a:ext>
            </a:extLst>
          </p:cNvPr>
          <p:cNvSpPr>
            <a:spLocks noGrp="1"/>
          </p:cNvSpPr>
          <p:nvPr>
            <p:ph type="title"/>
          </p:nvPr>
        </p:nvSpPr>
        <p:spPr>
          <a:xfrm>
            <a:off x="458798" y="258793"/>
            <a:ext cx="8596668" cy="822385"/>
          </a:xfrm>
        </p:spPr>
        <p:txBody>
          <a:bodyPr/>
          <a:lstStyle/>
          <a:p>
            <a:r>
              <a:rPr lang="en-GB" dirty="0"/>
              <a:t>CPR 16: What goes in a claim form?</a:t>
            </a:r>
          </a:p>
        </p:txBody>
      </p:sp>
      <p:sp>
        <p:nvSpPr>
          <p:cNvPr id="3" name="Content Placeholder 2">
            <a:extLst>
              <a:ext uri="{FF2B5EF4-FFF2-40B4-BE49-F238E27FC236}">
                <a16:creationId xmlns:a16="http://schemas.microsoft.com/office/drawing/2014/main" id="{5374E6F1-CC29-9A36-DA37-07085906EC0B}"/>
              </a:ext>
            </a:extLst>
          </p:cNvPr>
          <p:cNvSpPr>
            <a:spLocks noGrp="1"/>
          </p:cNvSpPr>
          <p:nvPr>
            <p:ph idx="1"/>
          </p:nvPr>
        </p:nvSpPr>
        <p:spPr>
          <a:xfrm>
            <a:off x="401288" y="1081178"/>
            <a:ext cx="9639860" cy="5518029"/>
          </a:xfrm>
        </p:spPr>
        <p:txBody>
          <a:bodyPr>
            <a:normAutofit lnSpcReduction="10000"/>
          </a:bodyPr>
          <a:lstStyle/>
          <a:p>
            <a:r>
              <a:rPr lang="en-US" sz="2400" dirty="0"/>
              <a:t>Part 16 of the CPR provides the guidance about what needs to go in a Part 7 claim form. </a:t>
            </a:r>
          </a:p>
          <a:p>
            <a:r>
              <a:rPr lang="en-US" sz="2400" dirty="0"/>
              <a:t>The claim form itself is labelled N1 and can be found on by accessing https://www.gov.uk/government/publications/form-n1-claim-form-cpr-part-7 and selecting Claim form (CPR Part 7) (Form N1).</a:t>
            </a:r>
          </a:p>
          <a:p>
            <a:r>
              <a:rPr lang="en-US" sz="2400" dirty="0"/>
              <a:t>Accompanied by a document of explanatory notes for claimants on completing a claim form (N1A).</a:t>
            </a:r>
          </a:p>
          <a:p>
            <a:r>
              <a:rPr lang="en-US" sz="2400" dirty="0"/>
              <a:t>Overall, the purpose of the N1 claim form is to provide a summary of the main aspects of the claim. The same form is used whether the claim is for a specified sum (where an exact sum of money is claimed), an unspecified amount (where damages to be assessed by the court are claimed) or non-monetary claims (for example, an injunction).</a:t>
            </a:r>
          </a:p>
          <a:p>
            <a:endParaRPr lang="en-US" dirty="0"/>
          </a:p>
        </p:txBody>
      </p:sp>
    </p:spTree>
    <p:extLst>
      <p:ext uri="{BB962C8B-B14F-4D97-AF65-F5344CB8AC3E}">
        <p14:creationId xmlns:p14="http://schemas.microsoft.com/office/powerpoint/2010/main" val="706465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336F0-EB17-BC9F-CED6-731DC4EB273E}"/>
              </a:ext>
            </a:extLst>
          </p:cNvPr>
          <p:cNvSpPr txBox="1">
            <a:spLocks noGrp="1"/>
          </p:cNvSpPr>
          <p:nvPr>
            <p:ph type="title"/>
          </p:nvPr>
        </p:nvSpPr>
        <p:spPr>
          <a:xfrm>
            <a:off x="453047" y="167813"/>
            <a:ext cx="8596668" cy="930617"/>
          </a:xfrm>
        </p:spPr>
        <p:txBody>
          <a:bodyPr/>
          <a:lstStyle/>
          <a:p>
            <a:pPr lvl="0"/>
            <a:r>
              <a:rPr lang="en-GB" b="1" dirty="0"/>
              <a:t>Claim Form N1 – Part 7 </a:t>
            </a:r>
          </a:p>
        </p:txBody>
      </p:sp>
      <p:sp>
        <p:nvSpPr>
          <p:cNvPr id="3" name="Content Placeholder 2">
            <a:extLst>
              <a:ext uri="{FF2B5EF4-FFF2-40B4-BE49-F238E27FC236}">
                <a16:creationId xmlns:a16="http://schemas.microsoft.com/office/drawing/2014/main" id="{411C486B-514B-3BD2-3B6E-BAE534F5D135}"/>
              </a:ext>
            </a:extLst>
          </p:cNvPr>
          <p:cNvSpPr txBox="1">
            <a:spLocks noGrp="1"/>
          </p:cNvSpPr>
          <p:nvPr>
            <p:ph idx="1"/>
          </p:nvPr>
        </p:nvSpPr>
        <p:spPr>
          <a:xfrm>
            <a:off x="453047" y="1051541"/>
            <a:ext cx="8596668" cy="3880773"/>
          </a:xfrm>
        </p:spPr>
        <p:txBody>
          <a:bodyPr/>
          <a:lstStyle/>
          <a:p>
            <a:pPr lvl="0"/>
            <a:r>
              <a:rPr lang="en-GB" dirty="0">
                <a:hlinkClick r:id="rId2">
                  <a:extLst>
                    <a:ext uri="{A12FA001-AC4F-418D-AE19-62706E023703}">
                      <ahyp:hlinkClr xmlns:ahyp="http://schemas.microsoft.com/office/drawing/2018/hyperlinkcolor" val="tx"/>
                    </a:ext>
                  </a:extLst>
                </a:hlinkClick>
              </a:rPr>
              <a:t>https://assets.publishing.service.gov.uk/government/uploads/system/uploads/attachment_data/file/1087065/N1.pdf</a:t>
            </a:r>
            <a:r>
              <a:rPr lang="en-GB" dirty="0"/>
              <a:t> </a:t>
            </a:r>
          </a:p>
        </p:txBody>
      </p:sp>
      <p:pic>
        <p:nvPicPr>
          <p:cNvPr id="4" name="Picture 4">
            <a:extLst>
              <a:ext uri="{FF2B5EF4-FFF2-40B4-BE49-F238E27FC236}">
                <a16:creationId xmlns:a16="http://schemas.microsoft.com/office/drawing/2014/main" id="{BDB74CED-A7A5-29CC-9DDE-71F9F2C98311}"/>
              </a:ext>
            </a:extLst>
          </p:cNvPr>
          <p:cNvPicPr>
            <a:picLocks noChangeAspect="1"/>
          </p:cNvPicPr>
          <p:nvPr/>
        </p:nvPicPr>
        <p:blipFill>
          <a:blip r:embed="rId3"/>
          <a:stretch>
            <a:fillRect/>
          </a:stretch>
        </p:blipFill>
        <p:spPr>
          <a:xfrm>
            <a:off x="1477993" y="1897811"/>
            <a:ext cx="6975894" cy="453824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0348D-E759-ABDC-DCB3-741F4114A0ED}"/>
              </a:ext>
            </a:extLst>
          </p:cNvPr>
          <p:cNvSpPr txBox="1">
            <a:spLocks noGrp="1"/>
          </p:cNvSpPr>
          <p:nvPr>
            <p:ph type="title"/>
          </p:nvPr>
        </p:nvSpPr>
        <p:spPr>
          <a:xfrm>
            <a:off x="476051" y="172528"/>
            <a:ext cx="8596668" cy="1320800"/>
          </a:xfrm>
        </p:spPr>
        <p:txBody>
          <a:bodyPr/>
          <a:lstStyle/>
          <a:p>
            <a:pPr lvl="0"/>
            <a:r>
              <a:rPr lang="en-GB" b="1" dirty="0"/>
              <a:t>Drafting &amp; issuing continued…</a:t>
            </a:r>
          </a:p>
        </p:txBody>
      </p:sp>
      <p:sp>
        <p:nvSpPr>
          <p:cNvPr id="3" name="Content Placeholder 2">
            <a:extLst>
              <a:ext uri="{FF2B5EF4-FFF2-40B4-BE49-F238E27FC236}">
                <a16:creationId xmlns:a16="http://schemas.microsoft.com/office/drawing/2014/main" id="{91258661-3F05-B80A-3D38-0CB44AA16A8E}"/>
              </a:ext>
            </a:extLst>
          </p:cNvPr>
          <p:cNvSpPr txBox="1">
            <a:spLocks noGrp="1"/>
          </p:cNvSpPr>
          <p:nvPr>
            <p:ph idx="1"/>
          </p:nvPr>
        </p:nvSpPr>
        <p:spPr>
          <a:xfrm>
            <a:off x="254774" y="1020816"/>
            <a:ext cx="9527582" cy="5664655"/>
          </a:xfrm>
        </p:spPr>
        <p:txBody>
          <a:bodyPr>
            <a:normAutofit lnSpcReduction="10000"/>
          </a:bodyPr>
          <a:lstStyle/>
          <a:p>
            <a:pPr marL="0" indent="0">
              <a:buNone/>
            </a:pPr>
            <a:r>
              <a:rPr lang="en-GB" sz="2000" dirty="0"/>
              <a:t>Rules on the </a:t>
            </a:r>
            <a:r>
              <a:rPr lang="en-GB" sz="2000" b="1" dirty="0"/>
              <a:t>contents of statements of case </a:t>
            </a:r>
            <a:r>
              <a:rPr lang="en-GB" sz="2000" dirty="0"/>
              <a:t>generally are set out at </a:t>
            </a:r>
            <a:r>
              <a:rPr lang="en-GB" sz="2000" b="1" dirty="0"/>
              <a:t>Part 16.  </a:t>
            </a:r>
          </a:p>
          <a:p>
            <a:r>
              <a:rPr lang="en-GB" sz="2000" b="1" dirty="0"/>
              <a:t>Essential requirements:</a:t>
            </a:r>
            <a:endParaRPr lang="en-GB" sz="2000" dirty="0"/>
          </a:p>
          <a:p>
            <a:r>
              <a:rPr lang="en-GB" sz="2000" b="1" dirty="0"/>
              <a:t>1. Name of the court: </a:t>
            </a:r>
            <a:r>
              <a:rPr lang="en-GB" sz="2000" dirty="0"/>
              <a:t>top right hand corner.</a:t>
            </a:r>
          </a:p>
          <a:p>
            <a:pPr lvl="1"/>
            <a:r>
              <a:rPr lang="en-GB" sz="2000" dirty="0"/>
              <a:t> If issuing in High Court you should include the Division and if a District Registry and/or specialist court you should include those details.</a:t>
            </a:r>
          </a:p>
          <a:p>
            <a:pPr lvl="1"/>
            <a:r>
              <a:rPr lang="en-GB" sz="2000" dirty="0"/>
              <a:t>If you are issuing in the CCMCC or the CCBC the claim form should state “in the County Court Money Claims Centre” or “in the County Court Business Centre”.</a:t>
            </a:r>
          </a:p>
          <a:p>
            <a:pPr lvl="1"/>
            <a:r>
              <a:rPr lang="en-GB" sz="2000" dirty="0"/>
              <a:t>If issuing in a County Court hearing centre, the claim form should state “In the County Court at [venue]”.</a:t>
            </a:r>
          </a:p>
          <a:p>
            <a:pPr lvl="1"/>
            <a:r>
              <a:rPr lang="en-GB" sz="2000" dirty="0"/>
              <a:t>If you are issuing in the County Court and the claim relates to Chancery business the claim form must be annotated “Chancery Business” in the top r hand corner.</a:t>
            </a:r>
          </a:p>
          <a:p>
            <a:r>
              <a:rPr lang="en-GB" sz="2000" b="1" dirty="0"/>
              <a:t>2. Names and addresses of the parties – </a:t>
            </a:r>
            <a:r>
              <a:rPr lang="en-GB" sz="2000" dirty="0"/>
              <a:t>(and postcodes) </a:t>
            </a:r>
          </a:p>
          <a:p>
            <a:pPr lvl="1"/>
            <a:r>
              <a:rPr lang="en-GB" sz="2000" dirty="0"/>
              <a:t>Also note the address for service at the bottom. </a:t>
            </a:r>
          </a:p>
          <a:p>
            <a:pPr marL="0" lvl="0" indent="0">
              <a:buNone/>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78B1E46-847C-8373-3F6C-18CADD143C5A}"/>
              </a:ext>
            </a:extLst>
          </p:cNvPr>
          <p:cNvSpPr txBox="1">
            <a:spLocks noGrp="1"/>
          </p:cNvSpPr>
          <p:nvPr>
            <p:ph type="body" idx="4294967295"/>
          </p:nvPr>
        </p:nvSpPr>
        <p:spPr>
          <a:xfrm>
            <a:off x="373811" y="980626"/>
            <a:ext cx="9625013" cy="3171825"/>
          </a:xfrm>
        </p:spPr>
        <p:txBody>
          <a:bodyPr/>
          <a:lstStyle/>
          <a:p>
            <a:pPr marL="0" lvl="0" indent="0">
              <a:lnSpc>
                <a:spcPct val="110000"/>
              </a:lnSpc>
              <a:buNone/>
            </a:pPr>
            <a:r>
              <a:rPr lang="en-GB" sz="2200" b="1" dirty="0"/>
              <a:t>3. Brief details of the claim</a:t>
            </a:r>
          </a:p>
          <a:p>
            <a:pPr marL="0" lvl="0" indent="0">
              <a:lnSpc>
                <a:spcPct val="110000"/>
              </a:lnSpc>
              <a:buNone/>
            </a:pPr>
            <a:r>
              <a:rPr lang="en-GB" sz="2200" dirty="0"/>
              <a:t>The claim form must contain a </a:t>
            </a:r>
            <a:r>
              <a:rPr lang="en-GB" sz="2200" i="1" dirty="0"/>
              <a:t>concise statement of the nature of the claim. </a:t>
            </a:r>
            <a:r>
              <a:rPr lang="en-GB" sz="2200" dirty="0"/>
              <a:t>It is good practice to state whether the </a:t>
            </a:r>
            <a:r>
              <a:rPr lang="en-GB" sz="2200" b="1" dirty="0"/>
              <a:t>PD on Pre-Action Conduct and Protocols </a:t>
            </a:r>
            <a:r>
              <a:rPr lang="en-GB" sz="2200" dirty="0"/>
              <a:t>have been complied with.</a:t>
            </a:r>
          </a:p>
          <a:p>
            <a:pPr marL="0" lvl="0" indent="0">
              <a:lnSpc>
                <a:spcPct val="110000"/>
              </a:lnSpc>
              <a:buNone/>
            </a:pPr>
            <a:r>
              <a:rPr lang="en-GB" sz="2200" dirty="0"/>
              <a:t>This section should give brief details so the court can ascertain what it is about without having to read the Particulars of Claim. </a:t>
            </a:r>
          </a:p>
          <a:p>
            <a:pPr marL="0" lvl="0" indent="0">
              <a:lnSpc>
                <a:spcPct val="110000"/>
              </a:lnSpc>
              <a:buNone/>
            </a:pPr>
            <a:r>
              <a:rPr lang="en-GB" sz="2200" dirty="0"/>
              <a:t>See example below:</a:t>
            </a:r>
          </a:p>
        </p:txBody>
      </p:sp>
      <p:sp>
        <p:nvSpPr>
          <p:cNvPr id="3" name="TextBox 4">
            <a:extLst>
              <a:ext uri="{FF2B5EF4-FFF2-40B4-BE49-F238E27FC236}">
                <a16:creationId xmlns:a16="http://schemas.microsoft.com/office/drawing/2014/main" id="{C779B158-B6C4-7191-973E-D1FAEE4B9F29}"/>
              </a:ext>
            </a:extLst>
          </p:cNvPr>
          <p:cNvSpPr txBox="1"/>
          <p:nvPr/>
        </p:nvSpPr>
        <p:spPr>
          <a:xfrm>
            <a:off x="476051" y="4295436"/>
            <a:ext cx="9960742" cy="170552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800" b="0" i="1" u="none" strike="noStrike" kern="1200" cap="none" spc="0" baseline="0" dirty="0">
                <a:solidFill>
                  <a:srgbClr val="000000"/>
                </a:solidFill>
                <a:uFillTx/>
                <a:latin typeface="Gill Sans MT"/>
              </a:rPr>
              <a:t>The claimant’s claim is for damages for personal injury and consequential loss sustained by the claimant in a road traffic accident at the junction of </a:t>
            </a:r>
            <a:r>
              <a:rPr lang="en-GB" sz="1800" b="0" i="1" u="none" strike="noStrike" kern="1200" cap="none" spc="0" baseline="0" dirty="0" err="1">
                <a:solidFill>
                  <a:srgbClr val="000000"/>
                </a:solidFill>
                <a:uFillTx/>
                <a:latin typeface="Gill Sans MT"/>
              </a:rPr>
              <a:t>Nabb</a:t>
            </a:r>
            <a:r>
              <a:rPr lang="en-GB" sz="1800" b="0" i="1" u="none" strike="noStrike" kern="1200" cap="none" spc="0" baseline="0" dirty="0">
                <a:solidFill>
                  <a:srgbClr val="000000"/>
                </a:solidFill>
                <a:uFillTx/>
                <a:latin typeface="Gill Sans MT"/>
              </a:rPr>
              <a:t> Lane and Peter’s Lane in Hopley on 20 February 2018, caused by the negligent driving of the defendant, together with interest pursuant to section 35A Senior Courts Act 1981 [High Court]/s69 County Courts Act 1984 [County Court] at such rate and for such period as this court deems fit.</a:t>
            </a:r>
          </a:p>
        </p:txBody>
      </p:sp>
      <p:sp>
        <p:nvSpPr>
          <p:cNvPr id="4" name="Title 1">
            <a:extLst>
              <a:ext uri="{FF2B5EF4-FFF2-40B4-BE49-F238E27FC236}">
                <a16:creationId xmlns:a16="http://schemas.microsoft.com/office/drawing/2014/main" id="{C8DFBE52-1B3B-2B73-8C7B-498EE61E8338}"/>
              </a:ext>
            </a:extLst>
          </p:cNvPr>
          <p:cNvSpPr txBox="1">
            <a:spLocks/>
          </p:cNvSpPr>
          <p:nvPr/>
        </p:nvSpPr>
        <p:spPr>
          <a:xfrm>
            <a:off x="476051" y="172528"/>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5E5403-C1F3-F87C-AC6B-DF6E27488F29}"/>
              </a:ext>
            </a:extLst>
          </p:cNvPr>
          <p:cNvSpPr txBox="1">
            <a:spLocks noGrp="1"/>
          </p:cNvSpPr>
          <p:nvPr>
            <p:ph idx="1"/>
          </p:nvPr>
        </p:nvSpPr>
        <p:spPr>
          <a:xfrm>
            <a:off x="476051" y="1016151"/>
            <a:ext cx="8596668" cy="5476664"/>
          </a:xfrm>
        </p:spPr>
        <p:txBody>
          <a:bodyPr>
            <a:normAutofit/>
          </a:bodyPr>
          <a:lstStyle/>
          <a:p>
            <a:pPr marL="0" lvl="0" indent="0">
              <a:buNone/>
            </a:pPr>
            <a:r>
              <a:rPr lang="en-GB" b="1" dirty="0"/>
              <a:t>4. Remedy</a:t>
            </a:r>
          </a:p>
          <a:p>
            <a:pPr marL="0" lvl="0" indent="0">
              <a:buNone/>
            </a:pPr>
            <a:r>
              <a:rPr lang="en-GB" dirty="0"/>
              <a:t>The claimant must specify in the claim form the remedy sought (</a:t>
            </a:r>
            <a:r>
              <a:rPr lang="en-GB" b="1" dirty="0"/>
              <a:t>r16.2</a:t>
            </a:r>
            <a:r>
              <a:rPr lang="en-GB" dirty="0"/>
              <a:t>).  This usually goes with details of the claim (</a:t>
            </a:r>
            <a:r>
              <a:rPr lang="en-GB" dirty="0" err="1"/>
              <a:t>eg</a:t>
            </a:r>
            <a:r>
              <a:rPr lang="en-GB" dirty="0"/>
              <a:t> damages or injunction).</a:t>
            </a:r>
          </a:p>
          <a:p>
            <a:pPr marL="0" lvl="0" indent="0">
              <a:buNone/>
            </a:pPr>
            <a:r>
              <a:rPr lang="en-GB" b="1" dirty="0"/>
              <a:t>5. Statement of value</a:t>
            </a:r>
          </a:p>
          <a:p>
            <a:pPr marL="0" lvl="0" indent="0">
              <a:buNone/>
            </a:pPr>
            <a:r>
              <a:rPr lang="en-GB" b="1" dirty="0"/>
              <a:t>R16.2 </a:t>
            </a:r>
            <a:r>
              <a:rPr lang="en-GB" dirty="0"/>
              <a:t>states that where the Cl is making a claims for money, the claim form must contain a statement of value (</a:t>
            </a:r>
            <a:r>
              <a:rPr lang="en-GB" dirty="0" err="1"/>
              <a:t>ie</a:t>
            </a:r>
            <a:r>
              <a:rPr lang="en-GB" dirty="0"/>
              <a:t> how much they expect to recover).  An indication of the value of the claim will help the court with case management (</a:t>
            </a:r>
            <a:r>
              <a:rPr lang="en-GB" dirty="0" err="1"/>
              <a:t>eg</a:t>
            </a:r>
            <a:r>
              <a:rPr lang="en-GB" dirty="0"/>
              <a:t> allocating to track).</a:t>
            </a:r>
          </a:p>
          <a:p>
            <a:pPr marL="0" lvl="0" indent="0">
              <a:buNone/>
            </a:pPr>
            <a:endParaRPr lang="en-GB" b="1" dirty="0"/>
          </a:p>
        </p:txBody>
      </p:sp>
      <p:sp>
        <p:nvSpPr>
          <p:cNvPr id="4" name="Title 1">
            <a:extLst>
              <a:ext uri="{FF2B5EF4-FFF2-40B4-BE49-F238E27FC236}">
                <a16:creationId xmlns:a16="http://schemas.microsoft.com/office/drawing/2014/main" id="{63C78012-3AF8-D18F-7DC3-9A6006685E73}"/>
              </a:ext>
            </a:extLst>
          </p:cNvPr>
          <p:cNvSpPr txBox="1">
            <a:spLocks/>
          </p:cNvSpPr>
          <p:nvPr/>
        </p:nvSpPr>
        <p:spPr>
          <a:xfrm>
            <a:off x="476051" y="172528"/>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7373F-54BF-966C-06FC-E41D170790A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9E5453-69EA-4268-39C0-851D6FC270A0}"/>
              </a:ext>
            </a:extLst>
          </p:cNvPr>
          <p:cNvSpPr>
            <a:spLocks noGrp="1"/>
          </p:cNvSpPr>
          <p:nvPr>
            <p:ph type="title"/>
          </p:nvPr>
        </p:nvSpPr>
        <p:spPr>
          <a:xfrm>
            <a:off x="441546" y="287547"/>
            <a:ext cx="2870998" cy="1316966"/>
          </a:xfrm>
        </p:spPr>
        <p:txBody>
          <a:bodyPr>
            <a:normAutofit/>
          </a:bodyPr>
          <a:lstStyle/>
          <a:p>
            <a:r>
              <a:rPr lang="en-GB" dirty="0"/>
              <a:t>Statement of Value</a:t>
            </a:r>
          </a:p>
        </p:txBody>
      </p:sp>
      <p:pic>
        <p:nvPicPr>
          <p:cNvPr id="5" name="Picture 4">
            <a:extLst>
              <a:ext uri="{FF2B5EF4-FFF2-40B4-BE49-F238E27FC236}">
                <a16:creationId xmlns:a16="http://schemas.microsoft.com/office/drawing/2014/main" id="{4143E966-10D1-015B-0EDC-6AE957347963}"/>
              </a:ext>
            </a:extLst>
          </p:cNvPr>
          <p:cNvPicPr>
            <a:picLocks noChangeAspect="1"/>
          </p:cNvPicPr>
          <p:nvPr/>
        </p:nvPicPr>
        <p:blipFill>
          <a:blip r:embed="rId2"/>
          <a:stretch>
            <a:fillRect/>
          </a:stretch>
        </p:blipFill>
        <p:spPr>
          <a:xfrm>
            <a:off x="2055576" y="946030"/>
            <a:ext cx="8687185" cy="5735554"/>
          </a:xfrm>
          <a:prstGeom prst="rect">
            <a:avLst/>
          </a:prstGeom>
        </p:spPr>
      </p:pic>
    </p:spTree>
    <p:extLst>
      <p:ext uri="{BB962C8B-B14F-4D97-AF65-F5344CB8AC3E}">
        <p14:creationId xmlns:p14="http://schemas.microsoft.com/office/powerpoint/2010/main" val="4200192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98CF5-7D6C-F59B-289E-EC9E163426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18396B-1300-3902-D35F-5CBD54342DE5}"/>
              </a:ext>
            </a:extLst>
          </p:cNvPr>
          <p:cNvSpPr>
            <a:spLocks noGrp="1"/>
          </p:cNvSpPr>
          <p:nvPr>
            <p:ph type="title"/>
          </p:nvPr>
        </p:nvSpPr>
        <p:spPr>
          <a:xfrm>
            <a:off x="292019" y="156238"/>
            <a:ext cx="9197037" cy="660400"/>
          </a:xfrm>
        </p:spPr>
        <p:txBody>
          <a:bodyPr/>
          <a:lstStyle/>
          <a:p>
            <a:r>
              <a:rPr lang="en-GB" dirty="0"/>
              <a:t>To be disregarded in a statement of value</a:t>
            </a:r>
          </a:p>
        </p:txBody>
      </p:sp>
      <p:pic>
        <p:nvPicPr>
          <p:cNvPr id="5" name="Picture 4">
            <a:extLst>
              <a:ext uri="{FF2B5EF4-FFF2-40B4-BE49-F238E27FC236}">
                <a16:creationId xmlns:a16="http://schemas.microsoft.com/office/drawing/2014/main" id="{BB6799E6-FE35-A73D-DEED-26D1514947DF}"/>
              </a:ext>
            </a:extLst>
          </p:cNvPr>
          <p:cNvPicPr>
            <a:picLocks noChangeAspect="1"/>
          </p:cNvPicPr>
          <p:nvPr/>
        </p:nvPicPr>
        <p:blipFill>
          <a:blip r:embed="rId2"/>
          <a:stretch>
            <a:fillRect/>
          </a:stretch>
        </p:blipFill>
        <p:spPr>
          <a:xfrm>
            <a:off x="983411" y="910522"/>
            <a:ext cx="9374037" cy="5642677"/>
          </a:xfrm>
          <a:prstGeom prst="rect">
            <a:avLst/>
          </a:prstGeom>
        </p:spPr>
      </p:pic>
    </p:spTree>
    <p:extLst>
      <p:ext uri="{BB962C8B-B14F-4D97-AF65-F5344CB8AC3E}">
        <p14:creationId xmlns:p14="http://schemas.microsoft.com/office/powerpoint/2010/main" val="35514608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DA160-832E-74F6-52D5-433F3D9D8FCB}"/>
              </a:ext>
            </a:extLst>
          </p:cNvPr>
          <p:cNvSpPr>
            <a:spLocks noGrp="1"/>
          </p:cNvSpPr>
          <p:nvPr>
            <p:ph type="title"/>
          </p:nvPr>
        </p:nvSpPr>
        <p:spPr>
          <a:xfrm>
            <a:off x="458798" y="212785"/>
            <a:ext cx="4452508" cy="730370"/>
          </a:xfrm>
        </p:spPr>
        <p:txBody>
          <a:bodyPr/>
          <a:lstStyle/>
          <a:p>
            <a:r>
              <a:rPr lang="en-GB" dirty="0"/>
              <a:t>Statements of value</a:t>
            </a:r>
          </a:p>
        </p:txBody>
      </p:sp>
      <p:sp>
        <p:nvSpPr>
          <p:cNvPr id="3" name="Content Placeholder 2">
            <a:extLst>
              <a:ext uri="{FF2B5EF4-FFF2-40B4-BE49-F238E27FC236}">
                <a16:creationId xmlns:a16="http://schemas.microsoft.com/office/drawing/2014/main" id="{ABD3F392-CECE-8681-1465-79D74E7B324E}"/>
              </a:ext>
            </a:extLst>
          </p:cNvPr>
          <p:cNvSpPr>
            <a:spLocks noGrp="1"/>
          </p:cNvSpPr>
          <p:nvPr>
            <p:ph idx="1"/>
          </p:nvPr>
        </p:nvSpPr>
        <p:spPr>
          <a:xfrm>
            <a:off x="458797" y="1056408"/>
            <a:ext cx="8972749" cy="5407652"/>
          </a:xfrm>
        </p:spPr>
        <p:txBody>
          <a:bodyPr>
            <a:normAutofit fontScale="92500" lnSpcReduction="20000"/>
          </a:bodyPr>
          <a:lstStyle/>
          <a:p>
            <a:pPr algn="l" fontAlgn="base"/>
            <a:r>
              <a:rPr lang="en-GB" dirty="0"/>
              <a:t>Personal Injury claims: </a:t>
            </a:r>
            <a:r>
              <a:rPr lang="en-US" b="0" i="0" dirty="0">
                <a:solidFill>
                  <a:srgbClr val="000000"/>
                </a:solidFill>
                <a:effectLst/>
                <a:latin typeface="Inter"/>
              </a:rPr>
              <a:t>The rules in relation to personal injury claims are slightly different. Additionally, in claims for damages for personal injuries, in addition to the statement of value described above, additional information should be included in the statement of value.</a:t>
            </a:r>
          </a:p>
          <a:p>
            <a:pPr algn="l" fontAlgn="base"/>
            <a:r>
              <a:rPr lang="en-US" b="0" i="0" dirty="0">
                <a:solidFill>
                  <a:srgbClr val="000000"/>
                </a:solidFill>
                <a:effectLst/>
                <a:latin typeface="Inter"/>
              </a:rPr>
              <a:t>The claimant must also state in the claim form whether the amount which they expect to recover as general damages for pain, suffering and loss of amenity is:</a:t>
            </a:r>
          </a:p>
          <a:p>
            <a:pPr algn="l" fontAlgn="base">
              <a:buFont typeface="Arial" panose="020B0604020202020204" pitchFamily="34" charset="0"/>
              <a:buChar char="•"/>
            </a:pPr>
            <a:r>
              <a:rPr lang="en-US" b="0" i="0" dirty="0">
                <a:solidFill>
                  <a:srgbClr val="000000"/>
                </a:solidFill>
                <a:effectLst/>
                <a:latin typeface="inherit"/>
              </a:rPr>
              <a:t>not more than £1,500; or</a:t>
            </a:r>
          </a:p>
          <a:p>
            <a:pPr algn="l" fontAlgn="base">
              <a:buFont typeface="Arial" panose="020B0604020202020204" pitchFamily="34" charset="0"/>
              <a:buChar char="•"/>
            </a:pPr>
            <a:r>
              <a:rPr lang="en-US" b="0" i="0" dirty="0">
                <a:solidFill>
                  <a:srgbClr val="000000"/>
                </a:solidFill>
                <a:effectLst/>
                <a:latin typeface="inherit"/>
              </a:rPr>
              <a:t>more than £1,500.</a:t>
            </a:r>
          </a:p>
          <a:p>
            <a:pPr algn="l" fontAlgn="base"/>
            <a:r>
              <a:rPr lang="en-US" b="0" i="0" dirty="0">
                <a:solidFill>
                  <a:srgbClr val="000000"/>
                </a:solidFill>
                <a:effectLst/>
                <a:latin typeface="Inter"/>
              </a:rPr>
              <a:t>Where the claim is for damages for personal injuries arising from a road traffic accident which occurred on or after 31 May 2021, there are further requirements in </a:t>
            </a:r>
            <a:r>
              <a:rPr lang="en-US" b="1" i="0" dirty="0">
                <a:solidFill>
                  <a:srgbClr val="000000"/>
                </a:solidFill>
                <a:effectLst/>
                <a:latin typeface="inherit"/>
              </a:rPr>
              <a:t>r6.3(3A)</a:t>
            </a:r>
            <a:r>
              <a:rPr lang="en-US" b="0" i="0" dirty="0">
                <a:solidFill>
                  <a:srgbClr val="000000"/>
                </a:solidFill>
                <a:effectLst/>
                <a:latin typeface="Inter"/>
              </a:rPr>
              <a:t>. These correlate with the somewhat complex rules determining whether a claim falls within the financial threshold for the small claims track to be the normal track for those claims.</a:t>
            </a:r>
          </a:p>
          <a:p>
            <a:pPr algn="l" fontAlgn="base"/>
            <a:r>
              <a:rPr lang="en-GB" dirty="0"/>
              <a:t>High Court Claims: </a:t>
            </a:r>
            <a:r>
              <a:rPr lang="en-US" b="0" i="0" dirty="0">
                <a:solidFill>
                  <a:srgbClr val="000000"/>
                </a:solidFill>
                <a:effectLst/>
                <a:latin typeface="Inter"/>
              </a:rPr>
              <a:t>For a High Court claim, to confirm that the correct court has been used to issue the proceedings, the claimant must state that they expect to recover more than:</a:t>
            </a:r>
          </a:p>
          <a:p>
            <a:pPr algn="l" fontAlgn="base">
              <a:buFont typeface="Arial" panose="020B0604020202020204" pitchFamily="34" charset="0"/>
              <a:buChar char="•"/>
            </a:pPr>
            <a:r>
              <a:rPr lang="en-US" b="0" i="0" dirty="0">
                <a:solidFill>
                  <a:srgbClr val="000000"/>
                </a:solidFill>
                <a:effectLst/>
                <a:latin typeface="inherit"/>
              </a:rPr>
              <a:t>£100,000 for </a:t>
            </a:r>
            <a:r>
              <a:rPr lang="en-US" b="1" i="0" dirty="0">
                <a:solidFill>
                  <a:srgbClr val="000000"/>
                </a:solidFill>
                <a:effectLst/>
                <a:latin typeface="inherit"/>
              </a:rPr>
              <a:t>damages </a:t>
            </a:r>
            <a:r>
              <a:rPr lang="en-US" b="0" i="0" dirty="0">
                <a:solidFill>
                  <a:srgbClr val="000000"/>
                </a:solidFill>
                <a:effectLst/>
                <a:latin typeface="inherit"/>
              </a:rPr>
              <a:t>claims (such as for breach of contract) which do not include a claim for damages for personal injury; or</a:t>
            </a:r>
          </a:p>
          <a:p>
            <a:pPr algn="l" fontAlgn="base">
              <a:buFont typeface="Arial" panose="020B0604020202020204" pitchFamily="34" charset="0"/>
              <a:buChar char="•"/>
            </a:pPr>
            <a:r>
              <a:rPr lang="en-US" b="0" i="0" dirty="0">
                <a:solidFill>
                  <a:srgbClr val="000000"/>
                </a:solidFill>
                <a:effectLst/>
                <a:latin typeface="inherit"/>
              </a:rPr>
              <a:t>£50,000 or more in total for a claim which includes a claim for damages for </a:t>
            </a:r>
            <a:r>
              <a:rPr lang="en-US" b="1" i="0" dirty="0">
                <a:solidFill>
                  <a:srgbClr val="000000"/>
                </a:solidFill>
                <a:effectLst/>
                <a:latin typeface="inherit"/>
              </a:rPr>
              <a:t>personal injury</a:t>
            </a:r>
            <a:r>
              <a:rPr lang="en-US" b="0" i="0" dirty="0">
                <a:solidFill>
                  <a:srgbClr val="000000"/>
                </a:solidFill>
                <a:effectLst/>
                <a:latin typeface="inherit"/>
              </a:rPr>
              <a:t>.</a:t>
            </a:r>
          </a:p>
          <a:p>
            <a:pPr algn="l" fontAlgn="base"/>
            <a:r>
              <a:rPr lang="en-US" b="0" i="0" dirty="0">
                <a:solidFill>
                  <a:srgbClr val="000000"/>
                </a:solidFill>
                <a:effectLst/>
                <a:latin typeface="Inter"/>
              </a:rPr>
              <a:t>The personal injury component itself does not have to exceed £50,000 – what matters is whether the claim includes a claim for damages for personal injury, and whether the total value of the claim is over £50,000. There is no need to provide any further information on value in the statement of value.</a:t>
            </a:r>
          </a:p>
          <a:p>
            <a:endParaRPr lang="en-GB" dirty="0"/>
          </a:p>
        </p:txBody>
      </p:sp>
    </p:spTree>
    <p:extLst>
      <p:ext uri="{BB962C8B-B14F-4D97-AF65-F5344CB8AC3E}">
        <p14:creationId xmlns:p14="http://schemas.microsoft.com/office/powerpoint/2010/main" val="3304160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4E834-AEC1-D25A-86FF-C6220DD9BF99}"/>
              </a:ext>
            </a:extLst>
          </p:cNvPr>
          <p:cNvSpPr>
            <a:spLocks noGrp="1"/>
          </p:cNvSpPr>
          <p:nvPr>
            <p:ph type="title"/>
          </p:nvPr>
        </p:nvSpPr>
        <p:spPr>
          <a:xfrm>
            <a:off x="378285" y="212785"/>
            <a:ext cx="6609111" cy="759125"/>
          </a:xfrm>
        </p:spPr>
        <p:txBody>
          <a:bodyPr/>
          <a:lstStyle/>
          <a:p>
            <a:r>
              <a:rPr lang="en-GB" dirty="0"/>
              <a:t>Statements of value: Examples</a:t>
            </a:r>
          </a:p>
        </p:txBody>
      </p:sp>
      <p:pic>
        <p:nvPicPr>
          <p:cNvPr id="5" name="Picture 4">
            <a:extLst>
              <a:ext uri="{FF2B5EF4-FFF2-40B4-BE49-F238E27FC236}">
                <a16:creationId xmlns:a16="http://schemas.microsoft.com/office/drawing/2014/main" id="{81CD469B-72D2-00DF-3BB8-B36314164A76}"/>
              </a:ext>
            </a:extLst>
          </p:cNvPr>
          <p:cNvPicPr>
            <a:picLocks noChangeAspect="1"/>
          </p:cNvPicPr>
          <p:nvPr/>
        </p:nvPicPr>
        <p:blipFill>
          <a:blip r:embed="rId2"/>
          <a:stretch>
            <a:fillRect/>
          </a:stretch>
        </p:blipFill>
        <p:spPr>
          <a:xfrm>
            <a:off x="437070" y="971910"/>
            <a:ext cx="8735925" cy="2354629"/>
          </a:xfrm>
          <a:prstGeom prst="rect">
            <a:avLst/>
          </a:prstGeom>
        </p:spPr>
      </p:pic>
      <p:pic>
        <p:nvPicPr>
          <p:cNvPr id="7" name="Picture 6">
            <a:extLst>
              <a:ext uri="{FF2B5EF4-FFF2-40B4-BE49-F238E27FC236}">
                <a16:creationId xmlns:a16="http://schemas.microsoft.com/office/drawing/2014/main" id="{10F7ABCB-FD2C-5390-C071-64B5FE77C891}"/>
              </a:ext>
            </a:extLst>
          </p:cNvPr>
          <p:cNvPicPr>
            <a:picLocks noChangeAspect="1"/>
          </p:cNvPicPr>
          <p:nvPr/>
        </p:nvPicPr>
        <p:blipFill>
          <a:blip r:embed="rId3"/>
          <a:stretch>
            <a:fillRect/>
          </a:stretch>
        </p:blipFill>
        <p:spPr>
          <a:xfrm>
            <a:off x="529087" y="3796590"/>
            <a:ext cx="8229600" cy="2354629"/>
          </a:xfrm>
          <a:prstGeom prst="rect">
            <a:avLst/>
          </a:prstGeom>
        </p:spPr>
      </p:pic>
    </p:spTree>
    <p:extLst>
      <p:ext uri="{BB962C8B-B14F-4D97-AF65-F5344CB8AC3E}">
        <p14:creationId xmlns:p14="http://schemas.microsoft.com/office/powerpoint/2010/main" val="3081338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BAE81-2396-F44C-B891-5F57BFB547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83EFF6-C3A7-E90F-0466-2F21C63361E6}"/>
              </a:ext>
            </a:extLst>
          </p:cNvPr>
          <p:cNvSpPr>
            <a:spLocks noGrp="1"/>
          </p:cNvSpPr>
          <p:nvPr>
            <p:ph type="title"/>
          </p:nvPr>
        </p:nvSpPr>
        <p:spPr>
          <a:xfrm>
            <a:off x="378285" y="212785"/>
            <a:ext cx="6609111" cy="759125"/>
          </a:xfrm>
        </p:spPr>
        <p:txBody>
          <a:bodyPr/>
          <a:lstStyle/>
          <a:p>
            <a:r>
              <a:rPr lang="en-GB" dirty="0"/>
              <a:t>Statements of value: Examples</a:t>
            </a:r>
          </a:p>
        </p:txBody>
      </p:sp>
      <p:pic>
        <p:nvPicPr>
          <p:cNvPr id="4" name="Picture 3">
            <a:extLst>
              <a:ext uri="{FF2B5EF4-FFF2-40B4-BE49-F238E27FC236}">
                <a16:creationId xmlns:a16="http://schemas.microsoft.com/office/drawing/2014/main" id="{4CBB218E-77F9-6409-D924-4B8CA38E418F}"/>
              </a:ext>
            </a:extLst>
          </p:cNvPr>
          <p:cNvPicPr>
            <a:picLocks noChangeAspect="1"/>
          </p:cNvPicPr>
          <p:nvPr/>
        </p:nvPicPr>
        <p:blipFill>
          <a:blip r:embed="rId2"/>
          <a:stretch>
            <a:fillRect/>
          </a:stretch>
        </p:blipFill>
        <p:spPr>
          <a:xfrm>
            <a:off x="902897" y="1063054"/>
            <a:ext cx="9368288" cy="2462932"/>
          </a:xfrm>
          <a:prstGeom prst="rect">
            <a:avLst/>
          </a:prstGeom>
        </p:spPr>
      </p:pic>
      <p:pic>
        <p:nvPicPr>
          <p:cNvPr id="8" name="Picture 7">
            <a:extLst>
              <a:ext uri="{FF2B5EF4-FFF2-40B4-BE49-F238E27FC236}">
                <a16:creationId xmlns:a16="http://schemas.microsoft.com/office/drawing/2014/main" id="{FD3C8F7B-1C86-9FF0-3C6F-5BBC1104FA1A}"/>
              </a:ext>
            </a:extLst>
          </p:cNvPr>
          <p:cNvPicPr>
            <a:picLocks noChangeAspect="1"/>
          </p:cNvPicPr>
          <p:nvPr/>
        </p:nvPicPr>
        <p:blipFill>
          <a:blip r:embed="rId3"/>
          <a:stretch>
            <a:fillRect/>
          </a:stretch>
        </p:blipFill>
        <p:spPr>
          <a:xfrm>
            <a:off x="902897" y="3912988"/>
            <a:ext cx="9368288" cy="2684171"/>
          </a:xfrm>
          <a:prstGeom prst="rect">
            <a:avLst/>
          </a:prstGeom>
        </p:spPr>
      </p:pic>
    </p:spTree>
    <p:extLst>
      <p:ext uri="{BB962C8B-B14F-4D97-AF65-F5344CB8AC3E}">
        <p14:creationId xmlns:p14="http://schemas.microsoft.com/office/powerpoint/2010/main" val="20430434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FBB80-6C01-C24B-2BB2-7F7419911D3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83C78B-5130-D2FD-1D0D-191F7397ACB0}"/>
              </a:ext>
            </a:extLst>
          </p:cNvPr>
          <p:cNvSpPr txBox="1">
            <a:spLocks noGrp="1"/>
          </p:cNvSpPr>
          <p:nvPr>
            <p:ph idx="1"/>
          </p:nvPr>
        </p:nvSpPr>
        <p:spPr>
          <a:xfrm>
            <a:off x="476051" y="1016151"/>
            <a:ext cx="8596668" cy="5476664"/>
          </a:xfrm>
        </p:spPr>
        <p:txBody>
          <a:bodyPr>
            <a:normAutofit/>
          </a:bodyPr>
          <a:lstStyle/>
          <a:p>
            <a:pPr marL="0" lvl="0" indent="0">
              <a:buNone/>
            </a:pPr>
            <a:r>
              <a:rPr lang="en-GB" b="1" dirty="0"/>
              <a:t>6. Preferred Court for Hearings:</a:t>
            </a:r>
          </a:p>
          <a:p>
            <a:pPr lvl="0"/>
            <a:r>
              <a:rPr lang="en-GB" dirty="0"/>
              <a:t>The claim form must indicate the Cl’s preferred court for hearings.  </a:t>
            </a:r>
          </a:p>
          <a:p>
            <a:pPr lvl="0"/>
            <a:r>
              <a:rPr lang="en-GB" dirty="0"/>
              <a:t>Remember that all County Court money claims must be issued in CCMCC.  </a:t>
            </a:r>
          </a:p>
          <a:p>
            <a:pPr lvl="0"/>
            <a:r>
              <a:rPr lang="en-GB" dirty="0"/>
              <a:t>Later in the court process, the court will decide whether to transfer the case.  You will consider the location of the Claimant and how easy it will be for them and their witnesses to attend to give evidence when you make your choice.</a:t>
            </a:r>
          </a:p>
          <a:p>
            <a:pPr marL="0" lvl="0" indent="0">
              <a:buNone/>
            </a:pPr>
            <a:endParaRPr lang="en-GB" b="1" dirty="0"/>
          </a:p>
        </p:txBody>
      </p:sp>
      <p:sp>
        <p:nvSpPr>
          <p:cNvPr id="4" name="Title 1">
            <a:extLst>
              <a:ext uri="{FF2B5EF4-FFF2-40B4-BE49-F238E27FC236}">
                <a16:creationId xmlns:a16="http://schemas.microsoft.com/office/drawing/2014/main" id="{32CAEA35-175B-028C-90C0-2F0B916A095B}"/>
              </a:ext>
            </a:extLst>
          </p:cNvPr>
          <p:cNvSpPr txBox="1">
            <a:spLocks/>
          </p:cNvSpPr>
          <p:nvPr/>
        </p:nvSpPr>
        <p:spPr>
          <a:xfrm>
            <a:off x="476051" y="172528"/>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extLst>
      <p:ext uri="{BB962C8B-B14F-4D97-AF65-F5344CB8AC3E}">
        <p14:creationId xmlns:p14="http://schemas.microsoft.com/office/powerpoint/2010/main" val="41286839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FB25DF-21F3-F12E-5FC3-D201090AA6DA}"/>
              </a:ext>
            </a:extLst>
          </p:cNvPr>
          <p:cNvSpPr txBox="1">
            <a:spLocks noGrp="1"/>
          </p:cNvSpPr>
          <p:nvPr>
            <p:ph idx="1"/>
          </p:nvPr>
        </p:nvSpPr>
        <p:spPr>
          <a:xfrm>
            <a:off x="263265" y="924136"/>
            <a:ext cx="9392569" cy="5470913"/>
          </a:xfrm>
        </p:spPr>
        <p:txBody>
          <a:bodyPr>
            <a:normAutofit/>
          </a:bodyPr>
          <a:lstStyle/>
          <a:p>
            <a:pPr marL="0" lvl="0" indent="0">
              <a:buNone/>
            </a:pPr>
            <a:r>
              <a:rPr lang="en-GB" sz="2000" b="1" dirty="0"/>
              <a:t>7. Human Rights Act 1998</a:t>
            </a:r>
          </a:p>
          <a:p>
            <a:pPr marL="0" lvl="0" indent="0">
              <a:buNone/>
            </a:pPr>
            <a:r>
              <a:rPr lang="en-GB" sz="2000" dirty="0"/>
              <a:t>A box must be ticked on the reverse of the claim form indicating whether the claim includes any issues under the Human Rights Act 1998.</a:t>
            </a:r>
          </a:p>
          <a:p>
            <a:pPr marL="0" lvl="0" indent="0">
              <a:buNone/>
            </a:pPr>
            <a:r>
              <a:rPr lang="en-GB" sz="2000" b="1" dirty="0"/>
              <a:t>8. Particulars of claim</a:t>
            </a:r>
          </a:p>
          <a:p>
            <a:pPr marL="0" lvl="0" indent="0">
              <a:buNone/>
            </a:pPr>
            <a:r>
              <a:rPr lang="en-GB" sz="2000" dirty="0"/>
              <a:t>We will consider later how to draft these.  They are the formal written statement setting out in detail the nature of the Cl’s case together with the nature of the relief or remedy sought from the D.  This is either set out on the back of the claim form or marked as “attached” or “to follow”.</a:t>
            </a:r>
          </a:p>
          <a:p>
            <a:pPr marL="0" lvl="0" indent="0">
              <a:buNone/>
            </a:pPr>
            <a:r>
              <a:rPr lang="en-GB" sz="2000" b="1" dirty="0"/>
              <a:t>9. Court fees</a:t>
            </a:r>
          </a:p>
          <a:p>
            <a:pPr marL="0" lvl="0" indent="0">
              <a:buNone/>
            </a:pPr>
            <a:r>
              <a:rPr lang="en-GB" sz="2000" dirty="0"/>
              <a:t>The bottom right hand box of the claim form must be completed as follows:-</a:t>
            </a:r>
          </a:p>
          <a:p>
            <a:pPr marL="0" indent="0">
              <a:buNone/>
            </a:pPr>
            <a:r>
              <a:rPr lang="en-GB" sz="2000" b="0" i="0" u="none" strike="noStrike" kern="1200" cap="none" spc="0" baseline="0" dirty="0">
                <a:solidFill>
                  <a:srgbClr val="000000"/>
                </a:solidFill>
                <a:uFillTx/>
                <a:latin typeface="Gill Sans MT"/>
              </a:rPr>
              <a:t>Court fee: this is set under the Civil Proceedings and Family Proceedings Fees (Amendment) Order 2015 and depends on the remedy claimed.  Where money is claimed, the fee is based upon your valuation of the case and your statement as to value on the face of the claim form.</a:t>
            </a:r>
          </a:p>
          <a:p>
            <a:pPr marL="0" lvl="0" indent="0">
              <a:buNone/>
            </a:pPr>
            <a:endParaRPr lang="en-GB" sz="2000" dirty="0"/>
          </a:p>
          <a:p>
            <a:pPr marL="0" lvl="0" indent="0">
              <a:buNone/>
            </a:pPr>
            <a:endParaRPr lang="en-GB" dirty="0"/>
          </a:p>
        </p:txBody>
      </p:sp>
      <p:sp>
        <p:nvSpPr>
          <p:cNvPr id="4" name="Title 1">
            <a:extLst>
              <a:ext uri="{FF2B5EF4-FFF2-40B4-BE49-F238E27FC236}">
                <a16:creationId xmlns:a16="http://schemas.microsoft.com/office/drawing/2014/main" id="{15F2CAE0-BDDE-06B2-3ED1-72E3204B421A}"/>
              </a:ext>
            </a:extLst>
          </p:cNvPr>
          <p:cNvSpPr txBox="1">
            <a:spLocks/>
          </p:cNvSpPr>
          <p:nvPr/>
        </p:nvSpPr>
        <p:spPr>
          <a:xfrm>
            <a:off x="476051" y="172528"/>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AB0947-E88B-BD1C-8EF8-DEA62048BD77}"/>
              </a:ext>
            </a:extLst>
          </p:cNvPr>
          <p:cNvSpPr txBox="1">
            <a:spLocks noGrp="1"/>
          </p:cNvSpPr>
          <p:nvPr>
            <p:ph idx="1"/>
          </p:nvPr>
        </p:nvSpPr>
        <p:spPr>
          <a:xfrm>
            <a:off x="305914" y="1440636"/>
            <a:ext cx="9430433" cy="5046428"/>
          </a:xfrm>
        </p:spPr>
        <p:txBody>
          <a:bodyPr>
            <a:normAutofit/>
          </a:bodyPr>
          <a:lstStyle/>
          <a:p>
            <a:pPr lvl="0">
              <a:buAutoNum type="arabicPeriod" startAt="10"/>
            </a:pPr>
            <a:r>
              <a:rPr lang="en-GB" sz="2000" b="1" dirty="0"/>
              <a:t>Amount claimed: </a:t>
            </a:r>
            <a:r>
              <a:rPr lang="en-GB" sz="2000" dirty="0"/>
              <a:t>for a debt, you would complete the amount of the debt.  For a damages claim you would either leave this blank or insert “to be assessed” because, if the Cl is successful, the court will in due course assess the amount of damages. Where the Cl seeks a non-monetary remedy (</a:t>
            </a:r>
            <a:r>
              <a:rPr lang="en-GB" sz="2000" dirty="0" err="1"/>
              <a:t>ie</a:t>
            </a:r>
            <a:r>
              <a:rPr lang="en-GB" sz="2000" dirty="0"/>
              <a:t> injunction) you would leave this blank.</a:t>
            </a:r>
          </a:p>
          <a:p>
            <a:pPr>
              <a:buFont typeface="Wingdings 3" charset="2"/>
              <a:buAutoNum type="arabicPeriod" startAt="10"/>
            </a:pPr>
            <a:r>
              <a:rPr lang="en-GB" sz="2000" b="1" dirty="0"/>
              <a:t>Legal representative’s costs: </a:t>
            </a:r>
            <a:r>
              <a:rPr lang="en-GB" sz="2000" dirty="0"/>
              <a:t>where a debt or possession order is claimed, there are fixed costs.  You should insert the relevant amount here.  Where damages or non-monetary relief (except for a possession order) is claimed, you would either leave this blank or insert “to be assessed” because, if the Cl is successful, the court will assess the amount of costs to be paid.</a:t>
            </a:r>
          </a:p>
          <a:p>
            <a:pPr>
              <a:buFont typeface="Wingdings 3" charset="2"/>
              <a:buAutoNum type="arabicPeriod" startAt="10"/>
            </a:pPr>
            <a:r>
              <a:rPr lang="en-GB" sz="1800" b="1" i="0" u="none" strike="noStrike" kern="1200" cap="none" spc="0" baseline="0" dirty="0">
                <a:solidFill>
                  <a:srgbClr val="000000"/>
                </a:solidFill>
                <a:uFillTx/>
              </a:rPr>
              <a:t>Compliance with Practice Direction – Pre-Action Conduct and Protocols</a:t>
            </a:r>
          </a:p>
          <a:p>
            <a:pPr marL="0" marR="0" lvl="0" indent="0" algn="l" defTabSz="457200" rtl="0" fontAlgn="auto" hangingPunct="1">
              <a:lnSpc>
                <a:spcPct val="15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rPr>
              <a:t>Finally, para 13 PD-PACP states that the court expects the parties to comply with the PD or with the relevant pre-action protocol.  The court will take into account non-compliance when giving directions and making costs orders.</a:t>
            </a:r>
          </a:p>
          <a:p>
            <a:pPr>
              <a:buFont typeface="Wingdings 3" charset="2"/>
              <a:buAutoNum type="arabicPeriod" startAt="10"/>
            </a:pPr>
            <a:endParaRPr lang="en-GB" dirty="0"/>
          </a:p>
          <a:p>
            <a:pPr lvl="0">
              <a:buAutoNum type="arabicPeriod" startAt="10"/>
            </a:pPr>
            <a:endParaRPr lang="en-GB" sz="1800" b="1" dirty="0"/>
          </a:p>
        </p:txBody>
      </p:sp>
      <p:sp>
        <p:nvSpPr>
          <p:cNvPr id="5" name="Title 1">
            <a:extLst>
              <a:ext uri="{FF2B5EF4-FFF2-40B4-BE49-F238E27FC236}">
                <a16:creationId xmlns:a16="http://schemas.microsoft.com/office/drawing/2014/main" id="{05D567BA-DF66-8692-B080-AF4E81C30D2E}"/>
              </a:ext>
            </a:extLst>
          </p:cNvPr>
          <p:cNvSpPr txBox="1">
            <a:spLocks/>
          </p:cNvSpPr>
          <p:nvPr/>
        </p:nvSpPr>
        <p:spPr>
          <a:xfrm>
            <a:off x="430043" y="488829"/>
            <a:ext cx="8596668" cy="1320800"/>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081354F-7C82-DC14-4769-9963CF679BB5}"/>
              </a:ext>
            </a:extLst>
          </p:cNvPr>
          <p:cNvSpPr txBox="1">
            <a:spLocks noGrp="1"/>
          </p:cNvSpPr>
          <p:nvPr>
            <p:ph idx="1"/>
          </p:nvPr>
        </p:nvSpPr>
        <p:spPr>
          <a:xfrm>
            <a:off x="315023" y="896265"/>
            <a:ext cx="10186199" cy="5780579"/>
          </a:xfrm>
        </p:spPr>
        <p:txBody>
          <a:bodyPr>
            <a:noAutofit/>
          </a:bodyPr>
          <a:lstStyle/>
          <a:p>
            <a:pPr marL="0" lvl="0" indent="0">
              <a:buNone/>
            </a:pPr>
            <a:r>
              <a:rPr lang="en-GB" sz="2400" b="1" dirty="0"/>
              <a:t>13. Statement of truth</a:t>
            </a:r>
          </a:p>
          <a:p>
            <a:pPr marL="0" lvl="0" indent="0">
              <a:buNone/>
            </a:pPr>
            <a:r>
              <a:rPr lang="en-GB" sz="2400" dirty="0"/>
              <a:t>A claim form must be verified with a declaration by, or on behalf of, the Cl that the facts set out in the form are true.  This is required even where the particulars of claim are in a separate document.  The statement of truth is pre printed on the form.</a:t>
            </a:r>
          </a:p>
          <a:p>
            <a:pPr marL="0" indent="0" algn="l" fontAlgn="base" latinLnBrk="0">
              <a:buNone/>
            </a:pPr>
            <a:r>
              <a:rPr lang="en-US" sz="2000" b="1" i="0" dirty="0">
                <a:solidFill>
                  <a:srgbClr val="003E5B"/>
                </a:solidFill>
                <a:effectLst/>
              </a:rPr>
              <a:t>If the claimant is a company: </a:t>
            </a:r>
            <a:r>
              <a:rPr lang="en-US" sz="2000" b="0" i="0" dirty="0">
                <a:solidFill>
                  <a:srgbClr val="000000"/>
                </a:solidFill>
                <a:effectLst/>
              </a:rPr>
              <a:t>someone in a senior position (a director, treasurer, secretary, chief executive or manager) must sign the statement of truth. The signatory to the statement of truth must state the position held</a:t>
            </a:r>
            <a:r>
              <a:rPr lang="en-US" sz="2000" b="0" i="0" dirty="0">
                <a:solidFill>
                  <a:srgbClr val="000000"/>
                </a:solidFill>
                <a:effectLst/>
                <a:latin typeface="inherit"/>
              </a:rPr>
              <a:t>.</a:t>
            </a:r>
          </a:p>
          <a:p>
            <a:pPr marL="0" indent="0" algn="l" fontAlgn="base" latinLnBrk="0">
              <a:buNone/>
            </a:pPr>
            <a:r>
              <a:rPr lang="en-US" sz="2400" b="1" i="0" dirty="0">
                <a:solidFill>
                  <a:srgbClr val="000000"/>
                </a:solidFill>
                <a:effectLst/>
                <a:latin typeface="inherit"/>
              </a:rPr>
              <a:t>Wording for a statement of truth: </a:t>
            </a:r>
          </a:p>
          <a:p>
            <a:pPr marL="0" indent="0" algn="l" fontAlgn="base" latinLnBrk="0">
              <a:buNone/>
            </a:pPr>
            <a:r>
              <a:rPr lang="en-US" sz="2400" b="0" i="0" dirty="0">
                <a:solidFill>
                  <a:srgbClr val="000000"/>
                </a:solidFill>
                <a:effectLst/>
                <a:latin typeface="Inter"/>
              </a:rPr>
              <a:t>[I believe] [The party believes] that the facts stated in this [name of the document] are true. I understand that proceedings for contempt may be brought against anyone who makes, or causes to be made, a false statement in a document verified by a statement of truth without an honest belief in its truth.</a:t>
            </a:r>
            <a:endParaRPr lang="en-GB" sz="2400" dirty="0"/>
          </a:p>
          <a:p>
            <a:pPr algn="l" fontAlgn="base" latinLnBrk="0"/>
            <a:endParaRPr lang="en-US" sz="2400" b="0" i="0" dirty="0">
              <a:solidFill>
                <a:srgbClr val="000000"/>
              </a:solidFill>
              <a:effectLst/>
              <a:latin typeface="inherit"/>
            </a:endParaRPr>
          </a:p>
        </p:txBody>
      </p:sp>
      <p:sp>
        <p:nvSpPr>
          <p:cNvPr id="3" name="Title 1">
            <a:extLst>
              <a:ext uri="{FF2B5EF4-FFF2-40B4-BE49-F238E27FC236}">
                <a16:creationId xmlns:a16="http://schemas.microsoft.com/office/drawing/2014/main" id="{BC093F53-A271-EEB9-BEE8-8B16A5F1C05D}"/>
              </a:ext>
            </a:extLst>
          </p:cNvPr>
          <p:cNvSpPr txBox="1">
            <a:spLocks/>
          </p:cNvSpPr>
          <p:nvPr/>
        </p:nvSpPr>
        <p:spPr>
          <a:xfrm>
            <a:off x="315024" y="120768"/>
            <a:ext cx="8596668" cy="828138"/>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586FC-BB16-CDD4-A6A2-A0B2DD9E6D2C}"/>
            </a:ext>
          </a:extLst>
        </p:cNvPr>
        <p:cNvGrpSpPr/>
        <p:nvPr/>
      </p:nvGrpSpPr>
      <p:grpSpPr>
        <a:xfrm>
          <a:off x="0" y="0"/>
          <a:ext cx="0" cy="0"/>
          <a:chOff x="0" y="0"/>
          <a:chExt cx="0" cy="0"/>
        </a:xfrm>
      </p:grpSpPr>
      <p:sp>
        <p:nvSpPr>
          <p:cNvPr id="2" name="Content Placeholder 2">
            <a:extLst>
              <a:ext uri="{FF2B5EF4-FFF2-40B4-BE49-F238E27FC236}">
                <a16:creationId xmlns:a16="http://schemas.microsoft.com/office/drawing/2014/main" id="{0B73BCA7-D8EE-1879-746B-CB8B4274C7D6}"/>
              </a:ext>
            </a:extLst>
          </p:cNvPr>
          <p:cNvSpPr txBox="1">
            <a:spLocks noGrp="1"/>
          </p:cNvSpPr>
          <p:nvPr>
            <p:ph idx="1"/>
          </p:nvPr>
        </p:nvSpPr>
        <p:spPr>
          <a:xfrm>
            <a:off x="315023" y="896265"/>
            <a:ext cx="10186199" cy="5780579"/>
          </a:xfrm>
        </p:spPr>
        <p:txBody>
          <a:bodyPr>
            <a:noAutofit/>
          </a:bodyPr>
          <a:lstStyle/>
          <a:p>
            <a:pPr marL="0" indent="0" algn="l" fontAlgn="base" latinLnBrk="0">
              <a:buNone/>
            </a:pPr>
            <a:endParaRPr lang="en-US" sz="2400" b="0" i="0" dirty="0">
              <a:solidFill>
                <a:srgbClr val="000000"/>
              </a:solidFill>
              <a:effectLst/>
              <a:latin typeface="inherit"/>
            </a:endParaRPr>
          </a:p>
          <a:p>
            <a:pPr marL="0" lvl="0" indent="0">
              <a:buNone/>
            </a:pPr>
            <a:r>
              <a:rPr lang="en-GB" sz="2400" b="1" dirty="0"/>
              <a:t>14. Claimant’s address for service</a:t>
            </a:r>
          </a:p>
          <a:p>
            <a:pPr marL="0" lvl="0" indent="0">
              <a:buNone/>
            </a:pPr>
            <a:r>
              <a:rPr lang="en-GB" sz="2400" dirty="0" err="1"/>
              <a:t>I.e</a:t>
            </a:r>
            <a:r>
              <a:rPr lang="en-GB" sz="2400" dirty="0"/>
              <a:t> the address at which documents relating to the case should be sent to the Claimant and it must be within England and Wales.  Where the Claimant is represented by a firm of solicitors it will be the firm’s address.</a:t>
            </a:r>
          </a:p>
        </p:txBody>
      </p:sp>
      <p:sp>
        <p:nvSpPr>
          <p:cNvPr id="3" name="Title 1">
            <a:extLst>
              <a:ext uri="{FF2B5EF4-FFF2-40B4-BE49-F238E27FC236}">
                <a16:creationId xmlns:a16="http://schemas.microsoft.com/office/drawing/2014/main" id="{77E47354-6FDE-FA6B-AB76-C06FD3D8C73D}"/>
              </a:ext>
            </a:extLst>
          </p:cNvPr>
          <p:cNvSpPr txBox="1">
            <a:spLocks/>
          </p:cNvSpPr>
          <p:nvPr/>
        </p:nvSpPr>
        <p:spPr>
          <a:xfrm>
            <a:off x="315024" y="120768"/>
            <a:ext cx="8596668" cy="828138"/>
          </a:xfrm>
          <a:prstGeom prst="rect">
            <a:avLst/>
          </a:prstGeom>
        </p:spPr>
        <p:txBody>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b="1" dirty="0"/>
              <a:t>Drafting &amp; issuing continued…</a:t>
            </a:r>
          </a:p>
        </p:txBody>
      </p:sp>
    </p:spTree>
    <p:extLst>
      <p:ext uri="{BB962C8B-B14F-4D97-AF65-F5344CB8AC3E}">
        <p14:creationId xmlns:p14="http://schemas.microsoft.com/office/powerpoint/2010/main" val="3873329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17E9B-3815-6F57-E5A3-F87EB4A2D96D}"/>
              </a:ext>
            </a:extLst>
          </p:cNvPr>
          <p:cNvSpPr>
            <a:spLocks noGrp="1"/>
          </p:cNvSpPr>
          <p:nvPr>
            <p:ph type="title"/>
          </p:nvPr>
        </p:nvSpPr>
        <p:spPr>
          <a:xfrm>
            <a:off x="585319" y="156238"/>
            <a:ext cx="8596668" cy="1320800"/>
          </a:xfrm>
        </p:spPr>
        <p:txBody>
          <a:bodyPr/>
          <a:lstStyle/>
          <a:p>
            <a:r>
              <a:rPr lang="en-GB" dirty="0"/>
              <a:t>CPR Part 7 : Starting proceedings and what needs to be sent to court</a:t>
            </a:r>
          </a:p>
        </p:txBody>
      </p:sp>
      <p:sp>
        <p:nvSpPr>
          <p:cNvPr id="3" name="Content Placeholder 2">
            <a:extLst>
              <a:ext uri="{FF2B5EF4-FFF2-40B4-BE49-F238E27FC236}">
                <a16:creationId xmlns:a16="http://schemas.microsoft.com/office/drawing/2014/main" id="{A35888DE-EBA4-3648-1E48-C4941244850C}"/>
              </a:ext>
            </a:extLst>
          </p:cNvPr>
          <p:cNvSpPr>
            <a:spLocks noGrp="1"/>
          </p:cNvSpPr>
          <p:nvPr>
            <p:ph idx="1"/>
          </p:nvPr>
        </p:nvSpPr>
        <p:spPr>
          <a:xfrm>
            <a:off x="487553" y="1637253"/>
            <a:ext cx="8811722" cy="4556513"/>
          </a:xfrm>
        </p:spPr>
        <p:txBody>
          <a:bodyPr/>
          <a:lstStyle/>
          <a:p>
            <a:pPr algn="l" fontAlgn="base">
              <a:buFont typeface="Arial" panose="020B0604020202020204" pitchFamily="34" charset="0"/>
              <a:buChar char="•"/>
            </a:pPr>
            <a:r>
              <a:rPr lang="en-US" sz="2800" b="0" i="0" dirty="0">
                <a:solidFill>
                  <a:srgbClr val="000000"/>
                </a:solidFill>
                <a:effectLst/>
              </a:rPr>
              <a:t>A request to issue a claim form (usually a covering letter)</a:t>
            </a:r>
          </a:p>
          <a:p>
            <a:pPr algn="l" fontAlgn="base">
              <a:buFont typeface="Arial" panose="020B0604020202020204" pitchFamily="34" charset="0"/>
              <a:buChar char="•"/>
            </a:pPr>
            <a:r>
              <a:rPr lang="en-US" sz="2800" b="0" i="0" dirty="0">
                <a:solidFill>
                  <a:srgbClr val="000000"/>
                </a:solidFill>
                <a:effectLst/>
              </a:rPr>
              <a:t>Appropriate copies of the completed claim form (one for the court and one for each defendant); and</a:t>
            </a:r>
          </a:p>
          <a:p>
            <a:pPr algn="l" fontAlgn="base">
              <a:buFont typeface="Arial" panose="020B0604020202020204" pitchFamily="34" charset="0"/>
              <a:buChar char="•"/>
            </a:pPr>
            <a:r>
              <a:rPr lang="en-US" sz="2800" b="0" i="0" dirty="0">
                <a:solidFill>
                  <a:srgbClr val="000000"/>
                </a:solidFill>
                <a:effectLst/>
              </a:rPr>
              <a:t>The appropriate court issue fee.</a:t>
            </a:r>
          </a:p>
          <a:p>
            <a:pPr marL="0" indent="0">
              <a:buNone/>
            </a:pPr>
            <a:endParaRPr lang="en-GB" dirty="0"/>
          </a:p>
        </p:txBody>
      </p:sp>
    </p:spTree>
    <p:extLst>
      <p:ext uri="{BB962C8B-B14F-4D97-AF65-F5344CB8AC3E}">
        <p14:creationId xmlns:p14="http://schemas.microsoft.com/office/powerpoint/2010/main" val="13913936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60559-683F-710D-7B63-822CF3856FEB}"/>
              </a:ext>
            </a:extLst>
          </p:cNvPr>
          <p:cNvSpPr>
            <a:spLocks noGrp="1"/>
          </p:cNvSpPr>
          <p:nvPr>
            <p:ph type="title"/>
          </p:nvPr>
        </p:nvSpPr>
        <p:spPr>
          <a:xfrm>
            <a:off x="424293" y="167813"/>
            <a:ext cx="5309398" cy="752338"/>
          </a:xfrm>
        </p:spPr>
        <p:txBody>
          <a:bodyPr/>
          <a:lstStyle/>
          <a:p>
            <a:r>
              <a:rPr lang="en-GB" dirty="0"/>
              <a:t>Processing by the Court</a:t>
            </a:r>
          </a:p>
        </p:txBody>
      </p:sp>
      <p:sp>
        <p:nvSpPr>
          <p:cNvPr id="3" name="Content Placeholder 2">
            <a:extLst>
              <a:ext uri="{FF2B5EF4-FFF2-40B4-BE49-F238E27FC236}">
                <a16:creationId xmlns:a16="http://schemas.microsoft.com/office/drawing/2014/main" id="{48F53406-ECE1-304A-B256-EAC216434F87}"/>
              </a:ext>
            </a:extLst>
          </p:cNvPr>
          <p:cNvSpPr>
            <a:spLocks noGrp="1"/>
          </p:cNvSpPr>
          <p:nvPr>
            <p:ph idx="1"/>
          </p:nvPr>
        </p:nvSpPr>
        <p:spPr>
          <a:xfrm>
            <a:off x="424292" y="970030"/>
            <a:ext cx="9421323" cy="5614799"/>
          </a:xfrm>
        </p:spPr>
        <p:txBody>
          <a:bodyPr/>
          <a:lstStyle/>
          <a:p>
            <a:pPr>
              <a:lnSpc>
                <a:spcPct val="110000"/>
              </a:lnSpc>
            </a:pPr>
            <a:r>
              <a:rPr lang="en-GB" sz="2000" dirty="0"/>
              <a:t>Once the claim form is received, the court will check that it is in order and require 1 form to be signed by the person issuing it.  The claim form is then date-stamped and sealed, and a claim number written in the top right corner.  </a:t>
            </a:r>
          </a:p>
          <a:p>
            <a:pPr>
              <a:lnSpc>
                <a:spcPct val="110000"/>
              </a:lnSpc>
            </a:pPr>
            <a:r>
              <a:rPr lang="en-GB" sz="2000" dirty="0"/>
              <a:t>A </a:t>
            </a:r>
            <a:r>
              <a:rPr lang="en-GB" sz="2000" b="1" dirty="0"/>
              <a:t>notice of issue </a:t>
            </a:r>
            <a:r>
              <a:rPr lang="en-GB" sz="2000" dirty="0"/>
              <a:t>will be sent to the cl.</a:t>
            </a:r>
          </a:p>
          <a:p>
            <a:pPr>
              <a:lnSpc>
                <a:spcPct val="110000"/>
              </a:lnSpc>
            </a:pPr>
            <a:r>
              <a:rPr lang="en-GB" sz="2000" dirty="0"/>
              <a:t>For the purposes of the </a:t>
            </a:r>
            <a:r>
              <a:rPr lang="en-GB" sz="2000" b="1" dirty="0"/>
              <a:t>Limitation Act 1980 </a:t>
            </a:r>
            <a:r>
              <a:rPr lang="en-GB" sz="2000" dirty="0"/>
              <a:t>a claim is “brought”, and time will stop running, when the Cl delivers the claim form, fee, etc. to the court office.  </a:t>
            </a:r>
          </a:p>
          <a:p>
            <a:pPr>
              <a:lnSpc>
                <a:spcPct val="110000"/>
              </a:lnSpc>
            </a:pPr>
            <a:r>
              <a:rPr lang="en-GB" sz="2000" dirty="0"/>
              <a:t>When a claim form is issued by the court it is date stamped on its face.  This may or may not be the date on which the claim was brought, because there may be a delay between the Cl delivering the documents to the court for issue and the court staff actually issuing the claim.  </a:t>
            </a:r>
          </a:p>
          <a:p>
            <a:pPr>
              <a:lnSpc>
                <a:spcPct val="110000"/>
              </a:lnSpc>
            </a:pPr>
            <a:r>
              <a:rPr lang="en-GB" sz="2000" dirty="0"/>
              <a:t>This earlier date may be evidenced by the date stamp on any covering letter from the Cl’s solicitors, which is usually entered by the court staff when they open the post (</a:t>
            </a:r>
            <a:r>
              <a:rPr lang="en-GB" sz="2000" b="1" dirty="0"/>
              <a:t>para 5.2 PD7A</a:t>
            </a:r>
            <a:r>
              <a:rPr lang="en-GB" sz="2000" dirty="0"/>
              <a:t>)</a:t>
            </a:r>
          </a:p>
          <a:p>
            <a:endParaRPr lang="en-GB" dirty="0"/>
          </a:p>
        </p:txBody>
      </p:sp>
    </p:spTree>
    <p:extLst>
      <p:ext uri="{BB962C8B-B14F-4D97-AF65-F5344CB8AC3E}">
        <p14:creationId xmlns:p14="http://schemas.microsoft.com/office/powerpoint/2010/main" val="18024422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F3A9D-2C8F-2D67-8018-DA1700D905B3}"/>
              </a:ext>
            </a:extLst>
          </p:cNvPr>
          <p:cNvSpPr>
            <a:spLocks noGrp="1"/>
          </p:cNvSpPr>
          <p:nvPr>
            <p:ph type="title"/>
          </p:nvPr>
        </p:nvSpPr>
        <p:spPr>
          <a:xfrm>
            <a:off x="568066" y="247290"/>
            <a:ext cx="1772568" cy="759125"/>
          </a:xfrm>
        </p:spPr>
        <p:txBody>
          <a:bodyPr/>
          <a:lstStyle/>
          <a:p>
            <a:r>
              <a:rPr lang="en-GB" b="1" dirty="0">
                <a:solidFill>
                  <a:schemeClr val="tx1"/>
                </a:solidFill>
              </a:rPr>
              <a:t>STEPS</a:t>
            </a:r>
          </a:p>
        </p:txBody>
      </p:sp>
      <p:pic>
        <p:nvPicPr>
          <p:cNvPr id="4" name="Picture 3">
            <a:extLst>
              <a:ext uri="{FF2B5EF4-FFF2-40B4-BE49-F238E27FC236}">
                <a16:creationId xmlns:a16="http://schemas.microsoft.com/office/drawing/2014/main" id="{12DD342F-AACA-3031-04C7-93EFC41759BF}"/>
              </a:ext>
            </a:extLst>
          </p:cNvPr>
          <p:cNvPicPr>
            <a:picLocks noChangeAspect="1"/>
          </p:cNvPicPr>
          <p:nvPr/>
        </p:nvPicPr>
        <p:blipFill>
          <a:blip r:embed="rId2"/>
          <a:stretch>
            <a:fillRect/>
          </a:stretch>
        </p:blipFill>
        <p:spPr>
          <a:xfrm>
            <a:off x="2070340" y="0"/>
            <a:ext cx="8338868" cy="6858000"/>
          </a:xfrm>
          <a:prstGeom prst="rect">
            <a:avLst/>
          </a:prstGeom>
        </p:spPr>
      </p:pic>
    </p:spTree>
    <p:extLst>
      <p:ext uri="{BB962C8B-B14F-4D97-AF65-F5344CB8AC3E}">
        <p14:creationId xmlns:p14="http://schemas.microsoft.com/office/powerpoint/2010/main" val="943149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C9DD4D-8552-E526-75CD-0FCFA4A1ADE6}"/>
              </a:ext>
            </a:extLst>
          </p:cNvPr>
          <p:cNvPicPr>
            <a:picLocks noChangeAspect="1"/>
          </p:cNvPicPr>
          <p:nvPr/>
        </p:nvPicPr>
        <p:blipFill>
          <a:blip r:embed="rId2"/>
          <a:stretch>
            <a:fillRect/>
          </a:stretch>
        </p:blipFill>
        <p:spPr>
          <a:xfrm>
            <a:off x="2777706" y="51758"/>
            <a:ext cx="9123798" cy="6858000"/>
          </a:xfrm>
          <a:prstGeom prst="rect">
            <a:avLst/>
          </a:prstGeom>
        </p:spPr>
      </p:pic>
      <p:sp>
        <p:nvSpPr>
          <p:cNvPr id="4" name="TextBox 3">
            <a:extLst>
              <a:ext uri="{FF2B5EF4-FFF2-40B4-BE49-F238E27FC236}">
                <a16:creationId xmlns:a16="http://schemas.microsoft.com/office/drawing/2014/main" id="{09F1C87F-7F98-82EA-9464-DDC99416C478}"/>
              </a:ext>
            </a:extLst>
          </p:cNvPr>
          <p:cNvSpPr txBox="1"/>
          <p:nvPr/>
        </p:nvSpPr>
        <p:spPr>
          <a:xfrm>
            <a:off x="621102" y="1075426"/>
            <a:ext cx="2386641" cy="769441"/>
          </a:xfrm>
          <a:prstGeom prst="rect">
            <a:avLst/>
          </a:prstGeom>
          <a:noFill/>
        </p:spPr>
        <p:txBody>
          <a:bodyPr wrap="square" rtlCol="0">
            <a:spAutoFit/>
          </a:bodyPr>
          <a:lstStyle/>
          <a:p>
            <a:r>
              <a:rPr lang="en-GB" sz="4400" b="1" dirty="0"/>
              <a:t>STEPS</a:t>
            </a:r>
          </a:p>
        </p:txBody>
      </p:sp>
    </p:spTree>
    <p:extLst>
      <p:ext uri="{BB962C8B-B14F-4D97-AF65-F5344CB8AC3E}">
        <p14:creationId xmlns:p14="http://schemas.microsoft.com/office/powerpoint/2010/main" val="4013226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3FC99-B139-3AF1-5EA9-5A19D43572D8}"/>
              </a:ext>
            </a:extLst>
          </p:cNvPr>
          <p:cNvSpPr>
            <a:spLocks noGrp="1"/>
          </p:cNvSpPr>
          <p:nvPr>
            <p:ph type="title"/>
          </p:nvPr>
        </p:nvSpPr>
        <p:spPr/>
        <p:txBody>
          <a:bodyPr/>
          <a:lstStyle/>
          <a:p>
            <a:r>
              <a:rPr lang="en-GB" dirty="0"/>
              <a:t>CPR Part 6: Formalities involved in serving a Part 7 claim form</a:t>
            </a:r>
          </a:p>
        </p:txBody>
      </p:sp>
      <p:sp>
        <p:nvSpPr>
          <p:cNvPr id="3" name="Content Placeholder 2">
            <a:extLst>
              <a:ext uri="{FF2B5EF4-FFF2-40B4-BE49-F238E27FC236}">
                <a16:creationId xmlns:a16="http://schemas.microsoft.com/office/drawing/2014/main" id="{B31FEDA9-EE23-214E-A7ED-3034AB3FEB2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373753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32098-FADC-032A-1F78-C7041D26A7A4}"/>
              </a:ext>
            </a:extLst>
          </p:cNvPr>
          <p:cNvSpPr>
            <a:spLocks noGrp="1"/>
          </p:cNvSpPr>
          <p:nvPr>
            <p:ph type="title"/>
          </p:nvPr>
        </p:nvSpPr>
        <p:spPr/>
        <p:txBody>
          <a:bodyPr/>
          <a:lstStyle/>
          <a:p>
            <a:r>
              <a:rPr lang="en-GB" dirty="0"/>
              <a:t>Time limit for service of claim form and particulars of claim</a:t>
            </a:r>
          </a:p>
        </p:txBody>
      </p:sp>
      <p:sp>
        <p:nvSpPr>
          <p:cNvPr id="3" name="Content Placeholder 2">
            <a:extLst>
              <a:ext uri="{FF2B5EF4-FFF2-40B4-BE49-F238E27FC236}">
                <a16:creationId xmlns:a16="http://schemas.microsoft.com/office/drawing/2014/main" id="{729B8824-3641-BF21-A25F-B9C237BC6C57}"/>
              </a:ext>
            </a:extLst>
          </p:cNvPr>
          <p:cNvSpPr>
            <a:spLocks noGrp="1"/>
          </p:cNvSpPr>
          <p:nvPr>
            <p:ph idx="1"/>
          </p:nvPr>
        </p:nvSpPr>
        <p:spPr/>
        <p:txBody>
          <a:bodyPr>
            <a:normAutofit fontScale="92500" lnSpcReduction="20000"/>
          </a:bodyPr>
          <a:lstStyle/>
          <a:p>
            <a:pPr marL="0" lvl="0" indent="0">
              <a:buNone/>
            </a:pPr>
            <a:r>
              <a:rPr lang="en-GB" b="1" dirty="0"/>
              <a:t>Period of validity</a:t>
            </a:r>
          </a:p>
          <a:p>
            <a:pPr marL="0" lvl="0" indent="0">
              <a:buNone/>
            </a:pPr>
            <a:r>
              <a:rPr lang="en-GB" dirty="0"/>
              <a:t>Once the claim form is issued (</a:t>
            </a:r>
            <a:r>
              <a:rPr lang="en-GB" dirty="0" err="1"/>
              <a:t>ie</a:t>
            </a:r>
            <a:r>
              <a:rPr lang="en-GB" dirty="0"/>
              <a:t> the date sealed by the court), it must be served on the D </a:t>
            </a:r>
            <a:r>
              <a:rPr lang="en-GB" b="1" dirty="0"/>
              <a:t>within 4 calendar months </a:t>
            </a:r>
            <a:r>
              <a:rPr lang="en-GB" dirty="0"/>
              <a:t>after issue (or 6m where it is to be served out of jurisdiction) (</a:t>
            </a:r>
            <a:r>
              <a:rPr lang="en-GB" b="1" dirty="0"/>
              <a:t>r7.5</a:t>
            </a:r>
            <a:r>
              <a:rPr lang="en-GB" dirty="0"/>
              <a:t>).  The parties may agree to extend the life of a claim form, but this will be effective only if it is recorded in writing, typically by an exchange of letters</a:t>
            </a:r>
          </a:p>
          <a:p>
            <a:pPr marL="0" lvl="0" indent="0">
              <a:buNone/>
            </a:pPr>
            <a:r>
              <a:rPr lang="en-GB" dirty="0"/>
              <a:t>The particulars of claim should, if practicable, be contained in or served with the claim form.  Where they are not they must be served </a:t>
            </a:r>
            <a:r>
              <a:rPr lang="en-GB" b="1" dirty="0"/>
              <a:t>within 14 days </a:t>
            </a:r>
            <a:r>
              <a:rPr lang="en-GB" dirty="0"/>
              <a:t>after service of the claim form, and certainly no later than the latest time for serving the claim form (</a:t>
            </a:r>
            <a:r>
              <a:rPr lang="en-GB" dirty="0" err="1"/>
              <a:t>ie</a:t>
            </a:r>
            <a:r>
              <a:rPr lang="en-GB" dirty="0"/>
              <a:t> the 4 calendar month period).</a:t>
            </a:r>
          </a:p>
          <a:p>
            <a:pPr marL="0" lvl="0" indent="0">
              <a:buNone/>
            </a:pPr>
            <a:r>
              <a:rPr lang="en-GB" dirty="0"/>
              <a:t>Where the claimant serves the particulars of claim separately from the claim form, they must, </a:t>
            </a:r>
            <a:r>
              <a:rPr lang="en-GB" b="1" dirty="0"/>
              <a:t>within 7 days </a:t>
            </a:r>
            <a:r>
              <a:rPr lang="en-GB" dirty="0"/>
              <a:t>or service, file a copy of the particulars.</a:t>
            </a:r>
          </a:p>
          <a:p>
            <a:pPr marL="0" lvl="0" indent="0">
              <a:buNone/>
            </a:pPr>
            <a:r>
              <a:rPr lang="en-GB" sz="1800" b="1" dirty="0"/>
              <a:t>Example</a:t>
            </a:r>
          </a:p>
          <a:p>
            <a:pPr marL="0" lvl="0" indent="0">
              <a:buNone/>
            </a:pPr>
            <a:r>
              <a:rPr lang="en-GB" sz="1800" i="1" dirty="0"/>
              <a:t>As stated a “month” means a calendar month.  So, a claim form issued on 8 August 2022 must be served, within the jurisdiction, on or before 8 December 2022 (4 calendar months, excluding the date of issue).</a:t>
            </a:r>
          </a:p>
          <a:p>
            <a:pPr marL="0" lvl="0" indent="0">
              <a:buNone/>
            </a:pPr>
            <a:endParaRPr lang="en-GB" dirty="0"/>
          </a:p>
        </p:txBody>
      </p:sp>
    </p:spTree>
    <p:extLst>
      <p:ext uri="{BB962C8B-B14F-4D97-AF65-F5344CB8AC3E}">
        <p14:creationId xmlns:p14="http://schemas.microsoft.com/office/powerpoint/2010/main" val="41644016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B535E-5A2B-B6CE-7383-BFEC8418C907}"/>
              </a:ext>
            </a:extLst>
          </p:cNvPr>
          <p:cNvSpPr>
            <a:spLocks noGrp="1"/>
          </p:cNvSpPr>
          <p:nvPr>
            <p:ph type="title"/>
          </p:nvPr>
        </p:nvSpPr>
        <p:spPr>
          <a:xfrm>
            <a:off x="458798" y="243461"/>
            <a:ext cx="8596668" cy="831965"/>
          </a:xfrm>
        </p:spPr>
        <p:txBody>
          <a:bodyPr/>
          <a:lstStyle/>
          <a:p>
            <a:r>
              <a:rPr lang="en-GB" dirty="0"/>
              <a:t>Seeking an order for alternative service</a:t>
            </a:r>
          </a:p>
        </p:txBody>
      </p:sp>
      <p:sp>
        <p:nvSpPr>
          <p:cNvPr id="7" name="Content Placeholder 6">
            <a:extLst>
              <a:ext uri="{FF2B5EF4-FFF2-40B4-BE49-F238E27FC236}">
                <a16:creationId xmlns:a16="http://schemas.microsoft.com/office/drawing/2014/main" id="{0B05AD7E-B1B5-0B0A-2D5A-54BB30176393}"/>
              </a:ext>
            </a:extLst>
          </p:cNvPr>
          <p:cNvSpPr>
            <a:spLocks noGrp="1"/>
          </p:cNvSpPr>
          <p:nvPr>
            <p:ph idx="1"/>
          </p:nvPr>
        </p:nvSpPr>
        <p:spPr>
          <a:xfrm>
            <a:off x="458797" y="1075426"/>
            <a:ext cx="9179783" cy="5486400"/>
          </a:xfrm>
        </p:spPr>
        <p:txBody>
          <a:bodyPr>
            <a:noAutofit/>
          </a:bodyPr>
          <a:lstStyle/>
          <a:p>
            <a:r>
              <a:rPr lang="en-US" sz="2000" dirty="0"/>
              <a:t>In certain circumstances, when service may not have been effectively achieved within the period of validity of the claim form, it may be to seek an order that service has in fact been successfully effected by an alternative method.</a:t>
            </a:r>
          </a:p>
          <a:p>
            <a:r>
              <a:rPr lang="en-US" sz="2000" dirty="0"/>
              <a:t>R 6.15 enables the court, for good reason, to make an order permitting service by an alternative method or at an alternative place. The court may order that steps already taken to bring the claim to the attention of the defendant by an alternative method or at an alternative place have the effect of being good service.</a:t>
            </a:r>
          </a:p>
          <a:p>
            <a:r>
              <a:rPr lang="en-US" sz="2000" dirty="0"/>
              <a:t>The courts will consider such applications sympathetically when it is quite clear that the defendant has had notice of the proceedings and the failure of good service may have been by some understandable or reasonable misunderstanding. It is thought doubtful, however, that the courts would agree to rectify a position where the claimant (or their legal representative) has failed to serve properly as a result of a basic misunderstanding of CPR.</a:t>
            </a:r>
            <a:endParaRPr lang="en-GB" sz="2000" dirty="0"/>
          </a:p>
        </p:txBody>
      </p:sp>
    </p:spTree>
    <p:extLst>
      <p:ext uri="{BB962C8B-B14F-4D97-AF65-F5344CB8AC3E}">
        <p14:creationId xmlns:p14="http://schemas.microsoft.com/office/powerpoint/2010/main" val="447698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92003-099A-8FE3-6F46-3BF659FFDE31}"/>
              </a:ext>
            </a:extLst>
          </p:cNvPr>
          <p:cNvSpPr>
            <a:spLocks noGrp="1"/>
          </p:cNvSpPr>
          <p:nvPr>
            <p:ph type="title"/>
          </p:nvPr>
        </p:nvSpPr>
        <p:spPr>
          <a:xfrm>
            <a:off x="240262" y="161026"/>
            <a:ext cx="3515104" cy="856891"/>
          </a:xfrm>
        </p:spPr>
        <p:txBody>
          <a:bodyPr>
            <a:normAutofit fontScale="90000"/>
          </a:bodyPr>
          <a:lstStyle/>
          <a:p>
            <a:r>
              <a:rPr lang="en-GB" dirty="0"/>
              <a:t>Methods of service: r 7.5</a:t>
            </a:r>
          </a:p>
        </p:txBody>
      </p:sp>
      <p:pic>
        <p:nvPicPr>
          <p:cNvPr id="5" name="Picture 4">
            <a:extLst>
              <a:ext uri="{FF2B5EF4-FFF2-40B4-BE49-F238E27FC236}">
                <a16:creationId xmlns:a16="http://schemas.microsoft.com/office/drawing/2014/main" id="{DDE2AB35-E452-F8DA-2207-629093773877}"/>
              </a:ext>
            </a:extLst>
          </p:cNvPr>
          <p:cNvPicPr>
            <a:picLocks noChangeAspect="1"/>
          </p:cNvPicPr>
          <p:nvPr/>
        </p:nvPicPr>
        <p:blipFill>
          <a:blip r:embed="rId2"/>
          <a:stretch>
            <a:fillRect/>
          </a:stretch>
        </p:blipFill>
        <p:spPr>
          <a:xfrm>
            <a:off x="3094008" y="227742"/>
            <a:ext cx="8235350" cy="6453432"/>
          </a:xfrm>
          <a:prstGeom prst="rect">
            <a:avLst/>
          </a:prstGeom>
        </p:spPr>
      </p:pic>
    </p:spTree>
    <p:extLst>
      <p:ext uri="{BB962C8B-B14F-4D97-AF65-F5344CB8AC3E}">
        <p14:creationId xmlns:p14="http://schemas.microsoft.com/office/powerpoint/2010/main" val="22794228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12004-2C8A-2EBF-3353-979ADEC81037}"/>
              </a:ext>
            </a:extLst>
          </p:cNvPr>
          <p:cNvSpPr>
            <a:spLocks noGrp="1"/>
          </p:cNvSpPr>
          <p:nvPr>
            <p:ph type="title"/>
          </p:nvPr>
        </p:nvSpPr>
        <p:spPr>
          <a:xfrm>
            <a:off x="424292" y="235789"/>
            <a:ext cx="4843572" cy="741871"/>
          </a:xfrm>
        </p:spPr>
        <p:txBody>
          <a:bodyPr/>
          <a:lstStyle/>
          <a:p>
            <a:r>
              <a:rPr lang="en-GB" dirty="0"/>
              <a:t>Service…. continued</a:t>
            </a:r>
          </a:p>
        </p:txBody>
      </p:sp>
      <p:sp>
        <p:nvSpPr>
          <p:cNvPr id="3" name="Content Placeholder 2">
            <a:extLst>
              <a:ext uri="{FF2B5EF4-FFF2-40B4-BE49-F238E27FC236}">
                <a16:creationId xmlns:a16="http://schemas.microsoft.com/office/drawing/2014/main" id="{CD688D3D-A0D4-E175-9E8B-196264D34EE3}"/>
              </a:ext>
            </a:extLst>
          </p:cNvPr>
          <p:cNvSpPr>
            <a:spLocks noGrp="1"/>
          </p:cNvSpPr>
          <p:nvPr>
            <p:ph idx="1"/>
          </p:nvPr>
        </p:nvSpPr>
        <p:spPr>
          <a:xfrm>
            <a:off x="620577" y="1315557"/>
            <a:ext cx="8983497" cy="5050737"/>
          </a:xfrm>
        </p:spPr>
        <p:txBody>
          <a:bodyPr>
            <a:normAutofit/>
          </a:bodyPr>
          <a:lstStyle/>
          <a:p>
            <a:r>
              <a:rPr lang="en-GB" sz="2400" dirty="0"/>
              <a:t>It is the taking of the step required that is relevant to whether service was effected in time (</a:t>
            </a:r>
            <a:r>
              <a:rPr lang="en-GB" sz="2400" dirty="0" err="1"/>
              <a:t>ie</a:t>
            </a:r>
            <a:r>
              <a:rPr lang="en-GB" sz="2400" dirty="0"/>
              <a:t> within the period of validity of the claim form), not the date of deemed service. </a:t>
            </a:r>
          </a:p>
          <a:p>
            <a:r>
              <a:rPr lang="en-GB" sz="2400" dirty="0"/>
              <a:t>The deemed date of service is now only relevant when calculating the date on which the defence or acknowledgment of service are due.</a:t>
            </a:r>
          </a:p>
          <a:p>
            <a:r>
              <a:rPr lang="en-GB" sz="2400" dirty="0"/>
              <a:t>If the claim form is posted/dispatched by midnight on any day during the validity of the claim form (4m within jurisdiction) it will be deemed served on the 2</a:t>
            </a:r>
            <a:r>
              <a:rPr lang="en-GB" sz="2400" baseline="30000" dirty="0"/>
              <a:t>nd</a:t>
            </a:r>
            <a:r>
              <a:rPr lang="en-GB" sz="2400" dirty="0"/>
              <a:t> business day after the “step required” and it will not matter that the deemed date of service is outside the 4m validity period of the claim form.</a:t>
            </a:r>
          </a:p>
          <a:p>
            <a:endParaRPr lang="en-GB" dirty="0"/>
          </a:p>
        </p:txBody>
      </p:sp>
    </p:spTree>
    <p:extLst>
      <p:ext uri="{BB962C8B-B14F-4D97-AF65-F5344CB8AC3E}">
        <p14:creationId xmlns:p14="http://schemas.microsoft.com/office/powerpoint/2010/main" val="27739117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AAD20-2182-F921-E216-1C36E77A5881}"/>
              </a:ext>
            </a:extLst>
          </p:cNvPr>
          <p:cNvSpPr>
            <a:spLocks noGrp="1"/>
          </p:cNvSpPr>
          <p:nvPr>
            <p:ph type="title"/>
          </p:nvPr>
        </p:nvSpPr>
        <p:spPr>
          <a:xfrm>
            <a:off x="516307" y="270294"/>
            <a:ext cx="3865912" cy="950670"/>
          </a:xfrm>
        </p:spPr>
        <p:txBody>
          <a:bodyPr/>
          <a:lstStyle/>
          <a:p>
            <a:r>
              <a:rPr lang="en-GB" dirty="0"/>
              <a:t>Personal Service</a:t>
            </a:r>
          </a:p>
        </p:txBody>
      </p:sp>
      <p:sp>
        <p:nvSpPr>
          <p:cNvPr id="3" name="Content Placeholder 2">
            <a:extLst>
              <a:ext uri="{FF2B5EF4-FFF2-40B4-BE49-F238E27FC236}">
                <a16:creationId xmlns:a16="http://schemas.microsoft.com/office/drawing/2014/main" id="{EB9F73FC-1690-2702-FCB7-F87405E79A12}"/>
              </a:ext>
            </a:extLst>
          </p:cNvPr>
          <p:cNvSpPr>
            <a:spLocks noGrp="1"/>
          </p:cNvSpPr>
          <p:nvPr>
            <p:ph idx="1"/>
          </p:nvPr>
        </p:nvSpPr>
        <p:spPr>
          <a:xfrm>
            <a:off x="516306" y="1094443"/>
            <a:ext cx="9018757" cy="5160917"/>
          </a:xfrm>
        </p:spPr>
        <p:txBody>
          <a:bodyPr>
            <a:normAutofit/>
          </a:bodyPr>
          <a:lstStyle/>
          <a:p>
            <a:pPr marL="0" lvl="0" indent="0">
              <a:lnSpc>
                <a:spcPct val="110000"/>
              </a:lnSpc>
              <a:buNone/>
            </a:pPr>
            <a:r>
              <a:rPr lang="en-GB" sz="2000" dirty="0"/>
              <a:t>By </a:t>
            </a:r>
            <a:r>
              <a:rPr lang="en-GB" sz="2000" b="1" dirty="0"/>
              <a:t>r6.5 </a:t>
            </a:r>
            <a:r>
              <a:rPr lang="en-GB" sz="2000" dirty="0"/>
              <a:t>a claim form is served personally on:</a:t>
            </a:r>
          </a:p>
          <a:p>
            <a:pPr lvl="0">
              <a:lnSpc>
                <a:spcPct val="110000"/>
              </a:lnSpc>
            </a:pPr>
            <a:r>
              <a:rPr lang="en-GB" sz="2000" dirty="0"/>
              <a:t>An individual, by leaving it with that individual at their usual residence.</a:t>
            </a:r>
          </a:p>
          <a:p>
            <a:pPr lvl="0">
              <a:lnSpc>
                <a:spcPct val="110000"/>
              </a:lnSpc>
            </a:pPr>
            <a:r>
              <a:rPr lang="en-GB" sz="2000" dirty="0"/>
              <a:t>A company or other corporation, by leaving it with a person holding a senior position (defined in </a:t>
            </a:r>
            <a:r>
              <a:rPr lang="en-GB" sz="2000" b="1" dirty="0"/>
              <a:t>PD6A</a:t>
            </a:r>
            <a:r>
              <a:rPr lang="en-GB" sz="2000" dirty="0"/>
              <a:t>) within the company or corporation.</a:t>
            </a:r>
          </a:p>
          <a:p>
            <a:pPr lvl="0">
              <a:lnSpc>
                <a:spcPct val="110000"/>
              </a:lnSpc>
            </a:pPr>
            <a:r>
              <a:rPr lang="en-GB" sz="2000" dirty="0"/>
              <a:t>A partnership (where partners are being sued in the name of their firm), with a partner or a person who, at the time of service, has the control or management of the partnership business at its principal place of business.</a:t>
            </a:r>
          </a:p>
          <a:p>
            <a:pPr>
              <a:lnSpc>
                <a:spcPct val="110000"/>
              </a:lnSpc>
            </a:pPr>
            <a:r>
              <a:rPr lang="en-GB" sz="2000" dirty="0"/>
              <a:t>Where a Cl has reason to believe that the address of the D (whether they are being served as an individual, or as a partner in an (unincorporated) partnership or in the name of a business) is an address where the D no longer resides or carries on business, the Cl must take </a:t>
            </a:r>
            <a:r>
              <a:rPr lang="en-GB" sz="2000" i="1" dirty="0"/>
              <a:t>reasonable steps </a:t>
            </a:r>
            <a:r>
              <a:rPr lang="en-GB" sz="2000" dirty="0"/>
              <a:t>(and make </a:t>
            </a:r>
            <a:r>
              <a:rPr lang="en-GB" sz="2000" i="1" dirty="0"/>
              <a:t>reasonable enquiries</a:t>
            </a:r>
            <a:r>
              <a:rPr lang="en-GB" sz="2000" dirty="0"/>
              <a:t>) to ascertain the D’s current address (</a:t>
            </a:r>
            <a:r>
              <a:rPr lang="en-GB" sz="2000" b="1" dirty="0"/>
              <a:t>r6.9</a:t>
            </a:r>
            <a:r>
              <a:rPr lang="en-GB" sz="2000" dirty="0"/>
              <a:t>).</a:t>
            </a:r>
          </a:p>
          <a:p>
            <a:pPr lvl="0">
              <a:lnSpc>
                <a:spcPct val="110000"/>
              </a:lnSpc>
            </a:pPr>
            <a:endParaRPr lang="en-GB" dirty="0"/>
          </a:p>
          <a:p>
            <a:endParaRPr lang="en-GB" dirty="0"/>
          </a:p>
        </p:txBody>
      </p:sp>
    </p:spTree>
    <p:extLst>
      <p:ext uri="{BB962C8B-B14F-4D97-AF65-F5344CB8AC3E}">
        <p14:creationId xmlns:p14="http://schemas.microsoft.com/office/powerpoint/2010/main" val="36676547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BC06A2-DAD5-8EEC-C87C-5E1D0A6A47AE}"/>
              </a:ext>
            </a:extLst>
          </p:cNvPr>
          <p:cNvSpPr>
            <a:spLocks noGrp="1"/>
          </p:cNvSpPr>
          <p:nvPr>
            <p:ph idx="1"/>
          </p:nvPr>
        </p:nvSpPr>
        <p:spPr>
          <a:xfrm>
            <a:off x="637077" y="688348"/>
            <a:ext cx="8961247" cy="5695199"/>
          </a:xfrm>
        </p:spPr>
        <p:txBody>
          <a:bodyPr>
            <a:normAutofit lnSpcReduction="10000"/>
          </a:bodyPr>
          <a:lstStyle/>
          <a:p>
            <a:pPr marL="0" lvl="0" indent="0">
              <a:buNone/>
            </a:pPr>
            <a:r>
              <a:rPr lang="en-GB" sz="2800" b="1" dirty="0"/>
              <a:t>Service on nominated solicitors</a:t>
            </a:r>
          </a:p>
          <a:p>
            <a:pPr marL="0" lvl="0" indent="0">
              <a:buNone/>
            </a:pPr>
            <a:r>
              <a:rPr lang="en-GB" sz="2800" dirty="0"/>
              <a:t>If the D has given in writing the business address of a solicitor within England and Wales at which the D may be served – or of the solicitor themselves notifies the Cl that they are instructed to accept service  - the claim form must be served at the solicitor’s business address (</a:t>
            </a:r>
            <a:r>
              <a:rPr lang="en-GB" sz="2800" b="1" dirty="0"/>
              <a:t>r.6.7</a:t>
            </a:r>
            <a:r>
              <a:rPr lang="en-GB" sz="2800" dirty="0"/>
              <a:t>).</a:t>
            </a:r>
            <a:br>
              <a:rPr lang="en-GB" sz="2800" dirty="0"/>
            </a:br>
            <a:endParaRPr lang="en-GB" sz="2800" dirty="0"/>
          </a:p>
          <a:p>
            <a:pPr marL="0" lvl="0" indent="0">
              <a:buNone/>
            </a:pPr>
            <a:r>
              <a:rPr lang="en-GB" sz="2800" b="1" dirty="0"/>
              <a:t>Service of “other documents”</a:t>
            </a:r>
          </a:p>
          <a:p>
            <a:pPr marL="0" lvl="0" indent="0">
              <a:buNone/>
            </a:pPr>
            <a:r>
              <a:rPr lang="en-GB" sz="2800" b="1" dirty="0"/>
              <a:t>R6.20 </a:t>
            </a:r>
            <a:r>
              <a:rPr lang="en-GB" sz="2800" dirty="0"/>
              <a:t>lists the methods of service of documents other than the claim form.  </a:t>
            </a:r>
            <a:r>
              <a:rPr lang="en-GB" sz="2800" b="1" dirty="0"/>
              <a:t>R6.26 </a:t>
            </a:r>
            <a:r>
              <a:rPr lang="en-GB" sz="2800" dirty="0"/>
              <a:t>sets out the deemed date of service, which will depend on the method of service used, as follows.</a:t>
            </a:r>
            <a:endParaRPr lang="en-GB" sz="2800" b="1" dirty="0"/>
          </a:p>
          <a:p>
            <a:endParaRPr lang="en-GB" dirty="0"/>
          </a:p>
        </p:txBody>
      </p:sp>
    </p:spTree>
    <p:extLst>
      <p:ext uri="{BB962C8B-B14F-4D97-AF65-F5344CB8AC3E}">
        <p14:creationId xmlns:p14="http://schemas.microsoft.com/office/powerpoint/2010/main" val="17812969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75887-0961-0EB0-E9A0-1AEFF1B120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2504D1-FDA4-153C-6393-3BF7E4901C37}"/>
              </a:ext>
            </a:extLst>
          </p:cNvPr>
          <p:cNvSpPr>
            <a:spLocks noGrp="1"/>
          </p:cNvSpPr>
          <p:nvPr>
            <p:ph type="title"/>
          </p:nvPr>
        </p:nvSpPr>
        <p:spPr>
          <a:xfrm>
            <a:off x="562315" y="310551"/>
            <a:ext cx="8596668" cy="588579"/>
          </a:xfrm>
        </p:spPr>
        <p:txBody>
          <a:bodyPr>
            <a:normAutofit fontScale="90000"/>
          </a:bodyPr>
          <a:lstStyle/>
          <a:p>
            <a:r>
              <a:rPr lang="en-GB" dirty="0"/>
              <a:t>When is the claim form deemed served?</a:t>
            </a:r>
          </a:p>
        </p:txBody>
      </p:sp>
      <p:sp>
        <p:nvSpPr>
          <p:cNvPr id="3" name="Content Placeholder 2">
            <a:extLst>
              <a:ext uri="{FF2B5EF4-FFF2-40B4-BE49-F238E27FC236}">
                <a16:creationId xmlns:a16="http://schemas.microsoft.com/office/drawing/2014/main" id="{4840D455-955B-E6F2-116D-CCC8769DB786}"/>
              </a:ext>
            </a:extLst>
          </p:cNvPr>
          <p:cNvSpPr>
            <a:spLocks noGrp="1"/>
          </p:cNvSpPr>
          <p:nvPr>
            <p:ph idx="1"/>
          </p:nvPr>
        </p:nvSpPr>
        <p:spPr>
          <a:xfrm>
            <a:off x="412791" y="1101464"/>
            <a:ext cx="9484584" cy="5506370"/>
          </a:xfrm>
        </p:spPr>
        <p:txBody>
          <a:bodyPr>
            <a:normAutofit fontScale="92500"/>
          </a:bodyPr>
          <a:lstStyle/>
          <a:p>
            <a:pPr lvl="0">
              <a:lnSpc>
                <a:spcPct val="100000"/>
              </a:lnSpc>
              <a:spcBef>
                <a:spcPts val="0"/>
              </a:spcBef>
            </a:pPr>
            <a:r>
              <a:rPr lang="en-GB" sz="2400" dirty="0"/>
              <a:t>Under </a:t>
            </a:r>
            <a:r>
              <a:rPr lang="en-GB" sz="2400" b="1" dirty="0"/>
              <a:t>r6.14 </a:t>
            </a:r>
            <a:r>
              <a:rPr lang="en-GB" sz="2400" dirty="0"/>
              <a:t>a claim served within the UK is deemed to be served on the 2</a:t>
            </a:r>
            <a:r>
              <a:rPr lang="en-GB" sz="2400" baseline="30000" dirty="0"/>
              <a:t>nd</a:t>
            </a:r>
            <a:r>
              <a:rPr lang="en-GB" sz="2400" dirty="0"/>
              <a:t> business day after completion of a relevant step under </a:t>
            </a:r>
            <a:r>
              <a:rPr lang="en-GB" sz="2400" b="1" dirty="0"/>
              <a:t>r7.5. </a:t>
            </a:r>
          </a:p>
          <a:p>
            <a:pPr marL="0" lvl="0" indent="0">
              <a:lnSpc>
                <a:spcPct val="100000"/>
              </a:lnSpc>
              <a:spcBef>
                <a:spcPts val="0"/>
              </a:spcBef>
              <a:buNone/>
            </a:pPr>
            <a:r>
              <a:rPr lang="en-GB" sz="2400" b="1" dirty="0"/>
              <a:t> </a:t>
            </a:r>
          </a:p>
          <a:p>
            <a:pPr lvl="0">
              <a:lnSpc>
                <a:spcPct val="100000"/>
              </a:lnSpc>
              <a:spcBef>
                <a:spcPts val="0"/>
              </a:spcBef>
            </a:pPr>
            <a:r>
              <a:rPr lang="en-GB" sz="2400" dirty="0"/>
              <a:t>The step in </a:t>
            </a:r>
            <a:r>
              <a:rPr lang="en-GB" sz="2400" b="1" dirty="0"/>
              <a:t>r7.5 </a:t>
            </a:r>
            <a:r>
              <a:rPr lang="en-GB" sz="2400" dirty="0"/>
              <a:t>replicates the permissible methods of service set out in </a:t>
            </a:r>
            <a:r>
              <a:rPr lang="en-GB" sz="2400" b="1" dirty="0"/>
              <a:t>r6.3. </a:t>
            </a:r>
          </a:p>
          <a:p>
            <a:pPr lvl="0">
              <a:lnSpc>
                <a:spcPct val="100000"/>
              </a:lnSpc>
              <a:spcBef>
                <a:spcPts val="0"/>
              </a:spcBef>
            </a:pPr>
            <a:endParaRPr lang="en-GB" sz="2400" b="1" dirty="0"/>
          </a:p>
          <a:p>
            <a:pPr lvl="0">
              <a:lnSpc>
                <a:spcPct val="100000"/>
              </a:lnSpc>
              <a:spcBef>
                <a:spcPts val="0"/>
              </a:spcBef>
            </a:pPr>
            <a:r>
              <a:rPr lang="en-GB" sz="2400" dirty="0"/>
              <a:t>Once the step required in </a:t>
            </a:r>
            <a:r>
              <a:rPr lang="en-GB" sz="2400" b="1" dirty="0"/>
              <a:t>r7.5</a:t>
            </a:r>
            <a:r>
              <a:rPr lang="en-GB" sz="2400" dirty="0"/>
              <a:t> has been completed, the claim form will be deemed to be served on the 2</a:t>
            </a:r>
            <a:r>
              <a:rPr lang="en-GB" sz="2400" baseline="30000" dirty="0"/>
              <a:t>nd</a:t>
            </a:r>
            <a:r>
              <a:rPr lang="en-GB" sz="2400" dirty="0"/>
              <a:t> business day. </a:t>
            </a:r>
            <a:br>
              <a:rPr lang="en-GB" sz="2400" dirty="0"/>
            </a:br>
            <a:endParaRPr lang="en-GB" sz="2400" dirty="0"/>
          </a:p>
          <a:p>
            <a:pPr lvl="0">
              <a:lnSpc>
                <a:spcPct val="100000"/>
              </a:lnSpc>
              <a:spcBef>
                <a:spcPts val="0"/>
              </a:spcBef>
            </a:pPr>
            <a:r>
              <a:rPr lang="en-GB" sz="2400" dirty="0"/>
              <a:t>T</a:t>
            </a:r>
            <a:r>
              <a:rPr lang="en-GB" sz="2400" b="0" i="0" u="none" strike="noStrike" kern="1200" cap="none" spc="0" baseline="0" dirty="0">
                <a:solidFill>
                  <a:srgbClr val="000000"/>
                </a:solidFill>
                <a:uFillTx/>
              </a:rPr>
              <a:t>his will be presumed correct and cannot be challenged with evidence to the contrary.  This is important because the time for the D to respond to a claim started from the date of deemed service.</a:t>
            </a:r>
          </a:p>
          <a:p>
            <a:pPr marL="342900" marR="0" lvl="0" indent="-34290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2400" b="0" i="0" u="none" strike="noStrike" kern="1200" cap="none" spc="0" baseline="0" dirty="0">
              <a:solidFill>
                <a:srgbClr val="000000"/>
              </a:solidFill>
              <a:uFillTx/>
            </a:endParaRPr>
          </a:p>
          <a:p>
            <a:pPr marL="0" marR="0" lvl="0" indent="0" algn="l" defTabSz="457200" rtl="0" fontAlgn="auto" hangingPunct="1">
              <a:lnSpc>
                <a:spcPct val="100000"/>
              </a:lnSpc>
              <a:spcBef>
                <a:spcPts val="0"/>
              </a:spcBef>
              <a:spcAft>
                <a:spcPts val="0"/>
              </a:spcAft>
              <a:buSzPct val="100000"/>
              <a:buNone/>
              <a:tabLst/>
              <a:defRPr sz="1800" b="0" i="0" u="none" strike="noStrike" kern="0" cap="none" spc="0" baseline="0">
                <a:solidFill>
                  <a:srgbClr val="000000"/>
                </a:solidFill>
                <a:uFillTx/>
              </a:defRPr>
            </a:pPr>
            <a:r>
              <a:rPr lang="en-GB" sz="2400" b="0" i="0" u="none" strike="noStrike" kern="1200" cap="none" spc="0" baseline="0" dirty="0">
                <a:solidFill>
                  <a:srgbClr val="000000"/>
                </a:solidFill>
                <a:uFillTx/>
              </a:rPr>
              <a:t>Note that under r6.2 a “business day” means a day except Saturday, Sunday, bank holiday, Good Friday or Christmas Day.</a:t>
            </a:r>
          </a:p>
          <a:p>
            <a:endParaRPr lang="en-GB" dirty="0"/>
          </a:p>
        </p:txBody>
      </p:sp>
    </p:spTree>
    <p:extLst>
      <p:ext uri="{BB962C8B-B14F-4D97-AF65-F5344CB8AC3E}">
        <p14:creationId xmlns:p14="http://schemas.microsoft.com/office/powerpoint/2010/main" val="35369956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92688253-C3F8-FCED-9526-1EB2C5201624}"/>
              </a:ext>
            </a:extLst>
          </p:cNvPr>
          <p:cNvPicPr>
            <a:picLocks noGrp="1" noChangeAspect="1"/>
          </p:cNvPicPr>
          <p:nvPr>
            <p:ph idx="1"/>
          </p:nvPr>
        </p:nvPicPr>
        <p:blipFill>
          <a:blip r:embed="rId2"/>
          <a:stretch>
            <a:fillRect/>
          </a:stretch>
        </p:blipFill>
        <p:spPr>
          <a:xfrm>
            <a:off x="360245" y="362546"/>
            <a:ext cx="10836842" cy="5770267"/>
          </a:xfrm>
        </p:spPr>
      </p:pic>
    </p:spTree>
    <p:extLst>
      <p:ext uri="{BB962C8B-B14F-4D97-AF65-F5344CB8AC3E}">
        <p14:creationId xmlns:p14="http://schemas.microsoft.com/office/powerpoint/2010/main" val="128080991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86B7A2D-6C35-072D-A6A6-08947D318935}"/>
              </a:ext>
            </a:extLst>
          </p:cNvPr>
          <p:cNvPicPr>
            <a:picLocks noGrp="1" noChangeAspect="1"/>
          </p:cNvPicPr>
          <p:nvPr>
            <p:ph idx="1"/>
          </p:nvPr>
        </p:nvPicPr>
        <p:blipFill>
          <a:blip r:embed="rId2"/>
          <a:stretch>
            <a:fillRect/>
          </a:stretch>
        </p:blipFill>
        <p:spPr>
          <a:xfrm>
            <a:off x="545246" y="658009"/>
            <a:ext cx="10507668" cy="3298640"/>
          </a:xfrm>
        </p:spPr>
      </p:pic>
    </p:spTree>
    <p:extLst>
      <p:ext uri="{BB962C8B-B14F-4D97-AF65-F5344CB8AC3E}">
        <p14:creationId xmlns:p14="http://schemas.microsoft.com/office/powerpoint/2010/main" val="9549332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BE186-4105-3C63-B6F9-8B34582BBBD9}"/>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DD0030F1-1176-CD71-BED5-B4BF57BCCE98}"/>
              </a:ext>
            </a:extLst>
          </p:cNvPr>
          <p:cNvSpPr>
            <a:spLocks noGrp="1"/>
          </p:cNvSpPr>
          <p:nvPr>
            <p:ph idx="1"/>
          </p:nvPr>
        </p:nvSpPr>
        <p:spPr>
          <a:xfrm>
            <a:off x="677334" y="1614250"/>
            <a:ext cx="8596668" cy="3880773"/>
          </a:xfrm>
        </p:spPr>
        <p:txBody>
          <a:bodyPr>
            <a:normAutofit/>
          </a:bodyPr>
          <a:lstStyle/>
          <a:p>
            <a:pPr marL="0" indent="0">
              <a:buNone/>
            </a:pPr>
            <a:r>
              <a:rPr lang="en-US" sz="2800" b="0" i="0" dirty="0">
                <a:solidFill>
                  <a:srgbClr val="000000"/>
                </a:solidFill>
                <a:effectLst/>
              </a:rPr>
              <a:t>You are representing Rhodri, who has instructed you to bring a breach of contract claim against Naya. The claim form is sent via first class post, which is collected from your office at 3:00 pm on Friday 10 September 2024. It is therefore deemed served on Naya on Tuesday 14 September 2024.</a:t>
            </a:r>
            <a:endParaRPr lang="en-GB" sz="2800" dirty="0"/>
          </a:p>
        </p:txBody>
      </p:sp>
    </p:spTree>
    <p:extLst>
      <p:ext uri="{BB962C8B-B14F-4D97-AF65-F5344CB8AC3E}">
        <p14:creationId xmlns:p14="http://schemas.microsoft.com/office/powerpoint/2010/main" val="348421719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F4F8C-5F47-569D-578D-6FEDB10183D6}"/>
              </a:ext>
            </a:extLst>
          </p:cNvPr>
          <p:cNvSpPr>
            <a:spLocks noGrp="1"/>
          </p:cNvSpPr>
          <p:nvPr>
            <p:ph type="title"/>
          </p:nvPr>
        </p:nvSpPr>
        <p:spPr>
          <a:xfrm>
            <a:off x="269016" y="195533"/>
            <a:ext cx="9496085" cy="1144437"/>
          </a:xfrm>
        </p:spPr>
        <p:txBody>
          <a:bodyPr>
            <a:normAutofit/>
          </a:bodyPr>
          <a:lstStyle/>
          <a:p>
            <a:r>
              <a:rPr lang="en-GB" sz="3200" b="1" dirty="0"/>
              <a:t>Service by the court and service by (or on behalf of) a party</a:t>
            </a:r>
            <a:endParaRPr lang="en-GB" sz="3200" dirty="0"/>
          </a:p>
        </p:txBody>
      </p:sp>
      <p:sp>
        <p:nvSpPr>
          <p:cNvPr id="3" name="Content Placeholder 2">
            <a:extLst>
              <a:ext uri="{FF2B5EF4-FFF2-40B4-BE49-F238E27FC236}">
                <a16:creationId xmlns:a16="http://schemas.microsoft.com/office/drawing/2014/main" id="{E733160C-FD1B-9C58-8923-4263E31D46D5}"/>
              </a:ext>
            </a:extLst>
          </p:cNvPr>
          <p:cNvSpPr>
            <a:spLocks noGrp="1"/>
          </p:cNvSpPr>
          <p:nvPr>
            <p:ph idx="1"/>
          </p:nvPr>
        </p:nvSpPr>
        <p:spPr>
          <a:xfrm>
            <a:off x="269015" y="1339969"/>
            <a:ext cx="9904403" cy="5250612"/>
          </a:xfrm>
        </p:spPr>
        <p:txBody>
          <a:bodyPr>
            <a:normAutofit/>
          </a:bodyPr>
          <a:lstStyle/>
          <a:p>
            <a:pPr marL="0" lvl="0" indent="0">
              <a:buNone/>
            </a:pPr>
            <a:r>
              <a:rPr lang="en-GB" sz="2000" b="1" dirty="0"/>
              <a:t>Service of the claim form by a court</a:t>
            </a:r>
          </a:p>
          <a:p>
            <a:pPr marL="0" lvl="0" indent="0">
              <a:buNone/>
            </a:pPr>
            <a:r>
              <a:rPr lang="en-GB" sz="2000" dirty="0"/>
              <a:t>Under </a:t>
            </a:r>
            <a:r>
              <a:rPr lang="en-GB" sz="2000" b="1" dirty="0"/>
              <a:t>r6.4 </a:t>
            </a:r>
            <a:r>
              <a:rPr lang="en-GB" sz="2000" dirty="0"/>
              <a:t>the court will serve the claim form except when a rule or Practice Direction provides that the Cl must serve it, or when the Cl has notified the court at the time of issue that they wish to effect service, or when the court orders or directs otherwise.  </a:t>
            </a:r>
          </a:p>
          <a:p>
            <a:pPr marL="0" lvl="0" indent="0">
              <a:buNone/>
            </a:pPr>
            <a:r>
              <a:rPr lang="en-GB" sz="2000" dirty="0"/>
              <a:t>If Court serves the claim form, the court will choose the method of service but it will generally elect to serve by (1</a:t>
            </a:r>
            <a:r>
              <a:rPr lang="en-GB" sz="2000" baseline="30000" dirty="0"/>
              <a:t>st</a:t>
            </a:r>
            <a:r>
              <a:rPr lang="en-GB" sz="2000" dirty="0"/>
              <a:t> class) post or it may seek to effect service by court bailiff if the Cl pays the fee for this.</a:t>
            </a:r>
          </a:p>
          <a:p>
            <a:pPr marL="0" lvl="0" indent="0">
              <a:buNone/>
            </a:pPr>
            <a:r>
              <a:rPr lang="en-GB" sz="2000" dirty="0"/>
              <a:t>The court will notify the Cl when it has effected service and will inform the Cl if the claim form is returned in the post (or if bailiff service has been used, if service was not effected) (</a:t>
            </a:r>
            <a:r>
              <a:rPr lang="en-GB" sz="2000" b="1" dirty="0"/>
              <a:t>r6.18 </a:t>
            </a:r>
            <a:r>
              <a:rPr lang="en-GB" sz="2000" dirty="0"/>
              <a:t>and </a:t>
            </a:r>
            <a:r>
              <a:rPr lang="en-GB" sz="2000" b="1" dirty="0"/>
              <a:t>r6.19</a:t>
            </a:r>
            <a:r>
              <a:rPr lang="en-GB" sz="2000" dirty="0"/>
              <a:t>).  </a:t>
            </a:r>
          </a:p>
          <a:p>
            <a:pPr marL="0" lvl="0" indent="0">
              <a:buNone/>
            </a:pPr>
            <a:r>
              <a:rPr lang="en-GB" sz="2000" dirty="0"/>
              <a:t>Even where the claim form is returned in the post, it will be deemed to have been served on the D if the address for service is the relevant address – that is, when it is proper to do so (</a:t>
            </a:r>
            <a:r>
              <a:rPr lang="en-GB" sz="2000" b="1" dirty="0"/>
              <a:t>r6.7</a:t>
            </a:r>
            <a:r>
              <a:rPr lang="en-GB" sz="2000" dirty="0"/>
              <a:t>) – on the Ds solicitors, or at an address given by the D (</a:t>
            </a:r>
            <a:r>
              <a:rPr lang="en-GB" sz="2000" b="1" dirty="0"/>
              <a:t>r6.8</a:t>
            </a:r>
            <a:r>
              <a:rPr lang="en-GB" sz="2000" dirty="0"/>
              <a:t>) or at an address within the provisions of </a:t>
            </a:r>
            <a:r>
              <a:rPr lang="en-GB" sz="2000" b="1" dirty="0"/>
              <a:t>r6.9</a:t>
            </a:r>
            <a:r>
              <a:rPr lang="en-GB" sz="2000" dirty="0"/>
              <a:t>.</a:t>
            </a:r>
          </a:p>
        </p:txBody>
      </p:sp>
    </p:spTree>
    <p:extLst>
      <p:ext uri="{BB962C8B-B14F-4D97-AF65-F5344CB8AC3E}">
        <p14:creationId xmlns:p14="http://schemas.microsoft.com/office/powerpoint/2010/main" val="9304118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1957F1-8D8B-A311-0D29-8291A37E4F21}"/>
              </a:ext>
            </a:extLst>
          </p:cNvPr>
          <p:cNvSpPr>
            <a:spLocks noGrp="1"/>
          </p:cNvSpPr>
          <p:nvPr>
            <p:ph idx="1"/>
          </p:nvPr>
        </p:nvSpPr>
        <p:spPr>
          <a:xfrm>
            <a:off x="470299" y="297283"/>
            <a:ext cx="9565097" cy="6293298"/>
          </a:xfrm>
        </p:spPr>
        <p:txBody>
          <a:bodyPr>
            <a:normAutofit/>
          </a:bodyPr>
          <a:lstStyle/>
          <a:p>
            <a:pPr marL="0" lvl="0" indent="0">
              <a:buNone/>
            </a:pPr>
            <a:r>
              <a:rPr lang="en-GB" sz="2000" b="1" dirty="0"/>
              <a:t>Service of the claim form by the claimant</a:t>
            </a:r>
          </a:p>
          <a:p>
            <a:pPr marL="0" lvl="0" indent="0">
              <a:buNone/>
            </a:pPr>
            <a:r>
              <a:rPr lang="en-GB" sz="2000" dirty="0"/>
              <a:t>By </a:t>
            </a:r>
            <a:r>
              <a:rPr lang="en-GB" sz="2000" b="1" dirty="0"/>
              <a:t>r6.17 </a:t>
            </a:r>
            <a:r>
              <a:rPr lang="en-GB" sz="2000" dirty="0"/>
              <a:t>where the Cl serves the claim form, the period for filing a certificate of service is extended to 21 days, but no certificate need be filed if all Ds have filed acknowledgments of service within that time.</a:t>
            </a:r>
          </a:p>
          <a:p>
            <a:pPr marL="0" lvl="0" indent="0">
              <a:buNone/>
            </a:pPr>
            <a:r>
              <a:rPr lang="en-GB" sz="2000" b="1" dirty="0"/>
              <a:t>Service of “other documents” by the court</a:t>
            </a:r>
          </a:p>
          <a:p>
            <a:pPr marL="0" lvl="0" indent="0">
              <a:buNone/>
            </a:pPr>
            <a:r>
              <a:rPr lang="en-GB" sz="2000" b="1" dirty="0"/>
              <a:t>R6.21 </a:t>
            </a:r>
            <a:r>
              <a:rPr lang="en-GB" sz="2000" dirty="0"/>
              <a:t>sets out the rules of service of other docs by the court.  Generally, </a:t>
            </a:r>
            <a:r>
              <a:rPr lang="en-GB" sz="2000" b="1" dirty="0"/>
              <a:t>the court will serve a document that it has prepared u</a:t>
            </a:r>
            <a:r>
              <a:rPr lang="en-GB" sz="2000" dirty="0"/>
              <a:t>nless a rule or PD provides otherwise or the court orders otherwise or where the party has informed the court that it wishes to serve the document.  If the doc has been prepared by a party and the court is to serve it, the party must provide the court with a copy for service.</a:t>
            </a:r>
          </a:p>
          <a:p>
            <a:pPr marL="0" lvl="0" indent="0">
              <a:buNone/>
            </a:pPr>
            <a:r>
              <a:rPr lang="en-GB" sz="2000" b="1" dirty="0"/>
              <a:t>Documents returned undelivered to the court</a:t>
            </a:r>
          </a:p>
          <a:p>
            <a:pPr marL="0" lvl="0" indent="0">
              <a:buNone/>
            </a:pPr>
            <a:r>
              <a:rPr lang="en-GB" sz="2000" dirty="0"/>
              <a:t>Where a document to be served by the court is returned undelivered, the court sends a notice stating that the doc has been returned to the party requesting service (</a:t>
            </a:r>
            <a:r>
              <a:rPr lang="en-GB" sz="2000" b="1" dirty="0"/>
              <a:t>r6.18</a:t>
            </a:r>
            <a:r>
              <a:rPr lang="en-GB" sz="2000" dirty="0"/>
              <a:t>).  In cases where the court has sent the claim form  to the D by 1 of the methods permitted by </a:t>
            </a:r>
            <a:r>
              <a:rPr lang="en-GB" sz="2000" b="1" dirty="0"/>
              <a:t>Part 6 </a:t>
            </a:r>
            <a:r>
              <a:rPr lang="en-GB" sz="2000" dirty="0"/>
              <a:t>(typically this will be 1</a:t>
            </a:r>
            <a:r>
              <a:rPr lang="en-GB" sz="2000" baseline="30000" dirty="0"/>
              <a:t>st</a:t>
            </a:r>
            <a:r>
              <a:rPr lang="en-GB" sz="2000" dirty="0"/>
              <a:t> class post), service is deemed to have taken place by </a:t>
            </a:r>
            <a:r>
              <a:rPr lang="en-GB" sz="2000" b="1" dirty="0"/>
              <a:t>r6.17 </a:t>
            </a:r>
            <a:r>
              <a:rPr lang="en-GB" sz="2000" dirty="0"/>
              <a:t>even if the claim form is returned undelivered.</a:t>
            </a:r>
          </a:p>
          <a:p>
            <a:pPr marL="0" lvl="0" indent="0">
              <a:buNone/>
            </a:pPr>
            <a:endParaRPr lang="en-GB" b="1" dirty="0"/>
          </a:p>
          <a:p>
            <a:endParaRPr lang="en-GB" dirty="0"/>
          </a:p>
        </p:txBody>
      </p:sp>
    </p:spTree>
    <p:extLst>
      <p:ext uri="{BB962C8B-B14F-4D97-AF65-F5344CB8AC3E}">
        <p14:creationId xmlns:p14="http://schemas.microsoft.com/office/powerpoint/2010/main" val="16174951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B3D18-25C7-2B59-2369-10324B5B26B7}"/>
              </a:ext>
            </a:extLst>
          </p:cNvPr>
          <p:cNvSpPr>
            <a:spLocks noGrp="1"/>
          </p:cNvSpPr>
          <p:nvPr>
            <p:ph type="title"/>
          </p:nvPr>
        </p:nvSpPr>
        <p:spPr>
          <a:xfrm>
            <a:off x="435794" y="207034"/>
            <a:ext cx="8596668" cy="626417"/>
          </a:xfrm>
        </p:spPr>
        <p:txBody>
          <a:bodyPr>
            <a:normAutofit fontScale="90000"/>
          </a:bodyPr>
          <a:lstStyle/>
          <a:p>
            <a:r>
              <a:rPr lang="en-GB" dirty="0"/>
              <a:t>Procedure on Service</a:t>
            </a:r>
          </a:p>
        </p:txBody>
      </p:sp>
      <p:sp>
        <p:nvSpPr>
          <p:cNvPr id="3" name="Content Placeholder 2">
            <a:extLst>
              <a:ext uri="{FF2B5EF4-FFF2-40B4-BE49-F238E27FC236}">
                <a16:creationId xmlns:a16="http://schemas.microsoft.com/office/drawing/2014/main" id="{E8FBF72C-6C6C-AF31-BBE0-C973F0741F61}"/>
              </a:ext>
            </a:extLst>
          </p:cNvPr>
          <p:cNvSpPr>
            <a:spLocks noGrp="1"/>
          </p:cNvSpPr>
          <p:nvPr>
            <p:ph idx="1"/>
          </p:nvPr>
        </p:nvSpPr>
        <p:spPr>
          <a:xfrm>
            <a:off x="435794" y="931355"/>
            <a:ext cx="8596668" cy="5230285"/>
          </a:xfrm>
        </p:spPr>
        <p:txBody>
          <a:bodyPr>
            <a:normAutofit/>
          </a:bodyPr>
          <a:lstStyle/>
          <a:p>
            <a:pPr marL="0" lvl="0" indent="0">
              <a:buNone/>
            </a:pPr>
            <a:r>
              <a:rPr lang="en-GB" sz="2400" b="1" dirty="0"/>
              <a:t>Steps required where the court is to serve the claim form</a:t>
            </a:r>
          </a:p>
          <a:p>
            <a:pPr marL="457200" lvl="0" indent="-457200">
              <a:buAutoNum type="arabicPeriod"/>
            </a:pPr>
            <a:r>
              <a:rPr lang="en-GB" sz="2400" dirty="0"/>
              <a:t>Cl sends or takes ONE copy of the claim form for the court and ONE copy for each D, plus the other relevant docs, plus the issue fee.</a:t>
            </a:r>
          </a:p>
          <a:p>
            <a:pPr marL="457200" lvl="0" indent="-457200">
              <a:buAutoNum type="arabicPeriod"/>
            </a:pPr>
            <a:r>
              <a:rPr lang="en-GB" sz="2400" dirty="0"/>
              <a:t>The court </a:t>
            </a:r>
            <a:r>
              <a:rPr lang="en-GB" sz="2400" b="1" dirty="0"/>
              <a:t>issues </a:t>
            </a:r>
            <a:r>
              <a:rPr lang="en-GB" sz="2400" dirty="0"/>
              <a:t>the claim form by entering the issue date on the form, affixing the court seal on the form, giving a claim number.  The court then opens its own file (“case management file”), placing 1 copy of the claim form on the file.</a:t>
            </a:r>
          </a:p>
          <a:p>
            <a:pPr marL="457200" lvl="0" indent="-457200">
              <a:buAutoNum type="arabicPeriod"/>
            </a:pPr>
            <a:r>
              <a:rPr lang="en-GB" sz="2400" dirty="0"/>
              <a:t>The court serves the claim form (unless requested otherwise).  The court will decide on the method of service but this will normally be 1st class post.</a:t>
            </a:r>
          </a:p>
          <a:p>
            <a:pPr marL="0" lvl="0" indent="0">
              <a:buNone/>
            </a:pPr>
            <a:endParaRPr lang="en-GB" sz="2400" dirty="0"/>
          </a:p>
          <a:p>
            <a:pPr marL="457200" lvl="0" indent="-457200">
              <a:buAutoNum type="arabicPeriod"/>
            </a:pPr>
            <a:endParaRPr lang="en-GB" sz="1800" dirty="0"/>
          </a:p>
          <a:p>
            <a:endParaRPr lang="en-GB" dirty="0"/>
          </a:p>
        </p:txBody>
      </p:sp>
    </p:spTree>
    <p:extLst>
      <p:ext uri="{BB962C8B-B14F-4D97-AF65-F5344CB8AC3E}">
        <p14:creationId xmlns:p14="http://schemas.microsoft.com/office/powerpoint/2010/main" val="18949705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71FC5-7E61-BEA9-FCFD-F92542DB4C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F3E8DA-CBA0-8084-5E6D-143516E7C7B4}"/>
              </a:ext>
            </a:extLst>
          </p:cNvPr>
          <p:cNvSpPr>
            <a:spLocks noGrp="1"/>
          </p:cNvSpPr>
          <p:nvPr>
            <p:ph type="title"/>
          </p:nvPr>
        </p:nvSpPr>
        <p:spPr>
          <a:xfrm>
            <a:off x="435794" y="207034"/>
            <a:ext cx="8596668" cy="626417"/>
          </a:xfrm>
        </p:spPr>
        <p:txBody>
          <a:bodyPr>
            <a:normAutofit fontScale="90000"/>
          </a:bodyPr>
          <a:lstStyle/>
          <a:p>
            <a:r>
              <a:rPr lang="en-GB" dirty="0"/>
              <a:t>Procedure on Service</a:t>
            </a:r>
          </a:p>
        </p:txBody>
      </p:sp>
      <p:sp>
        <p:nvSpPr>
          <p:cNvPr id="3" name="Content Placeholder 2">
            <a:extLst>
              <a:ext uri="{FF2B5EF4-FFF2-40B4-BE49-F238E27FC236}">
                <a16:creationId xmlns:a16="http://schemas.microsoft.com/office/drawing/2014/main" id="{13CD040C-227B-5B36-7AA4-E43AE01DC740}"/>
              </a:ext>
            </a:extLst>
          </p:cNvPr>
          <p:cNvSpPr>
            <a:spLocks noGrp="1"/>
          </p:cNvSpPr>
          <p:nvPr>
            <p:ph idx="1"/>
          </p:nvPr>
        </p:nvSpPr>
        <p:spPr>
          <a:xfrm>
            <a:off x="435793" y="931355"/>
            <a:ext cx="9128025" cy="5561460"/>
          </a:xfrm>
        </p:spPr>
        <p:txBody>
          <a:bodyPr>
            <a:normAutofit/>
          </a:bodyPr>
          <a:lstStyle/>
          <a:p>
            <a:pPr marL="0" lvl="0" indent="0">
              <a:buNone/>
            </a:pPr>
            <a:r>
              <a:rPr lang="en-GB" sz="2400" b="1" dirty="0"/>
              <a:t>Steps required where the court is to serve the claim form</a:t>
            </a:r>
          </a:p>
          <a:p>
            <a:pPr marL="457200" lvl="0" indent="-457200">
              <a:buFont typeface="+mj-lt"/>
              <a:buAutoNum type="arabicPeriod" startAt="4"/>
            </a:pPr>
            <a:r>
              <a:rPr lang="en-GB" sz="2000" dirty="0"/>
              <a:t>Where the particulars of claim are contained in the claim form, or are to be served with it, in addition to the documents to be served, the court will send to the Ds the “response pack” , which includes the standard forms for admitting the claim, defending the claim and for acknowledging service (r7.8). Where the particulars of claim are to be served later, these additional documents are served then.</a:t>
            </a:r>
          </a:p>
          <a:p>
            <a:pPr marL="457200" lvl="0" indent="-457200">
              <a:buFont typeface="+mj-lt"/>
              <a:buAutoNum type="arabicPeriod" startAt="4"/>
            </a:pPr>
            <a:r>
              <a:rPr lang="en-GB" sz="2000" dirty="0"/>
              <a:t>5. At the same time, the court will send the Cl a </a:t>
            </a:r>
            <a:r>
              <a:rPr lang="en-GB" sz="2000" b="1" dirty="0"/>
              <a:t>notice of issue </a:t>
            </a:r>
            <a:r>
              <a:rPr lang="en-GB" sz="2000" dirty="0"/>
              <a:t>which shows the date on which the claim form is deemed to be served under </a:t>
            </a:r>
            <a:r>
              <a:rPr lang="en-GB" sz="2000" b="1" dirty="0"/>
              <a:t>r6.17</a:t>
            </a:r>
            <a:r>
              <a:rPr lang="en-GB" sz="2000" dirty="0"/>
              <a:t>.</a:t>
            </a:r>
          </a:p>
          <a:p>
            <a:pPr marL="457200" lvl="0" indent="-457200">
              <a:buFont typeface="+mj-lt"/>
              <a:buAutoNum type="arabicPeriod" startAt="4"/>
            </a:pPr>
            <a:r>
              <a:rPr lang="en-GB" sz="2000" dirty="0"/>
              <a:t>6. Where the court has posted the claim form and it is returned undelivered the court must send a </a:t>
            </a:r>
            <a:r>
              <a:rPr lang="en-GB" sz="2000" b="1" dirty="0"/>
              <a:t>notice </a:t>
            </a:r>
            <a:r>
              <a:rPr lang="en-GB" sz="2000" dirty="0"/>
              <a:t>to the Cl, stating that the document has been returned undelivered.  Provided it was sent to the correct address, the document is </a:t>
            </a:r>
            <a:r>
              <a:rPr lang="en-GB" sz="2000" dirty="0" err="1"/>
              <a:t>irrebuttably</a:t>
            </a:r>
            <a:r>
              <a:rPr lang="en-GB" sz="2000" dirty="0"/>
              <a:t> deemed to have been properly served.</a:t>
            </a:r>
          </a:p>
          <a:p>
            <a:pPr marL="457200" lvl="0" indent="-457200">
              <a:buAutoNum type="arabicPeriod" startAt="4"/>
            </a:pPr>
            <a:endParaRPr lang="en-GB" sz="1800" dirty="0"/>
          </a:p>
          <a:p>
            <a:endParaRPr lang="en-GB" dirty="0"/>
          </a:p>
        </p:txBody>
      </p:sp>
    </p:spTree>
    <p:extLst>
      <p:ext uri="{BB962C8B-B14F-4D97-AF65-F5344CB8AC3E}">
        <p14:creationId xmlns:p14="http://schemas.microsoft.com/office/powerpoint/2010/main" val="29831577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001EC-79D4-6587-D83F-969A6E1D2A81}"/>
              </a:ext>
            </a:extLst>
          </p:cNvPr>
          <p:cNvSpPr>
            <a:spLocks noGrp="1"/>
          </p:cNvSpPr>
          <p:nvPr>
            <p:ph type="title"/>
          </p:nvPr>
        </p:nvSpPr>
        <p:spPr>
          <a:xfrm>
            <a:off x="401289" y="156238"/>
            <a:ext cx="8966998" cy="1320800"/>
          </a:xfrm>
        </p:spPr>
        <p:txBody>
          <a:bodyPr>
            <a:normAutofit/>
          </a:bodyPr>
          <a:lstStyle/>
          <a:p>
            <a:r>
              <a:rPr lang="en-GB" sz="3200" b="1" dirty="0"/>
              <a:t>What if the D has not provided an address for service?</a:t>
            </a:r>
          </a:p>
        </p:txBody>
      </p:sp>
      <p:sp>
        <p:nvSpPr>
          <p:cNvPr id="3" name="Content Placeholder 2">
            <a:extLst>
              <a:ext uri="{FF2B5EF4-FFF2-40B4-BE49-F238E27FC236}">
                <a16:creationId xmlns:a16="http://schemas.microsoft.com/office/drawing/2014/main" id="{2A9998DC-F4BD-7D5C-5B21-8B43CF720099}"/>
              </a:ext>
            </a:extLst>
          </p:cNvPr>
          <p:cNvSpPr>
            <a:spLocks noGrp="1"/>
          </p:cNvSpPr>
          <p:nvPr>
            <p:ph idx="1"/>
          </p:nvPr>
        </p:nvSpPr>
        <p:spPr>
          <a:xfrm>
            <a:off x="464549" y="1309449"/>
            <a:ext cx="9524840" cy="5039592"/>
          </a:xfrm>
        </p:spPr>
        <p:txBody>
          <a:bodyPr>
            <a:normAutofit/>
          </a:bodyPr>
          <a:lstStyle/>
          <a:p>
            <a:pPr algn="l" fontAlgn="base"/>
            <a:r>
              <a:rPr lang="en-US" sz="2400" b="0" i="0" dirty="0">
                <a:solidFill>
                  <a:srgbClr val="000000"/>
                </a:solidFill>
                <a:effectLst/>
                <a:latin typeface="Inter"/>
              </a:rPr>
              <a:t>Under </a:t>
            </a:r>
            <a:r>
              <a:rPr lang="en-US" sz="2400" b="1" i="0" dirty="0">
                <a:solidFill>
                  <a:srgbClr val="000000"/>
                </a:solidFill>
                <a:effectLst/>
                <a:latin typeface="inherit"/>
              </a:rPr>
              <a:t>r6.9</a:t>
            </a:r>
            <a:r>
              <a:rPr lang="en-US" sz="2400" b="0" i="0" dirty="0">
                <a:solidFill>
                  <a:srgbClr val="000000"/>
                </a:solidFill>
                <a:effectLst/>
                <a:latin typeface="Inter"/>
              </a:rPr>
              <a:t>, where a defendant has not given an address for service and has not nominated a lawyer to accept service, an individual defendant may be served at their last known residence or place of business (as appropriate), but the process set out below must be followed (</a:t>
            </a:r>
            <a:r>
              <a:rPr lang="en-US" sz="2400" b="1" i="0" dirty="0">
                <a:solidFill>
                  <a:srgbClr val="000000"/>
                </a:solidFill>
                <a:effectLst/>
                <a:latin typeface="inherit"/>
              </a:rPr>
              <a:t>r6.9(3)–(6)</a:t>
            </a:r>
            <a:r>
              <a:rPr lang="en-US" sz="2400" b="0" i="0" dirty="0">
                <a:solidFill>
                  <a:srgbClr val="000000"/>
                </a:solidFill>
                <a:effectLst/>
                <a:latin typeface="Inter"/>
              </a:rPr>
              <a:t>). For example, where the defendant is an individual, at their usual or last known address. The address at which the defendant is to be served depends on the nature of the defendant to be served.</a:t>
            </a:r>
          </a:p>
          <a:p>
            <a:pPr algn="l" fontAlgn="base"/>
            <a:r>
              <a:rPr lang="en-US" sz="2400" b="0" i="0" dirty="0">
                <a:solidFill>
                  <a:srgbClr val="000000"/>
                </a:solidFill>
                <a:effectLst/>
                <a:latin typeface="Inter"/>
              </a:rPr>
              <a:t>Where a claimant has reason to believe that the address of the defendant is an address at which the defendant no longer resides or carries on business, the claimant must take reasonable steps to ascertain the address of the defendant’s current residence or place of business, known as the current address.</a:t>
            </a:r>
          </a:p>
          <a:p>
            <a:endParaRPr lang="en-GB" dirty="0"/>
          </a:p>
        </p:txBody>
      </p:sp>
    </p:spTree>
    <p:extLst>
      <p:ext uri="{BB962C8B-B14F-4D97-AF65-F5344CB8AC3E}">
        <p14:creationId xmlns:p14="http://schemas.microsoft.com/office/powerpoint/2010/main" val="33540170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2EF09-2447-9251-3181-0683E139D540}"/>
              </a:ext>
            </a:extLst>
          </p:cNvPr>
          <p:cNvSpPr>
            <a:spLocks noGrp="1"/>
          </p:cNvSpPr>
          <p:nvPr>
            <p:ph type="title"/>
          </p:nvPr>
        </p:nvSpPr>
        <p:spPr>
          <a:xfrm>
            <a:off x="602571" y="156238"/>
            <a:ext cx="8596668" cy="1320800"/>
          </a:xfrm>
        </p:spPr>
        <p:txBody>
          <a:bodyPr/>
          <a:lstStyle/>
          <a:p>
            <a:r>
              <a:rPr lang="en-GB" dirty="0"/>
              <a:t>What if the claimant can’t locate the D’s current address?</a:t>
            </a:r>
          </a:p>
        </p:txBody>
      </p:sp>
      <p:sp>
        <p:nvSpPr>
          <p:cNvPr id="3" name="Content Placeholder 2">
            <a:extLst>
              <a:ext uri="{FF2B5EF4-FFF2-40B4-BE49-F238E27FC236}">
                <a16:creationId xmlns:a16="http://schemas.microsoft.com/office/drawing/2014/main" id="{CEDD07F9-44C7-40C0-2B47-9CE93D3F5EB1}"/>
              </a:ext>
            </a:extLst>
          </p:cNvPr>
          <p:cNvSpPr>
            <a:spLocks noGrp="1"/>
          </p:cNvSpPr>
          <p:nvPr>
            <p:ph idx="1"/>
          </p:nvPr>
        </p:nvSpPr>
        <p:spPr>
          <a:xfrm>
            <a:off x="602571" y="1477038"/>
            <a:ext cx="9110772" cy="4946766"/>
          </a:xfrm>
        </p:spPr>
        <p:txBody>
          <a:bodyPr/>
          <a:lstStyle/>
          <a:p>
            <a:pPr algn="l" fontAlgn="base"/>
            <a:r>
              <a:rPr lang="en-US" sz="2400" b="0" i="0" dirty="0">
                <a:solidFill>
                  <a:srgbClr val="000000"/>
                </a:solidFill>
                <a:effectLst/>
              </a:rPr>
              <a:t>If the claimant has reason to believe that the address of the defendant (whether they are being served as an individual or as a partner in an (unincorporated) partnership or in the name of a business) is an address where the defendant no longer resides or carries on business, the claimant must take reasonable steps (and make reasonable enquiries) to ascertain the defendant’s current address (</a:t>
            </a:r>
            <a:r>
              <a:rPr lang="en-US" sz="2400" b="1" i="0" dirty="0">
                <a:solidFill>
                  <a:srgbClr val="000000"/>
                </a:solidFill>
                <a:effectLst/>
              </a:rPr>
              <a:t>r6.9</a:t>
            </a:r>
            <a:r>
              <a:rPr lang="en-US" sz="2400" b="0" i="0" dirty="0">
                <a:solidFill>
                  <a:srgbClr val="000000"/>
                </a:solidFill>
                <a:effectLst/>
              </a:rPr>
              <a:t>).</a:t>
            </a:r>
          </a:p>
          <a:p>
            <a:pPr algn="l" fontAlgn="base"/>
            <a:r>
              <a:rPr lang="en-US" sz="2400" b="0" i="0" dirty="0">
                <a:solidFill>
                  <a:srgbClr val="000000"/>
                </a:solidFill>
                <a:effectLst/>
              </a:rPr>
              <a:t>The claimant must consider whether there is an alternative place or method by which service may be effected. If there is, the claimant should apply to the court under r6.15 to use that place or method. If not, the claimant can serve on the defendant’s last known address.</a:t>
            </a:r>
          </a:p>
          <a:p>
            <a:endParaRPr lang="en-GB" dirty="0"/>
          </a:p>
        </p:txBody>
      </p:sp>
    </p:spTree>
    <p:extLst>
      <p:ext uri="{BB962C8B-B14F-4D97-AF65-F5344CB8AC3E}">
        <p14:creationId xmlns:p14="http://schemas.microsoft.com/office/powerpoint/2010/main" val="31178588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1EB51-3358-F17A-2126-97505A9661A8}"/>
              </a:ext>
            </a:extLst>
          </p:cNvPr>
          <p:cNvSpPr>
            <a:spLocks noGrp="1"/>
          </p:cNvSpPr>
          <p:nvPr>
            <p:ph type="title"/>
          </p:nvPr>
        </p:nvSpPr>
        <p:spPr>
          <a:xfrm>
            <a:off x="366782" y="253042"/>
            <a:ext cx="9593851" cy="1320800"/>
          </a:xfrm>
        </p:spPr>
        <p:txBody>
          <a:bodyPr/>
          <a:lstStyle/>
          <a:p>
            <a:r>
              <a:rPr lang="en-GB" sz="3600" b="1" dirty="0"/>
              <a:t>Steps required where the Cl is to serve the claim form</a:t>
            </a:r>
            <a:endParaRPr lang="en-GB" dirty="0"/>
          </a:p>
        </p:txBody>
      </p:sp>
      <p:sp>
        <p:nvSpPr>
          <p:cNvPr id="3" name="Content Placeholder 2">
            <a:extLst>
              <a:ext uri="{FF2B5EF4-FFF2-40B4-BE49-F238E27FC236}">
                <a16:creationId xmlns:a16="http://schemas.microsoft.com/office/drawing/2014/main" id="{7458CFEE-AD95-8E24-BB73-D86322C16BD9}"/>
              </a:ext>
            </a:extLst>
          </p:cNvPr>
          <p:cNvSpPr>
            <a:spLocks noGrp="1"/>
          </p:cNvSpPr>
          <p:nvPr>
            <p:ph idx="1"/>
          </p:nvPr>
        </p:nvSpPr>
        <p:spPr>
          <a:xfrm>
            <a:off x="453047" y="1573842"/>
            <a:ext cx="9013006" cy="4890218"/>
          </a:xfrm>
        </p:spPr>
        <p:txBody>
          <a:bodyPr>
            <a:normAutofit/>
          </a:bodyPr>
          <a:lstStyle/>
          <a:p>
            <a:pPr marL="0" lvl="0" indent="0">
              <a:lnSpc>
                <a:spcPct val="100000"/>
              </a:lnSpc>
              <a:buNone/>
            </a:pPr>
            <a:r>
              <a:rPr lang="en-GB" sz="2400" b="1" i="1" dirty="0"/>
              <a:t>The Cl must notify the court that they wish to serve the papers (otherwise the court will).</a:t>
            </a:r>
          </a:p>
          <a:p>
            <a:pPr marL="0" lvl="0" indent="0">
              <a:lnSpc>
                <a:spcPct val="100000"/>
              </a:lnSpc>
              <a:buNone/>
            </a:pPr>
            <a:r>
              <a:rPr lang="en-GB" sz="2400" dirty="0"/>
              <a:t>If the Cl does wish to serve the following steps must be taken:</a:t>
            </a:r>
          </a:p>
          <a:p>
            <a:pPr marL="457200" lvl="0" indent="-457200">
              <a:lnSpc>
                <a:spcPct val="100000"/>
              </a:lnSpc>
              <a:buAutoNum type="arabicPeriod"/>
            </a:pPr>
            <a:r>
              <a:rPr lang="en-GB" sz="2400" dirty="0"/>
              <a:t>They must take or send to court appropriate copies of the claim form, relevant documents and issue fee.</a:t>
            </a:r>
          </a:p>
          <a:p>
            <a:pPr marL="457200" lvl="0" indent="-457200">
              <a:lnSpc>
                <a:spcPct val="100000"/>
              </a:lnSpc>
              <a:buAutoNum type="arabicPeriod"/>
            </a:pPr>
            <a:r>
              <a:rPr lang="en-GB" sz="2400" dirty="0"/>
              <a:t>The court issues the claim form</a:t>
            </a:r>
          </a:p>
          <a:p>
            <a:pPr marL="457200" lvl="0" indent="-457200">
              <a:lnSpc>
                <a:spcPct val="100000"/>
              </a:lnSpc>
              <a:buAutoNum type="arabicPeriod"/>
            </a:pPr>
            <a:r>
              <a:rPr lang="en-GB" sz="2400" dirty="0"/>
              <a:t>The Cl’s copy of the claim form and copies for service on the D(s) will be retuned to the Cl for service, as requested.  The court will also send a notice of issue.</a:t>
            </a:r>
          </a:p>
          <a:p>
            <a:pPr marL="0" lvl="0" indent="0">
              <a:lnSpc>
                <a:spcPct val="100000"/>
              </a:lnSpc>
              <a:buNone/>
            </a:pPr>
            <a:endParaRPr lang="en-GB" sz="1800" dirty="0"/>
          </a:p>
          <a:p>
            <a:endParaRPr lang="en-GB" dirty="0"/>
          </a:p>
        </p:txBody>
      </p:sp>
    </p:spTree>
    <p:extLst>
      <p:ext uri="{BB962C8B-B14F-4D97-AF65-F5344CB8AC3E}">
        <p14:creationId xmlns:p14="http://schemas.microsoft.com/office/powerpoint/2010/main" val="5653916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6BDDC-3DAD-E542-0589-988180ADA5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7B3B5B-D602-4264-111D-3DFC8C0ECF20}"/>
              </a:ext>
            </a:extLst>
          </p:cNvPr>
          <p:cNvSpPr>
            <a:spLocks noGrp="1"/>
          </p:cNvSpPr>
          <p:nvPr>
            <p:ph type="title"/>
          </p:nvPr>
        </p:nvSpPr>
        <p:spPr>
          <a:xfrm>
            <a:off x="366782" y="253042"/>
            <a:ext cx="9593851" cy="1320800"/>
          </a:xfrm>
        </p:spPr>
        <p:txBody>
          <a:bodyPr/>
          <a:lstStyle/>
          <a:p>
            <a:r>
              <a:rPr lang="en-GB" sz="3600" b="1" dirty="0"/>
              <a:t>Steps required where the Cl is to serve the claim form</a:t>
            </a:r>
            <a:endParaRPr lang="en-GB" dirty="0"/>
          </a:p>
        </p:txBody>
      </p:sp>
      <p:sp>
        <p:nvSpPr>
          <p:cNvPr id="3" name="Content Placeholder 2">
            <a:extLst>
              <a:ext uri="{FF2B5EF4-FFF2-40B4-BE49-F238E27FC236}">
                <a16:creationId xmlns:a16="http://schemas.microsoft.com/office/drawing/2014/main" id="{891B5C83-B5DA-E70C-60A2-F5341CF5D48F}"/>
              </a:ext>
            </a:extLst>
          </p:cNvPr>
          <p:cNvSpPr>
            <a:spLocks noGrp="1"/>
          </p:cNvSpPr>
          <p:nvPr>
            <p:ph idx="1"/>
          </p:nvPr>
        </p:nvSpPr>
        <p:spPr>
          <a:xfrm>
            <a:off x="453046" y="1573842"/>
            <a:ext cx="9714621" cy="4890218"/>
          </a:xfrm>
        </p:spPr>
        <p:txBody>
          <a:bodyPr>
            <a:normAutofit/>
          </a:bodyPr>
          <a:lstStyle/>
          <a:p>
            <a:pPr marL="457200" lvl="0" indent="-457200">
              <a:lnSpc>
                <a:spcPct val="100000"/>
              </a:lnSpc>
              <a:buFont typeface="+mj-lt"/>
              <a:buAutoNum type="arabicPeriod" startAt="4"/>
            </a:pPr>
            <a:r>
              <a:rPr lang="en-GB" sz="2000" dirty="0"/>
              <a:t>The Cl will effect service in one of the ways specified in r6.3.  Where the particulars of claim are contained in the claim form, or are served with it, the response pack must accompany the documents which are served on the D(s).  Where the particulars are to be served separately later, these additional documents are served then.</a:t>
            </a:r>
          </a:p>
          <a:p>
            <a:pPr lvl="0">
              <a:buFont typeface="+mj-lt"/>
              <a:buAutoNum type="arabicPeriod" startAt="4"/>
            </a:pPr>
            <a:r>
              <a:rPr lang="en-GB" sz="2000" dirty="0"/>
              <a:t> The Cl must file a </a:t>
            </a:r>
            <a:r>
              <a:rPr lang="en-GB" sz="2000" b="1" dirty="0"/>
              <a:t>certificate of service </a:t>
            </a:r>
            <a:r>
              <a:rPr lang="en-GB" sz="2000" dirty="0"/>
              <a:t>within 21 days of serving the particulars of claim, confirming the method of service and date of posting or transmission (if served by fax), date of delivery (if DX)(</a:t>
            </a:r>
            <a:r>
              <a:rPr lang="en-GB" sz="2000" dirty="0" err="1"/>
              <a:t>ie</a:t>
            </a:r>
            <a:r>
              <a:rPr lang="en-GB" sz="2000" dirty="0"/>
              <a:t> the information required by </a:t>
            </a:r>
            <a:r>
              <a:rPr lang="en-GB" sz="2000" b="1" dirty="0"/>
              <a:t>r6.17</a:t>
            </a:r>
            <a:r>
              <a:rPr lang="en-GB" sz="2000" dirty="0"/>
              <a:t>).</a:t>
            </a:r>
          </a:p>
          <a:p>
            <a:pPr marL="0" lvl="0" indent="0">
              <a:buNone/>
            </a:pPr>
            <a:br>
              <a:rPr lang="en-GB" sz="2000" b="1" dirty="0"/>
            </a:br>
            <a:r>
              <a:rPr lang="en-GB" sz="2000" b="1" dirty="0"/>
              <a:t>Serving the particulars of claim</a:t>
            </a:r>
          </a:p>
          <a:p>
            <a:pPr marL="0" lvl="0" indent="0">
              <a:buNone/>
            </a:pPr>
            <a:r>
              <a:rPr lang="en-GB" sz="2000" dirty="0"/>
              <a:t>They must be served within 14 days of service of the claim form, and during the 4 or 6 month period of the validity of the claim form.</a:t>
            </a:r>
          </a:p>
          <a:p>
            <a:pPr marL="457200" lvl="0" indent="-457200">
              <a:lnSpc>
                <a:spcPct val="100000"/>
              </a:lnSpc>
              <a:buAutoNum type="arabicPeriod"/>
            </a:pPr>
            <a:endParaRPr lang="en-GB" sz="1800" dirty="0"/>
          </a:p>
          <a:p>
            <a:endParaRPr lang="en-GB" dirty="0"/>
          </a:p>
        </p:txBody>
      </p:sp>
    </p:spTree>
    <p:extLst>
      <p:ext uri="{BB962C8B-B14F-4D97-AF65-F5344CB8AC3E}">
        <p14:creationId xmlns:p14="http://schemas.microsoft.com/office/powerpoint/2010/main" val="16263900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1D5AF-0836-3DAE-C279-25036209A9B4}"/>
              </a:ext>
            </a:extLst>
          </p:cNvPr>
          <p:cNvSpPr>
            <a:spLocks noGrp="1"/>
          </p:cNvSpPr>
          <p:nvPr>
            <p:ph type="title"/>
          </p:nvPr>
        </p:nvSpPr>
        <p:spPr>
          <a:xfrm>
            <a:off x="591070" y="258793"/>
            <a:ext cx="5435919" cy="908649"/>
          </a:xfrm>
        </p:spPr>
        <p:txBody>
          <a:bodyPr>
            <a:normAutofit/>
          </a:bodyPr>
          <a:lstStyle/>
          <a:p>
            <a:r>
              <a:rPr lang="en-GB" sz="4000" b="1" dirty="0"/>
              <a:t>Certificates of service</a:t>
            </a:r>
          </a:p>
        </p:txBody>
      </p:sp>
      <p:sp>
        <p:nvSpPr>
          <p:cNvPr id="3" name="Content Placeholder 2">
            <a:extLst>
              <a:ext uri="{FF2B5EF4-FFF2-40B4-BE49-F238E27FC236}">
                <a16:creationId xmlns:a16="http://schemas.microsoft.com/office/drawing/2014/main" id="{18E401BC-8823-C79A-188C-B48C455807CF}"/>
              </a:ext>
            </a:extLst>
          </p:cNvPr>
          <p:cNvSpPr>
            <a:spLocks noGrp="1"/>
          </p:cNvSpPr>
          <p:nvPr>
            <p:ph idx="1"/>
          </p:nvPr>
        </p:nvSpPr>
        <p:spPr>
          <a:xfrm>
            <a:off x="441545" y="1080296"/>
            <a:ext cx="9024508" cy="4929440"/>
          </a:xfrm>
        </p:spPr>
        <p:txBody>
          <a:bodyPr>
            <a:normAutofit fontScale="92500" lnSpcReduction="10000"/>
          </a:bodyPr>
          <a:lstStyle/>
          <a:p>
            <a:pPr algn="l" fontAlgn="base"/>
            <a:r>
              <a:rPr lang="en-US" sz="2600" b="0" i="0" dirty="0">
                <a:solidFill>
                  <a:srgbClr val="000000"/>
                </a:solidFill>
                <a:effectLst/>
                <a:latin typeface="Inter"/>
              </a:rPr>
              <a:t>A certificate of service (</a:t>
            </a:r>
            <a:r>
              <a:rPr lang="en-US" sz="2600" dirty="0">
                <a:solidFill>
                  <a:srgbClr val="000000"/>
                </a:solidFill>
                <a:latin typeface="inherit"/>
              </a:rPr>
              <a:t>Form N215</a:t>
            </a:r>
            <a:r>
              <a:rPr lang="en-US" sz="2600" b="0" i="0" dirty="0">
                <a:solidFill>
                  <a:srgbClr val="000000"/>
                </a:solidFill>
                <a:effectLst/>
                <a:latin typeface="Inter"/>
              </a:rPr>
              <a:t>) is the form that is filed at court by a party (or their legal representative) to tell the court which documents have been served, who the documents have been served upon, and when, where, and the method by which the documents were served. If you are representing a claimant and effect service of a claim form on their behalf, then you must file a certificate of service within 21 days.</a:t>
            </a:r>
          </a:p>
          <a:p>
            <a:pPr algn="l" fontAlgn="base"/>
            <a:r>
              <a:rPr lang="en-US" sz="2600" b="0" i="0" dirty="0">
                <a:solidFill>
                  <a:srgbClr val="000000"/>
                </a:solidFill>
                <a:effectLst/>
                <a:latin typeface="Inter"/>
              </a:rPr>
              <a:t>If a claimant serves a claim form, then the claimant may not obtain any default judgment unless and until a certificate of service has been filed (</a:t>
            </a:r>
            <a:r>
              <a:rPr lang="en-US" sz="2600" b="1" i="0" dirty="0">
                <a:solidFill>
                  <a:srgbClr val="000000"/>
                </a:solidFill>
                <a:effectLst/>
                <a:latin typeface="inherit"/>
              </a:rPr>
              <a:t>r6.17</a:t>
            </a:r>
            <a:r>
              <a:rPr lang="en-US" sz="2600" b="0" i="0" dirty="0">
                <a:solidFill>
                  <a:srgbClr val="000000"/>
                </a:solidFill>
                <a:effectLst/>
                <a:latin typeface="Inter"/>
              </a:rPr>
              <a:t>).</a:t>
            </a:r>
          </a:p>
          <a:p>
            <a:pPr algn="l" fontAlgn="base"/>
            <a:r>
              <a:rPr lang="en-US" sz="2600" b="0" i="0" dirty="0">
                <a:solidFill>
                  <a:srgbClr val="000000"/>
                </a:solidFill>
                <a:effectLst/>
                <a:latin typeface="Inter"/>
              </a:rPr>
              <a:t>Where a rule, Practice Direction or court order requires a certificate of service, it must include the details in r6.17 and as set out in </a:t>
            </a:r>
            <a:r>
              <a:rPr lang="en-US" sz="2600" b="0" i="1" dirty="0">
                <a:solidFill>
                  <a:srgbClr val="000000"/>
                </a:solidFill>
                <a:effectLst/>
                <a:latin typeface="inherit"/>
              </a:rPr>
              <a:t>Table 9.9</a:t>
            </a:r>
            <a:r>
              <a:rPr lang="en-US" sz="2600" b="0" i="0" dirty="0">
                <a:solidFill>
                  <a:srgbClr val="000000"/>
                </a:solidFill>
                <a:effectLst/>
                <a:latin typeface="Inter"/>
              </a:rPr>
              <a:t>.</a:t>
            </a:r>
          </a:p>
          <a:p>
            <a:endParaRPr lang="en-GB" dirty="0"/>
          </a:p>
        </p:txBody>
      </p:sp>
    </p:spTree>
    <p:extLst>
      <p:ext uri="{BB962C8B-B14F-4D97-AF65-F5344CB8AC3E}">
        <p14:creationId xmlns:p14="http://schemas.microsoft.com/office/powerpoint/2010/main" val="13335402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BFC836-CD81-9C77-EA76-E8F2AD5AFE4A}"/>
              </a:ext>
            </a:extLst>
          </p:cNvPr>
          <p:cNvPicPr>
            <a:picLocks noChangeAspect="1"/>
          </p:cNvPicPr>
          <p:nvPr/>
        </p:nvPicPr>
        <p:blipFill>
          <a:blip r:embed="rId2"/>
          <a:stretch>
            <a:fillRect/>
          </a:stretch>
        </p:blipFill>
        <p:spPr>
          <a:xfrm>
            <a:off x="908649" y="134346"/>
            <a:ext cx="10000891" cy="6525246"/>
          </a:xfrm>
          <a:prstGeom prst="rect">
            <a:avLst/>
          </a:prstGeom>
        </p:spPr>
      </p:pic>
    </p:spTree>
    <p:extLst>
      <p:ext uri="{BB962C8B-B14F-4D97-AF65-F5344CB8AC3E}">
        <p14:creationId xmlns:p14="http://schemas.microsoft.com/office/powerpoint/2010/main" val="23156493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8553D-8CA8-CA8F-25D6-EA27433B9B7A}"/>
              </a:ext>
            </a:extLst>
          </p:cNvPr>
          <p:cNvSpPr>
            <a:spLocks noGrp="1"/>
          </p:cNvSpPr>
          <p:nvPr>
            <p:ph type="title"/>
          </p:nvPr>
        </p:nvSpPr>
        <p:spPr>
          <a:xfrm>
            <a:off x="430044" y="156238"/>
            <a:ext cx="8596668" cy="1320800"/>
          </a:xfrm>
        </p:spPr>
        <p:txBody>
          <a:bodyPr/>
          <a:lstStyle/>
          <a:p>
            <a:r>
              <a:rPr lang="en-GB" dirty="0"/>
              <a:t>What if documents are returned undelivered to the court?</a:t>
            </a:r>
          </a:p>
        </p:txBody>
      </p:sp>
      <p:sp>
        <p:nvSpPr>
          <p:cNvPr id="3" name="Content Placeholder 2">
            <a:extLst>
              <a:ext uri="{FF2B5EF4-FFF2-40B4-BE49-F238E27FC236}">
                <a16:creationId xmlns:a16="http://schemas.microsoft.com/office/drawing/2014/main" id="{25593A50-10A4-01A1-4918-6E3BFC0954A9}"/>
              </a:ext>
            </a:extLst>
          </p:cNvPr>
          <p:cNvSpPr>
            <a:spLocks noGrp="1"/>
          </p:cNvSpPr>
          <p:nvPr>
            <p:ph idx="1"/>
          </p:nvPr>
        </p:nvSpPr>
        <p:spPr>
          <a:xfrm>
            <a:off x="430044" y="1488613"/>
            <a:ext cx="9542092" cy="5004202"/>
          </a:xfrm>
        </p:spPr>
        <p:txBody>
          <a:bodyPr>
            <a:noAutofit/>
          </a:bodyPr>
          <a:lstStyle/>
          <a:p>
            <a:r>
              <a:rPr lang="en-US" sz="2800" b="0" i="0" dirty="0">
                <a:solidFill>
                  <a:srgbClr val="000000"/>
                </a:solidFill>
                <a:effectLst/>
              </a:rPr>
              <a:t>Where a document to be served by the court is returned undelivered, the court sends a notice stating that the document has been returned to the party requesting service (</a:t>
            </a:r>
            <a:r>
              <a:rPr lang="en-US" sz="2800" b="1" i="0" dirty="0">
                <a:solidFill>
                  <a:srgbClr val="000000"/>
                </a:solidFill>
                <a:effectLst/>
              </a:rPr>
              <a:t>r6.18</a:t>
            </a:r>
            <a:r>
              <a:rPr lang="en-US" sz="2800" b="0" i="0" dirty="0">
                <a:solidFill>
                  <a:srgbClr val="000000"/>
                </a:solidFill>
                <a:effectLst/>
              </a:rPr>
              <a:t>). </a:t>
            </a:r>
          </a:p>
          <a:p>
            <a:r>
              <a:rPr lang="en-US" sz="2800" b="0" i="0" dirty="0">
                <a:solidFill>
                  <a:srgbClr val="000000"/>
                </a:solidFill>
                <a:effectLst/>
              </a:rPr>
              <a:t>In cases where the court has sent the claim form to the defendant by one of the methods permitted by </a:t>
            </a:r>
            <a:r>
              <a:rPr lang="en-US" sz="2800" b="1" i="0" dirty="0">
                <a:solidFill>
                  <a:srgbClr val="000000"/>
                </a:solidFill>
                <a:effectLst/>
              </a:rPr>
              <a:t>Part 6</a:t>
            </a:r>
            <a:r>
              <a:rPr lang="en-US" sz="2800" b="0" i="0" dirty="0">
                <a:solidFill>
                  <a:srgbClr val="000000"/>
                </a:solidFill>
                <a:effectLst/>
              </a:rPr>
              <a:t> (typically this will be first class post), service is deemed to have taken place by </a:t>
            </a:r>
            <a:r>
              <a:rPr lang="en-US" sz="2800" b="1" i="0" dirty="0">
                <a:solidFill>
                  <a:srgbClr val="000000"/>
                </a:solidFill>
                <a:effectLst/>
              </a:rPr>
              <a:t>r6.17</a:t>
            </a:r>
            <a:r>
              <a:rPr lang="en-US" sz="2800" b="0" i="0" dirty="0">
                <a:solidFill>
                  <a:srgbClr val="000000"/>
                </a:solidFill>
                <a:effectLst/>
              </a:rPr>
              <a:t>, even if the claim form is returned undelivered.</a:t>
            </a:r>
            <a:endParaRPr lang="en-GB" sz="2800" dirty="0"/>
          </a:p>
        </p:txBody>
      </p:sp>
    </p:spTree>
    <p:extLst>
      <p:ext uri="{BB962C8B-B14F-4D97-AF65-F5344CB8AC3E}">
        <p14:creationId xmlns:p14="http://schemas.microsoft.com/office/powerpoint/2010/main" val="288047811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97351-4181-425A-40A7-885B95A45EE9}"/>
              </a:ext>
            </a:extLst>
          </p:cNvPr>
          <p:cNvSpPr>
            <a:spLocks noGrp="1"/>
          </p:cNvSpPr>
          <p:nvPr>
            <p:ph type="title"/>
          </p:nvPr>
        </p:nvSpPr>
        <p:spPr>
          <a:xfrm>
            <a:off x="476051" y="201283"/>
            <a:ext cx="7040432" cy="718868"/>
          </a:xfrm>
        </p:spPr>
        <p:txBody>
          <a:bodyPr>
            <a:normAutofit/>
          </a:bodyPr>
          <a:lstStyle/>
          <a:p>
            <a:r>
              <a:rPr lang="en-GB" dirty="0"/>
              <a:t>Overview: Procedure on service</a:t>
            </a:r>
          </a:p>
        </p:txBody>
      </p:sp>
      <p:sp>
        <p:nvSpPr>
          <p:cNvPr id="3" name="Content Placeholder 2">
            <a:extLst>
              <a:ext uri="{FF2B5EF4-FFF2-40B4-BE49-F238E27FC236}">
                <a16:creationId xmlns:a16="http://schemas.microsoft.com/office/drawing/2014/main" id="{9692E2F1-36EB-3C80-146E-6C9EA171BE91}"/>
              </a:ext>
            </a:extLst>
          </p:cNvPr>
          <p:cNvSpPr>
            <a:spLocks noGrp="1"/>
          </p:cNvSpPr>
          <p:nvPr>
            <p:ph idx="1"/>
          </p:nvPr>
        </p:nvSpPr>
        <p:spPr>
          <a:xfrm>
            <a:off x="424292" y="920151"/>
            <a:ext cx="9248793" cy="5390399"/>
          </a:xfrm>
        </p:spPr>
        <p:txBody>
          <a:bodyPr>
            <a:normAutofit/>
          </a:bodyPr>
          <a:lstStyle/>
          <a:p>
            <a:pPr algn="l" fontAlgn="base">
              <a:buFont typeface="Arial" panose="020B0604020202020204" pitchFamily="34" charset="0"/>
              <a:buChar char="•"/>
            </a:pPr>
            <a:r>
              <a:rPr lang="en-US" sz="2400" b="0" i="0" dirty="0">
                <a:solidFill>
                  <a:srgbClr val="000000"/>
                </a:solidFill>
                <a:effectLst/>
              </a:rPr>
              <a:t>The claimant sends or takes one copy of the claim form for the court, and one for each defendant, plus the other relevant documents (e.g. a copy of the CLS funding certificate, or the litigation friend documents), plus the issue fee.</a:t>
            </a:r>
          </a:p>
          <a:p>
            <a:pPr algn="l" fontAlgn="base">
              <a:buFont typeface="Arial" panose="020B0604020202020204" pitchFamily="34" charset="0"/>
              <a:buChar char="•"/>
            </a:pPr>
            <a:r>
              <a:rPr lang="en-US" sz="2400" b="0" i="0" dirty="0">
                <a:solidFill>
                  <a:srgbClr val="000000"/>
                </a:solidFill>
                <a:effectLst/>
              </a:rPr>
              <a:t>The court </a:t>
            </a:r>
            <a:r>
              <a:rPr lang="en-US" sz="2400" b="1" i="0" dirty="0">
                <a:solidFill>
                  <a:srgbClr val="000000"/>
                </a:solidFill>
                <a:effectLst/>
              </a:rPr>
              <a:t>issues </a:t>
            </a:r>
            <a:r>
              <a:rPr lang="en-US" sz="2400" b="0" i="0" dirty="0">
                <a:solidFill>
                  <a:srgbClr val="000000"/>
                </a:solidFill>
                <a:effectLst/>
              </a:rPr>
              <a:t>the claim form by entering the issue date on the form, affixing the court seal on it and also gives it a claim number. The court then opens its own </a:t>
            </a:r>
            <a:r>
              <a:rPr lang="en-US" sz="2400" b="1" i="0" dirty="0">
                <a:solidFill>
                  <a:srgbClr val="000000"/>
                </a:solidFill>
                <a:effectLst/>
              </a:rPr>
              <a:t>case management file</a:t>
            </a:r>
            <a:r>
              <a:rPr lang="en-US" sz="2400" b="0" i="0" dirty="0">
                <a:solidFill>
                  <a:srgbClr val="000000"/>
                </a:solidFill>
                <a:effectLst/>
              </a:rPr>
              <a:t>, placing one copy of the claim form in the file.</a:t>
            </a:r>
            <a:endParaRPr lang="en-US" sz="2400" dirty="0">
              <a:solidFill>
                <a:srgbClr val="000000"/>
              </a:solidFill>
            </a:endParaRPr>
          </a:p>
          <a:p>
            <a:pPr algn="l" fontAlgn="base">
              <a:buFont typeface="Arial" panose="020B0604020202020204" pitchFamily="34" charset="0"/>
              <a:buChar char="•"/>
            </a:pPr>
            <a:r>
              <a:rPr lang="en-US" sz="2400" b="0" i="0" dirty="0">
                <a:solidFill>
                  <a:srgbClr val="000000"/>
                </a:solidFill>
                <a:effectLst/>
              </a:rPr>
              <a:t>The court serves the claim form (unless requested otherwise). The court will decide upon which method of service to use, but it </a:t>
            </a:r>
            <a:r>
              <a:rPr lang="en-US" sz="2400" b="1" i="0" dirty="0">
                <a:solidFill>
                  <a:srgbClr val="000000"/>
                </a:solidFill>
                <a:effectLst/>
              </a:rPr>
              <a:t>will normally be by first class post</a:t>
            </a:r>
          </a:p>
          <a:p>
            <a:pPr marL="0" indent="0">
              <a:buNone/>
            </a:pPr>
            <a:endParaRPr lang="en-GB" dirty="0"/>
          </a:p>
        </p:txBody>
      </p:sp>
    </p:spTree>
    <p:extLst>
      <p:ext uri="{BB962C8B-B14F-4D97-AF65-F5344CB8AC3E}">
        <p14:creationId xmlns:p14="http://schemas.microsoft.com/office/powerpoint/2010/main" val="24949736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B5689-C740-50E7-AA09-58D57198DE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A42FA5-2A7A-2468-2CB2-D2B74085D7BC}"/>
              </a:ext>
            </a:extLst>
          </p:cNvPr>
          <p:cNvSpPr>
            <a:spLocks noGrp="1"/>
          </p:cNvSpPr>
          <p:nvPr>
            <p:ph type="title"/>
          </p:nvPr>
        </p:nvSpPr>
        <p:spPr>
          <a:xfrm>
            <a:off x="476051" y="201283"/>
            <a:ext cx="7040432" cy="718868"/>
          </a:xfrm>
        </p:spPr>
        <p:txBody>
          <a:bodyPr>
            <a:normAutofit/>
          </a:bodyPr>
          <a:lstStyle/>
          <a:p>
            <a:r>
              <a:rPr lang="en-GB" dirty="0"/>
              <a:t>Overview: Procedure on service</a:t>
            </a:r>
          </a:p>
        </p:txBody>
      </p:sp>
      <p:sp>
        <p:nvSpPr>
          <p:cNvPr id="3" name="Content Placeholder 2">
            <a:extLst>
              <a:ext uri="{FF2B5EF4-FFF2-40B4-BE49-F238E27FC236}">
                <a16:creationId xmlns:a16="http://schemas.microsoft.com/office/drawing/2014/main" id="{1B3B1F85-0357-20B7-2F97-FEEB9E5121F4}"/>
              </a:ext>
            </a:extLst>
          </p:cNvPr>
          <p:cNvSpPr>
            <a:spLocks noGrp="1"/>
          </p:cNvSpPr>
          <p:nvPr>
            <p:ph idx="1"/>
          </p:nvPr>
        </p:nvSpPr>
        <p:spPr>
          <a:xfrm>
            <a:off x="430043" y="1266318"/>
            <a:ext cx="9248793" cy="5390399"/>
          </a:xfrm>
        </p:spPr>
        <p:txBody>
          <a:bodyPr>
            <a:normAutofit/>
          </a:bodyPr>
          <a:lstStyle/>
          <a:p>
            <a:pPr algn="l" fontAlgn="base">
              <a:buFont typeface="Arial" panose="020B0604020202020204" pitchFamily="34" charset="0"/>
              <a:buChar char="•"/>
            </a:pPr>
            <a:r>
              <a:rPr lang="en-US" sz="2000" b="0" i="0" dirty="0">
                <a:solidFill>
                  <a:srgbClr val="000000"/>
                </a:solidFill>
                <a:effectLst/>
              </a:rPr>
              <a:t>Where the particulars of claim are contained in the claim form or are to be served with it, in addition to the documents to be served, the court will send to the defendant(s) the </a:t>
            </a:r>
            <a:r>
              <a:rPr lang="en-US" sz="2000" b="1" i="0" dirty="0">
                <a:solidFill>
                  <a:srgbClr val="000000"/>
                </a:solidFill>
                <a:effectLst/>
              </a:rPr>
              <a:t>response pack</a:t>
            </a:r>
            <a:r>
              <a:rPr lang="en-US" sz="2000" b="0" i="0" dirty="0">
                <a:solidFill>
                  <a:srgbClr val="000000"/>
                </a:solidFill>
                <a:effectLst/>
              </a:rPr>
              <a:t>, which includes the standard forms for admitting the claim, defending the claim and for acknowledging service (</a:t>
            </a:r>
            <a:r>
              <a:rPr lang="en-US" sz="2000" b="1" i="0" dirty="0">
                <a:solidFill>
                  <a:srgbClr val="000000"/>
                </a:solidFill>
                <a:effectLst/>
              </a:rPr>
              <a:t>r7.8</a:t>
            </a:r>
            <a:r>
              <a:rPr lang="en-US" sz="2000" b="0" i="0" dirty="0">
                <a:solidFill>
                  <a:srgbClr val="000000"/>
                </a:solidFill>
                <a:effectLst/>
              </a:rPr>
              <a:t>). Where the particulars of claim are to be served later, these additional documents are served at that stage instead.</a:t>
            </a:r>
          </a:p>
          <a:p>
            <a:pPr algn="l" fontAlgn="base">
              <a:buFont typeface="Arial" panose="020B0604020202020204" pitchFamily="34" charset="0"/>
              <a:buChar char="•"/>
            </a:pPr>
            <a:r>
              <a:rPr lang="en-US" sz="2000" b="0" i="0" dirty="0">
                <a:solidFill>
                  <a:srgbClr val="000000"/>
                </a:solidFill>
                <a:effectLst/>
              </a:rPr>
              <a:t>At the same time, the court will send the claimant a </a:t>
            </a:r>
            <a:r>
              <a:rPr lang="en-US" sz="2000" b="1" i="0" dirty="0">
                <a:solidFill>
                  <a:srgbClr val="000000"/>
                </a:solidFill>
                <a:effectLst/>
              </a:rPr>
              <a:t>notice of issue</a:t>
            </a:r>
            <a:r>
              <a:rPr lang="en-US" sz="2000" b="0" i="0" dirty="0">
                <a:solidFill>
                  <a:srgbClr val="000000"/>
                </a:solidFill>
                <a:effectLst/>
              </a:rPr>
              <a:t>, which shows the date on which the claim form is deemed to be served under </a:t>
            </a:r>
            <a:r>
              <a:rPr lang="en-US" sz="2000" b="1" i="0" dirty="0">
                <a:solidFill>
                  <a:srgbClr val="000000"/>
                </a:solidFill>
                <a:effectLst/>
              </a:rPr>
              <a:t>r6.17</a:t>
            </a:r>
            <a:r>
              <a:rPr lang="en-US" sz="2000" b="0" i="0" dirty="0">
                <a:solidFill>
                  <a:srgbClr val="000000"/>
                </a:solidFill>
                <a:effectLst/>
              </a:rPr>
              <a:t>.</a:t>
            </a:r>
          </a:p>
          <a:p>
            <a:pPr algn="l" fontAlgn="base">
              <a:buFont typeface="Arial" panose="020B0604020202020204" pitchFamily="34" charset="0"/>
              <a:buChar char="•"/>
            </a:pPr>
            <a:r>
              <a:rPr lang="en-US" sz="2000" b="0" i="0" dirty="0">
                <a:solidFill>
                  <a:srgbClr val="000000"/>
                </a:solidFill>
                <a:effectLst/>
              </a:rPr>
              <a:t>Where the court has posted the claim form and it is returned undelivered, the court must send a </a:t>
            </a:r>
            <a:r>
              <a:rPr lang="en-US" sz="2000" b="1" i="0" dirty="0">
                <a:solidFill>
                  <a:srgbClr val="000000"/>
                </a:solidFill>
                <a:effectLst/>
              </a:rPr>
              <a:t>notice </a:t>
            </a:r>
            <a:r>
              <a:rPr lang="en-US" sz="2000" b="0" i="0" dirty="0">
                <a:solidFill>
                  <a:srgbClr val="000000"/>
                </a:solidFill>
                <a:effectLst/>
              </a:rPr>
              <a:t>to the claimant, stating that the document has been returned undelivered. Provided it was sent to the correct address, the document is deemed to have been properly served.</a:t>
            </a:r>
          </a:p>
          <a:p>
            <a:endParaRPr lang="en-GB" dirty="0"/>
          </a:p>
        </p:txBody>
      </p:sp>
    </p:spTree>
    <p:extLst>
      <p:ext uri="{BB962C8B-B14F-4D97-AF65-F5344CB8AC3E}">
        <p14:creationId xmlns:p14="http://schemas.microsoft.com/office/powerpoint/2010/main" val="363843763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E5E95-7120-3F41-07D1-5D257531A34A}"/>
              </a:ext>
            </a:extLst>
          </p:cNvPr>
          <p:cNvSpPr>
            <a:spLocks noGrp="1"/>
          </p:cNvSpPr>
          <p:nvPr>
            <p:ph type="title"/>
          </p:nvPr>
        </p:nvSpPr>
        <p:spPr>
          <a:xfrm>
            <a:off x="493304" y="253041"/>
            <a:ext cx="9358062" cy="1098431"/>
          </a:xfrm>
        </p:spPr>
        <p:txBody>
          <a:bodyPr>
            <a:normAutofit/>
          </a:bodyPr>
          <a:lstStyle/>
          <a:p>
            <a:r>
              <a:rPr lang="en-GB" sz="3200" dirty="0"/>
              <a:t>Steps required where the claimant is to serve the claim form</a:t>
            </a:r>
          </a:p>
        </p:txBody>
      </p:sp>
      <p:sp>
        <p:nvSpPr>
          <p:cNvPr id="3" name="Content Placeholder 2">
            <a:extLst>
              <a:ext uri="{FF2B5EF4-FFF2-40B4-BE49-F238E27FC236}">
                <a16:creationId xmlns:a16="http://schemas.microsoft.com/office/drawing/2014/main" id="{13D50496-1262-E0B3-872A-2D225E159736}"/>
              </a:ext>
            </a:extLst>
          </p:cNvPr>
          <p:cNvSpPr>
            <a:spLocks noGrp="1"/>
          </p:cNvSpPr>
          <p:nvPr>
            <p:ph idx="1"/>
          </p:nvPr>
        </p:nvSpPr>
        <p:spPr>
          <a:xfrm>
            <a:off x="378285" y="1351472"/>
            <a:ext cx="9547843" cy="4951562"/>
          </a:xfrm>
        </p:spPr>
        <p:txBody>
          <a:bodyPr>
            <a:noAutofit/>
          </a:bodyPr>
          <a:lstStyle/>
          <a:p>
            <a:pPr marL="0" indent="0">
              <a:buNone/>
            </a:pPr>
            <a:r>
              <a:rPr lang="en-US" sz="2400" dirty="0"/>
              <a:t>**Remember: Claimant must notify the court if they wish to serve the papers, otherwise the court will serve**</a:t>
            </a:r>
          </a:p>
          <a:p>
            <a:pPr marL="0" indent="0">
              <a:buNone/>
            </a:pPr>
            <a:r>
              <a:rPr lang="en-US" sz="2400" dirty="0"/>
              <a:t>If Claimant wishes to effect service themselves, they must follow certain steps.</a:t>
            </a:r>
          </a:p>
          <a:p>
            <a:pPr marL="0" indent="0">
              <a:buNone/>
            </a:pPr>
            <a:r>
              <a:rPr lang="en-US" sz="2400" dirty="0"/>
              <a:t>(1)   They take or send to court appropriate copies of the claim form, relevant documents and issue fee.</a:t>
            </a:r>
          </a:p>
          <a:p>
            <a:pPr marL="0" indent="0">
              <a:buNone/>
            </a:pPr>
            <a:r>
              <a:rPr lang="en-US" sz="2400" dirty="0"/>
              <a:t>(2)   The court issues the claim.</a:t>
            </a:r>
          </a:p>
          <a:p>
            <a:pPr marL="0" indent="0">
              <a:buNone/>
            </a:pPr>
            <a:r>
              <a:rPr lang="en-US" sz="2400" dirty="0"/>
              <a:t>(3)   The claimant’s copy of the claim form and copies for service on the defendant(s) will be returned to the claimant for service, as requested. The court will also send a notice of issue.</a:t>
            </a:r>
            <a:endParaRPr lang="en-GB" sz="2400" dirty="0"/>
          </a:p>
        </p:txBody>
      </p:sp>
    </p:spTree>
    <p:extLst>
      <p:ext uri="{BB962C8B-B14F-4D97-AF65-F5344CB8AC3E}">
        <p14:creationId xmlns:p14="http://schemas.microsoft.com/office/powerpoint/2010/main" val="32058955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03F528-0DB7-3D8E-2203-3E9C869053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310657-8FB9-F253-191E-25B12F3E4A31}"/>
              </a:ext>
            </a:extLst>
          </p:cNvPr>
          <p:cNvSpPr>
            <a:spLocks noGrp="1"/>
          </p:cNvSpPr>
          <p:nvPr>
            <p:ph type="title"/>
          </p:nvPr>
        </p:nvSpPr>
        <p:spPr>
          <a:xfrm>
            <a:off x="493304" y="253041"/>
            <a:ext cx="9358062" cy="1098431"/>
          </a:xfrm>
        </p:spPr>
        <p:txBody>
          <a:bodyPr>
            <a:normAutofit/>
          </a:bodyPr>
          <a:lstStyle/>
          <a:p>
            <a:r>
              <a:rPr lang="en-GB" sz="3200" dirty="0"/>
              <a:t>Steps required where the claimant is to serve the claim form</a:t>
            </a:r>
          </a:p>
        </p:txBody>
      </p:sp>
      <p:sp>
        <p:nvSpPr>
          <p:cNvPr id="3" name="Content Placeholder 2">
            <a:extLst>
              <a:ext uri="{FF2B5EF4-FFF2-40B4-BE49-F238E27FC236}">
                <a16:creationId xmlns:a16="http://schemas.microsoft.com/office/drawing/2014/main" id="{F2998E6F-5DF4-A2E6-F836-5DFE1A607C96}"/>
              </a:ext>
            </a:extLst>
          </p:cNvPr>
          <p:cNvSpPr>
            <a:spLocks noGrp="1"/>
          </p:cNvSpPr>
          <p:nvPr>
            <p:ph idx="1"/>
          </p:nvPr>
        </p:nvSpPr>
        <p:spPr>
          <a:xfrm>
            <a:off x="378285" y="1351472"/>
            <a:ext cx="9674364" cy="5253487"/>
          </a:xfrm>
        </p:spPr>
        <p:txBody>
          <a:bodyPr>
            <a:noAutofit/>
          </a:bodyPr>
          <a:lstStyle/>
          <a:p>
            <a:pPr marL="0" indent="0">
              <a:buNone/>
            </a:pPr>
            <a:r>
              <a:rPr lang="en-US" sz="2000" dirty="0"/>
              <a:t>(4)   The claimant will effect service in one of the ways specified in r6.3. Where the particulars of claim are contained in the claim form or are served with it, the response pack must accompany the documents which are served on the defendant(s). Where the particulars are to be served separately later, these additional documents are served then.</a:t>
            </a:r>
          </a:p>
          <a:p>
            <a:pPr marL="0" indent="0">
              <a:buNone/>
            </a:pPr>
            <a:r>
              <a:rPr lang="en-US" sz="2000" dirty="0"/>
              <a:t>(5)   The claimant must file a certificate of service within 21 days of serving the particulars of claim, confirming the method of service and date of posting or transmission (if served by fax), date of delivery (if by DX) (i.e., the information required by r6.17).</a:t>
            </a:r>
            <a:br>
              <a:rPr lang="en-US" sz="2000" dirty="0"/>
            </a:br>
            <a:endParaRPr lang="en-US" sz="2000" dirty="0"/>
          </a:p>
          <a:p>
            <a:pPr marL="0" indent="0">
              <a:buNone/>
            </a:pPr>
            <a:r>
              <a:rPr lang="en-US" sz="2000" dirty="0"/>
              <a:t> </a:t>
            </a:r>
            <a:r>
              <a:rPr lang="en-US" sz="2000" b="1" dirty="0"/>
              <a:t>Serving the particulars of claim</a:t>
            </a:r>
          </a:p>
          <a:p>
            <a:pPr marL="0" indent="0">
              <a:buNone/>
            </a:pPr>
            <a:r>
              <a:rPr lang="en-US" sz="2000" dirty="0"/>
              <a:t>As mentioned above, the particulars of claim must be served within 14 days of service of the claim form and during the four or six-month period of validity of the claim form.</a:t>
            </a:r>
            <a:endParaRPr lang="en-GB" sz="2000" dirty="0"/>
          </a:p>
        </p:txBody>
      </p:sp>
    </p:spTree>
    <p:extLst>
      <p:ext uri="{BB962C8B-B14F-4D97-AF65-F5344CB8AC3E}">
        <p14:creationId xmlns:p14="http://schemas.microsoft.com/office/powerpoint/2010/main" val="151970037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93373-2F3A-D10E-5D4A-E01A2170D339}"/>
              </a:ext>
            </a:extLst>
          </p:cNvPr>
          <p:cNvSpPr>
            <a:spLocks noGrp="1"/>
          </p:cNvSpPr>
          <p:nvPr>
            <p:ph type="title"/>
          </p:nvPr>
        </p:nvSpPr>
        <p:spPr>
          <a:xfrm>
            <a:off x="619825" y="264694"/>
            <a:ext cx="4745805" cy="822234"/>
          </a:xfrm>
        </p:spPr>
        <p:txBody>
          <a:bodyPr/>
          <a:lstStyle/>
          <a:p>
            <a:r>
              <a:rPr lang="en-GB" dirty="0"/>
              <a:t>Part 8 Claim Form</a:t>
            </a:r>
          </a:p>
        </p:txBody>
      </p:sp>
      <p:sp>
        <p:nvSpPr>
          <p:cNvPr id="3" name="Content Placeholder 2">
            <a:extLst>
              <a:ext uri="{FF2B5EF4-FFF2-40B4-BE49-F238E27FC236}">
                <a16:creationId xmlns:a16="http://schemas.microsoft.com/office/drawing/2014/main" id="{5A00C672-60D1-7F44-8D25-EB9D120C51C5}"/>
              </a:ext>
            </a:extLst>
          </p:cNvPr>
          <p:cNvSpPr>
            <a:spLocks noGrp="1"/>
          </p:cNvSpPr>
          <p:nvPr>
            <p:ph idx="1"/>
          </p:nvPr>
        </p:nvSpPr>
        <p:spPr>
          <a:xfrm>
            <a:off x="389786" y="1086927"/>
            <a:ext cx="9720372" cy="5285117"/>
          </a:xfrm>
        </p:spPr>
        <p:txBody>
          <a:bodyPr>
            <a:noAutofit/>
          </a:bodyPr>
          <a:lstStyle/>
          <a:p>
            <a:r>
              <a:rPr lang="en-GB" sz="2400" dirty="0"/>
              <a:t>Part 8 procedure is an alternative procedure, aimed at disputes where a claimant is seeking the court’s decision on a question which is unlikely to involve a substantial dispute of fact. </a:t>
            </a:r>
          </a:p>
          <a:p>
            <a:r>
              <a:rPr lang="en-GB" sz="2400" dirty="0"/>
              <a:t>Where the </a:t>
            </a:r>
            <a:r>
              <a:rPr lang="en-GB" sz="2400" b="1" dirty="0"/>
              <a:t>Part 8 </a:t>
            </a:r>
            <a:r>
              <a:rPr lang="en-GB" sz="2400" dirty="0"/>
              <a:t>procedure is used, the claim form must be accompanied with an acknowledgment of service form, and any written evidence on which the Cl using the Part 8 procedure intends to rely must be served on the D with the claim form.</a:t>
            </a:r>
          </a:p>
          <a:p>
            <a:r>
              <a:rPr lang="en-GB" sz="2400" dirty="0"/>
              <a:t>The court will usually effect service by 1</a:t>
            </a:r>
            <a:r>
              <a:rPr lang="en-GB" sz="2400" baseline="30000" dirty="0"/>
              <a:t>st</a:t>
            </a:r>
            <a:r>
              <a:rPr lang="en-GB" sz="2400" dirty="0"/>
              <a:t> class post, although the Cl may serve the documents if they notify the court of their wish to do so.</a:t>
            </a:r>
          </a:p>
          <a:p>
            <a:r>
              <a:rPr lang="en-GB" sz="2400" dirty="0"/>
              <a:t>No further study of Part 8 procedure is required for this module</a:t>
            </a:r>
          </a:p>
        </p:txBody>
      </p:sp>
    </p:spTree>
    <p:extLst>
      <p:ext uri="{BB962C8B-B14F-4D97-AF65-F5344CB8AC3E}">
        <p14:creationId xmlns:p14="http://schemas.microsoft.com/office/powerpoint/2010/main" val="398445058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9E9B7-C9B2-37C7-FE89-A9EF9D2B3C19}"/>
              </a:ext>
            </a:extLst>
          </p:cNvPr>
          <p:cNvSpPr>
            <a:spLocks noGrp="1"/>
          </p:cNvSpPr>
          <p:nvPr>
            <p:ph type="title"/>
          </p:nvPr>
        </p:nvSpPr>
        <p:spPr>
          <a:xfrm>
            <a:off x="447295" y="235789"/>
            <a:ext cx="9766379" cy="690113"/>
          </a:xfrm>
        </p:spPr>
        <p:txBody>
          <a:bodyPr/>
          <a:lstStyle/>
          <a:p>
            <a:r>
              <a:rPr lang="en-GB" dirty="0"/>
              <a:t>Service of claims outside of the jurisdiction</a:t>
            </a:r>
          </a:p>
        </p:txBody>
      </p:sp>
      <p:sp>
        <p:nvSpPr>
          <p:cNvPr id="3" name="Content Placeholder 2">
            <a:extLst>
              <a:ext uri="{FF2B5EF4-FFF2-40B4-BE49-F238E27FC236}">
                <a16:creationId xmlns:a16="http://schemas.microsoft.com/office/drawing/2014/main" id="{EA75EF68-4125-D89D-8B9E-64CCEFAEE426}"/>
              </a:ext>
            </a:extLst>
          </p:cNvPr>
          <p:cNvSpPr>
            <a:spLocks noGrp="1"/>
          </p:cNvSpPr>
          <p:nvPr>
            <p:ph idx="1"/>
          </p:nvPr>
        </p:nvSpPr>
        <p:spPr>
          <a:xfrm>
            <a:off x="395538" y="1010400"/>
            <a:ext cx="10065428" cy="5367396"/>
          </a:xfrm>
        </p:spPr>
        <p:txBody>
          <a:bodyPr>
            <a:normAutofit/>
          </a:bodyPr>
          <a:lstStyle/>
          <a:p>
            <a:pPr algn="l" fontAlgn="base" latinLnBrk="0"/>
            <a:r>
              <a:rPr lang="en-US" sz="2000" dirty="0">
                <a:solidFill>
                  <a:srgbClr val="000000"/>
                </a:solidFill>
                <a:latin typeface="inherit"/>
              </a:rPr>
              <a:t>If</a:t>
            </a:r>
            <a:r>
              <a:rPr lang="en-US" sz="2000" b="0" i="0" dirty="0">
                <a:solidFill>
                  <a:srgbClr val="000000"/>
                </a:solidFill>
                <a:effectLst/>
                <a:latin typeface="inherit"/>
              </a:rPr>
              <a:t> an individual or company based in a different country is involved in a dispute the relevant rules are to be found within </a:t>
            </a:r>
            <a:r>
              <a:rPr lang="en-US" sz="2000" b="0" i="0" dirty="0">
                <a:solidFill>
                  <a:srgbClr val="000000"/>
                </a:solidFill>
                <a:effectLst/>
                <a:latin typeface="inherit"/>
                <a:hlinkClick r:id="rId2"/>
              </a:rPr>
              <a:t>CPR Part </a:t>
            </a:r>
            <a:r>
              <a:rPr lang="en-US" sz="2000" dirty="0">
                <a:solidFill>
                  <a:srgbClr val="000000"/>
                </a:solidFill>
                <a:latin typeface="inherit"/>
                <a:hlinkClick r:id="rId2"/>
              </a:rPr>
              <a:t>6</a:t>
            </a:r>
            <a:r>
              <a:rPr lang="en-US" sz="2000" b="0" i="0" dirty="0">
                <a:solidFill>
                  <a:srgbClr val="000000"/>
                </a:solidFill>
                <a:effectLst/>
                <a:latin typeface="inherit"/>
              </a:rPr>
              <a:t>; This section contains rules about service of the claim form (and other documents) out of the jurisdiction, when the permission of the court is required and how to obtain that permission, and the procedure for service.</a:t>
            </a:r>
          </a:p>
          <a:p>
            <a:pPr algn="l" fontAlgn="base" latinLnBrk="0"/>
            <a:r>
              <a:rPr lang="en-US" sz="2000" b="0" i="0" dirty="0">
                <a:solidFill>
                  <a:srgbClr val="000000"/>
                </a:solidFill>
                <a:effectLst/>
                <a:latin typeface="inherit"/>
              </a:rPr>
              <a:t>This section is supplemented by a </a:t>
            </a:r>
            <a:r>
              <a:rPr lang="en-US" sz="2000" b="0" i="0" dirty="0">
                <a:solidFill>
                  <a:srgbClr val="000000"/>
                </a:solidFill>
                <a:effectLst/>
                <a:latin typeface="inherit"/>
                <a:hlinkClick r:id="rId3"/>
              </a:rPr>
              <a:t>Practice Direction 6B – Service out of the jurisdiction</a:t>
            </a:r>
            <a:r>
              <a:rPr lang="en-US" sz="2000" b="0" i="0" dirty="0">
                <a:solidFill>
                  <a:srgbClr val="000000"/>
                </a:solidFill>
                <a:effectLst/>
                <a:latin typeface="inherit"/>
              </a:rPr>
              <a:t> which you will also need to refer to when dealing with service of a claim form outside the jurisdiction.</a:t>
            </a:r>
          </a:p>
          <a:p>
            <a:pPr algn="l" fontAlgn="base" latinLnBrk="0"/>
            <a:r>
              <a:rPr lang="en-US" sz="2000" b="0" i="0" dirty="0">
                <a:solidFill>
                  <a:srgbClr val="000000"/>
                </a:solidFill>
                <a:effectLst/>
                <a:latin typeface="inherit"/>
              </a:rPr>
              <a:t>The Practice Direction also refers to the Foreign Process Section. </a:t>
            </a:r>
          </a:p>
          <a:p>
            <a:pPr marL="0" indent="0" algn="l" fontAlgn="base" latinLnBrk="0">
              <a:buNone/>
            </a:pPr>
            <a:r>
              <a:rPr lang="en-US" sz="2000" b="1" i="0" dirty="0">
                <a:solidFill>
                  <a:srgbClr val="003E5A"/>
                </a:solidFill>
                <a:effectLst/>
                <a:latin typeface="inherit"/>
              </a:rPr>
              <a:t>When is the court’s permission needed for service outside of the jurisdiction?</a:t>
            </a:r>
            <a:endParaRPr lang="en-US" sz="2000" b="1" i="0" dirty="0">
              <a:solidFill>
                <a:srgbClr val="000000"/>
              </a:solidFill>
              <a:effectLst/>
              <a:latin typeface="inherit"/>
            </a:endParaRPr>
          </a:p>
          <a:p>
            <a:pPr algn="l" fontAlgn="base" latinLnBrk="0"/>
            <a:r>
              <a:rPr lang="en-US" sz="2000" b="0" i="0" dirty="0">
                <a:solidFill>
                  <a:srgbClr val="000000"/>
                </a:solidFill>
                <a:effectLst/>
                <a:latin typeface="inherit"/>
              </a:rPr>
              <a:t>If a claim does not fit within </a:t>
            </a:r>
            <a:r>
              <a:rPr lang="en-US" sz="2000" b="1" i="0" dirty="0">
                <a:solidFill>
                  <a:srgbClr val="000000"/>
                </a:solidFill>
                <a:effectLst/>
                <a:latin typeface="inherit"/>
              </a:rPr>
              <a:t>r6.32 </a:t>
            </a:r>
            <a:r>
              <a:rPr lang="en-US" sz="2000" b="0" i="0" dirty="0">
                <a:solidFill>
                  <a:srgbClr val="000000"/>
                </a:solidFill>
                <a:effectLst/>
                <a:latin typeface="inherit"/>
              </a:rPr>
              <a:t>or </a:t>
            </a:r>
            <a:r>
              <a:rPr lang="en-US" sz="2000" b="1" i="0" dirty="0">
                <a:solidFill>
                  <a:srgbClr val="000000"/>
                </a:solidFill>
                <a:effectLst/>
                <a:latin typeface="inherit"/>
              </a:rPr>
              <a:t>r6.33</a:t>
            </a:r>
            <a:r>
              <a:rPr lang="en-US" sz="2000" b="0" i="0" dirty="0">
                <a:solidFill>
                  <a:srgbClr val="000000"/>
                </a:solidFill>
                <a:effectLst/>
                <a:latin typeface="inherit"/>
              </a:rPr>
              <a:t>, then permission must be sought under </a:t>
            </a:r>
            <a:r>
              <a:rPr lang="en-US" sz="2000" b="1" i="0" dirty="0">
                <a:solidFill>
                  <a:srgbClr val="000000"/>
                </a:solidFill>
                <a:effectLst/>
                <a:latin typeface="inherit"/>
              </a:rPr>
              <a:t>r6.36</a:t>
            </a:r>
            <a:r>
              <a:rPr lang="en-US" sz="2000" b="0" i="0" dirty="0">
                <a:solidFill>
                  <a:srgbClr val="000000"/>
                </a:solidFill>
                <a:effectLst/>
                <a:latin typeface="inherit"/>
              </a:rPr>
              <a:t>. Permission may be given if the claim fits within one of the 20 jurisdictional </a:t>
            </a:r>
            <a:r>
              <a:rPr lang="en-US" sz="2000" b="1" i="0" dirty="0">
                <a:solidFill>
                  <a:srgbClr val="000000"/>
                </a:solidFill>
                <a:effectLst/>
                <a:latin typeface="inherit"/>
              </a:rPr>
              <a:t>gateways</a:t>
            </a:r>
            <a:r>
              <a:rPr lang="en-US" sz="2000" b="0" i="0" dirty="0">
                <a:solidFill>
                  <a:srgbClr val="000000"/>
                </a:solidFill>
                <a:effectLst/>
                <a:latin typeface="inherit"/>
              </a:rPr>
              <a:t> set out at </a:t>
            </a:r>
            <a:r>
              <a:rPr lang="en-US" sz="2000" b="1" i="0" dirty="0">
                <a:solidFill>
                  <a:srgbClr val="000000"/>
                </a:solidFill>
                <a:effectLst/>
                <a:latin typeface="inherit"/>
              </a:rPr>
              <a:t>PD 6B 3.1</a:t>
            </a:r>
            <a:r>
              <a:rPr lang="en-US" sz="2000" b="0" i="0" dirty="0">
                <a:solidFill>
                  <a:srgbClr val="000000"/>
                </a:solidFill>
                <a:effectLst/>
                <a:latin typeface="inherit"/>
              </a:rPr>
              <a:t>.</a:t>
            </a:r>
          </a:p>
          <a:p>
            <a:pPr algn="l" fontAlgn="base" latinLnBrk="0"/>
            <a:r>
              <a:rPr lang="en-US" sz="2000" b="0" i="0" dirty="0">
                <a:solidFill>
                  <a:srgbClr val="000000"/>
                </a:solidFill>
                <a:effectLst/>
                <a:latin typeface="Inter"/>
              </a:rPr>
              <a:t>Permission from the court is not required to serve a claim form outside the jurisdiction in the circumstances set out in </a:t>
            </a:r>
            <a:r>
              <a:rPr lang="en-US" sz="2000" b="1" i="0" dirty="0">
                <a:solidFill>
                  <a:srgbClr val="000000"/>
                </a:solidFill>
                <a:effectLst/>
                <a:latin typeface="Inter"/>
              </a:rPr>
              <a:t>r6.32</a:t>
            </a:r>
            <a:r>
              <a:rPr lang="en-US" sz="2000" b="0" i="0" dirty="0">
                <a:solidFill>
                  <a:srgbClr val="000000"/>
                </a:solidFill>
                <a:effectLst/>
                <a:latin typeface="Inter"/>
              </a:rPr>
              <a:t> and </a:t>
            </a:r>
            <a:r>
              <a:rPr lang="en-US" sz="2000" b="1" i="0" dirty="0">
                <a:solidFill>
                  <a:srgbClr val="000000"/>
                </a:solidFill>
                <a:effectLst/>
                <a:latin typeface="Inter"/>
              </a:rPr>
              <a:t>r6.33</a:t>
            </a:r>
            <a:r>
              <a:rPr lang="en-US" sz="2000" b="0" i="0" dirty="0">
                <a:solidFill>
                  <a:srgbClr val="000000"/>
                </a:solidFill>
                <a:effectLst/>
                <a:latin typeface="Inter"/>
              </a:rPr>
              <a:t>.</a:t>
            </a:r>
            <a:endParaRPr lang="en-US" sz="2000" b="0" i="0" dirty="0">
              <a:solidFill>
                <a:srgbClr val="000000"/>
              </a:solidFill>
              <a:effectLst/>
              <a:latin typeface="inherit"/>
            </a:endParaRPr>
          </a:p>
          <a:p>
            <a:pPr algn="l" fontAlgn="base" latinLnBrk="0"/>
            <a:endParaRPr lang="en-US" b="0" i="0" dirty="0">
              <a:solidFill>
                <a:srgbClr val="000000"/>
              </a:solidFill>
              <a:effectLst/>
              <a:latin typeface="inherit"/>
            </a:endParaRPr>
          </a:p>
          <a:p>
            <a:endParaRPr lang="en-GB" dirty="0"/>
          </a:p>
        </p:txBody>
      </p:sp>
    </p:spTree>
    <p:extLst>
      <p:ext uri="{BB962C8B-B14F-4D97-AF65-F5344CB8AC3E}">
        <p14:creationId xmlns:p14="http://schemas.microsoft.com/office/powerpoint/2010/main" val="128079612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F74480-E4E4-F706-508E-9A98A7423291}"/>
              </a:ext>
            </a:extLst>
          </p:cNvPr>
          <p:cNvSpPr>
            <a:spLocks noGrp="1"/>
          </p:cNvSpPr>
          <p:nvPr>
            <p:ph type="title"/>
          </p:nvPr>
        </p:nvSpPr>
        <p:spPr>
          <a:xfrm>
            <a:off x="625575" y="212785"/>
            <a:ext cx="2543195" cy="702091"/>
          </a:xfrm>
        </p:spPr>
        <p:txBody>
          <a:bodyPr/>
          <a:lstStyle/>
          <a:p>
            <a:r>
              <a:rPr lang="en-GB" dirty="0"/>
              <a:t>Summary</a:t>
            </a:r>
          </a:p>
        </p:txBody>
      </p:sp>
      <p:sp>
        <p:nvSpPr>
          <p:cNvPr id="3" name="Content Placeholder 2">
            <a:extLst>
              <a:ext uri="{FF2B5EF4-FFF2-40B4-BE49-F238E27FC236}">
                <a16:creationId xmlns:a16="http://schemas.microsoft.com/office/drawing/2014/main" id="{A990B9F0-34AE-31FC-B231-67DA53C843F9}"/>
              </a:ext>
            </a:extLst>
          </p:cNvPr>
          <p:cNvSpPr>
            <a:spLocks noGrp="1"/>
          </p:cNvSpPr>
          <p:nvPr>
            <p:ph idx="1"/>
          </p:nvPr>
        </p:nvSpPr>
        <p:spPr>
          <a:xfrm>
            <a:off x="563821" y="1035646"/>
            <a:ext cx="9356555" cy="5077607"/>
          </a:xfrm>
        </p:spPr>
        <p:txBody>
          <a:bodyPr>
            <a:normAutofit/>
          </a:bodyPr>
          <a:lstStyle/>
          <a:p>
            <a:pPr lvl="0">
              <a:lnSpc>
                <a:spcPct val="110000"/>
              </a:lnSpc>
            </a:pPr>
            <a:r>
              <a:rPr lang="en-GB" sz="2000" dirty="0"/>
              <a:t>Most claims under £25k should be commenced in the County Court.</a:t>
            </a:r>
          </a:p>
          <a:p>
            <a:pPr lvl="0">
              <a:lnSpc>
                <a:spcPct val="110000"/>
              </a:lnSpc>
            </a:pPr>
            <a:r>
              <a:rPr lang="en-GB" sz="2000" dirty="0"/>
              <a:t>PI claims under £50k must be commenced in the County Court</a:t>
            </a:r>
          </a:p>
          <a:p>
            <a:pPr lvl="0">
              <a:lnSpc>
                <a:spcPct val="110000"/>
              </a:lnSpc>
            </a:pPr>
            <a:r>
              <a:rPr lang="en-GB" sz="2000" dirty="0"/>
              <a:t>Most other claims can be started in either the High Court or the County Court at the option of the Cl.</a:t>
            </a:r>
          </a:p>
          <a:p>
            <a:pPr lvl="0">
              <a:lnSpc>
                <a:spcPct val="110000"/>
              </a:lnSpc>
            </a:pPr>
            <a:r>
              <a:rPr lang="en-GB" sz="2000" dirty="0"/>
              <a:t>Court proceedings are commenced by issuing a claim form.  This is a single page, double sided court form.  The Cl enters certain essential information on the form, broadly aimed at simply identifying what the claim is about.</a:t>
            </a:r>
          </a:p>
          <a:p>
            <a:pPr lvl="0">
              <a:lnSpc>
                <a:spcPct val="110000"/>
              </a:lnSpc>
            </a:pPr>
            <a:r>
              <a:rPr lang="en-GB" sz="2000" dirty="0"/>
              <a:t>The claim form is issued by the court when it is sealed (stamped) with the court’s official seal.  On issuing a claim form; the Cl has to pay the court’s fee; the limitation period stops running (or slightly earlier when the claim is “brought”), the time for service of the claim form (4 calendar months if within jurisdiction) starts running.</a:t>
            </a:r>
          </a:p>
          <a:p>
            <a:endParaRPr lang="en-GB" dirty="0"/>
          </a:p>
        </p:txBody>
      </p:sp>
    </p:spTree>
    <p:extLst>
      <p:ext uri="{BB962C8B-B14F-4D97-AF65-F5344CB8AC3E}">
        <p14:creationId xmlns:p14="http://schemas.microsoft.com/office/powerpoint/2010/main" val="254925745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51953-DB6A-ACDE-0781-07C7E192C283}"/>
              </a:ext>
            </a:extLst>
          </p:cNvPr>
          <p:cNvSpPr>
            <a:spLocks noGrp="1"/>
          </p:cNvSpPr>
          <p:nvPr>
            <p:ph type="title"/>
          </p:nvPr>
        </p:nvSpPr>
        <p:spPr>
          <a:xfrm>
            <a:off x="476051" y="230038"/>
            <a:ext cx="8596668" cy="714703"/>
          </a:xfrm>
        </p:spPr>
        <p:txBody>
          <a:bodyPr/>
          <a:lstStyle/>
          <a:p>
            <a:r>
              <a:rPr lang="en-GB" dirty="0"/>
              <a:t>Summary….. continued</a:t>
            </a:r>
          </a:p>
        </p:txBody>
      </p:sp>
      <p:sp>
        <p:nvSpPr>
          <p:cNvPr id="3" name="Content Placeholder 2">
            <a:extLst>
              <a:ext uri="{FF2B5EF4-FFF2-40B4-BE49-F238E27FC236}">
                <a16:creationId xmlns:a16="http://schemas.microsoft.com/office/drawing/2014/main" id="{F193D897-8785-73E3-9798-05D0D16B1FC0}"/>
              </a:ext>
            </a:extLst>
          </p:cNvPr>
          <p:cNvSpPr>
            <a:spLocks noGrp="1"/>
          </p:cNvSpPr>
          <p:nvPr>
            <p:ph idx="1"/>
          </p:nvPr>
        </p:nvSpPr>
        <p:spPr>
          <a:xfrm>
            <a:off x="476050" y="1037647"/>
            <a:ext cx="9501837" cy="5455168"/>
          </a:xfrm>
        </p:spPr>
        <p:txBody>
          <a:bodyPr>
            <a:normAutofit/>
          </a:bodyPr>
          <a:lstStyle/>
          <a:p>
            <a:pPr lvl="0">
              <a:lnSpc>
                <a:spcPct val="100000"/>
              </a:lnSpc>
            </a:pPr>
            <a:r>
              <a:rPr lang="en-GB" sz="2000" dirty="0"/>
              <a:t>Documents that might have to be filed with the claim form include where appropriate: </a:t>
            </a:r>
            <a:r>
              <a:rPr lang="en-GB" sz="2000" i="1" dirty="0"/>
              <a:t>a certificate of suitability if the Cl is a child or a protected party; particulars of claim (if to be served with the claim form); a schedule of past and future loss and expense (in PI claims); a medical report (in PI claims).</a:t>
            </a:r>
          </a:p>
          <a:p>
            <a:pPr lvl="0">
              <a:lnSpc>
                <a:spcPct val="100000"/>
              </a:lnSpc>
            </a:pPr>
            <a:r>
              <a:rPr lang="en-GB" sz="2000" dirty="0"/>
              <a:t>The detailed allegations against the D are contained in the particulars of claim;</a:t>
            </a:r>
          </a:p>
          <a:p>
            <a:pPr lvl="0">
              <a:lnSpc>
                <a:spcPct val="100000"/>
              </a:lnSpc>
            </a:pPr>
            <a:r>
              <a:rPr lang="en-GB" sz="2000" dirty="0"/>
              <a:t>The POC, if simple, can be endorsed on the reverse side of the claim form.  Otherwise they are presented as a separate document, which often runs to several pages, which is wither stapled to the claim form or served separately. </a:t>
            </a:r>
          </a:p>
          <a:p>
            <a:pPr lvl="0">
              <a:lnSpc>
                <a:spcPct val="100000"/>
              </a:lnSpc>
            </a:pPr>
            <a:r>
              <a:rPr lang="en-GB" sz="2000" dirty="0"/>
              <a:t>If the POC are served separately from the claim form they must, in any event, be served within 4m of the date of issue.  An extension of time is possible in which to serve the </a:t>
            </a:r>
            <a:r>
              <a:rPr lang="en-GB" sz="2000" dirty="0" err="1"/>
              <a:t>poc</a:t>
            </a:r>
            <a:r>
              <a:rPr lang="en-GB" sz="2000" dirty="0"/>
              <a:t> separately outside the 4m, provided an application is made to the court before the 4m period expires.  There is no good reason why the claim form may not be served within 4m and it should always be served within this period.</a:t>
            </a:r>
          </a:p>
          <a:p>
            <a:endParaRPr lang="en-GB" dirty="0"/>
          </a:p>
        </p:txBody>
      </p:sp>
    </p:spTree>
    <p:extLst>
      <p:ext uri="{BB962C8B-B14F-4D97-AF65-F5344CB8AC3E}">
        <p14:creationId xmlns:p14="http://schemas.microsoft.com/office/powerpoint/2010/main" val="26563354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59694-3178-1A99-FF98-D00C13900ED0}"/>
              </a:ext>
            </a:extLst>
          </p:cNvPr>
          <p:cNvSpPr>
            <a:spLocks noGrp="1"/>
          </p:cNvSpPr>
          <p:nvPr>
            <p:ph type="title"/>
          </p:nvPr>
        </p:nvSpPr>
        <p:spPr>
          <a:xfrm>
            <a:off x="677334" y="609600"/>
            <a:ext cx="8596668" cy="443537"/>
          </a:xfrm>
        </p:spPr>
        <p:txBody>
          <a:bodyPr>
            <a:normAutofit fontScale="90000"/>
          </a:bodyPr>
          <a:lstStyle/>
          <a:p>
            <a:endParaRPr lang="en-GB" dirty="0"/>
          </a:p>
        </p:txBody>
      </p:sp>
      <p:sp>
        <p:nvSpPr>
          <p:cNvPr id="3" name="Content Placeholder 2">
            <a:extLst>
              <a:ext uri="{FF2B5EF4-FFF2-40B4-BE49-F238E27FC236}">
                <a16:creationId xmlns:a16="http://schemas.microsoft.com/office/drawing/2014/main" id="{CEEB3B0F-558C-D24A-2411-D12B8F28FCFA}"/>
              </a:ext>
            </a:extLst>
          </p:cNvPr>
          <p:cNvSpPr>
            <a:spLocks noGrp="1"/>
          </p:cNvSpPr>
          <p:nvPr>
            <p:ph idx="1"/>
          </p:nvPr>
        </p:nvSpPr>
        <p:spPr>
          <a:xfrm>
            <a:off x="677334" y="1321863"/>
            <a:ext cx="8596668" cy="3880773"/>
          </a:xfrm>
        </p:spPr>
        <p:txBody>
          <a:bodyPr>
            <a:normAutofit fontScale="92500" lnSpcReduction="20000"/>
          </a:bodyPr>
          <a:lstStyle/>
          <a:p>
            <a:pPr lvl="0">
              <a:lnSpc>
                <a:spcPct val="110000"/>
              </a:lnSpc>
            </a:pPr>
            <a:r>
              <a:rPr lang="en-GB" dirty="0"/>
              <a:t>People served with court docs are not always honest about receiving them.  Therefore the rules governing service do not insist on proof of receipt.  They work instead by proving that docs were dispatched, and deeming receipt at prescribed times from dispatch.</a:t>
            </a:r>
          </a:p>
          <a:p>
            <a:pPr lvl="0">
              <a:lnSpc>
                <a:spcPct val="110000"/>
              </a:lnSpc>
            </a:pPr>
            <a:r>
              <a:rPr lang="en-GB" dirty="0"/>
              <a:t>The following are prescribed methods of service: </a:t>
            </a:r>
            <a:r>
              <a:rPr lang="en-GB" i="1" dirty="0"/>
              <a:t>personal service – which involves leaving the document with the person being served; postal service, delivering the document at the appropriate address for service, using the DX system, by fax, by electronic methods.</a:t>
            </a:r>
          </a:p>
          <a:p>
            <a:pPr lvl="0">
              <a:lnSpc>
                <a:spcPct val="110000"/>
              </a:lnSpc>
            </a:pPr>
            <a:r>
              <a:rPr lang="en-GB" dirty="0"/>
              <a:t>There are prescribed deemed dates for each method of service.  For 1</a:t>
            </a:r>
            <a:r>
              <a:rPr lang="en-GB" baseline="30000" dirty="0"/>
              <a:t>st</a:t>
            </a:r>
            <a:r>
              <a:rPr lang="en-GB" dirty="0"/>
              <a:t> class post, service is deemed to take place on the 2</a:t>
            </a:r>
            <a:r>
              <a:rPr lang="en-GB" baseline="30000" dirty="0"/>
              <a:t>nd</a:t>
            </a:r>
            <a:r>
              <a:rPr lang="en-GB" dirty="0"/>
              <a:t> business day after posting.</a:t>
            </a:r>
          </a:p>
          <a:p>
            <a:pPr lvl="0">
              <a:lnSpc>
                <a:spcPct val="110000"/>
              </a:lnSpc>
            </a:pPr>
            <a:r>
              <a:rPr lang="en-GB" dirty="0"/>
              <a:t>The deeming provisions give rise to irrebuttable presumptions of due service.  This means that evidence that the docs did not arrive, or arrived late, is not admissible. So even if everyone knows that they could not or did not arrive, the court must assume that they did.</a:t>
            </a:r>
          </a:p>
          <a:p>
            <a:endParaRPr lang="en-GB" dirty="0"/>
          </a:p>
        </p:txBody>
      </p:sp>
    </p:spTree>
    <p:extLst>
      <p:ext uri="{BB962C8B-B14F-4D97-AF65-F5344CB8AC3E}">
        <p14:creationId xmlns:p14="http://schemas.microsoft.com/office/powerpoint/2010/main" val="187148970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94E26-832E-1951-6537-9C79762DD226}"/>
              </a:ext>
            </a:extLst>
          </p:cNvPr>
          <p:cNvSpPr>
            <a:spLocks noGrp="1"/>
          </p:cNvSpPr>
          <p:nvPr>
            <p:ph type="title"/>
          </p:nvPr>
        </p:nvSpPr>
        <p:spPr>
          <a:xfrm>
            <a:off x="6094855" y="1261331"/>
            <a:ext cx="3497565" cy="3002662"/>
          </a:xfrm>
        </p:spPr>
        <p:txBody>
          <a:bodyPr vert="horz" lIns="91440" tIns="45720" rIns="91440" bIns="45720" rtlCol="0" anchor="b">
            <a:normAutofit/>
          </a:bodyPr>
          <a:lstStyle/>
          <a:p>
            <a:r>
              <a:rPr lang="en-US" sz="4400"/>
              <a:t>Any questions?</a:t>
            </a:r>
          </a:p>
        </p:txBody>
      </p:sp>
      <p:pic>
        <p:nvPicPr>
          <p:cNvPr id="4" name="Picture 3" descr="A group of colorful bubbles with white question marks&#10;&#10;Description automatically generated">
            <a:extLst>
              <a:ext uri="{FF2B5EF4-FFF2-40B4-BE49-F238E27FC236}">
                <a16:creationId xmlns:a16="http://schemas.microsoft.com/office/drawing/2014/main" id="{1C3D67CD-FA80-7CCA-6DC6-97B4CD192F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603" y="1785072"/>
            <a:ext cx="4887354" cy="3287856"/>
          </a:xfrm>
          <a:prstGeom prst="rect">
            <a:avLst/>
          </a:prstGeom>
        </p:spPr>
      </p:pic>
    </p:spTree>
    <p:extLst>
      <p:ext uri="{BB962C8B-B14F-4D97-AF65-F5344CB8AC3E}">
        <p14:creationId xmlns:p14="http://schemas.microsoft.com/office/powerpoint/2010/main" val="25539859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screenshot of a questionnaire&#10;&#10;AI-generated content may be incorrect.">
            <a:extLst>
              <a:ext uri="{FF2B5EF4-FFF2-40B4-BE49-F238E27FC236}">
                <a16:creationId xmlns:a16="http://schemas.microsoft.com/office/drawing/2014/main" id="{73F6CD3E-3616-A800-5148-448C365A58CC}"/>
              </a:ext>
            </a:extLst>
          </p:cNvPr>
          <p:cNvPicPr>
            <a:picLocks noChangeAspect="1"/>
          </p:cNvPicPr>
          <p:nvPr/>
        </p:nvPicPr>
        <p:blipFill>
          <a:blip r:embed="rId2"/>
          <a:stretch>
            <a:fillRect/>
          </a:stretch>
        </p:blipFill>
        <p:spPr>
          <a:xfrm>
            <a:off x="1744021" y="561874"/>
            <a:ext cx="8677715" cy="6143726"/>
          </a:xfrm>
          <a:prstGeom prst="rect">
            <a:avLst/>
          </a:prstGeom>
        </p:spPr>
      </p:pic>
    </p:spTree>
    <p:extLst>
      <p:ext uri="{BB962C8B-B14F-4D97-AF65-F5344CB8AC3E}">
        <p14:creationId xmlns:p14="http://schemas.microsoft.com/office/powerpoint/2010/main" val="5328529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85938B-0181-8DAC-796D-9516EFE3F2DC}"/>
            </a:ext>
          </a:extLst>
        </p:cNvPr>
        <p:cNvGrpSpPr/>
        <p:nvPr/>
      </p:nvGrpSpPr>
      <p:grpSpPr>
        <a:xfrm>
          <a:off x="0" y="0"/>
          <a:ext cx="0" cy="0"/>
          <a:chOff x="0" y="0"/>
          <a:chExt cx="0" cy="0"/>
        </a:xfrm>
      </p:grpSpPr>
      <p:pic>
        <p:nvPicPr>
          <p:cNvPr id="3" name="Picture 2" descr="A screenshot of a questionnaire&#10;&#10;AI-generated content may be incorrect.">
            <a:extLst>
              <a:ext uri="{FF2B5EF4-FFF2-40B4-BE49-F238E27FC236}">
                <a16:creationId xmlns:a16="http://schemas.microsoft.com/office/drawing/2014/main" id="{DB7E6162-F7EC-0C3D-8614-709FE6472274}"/>
              </a:ext>
            </a:extLst>
          </p:cNvPr>
          <p:cNvPicPr>
            <a:picLocks noChangeAspect="1"/>
          </p:cNvPicPr>
          <p:nvPr/>
        </p:nvPicPr>
        <p:blipFill>
          <a:blip r:embed="rId2"/>
          <a:stretch>
            <a:fillRect/>
          </a:stretch>
        </p:blipFill>
        <p:spPr>
          <a:xfrm>
            <a:off x="1744021" y="561874"/>
            <a:ext cx="8677715" cy="6143726"/>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31B5E447-EE91-B7FE-72DF-4146DA9CC432}"/>
                  </a:ext>
                </a:extLst>
              </p14:cNvPr>
              <p14:cNvContentPartPr/>
              <p14:nvPr/>
            </p14:nvContentPartPr>
            <p14:xfrm>
              <a:off x="2481783" y="2672758"/>
              <a:ext cx="429120" cy="47880"/>
            </p14:xfrm>
          </p:contentPart>
        </mc:Choice>
        <mc:Fallback>
          <p:pic>
            <p:nvPicPr>
              <p:cNvPr id="2" name="Ink 1">
                <a:extLst>
                  <a:ext uri="{FF2B5EF4-FFF2-40B4-BE49-F238E27FC236}">
                    <a16:creationId xmlns:a16="http://schemas.microsoft.com/office/drawing/2014/main" id="{31B5E447-EE91-B7FE-72DF-4146DA9CC432}"/>
                  </a:ext>
                </a:extLst>
              </p:cNvPr>
              <p:cNvPicPr/>
              <p:nvPr/>
            </p:nvPicPr>
            <p:blipFill>
              <a:blip r:embed="rId4"/>
              <a:stretch>
                <a:fillRect/>
              </a:stretch>
            </p:blipFill>
            <p:spPr>
              <a:xfrm>
                <a:off x="2427783" y="2564758"/>
                <a:ext cx="536760" cy="26352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4" name="Ink 3">
                <a:extLst>
                  <a:ext uri="{FF2B5EF4-FFF2-40B4-BE49-F238E27FC236}">
                    <a16:creationId xmlns:a16="http://schemas.microsoft.com/office/drawing/2014/main" id="{1FD32E2D-A7AB-31C8-2E09-6E9D668F595B}"/>
                  </a:ext>
                </a:extLst>
              </p14:cNvPr>
              <p14:cNvContentPartPr/>
              <p14:nvPr/>
            </p14:nvContentPartPr>
            <p14:xfrm>
              <a:off x="2435703" y="4925638"/>
              <a:ext cx="291240" cy="30240"/>
            </p14:xfrm>
          </p:contentPart>
        </mc:Choice>
        <mc:Fallback>
          <p:pic>
            <p:nvPicPr>
              <p:cNvPr id="4" name="Ink 3">
                <a:extLst>
                  <a:ext uri="{FF2B5EF4-FFF2-40B4-BE49-F238E27FC236}">
                    <a16:creationId xmlns:a16="http://schemas.microsoft.com/office/drawing/2014/main" id="{1FD32E2D-A7AB-31C8-2E09-6E9D668F595B}"/>
                  </a:ext>
                </a:extLst>
              </p:cNvPr>
              <p:cNvPicPr/>
              <p:nvPr/>
            </p:nvPicPr>
            <p:blipFill>
              <a:blip r:embed="rId6"/>
              <a:stretch>
                <a:fillRect/>
              </a:stretch>
            </p:blipFill>
            <p:spPr>
              <a:xfrm>
                <a:off x="2382063" y="4817638"/>
                <a:ext cx="398880" cy="24588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5" name="Ink 4">
                <a:extLst>
                  <a:ext uri="{FF2B5EF4-FFF2-40B4-BE49-F238E27FC236}">
                    <a16:creationId xmlns:a16="http://schemas.microsoft.com/office/drawing/2014/main" id="{26B6A260-B47B-7D50-6F33-0AD28DE875AF}"/>
                  </a:ext>
                </a:extLst>
              </p14:cNvPr>
              <p14:cNvContentPartPr/>
              <p14:nvPr/>
            </p14:nvContentPartPr>
            <p14:xfrm>
              <a:off x="2443263" y="3841318"/>
              <a:ext cx="259200" cy="46800"/>
            </p14:xfrm>
          </p:contentPart>
        </mc:Choice>
        <mc:Fallback>
          <p:pic>
            <p:nvPicPr>
              <p:cNvPr id="5" name="Ink 4">
                <a:extLst>
                  <a:ext uri="{FF2B5EF4-FFF2-40B4-BE49-F238E27FC236}">
                    <a16:creationId xmlns:a16="http://schemas.microsoft.com/office/drawing/2014/main" id="{26B6A260-B47B-7D50-6F33-0AD28DE875AF}"/>
                  </a:ext>
                </a:extLst>
              </p:cNvPr>
              <p:cNvPicPr/>
              <p:nvPr/>
            </p:nvPicPr>
            <p:blipFill>
              <a:blip r:embed="rId8"/>
              <a:stretch>
                <a:fillRect/>
              </a:stretch>
            </p:blipFill>
            <p:spPr>
              <a:xfrm>
                <a:off x="2389623" y="3733678"/>
                <a:ext cx="366840" cy="262440"/>
              </a:xfrm>
              <a:prstGeom prst="rect">
                <a:avLst/>
              </a:prstGeom>
            </p:spPr>
          </p:pic>
        </mc:Fallback>
      </mc:AlternateContent>
    </p:spTree>
    <p:extLst>
      <p:ext uri="{BB962C8B-B14F-4D97-AF65-F5344CB8AC3E}">
        <p14:creationId xmlns:p14="http://schemas.microsoft.com/office/powerpoint/2010/main" val="1864503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8" name="Group 57">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59" name="Rectangle 58">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59">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5" name="Straight Connector 24">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Isosceles Triangle 31">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Isosceles Triangle 32">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61" name="Rectangle 60">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DB53397-5D72-B0C5-1C7D-CFA77A30AF84}"/>
              </a:ext>
            </a:extLst>
          </p:cNvPr>
          <p:cNvPicPr>
            <a:picLocks noChangeAspect="1"/>
          </p:cNvPicPr>
          <p:nvPr/>
        </p:nvPicPr>
        <p:blipFill>
          <a:blip r:embed="rId2"/>
          <a:stretch>
            <a:fillRect/>
          </a:stretch>
        </p:blipFill>
        <p:spPr>
          <a:xfrm>
            <a:off x="2134996" y="271396"/>
            <a:ext cx="7762834" cy="6504488"/>
          </a:xfrm>
          <a:prstGeom prst="rect">
            <a:avLst/>
          </a:prstGeom>
        </p:spPr>
      </p:pic>
    </p:spTree>
    <p:extLst>
      <p:ext uri="{BB962C8B-B14F-4D97-AF65-F5344CB8AC3E}">
        <p14:creationId xmlns:p14="http://schemas.microsoft.com/office/powerpoint/2010/main" val="240733038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C2D95-86E1-EBB6-8379-E4538C0B94B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1594CD1-1E37-1A4E-7BDA-C162B7ACFA69}"/>
              </a:ext>
            </a:extLst>
          </p:cNvPr>
          <p:cNvPicPr>
            <a:picLocks noChangeAspect="1"/>
          </p:cNvPicPr>
          <p:nvPr/>
        </p:nvPicPr>
        <p:blipFill>
          <a:blip r:embed="rId2"/>
          <a:stretch>
            <a:fillRect/>
          </a:stretch>
        </p:blipFill>
        <p:spPr>
          <a:xfrm>
            <a:off x="2134996" y="271396"/>
            <a:ext cx="7762834" cy="6504488"/>
          </a:xfrm>
          <a:prstGeom prst="rect">
            <a:avLst/>
          </a:prstGeom>
        </p:spPr>
      </p:pic>
      <mc:AlternateContent xmlns:mc="http://schemas.openxmlformats.org/markup-compatibility/2006">
        <mc:Choice xmlns:p14="http://schemas.microsoft.com/office/powerpoint/2010/main" Requires="p14">
          <p:contentPart p14:bwMode="auto" r:id="rId3">
            <p14:nvContentPartPr>
              <p14:cNvPr id="3" name="Ink 2">
                <a:extLst>
                  <a:ext uri="{FF2B5EF4-FFF2-40B4-BE49-F238E27FC236}">
                    <a16:creationId xmlns:a16="http://schemas.microsoft.com/office/drawing/2014/main" id="{C9C0615C-E59E-96BD-57BC-68C536282EA4}"/>
                  </a:ext>
                </a:extLst>
              </p14:cNvPr>
              <p14:cNvContentPartPr/>
              <p14:nvPr/>
            </p14:nvContentPartPr>
            <p14:xfrm>
              <a:off x="2658903" y="3426598"/>
              <a:ext cx="491400" cy="92160"/>
            </p14:xfrm>
          </p:contentPart>
        </mc:Choice>
        <mc:Fallback>
          <p:pic>
            <p:nvPicPr>
              <p:cNvPr id="3" name="Ink 2">
                <a:extLst>
                  <a:ext uri="{FF2B5EF4-FFF2-40B4-BE49-F238E27FC236}">
                    <a16:creationId xmlns:a16="http://schemas.microsoft.com/office/drawing/2014/main" id="{C9C0615C-E59E-96BD-57BC-68C536282EA4}"/>
                  </a:ext>
                </a:extLst>
              </p:cNvPr>
              <p:cNvPicPr/>
              <p:nvPr/>
            </p:nvPicPr>
            <p:blipFill>
              <a:blip r:embed="rId4"/>
              <a:stretch>
                <a:fillRect/>
              </a:stretch>
            </p:blipFill>
            <p:spPr>
              <a:xfrm>
                <a:off x="2604903" y="3318598"/>
                <a:ext cx="599040" cy="307800"/>
              </a:xfrm>
              <a:prstGeom prst="rect">
                <a:avLst/>
              </a:prstGeom>
            </p:spPr>
          </p:pic>
        </mc:Fallback>
      </mc:AlternateContent>
    </p:spTree>
    <p:extLst>
      <p:ext uri="{BB962C8B-B14F-4D97-AF65-F5344CB8AC3E}">
        <p14:creationId xmlns:p14="http://schemas.microsoft.com/office/powerpoint/2010/main" val="6190060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A0535CA-3EF3-27E7-450B-57EDCE714FF2}"/>
              </a:ext>
            </a:extLst>
          </p:cNvPr>
          <p:cNvPicPr>
            <a:picLocks noChangeAspect="1"/>
          </p:cNvPicPr>
          <p:nvPr/>
        </p:nvPicPr>
        <p:blipFill>
          <a:blip r:embed="rId2"/>
          <a:stretch>
            <a:fillRect/>
          </a:stretch>
        </p:blipFill>
        <p:spPr>
          <a:xfrm>
            <a:off x="1600732" y="351435"/>
            <a:ext cx="8734294" cy="6306779"/>
          </a:xfrm>
          <a:prstGeom prst="rect">
            <a:avLst/>
          </a:prstGeom>
        </p:spPr>
      </p:pic>
    </p:spTree>
    <p:extLst>
      <p:ext uri="{BB962C8B-B14F-4D97-AF65-F5344CB8AC3E}">
        <p14:creationId xmlns:p14="http://schemas.microsoft.com/office/powerpoint/2010/main" val="16763341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BA404-093E-F90D-BBE0-88F8D721657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97C14A-E018-46F2-9FA0-280E02FD8EDE}"/>
              </a:ext>
            </a:extLst>
          </p:cNvPr>
          <p:cNvPicPr>
            <a:picLocks noChangeAspect="1"/>
          </p:cNvPicPr>
          <p:nvPr/>
        </p:nvPicPr>
        <p:blipFill>
          <a:blip r:embed="rId2"/>
          <a:stretch>
            <a:fillRect/>
          </a:stretch>
        </p:blipFill>
        <p:spPr>
          <a:xfrm>
            <a:off x="1600732" y="351435"/>
            <a:ext cx="8734294" cy="6306779"/>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D7A4C21D-AB1D-87AE-B838-0CBCD5DB0060}"/>
                  </a:ext>
                </a:extLst>
              </p14:cNvPr>
              <p14:cNvContentPartPr/>
              <p14:nvPr/>
            </p14:nvContentPartPr>
            <p14:xfrm>
              <a:off x="2326263" y="5222998"/>
              <a:ext cx="234000" cy="255960"/>
            </p14:xfrm>
          </p:contentPart>
        </mc:Choice>
        <mc:Fallback>
          <p:pic>
            <p:nvPicPr>
              <p:cNvPr id="2" name="Ink 1">
                <a:extLst>
                  <a:ext uri="{FF2B5EF4-FFF2-40B4-BE49-F238E27FC236}">
                    <a16:creationId xmlns:a16="http://schemas.microsoft.com/office/drawing/2014/main" id="{D7A4C21D-AB1D-87AE-B838-0CBCD5DB0060}"/>
                  </a:ext>
                </a:extLst>
              </p:cNvPr>
              <p:cNvPicPr/>
              <p:nvPr/>
            </p:nvPicPr>
            <p:blipFill>
              <a:blip r:embed="rId4"/>
              <a:stretch>
                <a:fillRect/>
              </a:stretch>
            </p:blipFill>
            <p:spPr>
              <a:xfrm>
                <a:off x="2272623" y="5115358"/>
                <a:ext cx="341640" cy="471600"/>
              </a:xfrm>
              <a:prstGeom prst="rect">
                <a:avLst/>
              </a:prstGeom>
            </p:spPr>
          </p:pic>
        </mc:Fallback>
      </mc:AlternateContent>
    </p:spTree>
    <p:extLst>
      <p:ext uri="{BB962C8B-B14F-4D97-AF65-F5344CB8AC3E}">
        <p14:creationId xmlns:p14="http://schemas.microsoft.com/office/powerpoint/2010/main" val="3038596552"/>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C5C159DBBD3BC47AF00505115A55CEB" ma:contentTypeVersion="12" ma:contentTypeDescription="Create a new document." ma:contentTypeScope="" ma:versionID="78c594e00067f950d8c8f6070082fffa">
  <xsd:schema xmlns:xsd="http://www.w3.org/2001/XMLSchema" xmlns:xs="http://www.w3.org/2001/XMLSchema" xmlns:p="http://schemas.microsoft.com/office/2006/metadata/properties" xmlns:ns3="041b216b-d67c-40f0-8fda-c03876662904" xmlns:ns4="aa0a0978-40ed-489e-9e56-6db48364def5" targetNamespace="http://schemas.microsoft.com/office/2006/metadata/properties" ma:root="true" ma:fieldsID="f7941d52e2699457c7a3072e45b81a80" ns3:_="" ns4:_="">
    <xsd:import namespace="041b216b-d67c-40f0-8fda-c03876662904"/>
    <xsd:import namespace="aa0a0978-40ed-489e-9e56-6db48364def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1b216b-d67c-40f0-8fda-c038766629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0a0978-40ed-489e-9e56-6db48364def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41b216b-d67c-40f0-8fda-c03876662904" xsi:nil="true"/>
  </documentManagement>
</p:properties>
</file>

<file path=customXml/itemProps1.xml><?xml version="1.0" encoding="utf-8"?>
<ds:datastoreItem xmlns:ds="http://schemas.openxmlformats.org/officeDocument/2006/customXml" ds:itemID="{ADFE4F4B-FD93-48A4-86D4-810FF4F0BD90}">
  <ds:schemaRefs>
    <ds:schemaRef ds:uri="http://schemas.microsoft.com/sharepoint/v3/contenttype/forms"/>
  </ds:schemaRefs>
</ds:datastoreItem>
</file>

<file path=customXml/itemProps2.xml><?xml version="1.0" encoding="utf-8"?>
<ds:datastoreItem xmlns:ds="http://schemas.openxmlformats.org/officeDocument/2006/customXml" ds:itemID="{98B414BA-0A2C-4EE9-A1B8-D5F3F3FAC9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1b216b-d67c-40f0-8fda-c03876662904"/>
    <ds:schemaRef ds:uri="aa0a0978-40ed-489e-9e56-6db48364de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3F0701E-60EF-4B4C-8D12-DB743092C380}">
  <ds:schemaRefs>
    <ds:schemaRef ds:uri="http://schemas.microsoft.com/office/2006/metadata/properties"/>
    <ds:schemaRef ds:uri="http://schemas.microsoft.com/office/2006/documentManagement/types"/>
    <ds:schemaRef ds:uri="http://purl.org/dc/terms/"/>
    <ds:schemaRef ds:uri="aa0a0978-40ed-489e-9e56-6db48364def5"/>
    <ds:schemaRef ds:uri="http://schemas.microsoft.com/office/infopath/2007/PartnerControls"/>
    <ds:schemaRef ds:uri="http://purl.org/dc/dcmitype/"/>
    <ds:schemaRef ds:uri="http://www.w3.org/XML/1998/namespace"/>
    <ds:schemaRef ds:uri="041b216b-d67c-40f0-8fda-c03876662904"/>
    <ds:schemaRef ds:uri="http://purl.org/dc/elements/1.1/"/>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Facet</Template>
  <TotalTime>1481</TotalTime>
  <Words>7218</Words>
  <Application>Microsoft Office PowerPoint</Application>
  <PresentationFormat>Widescreen</PresentationFormat>
  <Paragraphs>289</Paragraphs>
  <Slides>71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71</vt:i4>
      </vt:variant>
    </vt:vector>
  </HeadingPairs>
  <TitlesOfParts>
    <vt:vector size="79" baseType="lpstr">
      <vt:lpstr>inherit</vt:lpstr>
      <vt:lpstr>Inter</vt:lpstr>
      <vt:lpstr>Aptos</vt:lpstr>
      <vt:lpstr>Arial</vt:lpstr>
      <vt:lpstr>Gill Sans MT</vt:lpstr>
      <vt:lpstr>Trebuchet MS</vt:lpstr>
      <vt:lpstr>Wingdings 3</vt:lpstr>
      <vt:lpstr>Facet</vt:lpstr>
      <vt:lpstr>Preparing and Issuing a Part 7 Claim  (Chapter 9 )</vt:lpstr>
      <vt:lpstr>Aims</vt:lpstr>
      <vt:lpstr>Litigation as a last resort</vt:lpstr>
      <vt:lpstr>Damages Claims Portal</vt:lpstr>
      <vt:lpstr>Damages Claims Portal</vt:lpstr>
      <vt:lpstr>Claims outside the Damages Claims Portal</vt:lpstr>
      <vt:lpstr>Jurisdiction: Reminder - High Court or County Court</vt:lpstr>
      <vt:lpstr>The County Court</vt:lpstr>
      <vt:lpstr>Issuing in the County Court</vt:lpstr>
      <vt:lpstr>Issuing in the County Court… continued</vt:lpstr>
      <vt:lpstr>MONEY CLAIM ONLINE - CCMCC </vt:lpstr>
      <vt:lpstr>The High Court</vt:lpstr>
      <vt:lpstr>Identifying who to bring a claim against.</vt:lpstr>
      <vt:lpstr>Joint and Several Liability - reminder</vt:lpstr>
      <vt:lpstr>CPR 16: What goes in a claim form?</vt:lpstr>
      <vt:lpstr>Claim Form N1 – Part 7 </vt:lpstr>
      <vt:lpstr>Drafting &amp; issuing continued…</vt:lpstr>
      <vt:lpstr>PowerPoint Presentation</vt:lpstr>
      <vt:lpstr>PowerPoint Presentation</vt:lpstr>
      <vt:lpstr>Statement of Value</vt:lpstr>
      <vt:lpstr>To be disregarded in a statement of value</vt:lpstr>
      <vt:lpstr>Statements of value</vt:lpstr>
      <vt:lpstr>Statements of value: Examples</vt:lpstr>
      <vt:lpstr>Statements of value: Examples</vt:lpstr>
      <vt:lpstr>PowerPoint Presentation</vt:lpstr>
      <vt:lpstr>PowerPoint Presentation</vt:lpstr>
      <vt:lpstr>PowerPoint Presentation</vt:lpstr>
      <vt:lpstr>PowerPoint Presentation</vt:lpstr>
      <vt:lpstr>PowerPoint Presentation</vt:lpstr>
      <vt:lpstr>CPR Part 7 : Starting proceedings and what needs to be sent to court</vt:lpstr>
      <vt:lpstr>Processing by the Court</vt:lpstr>
      <vt:lpstr>STEPS</vt:lpstr>
      <vt:lpstr>PowerPoint Presentation</vt:lpstr>
      <vt:lpstr>CPR Part 6: Formalities involved in serving a Part 7 claim form</vt:lpstr>
      <vt:lpstr>Time limit for service of claim form and particulars of claim</vt:lpstr>
      <vt:lpstr>Seeking an order for alternative service</vt:lpstr>
      <vt:lpstr>Methods of service: r 7.5</vt:lpstr>
      <vt:lpstr>Service…. continued</vt:lpstr>
      <vt:lpstr>Personal Service</vt:lpstr>
      <vt:lpstr>PowerPoint Presentation</vt:lpstr>
      <vt:lpstr>When is the claim form deemed served?</vt:lpstr>
      <vt:lpstr>PowerPoint Presentation</vt:lpstr>
      <vt:lpstr>PowerPoint Presentation</vt:lpstr>
      <vt:lpstr>Example:</vt:lpstr>
      <vt:lpstr>Service by the court and service by (or on behalf of) a party</vt:lpstr>
      <vt:lpstr>PowerPoint Presentation</vt:lpstr>
      <vt:lpstr>Procedure on Service</vt:lpstr>
      <vt:lpstr>Procedure on Service</vt:lpstr>
      <vt:lpstr>What if the D has not provided an address for service?</vt:lpstr>
      <vt:lpstr>What if the claimant can’t locate the D’s current address?</vt:lpstr>
      <vt:lpstr>Steps required where the Cl is to serve the claim form</vt:lpstr>
      <vt:lpstr>Steps required where the Cl is to serve the claim form</vt:lpstr>
      <vt:lpstr>Certificates of service</vt:lpstr>
      <vt:lpstr>PowerPoint Presentation</vt:lpstr>
      <vt:lpstr>What if documents are returned undelivered to the court?</vt:lpstr>
      <vt:lpstr>Overview: Procedure on service</vt:lpstr>
      <vt:lpstr>Overview: Procedure on service</vt:lpstr>
      <vt:lpstr>Steps required where the claimant is to serve the claim form</vt:lpstr>
      <vt:lpstr>Steps required where the claimant is to serve the claim form</vt:lpstr>
      <vt:lpstr>Part 8 Claim Form</vt:lpstr>
      <vt:lpstr>Service of claims outside of the jurisdiction</vt:lpstr>
      <vt:lpstr>Summary</vt:lpstr>
      <vt:lpstr>Summary….. continued</vt:lpstr>
      <vt:lpstr>PowerPoint Presentation</vt:lpstr>
      <vt:lpstr>Any questions?</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Property and Private Client</dc:title>
  <dc:creator>Cerys Davies</dc:creator>
  <cp:lastModifiedBy>Cerys Davies</cp:lastModifiedBy>
  <cp:revision>8</cp:revision>
  <dcterms:created xsi:type="dcterms:W3CDTF">2024-02-03T18:13:02Z</dcterms:created>
  <dcterms:modified xsi:type="dcterms:W3CDTF">2025-02-23T16:24:40Z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0x0101008C5C159DBBD3BC47AF00505115A55CEB</vt:lpwstr>
  </property>
</Properties>
</file>