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1"/>
  </p:sldMasterIdLst>
  <p:notesMasterIdLst>
    <p:notesMasterId r:id="rId11"/>
  </p:notesMasterIdLst>
  <p:sldIdLst>
    <p:sldId id="256" r:id="rId2"/>
    <p:sldId id="257" r:id="rId3"/>
    <p:sldId id="258" r:id="rId4"/>
    <p:sldId id="261" r:id="rId5"/>
    <p:sldId id="259" r:id="rId6"/>
    <p:sldId id="260"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E2816"/>
    <a:srgbClr val="0B2B15"/>
    <a:srgbClr val="11432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00738A-0805-4D89-8C27-EAEAB7EBF3F7}" v="252" dt="2025-02-25T14:16:10.7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88911" autoAdjust="0"/>
  </p:normalViewPr>
  <p:slideViewPr>
    <p:cSldViewPr snapToGrid="0">
      <p:cViewPr varScale="1">
        <p:scale>
          <a:sx n="61" d="100"/>
          <a:sy n="61" d="100"/>
        </p:scale>
        <p:origin x="1098" y="66"/>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clan Milton-Harris (1900817)" userId="2fe4579a-4ad5-4f82-a9d9-7cdd7c32a472" providerId="ADAL" clId="{EC00738A-0805-4D89-8C27-EAEAB7EBF3F7}"/>
    <pc:docChg chg="undo custSel addSld modSld">
      <pc:chgData name="Declan Milton-Harris (1900817)" userId="2fe4579a-4ad5-4f82-a9d9-7cdd7c32a472" providerId="ADAL" clId="{EC00738A-0805-4D89-8C27-EAEAB7EBF3F7}" dt="2025-02-25T14:28:46.800" v="14352" actId="1076"/>
      <pc:docMkLst>
        <pc:docMk/>
      </pc:docMkLst>
      <pc:sldChg chg="addSp delSp modSp mod modTransition modAnim">
        <pc:chgData name="Declan Milton-Harris (1900817)" userId="2fe4579a-4ad5-4f82-a9d9-7cdd7c32a472" providerId="ADAL" clId="{EC00738A-0805-4D89-8C27-EAEAB7EBF3F7}" dt="2025-02-25T12:59:58.249" v="13992"/>
        <pc:sldMkLst>
          <pc:docMk/>
          <pc:sldMk cId="1429910769" sldId="256"/>
        </pc:sldMkLst>
        <pc:spChg chg="mod">
          <ac:chgData name="Declan Milton-Harris (1900817)" userId="2fe4579a-4ad5-4f82-a9d9-7cdd7c32a472" providerId="ADAL" clId="{EC00738A-0805-4D89-8C27-EAEAB7EBF3F7}" dt="2025-02-24T12:30:56.436" v="12758" actId="1076"/>
          <ac:spMkLst>
            <pc:docMk/>
            <pc:sldMk cId="1429910769" sldId="256"/>
            <ac:spMk id="2" creationId="{A95CDFCF-896E-57EA-958F-F2F65D56E905}"/>
          </ac:spMkLst>
        </pc:spChg>
        <pc:spChg chg="mod">
          <ac:chgData name="Declan Milton-Harris (1900817)" userId="2fe4579a-4ad5-4f82-a9d9-7cdd7c32a472" providerId="ADAL" clId="{EC00738A-0805-4D89-8C27-EAEAB7EBF3F7}" dt="2025-02-24T13:46:39.783" v="12819" actId="14100"/>
          <ac:spMkLst>
            <pc:docMk/>
            <pc:sldMk cId="1429910769" sldId="256"/>
            <ac:spMk id="3" creationId="{DB159320-5963-A521-61CD-700C44610797}"/>
          </ac:spMkLst>
        </pc:spChg>
        <pc:spChg chg="add mod">
          <ac:chgData name="Declan Milton-Harris (1900817)" userId="2fe4579a-4ad5-4f82-a9d9-7cdd7c32a472" providerId="ADAL" clId="{EC00738A-0805-4D89-8C27-EAEAB7EBF3F7}" dt="2025-02-24T13:46:56.324" v="12864" actId="20577"/>
          <ac:spMkLst>
            <pc:docMk/>
            <pc:sldMk cId="1429910769" sldId="256"/>
            <ac:spMk id="6" creationId="{A14298EE-D92B-54F5-8433-41B08AFB0D72}"/>
          </ac:spMkLst>
        </pc:spChg>
        <pc:picChg chg="add del mod">
          <ac:chgData name="Declan Milton-Harris (1900817)" userId="2fe4579a-4ad5-4f82-a9d9-7cdd7c32a472" providerId="ADAL" clId="{EC00738A-0805-4D89-8C27-EAEAB7EBF3F7}" dt="2025-02-25T10:44:10.253" v="13494"/>
          <ac:picMkLst>
            <pc:docMk/>
            <pc:sldMk cId="1429910769" sldId="256"/>
            <ac:picMk id="8" creationId="{5F64D8C0-97C6-86BD-D3F4-51002E9B920A}"/>
          </ac:picMkLst>
        </pc:picChg>
        <pc:picChg chg="add del mod">
          <ac:chgData name="Declan Milton-Harris (1900817)" userId="2fe4579a-4ad5-4f82-a9d9-7cdd7c32a472" providerId="ADAL" clId="{EC00738A-0805-4D89-8C27-EAEAB7EBF3F7}" dt="2025-02-24T13:53:31.215" v="12878"/>
          <ac:picMkLst>
            <pc:docMk/>
            <pc:sldMk cId="1429910769" sldId="256"/>
            <ac:picMk id="10" creationId="{D2BA12FF-2688-7064-A2A0-F29E302CB848}"/>
          </ac:picMkLst>
        </pc:picChg>
        <pc:picChg chg="add del mod ord">
          <ac:chgData name="Declan Milton-Harris (1900817)" userId="2fe4579a-4ad5-4f82-a9d9-7cdd7c32a472" providerId="ADAL" clId="{EC00738A-0805-4D89-8C27-EAEAB7EBF3F7}" dt="2025-02-25T10:44:19.847" v="13495"/>
          <ac:picMkLst>
            <pc:docMk/>
            <pc:sldMk cId="1429910769" sldId="256"/>
            <ac:picMk id="14" creationId="{759205D5-79BA-D7C0-DA3B-487A2CB5F382}"/>
          </ac:picMkLst>
        </pc:picChg>
        <pc:picChg chg="add del mod">
          <ac:chgData name="Declan Milton-Harris (1900817)" userId="2fe4579a-4ad5-4f82-a9d9-7cdd7c32a472" providerId="ADAL" clId="{EC00738A-0805-4D89-8C27-EAEAB7EBF3F7}" dt="2025-02-25T11:45:11.270" v="13838"/>
          <ac:picMkLst>
            <pc:docMk/>
            <pc:sldMk cId="1429910769" sldId="256"/>
            <ac:picMk id="15" creationId="{44BF480B-BF9F-8D1B-F93D-9AE6E8FA19B9}"/>
          </ac:picMkLst>
        </pc:picChg>
        <pc:picChg chg="add del mod ord">
          <ac:chgData name="Declan Milton-Harris (1900817)" userId="2fe4579a-4ad5-4f82-a9d9-7cdd7c32a472" providerId="ADAL" clId="{EC00738A-0805-4D89-8C27-EAEAB7EBF3F7}" dt="2025-02-24T13:53:35.035" v="12879"/>
          <ac:picMkLst>
            <pc:docMk/>
            <pc:sldMk cId="1429910769" sldId="256"/>
            <ac:picMk id="19" creationId="{9A5F5BD4-4D05-89C1-A41C-2289D14B4A0F}"/>
          </ac:picMkLst>
        </pc:picChg>
        <pc:picChg chg="add del mod">
          <ac:chgData name="Declan Milton-Harris (1900817)" userId="2fe4579a-4ad5-4f82-a9d9-7cdd7c32a472" providerId="ADAL" clId="{EC00738A-0805-4D89-8C27-EAEAB7EBF3F7}" dt="2025-02-24T13:53:56.623" v="12881"/>
          <ac:picMkLst>
            <pc:docMk/>
            <pc:sldMk cId="1429910769" sldId="256"/>
            <ac:picMk id="20" creationId="{B5B3177B-6791-7729-292F-6E4FA2ED2454}"/>
          </ac:picMkLst>
        </pc:picChg>
        <pc:picChg chg="add del mod ord">
          <ac:chgData name="Declan Milton-Harris (1900817)" userId="2fe4579a-4ad5-4f82-a9d9-7cdd7c32a472" providerId="ADAL" clId="{EC00738A-0805-4D89-8C27-EAEAB7EBF3F7}" dt="2025-02-24T13:54:03.087" v="12882"/>
          <ac:picMkLst>
            <pc:docMk/>
            <pc:sldMk cId="1429910769" sldId="256"/>
            <ac:picMk id="23" creationId="{A3431C44-4B46-C41A-50EA-D6DF5E135635}"/>
          </ac:picMkLst>
        </pc:picChg>
        <pc:picChg chg="add del mod">
          <ac:chgData name="Declan Milton-Harris (1900817)" userId="2fe4579a-4ad5-4f82-a9d9-7cdd7c32a472" providerId="ADAL" clId="{EC00738A-0805-4D89-8C27-EAEAB7EBF3F7}" dt="2025-02-24T14:28:49.745" v="13050"/>
          <ac:picMkLst>
            <pc:docMk/>
            <pc:sldMk cId="1429910769" sldId="256"/>
            <ac:picMk id="24" creationId="{EE79C4E6-4265-223F-729E-E75BE51F30E6}"/>
          </ac:picMkLst>
        </pc:picChg>
        <pc:picChg chg="add del mod">
          <ac:chgData name="Declan Milton-Harris (1900817)" userId="2fe4579a-4ad5-4f82-a9d9-7cdd7c32a472" providerId="ADAL" clId="{EC00738A-0805-4D89-8C27-EAEAB7EBF3F7}" dt="2025-02-25T12:59:43.025" v="13991"/>
          <ac:picMkLst>
            <pc:docMk/>
            <pc:sldMk cId="1429910769" sldId="256"/>
            <ac:picMk id="25" creationId="{E7F92683-BFA1-B13B-CB85-E0DD349F8DB0}"/>
          </ac:picMkLst>
        </pc:picChg>
        <pc:picChg chg="add del mod">
          <ac:chgData name="Declan Milton-Harris (1900817)" userId="2fe4579a-4ad5-4f82-a9d9-7cdd7c32a472" providerId="ADAL" clId="{EC00738A-0805-4D89-8C27-EAEAB7EBF3F7}" dt="2025-02-24T15:07:45.076" v="13162"/>
          <ac:picMkLst>
            <pc:docMk/>
            <pc:sldMk cId="1429910769" sldId="256"/>
            <ac:picMk id="31" creationId="{E51E0B34-C356-FA7B-E93D-757189255537}"/>
          </ac:picMkLst>
        </pc:picChg>
        <pc:picChg chg="add mod">
          <ac:chgData name="Declan Milton-Harris (1900817)" userId="2fe4579a-4ad5-4f82-a9d9-7cdd7c32a472" providerId="ADAL" clId="{EC00738A-0805-4D89-8C27-EAEAB7EBF3F7}" dt="2025-02-25T12:59:58.249" v="13992"/>
          <ac:picMkLst>
            <pc:docMk/>
            <pc:sldMk cId="1429910769" sldId="256"/>
            <ac:picMk id="32" creationId="{86BA8C1C-C24B-E322-42BE-1E3E7EC29605}"/>
          </ac:picMkLst>
        </pc:picChg>
        <pc:picChg chg="add del mod ord">
          <ac:chgData name="Declan Milton-Harris (1900817)" userId="2fe4579a-4ad5-4f82-a9d9-7cdd7c32a472" providerId="ADAL" clId="{EC00738A-0805-4D89-8C27-EAEAB7EBF3F7}" dt="2025-02-24T15:07:48.709" v="13163"/>
          <ac:picMkLst>
            <pc:docMk/>
            <pc:sldMk cId="1429910769" sldId="256"/>
            <ac:picMk id="39" creationId="{4E121DD4-670B-23B4-8FA8-5E5A4EB78F49}"/>
          </ac:picMkLst>
        </pc:picChg>
        <pc:picChg chg="add del mod">
          <ac:chgData name="Declan Milton-Harris (1900817)" userId="2fe4579a-4ad5-4f82-a9d9-7cdd7c32a472" providerId="ADAL" clId="{EC00738A-0805-4D89-8C27-EAEAB7EBF3F7}" dt="2025-02-24T15:14:29.426" v="13310"/>
          <ac:picMkLst>
            <pc:docMk/>
            <pc:sldMk cId="1429910769" sldId="256"/>
            <ac:picMk id="40" creationId="{93D49EE7-55AA-6702-F9F3-811C290B9D00}"/>
          </ac:picMkLst>
        </pc:picChg>
        <pc:picChg chg="add del mod ord">
          <ac:chgData name="Declan Milton-Harris (1900817)" userId="2fe4579a-4ad5-4f82-a9d9-7cdd7c32a472" providerId="ADAL" clId="{EC00738A-0805-4D89-8C27-EAEAB7EBF3F7}" dt="2025-02-24T15:14:35.512" v="13311"/>
          <ac:picMkLst>
            <pc:docMk/>
            <pc:sldMk cId="1429910769" sldId="256"/>
            <ac:picMk id="44" creationId="{DB5B89FA-DB45-9766-7035-EA109E82AC49}"/>
          </ac:picMkLst>
        </pc:picChg>
        <pc:picChg chg="add del mod">
          <ac:chgData name="Declan Milton-Harris (1900817)" userId="2fe4579a-4ad5-4f82-a9d9-7cdd7c32a472" providerId="ADAL" clId="{EC00738A-0805-4D89-8C27-EAEAB7EBF3F7}" dt="2025-02-24T15:14:39.950" v="13313"/>
          <ac:picMkLst>
            <pc:docMk/>
            <pc:sldMk cId="1429910769" sldId="256"/>
            <ac:picMk id="45" creationId="{7ECA7AC4-CB06-EEF2-97CD-48BBF2DC127C}"/>
          </ac:picMkLst>
        </pc:picChg>
        <pc:picChg chg="add del mod ord">
          <ac:chgData name="Declan Milton-Harris (1900817)" userId="2fe4579a-4ad5-4f82-a9d9-7cdd7c32a472" providerId="ADAL" clId="{EC00738A-0805-4D89-8C27-EAEAB7EBF3F7}" dt="2025-02-24T15:14:46.019" v="13314"/>
          <ac:picMkLst>
            <pc:docMk/>
            <pc:sldMk cId="1429910769" sldId="256"/>
            <ac:picMk id="48" creationId="{05CF9DF9-FE14-214E-2A09-0E9109559C2B}"/>
          </ac:picMkLst>
        </pc:picChg>
        <pc:picChg chg="add del mod">
          <ac:chgData name="Declan Milton-Harris (1900817)" userId="2fe4579a-4ad5-4f82-a9d9-7cdd7c32a472" providerId="ADAL" clId="{EC00738A-0805-4D89-8C27-EAEAB7EBF3F7}" dt="2025-02-25T10:43:41.791" v="13491"/>
          <ac:picMkLst>
            <pc:docMk/>
            <pc:sldMk cId="1429910769" sldId="256"/>
            <ac:picMk id="49" creationId="{6972D7E3-B962-892B-FF40-4DCBCCDF4E16}"/>
          </ac:picMkLst>
        </pc:picChg>
      </pc:sldChg>
      <pc:sldChg chg="addSp delSp modSp mod modTransition modAnim modNotesTx">
        <pc:chgData name="Declan Milton-Harris (1900817)" userId="2fe4579a-4ad5-4f82-a9d9-7cdd7c32a472" providerId="ADAL" clId="{EC00738A-0805-4D89-8C27-EAEAB7EBF3F7}" dt="2025-02-25T14:26:33.887" v="14334" actId="20577"/>
        <pc:sldMkLst>
          <pc:docMk/>
          <pc:sldMk cId="2947852669" sldId="257"/>
        </pc:sldMkLst>
        <pc:spChg chg="mod">
          <ac:chgData name="Declan Milton-Harris (1900817)" userId="2fe4579a-4ad5-4f82-a9d9-7cdd7c32a472" providerId="ADAL" clId="{EC00738A-0805-4D89-8C27-EAEAB7EBF3F7}" dt="2025-02-09T17:18:33.458" v="38" actId="1076"/>
          <ac:spMkLst>
            <pc:docMk/>
            <pc:sldMk cId="2947852669" sldId="257"/>
            <ac:spMk id="2" creationId="{F0BD0869-04AC-0B13-E1E9-27E1F10732C0}"/>
          </ac:spMkLst>
        </pc:spChg>
        <pc:spChg chg="mod">
          <ac:chgData name="Declan Milton-Harris (1900817)" userId="2fe4579a-4ad5-4f82-a9d9-7cdd7c32a472" providerId="ADAL" clId="{EC00738A-0805-4D89-8C27-EAEAB7EBF3F7}" dt="2025-02-25T14:26:33.887" v="14334" actId="20577"/>
          <ac:spMkLst>
            <pc:docMk/>
            <pc:sldMk cId="2947852669" sldId="257"/>
            <ac:spMk id="6" creationId="{C950C6B4-3B5D-DA8F-3794-725F7A3E00A9}"/>
          </ac:spMkLst>
        </pc:spChg>
        <pc:graphicFrameChg chg="mod modGraphic">
          <ac:chgData name="Declan Milton-Harris (1900817)" userId="2fe4579a-4ad5-4f82-a9d9-7cdd7c32a472" providerId="ADAL" clId="{EC00738A-0805-4D89-8C27-EAEAB7EBF3F7}" dt="2025-02-24T14:24:10.285" v="12984" actId="1076"/>
          <ac:graphicFrameMkLst>
            <pc:docMk/>
            <pc:sldMk cId="2947852669" sldId="257"/>
            <ac:graphicFrameMk id="14" creationId="{527F45CE-F6B1-3527-F3D7-90136F3465A7}"/>
          </ac:graphicFrameMkLst>
        </pc:graphicFrameChg>
        <pc:picChg chg="add del mod">
          <ac:chgData name="Declan Milton-Harris (1900817)" userId="2fe4579a-4ad5-4f82-a9d9-7cdd7c32a472" providerId="ADAL" clId="{EC00738A-0805-4D89-8C27-EAEAB7EBF3F7}" dt="2025-02-24T13:48:28.610" v="12868"/>
          <ac:picMkLst>
            <pc:docMk/>
            <pc:sldMk cId="2947852669" sldId="257"/>
            <ac:picMk id="18" creationId="{C98FC11D-810C-4067-B753-9E758C45FB21}"/>
          </ac:picMkLst>
        </pc:picChg>
        <pc:picChg chg="add del mod ord">
          <ac:chgData name="Declan Milton-Harris (1900817)" userId="2fe4579a-4ad5-4f82-a9d9-7cdd7c32a472" providerId="ADAL" clId="{EC00738A-0805-4D89-8C27-EAEAB7EBF3F7}" dt="2025-02-24T13:48:39.621" v="12869"/>
          <ac:picMkLst>
            <pc:docMk/>
            <pc:sldMk cId="2947852669" sldId="257"/>
            <ac:picMk id="21" creationId="{C81E57A8-CC96-7CF5-EFD2-F159A4BB3C1C}"/>
          </ac:picMkLst>
        </pc:picChg>
        <pc:picChg chg="add del mod">
          <ac:chgData name="Declan Milton-Harris (1900817)" userId="2fe4579a-4ad5-4f82-a9d9-7cdd7c32a472" providerId="ADAL" clId="{EC00738A-0805-4D89-8C27-EAEAB7EBF3F7}" dt="2025-02-24T13:48:51.302" v="12871"/>
          <ac:picMkLst>
            <pc:docMk/>
            <pc:sldMk cId="2947852669" sldId="257"/>
            <ac:picMk id="22" creationId="{435FDD40-9439-AF93-8A71-8DB8CCD346E6}"/>
          </ac:picMkLst>
        </pc:picChg>
        <pc:picChg chg="add del mod">
          <ac:chgData name="Declan Milton-Harris (1900817)" userId="2fe4579a-4ad5-4f82-a9d9-7cdd7c32a472" providerId="ADAL" clId="{EC00738A-0805-4D89-8C27-EAEAB7EBF3F7}" dt="2025-02-25T11:45:11.270" v="13838"/>
          <ac:picMkLst>
            <pc:docMk/>
            <pc:sldMk cId="2947852669" sldId="257"/>
            <ac:picMk id="24" creationId="{527F5DB5-5CA4-44BA-E9F9-A84DF8D444D0}"/>
          </ac:picMkLst>
        </pc:picChg>
        <pc:picChg chg="add del mod ord">
          <ac:chgData name="Declan Milton-Harris (1900817)" userId="2fe4579a-4ad5-4f82-a9d9-7cdd7c32a472" providerId="ADAL" clId="{EC00738A-0805-4D89-8C27-EAEAB7EBF3F7}" dt="2025-02-24T13:50:17.390" v="12872"/>
          <ac:picMkLst>
            <pc:docMk/>
            <pc:sldMk cId="2947852669" sldId="257"/>
            <ac:picMk id="25" creationId="{1A46908C-4973-B48F-3A63-5BC0274AEE9F}"/>
          </ac:picMkLst>
        </pc:picChg>
        <pc:picChg chg="add del mod">
          <ac:chgData name="Declan Milton-Harris (1900817)" userId="2fe4579a-4ad5-4f82-a9d9-7cdd7c32a472" providerId="ADAL" clId="{EC00738A-0805-4D89-8C27-EAEAB7EBF3F7}" dt="2025-02-24T13:50:52.766" v="12874"/>
          <ac:picMkLst>
            <pc:docMk/>
            <pc:sldMk cId="2947852669" sldId="257"/>
            <ac:picMk id="26" creationId="{642CB8D0-817A-F8F3-C77D-1AAD798B7B86}"/>
          </ac:picMkLst>
        </pc:picChg>
        <pc:picChg chg="add del mod ord">
          <ac:chgData name="Declan Milton-Harris (1900817)" userId="2fe4579a-4ad5-4f82-a9d9-7cdd7c32a472" providerId="ADAL" clId="{EC00738A-0805-4D89-8C27-EAEAB7EBF3F7}" dt="2025-02-24T13:52:22.089" v="12875"/>
          <ac:picMkLst>
            <pc:docMk/>
            <pc:sldMk cId="2947852669" sldId="257"/>
            <ac:picMk id="29" creationId="{8A7C8783-9F39-9E3C-E201-10234A9D308C}"/>
          </ac:picMkLst>
        </pc:picChg>
        <pc:picChg chg="add del mod">
          <ac:chgData name="Declan Milton-Harris (1900817)" userId="2fe4579a-4ad5-4f82-a9d9-7cdd7c32a472" providerId="ADAL" clId="{EC00738A-0805-4D89-8C27-EAEAB7EBF3F7}" dt="2025-02-24T13:53:31.215" v="12878"/>
          <ac:picMkLst>
            <pc:docMk/>
            <pc:sldMk cId="2947852669" sldId="257"/>
            <ac:picMk id="30" creationId="{9C978C2A-E2AB-BF50-A8E7-5AA95C546E1A}"/>
          </ac:picMkLst>
        </pc:picChg>
        <pc:picChg chg="add del mod ord">
          <ac:chgData name="Declan Milton-Harris (1900817)" userId="2fe4579a-4ad5-4f82-a9d9-7cdd7c32a472" providerId="ADAL" clId="{EC00738A-0805-4D89-8C27-EAEAB7EBF3F7}" dt="2025-02-24T13:55:33.638" v="12883"/>
          <ac:picMkLst>
            <pc:docMk/>
            <pc:sldMk cId="2947852669" sldId="257"/>
            <ac:picMk id="36" creationId="{CE14BA69-1DDF-532D-F3AB-F6369112C77F}"/>
          </ac:picMkLst>
        </pc:picChg>
        <pc:picChg chg="add del mod">
          <ac:chgData name="Declan Milton-Harris (1900817)" userId="2fe4579a-4ad5-4f82-a9d9-7cdd7c32a472" providerId="ADAL" clId="{EC00738A-0805-4D89-8C27-EAEAB7EBF3F7}" dt="2025-02-24T13:55:36.423" v="12885"/>
          <ac:picMkLst>
            <pc:docMk/>
            <pc:sldMk cId="2947852669" sldId="257"/>
            <ac:picMk id="37" creationId="{22802C6D-DE37-2AFF-3689-4A77E12F650B}"/>
          </ac:picMkLst>
        </pc:picChg>
        <pc:picChg chg="add del mod">
          <ac:chgData name="Declan Milton-Harris (1900817)" userId="2fe4579a-4ad5-4f82-a9d9-7cdd7c32a472" providerId="ADAL" clId="{EC00738A-0805-4D89-8C27-EAEAB7EBF3F7}" dt="2025-02-25T12:59:43.025" v="13991"/>
          <ac:picMkLst>
            <pc:docMk/>
            <pc:sldMk cId="2947852669" sldId="257"/>
            <ac:picMk id="39" creationId="{CFE0F863-ABEC-9753-E6FA-4E34FC43C8C9}"/>
          </ac:picMkLst>
        </pc:picChg>
        <pc:picChg chg="add del mod ord">
          <ac:chgData name="Declan Milton-Harris (1900817)" userId="2fe4579a-4ad5-4f82-a9d9-7cdd7c32a472" providerId="ADAL" clId="{EC00738A-0805-4D89-8C27-EAEAB7EBF3F7}" dt="2025-02-24T13:55:44.390" v="12886"/>
          <ac:picMkLst>
            <pc:docMk/>
            <pc:sldMk cId="2947852669" sldId="257"/>
            <ac:picMk id="40" creationId="{ACD695FC-5997-3801-0359-B9AE909ABE6C}"/>
          </ac:picMkLst>
        </pc:picChg>
        <pc:picChg chg="add del mod">
          <ac:chgData name="Declan Milton-Harris (1900817)" userId="2fe4579a-4ad5-4f82-a9d9-7cdd7c32a472" providerId="ADAL" clId="{EC00738A-0805-4D89-8C27-EAEAB7EBF3F7}" dt="2025-02-24T13:55:50.534" v="12888"/>
          <ac:picMkLst>
            <pc:docMk/>
            <pc:sldMk cId="2947852669" sldId="257"/>
            <ac:picMk id="41" creationId="{D0649A4E-415C-B0EF-DF19-71EBE4A7390B}"/>
          </ac:picMkLst>
        </pc:picChg>
        <pc:picChg chg="add del mod ord">
          <ac:chgData name="Declan Milton-Harris (1900817)" userId="2fe4579a-4ad5-4f82-a9d9-7cdd7c32a472" providerId="ADAL" clId="{EC00738A-0805-4D89-8C27-EAEAB7EBF3F7}" dt="2025-02-24T13:55:55.860" v="12889"/>
          <ac:picMkLst>
            <pc:docMk/>
            <pc:sldMk cId="2947852669" sldId="257"/>
            <ac:picMk id="44" creationId="{693042CC-7866-D2B9-0C41-A3AB378D0C27}"/>
          </ac:picMkLst>
        </pc:picChg>
        <pc:picChg chg="add del mod">
          <ac:chgData name="Declan Milton-Harris (1900817)" userId="2fe4579a-4ad5-4f82-a9d9-7cdd7c32a472" providerId="ADAL" clId="{EC00738A-0805-4D89-8C27-EAEAB7EBF3F7}" dt="2025-02-24T13:55:59.158" v="12891"/>
          <ac:picMkLst>
            <pc:docMk/>
            <pc:sldMk cId="2947852669" sldId="257"/>
            <ac:picMk id="45" creationId="{C2C60B8A-5E60-14AC-FDD1-808EC782BBC8}"/>
          </ac:picMkLst>
        </pc:picChg>
        <pc:picChg chg="add del mod ord">
          <ac:chgData name="Declan Milton-Harris (1900817)" userId="2fe4579a-4ad5-4f82-a9d9-7cdd7c32a472" providerId="ADAL" clId="{EC00738A-0805-4D89-8C27-EAEAB7EBF3F7}" dt="2025-02-24T13:57:48.527" v="12892"/>
          <ac:picMkLst>
            <pc:docMk/>
            <pc:sldMk cId="2947852669" sldId="257"/>
            <ac:picMk id="48" creationId="{C520BB96-B671-491C-1B1A-2E94AD1BDEB2}"/>
          </ac:picMkLst>
        </pc:picChg>
        <pc:picChg chg="add del mod">
          <ac:chgData name="Declan Milton-Harris (1900817)" userId="2fe4579a-4ad5-4f82-a9d9-7cdd7c32a472" providerId="ADAL" clId="{EC00738A-0805-4D89-8C27-EAEAB7EBF3F7}" dt="2025-02-24T14:28:49.745" v="13050"/>
          <ac:picMkLst>
            <pc:docMk/>
            <pc:sldMk cId="2947852669" sldId="257"/>
            <ac:picMk id="49" creationId="{53107EAB-2530-9B47-EFE8-B82011499785}"/>
          </ac:picMkLst>
        </pc:picChg>
        <pc:picChg chg="add del mod">
          <ac:chgData name="Declan Milton-Harris (1900817)" userId="2fe4579a-4ad5-4f82-a9d9-7cdd7c32a472" providerId="ADAL" clId="{EC00738A-0805-4D89-8C27-EAEAB7EBF3F7}" dt="2025-02-25T13:01:41.561" v="13996"/>
          <ac:picMkLst>
            <pc:docMk/>
            <pc:sldMk cId="2947852669" sldId="257"/>
            <ac:picMk id="53" creationId="{55DB0253-81D7-84EB-41A6-BBD3B844D696}"/>
          </ac:picMkLst>
        </pc:picChg>
        <pc:picChg chg="add del mod ord">
          <ac:chgData name="Declan Milton-Harris (1900817)" userId="2fe4579a-4ad5-4f82-a9d9-7cdd7c32a472" providerId="ADAL" clId="{EC00738A-0805-4D89-8C27-EAEAB7EBF3F7}" dt="2025-02-25T13:03:03.506" v="13997"/>
          <ac:picMkLst>
            <pc:docMk/>
            <pc:sldMk cId="2947852669" sldId="257"/>
            <ac:picMk id="57" creationId="{11675616-E706-854B-A28E-0998DD207683}"/>
          </ac:picMkLst>
        </pc:picChg>
        <pc:picChg chg="add del mod">
          <ac:chgData name="Declan Milton-Harris (1900817)" userId="2fe4579a-4ad5-4f82-a9d9-7cdd7c32a472" providerId="ADAL" clId="{EC00738A-0805-4D89-8C27-EAEAB7EBF3F7}" dt="2025-02-25T13:46:22.923" v="14026"/>
          <ac:picMkLst>
            <pc:docMk/>
            <pc:sldMk cId="2947852669" sldId="257"/>
            <ac:picMk id="58" creationId="{A66B615E-CE0D-9112-316D-E18C2FEA47EB}"/>
          </ac:picMkLst>
        </pc:picChg>
        <pc:picChg chg="add del mod">
          <ac:chgData name="Declan Milton-Harris (1900817)" userId="2fe4579a-4ad5-4f82-a9d9-7cdd7c32a472" providerId="ADAL" clId="{EC00738A-0805-4D89-8C27-EAEAB7EBF3F7}" dt="2025-02-24T14:30:15.582" v="13114"/>
          <ac:picMkLst>
            <pc:docMk/>
            <pc:sldMk cId="2947852669" sldId="257"/>
            <ac:picMk id="67" creationId="{811CD8A7-700C-A1B9-A52A-4FAA0F1A378B}"/>
          </ac:picMkLst>
        </pc:picChg>
        <pc:picChg chg="add del mod ord">
          <ac:chgData name="Declan Milton-Harris (1900817)" userId="2fe4579a-4ad5-4f82-a9d9-7cdd7c32a472" providerId="ADAL" clId="{EC00738A-0805-4D89-8C27-EAEAB7EBF3F7}" dt="2025-02-25T13:46:32.692" v="14027"/>
          <ac:picMkLst>
            <pc:docMk/>
            <pc:sldMk cId="2947852669" sldId="257"/>
            <ac:picMk id="68" creationId="{CC3D9BD8-A01F-A676-D763-7E4B0C8F4CE1}"/>
          </ac:picMkLst>
        </pc:picChg>
        <pc:picChg chg="add del mod">
          <ac:chgData name="Declan Milton-Harris (1900817)" userId="2fe4579a-4ad5-4f82-a9d9-7cdd7c32a472" providerId="ADAL" clId="{EC00738A-0805-4D89-8C27-EAEAB7EBF3F7}" dt="2025-02-25T13:46:35.721" v="14029"/>
          <ac:picMkLst>
            <pc:docMk/>
            <pc:sldMk cId="2947852669" sldId="257"/>
            <ac:picMk id="69" creationId="{D249BF0C-E18C-9EE2-3F6D-98A085861A21}"/>
          </ac:picMkLst>
        </pc:picChg>
        <pc:picChg chg="add del mod ord">
          <ac:chgData name="Declan Milton-Harris (1900817)" userId="2fe4579a-4ad5-4f82-a9d9-7cdd7c32a472" providerId="ADAL" clId="{EC00738A-0805-4D89-8C27-EAEAB7EBF3F7}" dt="2025-02-24T14:30:24.044" v="13115"/>
          <ac:picMkLst>
            <pc:docMk/>
            <pc:sldMk cId="2947852669" sldId="257"/>
            <ac:picMk id="70" creationId="{A1987187-5DF7-BF88-A710-F0A185D1C186}"/>
          </ac:picMkLst>
        </pc:picChg>
        <pc:picChg chg="add del mod">
          <ac:chgData name="Declan Milton-Harris (1900817)" userId="2fe4579a-4ad5-4f82-a9d9-7cdd7c32a472" providerId="ADAL" clId="{EC00738A-0805-4D89-8C27-EAEAB7EBF3F7}" dt="2025-02-24T14:30:25.862" v="13117"/>
          <ac:picMkLst>
            <pc:docMk/>
            <pc:sldMk cId="2947852669" sldId="257"/>
            <ac:picMk id="71" creationId="{E1B06E5A-D808-79FB-7D42-FA0647B9671A}"/>
          </ac:picMkLst>
        </pc:picChg>
        <pc:picChg chg="add del mod ord">
          <ac:chgData name="Declan Milton-Harris (1900817)" userId="2fe4579a-4ad5-4f82-a9d9-7cdd7c32a472" providerId="ADAL" clId="{EC00738A-0805-4D89-8C27-EAEAB7EBF3F7}" dt="2025-02-25T13:46:56.687" v="14030"/>
          <ac:picMkLst>
            <pc:docMk/>
            <pc:sldMk cId="2947852669" sldId="257"/>
            <ac:picMk id="72" creationId="{82EB2DC5-7410-00B9-1659-19936246C039}"/>
          </ac:picMkLst>
        </pc:picChg>
        <pc:picChg chg="add del mod">
          <ac:chgData name="Declan Milton-Harris (1900817)" userId="2fe4579a-4ad5-4f82-a9d9-7cdd7c32a472" providerId="ADAL" clId="{EC00738A-0805-4D89-8C27-EAEAB7EBF3F7}" dt="2025-02-25T13:47:03.253" v="14032"/>
          <ac:picMkLst>
            <pc:docMk/>
            <pc:sldMk cId="2947852669" sldId="257"/>
            <ac:picMk id="73" creationId="{3FD5F24C-6611-63EA-18BB-419876860B5F}"/>
          </ac:picMkLst>
        </pc:picChg>
        <pc:picChg chg="add del mod ord">
          <ac:chgData name="Declan Milton-Harris (1900817)" userId="2fe4579a-4ad5-4f82-a9d9-7cdd7c32a472" providerId="ADAL" clId="{EC00738A-0805-4D89-8C27-EAEAB7EBF3F7}" dt="2025-02-24T14:30:32.782" v="13118"/>
          <ac:picMkLst>
            <pc:docMk/>
            <pc:sldMk cId="2947852669" sldId="257"/>
            <ac:picMk id="74" creationId="{456366FE-00A8-C603-E878-0F06052DB538}"/>
          </ac:picMkLst>
        </pc:picChg>
        <pc:picChg chg="add del mod">
          <ac:chgData name="Declan Milton-Harris (1900817)" userId="2fe4579a-4ad5-4f82-a9d9-7cdd7c32a472" providerId="ADAL" clId="{EC00738A-0805-4D89-8C27-EAEAB7EBF3F7}" dt="2025-02-24T14:30:34.641" v="13120"/>
          <ac:picMkLst>
            <pc:docMk/>
            <pc:sldMk cId="2947852669" sldId="257"/>
            <ac:picMk id="75" creationId="{CCFFA7D9-18D6-4F51-32BC-C8040EDEEA46}"/>
          </ac:picMkLst>
        </pc:picChg>
        <pc:picChg chg="add del mod ord">
          <ac:chgData name="Declan Milton-Harris (1900817)" userId="2fe4579a-4ad5-4f82-a9d9-7cdd7c32a472" providerId="ADAL" clId="{EC00738A-0805-4D89-8C27-EAEAB7EBF3F7}" dt="2025-02-25T13:48:46.402" v="14033"/>
          <ac:picMkLst>
            <pc:docMk/>
            <pc:sldMk cId="2947852669" sldId="257"/>
            <ac:picMk id="76" creationId="{601C42FE-96B0-7D52-9BB1-5377047D9A99}"/>
          </ac:picMkLst>
        </pc:picChg>
        <pc:picChg chg="add mod">
          <ac:chgData name="Declan Milton-Harris (1900817)" userId="2fe4579a-4ad5-4f82-a9d9-7cdd7c32a472" providerId="ADAL" clId="{EC00738A-0805-4D89-8C27-EAEAB7EBF3F7}" dt="2025-02-25T13:48:46.402" v="14033"/>
          <ac:picMkLst>
            <pc:docMk/>
            <pc:sldMk cId="2947852669" sldId="257"/>
            <ac:picMk id="77" creationId="{4082662E-1DEA-5606-D737-D77C045466A3}"/>
          </ac:picMkLst>
        </pc:picChg>
        <pc:picChg chg="add del mod ord">
          <ac:chgData name="Declan Milton-Harris (1900817)" userId="2fe4579a-4ad5-4f82-a9d9-7cdd7c32a472" providerId="ADAL" clId="{EC00738A-0805-4D89-8C27-EAEAB7EBF3F7}" dt="2025-02-24T14:34:04.834" v="13121"/>
          <ac:picMkLst>
            <pc:docMk/>
            <pc:sldMk cId="2947852669" sldId="257"/>
            <ac:picMk id="78" creationId="{D4FB6962-0CEE-7BAC-E3E7-D1718784A521}"/>
          </ac:picMkLst>
        </pc:picChg>
        <pc:picChg chg="add del mod">
          <ac:chgData name="Declan Milton-Harris (1900817)" userId="2fe4579a-4ad5-4f82-a9d9-7cdd7c32a472" providerId="ADAL" clId="{EC00738A-0805-4D89-8C27-EAEAB7EBF3F7}" dt="2025-02-24T15:14:29.426" v="13310"/>
          <ac:picMkLst>
            <pc:docMk/>
            <pc:sldMk cId="2947852669" sldId="257"/>
            <ac:picMk id="79" creationId="{442562E4-800A-F36D-7F71-16236AF996CA}"/>
          </ac:picMkLst>
        </pc:picChg>
        <pc:picChg chg="add del mod ord">
          <ac:chgData name="Declan Milton-Harris (1900817)" userId="2fe4579a-4ad5-4f82-a9d9-7cdd7c32a472" providerId="ADAL" clId="{EC00738A-0805-4D89-8C27-EAEAB7EBF3F7}" dt="2025-02-24T15:15:13.656" v="13315"/>
          <ac:picMkLst>
            <pc:docMk/>
            <pc:sldMk cId="2947852669" sldId="257"/>
            <ac:picMk id="87" creationId="{838DDD5A-3E0B-E657-7E08-523FCDD78BA7}"/>
          </ac:picMkLst>
        </pc:picChg>
        <pc:picChg chg="add del mod">
          <ac:chgData name="Declan Milton-Harris (1900817)" userId="2fe4579a-4ad5-4f82-a9d9-7cdd7c32a472" providerId="ADAL" clId="{EC00738A-0805-4D89-8C27-EAEAB7EBF3F7}" dt="2025-02-24T15:15:16.105" v="13317"/>
          <ac:picMkLst>
            <pc:docMk/>
            <pc:sldMk cId="2947852669" sldId="257"/>
            <ac:picMk id="88" creationId="{B240344F-311E-00C4-21A5-FCDA20EC81EC}"/>
          </ac:picMkLst>
        </pc:picChg>
        <pc:picChg chg="add del mod ord">
          <ac:chgData name="Declan Milton-Harris (1900817)" userId="2fe4579a-4ad5-4f82-a9d9-7cdd7c32a472" providerId="ADAL" clId="{EC00738A-0805-4D89-8C27-EAEAB7EBF3F7}" dt="2025-02-24T15:16:39.681" v="13318"/>
          <ac:picMkLst>
            <pc:docMk/>
            <pc:sldMk cId="2947852669" sldId="257"/>
            <ac:picMk id="91" creationId="{BC9480AA-A7C6-DF56-52E4-0F8E145AE405}"/>
          </ac:picMkLst>
        </pc:picChg>
        <pc:picChg chg="add del mod">
          <ac:chgData name="Declan Milton-Harris (1900817)" userId="2fe4579a-4ad5-4f82-a9d9-7cdd7c32a472" providerId="ADAL" clId="{EC00738A-0805-4D89-8C27-EAEAB7EBF3F7}" dt="2025-02-25T10:43:41.791" v="13491"/>
          <ac:picMkLst>
            <pc:docMk/>
            <pc:sldMk cId="2947852669" sldId="257"/>
            <ac:picMk id="92" creationId="{A1CA3F33-209B-1169-B6E9-8B52B265E7D1}"/>
          </ac:picMkLst>
        </pc:picChg>
      </pc:sldChg>
      <pc:sldChg chg="addSp delSp modSp mod modTransition modAnim modNotesTx">
        <pc:chgData name="Declan Milton-Harris (1900817)" userId="2fe4579a-4ad5-4f82-a9d9-7cdd7c32a472" providerId="ADAL" clId="{EC00738A-0805-4D89-8C27-EAEAB7EBF3F7}" dt="2025-02-25T13:54:18.356" v="14039"/>
        <pc:sldMkLst>
          <pc:docMk/>
          <pc:sldMk cId="1381879864" sldId="258"/>
        </pc:sldMkLst>
        <pc:spChg chg="mod ord">
          <ac:chgData name="Declan Milton-Harris (1900817)" userId="2fe4579a-4ad5-4f82-a9d9-7cdd7c32a472" providerId="ADAL" clId="{EC00738A-0805-4D89-8C27-EAEAB7EBF3F7}" dt="2025-02-24T11:09:01.045" v="9583" actId="170"/>
          <ac:spMkLst>
            <pc:docMk/>
            <pc:sldMk cId="1381879864" sldId="258"/>
            <ac:spMk id="2" creationId="{0B56316D-5675-35DA-9BD6-2BC0BDACA4CF}"/>
          </ac:spMkLst>
        </pc:spChg>
        <pc:spChg chg="mod">
          <ac:chgData name="Declan Milton-Harris (1900817)" userId="2fe4579a-4ad5-4f82-a9d9-7cdd7c32a472" providerId="ADAL" clId="{EC00738A-0805-4D89-8C27-EAEAB7EBF3F7}" dt="2025-02-25T11:05:44.890" v="13527" actId="120"/>
          <ac:spMkLst>
            <pc:docMk/>
            <pc:sldMk cId="1381879864" sldId="258"/>
            <ac:spMk id="3" creationId="{01AD36B9-A7C0-718E-B3BA-E000E65749C0}"/>
          </ac:spMkLst>
        </pc:spChg>
        <pc:spChg chg="add del mod">
          <ac:chgData name="Declan Milton-Harris (1900817)" userId="2fe4579a-4ad5-4f82-a9d9-7cdd7c32a472" providerId="ADAL" clId="{EC00738A-0805-4D89-8C27-EAEAB7EBF3F7}" dt="2025-02-25T11:06:53.923" v="13634" actId="478"/>
          <ac:spMkLst>
            <pc:docMk/>
            <pc:sldMk cId="1381879864" sldId="258"/>
            <ac:spMk id="4" creationId="{359316BE-89A3-4273-B5D6-2672779A698D}"/>
          </ac:spMkLst>
        </pc:spChg>
        <pc:spChg chg="add mod">
          <ac:chgData name="Declan Milton-Harris (1900817)" userId="2fe4579a-4ad5-4f82-a9d9-7cdd7c32a472" providerId="ADAL" clId="{EC00738A-0805-4D89-8C27-EAEAB7EBF3F7}" dt="2025-02-24T14:40:24.661" v="13159" actId="1076"/>
          <ac:spMkLst>
            <pc:docMk/>
            <pc:sldMk cId="1381879864" sldId="258"/>
            <ac:spMk id="7" creationId="{05DBFE50-C028-F855-4169-57C68CCFE65A}"/>
          </ac:spMkLst>
        </pc:spChg>
        <pc:spChg chg="add mod">
          <ac:chgData name="Declan Milton-Harris (1900817)" userId="2fe4579a-4ad5-4f82-a9d9-7cdd7c32a472" providerId="ADAL" clId="{EC00738A-0805-4D89-8C27-EAEAB7EBF3F7}" dt="2025-02-24T10:37:01.861" v="7874" actId="115"/>
          <ac:spMkLst>
            <pc:docMk/>
            <pc:sldMk cId="1381879864" sldId="258"/>
            <ac:spMk id="12" creationId="{64D789EB-6A38-FDE7-48C5-BFCCC45D016E}"/>
          </ac:spMkLst>
        </pc:spChg>
        <pc:spChg chg="add mod">
          <ac:chgData name="Declan Milton-Harris (1900817)" userId="2fe4579a-4ad5-4f82-a9d9-7cdd7c32a472" providerId="ADAL" clId="{EC00738A-0805-4D89-8C27-EAEAB7EBF3F7}" dt="2025-02-25T11:09:02.190" v="13699" actId="20577"/>
          <ac:spMkLst>
            <pc:docMk/>
            <pc:sldMk cId="1381879864" sldId="258"/>
            <ac:spMk id="27" creationId="{710F6EB1-D548-BC4B-6E49-AC4CB8B21FD2}"/>
          </ac:spMkLst>
        </pc:spChg>
        <pc:graphicFrameChg chg="add mod modGraphic">
          <ac:chgData name="Declan Milton-Harris (1900817)" userId="2fe4579a-4ad5-4f82-a9d9-7cdd7c32a472" providerId="ADAL" clId="{EC00738A-0805-4D89-8C27-EAEAB7EBF3F7}" dt="2025-02-24T14:40:34.359" v="13160" actId="1076"/>
          <ac:graphicFrameMkLst>
            <pc:docMk/>
            <pc:sldMk cId="1381879864" sldId="258"/>
            <ac:graphicFrameMk id="6" creationId="{0D9D3438-2F96-A961-BC4C-55BB09FBC43E}"/>
          </ac:graphicFrameMkLst>
        </pc:graphicFrameChg>
        <pc:picChg chg="add del mod">
          <ac:chgData name="Declan Milton-Harris (1900817)" userId="2fe4579a-4ad5-4f82-a9d9-7cdd7c32a472" providerId="ADAL" clId="{EC00738A-0805-4D89-8C27-EAEAB7EBF3F7}" dt="2025-02-25T11:45:11.270" v="13838"/>
          <ac:picMkLst>
            <pc:docMk/>
            <pc:sldMk cId="1381879864" sldId="258"/>
            <ac:picMk id="18" creationId="{27EBFA42-6502-DF33-7C65-1F8BFA443D61}"/>
          </ac:picMkLst>
        </pc:picChg>
        <pc:picChg chg="add del mod">
          <ac:chgData name="Declan Milton-Harris (1900817)" userId="2fe4579a-4ad5-4f82-a9d9-7cdd7c32a472" providerId="ADAL" clId="{EC00738A-0805-4D89-8C27-EAEAB7EBF3F7}" dt="2025-02-25T12:59:43.025" v="13991"/>
          <ac:picMkLst>
            <pc:docMk/>
            <pc:sldMk cId="1381879864" sldId="258"/>
            <ac:picMk id="36" creationId="{C08307AC-377B-9D14-0512-DEE13BF95069}"/>
          </ac:picMkLst>
        </pc:picChg>
        <pc:picChg chg="add del mod">
          <ac:chgData name="Declan Milton-Harris (1900817)" userId="2fe4579a-4ad5-4f82-a9d9-7cdd7c32a472" providerId="ADAL" clId="{EC00738A-0805-4D89-8C27-EAEAB7EBF3F7}" dt="2025-02-24T13:59:22.859" v="12895"/>
          <ac:picMkLst>
            <pc:docMk/>
            <pc:sldMk cId="1381879864" sldId="258"/>
            <ac:picMk id="41" creationId="{35ACFA29-86BF-07F7-8488-EA1EA2CD5615}"/>
          </ac:picMkLst>
        </pc:picChg>
        <pc:picChg chg="add del mod ord">
          <ac:chgData name="Declan Milton-Harris (1900817)" userId="2fe4579a-4ad5-4f82-a9d9-7cdd7c32a472" providerId="ADAL" clId="{EC00738A-0805-4D89-8C27-EAEAB7EBF3F7}" dt="2025-02-24T13:59:26.626" v="12896"/>
          <ac:picMkLst>
            <pc:docMk/>
            <pc:sldMk cId="1381879864" sldId="258"/>
            <ac:picMk id="44" creationId="{16007539-4145-1727-E805-BD2346CF020A}"/>
          </ac:picMkLst>
        </pc:picChg>
        <pc:picChg chg="add del mod">
          <ac:chgData name="Declan Milton-Harris (1900817)" userId="2fe4579a-4ad5-4f82-a9d9-7cdd7c32a472" providerId="ADAL" clId="{EC00738A-0805-4D89-8C27-EAEAB7EBF3F7}" dt="2025-02-24T13:59:32.240" v="12898"/>
          <ac:picMkLst>
            <pc:docMk/>
            <pc:sldMk cId="1381879864" sldId="258"/>
            <ac:picMk id="45" creationId="{B3A1034B-77DA-9A6D-9FB3-A793C83D090B}"/>
          </ac:picMkLst>
        </pc:picChg>
        <pc:picChg chg="add del mod ord">
          <ac:chgData name="Declan Milton-Harris (1900817)" userId="2fe4579a-4ad5-4f82-a9d9-7cdd7c32a472" providerId="ADAL" clId="{EC00738A-0805-4D89-8C27-EAEAB7EBF3F7}" dt="2025-02-24T13:59:39.821" v="12899"/>
          <ac:picMkLst>
            <pc:docMk/>
            <pc:sldMk cId="1381879864" sldId="258"/>
            <ac:picMk id="48" creationId="{E6E84114-5A50-A977-FDF3-8C4B3B89B7F9}"/>
          </ac:picMkLst>
        </pc:picChg>
        <pc:picChg chg="add del mod">
          <ac:chgData name="Declan Milton-Harris (1900817)" userId="2fe4579a-4ad5-4f82-a9d9-7cdd7c32a472" providerId="ADAL" clId="{EC00738A-0805-4D89-8C27-EAEAB7EBF3F7}" dt="2025-02-24T13:59:41.847" v="12901"/>
          <ac:picMkLst>
            <pc:docMk/>
            <pc:sldMk cId="1381879864" sldId="258"/>
            <ac:picMk id="49" creationId="{632D5B6B-D6C7-F97B-5ABC-FF0992339331}"/>
          </ac:picMkLst>
        </pc:picChg>
        <pc:picChg chg="add del mod ord">
          <ac:chgData name="Declan Milton-Harris (1900817)" userId="2fe4579a-4ad5-4f82-a9d9-7cdd7c32a472" providerId="ADAL" clId="{EC00738A-0805-4D89-8C27-EAEAB7EBF3F7}" dt="2025-02-24T14:00:20.460" v="12902"/>
          <ac:picMkLst>
            <pc:docMk/>
            <pc:sldMk cId="1381879864" sldId="258"/>
            <ac:picMk id="52" creationId="{FE08FEE1-9EDE-F46A-96F6-C912CBDF8F6A}"/>
          </ac:picMkLst>
        </pc:picChg>
        <pc:picChg chg="add del mod">
          <ac:chgData name="Declan Milton-Harris (1900817)" userId="2fe4579a-4ad5-4f82-a9d9-7cdd7c32a472" providerId="ADAL" clId="{EC00738A-0805-4D89-8C27-EAEAB7EBF3F7}" dt="2025-02-24T14:00:31.418" v="12904"/>
          <ac:picMkLst>
            <pc:docMk/>
            <pc:sldMk cId="1381879864" sldId="258"/>
            <ac:picMk id="53" creationId="{40FD8A95-78DA-2B97-8B69-24615ECB9460}"/>
          </ac:picMkLst>
        </pc:picChg>
        <pc:picChg chg="add del mod">
          <ac:chgData name="Declan Milton-Harris (1900817)" userId="2fe4579a-4ad5-4f82-a9d9-7cdd7c32a472" providerId="ADAL" clId="{EC00738A-0805-4D89-8C27-EAEAB7EBF3F7}" dt="2025-02-25T13:50:05.802" v="14035"/>
          <ac:picMkLst>
            <pc:docMk/>
            <pc:sldMk cId="1381879864" sldId="258"/>
            <ac:picMk id="56" creationId="{3CAF523F-8F03-6319-00B9-228B83AE1A40}"/>
          </ac:picMkLst>
        </pc:picChg>
        <pc:picChg chg="add del mod ord">
          <ac:chgData name="Declan Milton-Harris (1900817)" userId="2fe4579a-4ad5-4f82-a9d9-7cdd7c32a472" providerId="ADAL" clId="{EC00738A-0805-4D89-8C27-EAEAB7EBF3F7}" dt="2025-02-24T14:03:47.784" v="12905"/>
          <ac:picMkLst>
            <pc:docMk/>
            <pc:sldMk cId="1381879864" sldId="258"/>
            <ac:picMk id="56" creationId="{D812E9BE-BC00-F221-B357-10A0A356A4F7}"/>
          </ac:picMkLst>
        </pc:picChg>
        <pc:picChg chg="add del mod">
          <ac:chgData name="Declan Milton-Harris (1900817)" userId="2fe4579a-4ad5-4f82-a9d9-7cdd7c32a472" providerId="ADAL" clId="{EC00738A-0805-4D89-8C27-EAEAB7EBF3F7}" dt="2025-02-24T14:28:49.745" v="13050"/>
          <ac:picMkLst>
            <pc:docMk/>
            <pc:sldMk cId="1381879864" sldId="258"/>
            <ac:picMk id="57" creationId="{95BBBAD7-5FAC-62B1-B106-9676577B9CE4}"/>
          </ac:picMkLst>
        </pc:picChg>
        <pc:picChg chg="add del mod ord">
          <ac:chgData name="Declan Milton-Harris (1900817)" userId="2fe4579a-4ad5-4f82-a9d9-7cdd7c32a472" providerId="ADAL" clId="{EC00738A-0805-4D89-8C27-EAEAB7EBF3F7}" dt="2025-02-25T13:52:08.839" v="14036"/>
          <ac:picMkLst>
            <pc:docMk/>
            <pc:sldMk cId="1381879864" sldId="258"/>
            <ac:picMk id="81" creationId="{020BFB4A-3EEB-4DCC-382F-F0B79E62CE7C}"/>
          </ac:picMkLst>
        </pc:picChg>
        <pc:picChg chg="add del mod">
          <ac:chgData name="Declan Milton-Harris (1900817)" userId="2fe4579a-4ad5-4f82-a9d9-7cdd7c32a472" providerId="ADAL" clId="{EC00738A-0805-4D89-8C27-EAEAB7EBF3F7}" dt="2025-02-25T13:52:19.201" v="14038"/>
          <ac:picMkLst>
            <pc:docMk/>
            <pc:sldMk cId="1381879864" sldId="258"/>
            <ac:picMk id="82" creationId="{10D22DB7-754F-30C2-CE54-AFB91E93D7B7}"/>
          </ac:picMkLst>
        </pc:picChg>
        <pc:picChg chg="add del mod ord">
          <ac:chgData name="Declan Milton-Harris (1900817)" userId="2fe4579a-4ad5-4f82-a9d9-7cdd7c32a472" providerId="ADAL" clId="{EC00738A-0805-4D89-8C27-EAEAB7EBF3F7}" dt="2025-02-25T13:54:18.356" v="14039"/>
          <ac:picMkLst>
            <pc:docMk/>
            <pc:sldMk cId="1381879864" sldId="258"/>
            <ac:picMk id="85" creationId="{B2822EF6-5966-8868-7D65-C0CE196703A2}"/>
          </ac:picMkLst>
        </pc:picChg>
        <pc:picChg chg="add mod">
          <ac:chgData name="Declan Milton-Harris (1900817)" userId="2fe4579a-4ad5-4f82-a9d9-7cdd7c32a472" providerId="ADAL" clId="{EC00738A-0805-4D89-8C27-EAEAB7EBF3F7}" dt="2025-02-25T13:54:18.356" v="14039"/>
          <ac:picMkLst>
            <pc:docMk/>
            <pc:sldMk cId="1381879864" sldId="258"/>
            <ac:picMk id="86" creationId="{1ADE6D60-F5C9-AA87-5EC4-170E807329EA}"/>
          </ac:picMkLst>
        </pc:picChg>
        <pc:picChg chg="add del mod">
          <ac:chgData name="Declan Milton-Harris (1900817)" userId="2fe4579a-4ad5-4f82-a9d9-7cdd7c32a472" providerId="ADAL" clId="{EC00738A-0805-4D89-8C27-EAEAB7EBF3F7}" dt="2025-02-24T15:19:35.594" v="13321"/>
          <ac:picMkLst>
            <pc:docMk/>
            <pc:sldMk cId="1381879864" sldId="258"/>
            <ac:picMk id="94" creationId="{DCAA13B5-B72C-BDC9-9D49-97465D0FAFB2}"/>
          </ac:picMkLst>
        </pc:picChg>
        <pc:picChg chg="add del mod ord">
          <ac:chgData name="Declan Milton-Harris (1900817)" userId="2fe4579a-4ad5-4f82-a9d9-7cdd7c32a472" providerId="ADAL" clId="{EC00738A-0805-4D89-8C27-EAEAB7EBF3F7}" dt="2025-02-24T15:20:02.212" v="13322"/>
          <ac:picMkLst>
            <pc:docMk/>
            <pc:sldMk cId="1381879864" sldId="258"/>
            <ac:picMk id="97" creationId="{2DFEFC83-B3D1-52AA-559A-FD9EE790D856}"/>
          </ac:picMkLst>
        </pc:picChg>
        <pc:picChg chg="add del mod">
          <ac:chgData name="Declan Milton-Harris (1900817)" userId="2fe4579a-4ad5-4f82-a9d9-7cdd7c32a472" providerId="ADAL" clId="{EC00738A-0805-4D89-8C27-EAEAB7EBF3F7}" dt="2025-02-24T15:20:04.074" v="13324"/>
          <ac:picMkLst>
            <pc:docMk/>
            <pc:sldMk cId="1381879864" sldId="258"/>
            <ac:picMk id="98" creationId="{2D62ED2F-8506-78C0-4760-9C587259A9E9}"/>
          </ac:picMkLst>
        </pc:picChg>
        <pc:picChg chg="add del mod ord">
          <ac:chgData name="Declan Milton-Harris (1900817)" userId="2fe4579a-4ad5-4f82-a9d9-7cdd7c32a472" providerId="ADAL" clId="{EC00738A-0805-4D89-8C27-EAEAB7EBF3F7}" dt="2025-02-24T15:20:09.282" v="13325"/>
          <ac:picMkLst>
            <pc:docMk/>
            <pc:sldMk cId="1381879864" sldId="258"/>
            <ac:picMk id="101" creationId="{708DD83D-C19E-7E25-BFFC-8E78DF147F81}"/>
          </ac:picMkLst>
        </pc:picChg>
        <pc:picChg chg="add del mod">
          <ac:chgData name="Declan Milton-Harris (1900817)" userId="2fe4579a-4ad5-4f82-a9d9-7cdd7c32a472" providerId="ADAL" clId="{EC00738A-0805-4D89-8C27-EAEAB7EBF3F7}" dt="2025-02-24T15:20:11.051" v="13327"/>
          <ac:picMkLst>
            <pc:docMk/>
            <pc:sldMk cId="1381879864" sldId="258"/>
            <ac:picMk id="102" creationId="{F812F583-F08D-ACF9-0AF6-F42BBAB337B6}"/>
          </ac:picMkLst>
        </pc:picChg>
        <pc:picChg chg="add del mod ord">
          <ac:chgData name="Declan Milton-Harris (1900817)" userId="2fe4579a-4ad5-4f82-a9d9-7cdd7c32a472" providerId="ADAL" clId="{EC00738A-0805-4D89-8C27-EAEAB7EBF3F7}" dt="2025-02-24T15:21:41.889" v="13328"/>
          <ac:picMkLst>
            <pc:docMk/>
            <pc:sldMk cId="1381879864" sldId="258"/>
            <ac:picMk id="105" creationId="{AB331388-1A35-57F8-AA99-96240DCCE215}"/>
          </ac:picMkLst>
        </pc:picChg>
        <pc:picChg chg="add del mod">
          <ac:chgData name="Declan Milton-Harris (1900817)" userId="2fe4579a-4ad5-4f82-a9d9-7cdd7c32a472" providerId="ADAL" clId="{EC00738A-0805-4D89-8C27-EAEAB7EBF3F7}" dt="2025-02-24T15:21:44.321" v="13330"/>
          <ac:picMkLst>
            <pc:docMk/>
            <pc:sldMk cId="1381879864" sldId="258"/>
            <ac:picMk id="106" creationId="{4B29AFE9-27EC-3C44-2AB8-1C24E087CB65}"/>
          </ac:picMkLst>
        </pc:picChg>
        <pc:picChg chg="add del mod ord">
          <ac:chgData name="Declan Milton-Harris (1900817)" userId="2fe4579a-4ad5-4f82-a9d9-7cdd7c32a472" providerId="ADAL" clId="{EC00738A-0805-4D89-8C27-EAEAB7EBF3F7}" dt="2025-02-24T15:21:47.959" v="13331"/>
          <ac:picMkLst>
            <pc:docMk/>
            <pc:sldMk cId="1381879864" sldId="258"/>
            <ac:picMk id="109" creationId="{74E25291-A527-6563-2038-99080B9D66B8}"/>
          </ac:picMkLst>
        </pc:picChg>
        <pc:picChg chg="add del mod">
          <ac:chgData name="Declan Milton-Harris (1900817)" userId="2fe4579a-4ad5-4f82-a9d9-7cdd7c32a472" providerId="ADAL" clId="{EC00738A-0805-4D89-8C27-EAEAB7EBF3F7}" dt="2025-02-24T15:23:09.334" v="13333"/>
          <ac:picMkLst>
            <pc:docMk/>
            <pc:sldMk cId="1381879864" sldId="258"/>
            <ac:picMk id="110" creationId="{A42BD930-1A2E-0073-6C1E-695AFC1CF29F}"/>
          </ac:picMkLst>
        </pc:picChg>
        <pc:picChg chg="add del mod ord">
          <ac:chgData name="Declan Milton-Harris (1900817)" userId="2fe4579a-4ad5-4f82-a9d9-7cdd7c32a472" providerId="ADAL" clId="{EC00738A-0805-4D89-8C27-EAEAB7EBF3F7}" dt="2025-02-24T15:23:37.162" v="13334"/>
          <ac:picMkLst>
            <pc:docMk/>
            <pc:sldMk cId="1381879864" sldId="258"/>
            <ac:picMk id="113" creationId="{2157AC3D-DC5A-5D07-F044-CBFF81E64CAA}"/>
          </ac:picMkLst>
        </pc:picChg>
        <pc:picChg chg="add del mod">
          <ac:chgData name="Declan Milton-Harris (1900817)" userId="2fe4579a-4ad5-4f82-a9d9-7cdd7c32a472" providerId="ADAL" clId="{EC00738A-0805-4D89-8C27-EAEAB7EBF3F7}" dt="2025-02-24T15:24:36.329" v="13336"/>
          <ac:picMkLst>
            <pc:docMk/>
            <pc:sldMk cId="1381879864" sldId="258"/>
            <ac:picMk id="114" creationId="{7B55756A-107D-152E-2A93-7BE0C5AF86E0}"/>
          </ac:picMkLst>
        </pc:picChg>
        <pc:picChg chg="add del mod ord">
          <ac:chgData name="Declan Milton-Harris (1900817)" userId="2fe4579a-4ad5-4f82-a9d9-7cdd7c32a472" providerId="ADAL" clId="{EC00738A-0805-4D89-8C27-EAEAB7EBF3F7}" dt="2025-02-24T15:27:04.229" v="13337"/>
          <ac:picMkLst>
            <pc:docMk/>
            <pc:sldMk cId="1381879864" sldId="258"/>
            <ac:picMk id="121" creationId="{041EC0BD-E8AF-34CE-8096-148AD601BA80}"/>
          </ac:picMkLst>
        </pc:picChg>
        <pc:picChg chg="add del mod">
          <ac:chgData name="Declan Milton-Harris (1900817)" userId="2fe4579a-4ad5-4f82-a9d9-7cdd7c32a472" providerId="ADAL" clId="{EC00738A-0805-4D89-8C27-EAEAB7EBF3F7}" dt="2025-02-25T10:43:41.791" v="13491"/>
          <ac:picMkLst>
            <pc:docMk/>
            <pc:sldMk cId="1381879864" sldId="258"/>
            <ac:picMk id="122" creationId="{FF0759E1-6C4E-C005-C968-E4FD049535A0}"/>
          </ac:picMkLst>
        </pc:picChg>
      </pc:sldChg>
      <pc:sldChg chg="addSp delSp modSp mod modTransition modAnim modNotesTx">
        <pc:chgData name="Declan Milton-Harris (1900817)" userId="2fe4579a-4ad5-4f82-a9d9-7cdd7c32a472" providerId="ADAL" clId="{EC00738A-0805-4D89-8C27-EAEAB7EBF3F7}" dt="2025-02-25T14:28:46.800" v="14352" actId="1076"/>
        <pc:sldMkLst>
          <pc:docMk/>
          <pc:sldMk cId="226150428" sldId="259"/>
        </pc:sldMkLst>
        <pc:spChg chg="mod">
          <ac:chgData name="Declan Milton-Harris (1900817)" userId="2fe4579a-4ad5-4f82-a9d9-7cdd7c32a472" providerId="ADAL" clId="{EC00738A-0805-4D89-8C27-EAEAB7EBF3F7}" dt="2025-02-24T10:34:31.086" v="7853" actId="208"/>
          <ac:spMkLst>
            <pc:docMk/>
            <pc:sldMk cId="226150428" sldId="259"/>
            <ac:spMk id="2" creationId="{CA0B76D2-3AB7-2341-E197-3AF376A39E4E}"/>
          </ac:spMkLst>
        </pc:spChg>
        <pc:spChg chg="add mod">
          <ac:chgData name="Declan Milton-Harris (1900817)" userId="2fe4579a-4ad5-4f82-a9d9-7cdd7c32a472" providerId="ADAL" clId="{EC00738A-0805-4D89-8C27-EAEAB7EBF3F7}" dt="2025-02-25T14:27:32.907" v="14338" actId="404"/>
          <ac:spMkLst>
            <pc:docMk/>
            <pc:sldMk cId="226150428" sldId="259"/>
            <ac:spMk id="3" creationId="{E5D9D8F1-97F7-B4C9-2E13-D9EB0E813065}"/>
          </ac:spMkLst>
        </pc:spChg>
        <pc:spChg chg="add mod">
          <ac:chgData name="Declan Milton-Harris (1900817)" userId="2fe4579a-4ad5-4f82-a9d9-7cdd7c32a472" providerId="ADAL" clId="{EC00738A-0805-4D89-8C27-EAEAB7EBF3F7}" dt="2025-02-25T14:27:38.701" v="14339" actId="2711"/>
          <ac:spMkLst>
            <pc:docMk/>
            <pc:sldMk cId="226150428" sldId="259"/>
            <ac:spMk id="4" creationId="{5EC939D0-6D2D-9344-789E-79A00859D9D1}"/>
          </ac:spMkLst>
        </pc:spChg>
        <pc:spChg chg="add mod">
          <ac:chgData name="Declan Milton-Harris (1900817)" userId="2fe4579a-4ad5-4f82-a9d9-7cdd7c32a472" providerId="ADAL" clId="{EC00738A-0805-4D89-8C27-EAEAB7EBF3F7}" dt="2025-02-25T14:28:29.027" v="14349" actId="1076"/>
          <ac:spMkLst>
            <pc:docMk/>
            <pc:sldMk cId="226150428" sldId="259"/>
            <ac:spMk id="5" creationId="{C7A42D0E-4CD2-6083-2688-E6BC0299B3A6}"/>
          </ac:spMkLst>
        </pc:spChg>
        <pc:spChg chg="add del mod">
          <ac:chgData name="Declan Milton-Harris (1900817)" userId="2fe4579a-4ad5-4f82-a9d9-7cdd7c32a472" providerId="ADAL" clId="{EC00738A-0805-4D89-8C27-EAEAB7EBF3F7}" dt="2025-02-24T10:08:19.894" v="5982" actId="478"/>
          <ac:spMkLst>
            <pc:docMk/>
            <pc:sldMk cId="226150428" sldId="259"/>
            <ac:spMk id="6" creationId="{89603810-04C6-FE5D-9141-9958B2E7B7F9}"/>
          </ac:spMkLst>
        </pc:spChg>
        <pc:spChg chg="add mod">
          <ac:chgData name="Declan Milton-Harris (1900817)" userId="2fe4579a-4ad5-4f82-a9d9-7cdd7c32a472" providerId="ADAL" clId="{EC00738A-0805-4D89-8C27-EAEAB7EBF3F7}" dt="2025-02-25T14:28:32.580" v="14350" actId="1076"/>
          <ac:spMkLst>
            <pc:docMk/>
            <pc:sldMk cId="226150428" sldId="259"/>
            <ac:spMk id="7" creationId="{FBF350D7-A6F4-2DD7-E4B2-3DFD64F9F4F7}"/>
          </ac:spMkLst>
        </pc:spChg>
        <pc:spChg chg="add mod">
          <ac:chgData name="Declan Milton-Harris (1900817)" userId="2fe4579a-4ad5-4f82-a9d9-7cdd7c32a472" providerId="ADAL" clId="{EC00738A-0805-4D89-8C27-EAEAB7EBF3F7}" dt="2025-02-25T14:28:46.800" v="14352" actId="1076"/>
          <ac:spMkLst>
            <pc:docMk/>
            <pc:sldMk cId="226150428" sldId="259"/>
            <ac:spMk id="9" creationId="{D0E6F562-9506-D4AF-D6BD-9979F9AF3087}"/>
          </ac:spMkLst>
        </pc:spChg>
        <pc:spChg chg="add mod">
          <ac:chgData name="Declan Milton-Harris (1900817)" userId="2fe4579a-4ad5-4f82-a9d9-7cdd7c32a472" providerId="ADAL" clId="{EC00738A-0805-4D89-8C27-EAEAB7EBF3F7}" dt="2025-02-25T14:28:09.704" v="14346" actId="2711"/>
          <ac:spMkLst>
            <pc:docMk/>
            <pc:sldMk cId="226150428" sldId="259"/>
            <ac:spMk id="11" creationId="{CE95DA10-EC32-505C-C32A-5A096BE55046}"/>
          </ac:spMkLst>
        </pc:spChg>
        <pc:picChg chg="add del mod">
          <ac:chgData name="Declan Milton-Harris (1900817)" userId="2fe4579a-4ad5-4f82-a9d9-7cdd7c32a472" providerId="ADAL" clId="{EC00738A-0805-4D89-8C27-EAEAB7EBF3F7}" dt="2025-02-25T10:53:27.682" v="13510"/>
          <ac:picMkLst>
            <pc:docMk/>
            <pc:sldMk cId="226150428" sldId="259"/>
            <ac:picMk id="31" creationId="{EAAFE300-AC29-7DA5-981D-3C3C784F3489}"/>
          </ac:picMkLst>
        </pc:picChg>
        <pc:picChg chg="add del mod ord">
          <ac:chgData name="Declan Milton-Harris (1900817)" userId="2fe4579a-4ad5-4f82-a9d9-7cdd7c32a472" providerId="ADAL" clId="{EC00738A-0805-4D89-8C27-EAEAB7EBF3F7}" dt="2025-02-25T10:55:50.453" v="13511"/>
          <ac:picMkLst>
            <pc:docMk/>
            <pc:sldMk cId="226150428" sldId="259"/>
            <ac:picMk id="34" creationId="{B79B6AF8-D0FF-9BA3-D36C-848714EF055E}"/>
          </ac:picMkLst>
        </pc:picChg>
        <pc:picChg chg="add del mod">
          <ac:chgData name="Declan Milton-Harris (1900817)" userId="2fe4579a-4ad5-4f82-a9d9-7cdd7c32a472" providerId="ADAL" clId="{EC00738A-0805-4D89-8C27-EAEAB7EBF3F7}" dt="2025-02-25T11:45:11.270" v="13838"/>
          <ac:picMkLst>
            <pc:docMk/>
            <pc:sldMk cId="226150428" sldId="259"/>
            <ac:picMk id="35" creationId="{45933FB4-862D-803B-558F-546819D0D2E7}"/>
          </ac:picMkLst>
        </pc:picChg>
        <pc:picChg chg="add del mod">
          <ac:chgData name="Declan Milton-Harris (1900817)" userId="2fe4579a-4ad5-4f82-a9d9-7cdd7c32a472" providerId="ADAL" clId="{EC00738A-0805-4D89-8C27-EAEAB7EBF3F7}" dt="2025-02-24T14:17:25.008" v="12924"/>
          <ac:picMkLst>
            <pc:docMk/>
            <pc:sldMk cId="226150428" sldId="259"/>
            <ac:picMk id="41" creationId="{73B8AF6A-5E99-E8B9-1C24-509EACC5C42A}"/>
          </ac:picMkLst>
        </pc:picChg>
        <pc:picChg chg="add del mod ord">
          <ac:chgData name="Declan Milton-Harris (1900817)" userId="2fe4579a-4ad5-4f82-a9d9-7cdd7c32a472" providerId="ADAL" clId="{EC00738A-0805-4D89-8C27-EAEAB7EBF3F7}" dt="2025-02-24T14:17:50.900" v="12925"/>
          <ac:picMkLst>
            <pc:docMk/>
            <pc:sldMk cId="226150428" sldId="259"/>
            <ac:picMk id="44" creationId="{13D09580-D641-7AE7-CBDF-21CD0F830B7F}"/>
          </ac:picMkLst>
        </pc:picChg>
        <pc:picChg chg="add del mod">
          <ac:chgData name="Declan Milton-Harris (1900817)" userId="2fe4579a-4ad5-4f82-a9d9-7cdd7c32a472" providerId="ADAL" clId="{EC00738A-0805-4D89-8C27-EAEAB7EBF3F7}" dt="2025-02-24T14:17:54.324" v="12927"/>
          <ac:picMkLst>
            <pc:docMk/>
            <pc:sldMk cId="226150428" sldId="259"/>
            <ac:picMk id="45" creationId="{D81062AC-30AD-2CAD-A46F-E1E471CC5708}"/>
          </ac:picMkLst>
        </pc:picChg>
        <pc:picChg chg="add del mod ord">
          <ac:chgData name="Declan Milton-Harris (1900817)" userId="2fe4579a-4ad5-4f82-a9d9-7cdd7c32a472" providerId="ADAL" clId="{EC00738A-0805-4D89-8C27-EAEAB7EBF3F7}" dt="2025-02-24T14:20:11.840" v="12928"/>
          <ac:picMkLst>
            <pc:docMk/>
            <pc:sldMk cId="226150428" sldId="259"/>
            <ac:picMk id="48" creationId="{38BC36C8-7EF2-320D-ACFB-A5CE32D8B110}"/>
          </ac:picMkLst>
        </pc:picChg>
        <pc:picChg chg="add del mod">
          <ac:chgData name="Declan Milton-Harris (1900817)" userId="2fe4579a-4ad5-4f82-a9d9-7cdd7c32a472" providerId="ADAL" clId="{EC00738A-0805-4D89-8C27-EAEAB7EBF3F7}" dt="2025-02-24T14:28:49.745" v="13050"/>
          <ac:picMkLst>
            <pc:docMk/>
            <pc:sldMk cId="226150428" sldId="259"/>
            <ac:picMk id="49" creationId="{618ED9F9-3FCA-8D17-8A23-9378FC991CED}"/>
          </ac:picMkLst>
        </pc:picChg>
        <pc:picChg chg="add del mod">
          <ac:chgData name="Declan Milton-Harris (1900817)" userId="2fe4579a-4ad5-4f82-a9d9-7cdd7c32a472" providerId="ADAL" clId="{EC00738A-0805-4D89-8C27-EAEAB7EBF3F7}" dt="2025-02-25T12:59:43.025" v="13991"/>
          <ac:picMkLst>
            <pc:docMk/>
            <pc:sldMk cId="226150428" sldId="259"/>
            <ac:picMk id="56" creationId="{28CD47D7-19A2-DED9-3B15-C67C90CE466D}"/>
          </ac:picMkLst>
        </pc:picChg>
        <pc:picChg chg="add del mod">
          <ac:chgData name="Declan Milton-Harris (1900817)" userId="2fe4579a-4ad5-4f82-a9d9-7cdd7c32a472" providerId="ADAL" clId="{EC00738A-0805-4D89-8C27-EAEAB7EBF3F7}" dt="2025-02-25T10:43:41.791" v="13491"/>
          <ac:picMkLst>
            <pc:docMk/>
            <pc:sldMk cId="226150428" sldId="259"/>
            <ac:picMk id="61" creationId="{C9A1FBC9-1C0F-5DE0-E927-44F6A70607AB}"/>
          </ac:picMkLst>
        </pc:picChg>
        <pc:picChg chg="add del mod">
          <ac:chgData name="Declan Milton-Harris (1900817)" userId="2fe4579a-4ad5-4f82-a9d9-7cdd7c32a472" providerId="ADAL" clId="{EC00738A-0805-4D89-8C27-EAEAB7EBF3F7}" dt="2025-02-25T13:58:52.391" v="14044"/>
          <ac:picMkLst>
            <pc:docMk/>
            <pc:sldMk cId="226150428" sldId="259"/>
            <ac:picMk id="68" creationId="{102CAD7A-A76D-CAF1-582A-C050E05B222A}"/>
          </ac:picMkLst>
        </pc:picChg>
        <pc:picChg chg="add del mod ord">
          <ac:chgData name="Declan Milton-Harris (1900817)" userId="2fe4579a-4ad5-4f82-a9d9-7cdd7c32a472" providerId="ADAL" clId="{EC00738A-0805-4D89-8C27-EAEAB7EBF3F7}" dt="2025-02-25T14:02:28.099" v="14045"/>
          <ac:picMkLst>
            <pc:docMk/>
            <pc:sldMk cId="226150428" sldId="259"/>
            <ac:picMk id="79" creationId="{3947E5EE-3C0C-D8AE-2B5A-AFFB87B70D04}"/>
          </ac:picMkLst>
        </pc:picChg>
        <pc:picChg chg="add del mod">
          <ac:chgData name="Declan Milton-Harris (1900817)" userId="2fe4579a-4ad5-4f82-a9d9-7cdd7c32a472" providerId="ADAL" clId="{EC00738A-0805-4D89-8C27-EAEAB7EBF3F7}" dt="2025-02-25T14:05:53.240" v="14314"/>
          <ac:picMkLst>
            <pc:docMk/>
            <pc:sldMk cId="226150428" sldId="259"/>
            <ac:picMk id="80" creationId="{BD32B6AB-5A04-F2F1-B25A-F31CB34D5C1D}"/>
          </ac:picMkLst>
        </pc:picChg>
        <pc:picChg chg="add del mod ord">
          <ac:chgData name="Declan Milton-Harris (1900817)" userId="2fe4579a-4ad5-4f82-a9d9-7cdd7c32a472" providerId="ADAL" clId="{EC00738A-0805-4D89-8C27-EAEAB7EBF3F7}" dt="2025-02-25T14:07:41.754" v="14315"/>
          <ac:picMkLst>
            <pc:docMk/>
            <pc:sldMk cId="226150428" sldId="259"/>
            <ac:picMk id="84" creationId="{9A392FDF-131D-3907-2959-9A34B5310B1E}"/>
          </ac:picMkLst>
        </pc:picChg>
        <pc:picChg chg="add mod">
          <ac:chgData name="Declan Milton-Harris (1900817)" userId="2fe4579a-4ad5-4f82-a9d9-7cdd7c32a472" providerId="ADAL" clId="{EC00738A-0805-4D89-8C27-EAEAB7EBF3F7}" dt="2025-02-25T14:07:41.754" v="14315"/>
          <ac:picMkLst>
            <pc:docMk/>
            <pc:sldMk cId="226150428" sldId="259"/>
            <ac:picMk id="85" creationId="{F1BE15F7-DCBD-268B-A12D-F77918F031CC}"/>
          </ac:picMkLst>
        </pc:picChg>
      </pc:sldChg>
      <pc:sldChg chg="addSp delSp modSp mod modTransition modAnim modNotesTx">
        <pc:chgData name="Declan Milton-Harris (1900817)" userId="2fe4579a-4ad5-4f82-a9d9-7cdd7c32a472" providerId="ADAL" clId="{EC00738A-0805-4D89-8C27-EAEAB7EBF3F7}" dt="2025-02-25T14:11:35.926" v="14321"/>
        <pc:sldMkLst>
          <pc:docMk/>
          <pc:sldMk cId="477119721" sldId="260"/>
        </pc:sldMkLst>
        <pc:spChg chg="mod ord">
          <ac:chgData name="Declan Milton-Harris (1900817)" userId="2fe4579a-4ad5-4f82-a9d9-7cdd7c32a472" providerId="ADAL" clId="{EC00738A-0805-4D89-8C27-EAEAB7EBF3F7}" dt="2025-02-24T10:54:57.161" v="9354" actId="207"/>
          <ac:spMkLst>
            <pc:docMk/>
            <pc:sldMk cId="477119721" sldId="260"/>
            <ac:spMk id="2" creationId="{6B41CD35-A72D-9EA4-AB10-27B572E21C78}"/>
          </ac:spMkLst>
        </pc:spChg>
        <pc:spChg chg="del">
          <ac:chgData name="Declan Milton-Harris (1900817)" userId="2fe4579a-4ad5-4f82-a9d9-7cdd7c32a472" providerId="ADAL" clId="{EC00738A-0805-4D89-8C27-EAEAB7EBF3F7}" dt="2025-02-24T10:35:54.200" v="7870" actId="478"/>
          <ac:spMkLst>
            <pc:docMk/>
            <pc:sldMk cId="477119721" sldId="260"/>
            <ac:spMk id="3" creationId="{127C9545-B008-917E-20C0-C60888E2D16F}"/>
          </ac:spMkLst>
        </pc:spChg>
        <pc:spChg chg="add del mod">
          <ac:chgData name="Declan Milton-Harris (1900817)" userId="2fe4579a-4ad5-4f82-a9d9-7cdd7c32a472" providerId="ADAL" clId="{EC00738A-0805-4D89-8C27-EAEAB7EBF3F7}" dt="2025-02-24T10:36:54.055" v="7873"/>
          <ac:spMkLst>
            <pc:docMk/>
            <pc:sldMk cId="477119721" sldId="260"/>
            <ac:spMk id="4" creationId="{E072E94C-1269-D658-E9AF-51B7FC2F6025}"/>
          </ac:spMkLst>
        </pc:spChg>
        <pc:spChg chg="add mod">
          <ac:chgData name="Declan Milton-Harris (1900817)" userId="2fe4579a-4ad5-4f82-a9d9-7cdd7c32a472" providerId="ADAL" clId="{EC00738A-0805-4D89-8C27-EAEAB7EBF3F7}" dt="2025-02-24T10:54:17.165" v="9346" actId="1076"/>
          <ac:spMkLst>
            <pc:docMk/>
            <pc:sldMk cId="477119721" sldId="260"/>
            <ac:spMk id="5" creationId="{EC89E86F-AB61-738B-4B78-276E0D83BE95}"/>
          </ac:spMkLst>
        </pc:spChg>
        <pc:spChg chg="add mod">
          <ac:chgData name="Declan Milton-Harris (1900817)" userId="2fe4579a-4ad5-4f82-a9d9-7cdd7c32a472" providerId="ADAL" clId="{EC00738A-0805-4D89-8C27-EAEAB7EBF3F7}" dt="2025-02-24T11:11:31.292" v="9592" actId="113"/>
          <ac:spMkLst>
            <pc:docMk/>
            <pc:sldMk cId="477119721" sldId="260"/>
            <ac:spMk id="6" creationId="{8B450269-60AF-17AB-A0C2-B76AC2AEEF7B}"/>
          </ac:spMkLst>
        </pc:spChg>
        <pc:spChg chg="add mod">
          <ac:chgData name="Declan Milton-Harris (1900817)" userId="2fe4579a-4ad5-4f82-a9d9-7cdd7c32a472" providerId="ADAL" clId="{EC00738A-0805-4D89-8C27-EAEAB7EBF3F7}" dt="2025-02-24T11:11:49.647" v="9597" actId="1076"/>
          <ac:spMkLst>
            <pc:docMk/>
            <pc:sldMk cId="477119721" sldId="260"/>
            <ac:spMk id="7" creationId="{EF8F3F87-327B-555B-C6F0-F7DA84890996}"/>
          </ac:spMkLst>
        </pc:spChg>
        <pc:spChg chg="add mod">
          <ac:chgData name="Declan Milton-Harris (1900817)" userId="2fe4579a-4ad5-4f82-a9d9-7cdd7c32a472" providerId="ADAL" clId="{EC00738A-0805-4D89-8C27-EAEAB7EBF3F7}" dt="2025-02-24T10:54:37.594" v="9352" actId="1076"/>
          <ac:spMkLst>
            <pc:docMk/>
            <pc:sldMk cId="477119721" sldId="260"/>
            <ac:spMk id="9" creationId="{619F6288-9324-5129-F6C9-E7BBA0CCC6C2}"/>
          </ac:spMkLst>
        </pc:spChg>
        <pc:spChg chg="add mod">
          <ac:chgData name="Declan Milton-Harris (1900817)" userId="2fe4579a-4ad5-4f82-a9d9-7cdd7c32a472" providerId="ADAL" clId="{EC00738A-0805-4D89-8C27-EAEAB7EBF3F7}" dt="2025-02-24T11:11:40.825" v="9594" actId="113"/>
          <ac:spMkLst>
            <pc:docMk/>
            <pc:sldMk cId="477119721" sldId="260"/>
            <ac:spMk id="11" creationId="{88E9CD9D-CE56-C08C-D832-E4A6D7CCA2A9}"/>
          </ac:spMkLst>
        </pc:spChg>
        <pc:spChg chg="add mod">
          <ac:chgData name="Declan Milton-Harris (1900817)" userId="2fe4579a-4ad5-4f82-a9d9-7cdd7c32a472" providerId="ADAL" clId="{EC00738A-0805-4D89-8C27-EAEAB7EBF3F7}" dt="2025-02-24T11:11:46.882" v="9596" actId="1076"/>
          <ac:spMkLst>
            <pc:docMk/>
            <pc:sldMk cId="477119721" sldId="260"/>
            <ac:spMk id="12" creationId="{A1A59496-9102-1253-DB14-D0639A5BDCC3}"/>
          </ac:spMkLst>
        </pc:spChg>
        <pc:picChg chg="add del mod">
          <ac:chgData name="Declan Milton-Harris (1900817)" userId="2fe4579a-4ad5-4f82-a9d9-7cdd7c32a472" providerId="ADAL" clId="{EC00738A-0805-4D89-8C27-EAEAB7EBF3F7}" dt="2025-02-25T10:56:58.488" v="13514"/>
          <ac:picMkLst>
            <pc:docMk/>
            <pc:sldMk cId="477119721" sldId="260"/>
            <ac:picMk id="26" creationId="{4A433415-B6D6-2121-8158-314F4E2C9B8E}"/>
          </ac:picMkLst>
        </pc:picChg>
        <pc:picChg chg="add del mod ord">
          <ac:chgData name="Declan Milton-Harris (1900817)" userId="2fe4579a-4ad5-4f82-a9d9-7cdd7c32a472" providerId="ADAL" clId="{EC00738A-0805-4D89-8C27-EAEAB7EBF3F7}" dt="2025-02-25T10:59:07.846" v="13515"/>
          <ac:picMkLst>
            <pc:docMk/>
            <pc:sldMk cId="477119721" sldId="260"/>
            <ac:picMk id="29" creationId="{02E48641-838D-8381-AFEF-038871F749D7}"/>
          </ac:picMkLst>
        </pc:picChg>
        <pc:picChg chg="add del mod">
          <ac:chgData name="Declan Milton-Harris (1900817)" userId="2fe4579a-4ad5-4f82-a9d9-7cdd7c32a472" providerId="ADAL" clId="{EC00738A-0805-4D89-8C27-EAEAB7EBF3F7}" dt="2025-02-25T11:45:11.270" v="13838"/>
          <ac:picMkLst>
            <pc:docMk/>
            <pc:sldMk cId="477119721" sldId="260"/>
            <ac:picMk id="30" creationId="{C26E7092-C418-30B3-4614-286B8F277825}"/>
          </ac:picMkLst>
        </pc:picChg>
        <pc:picChg chg="add del mod">
          <ac:chgData name="Declan Milton-Harris (1900817)" userId="2fe4579a-4ad5-4f82-a9d9-7cdd7c32a472" providerId="ADAL" clId="{EC00738A-0805-4D89-8C27-EAEAB7EBF3F7}" dt="2025-02-24T14:28:49.745" v="13050"/>
          <ac:picMkLst>
            <pc:docMk/>
            <pc:sldMk cId="477119721" sldId="260"/>
            <ac:picMk id="31" creationId="{FF14BAF3-73B8-852D-486A-BEBF4DAA9D2A}"/>
          </ac:picMkLst>
        </pc:picChg>
        <pc:picChg chg="add del mod">
          <ac:chgData name="Declan Milton-Harris (1900817)" userId="2fe4579a-4ad5-4f82-a9d9-7cdd7c32a472" providerId="ADAL" clId="{EC00738A-0805-4D89-8C27-EAEAB7EBF3F7}" dt="2025-02-24T15:34:23.148" v="13342"/>
          <ac:picMkLst>
            <pc:docMk/>
            <pc:sldMk cId="477119721" sldId="260"/>
            <ac:picMk id="40" creationId="{11E6EEAA-275B-AD13-4185-4A12F83703E4}"/>
          </ac:picMkLst>
        </pc:picChg>
        <pc:picChg chg="add del mod ord">
          <ac:chgData name="Declan Milton-Harris (1900817)" userId="2fe4579a-4ad5-4f82-a9d9-7cdd7c32a472" providerId="ADAL" clId="{EC00738A-0805-4D89-8C27-EAEAB7EBF3F7}" dt="2025-02-24T15:34:26.995" v="13343"/>
          <ac:picMkLst>
            <pc:docMk/>
            <pc:sldMk cId="477119721" sldId="260"/>
            <ac:picMk id="43" creationId="{E0467BE8-84AB-8186-7435-87F0E7C6310A}"/>
          </ac:picMkLst>
        </pc:picChg>
        <pc:picChg chg="add del mod">
          <ac:chgData name="Declan Milton-Harris (1900817)" userId="2fe4579a-4ad5-4f82-a9d9-7cdd7c32a472" providerId="ADAL" clId="{EC00738A-0805-4D89-8C27-EAEAB7EBF3F7}" dt="2025-02-24T15:34:38.190" v="13345"/>
          <ac:picMkLst>
            <pc:docMk/>
            <pc:sldMk cId="477119721" sldId="260"/>
            <ac:picMk id="44" creationId="{517DC2BA-A6EF-1985-FCE7-E05CF2979C15}"/>
          </ac:picMkLst>
        </pc:picChg>
        <pc:picChg chg="add del mod">
          <ac:chgData name="Declan Milton-Harris (1900817)" userId="2fe4579a-4ad5-4f82-a9d9-7cdd7c32a472" providerId="ADAL" clId="{EC00738A-0805-4D89-8C27-EAEAB7EBF3F7}" dt="2025-02-25T12:59:43.025" v="13991"/>
          <ac:picMkLst>
            <pc:docMk/>
            <pc:sldMk cId="477119721" sldId="260"/>
            <ac:picMk id="44" creationId="{9BCDE8BC-97D0-A5FE-AFFD-0D8661D2EF98}"/>
          </ac:picMkLst>
        </pc:picChg>
        <pc:picChg chg="add del mod ord">
          <ac:chgData name="Declan Milton-Harris (1900817)" userId="2fe4579a-4ad5-4f82-a9d9-7cdd7c32a472" providerId="ADAL" clId="{EC00738A-0805-4D89-8C27-EAEAB7EBF3F7}" dt="2025-02-24T15:34:57.647" v="13346"/>
          <ac:picMkLst>
            <pc:docMk/>
            <pc:sldMk cId="477119721" sldId="260"/>
            <ac:picMk id="47" creationId="{F41C772D-9CE3-A3C9-C18E-DB4F12AF556A}"/>
          </ac:picMkLst>
        </pc:picChg>
        <pc:picChg chg="add del mod">
          <ac:chgData name="Declan Milton-Harris (1900817)" userId="2fe4579a-4ad5-4f82-a9d9-7cdd7c32a472" providerId="ADAL" clId="{EC00738A-0805-4D89-8C27-EAEAB7EBF3F7}" dt="2025-02-25T10:43:41.791" v="13491"/>
          <ac:picMkLst>
            <pc:docMk/>
            <pc:sldMk cId="477119721" sldId="260"/>
            <ac:picMk id="48" creationId="{D844DB65-A3B6-49EE-BC03-03162F2AAA74}"/>
          </ac:picMkLst>
        </pc:picChg>
        <pc:picChg chg="add del mod">
          <ac:chgData name="Declan Milton-Harris (1900817)" userId="2fe4579a-4ad5-4f82-a9d9-7cdd7c32a472" providerId="ADAL" clId="{EC00738A-0805-4D89-8C27-EAEAB7EBF3F7}" dt="2025-02-25T13:11:16.798" v="14003"/>
          <ac:picMkLst>
            <pc:docMk/>
            <pc:sldMk cId="477119721" sldId="260"/>
            <ac:picMk id="56" creationId="{47705213-40C3-EA6E-0977-47029DB604D1}"/>
          </ac:picMkLst>
        </pc:picChg>
        <pc:picChg chg="add del mod ord">
          <ac:chgData name="Declan Milton-Harris (1900817)" userId="2fe4579a-4ad5-4f82-a9d9-7cdd7c32a472" providerId="ADAL" clId="{EC00738A-0805-4D89-8C27-EAEAB7EBF3F7}" dt="2025-02-25T13:11:32.718" v="14004"/>
          <ac:picMkLst>
            <pc:docMk/>
            <pc:sldMk cId="477119721" sldId="260"/>
            <ac:picMk id="59" creationId="{D18DB4B2-29F5-B295-4B39-054E6885FA66}"/>
          </ac:picMkLst>
        </pc:picChg>
        <pc:picChg chg="add del mod">
          <ac:chgData name="Declan Milton-Harris (1900817)" userId="2fe4579a-4ad5-4f82-a9d9-7cdd7c32a472" providerId="ADAL" clId="{EC00738A-0805-4D89-8C27-EAEAB7EBF3F7}" dt="2025-02-25T13:11:37.253" v="14006"/>
          <ac:picMkLst>
            <pc:docMk/>
            <pc:sldMk cId="477119721" sldId="260"/>
            <ac:picMk id="60" creationId="{7F50E373-BED9-EB9A-12E3-2928303C27A1}"/>
          </ac:picMkLst>
        </pc:picChg>
        <pc:picChg chg="add del mod ord">
          <ac:chgData name="Declan Milton-Harris (1900817)" userId="2fe4579a-4ad5-4f82-a9d9-7cdd7c32a472" providerId="ADAL" clId="{EC00738A-0805-4D89-8C27-EAEAB7EBF3F7}" dt="2025-02-25T13:12:19.896" v="14007"/>
          <ac:picMkLst>
            <pc:docMk/>
            <pc:sldMk cId="477119721" sldId="260"/>
            <ac:picMk id="63" creationId="{118C3025-873D-AB1F-AA16-F62D750BDA94}"/>
          </ac:picMkLst>
        </pc:picChg>
        <pc:picChg chg="add del mod">
          <ac:chgData name="Declan Milton-Harris (1900817)" userId="2fe4579a-4ad5-4f82-a9d9-7cdd7c32a472" providerId="ADAL" clId="{EC00738A-0805-4D89-8C27-EAEAB7EBF3F7}" dt="2025-02-25T13:12:31.309" v="14009"/>
          <ac:picMkLst>
            <pc:docMk/>
            <pc:sldMk cId="477119721" sldId="260"/>
            <ac:picMk id="64" creationId="{3758D0DC-3454-08F8-9464-0984257D916E}"/>
          </ac:picMkLst>
        </pc:picChg>
        <pc:picChg chg="add del mod ord">
          <ac:chgData name="Declan Milton-Harris (1900817)" userId="2fe4579a-4ad5-4f82-a9d9-7cdd7c32a472" providerId="ADAL" clId="{EC00738A-0805-4D89-8C27-EAEAB7EBF3F7}" dt="2025-02-25T13:12:45.238" v="14010"/>
          <ac:picMkLst>
            <pc:docMk/>
            <pc:sldMk cId="477119721" sldId="260"/>
            <ac:picMk id="67" creationId="{DD5B5865-A2BB-4C21-C721-D0E981D822BF}"/>
          </ac:picMkLst>
        </pc:picChg>
        <pc:picChg chg="add del mod">
          <ac:chgData name="Declan Milton-Harris (1900817)" userId="2fe4579a-4ad5-4f82-a9d9-7cdd7c32a472" providerId="ADAL" clId="{EC00738A-0805-4D89-8C27-EAEAB7EBF3F7}" dt="2025-02-25T13:12:46.848" v="14012"/>
          <ac:picMkLst>
            <pc:docMk/>
            <pc:sldMk cId="477119721" sldId="260"/>
            <ac:picMk id="68" creationId="{4212BB59-0DCB-9CEA-E307-418CC1ABB731}"/>
          </ac:picMkLst>
        </pc:picChg>
        <pc:picChg chg="add del mod ord">
          <ac:chgData name="Declan Milton-Harris (1900817)" userId="2fe4579a-4ad5-4f82-a9d9-7cdd7c32a472" providerId="ADAL" clId="{EC00738A-0805-4D89-8C27-EAEAB7EBF3F7}" dt="2025-02-25T13:14:37.052" v="14013"/>
          <ac:picMkLst>
            <pc:docMk/>
            <pc:sldMk cId="477119721" sldId="260"/>
            <ac:picMk id="71" creationId="{95CFC388-4D0F-4853-16FD-8C46BCB807E3}"/>
          </ac:picMkLst>
        </pc:picChg>
        <pc:picChg chg="add del mod">
          <ac:chgData name="Declan Milton-Harris (1900817)" userId="2fe4579a-4ad5-4f82-a9d9-7cdd7c32a472" providerId="ADAL" clId="{EC00738A-0805-4D89-8C27-EAEAB7EBF3F7}" dt="2025-02-25T14:09:08.337" v="14317"/>
          <ac:picMkLst>
            <pc:docMk/>
            <pc:sldMk cId="477119721" sldId="260"/>
            <ac:picMk id="72" creationId="{AECCA965-4645-3D47-789C-E37215293D93}"/>
          </ac:picMkLst>
        </pc:picChg>
        <pc:picChg chg="add del mod ord">
          <ac:chgData name="Declan Milton-Harris (1900817)" userId="2fe4579a-4ad5-4f82-a9d9-7cdd7c32a472" providerId="ADAL" clId="{EC00738A-0805-4D89-8C27-EAEAB7EBF3F7}" dt="2025-02-25T14:09:26.621" v="14318"/>
          <ac:picMkLst>
            <pc:docMk/>
            <pc:sldMk cId="477119721" sldId="260"/>
            <ac:picMk id="100" creationId="{C6078AFB-A017-BB59-289C-5550CC7F8E64}"/>
          </ac:picMkLst>
        </pc:picChg>
        <pc:picChg chg="add del mod">
          <ac:chgData name="Declan Milton-Harris (1900817)" userId="2fe4579a-4ad5-4f82-a9d9-7cdd7c32a472" providerId="ADAL" clId="{EC00738A-0805-4D89-8C27-EAEAB7EBF3F7}" dt="2025-02-25T14:09:28.633" v="14320"/>
          <ac:picMkLst>
            <pc:docMk/>
            <pc:sldMk cId="477119721" sldId="260"/>
            <ac:picMk id="101" creationId="{3E66C1D3-7285-0532-2596-E877346AAACC}"/>
          </ac:picMkLst>
        </pc:picChg>
        <pc:picChg chg="add del mod ord">
          <ac:chgData name="Declan Milton-Harris (1900817)" userId="2fe4579a-4ad5-4f82-a9d9-7cdd7c32a472" providerId="ADAL" clId="{EC00738A-0805-4D89-8C27-EAEAB7EBF3F7}" dt="2025-02-25T14:11:35.926" v="14321"/>
          <ac:picMkLst>
            <pc:docMk/>
            <pc:sldMk cId="477119721" sldId="260"/>
            <ac:picMk id="104" creationId="{EE9BC3F2-5BD3-08E8-DF0D-1BF5FD6CA5A9}"/>
          </ac:picMkLst>
        </pc:picChg>
        <pc:picChg chg="add mod">
          <ac:chgData name="Declan Milton-Harris (1900817)" userId="2fe4579a-4ad5-4f82-a9d9-7cdd7c32a472" providerId="ADAL" clId="{EC00738A-0805-4D89-8C27-EAEAB7EBF3F7}" dt="2025-02-25T14:11:35.926" v="14321"/>
          <ac:picMkLst>
            <pc:docMk/>
            <pc:sldMk cId="477119721" sldId="260"/>
            <ac:picMk id="105" creationId="{D2BAB81B-8B6C-CFCF-A376-57B6FAC66717}"/>
          </ac:picMkLst>
        </pc:picChg>
      </pc:sldChg>
      <pc:sldChg chg="addSp delSp modSp mod modTransition setBg modAnim modNotesTx">
        <pc:chgData name="Declan Milton-Harris (1900817)" userId="2fe4579a-4ad5-4f82-a9d9-7cdd7c32a472" providerId="ADAL" clId="{EC00738A-0805-4D89-8C27-EAEAB7EBF3F7}" dt="2025-02-25T13:57:44.928" v="14042"/>
        <pc:sldMkLst>
          <pc:docMk/>
          <pc:sldMk cId="2849662798" sldId="261"/>
        </pc:sldMkLst>
        <pc:spChg chg="mod">
          <ac:chgData name="Declan Milton-Harris (1900817)" userId="2fe4579a-4ad5-4f82-a9d9-7cdd7c32a472" providerId="ADAL" clId="{EC00738A-0805-4D89-8C27-EAEAB7EBF3F7}" dt="2025-02-24T13:44:01.416" v="12769" actId="1076"/>
          <ac:spMkLst>
            <pc:docMk/>
            <pc:sldMk cId="2849662798" sldId="261"/>
            <ac:spMk id="2" creationId="{169A57DE-D330-4B9A-01E1-3162A7760DDD}"/>
          </ac:spMkLst>
        </pc:spChg>
        <pc:spChg chg="add mod">
          <ac:chgData name="Declan Milton-Harris (1900817)" userId="2fe4579a-4ad5-4f82-a9d9-7cdd7c32a472" providerId="ADAL" clId="{EC00738A-0805-4D89-8C27-EAEAB7EBF3F7}" dt="2025-02-22T10:00:50.218" v="5772" actId="2711"/>
          <ac:spMkLst>
            <pc:docMk/>
            <pc:sldMk cId="2849662798" sldId="261"/>
            <ac:spMk id="5" creationId="{72F5051F-09F9-895A-F093-668C4E416BFE}"/>
          </ac:spMkLst>
        </pc:spChg>
        <pc:spChg chg="add mod">
          <ac:chgData name="Declan Milton-Harris (1900817)" userId="2fe4579a-4ad5-4f82-a9d9-7cdd7c32a472" providerId="ADAL" clId="{EC00738A-0805-4D89-8C27-EAEAB7EBF3F7}" dt="2025-02-22T10:00:45.416" v="5771" actId="2711"/>
          <ac:spMkLst>
            <pc:docMk/>
            <pc:sldMk cId="2849662798" sldId="261"/>
            <ac:spMk id="6" creationId="{724D1DCF-A8A3-964D-DD6A-0043E9D3A146}"/>
          </ac:spMkLst>
        </pc:spChg>
        <pc:spChg chg="add mod">
          <ac:chgData name="Declan Milton-Harris (1900817)" userId="2fe4579a-4ad5-4f82-a9d9-7cdd7c32a472" providerId="ADAL" clId="{EC00738A-0805-4D89-8C27-EAEAB7EBF3F7}" dt="2025-02-22T10:00:31.225" v="5770" actId="2711"/>
          <ac:spMkLst>
            <pc:docMk/>
            <pc:sldMk cId="2849662798" sldId="261"/>
            <ac:spMk id="7" creationId="{8191A468-5CFC-B182-E505-EA05086F99E5}"/>
          </ac:spMkLst>
        </pc:spChg>
        <pc:spChg chg="add mod">
          <ac:chgData name="Declan Milton-Harris (1900817)" userId="2fe4579a-4ad5-4f82-a9d9-7cdd7c32a472" providerId="ADAL" clId="{EC00738A-0805-4D89-8C27-EAEAB7EBF3F7}" dt="2025-02-22T10:01:22.777" v="5775" actId="2711"/>
          <ac:spMkLst>
            <pc:docMk/>
            <pc:sldMk cId="2849662798" sldId="261"/>
            <ac:spMk id="8" creationId="{71EA6D71-CE28-1087-02AD-690A8B0324F7}"/>
          </ac:spMkLst>
        </pc:spChg>
        <pc:spChg chg="add mod">
          <ac:chgData name="Declan Milton-Harris (1900817)" userId="2fe4579a-4ad5-4f82-a9d9-7cdd7c32a472" providerId="ADAL" clId="{EC00738A-0805-4D89-8C27-EAEAB7EBF3F7}" dt="2025-02-24T10:07:39.056" v="5981" actId="20577"/>
          <ac:spMkLst>
            <pc:docMk/>
            <pc:sldMk cId="2849662798" sldId="261"/>
            <ac:spMk id="10" creationId="{68087321-F0CA-A0C1-E372-66547090B961}"/>
          </ac:spMkLst>
        </pc:spChg>
        <pc:spChg chg="add mod">
          <ac:chgData name="Declan Milton-Harris (1900817)" userId="2fe4579a-4ad5-4f82-a9d9-7cdd7c32a472" providerId="ADAL" clId="{EC00738A-0805-4D89-8C27-EAEAB7EBF3F7}" dt="2025-02-22T10:01:41.083" v="5778" actId="404"/>
          <ac:spMkLst>
            <pc:docMk/>
            <pc:sldMk cId="2849662798" sldId="261"/>
            <ac:spMk id="11" creationId="{60ABC2AC-F8E9-8149-5D2D-E3A34EDA248B}"/>
          </ac:spMkLst>
        </pc:spChg>
        <pc:spChg chg="add mod">
          <ac:chgData name="Declan Milton-Harris (1900817)" userId="2fe4579a-4ad5-4f82-a9d9-7cdd7c32a472" providerId="ADAL" clId="{EC00738A-0805-4D89-8C27-EAEAB7EBF3F7}" dt="2025-02-22T10:01:48.628" v="5779" actId="2711"/>
          <ac:spMkLst>
            <pc:docMk/>
            <pc:sldMk cId="2849662798" sldId="261"/>
            <ac:spMk id="12" creationId="{10FB8D5D-F617-0FC8-9499-DF4162C18256}"/>
          </ac:spMkLst>
        </pc:spChg>
        <pc:spChg chg="add mod">
          <ac:chgData name="Declan Milton-Harris (1900817)" userId="2fe4579a-4ad5-4f82-a9d9-7cdd7c32a472" providerId="ADAL" clId="{EC00738A-0805-4D89-8C27-EAEAB7EBF3F7}" dt="2025-02-22T10:01:53.784" v="5780" actId="2711"/>
          <ac:spMkLst>
            <pc:docMk/>
            <pc:sldMk cId="2849662798" sldId="261"/>
            <ac:spMk id="13" creationId="{270C0425-BE78-42C4-6926-44940520940D}"/>
          </ac:spMkLst>
        </pc:spChg>
        <pc:spChg chg="add mod">
          <ac:chgData name="Declan Milton-Harris (1900817)" userId="2fe4579a-4ad5-4f82-a9d9-7cdd7c32a472" providerId="ADAL" clId="{EC00738A-0805-4D89-8C27-EAEAB7EBF3F7}" dt="2025-02-22T10:01:17.701" v="5774" actId="2711"/>
          <ac:spMkLst>
            <pc:docMk/>
            <pc:sldMk cId="2849662798" sldId="261"/>
            <ac:spMk id="16" creationId="{473B6049-B140-E5C0-FB8C-127DFCC7B90D}"/>
          </ac:spMkLst>
        </pc:spChg>
        <pc:picChg chg="add del mod">
          <ac:chgData name="Declan Milton-Harris (1900817)" userId="2fe4579a-4ad5-4f82-a9d9-7cdd7c32a472" providerId="ADAL" clId="{EC00738A-0805-4D89-8C27-EAEAB7EBF3F7}" dt="2025-02-25T10:48:51.149" v="13500"/>
          <ac:picMkLst>
            <pc:docMk/>
            <pc:sldMk cId="2849662798" sldId="261"/>
            <ac:picMk id="19" creationId="{5A11B94D-67D3-007F-41D7-FC5FE9AB1B2B}"/>
          </ac:picMkLst>
        </pc:picChg>
        <pc:picChg chg="add del mod ord">
          <ac:chgData name="Declan Milton-Harris (1900817)" userId="2fe4579a-4ad5-4f82-a9d9-7cdd7c32a472" providerId="ADAL" clId="{EC00738A-0805-4D89-8C27-EAEAB7EBF3F7}" dt="2025-02-25T10:49:12.594" v="13501"/>
          <ac:picMkLst>
            <pc:docMk/>
            <pc:sldMk cId="2849662798" sldId="261"/>
            <ac:picMk id="22" creationId="{4D00A98E-8C46-4317-AB14-A43429BA7F55}"/>
          </ac:picMkLst>
        </pc:picChg>
        <pc:picChg chg="add del mod">
          <ac:chgData name="Declan Milton-Harris (1900817)" userId="2fe4579a-4ad5-4f82-a9d9-7cdd7c32a472" providerId="ADAL" clId="{EC00738A-0805-4D89-8C27-EAEAB7EBF3F7}" dt="2025-02-25T10:49:14.494" v="13503"/>
          <ac:picMkLst>
            <pc:docMk/>
            <pc:sldMk cId="2849662798" sldId="261"/>
            <ac:picMk id="23" creationId="{291CBE9E-5130-74EA-FDD0-43492D4D5281}"/>
          </ac:picMkLst>
        </pc:picChg>
        <pc:picChg chg="add del mod ord">
          <ac:chgData name="Declan Milton-Harris (1900817)" userId="2fe4579a-4ad5-4f82-a9d9-7cdd7c32a472" providerId="ADAL" clId="{EC00738A-0805-4D89-8C27-EAEAB7EBF3F7}" dt="2025-02-25T10:49:30.732" v="13504"/>
          <ac:picMkLst>
            <pc:docMk/>
            <pc:sldMk cId="2849662798" sldId="261"/>
            <ac:picMk id="26" creationId="{6D875C61-B23D-BB98-9AC8-20F744AAC37B}"/>
          </ac:picMkLst>
        </pc:picChg>
        <pc:picChg chg="add del mod">
          <ac:chgData name="Declan Milton-Harris (1900817)" userId="2fe4579a-4ad5-4f82-a9d9-7cdd7c32a472" providerId="ADAL" clId="{EC00738A-0805-4D89-8C27-EAEAB7EBF3F7}" dt="2025-02-25T10:51:44.959" v="13507"/>
          <ac:picMkLst>
            <pc:docMk/>
            <pc:sldMk cId="2849662798" sldId="261"/>
            <ac:picMk id="29" creationId="{91404C0D-4A3A-50E8-7A25-A26C52D7D75B}"/>
          </ac:picMkLst>
        </pc:picChg>
        <pc:picChg chg="add del mod">
          <ac:chgData name="Declan Milton-Harris (1900817)" userId="2fe4579a-4ad5-4f82-a9d9-7cdd7c32a472" providerId="ADAL" clId="{EC00738A-0805-4D89-8C27-EAEAB7EBF3F7}" dt="2025-02-25T11:45:11.270" v="13838"/>
          <ac:picMkLst>
            <pc:docMk/>
            <pc:sldMk cId="2849662798" sldId="261"/>
            <ac:picMk id="30" creationId="{C544204B-29C6-EDAF-CB43-5537F861501A}"/>
          </ac:picMkLst>
        </pc:picChg>
        <pc:picChg chg="add del mod">
          <ac:chgData name="Declan Milton-Harris (1900817)" userId="2fe4579a-4ad5-4f82-a9d9-7cdd7c32a472" providerId="ADAL" clId="{EC00738A-0805-4D89-8C27-EAEAB7EBF3F7}" dt="2025-02-24T14:11:33.094" v="12908"/>
          <ac:picMkLst>
            <pc:docMk/>
            <pc:sldMk cId="2849662798" sldId="261"/>
            <ac:picMk id="40" creationId="{DF9B99F1-29F1-35BB-EBBB-10807D351E7D}"/>
          </ac:picMkLst>
        </pc:picChg>
        <pc:picChg chg="add del mod">
          <ac:chgData name="Declan Milton-Harris (1900817)" userId="2fe4579a-4ad5-4f82-a9d9-7cdd7c32a472" providerId="ADAL" clId="{EC00738A-0805-4D89-8C27-EAEAB7EBF3F7}" dt="2025-02-25T11:54:02.276" v="13844"/>
          <ac:picMkLst>
            <pc:docMk/>
            <pc:sldMk cId="2849662798" sldId="261"/>
            <ac:picMk id="42" creationId="{EB84A276-134E-1110-8D43-A197F0909248}"/>
          </ac:picMkLst>
        </pc:picChg>
        <pc:picChg chg="add del mod ord">
          <ac:chgData name="Declan Milton-Harris (1900817)" userId="2fe4579a-4ad5-4f82-a9d9-7cdd7c32a472" providerId="ADAL" clId="{EC00738A-0805-4D89-8C27-EAEAB7EBF3F7}" dt="2025-02-24T14:12:15.541" v="12909"/>
          <ac:picMkLst>
            <pc:docMk/>
            <pc:sldMk cId="2849662798" sldId="261"/>
            <ac:picMk id="43" creationId="{84222D3C-6BDE-7D84-BB58-0A13BA06F85A}"/>
          </ac:picMkLst>
        </pc:picChg>
        <pc:picChg chg="add del mod">
          <ac:chgData name="Declan Milton-Harris (1900817)" userId="2fe4579a-4ad5-4f82-a9d9-7cdd7c32a472" providerId="ADAL" clId="{EC00738A-0805-4D89-8C27-EAEAB7EBF3F7}" dt="2025-02-24T14:12:17.412" v="12911"/>
          <ac:picMkLst>
            <pc:docMk/>
            <pc:sldMk cId="2849662798" sldId="261"/>
            <ac:picMk id="44" creationId="{5C53AA5E-B10E-43A5-8F03-86F0669D1BC5}"/>
          </ac:picMkLst>
        </pc:picChg>
        <pc:picChg chg="add del mod ord">
          <ac:chgData name="Declan Milton-Harris (1900817)" userId="2fe4579a-4ad5-4f82-a9d9-7cdd7c32a472" providerId="ADAL" clId="{EC00738A-0805-4D89-8C27-EAEAB7EBF3F7}" dt="2025-02-25T11:54:17.400" v="13845"/>
          <ac:picMkLst>
            <pc:docMk/>
            <pc:sldMk cId="2849662798" sldId="261"/>
            <ac:picMk id="45" creationId="{93ACF9FA-EF9D-3B9C-DFDC-01D5B7139D2F}"/>
          </ac:picMkLst>
        </pc:picChg>
        <pc:picChg chg="add del mod">
          <ac:chgData name="Declan Milton-Harris (1900817)" userId="2fe4579a-4ad5-4f82-a9d9-7cdd7c32a472" providerId="ADAL" clId="{EC00738A-0805-4D89-8C27-EAEAB7EBF3F7}" dt="2025-02-25T11:54:21.472" v="13847"/>
          <ac:picMkLst>
            <pc:docMk/>
            <pc:sldMk cId="2849662798" sldId="261"/>
            <ac:picMk id="46" creationId="{05D927F5-AD0D-3729-B15D-AA3561B0B290}"/>
          </ac:picMkLst>
        </pc:picChg>
        <pc:picChg chg="add del mod ord">
          <ac:chgData name="Declan Milton-Harris (1900817)" userId="2fe4579a-4ad5-4f82-a9d9-7cdd7c32a472" providerId="ADAL" clId="{EC00738A-0805-4D89-8C27-EAEAB7EBF3F7}" dt="2025-02-24T14:12:26.446" v="12912"/>
          <ac:picMkLst>
            <pc:docMk/>
            <pc:sldMk cId="2849662798" sldId="261"/>
            <ac:picMk id="47" creationId="{77725CD1-B017-29A0-7A3E-F66964BA3727}"/>
          </ac:picMkLst>
        </pc:picChg>
        <pc:picChg chg="add del mod">
          <ac:chgData name="Declan Milton-Harris (1900817)" userId="2fe4579a-4ad5-4f82-a9d9-7cdd7c32a472" providerId="ADAL" clId="{EC00738A-0805-4D89-8C27-EAEAB7EBF3F7}" dt="2025-02-24T14:12:28.611" v="12914"/>
          <ac:picMkLst>
            <pc:docMk/>
            <pc:sldMk cId="2849662798" sldId="261"/>
            <ac:picMk id="48" creationId="{8CE5F856-F519-44CA-A5CE-FED625A3130F}"/>
          </ac:picMkLst>
        </pc:picChg>
        <pc:picChg chg="add del mod ord">
          <ac:chgData name="Declan Milton-Harris (1900817)" userId="2fe4579a-4ad5-4f82-a9d9-7cdd7c32a472" providerId="ADAL" clId="{EC00738A-0805-4D89-8C27-EAEAB7EBF3F7}" dt="2025-02-25T11:56:18.904" v="13848"/>
          <ac:picMkLst>
            <pc:docMk/>
            <pc:sldMk cId="2849662798" sldId="261"/>
            <ac:picMk id="49" creationId="{5155B18E-957A-A25A-0BC9-08172B4CD961}"/>
          </ac:picMkLst>
        </pc:picChg>
        <pc:picChg chg="add del mod">
          <ac:chgData name="Declan Milton-Harris (1900817)" userId="2fe4579a-4ad5-4f82-a9d9-7cdd7c32a472" providerId="ADAL" clId="{EC00738A-0805-4D89-8C27-EAEAB7EBF3F7}" dt="2025-02-25T12:59:43.025" v="13991"/>
          <ac:picMkLst>
            <pc:docMk/>
            <pc:sldMk cId="2849662798" sldId="261"/>
            <ac:picMk id="50" creationId="{32CF2816-4204-2D59-65E2-6B14EDA8282D}"/>
          </ac:picMkLst>
        </pc:picChg>
        <pc:picChg chg="add del mod ord">
          <ac:chgData name="Declan Milton-Harris (1900817)" userId="2fe4579a-4ad5-4f82-a9d9-7cdd7c32a472" providerId="ADAL" clId="{EC00738A-0805-4D89-8C27-EAEAB7EBF3F7}" dt="2025-02-24T14:12:33.944" v="12915"/>
          <ac:picMkLst>
            <pc:docMk/>
            <pc:sldMk cId="2849662798" sldId="261"/>
            <ac:picMk id="51" creationId="{7749F3BE-1665-2C68-E19F-4CAD9687021E}"/>
          </ac:picMkLst>
        </pc:picChg>
        <pc:picChg chg="add del mod">
          <ac:chgData name="Declan Milton-Harris (1900817)" userId="2fe4579a-4ad5-4f82-a9d9-7cdd7c32a472" providerId="ADAL" clId="{EC00738A-0805-4D89-8C27-EAEAB7EBF3F7}" dt="2025-02-24T14:12:35.906" v="12917"/>
          <ac:picMkLst>
            <pc:docMk/>
            <pc:sldMk cId="2849662798" sldId="261"/>
            <ac:picMk id="52" creationId="{9552D3AA-25B6-1C16-9728-5A2B840AF652}"/>
          </ac:picMkLst>
        </pc:picChg>
        <pc:picChg chg="add del mod ord">
          <ac:chgData name="Declan Milton-Harris (1900817)" userId="2fe4579a-4ad5-4f82-a9d9-7cdd7c32a472" providerId="ADAL" clId="{EC00738A-0805-4D89-8C27-EAEAB7EBF3F7}" dt="2025-02-24T14:13:04.481" v="12918"/>
          <ac:picMkLst>
            <pc:docMk/>
            <pc:sldMk cId="2849662798" sldId="261"/>
            <ac:picMk id="55" creationId="{E5CFAE70-4EE4-77A7-449A-0BCA26E2EDEB}"/>
          </ac:picMkLst>
        </pc:picChg>
        <pc:picChg chg="add del mod">
          <ac:chgData name="Declan Milton-Harris (1900817)" userId="2fe4579a-4ad5-4f82-a9d9-7cdd7c32a472" providerId="ADAL" clId="{EC00738A-0805-4D89-8C27-EAEAB7EBF3F7}" dt="2025-02-24T14:13:06.565" v="12920"/>
          <ac:picMkLst>
            <pc:docMk/>
            <pc:sldMk cId="2849662798" sldId="261"/>
            <ac:picMk id="56" creationId="{48EAA12B-4529-55DB-8827-52261A1B6072}"/>
          </ac:picMkLst>
        </pc:picChg>
        <pc:picChg chg="add del mod ord">
          <ac:chgData name="Declan Milton-Harris (1900817)" userId="2fe4579a-4ad5-4f82-a9d9-7cdd7c32a472" providerId="ADAL" clId="{EC00738A-0805-4D89-8C27-EAEAB7EBF3F7}" dt="2025-02-24T14:15:39.319" v="12921"/>
          <ac:picMkLst>
            <pc:docMk/>
            <pc:sldMk cId="2849662798" sldId="261"/>
            <ac:picMk id="59" creationId="{D4DB3F5D-C2A6-97F1-2FF4-796AE548E819}"/>
          </ac:picMkLst>
        </pc:picChg>
        <pc:picChg chg="add del mod">
          <ac:chgData name="Declan Milton-Harris (1900817)" userId="2fe4579a-4ad5-4f82-a9d9-7cdd7c32a472" providerId="ADAL" clId="{EC00738A-0805-4D89-8C27-EAEAB7EBF3F7}" dt="2025-02-24T14:28:49.745" v="13050"/>
          <ac:picMkLst>
            <pc:docMk/>
            <pc:sldMk cId="2849662798" sldId="261"/>
            <ac:picMk id="60" creationId="{40493934-A042-F567-411D-B1DFBA33AEF6}"/>
          </ac:picMkLst>
        </pc:picChg>
        <pc:picChg chg="add del mod">
          <ac:chgData name="Declan Milton-Harris (1900817)" userId="2fe4579a-4ad5-4f82-a9d9-7cdd7c32a472" providerId="ADAL" clId="{EC00738A-0805-4D89-8C27-EAEAB7EBF3F7}" dt="2025-02-25T13:55:41.377" v="14041"/>
          <ac:picMkLst>
            <pc:docMk/>
            <pc:sldMk cId="2849662798" sldId="261"/>
            <ac:picMk id="64" creationId="{82C48D02-DE77-1104-5D0B-7BDDB10C86DE}"/>
          </ac:picMkLst>
        </pc:picChg>
        <pc:picChg chg="add del mod ord">
          <ac:chgData name="Declan Milton-Harris (1900817)" userId="2fe4579a-4ad5-4f82-a9d9-7cdd7c32a472" providerId="ADAL" clId="{EC00738A-0805-4D89-8C27-EAEAB7EBF3F7}" dt="2025-02-25T13:57:44.928" v="14042"/>
          <ac:picMkLst>
            <pc:docMk/>
            <pc:sldMk cId="2849662798" sldId="261"/>
            <ac:picMk id="78" creationId="{DFF9BE72-7F65-5286-5113-E076856E7BFE}"/>
          </ac:picMkLst>
        </pc:picChg>
        <pc:picChg chg="add mod">
          <ac:chgData name="Declan Milton-Harris (1900817)" userId="2fe4579a-4ad5-4f82-a9d9-7cdd7c32a472" providerId="ADAL" clId="{EC00738A-0805-4D89-8C27-EAEAB7EBF3F7}" dt="2025-02-25T13:57:44.928" v="14042"/>
          <ac:picMkLst>
            <pc:docMk/>
            <pc:sldMk cId="2849662798" sldId="261"/>
            <ac:picMk id="79" creationId="{6F7C135B-E8D0-46F9-3FB3-9E1D179798D0}"/>
          </ac:picMkLst>
        </pc:picChg>
        <pc:picChg chg="add del mod">
          <ac:chgData name="Declan Milton-Harris (1900817)" userId="2fe4579a-4ad5-4f82-a9d9-7cdd7c32a472" providerId="ADAL" clId="{EC00738A-0805-4D89-8C27-EAEAB7EBF3F7}" dt="2025-02-25T10:43:41.791" v="13491"/>
          <ac:picMkLst>
            <pc:docMk/>
            <pc:sldMk cId="2849662798" sldId="261"/>
            <ac:picMk id="102" creationId="{894BABDE-1431-ACDC-0A7A-E54601F2AB33}"/>
          </ac:picMkLst>
        </pc:picChg>
      </pc:sldChg>
      <pc:sldChg chg="addSp delSp modSp new mod modTransition modAnim modNotesTx">
        <pc:chgData name="Declan Milton-Harris (1900817)" userId="2fe4579a-4ad5-4f82-a9d9-7cdd7c32a472" providerId="ADAL" clId="{EC00738A-0805-4D89-8C27-EAEAB7EBF3F7}" dt="2025-02-25T14:13:37.756" v="14324"/>
        <pc:sldMkLst>
          <pc:docMk/>
          <pc:sldMk cId="3575055939" sldId="262"/>
        </pc:sldMkLst>
        <pc:spChg chg="mod">
          <ac:chgData name="Declan Milton-Harris (1900817)" userId="2fe4579a-4ad5-4f82-a9d9-7cdd7c32a472" providerId="ADAL" clId="{EC00738A-0805-4D89-8C27-EAEAB7EBF3F7}" dt="2025-02-24T11:05:04.599" v="9539" actId="1076"/>
          <ac:spMkLst>
            <pc:docMk/>
            <pc:sldMk cId="3575055939" sldId="262"/>
            <ac:spMk id="2" creationId="{42D195C7-1EBC-E6CB-9465-815DC8DFD276}"/>
          </ac:spMkLst>
        </pc:spChg>
        <pc:spChg chg="del">
          <ac:chgData name="Declan Milton-Harris (1900817)" userId="2fe4579a-4ad5-4f82-a9d9-7cdd7c32a472" providerId="ADAL" clId="{EC00738A-0805-4D89-8C27-EAEAB7EBF3F7}" dt="2025-02-24T11:02:58.804" v="9401" actId="478"/>
          <ac:spMkLst>
            <pc:docMk/>
            <pc:sldMk cId="3575055939" sldId="262"/>
            <ac:spMk id="3" creationId="{09A83402-586A-A2BB-2F54-3F68CE0EB583}"/>
          </ac:spMkLst>
        </pc:spChg>
        <pc:spChg chg="add mod">
          <ac:chgData name="Declan Milton-Harris (1900817)" userId="2fe4579a-4ad5-4f82-a9d9-7cdd7c32a472" providerId="ADAL" clId="{EC00738A-0805-4D89-8C27-EAEAB7EBF3F7}" dt="2025-02-24T11:12:23.168" v="9600" actId="207"/>
          <ac:spMkLst>
            <pc:docMk/>
            <pc:sldMk cId="3575055939" sldId="262"/>
            <ac:spMk id="4" creationId="{7B9E54F4-6946-5DF3-3DF3-5A8221D9FD0C}"/>
          </ac:spMkLst>
        </pc:spChg>
        <pc:spChg chg="add mod">
          <ac:chgData name="Declan Milton-Harris (1900817)" userId="2fe4579a-4ad5-4f82-a9d9-7cdd7c32a472" providerId="ADAL" clId="{EC00738A-0805-4D89-8C27-EAEAB7EBF3F7}" dt="2025-02-24T11:12:25.452" v="9601" actId="207"/>
          <ac:spMkLst>
            <pc:docMk/>
            <pc:sldMk cId="3575055939" sldId="262"/>
            <ac:spMk id="5" creationId="{C250C8E9-D0B3-A3AC-D90B-17348DF368B8}"/>
          </ac:spMkLst>
        </pc:spChg>
        <pc:spChg chg="add mod">
          <ac:chgData name="Declan Milton-Harris (1900817)" userId="2fe4579a-4ad5-4f82-a9d9-7cdd7c32a472" providerId="ADAL" clId="{EC00738A-0805-4D89-8C27-EAEAB7EBF3F7}" dt="2025-02-24T11:12:28.410" v="9602" actId="207"/>
          <ac:spMkLst>
            <pc:docMk/>
            <pc:sldMk cId="3575055939" sldId="262"/>
            <ac:spMk id="6" creationId="{E5537CF2-9E68-7387-D7DD-0B8ACE6A3A79}"/>
          </ac:spMkLst>
        </pc:spChg>
        <pc:spChg chg="add mod">
          <ac:chgData name="Declan Milton-Harris (1900817)" userId="2fe4579a-4ad5-4f82-a9d9-7cdd7c32a472" providerId="ADAL" clId="{EC00738A-0805-4D89-8C27-EAEAB7EBF3F7}" dt="2025-02-24T11:28:54.626" v="10836" actId="1076"/>
          <ac:spMkLst>
            <pc:docMk/>
            <pc:sldMk cId="3575055939" sldId="262"/>
            <ac:spMk id="7" creationId="{6EB4DBB8-85F5-CED2-94E7-494B704D4D8D}"/>
          </ac:spMkLst>
        </pc:spChg>
        <pc:spChg chg="add mod">
          <ac:chgData name="Declan Milton-Harris (1900817)" userId="2fe4579a-4ad5-4f82-a9d9-7cdd7c32a472" providerId="ADAL" clId="{EC00738A-0805-4D89-8C27-EAEAB7EBF3F7}" dt="2025-02-24T11:28:40.598" v="10833" actId="1076"/>
          <ac:spMkLst>
            <pc:docMk/>
            <pc:sldMk cId="3575055939" sldId="262"/>
            <ac:spMk id="8" creationId="{C65F91C6-C2DA-F4C9-CB70-084E811E4B9B}"/>
          </ac:spMkLst>
        </pc:spChg>
        <pc:spChg chg="add mod">
          <ac:chgData name="Declan Milton-Harris (1900817)" userId="2fe4579a-4ad5-4f82-a9d9-7cdd7c32a472" providerId="ADAL" clId="{EC00738A-0805-4D89-8C27-EAEAB7EBF3F7}" dt="2025-02-24T11:34:47.651" v="11764" actId="1076"/>
          <ac:spMkLst>
            <pc:docMk/>
            <pc:sldMk cId="3575055939" sldId="262"/>
            <ac:spMk id="9" creationId="{511A905E-959C-7398-29CD-FD8BDFCDCA24}"/>
          </ac:spMkLst>
        </pc:spChg>
        <pc:spChg chg="add mod">
          <ac:chgData name="Declan Milton-Harris (1900817)" userId="2fe4579a-4ad5-4f82-a9d9-7cdd7c32a472" providerId="ADAL" clId="{EC00738A-0805-4D89-8C27-EAEAB7EBF3F7}" dt="2025-02-24T11:28:59.697" v="10837" actId="1076"/>
          <ac:spMkLst>
            <pc:docMk/>
            <pc:sldMk cId="3575055939" sldId="262"/>
            <ac:spMk id="10" creationId="{9BC2BCC1-AA7B-763F-CA98-81529543548A}"/>
          </ac:spMkLst>
        </pc:spChg>
        <pc:spChg chg="add mod">
          <ac:chgData name="Declan Milton-Harris (1900817)" userId="2fe4579a-4ad5-4f82-a9d9-7cdd7c32a472" providerId="ADAL" clId="{EC00738A-0805-4D89-8C27-EAEAB7EBF3F7}" dt="2025-02-24T11:29:02.677" v="10838" actId="1076"/>
          <ac:spMkLst>
            <pc:docMk/>
            <pc:sldMk cId="3575055939" sldId="262"/>
            <ac:spMk id="11" creationId="{75AAB97E-DDBE-B66B-8D2F-8268D68C7116}"/>
          </ac:spMkLst>
        </pc:spChg>
        <pc:spChg chg="add mod">
          <ac:chgData name="Declan Milton-Harris (1900817)" userId="2fe4579a-4ad5-4f82-a9d9-7cdd7c32a472" providerId="ADAL" clId="{EC00738A-0805-4D89-8C27-EAEAB7EBF3F7}" dt="2025-02-24T11:28:43.399" v="10834" actId="1076"/>
          <ac:spMkLst>
            <pc:docMk/>
            <pc:sldMk cId="3575055939" sldId="262"/>
            <ac:spMk id="12" creationId="{7CA0A1CF-1435-CA15-7FBF-DE2C2A443C2C}"/>
          </ac:spMkLst>
        </pc:spChg>
        <pc:spChg chg="add mod">
          <ac:chgData name="Declan Milton-Harris (1900817)" userId="2fe4579a-4ad5-4f82-a9d9-7cdd7c32a472" providerId="ADAL" clId="{EC00738A-0805-4D89-8C27-EAEAB7EBF3F7}" dt="2025-02-24T11:28:46.386" v="10835" actId="1076"/>
          <ac:spMkLst>
            <pc:docMk/>
            <pc:sldMk cId="3575055939" sldId="262"/>
            <ac:spMk id="13" creationId="{52AB8D6E-BDF0-6E71-7B80-24DB053C98EF}"/>
          </ac:spMkLst>
        </pc:spChg>
        <pc:spChg chg="add mod">
          <ac:chgData name="Declan Milton-Harris (1900817)" userId="2fe4579a-4ad5-4f82-a9d9-7cdd7c32a472" providerId="ADAL" clId="{EC00738A-0805-4D89-8C27-EAEAB7EBF3F7}" dt="2025-02-24T11:34:50.247" v="11765" actId="1076"/>
          <ac:spMkLst>
            <pc:docMk/>
            <pc:sldMk cId="3575055939" sldId="262"/>
            <ac:spMk id="14" creationId="{CBD3AE36-545C-4C6A-2E97-20B31D6EB472}"/>
          </ac:spMkLst>
        </pc:spChg>
        <pc:spChg chg="add mod">
          <ac:chgData name="Declan Milton-Harris (1900817)" userId="2fe4579a-4ad5-4f82-a9d9-7cdd7c32a472" providerId="ADAL" clId="{EC00738A-0805-4D89-8C27-EAEAB7EBF3F7}" dt="2025-02-24T11:34:52.910" v="11766" actId="1076"/>
          <ac:spMkLst>
            <pc:docMk/>
            <pc:sldMk cId="3575055939" sldId="262"/>
            <ac:spMk id="15" creationId="{34156FB2-2B26-F5D6-0A99-376280D517E6}"/>
          </ac:spMkLst>
        </pc:spChg>
        <pc:picChg chg="add del mod">
          <ac:chgData name="Declan Milton-Harris (1900817)" userId="2fe4579a-4ad5-4f82-a9d9-7cdd7c32a472" providerId="ADAL" clId="{EC00738A-0805-4D89-8C27-EAEAB7EBF3F7}" dt="2025-02-24T14:22:22.585" v="12931"/>
          <ac:picMkLst>
            <pc:docMk/>
            <pc:sldMk cId="3575055939" sldId="262"/>
            <ac:picMk id="25" creationId="{7B2F8822-31D0-2063-B247-F4E8FF8D7102}"/>
          </ac:picMkLst>
        </pc:picChg>
        <pc:picChg chg="add del mod">
          <ac:chgData name="Declan Milton-Harris (1900817)" userId="2fe4579a-4ad5-4f82-a9d9-7cdd7c32a472" providerId="ADAL" clId="{EC00738A-0805-4D89-8C27-EAEAB7EBF3F7}" dt="2025-02-25T11:45:11.270" v="13838"/>
          <ac:picMkLst>
            <pc:docMk/>
            <pc:sldMk cId="3575055939" sldId="262"/>
            <ac:picMk id="28" creationId="{45F3788A-AF3C-8C4E-BFB0-C186C5F6230F}"/>
          </ac:picMkLst>
        </pc:picChg>
        <pc:picChg chg="add del mod ord">
          <ac:chgData name="Declan Milton-Harris (1900817)" userId="2fe4579a-4ad5-4f82-a9d9-7cdd7c32a472" providerId="ADAL" clId="{EC00738A-0805-4D89-8C27-EAEAB7EBF3F7}" dt="2025-02-24T14:22:26.181" v="12932"/>
          <ac:picMkLst>
            <pc:docMk/>
            <pc:sldMk cId="3575055939" sldId="262"/>
            <ac:picMk id="28" creationId="{48212F90-323D-D03E-2EC0-1F4971D656B6}"/>
          </ac:picMkLst>
        </pc:picChg>
        <pc:picChg chg="add del mod">
          <ac:chgData name="Declan Milton-Harris (1900817)" userId="2fe4579a-4ad5-4f82-a9d9-7cdd7c32a472" providerId="ADAL" clId="{EC00738A-0805-4D89-8C27-EAEAB7EBF3F7}" dt="2025-02-24T14:28:49.745" v="13050"/>
          <ac:picMkLst>
            <pc:docMk/>
            <pc:sldMk cId="3575055939" sldId="262"/>
            <ac:picMk id="29" creationId="{8346AFD4-C435-5104-9EB5-BC96B21126D9}"/>
          </ac:picMkLst>
        </pc:picChg>
        <pc:picChg chg="add del mod">
          <ac:chgData name="Declan Milton-Harris (1900817)" userId="2fe4579a-4ad5-4f82-a9d9-7cdd7c32a472" providerId="ADAL" clId="{EC00738A-0805-4D89-8C27-EAEAB7EBF3F7}" dt="2025-02-25T12:59:43.025" v="13991"/>
          <ac:picMkLst>
            <pc:docMk/>
            <pc:sldMk cId="3575055939" sldId="262"/>
            <ac:picMk id="44" creationId="{AB59C973-BDAB-E132-70A4-5AAA71CB8777}"/>
          </ac:picMkLst>
        </pc:picChg>
        <pc:picChg chg="add del mod">
          <ac:chgData name="Declan Milton-Harris (1900817)" userId="2fe4579a-4ad5-4f82-a9d9-7cdd7c32a472" providerId="ADAL" clId="{EC00738A-0805-4D89-8C27-EAEAB7EBF3F7}" dt="2025-02-25T13:15:37.827" v="14016"/>
          <ac:picMkLst>
            <pc:docMk/>
            <pc:sldMk cId="3575055939" sldId="262"/>
            <ac:picMk id="67" creationId="{8781E307-F3E0-D075-F73C-A299F5F57244}"/>
          </ac:picMkLst>
        </pc:picChg>
        <pc:picChg chg="add del mod ord">
          <ac:chgData name="Declan Milton-Harris (1900817)" userId="2fe4579a-4ad5-4f82-a9d9-7cdd7c32a472" providerId="ADAL" clId="{EC00738A-0805-4D89-8C27-EAEAB7EBF3F7}" dt="2025-02-25T13:16:40.447" v="14017"/>
          <ac:picMkLst>
            <pc:docMk/>
            <pc:sldMk cId="3575055939" sldId="262"/>
            <ac:picMk id="70" creationId="{24535A15-C324-FFA0-705E-503027D304E1}"/>
          </ac:picMkLst>
        </pc:picChg>
        <pc:picChg chg="add del mod">
          <ac:chgData name="Declan Milton-Harris (1900817)" userId="2fe4579a-4ad5-4f82-a9d9-7cdd7c32a472" providerId="ADAL" clId="{EC00738A-0805-4D89-8C27-EAEAB7EBF3F7}" dt="2025-02-25T13:16:47.653" v="14019"/>
          <ac:picMkLst>
            <pc:docMk/>
            <pc:sldMk cId="3575055939" sldId="262"/>
            <ac:picMk id="71" creationId="{882AD3F0-D6EB-AD28-6A15-E151FA08C4C7}"/>
          </ac:picMkLst>
        </pc:picChg>
        <pc:picChg chg="add del mod ord">
          <ac:chgData name="Declan Milton-Harris (1900817)" userId="2fe4579a-4ad5-4f82-a9d9-7cdd7c32a472" providerId="ADAL" clId="{EC00738A-0805-4D89-8C27-EAEAB7EBF3F7}" dt="2025-02-25T13:17:41.902" v="14020"/>
          <ac:picMkLst>
            <pc:docMk/>
            <pc:sldMk cId="3575055939" sldId="262"/>
            <ac:picMk id="74" creationId="{782074A4-6CB9-3773-00D2-5F19C488A00A}"/>
          </ac:picMkLst>
        </pc:picChg>
        <pc:picChg chg="add del mod">
          <ac:chgData name="Declan Milton-Harris (1900817)" userId="2fe4579a-4ad5-4f82-a9d9-7cdd7c32a472" providerId="ADAL" clId="{EC00738A-0805-4D89-8C27-EAEAB7EBF3F7}" dt="2025-02-25T13:17:45.621" v="14022"/>
          <ac:picMkLst>
            <pc:docMk/>
            <pc:sldMk cId="3575055939" sldId="262"/>
            <ac:picMk id="75" creationId="{C4460977-3C42-87A4-9BB9-21C5192419D5}"/>
          </ac:picMkLst>
        </pc:picChg>
        <pc:picChg chg="add del mod ord">
          <ac:chgData name="Declan Milton-Harris (1900817)" userId="2fe4579a-4ad5-4f82-a9d9-7cdd7c32a472" providerId="ADAL" clId="{EC00738A-0805-4D89-8C27-EAEAB7EBF3F7}" dt="2025-02-25T13:19:31.744" v="14023"/>
          <ac:picMkLst>
            <pc:docMk/>
            <pc:sldMk cId="3575055939" sldId="262"/>
            <ac:picMk id="78" creationId="{CDAB7E4B-A72A-4CBE-913A-0BB512C71260}"/>
          </ac:picMkLst>
        </pc:picChg>
        <pc:picChg chg="add del mod">
          <ac:chgData name="Declan Milton-Harris (1900817)" userId="2fe4579a-4ad5-4f82-a9d9-7cdd7c32a472" providerId="ADAL" clId="{EC00738A-0805-4D89-8C27-EAEAB7EBF3F7}" dt="2025-02-25T14:11:47.905" v="14323"/>
          <ac:picMkLst>
            <pc:docMk/>
            <pc:sldMk cId="3575055939" sldId="262"/>
            <ac:picMk id="79" creationId="{BF6A687B-02E2-3A10-5723-22D9232E598E}"/>
          </ac:picMkLst>
        </pc:picChg>
        <pc:picChg chg="add del mod ord">
          <ac:chgData name="Declan Milton-Harris (1900817)" userId="2fe4579a-4ad5-4f82-a9d9-7cdd7c32a472" providerId="ADAL" clId="{EC00738A-0805-4D89-8C27-EAEAB7EBF3F7}" dt="2025-02-25T14:13:37.756" v="14324"/>
          <ac:picMkLst>
            <pc:docMk/>
            <pc:sldMk cId="3575055939" sldId="262"/>
            <ac:picMk id="103" creationId="{CF72FDF1-2939-0C90-01A0-E9EC55FCA5FC}"/>
          </ac:picMkLst>
        </pc:picChg>
        <pc:picChg chg="add mod">
          <ac:chgData name="Declan Milton-Harris (1900817)" userId="2fe4579a-4ad5-4f82-a9d9-7cdd7c32a472" providerId="ADAL" clId="{EC00738A-0805-4D89-8C27-EAEAB7EBF3F7}" dt="2025-02-25T14:13:37.756" v="14324"/>
          <ac:picMkLst>
            <pc:docMk/>
            <pc:sldMk cId="3575055939" sldId="262"/>
            <ac:picMk id="104" creationId="{F4446771-CB20-8711-53E9-4343D5B97D74}"/>
          </ac:picMkLst>
        </pc:picChg>
      </pc:sldChg>
      <pc:sldChg chg="addSp delSp modSp new mod modTransition setBg modAnim setClrOvrMap modNotesTx">
        <pc:chgData name="Declan Milton-Harris (1900817)" userId="2fe4579a-4ad5-4f82-a9d9-7cdd7c32a472" providerId="ADAL" clId="{EC00738A-0805-4D89-8C27-EAEAB7EBF3F7}" dt="2025-02-25T14:16:10.786" v="14327"/>
        <pc:sldMkLst>
          <pc:docMk/>
          <pc:sldMk cId="3728351793" sldId="263"/>
        </pc:sldMkLst>
        <pc:spChg chg="mod">
          <ac:chgData name="Declan Milton-Harris (1900817)" userId="2fe4579a-4ad5-4f82-a9d9-7cdd7c32a472" providerId="ADAL" clId="{EC00738A-0805-4D89-8C27-EAEAB7EBF3F7}" dt="2025-02-24T12:14:31.015" v="12276" actId="207"/>
          <ac:spMkLst>
            <pc:docMk/>
            <pc:sldMk cId="3728351793" sldId="263"/>
            <ac:spMk id="2" creationId="{FFB7DF8E-897D-C4D7-2B25-3D70F86836E3}"/>
          </ac:spMkLst>
        </pc:spChg>
        <pc:spChg chg="del mod">
          <ac:chgData name="Declan Milton-Harris (1900817)" userId="2fe4579a-4ad5-4f82-a9d9-7cdd7c32a472" providerId="ADAL" clId="{EC00738A-0805-4D89-8C27-EAEAB7EBF3F7}" dt="2025-02-24T11:36:52.044" v="11825" actId="478"/>
          <ac:spMkLst>
            <pc:docMk/>
            <pc:sldMk cId="3728351793" sldId="263"/>
            <ac:spMk id="3" creationId="{97575D7A-9CAA-16C4-00F4-017F59A397AF}"/>
          </ac:spMkLst>
        </pc:spChg>
        <pc:spChg chg="add mod">
          <ac:chgData name="Declan Milton-Harris (1900817)" userId="2fe4579a-4ad5-4f82-a9d9-7cdd7c32a472" providerId="ADAL" clId="{EC00738A-0805-4D89-8C27-EAEAB7EBF3F7}" dt="2025-02-24T12:16:59.081" v="12628" actId="20577"/>
          <ac:spMkLst>
            <pc:docMk/>
            <pc:sldMk cId="3728351793" sldId="263"/>
            <ac:spMk id="4" creationId="{5A5A1F7E-4EDA-20DD-2179-4AD3C1930871}"/>
          </ac:spMkLst>
        </pc:spChg>
        <pc:spChg chg="add mod">
          <ac:chgData name="Declan Milton-Harris (1900817)" userId="2fe4579a-4ad5-4f82-a9d9-7cdd7c32a472" providerId="ADAL" clId="{EC00738A-0805-4D89-8C27-EAEAB7EBF3F7}" dt="2025-02-24T12:11:02.358" v="11852" actId="1076"/>
          <ac:spMkLst>
            <pc:docMk/>
            <pc:sldMk cId="3728351793" sldId="263"/>
            <ac:spMk id="5" creationId="{A168BF65-826E-B5DC-66C1-BC2196ECBB57}"/>
          </ac:spMkLst>
        </pc:spChg>
        <pc:spChg chg="add">
          <ac:chgData name="Declan Milton-Harris (1900817)" userId="2fe4579a-4ad5-4f82-a9d9-7cdd7c32a472" providerId="ADAL" clId="{EC00738A-0805-4D89-8C27-EAEAB7EBF3F7}" dt="2025-02-24T11:35:09.111" v="11768" actId="26606"/>
          <ac:spMkLst>
            <pc:docMk/>
            <pc:sldMk cId="3728351793" sldId="263"/>
            <ac:spMk id="8" creationId="{9B6B47BF-F3D0-4678-9B20-DA45E1BCAD6C}"/>
          </ac:spMkLst>
        </pc:spChg>
        <pc:spChg chg="add">
          <ac:chgData name="Declan Milton-Harris (1900817)" userId="2fe4579a-4ad5-4f82-a9d9-7cdd7c32a472" providerId="ADAL" clId="{EC00738A-0805-4D89-8C27-EAEAB7EBF3F7}" dt="2025-02-24T11:35:09.111" v="11768" actId="26606"/>
          <ac:spMkLst>
            <pc:docMk/>
            <pc:sldMk cId="3728351793" sldId="263"/>
            <ac:spMk id="10" creationId="{19334917-3673-4EF2-BA7C-CC83AEEEAE37}"/>
          </ac:spMkLst>
        </pc:spChg>
        <pc:spChg chg="add">
          <ac:chgData name="Declan Milton-Harris (1900817)" userId="2fe4579a-4ad5-4f82-a9d9-7cdd7c32a472" providerId="ADAL" clId="{EC00738A-0805-4D89-8C27-EAEAB7EBF3F7}" dt="2025-02-24T11:35:09.111" v="11768" actId="26606"/>
          <ac:spMkLst>
            <pc:docMk/>
            <pc:sldMk cId="3728351793" sldId="263"/>
            <ac:spMk id="12" creationId="{E1589AE1-C0FC-4B66-9C0D-9EB92F40F440}"/>
          </ac:spMkLst>
        </pc:spChg>
        <pc:picChg chg="add del mod">
          <ac:chgData name="Declan Milton-Harris (1900817)" userId="2fe4579a-4ad5-4f82-a9d9-7cdd7c32a472" providerId="ADAL" clId="{EC00738A-0805-4D89-8C27-EAEAB7EBF3F7}" dt="2025-02-25T11:45:11.270" v="13838"/>
          <ac:picMkLst>
            <pc:docMk/>
            <pc:sldMk cId="3728351793" sldId="263"/>
            <ac:picMk id="17" creationId="{8FE65D03-947F-299A-F35E-E19BA999677C}"/>
          </ac:picMkLst>
        </pc:picChg>
        <pc:picChg chg="add del mod">
          <ac:chgData name="Declan Milton-Harris (1900817)" userId="2fe4579a-4ad5-4f82-a9d9-7cdd7c32a472" providerId="ADAL" clId="{EC00738A-0805-4D89-8C27-EAEAB7EBF3F7}" dt="2025-02-25T12:59:43.025" v="13991"/>
          <ac:picMkLst>
            <pc:docMk/>
            <pc:sldMk cId="3728351793" sldId="263"/>
            <ac:picMk id="33" creationId="{6B6F794D-F012-29B3-5F6F-6187D1337A96}"/>
          </ac:picMkLst>
        </pc:picChg>
        <pc:picChg chg="add del mod">
          <ac:chgData name="Declan Milton-Harris (1900817)" userId="2fe4579a-4ad5-4f82-a9d9-7cdd7c32a472" providerId="ADAL" clId="{EC00738A-0805-4D89-8C27-EAEAB7EBF3F7}" dt="2025-02-25T14:14:24.295" v="14326"/>
          <ac:picMkLst>
            <pc:docMk/>
            <pc:sldMk cId="3728351793" sldId="263"/>
            <ac:picMk id="54" creationId="{93EC33B9-2B6C-DAC9-82B7-127A9FD1B410}"/>
          </ac:picMkLst>
        </pc:picChg>
        <pc:picChg chg="add del mod ord">
          <ac:chgData name="Declan Milton-Harris (1900817)" userId="2fe4579a-4ad5-4f82-a9d9-7cdd7c32a472" providerId="ADAL" clId="{EC00738A-0805-4D89-8C27-EAEAB7EBF3F7}" dt="2025-02-25T14:16:10.786" v="14327"/>
          <ac:picMkLst>
            <pc:docMk/>
            <pc:sldMk cId="3728351793" sldId="263"/>
            <ac:picMk id="66" creationId="{6EC5D030-9448-B423-A064-3E9DBE306F72}"/>
          </ac:picMkLst>
        </pc:picChg>
        <pc:picChg chg="add mod">
          <ac:chgData name="Declan Milton-Harris (1900817)" userId="2fe4579a-4ad5-4f82-a9d9-7cdd7c32a472" providerId="ADAL" clId="{EC00738A-0805-4D89-8C27-EAEAB7EBF3F7}" dt="2025-02-25T14:16:10.786" v="14327"/>
          <ac:picMkLst>
            <pc:docMk/>
            <pc:sldMk cId="3728351793" sldId="263"/>
            <ac:picMk id="67" creationId="{EB92AF79-1DE0-9A2E-C135-5DFCC4A748B4}"/>
          </ac:picMkLst>
        </pc:picChg>
      </pc:sldChg>
      <pc:sldChg chg="addSp modSp new mod modTransition setBg">
        <pc:chgData name="Declan Milton-Harris (1900817)" userId="2fe4579a-4ad5-4f82-a9d9-7cdd7c32a472" providerId="ADAL" clId="{EC00738A-0805-4D89-8C27-EAEAB7EBF3F7}" dt="2025-02-25T12:59:43.025" v="13991"/>
        <pc:sldMkLst>
          <pc:docMk/>
          <pc:sldMk cId="826734417" sldId="264"/>
        </pc:sldMkLst>
        <pc:spChg chg="mod">
          <ac:chgData name="Declan Milton-Harris (1900817)" userId="2fe4579a-4ad5-4f82-a9d9-7cdd7c32a472" providerId="ADAL" clId="{EC00738A-0805-4D89-8C27-EAEAB7EBF3F7}" dt="2025-02-24T12:19:16.662" v="12659" actId="1076"/>
          <ac:spMkLst>
            <pc:docMk/>
            <pc:sldMk cId="826734417" sldId="264"/>
            <ac:spMk id="2" creationId="{6C8B2723-6631-4D48-76AA-EFDBDB442336}"/>
          </ac:spMkLst>
        </pc:spChg>
        <pc:spChg chg="mod">
          <ac:chgData name="Declan Milton-Harris (1900817)" userId="2fe4579a-4ad5-4f82-a9d9-7cdd7c32a472" providerId="ADAL" clId="{EC00738A-0805-4D89-8C27-EAEAB7EBF3F7}" dt="2025-02-24T12:26:51.737" v="12747" actId="27636"/>
          <ac:spMkLst>
            <pc:docMk/>
            <pc:sldMk cId="826734417" sldId="264"/>
            <ac:spMk id="3" creationId="{D0F955E9-B293-8B01-8BE0-4E4BD5FEA0CB}"/>
          </ac:spMkLst>
        </pc:spChg>
        <pc:spChg chg="add">
          <ac:chgData name="Declan Milton-Harris (1900817)" userId="2fe4579a-4ad5-4f82-a9d9-7cdd7c32a472" providerId="ADAL" clId="{EC00738A-0805-4D89-8C27-EAEAB7EBF3F7}" dt="2025-02-24T12:19:02.251" v="12652" actId="26606"/>
          <ac:spMkLst>
            <pc:docMk/>
            <pc:sldMk cId="826734417" sldId="264"/>
            <ac:spMk id="8" creationId="{8D1F1056-9A78-4FBC-9404-54512B6B5852}"/>
          </ac:spMkLst>
        </pc:spChg>
        <pc:spChg chg="add">
          <ac:chgData name="Declan Milton-Harris (1900817)" userId="2fe4579a-4ad5-4f82-a9d9-7cdd7c32a472" providerId="ADAL" clId="{EC00738A-0805-4D89-8C27-EAEAB7EBF3F7}" dt="2025-02-24T12:19:02.251" v="12652" actId="26606"/>
          <ac:spMkLst>
            <pc:docMk/>
            <pc:sldMk cId="826734417" sldId="264"/>
            <ac:spMk id="10" creationId="{9659E4B7-86DE-4B00-A707-DD85CE5DB356}"/>
          </ac:spMkLst>
        </pc:spChg>
      </pc:sldChg>
    </pc:docChg>
  </pc:docChgLst>
  <pc:docChgLst>
    <pc:chgData name="Declan Milton-Harris (1900817)" userId="S::1900817@student.uwtsd.ac.uk::2fe4579a-4ad5-4f82-a9d9-7cdd7c32a472" providerId="AD" clId="Web-{2968E4D2-680C-260D-4B72-9E1F0C399C7E}"/>
    <pc:docChg chg="modSld">
      <pc:chgData name="Declan Milton-Harris (1900817)" userId="S::1900817@student.uwtsd.ac.uk::2fe4579a-4ad5-4f82-a9d9-7cdd7c32a472" providerId="AD" clId="Web-{2968E4D2-680C-260D-4B72-9E1F0C399C7E}" dt="2025-02-16T11:16:17.118" v="29" actId="1076"/>
      <pc:docMkLst>
        <pc:docMk/>
      </pc:docMkLst>
      <pc:sldChg chg="modSp">
        <pc:chgData name="Declan Milton-Harris (1900817)" userId="S::1900817@student.uwtsd.ac.uk::2fe4579a-4ad5-4f82-a9d9-7cdd7c32a472" providerId="AD" clId="Web-{2968E4D2-680C-260D-4B72-9E1F0C399C7E}" dt="2025-02-16T11:16:02.571" v="26" actId="20577"/>
        <pc:sldMkLst>
          <pc:docMk/>
          <pc:sldMk cId="2947852669" sldId="257"/>
        </pc:sldMkLst>
        <pc:spChg chg="mod">
          <ac:chgData name="Declan Milton-Harris (1900817)" userId="S::1900817@student.uwtsd.ac.uk::2fe4579a-4ad5-4f82-a9d9-7cdd7c32a472" providerId="AD" clId="Web-{2968E4D2-680C-260D-4B72-9E1F0C399C7E}" dt="2025-02-16T11:16:02.571" v="26" actId="20577"/>
          <ac:spMkLst>
            <pc:docMk/>
            <pc:sldMk cId="2947852669" sldId="257"/>
            <ac:spMk id="6" creationId="{C950C6B4-3B5D-DA8F-3794-725F7A3E00A9}"/>
          </ac:spMkLst>
        </pc:spChg>
        <pc:spChg chg="mod">
          <ac:chgData name="Declan Milton-Harris (1900817)" userId="S::1900817@student.uwtsd.ac.uk::2fe4579a-4ad5-4f82-a9d9-7cdd7c32a472" providerId="AD" clId="Web-{2968E4D2-680C-260D-4B72-9E1F0C399C7E}" dt="2025-02-16T11:13:49.162" v="14" actId="20577"/>
          <ac:spMkLst>
            <pc:docMk/>
            <pc:sldMk cId="2947852669" sldId="257"/>
            <ac:spMk id="16" creationId="{AD21AB21-054E-4E45-6348-EE72C3EDA95D}"/>
          </ac:spMkLst>
        </pc:spChg>
      </pc:sldChg>
      <pc:sldChg chg="modSp">
        <pc:chgData name="Declan Milton-Harris (1900817)" userId="S::1900817@student.uwtsd.ac.uk::2fe4579a-4ad5-4f82-a9d9-7cdd7c32a472" providerId="AD" clId="Web-{2968E4D2-680C-260D-4B72-9E1F0C399C7E}" dt="2025-02-16T11:16:17.118" v="29" actId="1076"/>
        <pc:sldMkLst>
          <pc:docMk/>
          <pc:sldMk cId="1381879864" sldId="258"/>
        </pc:sldMkLst>
        <pc:spChg chg="mod">
          <ac:chgData name="Declan Milton-Harris (1900817)" userId="S::1900817@student.uwtsd.ac.uk::2fe4579a-4ad5-4f82-a9d9-7cdd7c32a472" providerId="AD" clId="Web-{2968E4D2-680C-260D-4B72-9E1F0C399C7E}" dt="2025-02-16T11:16:10.290" v="28" actId="1076"/>
          <ac:spMkLst>
            <pc:docMk/>
            <pc:sldMk cId="1381879864" sldId="258"/>
            <ac:spMk id="3" creationId="{01AD36B9-A7C0-718E-B3BA-E000E65749C0}"/>
          </ac:spMkLst>
        </pc:spChg>
        <pc:spChg chg="mod">
          <ac:chgData name="Declan Milton-Harris (1900817)" userId="S::1900817@student.uwtsd.ac.uk::2fe4579a-4ad5-4f82-a9d9-7cdd7c32a472" providerId="AD" clId="Web-{2968E4D2-680C-260D-4B72-9E1F0C399C7E}" dt="2025-02-16T11:12:31.941" v="7" actId="1076"/>
          <ac:spMkLst>
            <pc:docMk/>
            <pc:sldMk cId="1381879864" sldId="258"/>
            <ac:spMk id="12" creationId="{64D789EB-6A38-FDE7-48C5-BFCCC45D016E}"/>
          </ac:spMkLst>
        </pc:spChg>
        <pc:graphicFrameChg chg="mod modGraphic">
          <ac:chgData name="Declan Milton-Harris (1900817)" userId="S::1900817@student.uwtsd.ac.uk::2fe4579a-4ad5-4f82-a9d9-7cdd7c32a472" providerId="AD" clId="Web-{2968E4D2-680C-260D-4B72-9E1F0C399C7E}" dt="2025-02-16T11:16:06.149" v="27"/>
          <ac:graphicFrameMkLst>
            <pc:docMk/>
            <pc:sldMk cId="1381879864" sldId="258"/>
            <ac:graphicFrameMk id="6" creationId="{0D9D3438-2F96-A961-BC4C-55BB09FBC43E}"/>
          </ac:graphicFrameMkLst>
        </pc:graphicFrameChg>
      </pc:sldChg>
    </pc:docChg>
  </pc:docChgLst>
  <pc:docChgLst>
    <pc:chgData name="Declan Milton-Harris (1900817)" userId="S::1900817@student.uwtsd.ac.uk::2fe4579a-4ad5-4f82-a9d9-7cdd7c32a472" providerId="AD" clId="Web-{1ED83445-038D-39B5-2BC4-EBEBD22B3C1E}"/>
    <pc:docChg chg="modSld">
      <pc:chgData name="Declan Milton-Harris (1900817)" userId="S::1900817@student.uwtsd.ac.uk::2fe4579a-4ad5-4f82-a9d9-7cdd7c32a472" providerId="AD" clId="Web-{1ED83445-038D-39B5-2BC4-EBEBD22B3C1E}" dt="2025-02-10T09:30:36.874" v="5" actId="20577"/>
      <pc:docMkLst>
        <pc:docMk/>
      </pc:docMkLst>
      <pc:sldChg chg="modSp">
        <pc:chgData name="Declan Milton-Harris (1900817)" userId="S::1900817@student.uwtsd.ac.uk::2fe4579a-4ad5-4f82-a9d9-7cdd7c32a472" providerId="AD" clId="Web-{1ED83445-038D-39B5-2BC4-EBEBD22B3C1E}" dt="2025-02-10T09:26:50.664" v="2" actId="20577"/>
        <pc:sldMkLst>
          <pc:docMk/>
          <pc:sldMk cId="1429910769" sldId="256"/>
        </pc:sldMkLst>
        <pc:spChg chg="mod">
          <ac:chgData name="Declan Milton-Harris (1900817)" userId="S::1900817@student.uwtsd.ac.uk::2fe4579a-4ad5-4f82-a9d9-7cdd7c32a472" providerId="AD" clId="Web-{1ED83445-038D-39B5-2BC4-EBEBD22B3C1E}" dt="2025-02-10T09:26:50.664" v="2" actId="20577"/>
          <ac:spMkLst>
            <pc:docMk/>
            <pc:sldMk cId="1429910769" sldId="256"/>
            <ac:spMk id="2" creationId="{A95CDFCF-896E-57EA-958F-F2F65D56E905}"/>
          </ac:spMkLst>
        </pc:spChg>
      </pc:sldChg>
      <pc:sldChg chg="modSp">
        <pc:chgData name="Declan Milton-Harris (1900817)" userId="S::1900817@student.uwtsd.ac.uk::2fe4579a-4ad5-4f82-a9d9-7cdd7c32a472" providerId="AD" clId="Web-{1ED83445-038D-39B5-2BC4-EBEBD22B3C1E}" dt="2025-02-10T09:30:36.874" v="5" actId="20577"/>
        <pc:sldMkLst>
          <pc:docMk/>
          <pc:sldMk cId="1381879864" sldId="258"/>
        </pc:sldMkLst>
      </pc:sldChg>
    </pc:docChg>
  </pc:docChgLst>
  <pc:docChgLst>
    <pc:chgData name="Declan Milton-Harris (1900817)" userId="S::1900817@student.uwtsd.ac.uk::2fe4579a-4ad5-4f82-a9d9-7cdd7c32a472" providerId="AD" clId="Web-{AF4B1C9E-7493-123C-3F67-178B20C10036}"/>
    <pc:docChg chg="modSld">
      <pc:chgData name="Declan Milton-Harris (1900817)" userId="S::1900817@student.uwtsd.ac.uk::2fe4579a-4ad5-4f82-a9d9-7cdd7c32a472" providerId="AD" clId="Web-{AF4B1C9E-7493-123C-3F67-178B20C10036}" dt="2025-02-12T19:58:16.003" v="73"/>
      <pc:docMkLst>
        <pc:docMk/>
      </pc:docMkLst>
      <pc:sldChg chg="modSp">
        <pc:chgData name="Declan Milton-Harris (1900817)" userId="S::1900817@student.uwtsd.ac.uk::2fe4579a-4ad5-4f82-a9d9-7cdd7c32a472" providerId="AD" clId="Web-{AF4B1C9E-7493-123C-3F67-178B20C10036}" dt="2025-02-12T19:58:16.003" v="73"/>
        <pc:sldMkLst>
          <pc:docMk/>
          <pc:sldMk cId="2947852669" sldId="257"/>
        </pc:sldMkLst>
        <pc:graphicFrameChg chg="mod modGraphic">
          <ac:chgData name="Declan Milton-Harris (1900817)" userId="S::1900817@student.uwtsd.ac.uk::2fe4579a-4ad5-4f82-a9d9-7cdd7c32a472" providerId="AD" clId="Web-{AF4B1C9E-7493-123C-3F67-178B20C10036}" dt="2025-02-12T19:58:16.003" v="73"/>
          <ac:graphicFrameMkLst>
            <pc:docMk/>
            <pc:sldMk cId="2947852669" sldId="257"/>
            <ac:graphicFrameMk id="14" creationId="{527F45CE-F6B1-3527-F3D7-90136F3465A7}"/>
          </ac:graphicFrameMkLst>
        </pc:graphicFrameChg>
      </pc:sldChg>
      <pc:sldChg chg="addSp delSp modSp">
        <pc:chgData name="Declan Milton-Harris (1900817)" userId="S::1900817@student.uwtsd.ac.uk::2fe4579a-4ad5-4f82-a9d9-7cdd7c32a472" providerId="AD" clId="Web-{AF4B1C9E-7493-123C-3F67-178B20C10036}" dt="2025-02-12T19:13:06.321" v="59" actId="20577"/>
        <pc:sldMkLst>
          <pc:docMk/>
          <pc:sldMk cId="1381879864" sldId="258"/>
        </pc:sldMkLst>
        <pc:spChg chg="mod">
          <ac:chgData name="Declan Milton-Harris (1900817)" userId="S::1900817@student.uwtsd.ac.uk::2fe4579a-4ad5-4f82-a9d9-7cdd7c32a472" providerId="AD" clId="Web-{AF4B1C9E-7493-123C-3F67-178B20C10036}" dt="2025-02-12T19:09:35.744" v="12" actId="1076"/>
          <ac:spMkLst>
            <pc:docMk/>
            <pc:sldMk cId="1381879864" sldId="258"/>
            <ac:spMk id="2" creationId="{0B56316D-5675-35DA-9BD6-2BC0BDACA4CF}"/>
          </ac:spMkLst>
        </pc:spChg>
        <pc:spChg chg="add mod">
          <ac:chgData name="Declan Milton-Harris (1900817)" userId="S::1900817@student.uwtsd.ac.uk::2fe4579a-4ad5-4f82-a9d9-7cdd7c32a472" providerId="AD" clId="Web-{AF4B1C9E-7493-123C-3F67-178B20C10036}" dt="2025-02-12T19:13:06.321" v="59" actId="20577"/>
          <ac:spMkLst>
            <pc:docMk/>
            <pc:sldMk cId="1381879864" sldId="258"/>
            <ac:spMk id="3" creationId="{01AD36B9-A7C0-718E-B3BA-E000E65749C0}"/>
          </ac:spMkLst>
        </pc:spChg>
        <pc:spChg chg="mod">
          <ac:chgData name="Declan Milton-Harris (1900817)" userId="S::1900817@student.uwtsd.ac.uk::2fe4579a-4ad5-4f82-a9d9-7cdd7c32a472" providerId="AD" clId="Web-{AF4B1C9E-7493-123C-3F67-178B20C10036}" dt="2025-02-12T19:09:39.276" v="13" actId="1076"/>
          <ac:spMkLst>
            <pc:docMk/>
            <pc:sldMk cId="1381879864" sldId="258"/>
            <ac:spMk id="7" creationId="{05DBFE50-C028-F855-4169-57C68CCFE65A}"/>
          </ac:spMkLst>
        </pc:spChg>
        <pc:spChg chg="mod">
          <ac:chgData name="Declan Milton-Harris (1900817)" userId="S::1900817@student.uwtsd.ac.uk::2fe4579a-4ad5-4f82-a9d9-7cdd7c32a472" providerId="AD" clId="Web-{AF4B1C9E-7493-123C-3F67-178B20C10036}" dt="2025-02-12T19:12:30.865" v="53" actId="14100"/>
          <ac:spMkLst>
            <pc:docMk/>
            <pc:sldMk cId="1381879864" sldId="258"/>
            <ac:spMk id="12" creationId="{64D789EB-6A38-FDE7-48C5-BFCCC45D016E}"/>
          </ac:spMkLst>
        </pc:spChg>
        <pc:graphicFrameChg chg="mod modGraphic">
          <ac:chgData name="Declan Milton-Harris (1900817)" userId="S::1900817@student.uwtsd.ac.uk::2fe4579a-4ad5-4f82-a9d9-7cdd7c32a472" providerId="AD" clId="Web-{AF4B1C9E-7493-123C-3F67-178B20C10036}" dt="2025-02-12T19:09:51.667" v="16"/>
          <ac:graphicFrameMkLst>
            <pc:docMk/>
            <pc:sldMk cId="1381879864" sldId="258"/>
            <ac:graphicFrameMk id="6" creationId="{0D9D3438-2F96-A961-BC4C-55BB09FBC43E}"/>
          </ac:graphicFrameMkLst>
        </pc:graphicFrameChg>
      </pc:sldChg>
      <pc:sldChg chg="modSp">
        <pc:chgData name="Declan Milton-Harris (1900817)" userId="S::1900817@student.uwtsd.ac.uk::2fe4579a-4ad5-4f82-a9d9-7cdd7c32a472" providerId="AD" clId="Web-{AF4B1C9E-7493-123C-3F67-178B20C10036}" dt="2025-02-12T19:09:15.868" v="9" actId="1076"/>
        <pc:sldMkLst>
          <pc:docMk/>
          <pc:sldMk cId="2849662798" sldId="261"/>
        </pc:sldMkLst>
        <pc:spChg chg="mod">
          <ac:chgData name="Declan Milton-Harris (1900817)" userId="S::1900817@student.uwtsd.ac.uk::2fe4579a-4ad5-4f82-a9d9-7cdd7c32a472" providerId="AD" clId="Web-{AF4B1C9E-7493-123C-3F67-178B20C10036}" dt="2025-02-12T19:09:15.868" v="9" actId="1076"/>
          <ac:spMkLst>
            <pc:docMk/>
            <pc:sldMk cId="2849662798" sldId="261"/>
            <ac:spMk id="2" creationId="{169A57DE-D330-4B9A-01E1-3162A7760DDD}"/>
          </ac:spMkLst>
        </pc:spChg>
      </pc:sldChg>
    </pc:docChg>
  </pc:docChgLst>
  <pc:docChgLst>
    <pc:chgData name="Declan Milton-Harris (1900817)" userId="2fe4579a-4ad5-4f82-a9d9-7cdd7c32a472" providerId="ADAL" clId="{F3CDED40-1F6C-46BC-93C9-4426B603780E}"/>
    <pc:docChg chg="undo custSel addSld modSld sldOrd">
      <pc:chgData name="Declan Milton-Harris (1900817)" userId="2fe4579a-4ad5-4f82-a9d9-7cdd7c32a472" providerId="ADAL" clId="{F3CDED40-1F6C-46BC-93C9-4426B603780E}" dt="2025-02-10T20:32:09.247" v="1682"/>
      <pc:docMkLst>
        <pc:docMk/>
      </pc:docMkLst>
      <pc:sldChg chg="modSp mod">
        <pc:chgData name="Declan Milton-Harris (1900817)" userId="2fe4579a-4ad5-4f82-a9d9-7cdd7c32a472" providerId="ADAL" clId="{F3CDED40-1F6C-46BC-93C9-4426B603780E}" dt="2025-02-10T20:30:56.621" v="1675" actId="207"/>
        <pc:sldMkLst>
          <pc:docMk/>
          <pc:sldMk cId="1429910769" sldId="256"/>
        </pc:sldMkLst>
        <pc:spChg chg="mod">
          <ac:chgData name="Declan Milton-Harris (1900817)" userId="2fe4579a-4ad5-4f82-a9d9-7cdd7c32a472" providerId="ADAL" clId="{F3CDED40-1F6C-46BC-93C9-4426B603780E}" dt="2025-02-10T20:30:56.621" v="1675" actId="207"/>
          <ac:spMkLst>
            <pc:docMk/>
            <pc:sldMk cId="1429910769" sldId="256"/>
            <ac:spMk id="3" creationId="{DB159320-5963-A521-61CD-700C44610797}"/>
          </ac:spMkLst>
        </pc:spChg>
      </pc:sldChg>
      <pc:sldChg chg="addSp delSp modSp mod">
        <pc:chgData name="Declan Milton-Harris (1900817)" userId="2fe4579a-4ad5-4f82-a9d9-7cdd7c32a472" providerId="ADAL" clId="{F3CDED40-1F6C-46BC-93C9-4426B603780E}" dt="2025-02-10T20:30:28.285" v="1672" actId="207"/>
        <pc:sldMkLst>
          <pc:docMk/>
          <pc:sldMk cId="2947852669" sldId="257"/>
        </pc:sldMkLst>
        <pc:spChg chg="mod">
          <ac:chgData name="Declan Milton-Harris (1900817)" userId="2fe4579a-4ad5-4f82-a9d9-7cdd7c32a472" providerId="ADAL" clId="{F3CDED40-1F6C-46BC-93C9-4426B603780E}" dt="2025-02-10T19:56:56.851" v="744" actId="1076"/>
          <ac:spMkLst>
            <pc:docMk/>
            <pc:sldMk cId="2947852669" sldId="257"/>
            <ac:spMk id="2" creationId="{F0BD0869-04AC-0B13-E1E9-27E1F10732C0}"/>
          </ac:spMkLst>
        </pc:spChg>
        <pc:spChg chg="add mod">
          <ac:chgData name="Declan Milton-Harris (1900817)" userId="2fe4579a-4ad5-4f82-a9d9-7cdd7c32a472" providerId="ADAL" clId="{F3CDED40-1F6C-46BC-93C9-4426B603780E}" dt="2025-02-10T20:30:28.285" v="1672" actId="207"/>
          <ac:spMkLst>
            <pc:docMk/>
            <pc:sldMk cId="2947852669" sldId="257"/>
            <ac:spMk id="6" creationId="{C950C6B4-3B5D-DA8F-3794-725F7A3E00A9}"/>
          </ac:spMkLst>
        </pc:spChg>
        <pc:spChg chg="add mod">
          <ac:chgData name="Declan Milton-Harris (1900817)" userId="2fe4579a-4ad5-4f82-a9d9-7cdd7c32a472" providerId="ADAL" clId="{F3CDED40-1F6C-46BC-93C9-4426B603780E}" dt="2025-02-10T20:28:12.335" v="1655" actId="20577"/>
          <ac:spMkLst>
            <pc:docMk/>
            <pc:sldMk cId="2947852669" sldId="257"/>
            <ac:spMk id="13" creationId="{596AF6C3-4C09-07B1-46A3-D847B7D1FDF0}"/>
          </ac:spMkLst>
        </pc:spChg>
        <pc:spChg chg="add mod">
          <ac:chgData name="Declan Milton-Harris (1900817)" userId="2fe4579a-4ad5-4f82-a9d9-7cdd7c32a472" providerId="ADAL" clId="{F3CDED40-1F6C-46BC-93C9-4426B603780E}" dt="2025-02-10T19:58:31.555" v="812" actId="1076"/>
          <ac:spMkLst>
            <pc:docMk/>
            <pc:sldMk cId="2947852669" sldId="257"/>
            <ac:spMk id="15" creationId="{13527E90-0C31-9EA8-77FC-650F230BD10A}"/>
          </ac:spMkLst>
        </pc:spChg>
        <pc:spChg chg="add mod">
          <ac:chgData name="Declan Milton-Harris (1900817)" userId="2fe4579a-4ad5-4f82-a9d9-7cdd7c32a472" providerId="ADAL" clId="{F3CDED40-1F6C-46BC-93C9-4426B603780E}" dt="2025-02-10T20:30:24.905" v="1671" actId="207"/>
          <ac:spMkLst>
            <pc:docMk/>
            <pc:sldMk cId="2947852669" sldId="257"/>
            <ac:spMk id="16" creationId="{AD21AB21-054E-4E45-6348-EE72C3EDA95D}"/>
          </ac:spMkLst>
        </pc:spChg>
        <pc:graphicFrameChg chg="add mod modGraphic">
          <ac:chgData name="Declan Milton-Harris (1900817)" userId="2fe4579a-4ad5-4f82-a9d9-7cdd7c32a472" providerId="ADAL" clId="{F3CDED40-1F6C-46BC-93C9-4426B603780E}" dt="2025-02-10T19:57:03.065" v="747" actId="1076"/>
          <ac:graphicFrameMkLst>
            <pc:docMk/>
            <pc:sldMk cId="2947852669" sldId="257"/>
            <ac:graphicFrameMk id="14" creationId="{527F45CE-F6B1-3527-F3D7-90136F3465A7}"/>
          </ac:graphicFrameMkLst>
        </pc:graphicFrameChg>
        <pc:picChg chg="add mod">
          <ac:chgData name="Declan Milton-Harris (1900817)" userId="2fe4579a-4ad5-4f82-a9d9-7cdd7c32a472" providerId="ADAL" clId="{F3CDED40-1F6C-46BC-93C9-4426B603780E}" dt="2025-02-10T19:57:09.747" v="750" actId="1076"/>
          <ac:picMkLst>
            <pc:docMk/>
            <pc:sldMk cId="2947852669" sldId="257"/>
            <ac:picMk id="5" creationId="{192D3B13-30E6-170D-FFA1-04EDB8FF27B5}"/>
          </ac:picMkLst>
        </pc:picChg>
      </pc:sldChg>
      <pc:sldChg chg="addSp modSp new mod setBg">
        <pc:chgData name="Declan Milton-Harris (1900817)" userId="2fe4579a-4ad5-4f82-a9d9-7cdd7c32a472" providerId="ADAL" clId="{F3CDED40-1F6C-46BC-93C9-4426B603780E}" dt="2025-02-10T20:31:50.956" v="1680" actId="1076"/>
        <pc:sldMkLst>
          <pc:docMk/>
          <pc:sldMk cId="1381879864" sldId="258"/>
        </pc:sldMkLst>
        <pc:spChg chg="mod">
          <ac:chgData name="Declan Milton-Harris (1900817)" userId="2fe4579a-4ad5-4f82-a9d9-7cdd7c32a472" providerId="ADAL" clId="{F3CDED40-1F6C-46BC-93C9-4426B603780E}" dt="2025-02-10T20:31:50.956" v="1680" actId="1076"/>
          <ac:spMkLst>
            <pc:docMk/>
            <pc:sldMk cId="1381879864" sldId="258"/>
            <ac:spMk id="2" creationId="{0B56316D-5675-35DA-9BD6-2BC0BDACA4CF}"/>
          </ac:spMkLst>
        </pc:spChg>
        <pc:spChg chg="mod">
          <ac:chgData name="Declan Milton-Harris (1900817)" userId="2fe4579a-4ad5-4f82-a9d9-7cdd7c32a472" providerId="ADAL" clId="{F3CDED40-1F6C-46BC-93C9-4426B603780E}" dt="2025-02-10T20:31:35.660" v="1678" actId="1076"/>
          <ac:spMkLst>
            <pc:docMk/>
            <pc:sldMk cId="1381879864" sldId="258"/>
            <ac:spMk id="7" creationId="{05DBFE50-C028-F855-4169-57C68CCFE65A}"/>
          </ac:spMkLst>
        </pc:spChg>
        <pc:spChg chg="add">
          <ac:chgData name="Declan Milton-Harris (1900817)" userId="2fe4579a-4ad5-4f82-a9d9-7cdd7c32a472" providerId="ADAL" clId="{F3CDED40-1F6C-46BC-93C9-4426B603780E}" dt="2025-02-07T17:28:23.733" v="97" actId="26606"/>
          <ac:spMkLst>
            <pc:docMk/>
            <pc:sldMk cId="1381879864" sldId="258"/>
            <ac:spMk id="8" creationId="{8D1F1056-9A78-4FBC-9404-54512B6B5852}"/>
          </ac:spMkLst>
        </pc:spChg>
        <pc:spChg chg="add">
          <ac:chgData name="Declan Milton-Harris (1900817)" userId="2fe4579a-4ad5-4f82-a9d9-7cdd7c32a472" providerId="ADAL" clId="{F3CDED40-1F6C-46BC-93C9-4426B603780E}" dt="2025-02-07T17:28:23.733" v="97" actId="26606"/>
          <ac:spMkLst>
            <pc:docMk/>
            <pc:sldMk cId="1381879864" sldId="258"/>
            <ac:spMk id="10" creationId="{9659E4B7-86DE-4B00-A707-DD85CE5DB356}"/>
          </ac:spMkLst>
        </pc:spChg>
        <pc:spChg chg="mod">
          <ac:chgData name="Declan Milton-Harris (1900817)" userId="2fe4579a-4ad5-4f82-a9d9-7cdd7c32a472" providerId="ADAL" clId="{F3CDED40-1F6C-46BC-93C9-4426B603780E}" dt="2025-02-10T20:28:29.887" v="1663" actId="255"/>
          <ac:spMkLst>
            <pc:docMk/>
            <pc:sldMk cId="1381879864" sldId="258"/>
            <ac:spMk id="12" creationId="{64D789EB-6A38-FDE7-48C5-BFCCC45D016E}"/>
          </ac:spMkLst>
        </pc:spChg>
        <pc:graphicFrameChg chg="mod modGraphic">
          <ac:chgData name="Declan Milton-Harris (1900817)" userId="2fe4579a-4ad5-4f82-a9d9-7cdd7c32a472" providerId="ADAL" clId="{F3CDED40-1F6C-46BC-93C9-4426B603780E}" dt="2025-02-10T20:31:32.548" v="1677" actId="1076"/>
          <ac:graphicFrameMkLst>
            <pc:docMk/>
            <pc:sldMk cId="1381879864" sldId="258"/>
            <ac:graphicFrameMk id="6" creationId="{0D9D3438-2F96-A961-BC4C-55BB09FBC43E}"/>
          </ac:graphicFrameMkLst>
        </pc:graphicFrameChg>
      </pc:sldChg>
      <pc:sldChg chg="addSp modSp new mod setBg setClrOvrMap">
        <pc:chgData name="Declan Milton-Harris (1900817)" userId="2fe4579a-4ad5-4f82-a9d9-7cdd7c32a472" providerId="ADAL" clId="{F3CDED40-1F6C-46BC-93C9-4426B603780E}" dt="2025-02-07T17:33:18.095" v="238" actId="20577"/>
        <pc:sldMkLst>
          <pc:docMk/>
          <pc:sldMk cId="226150428" sldId="259"/>
        </pc:sldMkLst>
        <pc:spChg chg="mod">
          <ac:chgData name="Declan Milton-Harris (1900817)" userId="2fe4579a-4ad5-4f82-a9d9-7cdd7c32a472" providerId="ADAL" clId="{F3CDED40-1F6C-46BC-93C9-4426B603780E}" dt="2025-02-07T17:33:18.095" v="238" actId="20577"/>
          <ac:spMkLst>
            <pc:docMk/>
            <pc:sldMk cId="226150428" sldId="259"/>
            <ac:spMk id="2" creationId="{CA0B76D2-3AB7-2341-E197-3AF376A39E4E}"/>
          </ac:spMkLst>
        </pc:spChg>
        <pc:spChg chg="add">
          <ac:chgData name="Declan Milton-Harris (1900817)" userId="2fe4579a-4ad5-4f82-a9d9-7cdd7c32a472" providerId="ADAL" clId="{F3CDED40-1F6C-46BC-93C9-4426B603780E}" dt="2025-02-07T17:31:23.935" v="168" actId="26606"/>
          <ac:spMkLst>
            <pc:docMk/>
            <pc:sldMk cId="226150428" sldId="259"/>
            <ac:spMk id="8" creationId="{9B6B47BF-F3D0-4678-9B20-DA45E1BCAD6C}"/>
          </ac:spMkLst>
        </pc:spChg>
        <pc:spChg chg="add">
          <ac:chgData name="Declan Milton-Harris (1900817)" userId="2fe4579a-4ad5-4f82-a9d9-7cdd7c32a472" providerId="ADAL" clId="{F3CDED40-1F6C-46BC-93C9-4426B603780E}" dt="2025-02-07T17:31:23.935" v="168" actId="26606"/>
          <ac:spMkLst>
            <pc:docMk/>
            <pc:sldMk cId="226150428" sldId="259"/>
            <ac:spMk id="10" creationId="{19334917-3673-4EF2-BA7C-CC83AEEEAE37}"/>
          </ac:spMkLst>
        </pc:spChg>
        <pc:spChg chg="add">
          <ac:chgData name="Declan Milton-Harris (1900817)" userId="2fe4579a-4ad5-4f82-a9d9-7cdd7c32a472" providerId="ADAL" clId="{F3CDED40-1F6C-46BC-93C9-4426B603780E}" dt="2025-02-07T17:31:23.935" v="168" actId="26606"/>
          <ac:spMkLst>
            <pc:docMk/>
            <pc:sldMk cId="226150428" sldId="259"/>
            <ac:spMk id="12" creationId="{E1589AE1-C0FC-4B66-9C0D-9EB92F40F440}"/>
          </ac:spMkLst>
        </pc:spChg>
      </pc:sldChg>
      <pc:sldChg chg="addSp modSp new mod setBg">
        <pc:chgData name="Declan Milton-Harris (1900817)" userId="2fe4579a-4ad5-4f82-a9d9-7cdd7c32a472" providerId="ADAL" clId="{F3CDED40-1F6C-46BC-93C9-4426B603780E}" dt="2025-02-07T17:33:59.521" v="273" actId="20577"/>
        <pc:sldMkLst>
          <pc:docMk/>
          <pc:sldMk cId="477119721" sldId="260"/>
        </pc:sldMkLst>
        <pc:spChg chg="mod">
          <ac:chgData name="Declan Milton-Harris (1900817)" userId="2fe4579a-4ad5-4f82-a9d9-7cdd7c32a472" providerId="ADAL" clId="{F3CDED40-1F6C-46BC-93C9-4426B603780E}" dt="2025-02-07T17:33:59.521" v="273" actId="20577"/>
          <ac:spMkLst>
            <pc:docMk/>
            <pc:sldMk cId="477119721" sldId="260"/>
            <ac:spMk id="2" creationId="{6B41CD35-A72D-9EA4-AB10-27B572E21C78}"/>
          </ac:spMkLst>
        </pc:spChg>
        <pc:spChg chg="add">
          <ac:chgData name="Declan Milton-Harris (1900817)" userId="2fe4579a-4ad5-4f82-a9d9-7cdd7c32a472" providerId="ADAL" clId="{F3CDED40-1F6C-46BC-93C9-4426B603780E}" dt="2025-02-07T17:31:32.997" v="169" actId="26606"/>
          <ac:spMkLst>
            <pc:docMk/>
            <pc:sldMk cId="477119721" sldId="260"/>
            <ac:spMk id="8" creationId="{8D1F1056-9A78-4FBC-9404-54512B6B5852}"/>
          </ac:spMkLst>
        </pc:spChg>
        <pc:spChg chg="add">
          <ac:chgData name="Declan Milton-Harris (1900817)" userId="2fe4579a-4ad5-4f82-a9d9-7cdd7c32a472" providerId="ADAL" clId="{F3CDED40-1F6C-46BC-93C9-4426B603780E}" dt="2025-02-07T17:31:32.997" v="169" actId="26606"/>
          <ac:spMkLst>
            <pc:docMk/>
            <pc:sldMk cId="477119721" sldId="260"/>
            <ac:spMk id="10" creationId="{9659E4B7-86DE-4B00-A707-DD85CE5DB356}"/>
          </ac:spMkLst>
        </pc:spChg>
      </pc:sldChg>
      <pc:sldChg chg="new ord">
        <pc:chgData name="Declan Milton-Harris (1900817)" userId="2fe4579a-4ad5-4f82-a9d9-7cdd7c32a472" providerId="ADAL" clId="{F3CDED40-1F6C-46BC-93C9-4426B603780E}" dt="2025-02-10T20:32:09.247" v="1682"/>
        <pc:sldMkLst>
          <pc:docMk/>
          <pc:sldMk cId="2849662798" sldId="2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F47F3-97C2-4996-9E43-80BB2A19147D}" type="datetimeFigureOut">
              <a:rPr lang="en-GB" smtClean="0"/>
              <a:t>25/02/2025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44C3AC-9755-492C-B3E7-025CE231B3FB}" type="slidenum">
              <a:rPr lang="en-GB" smtClean="0"/>
              <a:t>‹#›</a:t>
            </a:fld>
            <a:endParaRPr lang="en-GB"/>
          </a:p>
        </p:txBody>
      </p:sp>
    </p:spTree>
    <p:extLst>
      <p:ext uri="{BB962C8B-B14F-4D97-AF65-F5344CB8AC3E}">
        <p14:creationId xmlns:p14="http://schemas.microsoft.com/office/powerpoint/2010/main" val="2478171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2022 PISA scores for Wales were considerably lower than the average and below </a:t>
            </a:r>
            <a:r>
              <a:rPr lang="en-GB" dirty="0" err="1"/>
              <a:t>Wales’</a:t>
            </a:r>
            <a:r>
              <a:rPr lang="en-GB" dirty="0"/>
              <a:t> previous performance.</a:t>
            </a:r>
          </a:p>
          <a:p>
            <a:endParaRPr lang="en-GB" dirty="0"/>
          </a:p>
          <a:p>
            <a:r>
              <a:rPr lang="en-GB" dirty="0"/>
              <a:t> National education standards are declining, emphasising the importance to provide a better education experience for all learners to succeed (Welsh government, 2023a).</a:t>
            </a:r>
          </a:p>
          <a:p>
            <a:endParaRPr lang="en-GB" dirty="0"/>
          </a:p>
          <a:p>
            <a:r>
              <a:rPr lang="en-GB" dirty="0"/>
              <a:t> The UNCRC (1989) propose article 29 identifying the child’s right to academic progression, which is not portrayed in PISA results. </a:t>
            </a:r>
          </a:p>
          <a:p>
            <a:endParaRPr lang="en-GB" dirty="0"/>
          </a:p>
          <a:p>
            <a:r>
              <a:rPr lang="en-GB" dirty="0"/>
              <a:t>Kelty and Wakabayashi (2020) state that family-engagement through further access and support within schools is a vital component in a child’s academic success.</a:t>
            </a:r>
          </a:p>
          <a:p>
            <a:endParaRPr lang="en-GB" dirty="0"/>
          </a:p>
          <a:p>
            <a:r>
              <a:rPr lang="en-GB" dirty="0"/>
              <a:t> Therefore, family engagement could be a strategy to increase children’s academic attainment to ensure more prosperous, equal societies aligning with the aims of the Well-being of Future Generations (Wales) Act 2015. </a:t>
            </a:r>
          </a:p>
          <a:p>
            <a:endParaRPr lang="en-GB" dirty="0"/>
          </a:p>
          <a:p>
            <a:r>
              <a:rPr lang="en-GB" dirty="0"/>
              <a:t>Presentation objectives:</a:t>
            </a:r>
          </a:p>
          <a:p>
            <a:r>
              <a:rPr lang="en-GB" dirty="0"/>
              <a:t>•	Critically analyse how the family-engagement strategy can facilitate pupil’s academic needs.</a:t>
            </a:r>
          </a:p>
          <a:p>
            <a:r>
              <a:rPr lang="en-GB" dirty="0"/>
              <a:t>•	Assess the impact and implications of the strategy on children, families and communities.</a:t>
            </a:r>
          </a:p>
          <a:p>
            <a:r>
              <a:rPr lang="en-GB" dirty="0"/>
              <a:t>•	Compare the approach to other strategies and consider recommendations. </a:t>
            </a:r>
          </a:p>
        </p:txBody>
      </p:sp>
      <p:sp>
        <p:nvSpPr>
          <p:cNvPr id="4" name="Slide Number Placeholder 3"/>
          <p:cNvSpPr>
            <a:spLocks noGrp="1"/>
          </p:cNvSpPr>
          <p:nvPr>
            <p:ph type="sldNum" sz="quarter" idx="5"/>
          </p:nvPr>
        </p:nvSpPr>
        <p:spPr/>
        <p:txBody>
          <a:bodyPr/>
          <a:lstStyle/>
          <a:p>
            <a:fld id="{2444C3AC-9755-492C-B3E7-025CE231B3FB}" type="slidenum">
              <a:rPr lang="en-GB" smtClean="0"/>
              <a:t>2</a:t>
            </a:fld>
            <a:endParaRPr lang="en-GB"/>
          </a:p>
        </p:txBody>
      </p:sp>
    </p:spTree>
    <p:extLst>
      <p:ext uri="{BB962C8B-B14F-4D97-AF65-F5344CB8AC3E}">
        <p14:creationId xmlns:p14="http://schemas.microsoft.com/office/powerpoint/2010/main" val="3498798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the BERA (2024) guidelines, the school discussed will be referred to as ‘placement school’ and is based in Neath Port-Talbot.  </a:t>
            </a:r>
          </a:p>
          <a:p>
            <a:endParaRPr lang="en-GB" dirty="0"/>
          </a:p>
          <a:p>
            <a:r>
              <a:rPr lang="en-GB" dirty="0"/>
              <a:t>The most recent Estyn (2017) inspection report shows the school’s demographics, but more provision has been implemented since. </a:t>
            </a:r>
          </a:p>
          <a:p>
            <a:endParaRPr lang="en-GB" dirty="0"/>
          </a:p>
          <a:p>
            <a:r>
              <a:rPr lang="en-GB" dirty="0"/>
              <a:t>The Welsh government (2021) show that children in Neath Port-Talbot are living in a socio-economically deprived area which may negatively impact academic attainment.</a:t>
            </a:r>
          </a:p>
          <a:p>
            <a:endParaRPr lang="en-GB" dirty="0"/>
          </a:p>
          <a:p>
            <a:r>
              <a:rPr lang="en-GB" dirty="0"/>
              <a:t> The ONS (2024) identified less people in the area achieving higher education qualifications, and more people achieving no qualifications.</a:t>
            </a:r>
          </a:p>
          <a:p>
            <a:endParaRPr lang="en-GB" dirty="0"/>
          </a:p>
          <a:p>
            <a:r>
              <a:rPr lang="en-GB" dirty="0"/>
              <a:t> As the data in the table shows, the Placement school’s pupils were attaining below the national average in all subjects (Placement school, 2017). All the data emphasises a need to support children’s academic needs within a poor area of Wales. </a:t>
            </a:r>
          </a:p>
          <a:p>
            <a:endParaRPr lang="en-GB" dirty="0"/>
          </a:p>
          <a:p>
            <a:r>
              <a:rPr lang="en-GB" dirty="0"/>
              <a:t>Within the placement school, the Parent-Teacher Association allow parent governors to participate on a learning walk throughout the school and involve parents within the child’s learning. </a:t>
            </a:r>
          </a:p>
          <a:p>
            <a:endParaRPr lang="en-GB" dirty="0"/>
          </a:p>
          <a:p>
            <a:r>
              <a:rPr lang="en-GB" dirty="0"/>
              <a:t>The parental governor will share their findings with parents to develop pupils’ academic provision in school, at home and develop interventions. </a:t>
            </a:r>
          </a:p>
          <a:p>
            <a:endParaRPr lang="en-GB" dirty="0"/>
          </a:p>
          <a:p>
            <a:r>
              <a:rPr lang="en-GB" dirty="0"/>
              <a:t>The strategy coincides with </a:t>
            </a:r>
            <a:r>
              <a:rPr lang="en-GB" dirty="0" err="1"/>
              <a:t>Wales’</a:t>
            </a:r>
            <a:r>
              <a:rPr lang="en-GB" dirty="0"/>
              <a:t> national mission to achieve high standards and aspirations for all through community engaged learning, which promotes equal opportunities for families to continue their children’s education at home (Welsh government, 2023b). </a:t>
            </a:r>
          </a:p>
          <a:p>
            <a:endParaRPr lang="en-GB" dirty="0"/>
          </a:p>
          <a:p>
            <a:r>
              <a:rPr lang="en-GB" dirty="0"/>
              <a:t>All parents can access resources and participate in school policy decision-making for academic development. Family engagement is formidable when the school and parents share expectations and learning environment are created at home for academic progression (Wilder, 2023). </a:t>
            </a:r>
          </a:p>
          <a:p>
            <a:endParaRPr lang="en-GB" dirty="0"/>
          </a:p>
        </p:txBody>
      </p:sp>
      <p:sp>
        <p:nvSpPr>
          <p:cNvPr id="4" name="Slide Number Placeholder 3"/>
          <p:cNvSpPr>
            <a:spLocks noGrp="1"/>
          </p:cNvSpPr>
          <p:nvPr>
            <p:ph type="sldNum" sz="quarter" idx="5"/>
          </p:nvPr>
        </p:nvSpPr>
        <p:spPr/>
        <p:txBody>
          <a:bodyPr/>
          <a:lstStyle/>
          <a:p>
            <a:fld id="{2444C3AC-9755-492C-B3E7-025CE231B3FB}" type="slidenum">
              <a:rPr lang="en-GB" smtClean="0"/>
              <a:t>3</a:t>
            </a:fld>
            <a:endParaRPr lang="en-GB"/>
          </a:p>
        </p:txBody>
      </p:sp>
    </p:spTree>
    <p:extLst>
      <p:ext uri="{BB962C8B-B14F-4D97-AF65-F5344CB8AC3E}">
        <p14:creationId xmlns:p14="http://schemas.microsoft.com/office/powerpoint/2010/main" val="4093183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Epstein (1994) proposed a theory of family to school engagement that suggested there were six types of engagement, one being learning at home. </a:t>
            </a:r>
          </a:p>
          <a:p>
            <a:endParaRPr lang="en-GB" dirty="0"/>
          </a:p>
          <a:p>
            <a:r>
              <a:rPr lang="en-GB" dirty="0"/>
              <a:t>Goodall (2022) reiterates the importance of strengthening a family’s relationship with the school, to develop their understanding of the child’s academic needs. </a:t>
            </a:r>
          </a:p>
          <a:p>
            <a:endParaRPr lang="en-GB" dirty="0"/>
          </a:p>
          <a:p>
            <a:r>
              <a:rPr lang="en-GB" dirty="0"/>
              <a:t>Family engagement should be a progressive process rather than product orientated. Learning walks link with this theory as parents are encouraged to create a learning environment at home and feedback to develop teaching strategies in school. </a:t>
            </a:r>
          </a:p>
          <a:p>
            <a:endParaRPr lang="en-GB" dirty="0"/>
          </a:p>
          <a:p>
            <a:r>
              <a:rPr lang="en-GB" dirty="0"/>
              <a:t>Additionally, Bronfenbrenner (1994) implemented a family engagement framework which focused on five ecological systems. </a:t>
            </a:r>
          </a:p>
          <a:p>
            <a:endParaRPr lang="en-GB" dirty="0"/>
          </a:p>
          <a:p>
            <a:r>
              <a:rPr lang="en-GB" dirty="0"/>
              <a:t>Stanley and Kuo (2022) state that collaboration between systems can improve transparency between stakeholders involved in the child’s education.</a:t>
            </a:r>
          </a:p>
          <a:p>
            <a:endParaRPr lang="en-GB" dirty="0"/>
          </a:p>
          <a:p>
            <a:r>
              <a:rPr lang="en-GB" dirty="0"/>
              <a:t> Learning walk limit societal barriers to education in the macrosystem by implementing family support for the child in the mesosystem. </a:t>
            </a:r>
          </a:p>
          <a:p>
            <a:endParaRPr lang="en-GB" dirty="0"/>
          </a:p>
          <a:p>
            <a:r>
              <a:rPr lang="en-GB" dirty="0"/>
              <a:t>Therefore, families and schools  expectations align which increases the child’s chances of succeeding academically.</a:t>
            </a:r>
          </a:p>
          <a:p>
            <a:endParaRPr lang="en-GB" dirty="0"/>
          </a:p>
          <a:p>
            <a:r>
              <a:rPr lang="en-GB" dirty="0"/>
              <a:t>Pierre Bourdieu’s theory of social and cultural capital evidence that children exposed to more rich cultural experiences or networking opportunities within their family are more likely to develop extensive knowledge and skills (Dillon, 2021). </a:t>
            </a:r>
          </a:p>
          <a:p>
            <a:endParaRPr lang="en-GB" dirty="0"/>
          </a:p>
          <a:p>
            <a:r>
              <a:rPr lang="en-GB" dirty="0"/>
              <a:t>Although this theory is usually aimed at middle-class families, it is relevant within learning walks as creating learning opportunities at home, increases the child’s cultural capital and academic potential (Fitzmaurice, Flynn and Hanafin, 2021). </a:t>
            </a:r>
          </a:p>
          <a:p>
            <a:endParaRPr lang="en-GB" dirty="0"/>
          </a:p>
        </p:txBody>
      </p:sp>
      <p:sp>
        <p:nvSpPr>
          <p:cNvPr id="4" name="Slide Number Placeholder 3"/>
          <p:cNvSpPr>
            <a:spLocks noGrp="1"/>
          </p:cNvSpPr>
          <p:nvPr>
            <p:ph type="sldNum" sz="quarter" idx="5"/>
          </p:nvPr>
        </p:nvSpPr>
        <p:spPr/>
        <p:txBody>
          <a:bodyPr/>
          <a:lstStyle/>
          <a:p>
            <a:fld id="{2444C3AC-9755-492C-B3E7-025CE231B3FB}" type="slidenum">
              <a:rPr lang="en-GB" smtClean="0"/>
              <a:t>4</a:t>
            </a:fld>
            <a:endParaRPr lang="en-GB"/>
          </a:p>
        </p:txBody>
      </p:sp>
    </p:spTree>
    <p:extLst>
      <p:ext uri="{BB962C8B-B14F-4D97-AF65-F5344CB8AC3E}">
        <p14:creationId xmlns:p14="http://schemas.microsoft.com/office/powerpoint/2010/main" val="220248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placement school introduced learning walks for parental governors to develop communication between the school, families and the community. </a:t>
            </a:r>
          </a:p>
          <a:p>
            <a:endParaRPr lang="en-GB" dirty="0"/>
          </a:p>
          <a:p>
            <a:r>
              <a:rPr lang="en-GB" dirty="0"/>
              <a:t>The strategy allows teaching and learning to be observed, so parents understand how to facilitate their child’s learning at home. </a:t>
            </a:r>
          </a:p>
          <a:p>
            <a:endParaRPr lang="en-GB" dirty="0"/>
          </a:p>
          <a:p>
            <a:r>
              <a:rPr lang="en-GB" dirty="0"/>
              <a:t>Families can facilitate more learning opportunities by scaffolding the child’s learning to improve their academic performance.</a:t>
            </a:r>
          </a:p>
          <a:p>
            <a:endParaRPr lang="en-GB" dirty="0"/>
          </a:p>
          <a:p>
            <a:r>
              <a:rPr lang="en-GB" dirty="0"/>
              <a:t>Ma et al (2023) and Garbacz et al (2017) affirm that cooperative school to family relationships can improve academic attainment through creating progressive learning opportunities at home, which drives standards and performance through shared expectations. </a:t>
            </a:r>
          </a:p>
          <a:p>
            <a:endParaRPr lang="en-GB" dirty="0"/>
          </a:p>
          <a:p>
            <a:r>
              <a:rPr lang="en-GB" dirty="0"/>
              <a:t>Alternatively, Garbacz et al (2018) argue that families may disengage with this strategy if they lack access to resources or face time constraints. The placement school are susceptible to this barrier due to the community being largely socio-economically deprived. </a:t>
            </a:r>
          </a:p>
          <a:p>
            <a:endParaRPr lang="en-GB" dirty="0"/>
          </a:p>
          <a:p>
            <a:r>
              <a:rPr lang="en-GB" dirty="0"/>
              <a:t>The placement school mitigate this barrier by providing a bank of resources and food where the parents pay as they can. </a:t>
            </a:r>
          </a:p>
          <a:p>
            <a:endParaRPr lang="en-GB" dirty="0"/>
          </a:p>
          <a:p>
            <a:r>
              <a:rPr lang="en-GB" dirty="0"/>
              <a:t>Fang et al (2021) state that supporting parents increases the effectiveness of the strategy by relieving stress and increasing parental engagement.</a:t>
            </a:r>
          </a:p>
          <a:p>
            <a:endParaRPr lang="en-GB" dirty="0"/>
          </a:p>
          <a:p>
            <a:r>
              <a:rPr lang="en-GB" dirty="0"/>
              <a:t>The effectiveness of the strategy was measured by recording the children's academic performance through assessment and acquiring feedback from the parents.</a:t>
            </a:r>
          </a:p>
          <a:p>
            <a:endParaRPr lang="en-GB" dirty="0"/>
          </a:p>
          <a:p>
            <a:r>
              <a:rPr lang="en-GB" dirty="0"/>
              <a:t> McWayne et al (2022) suggests that a proficient educational experience can be attained for learners by altering teaching strategies based on parental feedback to meet their needs. </a:t>
            </a:r>
          </a:p>
          <a:p>
            <a:endParaRPr lang="en-GB" dirty="0"/>
          </a:p>
          <a:p>
            <a:r>
              <a:rPr lang="en-GB" dirty="0"/>
              <a:t>Alternatively, parents may be reluctant to participate due to their own experiences, making it more difficult to measure the amount of engagement at home (Baker et al, 2016).</a:t>
            </a:r>
          </a:p>
          <a:p>
            <a:endParaRPr lang="en-GB" dirty="0"/>
          </a:p>
        </p:txBody>
      </p:sp>
      <p:sp>
        <p:nvSpPr>
          <p:cNvPr id="4" name="Slide Number Placeholder 3"/>
          <p:cNvSpPr>
            <a:spLocks noGrp="1"/>
          </p:cNvSpPr>
          <p:nvPr>
            <p:ph type="sldNum" sz="quarter" idx="5"/>
          </p:nvPr>
        </p:nvSpPr>
        <p:spPr/>
        <p:txBody>
          <a:bodyPr/>
          <a:lstStyle/>
          <a:p>
            <a:fld id="{2444C3AC-9755-492C-B3E7-025CE231B3FB}" type="slidenum">
              <a:rPr lang="en-GB" smtClean="0"/>
              <a:t>5</a:t>
            </a:fld>
            <a:endParaRPr lang="en-GB"/>
          </a:p>
        </p:txBody>
      </p:sp>
    </p:spTree>
    <p:extLst>
      <p:ext uri="{BB962C8B-B14F-4D97-AF65-F5344CB8AC3E}">
        <p14:creationId xmlns:p14="http://schemas.microsoft.com/office/powerpoint/2010/main" val="2297406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Estyn (2020) produced a good practice report from Merthyr Tydfil ACL partnership, where parental educational programmes were delivered to support parents understand teaching strategies to develop their children’s learning at home. </a:t>
            </a:r>
          </a:p>
          <a:p>
            <a:endParaRPr lang="en-GB" dirty="0"/>
          </a:p>
          <a:p>
            <a:r>
              <a:rPr lang="en-GB" dirty="0"/>
              <a:t>Mahoney et al (2021) state that by upskilling parents, they are more competent to facilitate educational opportunities. </a:t>
            </a:r>
          </a:p>
          <a:p>
            <a:endParaRPr lang="en-GB" dirty="0"/>
          </a:p>
          <a:p>
            <a:r>
              <a:rPr lang="en-GB" dirty="0"/>
              <a:t>Alternatively, Smith and Sheridan (2019) suggest that inexperienced teachers lack the training to communicate effectively with parents, which decreases the effectiveness of the parent programme strategy. </a:t>
            </a:r>
          </a:p>
          <a:p>
            <a:endParaRPr lang="en-GB" dirty="0"/>
          </a:p>
          <a:p>
            <a:r>
              <a:rPr lang="en-GB" dirty="0"/>
              <a:t>Parent programmes may enhance the placement school’s learning walk strategy to increase the quality of provision delivered at home, although this must be supplemented by an adequately trained professional. </a:t>
            </a:r>
          </a:p>
          <a:p>
            <a:endParaRPr lang="en-GB" dirty="0"/>
          </a:p>
          <a:p>
            <a:r>
              <a:rPr lang="en-GB" dirty="0"/>
              <a:t>Additionally, Estyn (2019) identified workshops within St. Julians primary school for parents to provide </a:t>
            </a:r>
            <a:r>
              <a:rPr lang="en-GB" dirty="0" err="1"/>
              <a:t>AoLE</a:t>
            </a:r>
            <a:r>
              <a:rPr lang="en-GB" dirty="0"/>
              <a:t> interventions or build relationships to support the children’s academic needs and well-being. </a:t>
            </a:r>
          </a:p>
          <a:p>
            <a:endParaRPr lang="en-GB" dirty="0"/>
          </a:p>
          <a:p>
            <a:r>
              <a:rPr lang="en-GB" dirty="0"/>
              <a:t>Kong and Wang (2021) discovered that parental involvement improves the child’s motivation to participate in education which drives standards and academic performance. </a:t>
            </a:r>
          </a:p>
          <a:p>
            <a:endParaRPr lang="en-GB" dirty="0"/>
          </a:p>
          <a:p>
            <a:r>
              <a:rPr lang="en-GB" dirty="0"/>
              <a:t>Adversely, </a:t>
            </a:r>
            <a:r>
              <a:rPr lang="en-GB" dirty="0" err="1"/>
              <a:t>Boonk</a:t>
            </a:r>
            <a:r>
              <a:rPr lang="en-GB" dirty="0"/>
              <a:t> et al (2018) expands that some family engagement strategies not applicable to some parents within disadvantaged communities which may impede academic needs. </a:t>
            </a:r>
          </a:p>
          <a:p>
            <a:endParaRPr lang="en-GB" dirty="0"/>
          </a:p>
          <a:p>
            <a:r>
              <a:rPr lang="en-GB" dirty="0"/>
              <a:t>Workshops may reinforce learning walks within the placement school as parents can directly access work and resources, however some families may struggle to find the time to attend the workshops because of work commitments.</a:t>
            </a:r>
          </a:p>
          <a:p>
            <a:endParaRPr lang="en-GB" dirty="0"/>
          </a:p>
        </p:txBody>
      </p:sp>
      <p:sp>
        <p:nvSpPr>
          <p:cNvPr id="4" name="Slide Number Placeholder 3"/>
          <p:cNvSpPr>
            <a:spLocks noGrp="1"/>
          </p:cNvSpPr>
          <p:nvPr>
            <p:ph type="sldNum" sz="quarter" idx="5"/>
          </p:nvPr>
        </p:nvSpPr>
        <p:spPr/>
        <p:txBody>
          <a:bodyPr/>
          <a:lstStyle/>
          <a:p>
            <a:fld id="{2444C3AC-9755-492C-B3E7-025CE231B3FB}" type="slidenum">
              <a:rPr lang="en-GB" smtClean="0"/>
              <a:t>6</a:t>
            </a:fld>
            <a:endParaRPr lang="en-GB"/>
          </a:p>
        </p:txBody>
      </p:sp>
    </p:spTree>
    <p:extLst>
      <p:ext uri="{BB962C8B-B14F-4D97-AF65-F5344CB8AC3E}">
        <p14:creationId xmlns:p14="http://schemas.microsoft.com/office/powerpoint/2010/main" val="2241214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Learning walks within the placement school have increased children’s motivation to participate in the classroom as their needs are supported by parents and barriers to learning are addressed by parent governors. </a:t>
            </a:r>
          </a:p>
          <a:p>
            <a:endParaRPr lang="en-GB" dirty="0"/>
          </a:p>
          <a:p>
            <a:r>
              <a:rPr lang="en-GB" dirty="0"/>
              <a:t>Academic progression was measured through parent’s evenings where families engage with the teacher to discuss standards, progress and next steps (</a:t>
            </a:r>
            <a:r>
              <a:rPr lang="en-GB" dirty="0" err="1"/>
              <a:t>Yotyodying</a:t>
            </a:r>
            <a:r>
              <a:rPr lang="en-GB" dirty="0"/>
              <a:t> and Wild, 2019). </a:t>
            </a:r>
          </a:p>
          <a:p>
            <a:endParaRPr lang="en-GB" dirty="0"/>
          </a:p>
          <a:p>
            <a:r>
              <a:rPr lang="en-GB" dirty="0"/>
              <a:t>Although, the teacher cannot directly identify the involvement of parents in children’s learning outside of school hours, therefore the strategy is not inclusive of all learners as some parents will take the opportunity to engage more than others (Spear et al, 2023).</a:t>
            </a:r>
          </a:p>
          <a:p>
            <a:endParaRPr lang="en-GB" dirty="0"/>
          </a:p>
          <a:p>
            <a:r>
              <a:rPr lang="en-GB" dirty="0"/>
              <a:t>Learning walks in the placement school ensures parents feel a sense of purpose within the school by participating and evolving the child’s education at home. </a:t>
            </a:r>
          </a:p>
          <a:p>
            <a:endParaRPr lang="en-GB" dirty="0"/>
          </a:p>
          <a:p>
            <a:r>
              <a:rPr lang="en-GB" dirty="0"/>
              <a:t>Each family is given an equal opportunity to participate within the child’s learning by having equitable access to the provision provided by the parent governors (Culp and Grimsby, 2024). </a:t>
            </a:r>
          </a:p>
          <a:p>
            <a:endParaRPr lang="en-GB" dirty="0"/>
          </a:p>
          <a:p>
            <a:r>
              <a:rPr lang="en-GB" dirty="0"/>
              <a:t>Conversely, families all have different socio-economic statuses which may implicate how much they can actively participate through the family engagement strategy (Barg, 2019). </a:t>
            </a:r>
          </a:p>
          <a:p>
            <a:endParaRPr lang="en-GB" dirty="0"/>
          </a:p>
          <a:p>
            <a:r>
              <a:rPr lang="en-GB" dirty="0"/>
              <a:t>Learning walks have increased inclusivity and belonging by connecting the community through learning opportunities in the local church, mosque and volunteers, which increases engagement and cultural capital (Dove, </a:t>
            </a:r>
            <a:r>
              <a:rPr lang="en-GB" dirty="0" err="1"/>
              <a:t>Zorotovich</a:t>
            </a:r>
            <a:r>
              <a:rPr lang="en-GB" dirty="0"/>
              <a:t> and Gregg, 2018 and placement school, 2017). </a:t>
            </a:r>
          </a:p>
          <a:p>
            <a:endParaRPr lang="en-GB" dirty="0"/>
          </a:p>
          <a:p>
            <a:r>
              <a:rPr lang="en-GB" dirty="0"/>
              <a:t>However, diversity within family circumstances may increase feelings of misrepresentation within the school as families engage in different capacities. </a:t>
            </a:r>
          </a:p>
          <a:p>
            <a:endParaRPr lang="en-GB" dirty="0"/>
          </a:p>
        </p:txBody>
      </p:sp>
      <p:sp>
        <p:nvSpPr>
          <p:cNvPr id="4" name="Slide Number Placeholder 3"/>
          <p:cNvSpPr>
            <a:spLocks noGrp="1"/>
          </p:cNvSpPr>
          <p:nvPr>
            <p:ph type="sldNum" sz="quarter" idx="5"/>
          </p:nvPr>
        </p:nvSpPr>
        <p:spPr/>
        <p:txBody>
          <a:bodyPr/>
          <a:lstStyle/>
          <a:p>
            <a:fld id="{2444C3AC-9755-492C-B3E7-025CE231B3FB}" type="slidenum">
              <a:rPr lang="en-GB" smtClean="0"/>
              <a:t>7</a:t>
            </a:fld>
            <a:endParaRPr lang="en-GB"/>
          </a:p>
        </p:txBody>
      </p:sp>
    </p:spTree>
    <p:extLst>
      <p:ext uri="{BB962C8B-B14F-4D97-AF65-F5344CB8AC3E}">
        <p14:creationId xmlns:p14="http://schemas.microsoft.com/office/powerpoint/2010/main" val="1642834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learning walks have evidenced an improvement on learner’s engagement within in school, as well as at home since the parents can provide more specific support for the child, hence improving the academic needs of children locally and nationally.</a:t>
            </a:r>
          </a:p>
          <a:p>
            <a:endParaRPr lang="en-GB" dirty="0"/>
          </a:p>
          <a:p>
            <a:r>
              <a:rPr lang="en-GB" dirty="0"/>
              <a:t> Family engagement is evident in the strategy through Epstein’s, Bronfenbrenner’s and Bourdieu’s theories where the school to community relationship can facilitate learning opportunities to develop cognitive abilities. </a:t>
            </a:r>
          </a:p>
          <a:p>
            <a:endParaRPr lang="en-GB" dirty="0"/>
          </a:p>
          <a:p>
            <a:r>
              <a:rPr lang="en-GB" dirty="0"/>
              <a:t>Other schools have adopted similar approaches which shows the effectiveness of the strategy, although there seems to be more provision for parents through workshops and programmes. </a:t>
            </a:r>
          </a:p>
          <a:p>
            <a:endParaRPr lang="en-GB" dirty="0"/>
          </a:p>
          <a:p>
            <a:r>
              <a:rPr lang="en-GB" dirty="0"/>
              <a:t>Overall, the family engagement strategy is sufficient in developing the academic needs of children, but the implications are largely based on the socio-economic barrier of the community. </a:t>
            </a:r>
          </a:p>
          <a:p>
            <a:endParaRPr lang="en-GB" dirty="0"/>
          </a:p>
          <a:p>
            <a:r>
              <a:rPr lang="en-GB" dirty="0"/>
              <a:t>Recommendations:</a:t>
            </a:r>
          </a:p>
          <a:p>
            <a:r>
              <a:rPr lang="en-GB" dirty="0"/>
              <a:t>•Provide workshops to develop parents understanding of using teaching resources at home.</a:t>
            </a:r>
          </a:p>
          <a:p>
            <a:r>
              <a:rPr lang="en-GB" dirty="0"/>
              <a:t>•Implement training for teachers to work closer with parents and enhance their ability to utilise teaching methods at home. </a:t>
            </a:r>
          </a:p>
          <a:p>
            <a:endParaRPr lang="en-GB" dirty="0"/>
          </a:p>
        </p:txBody>
      </p:sp>
      <p:sp>
        <p:nvSpPr>
          <p:cNvPr id="4" name="Slide Number Placeholder 3"/>
          <p:cNvSpPr>
            <a:spLocks noGrp="1"/>
          </p:cNvSpPr>
          <p:nvPr>
            <p:ph type="sldNum" sz="quarter" idx="5"/>
          </p:nvPr>
        </p:nvSpPr>
        <p:spPr/>
        <p:txBody>
          <a:bodyPr/>
          <a:lstStyle/>
          <a:p>
            <a:fld id="{2444C3AC-9755-492C-B3E7-025CE231B3FB}" type="slidenum">
              <a:rPr lang="en-GB" smtClean="0"/>
              <a:t>8</a:t>
            </a:fld>
            <a:endParaRPr lang="en-GB"/>
          </a:p>
        </p:txBody>
      </p:sp>
    </p:spTree>
    <p:extLst>
      <p:ext uri="{BB962C8B-B14F-4D97-AF65-F5344CB8AC3E}">
        <p14:creationId xmlns:p14="http://schemas.microsoft.com/office/powerpoint/2010/main" val="992978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2/25/2025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82747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2/25/2025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8411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2/25/2025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19664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40100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2/25/2025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46651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2/25/2025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3339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16343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2/25/2025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184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2/25/2025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11966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2/25/2025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2058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2/25/2025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94945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2/25/2025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242808"/>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795" r:id="rId6"/>
    <p:sldLayoutId id="2147483791" r:id="rId7"/>
    <p:sldLayoutId id="2147483792" r:id="rId8"/>
    <p:sldLayoutId id="2147483793" r:id="rId9"/>
    <p:sldLayoutId id="2147483794" r:id="rId10"/>
    <p:sldLayoutId id="2147483796" r:id="rId11"/>
  </p:sldLayoutIdLst>
  <p:hf sldNum="0" hdr="0" ft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hyperlink" Target="https://estyn.gov.wales/improvement-resources/encouraging-learning-as-a-family/" TargetMode="External"/><Relationship Id="rId13" Type="http://schemas.openxmlformats.org/officeDocument/2006/relationships/hyperlink" Target="https://doi.org/10.16922/wje.24.2.5" TargetMode="External"/><Relationship Id="rId18" Type="http://schemas.openxmlformats.org/officeDocument/2006/relationships/hyperlink" Target="https://doi.org/10.1007/s10643-021-01160-x" TargetMode="External"/><Relationship Id="rId26" Type="http://schemas.openxmlformats.org/officeDocument/2006/relationships/hyperlink" Target="https://www.gov.wales/sites/default/files/publications/2023-03/our-national-mission-high-standards-and-aspirations-for-all_0.pdf" TargetMode="External"/><Relationship Id="rId3" Type="http://schemas.openxmlformats.org/officeDocument/2006/relationships/hyperlink" Target="https://doi.org/10.1016/j.rssm.2018.12.002" TargetMode="External"/><Relationship Id="rId21" Type="http://schemas.openxmlformats.org/officeDocument/2006/relationships/hyperlink" Target="https://doi.org/10.1080/00131911.2021.2007054" TargetMode="External"/><Relationship Id="rId7" Type="http://schemas.openxmlformats.org/officeDocument/2006/relationships/hyperlink" Target="https://estyn.gov.wales/improvement-resources/supporting-parental-engagement-through-workshops/" TargetMode="External"/><Relationship Id="rId12" Type="http://schemas.openxmlformats.org/officeDocument/2006/relationships/hyperlink" Target="https://doi.org/10.1037/spq0000216" TargetMode="External"/><Relationship Id="rId17" Type="http://schemas.openxmlformats.org/officeDocument/2006/relationships/hyperlink" Target="https://doi.org/10.1037/amp0000701" TargetMode="External"/><Relationship Id="rId25" Type="http://schemas.openxmlformats.org/officeDocument/2006/relationships/hyperlink" Target="https://www.gov.wales/sites/default/files/statistics-and-research/2023-12/pisa-2022-national-report-wales-059.pdf" TargetMode="External"/><Relationship Id="rId2" Type="http://schemas.openxmlformats.org/officeDocument/2006/relationships/hyperlink" Target="https://eric.ed.gov/?id=EJ1124003" TargetMode="External"/><Relationship Id="rId16" Type="http://schemas.openxmlformats.org/officeDocument/2006/relationships/hyperlink" Target="https://eric.ed.gov/?id=ED641298" TargetMode="External"/><Relationship Id="rId20" Type="http://schemas.openxmlformats.org/officeDocument/2006/relationships/hyperlink" Target="https://doi.org/10.1080/10474412.2018.1460725" TargetMode="External"/><Relationship Id="rId1" Type="http://schemas.openxmlformats.org/officeDocument/2006/relationships/slideLayout" Target="../slideLayouts/slideLayout2.xml"/><Relationship Id="rId6" Type="http://schemas.openxmlformats.org/officeDocument/2006/relationships/hyperlink" Target="https://doi.org/10.1177/00274321241238696" TargetMode="External"/><Relationship Id="rId11" Type="http://schemas.openxmlformats.org/officeDocument/2006/relationships/hyperlink" Target="https://doi.org/10.1016/j.jsp.2017.04.002" TargetMode="External"/><Relationship Id="rId24" Type="http://schemas.openxmlformats.org/officeDocument/2006/relationships/hyperlink" Target="https://www.gov.wales/welsh-index-multiple-deprivation-2019-deprivation-analysis-relating-young-children-html" TargetMode="External"/><Relationship Id="rId5" Type="http://schemas.openxmlformats.org/officeDocument/2006/relationships/hyperlink" Target="https://www.ncj.nl/wp-content/uploads/media-import/docs/6a45c1a4-82ad-4f69-957e-1c76966678e2.pdf" TargetMode="External"/><Relationship Id="rId15" Type="http://schemas.openxmlformats.org/officeDocument/2006/relationships/hyperlink" Target="https://doi.org/10.1111/bjet.13071" TargetMode="External"/><Relationship Id="rId23" Type="http://schemas.openxmlformats.org/officeDocument/2006/relationships/hyperlink" Target="https://www.legislation.gov.uk/anaw/2015/2/part/2?view=extent" TargetMode="External"/><Relationship Id="rId10" Type="http://schemas.openxmlformats.org/officeDocument/2006/relationships/hyperlink" Target="https://doi.org/10.1080/09620214.2020.1789490" TargetMode="External"/><Relationship Id="rId19" Type="http://schemas.openxmlformats.org/officeDocument/2006/relationships/hyperlink" Target="https://explore-local-statistics.beta.ons.gov.uk/areas/W06000012-neath-port-talbot/indicators#education-and-skills" TargetMode="External"/><Relationship Id="rId4" Type="http://schemas.openxmlformats.org/officeDocument/2006/relationships/hyperlink" Target="https://doi.org/10.1016/j.edurev.2018.02.001" TargetMode="External"/><Relationship Id="rId9" Type="http://schemas.openxmlformats.org/officeDocument/2006/relationships/hyperlink" Target="https://doi.org/10.1007/s12571-021-01189-1" TargetMode="External"/><Relationship Id="rId14" Type="http://schemas.openxmlformats.org/officeDocument/2006/relationships/hyperlink" Target="https://doi.org/10.1177/2158244020973024" TargetMode="External"/><Relationship Id="rId22" Type="http://schemas.openxmlformats.org/officeDocument/2006/relationships/hyperlink" Target="https://doi.org/10.54718/CQBW6379" TargetMode="External"/><Relationship Id="rId27" Type="http://schemas.openxmlformats.org/officeDocument/2006/relationships/hyperlink" Target="https://doi.org/10.1016/j.lcsi.2019.1003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5A71294-C247-450A-BB34-6E68648C9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useBgFill="1">
        <p:nvSpPr>
          <p:cNvPr id="11" name="Rectangle 10">
            <a:extLst>
              <a:ext uri="{FF2B5EF4-FFF2-40B4-BE49-F238E27FC236}">
                <a16:creationId xmlns:a16="http://schemas.microsoft.com/office/drawing/2014/main" id="{D36A0BA4-6A63-41D3-B0FA-43799ABC4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95CDFCF-896E-57EA-958F-F2F65D56E905}"/>
              </a:ext>
            </a:extLst>
          </p:cNvPr>
          <p:cNvSpPr>
            <a:spLocks noGrp="1"/>
          </p:cNvSpPr>
          <p:nvPr>
            <p:ph type="ctrTitle"/>
          </p:nvPr>
        </p:nvSpPr>
        <p:spPr>
          <a:xfrm>
            <a:off x="311959" y="1245090"/>
            <a:ext cx="7419879" cy="3453419"/>
          </a:xfrm>
        </p:spPr>
        <p:txBody>
          <a:bodyPr anchor="b">
            <a:noAutofit/>
          </a:bodyPr>
          <a:lstStyle/>
          <a:p>
            <a:pPr>
              <a:lnSpc>
                <a:spcPct val="90000"/>
              </a:lnSpc>
            </a:pPr>
            <a:r>
              <a:rPr lang="en-GB" dirty="0">
                <a:solidFill>
                  <a:schemeClr val="tx1"/>
                </a:solidFill>
              </a:rPr>
              <a:t>Understanding the role and impact of school-family engagement: critically analysing the academic needs of children in a socio-disadvantaged community.</a:t>
            </a:r>
          </a:p>
        </p:txBody>
      </p:sp>
      <p:sp>
        <p:nvSpPr>
          <p:cNvPr id="3" name="Subtitle 2">
            <a:extLst>
              <a:ext uri="{FF2B5EF4-FFF2-40B4-BE49-F238E27FC236}">
                <a16:creationId xmlns:a16="http://schemas.microsoft.com/office/drawing/2014/main" id="{DB159320-5963-A521-61CD-700C44610797}"/>
              </a:ext>
            </a:extLst>
          </p:cNvPr>
          <p:cNvSpPr>
            <a:spLocks noGrp="1"/>
          </p:cNvSpPr>
          <p:nvPr>
            <p:ph type="subTitle" idx="1"/>
          </p:nvPr>
        </p:nvSpPr>
        <p:spPr>
          <a:xfrm>
            <a:off x="311959" y="4698509"/>
            <a:ext cx="8322375" cy="696451"/>
          </a:xfrm>
        </p:spPr>
        <p:txBody>
          <a:bodyPr anchor="t">
            <a:normAutofit/>
          </a:bodyPr>
          <a:lstStyle/>
          <a:p>
            <a:r>
              <a:rPr lang="en-GB" sz="2800" dirty="0">
                <a:solidFill>
                  <a:schemeClr val="accent1">
                    <a:alpha val="60000"/>
                  </a:schemeClr>
                </a:solidFill>
              </a:rPr>
              <a:t>Declan Milton-Harris	1900817		</a:t>
            </a:r>
          </a:p>
        </p:txBody>
      </p:sp>
      <p:sp>
        <p:nvSpPr>
          <p:cNvPr id="13" name="Rectangle 12">
            <a:extLst>
              <a:ext uri="{FF2B5EF4-FFF2-40B4-BE49-F238E27FC236}">
                <a16:creationId xmlns:a16="http://schemas.microsoft.com/office/drawing/2014/main" id="{673313D8-D259-4D89-9CE5-14884FB40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19" y="457200"/>
            <a:ext cx="6766560" cy="91439"/>
          </a:xfrm>
          <a:prstGeom prst="rect">
            <a:avLst/>
          </a:prstGeom>
          <a:solidFill>
            <a:schemeClr val="tx1">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 name="Picture 3">
            <a:extLst>
              <a:ext uri="{FF2B5EF4-FFF2-40B4-BE49-F238E27FC236}">
                <a16:creationId xmlns:a16="http://schemas.microsoft.com/office/drawing/2014/main" id="{B9068551-DAAE-4E99-5CF8-1C21300DC348}"/>
              </a:ext>
            </a:extLst>
          </p:cNvPr>
          <p:cNvPicPr>
            <a:picLocks noChangeAspect="1"/>
          </p:cNvPicPr>
          <p:nvPr/>
        </p:nvPicPr>
        <p:blipFill>
          <a:blip r:embed="rId4"/>
          <a:srcRect l="48065" r="11762" b="-1"/>
          <a:stretch/>
        </p:blipFill>
        <p:spPr>
          <a:xfrm>
            <a:off x="8140428" y="10"/>
            <a:ext cx="4051572" cy="6857990"/>
          </a:xfrm>
          <a:prstGeom prst="rect">
            <a:avLst/>
          </a:prstGeom>
        </p:spPr>
      </p:pic>
      <p:sp>
        <p:nvSpPr>
          <p:cNvPr id="6" name="Subtitle 2">
            <a:extLst>
              <a:ext uri="{FF2B5EF4-FFF2-40B4-BE49-F238E27FC236}">
                <a16:creationId xmlns:a16="http://schemas.microsoft.com/office/drawing/2014/main" id="{A14298EE-D92B-54F5-8433-41B08AFB0D72}"/>
              </a:ext>
            </a:extLst>
          </p:cNvPr>
          <p:cNvSpPr txBox="1">
            <a:spLocks/>
          </p:cNvSpPr>
          <p:nvPr/>
        </p:nvSpPr>
        <p:spPr>
          <a:xfrm>
            <a:off x="311958" y="5394960"/>
            <a:ext cx="8322375" cy="696451"/>
          </a:xfrm>
          <a:prstGeom prst="rect">
            <a:avLst/>
          </a:prstGeom>
        </p:spPr>
        <p:txBody>
          <a:bodyPr vert="horz" lIns="91440" tIns="45720" rIns="91440" bIns="45720" rtlCol="0" anchor="t">
            <a:normAutofit/>
          </a:bodyPr>
          <a:lstStyle>
            <a:lvl1pPr marL="0" indent="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None/>
              <a:defRPr sz="1600" kern="1200" cap="all">
                <a:solidFill>
                  <a:schemeClr val="accent1"/>
                </a:solidFill>
                <a:latin typeface="+mn-lt"/>
                <a:ea typeface="+mn-ea"/>
                <a:cs typeface="+mn-cs"/>
              </a:defRPr>
            </a:lvl1pPr>
            <a:lvl2pPr marL="457200" indent="0" algn="ctr"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None/>
              <a:defRPr sz="1400" kern="1200">
                <a:solidFill>
                  <a:schemeClr val="tx1">
                    <a:tint val="75000"/>
                  </a:schemeClr>
                </a:solidFill>
                <a:latin typeface="+mn-lt"/>
                <a:ea typeface="+mn-ea"/>
                <a:cs typeface="+mn-cs"/>
              </a:defRPr>
            </a:lvl2pPr>
            <a:lvl3pPr marL="914400" indent="0" algn="ctr"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None/>
              <a:defRPr sz="1300" kern="1200">
                <a:solidFill>
                  <a:schemeClr val="tx1">
                    <a:tint val="75000"/>
                  </a:schemeClr>
                </a:solidFill>
                <a:latin typeface="+mn-lt"/>
                <a:ea typeface="+mn-ea"/>
                <a:cs typeface="+mn-cs"/>
              </a:defRPr>
            </a:lvl3pPr>
            <a:lvl4pPr marL="1371600" indent="0" algn="ctr"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None/>
              <a:defRPr sz="1100" kern="1200">
                <a:solidFill>
                  <a:schemeClr val="tx1">
                    <a:tint val="75000"/>
                  </a:schemeClr>
                </a:solidFill>
                <a:latin typeface="+mn-lt"/>
                <a:ea typeface="+mn-ea"/>
                <a:cs typeface="+mn-cs"/>
              </a:defRPr>
            </a:lvl4pPr>
            <a:lvl5pPr marL="1828800" indent="0" algn="ctr"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None/>
              <a:defRPr sz="1100" kern="1200">
                <a:solidFill>
                  <a:schemeClr val="tx1">
                    <a:tint val="75000"/>
                  </a:schemeClr>
                </a:solidFill>
                <a:latin typeface="+mn-lt"/>
                <a:ea typeface="+mn-ea"/>
                <a:cs typeface="+mn-cs"/>
              </a:defRPr>
            </a:lvl5pPr>
            <a:lvl6pPr marL="22860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ct val="20000"/>
              </a:spcBef>
              <a:spcAft>
                <a:spcPts val="600"/>
              </a:spcAft>
              <a:buClr>
                <a:schemeClr val="accent2"/>
              </a:buClr>
              <a:buSzPct val="92000"/>
              <a:buFont typeface="Wingdings 2" panose="05020102010507070707" pitchFamily="18" charset="2"/>
              <a:buNone/>
              <a:defRPr sz="1200" kern="1200">
                <a:solidFill>
                  <a:schemeClr val="tx1">
                    <a:tint val="75000"/>
                  </a:schemeClr>
                </a:solidFill>
                <a:latin typeface="+mn-lt"/>
                <a:ea typeface="+mn-ea"/>
                <a:cs typeface="+mn-cs"/>
              </a:defRPr>
            </a:lvl9pPr>
          </a:lstStyle>
          <a:p>
            <a:r>
              <a:rPr lang="en-GB" sz="2800" dirty="0">
                <a:solidFill>
                  <a:schemeClr val="accent1">
                    <a:alpha val="60000"/>
                  </a:schemeClr>
                </a:solidFill>
              </a:rPr>
              <a:t>ECAD7005 Part 1		</a:t>
            </a:r>
          </a:p>
        </p:txBody>
      </p:sp>
      <p:pic>
        <p:nvPicPr>
          <p:cNvPr id="32" name="Audio 31">
            <a:hlinkClick r:id="" action="ppaction://media"/>
            <a:extLst>
              <a:ext uri="{FF2B5EF4-FFF2-40B4-BE49-F238E27FC236}">
                <a16:creationId xmlns:a16="http://schemas.microsoft.com/office/drawing/2014/main" id="{86BA8C1C-C24B-E322-42BE-1E3E7EC296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299107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463"/>
    </mc:Choice>
    <mc:Fallback>
      <p:transition spd="slow" advTm="3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D0869-04AC-0B13-E1E9-27E1F10732C0}"/>
              </a:ext>
            </a:extLst>
          </p:cNvPr>
          <p:cNvSpPr>
            <a:spLocks noGrp="1"/>
          </p:cNvSpPr>
          <p:nvPr>
            <p:ph type="title"/>
          </p:nvPr>
        </p:nvSpPr>
        <p:spPr>
          <a:xfrm>
            <a:off x="368517" y="259235"/>
            <a:ext cx="4380552" cy="1798083"/>
          </a:xfrm>
        </p:spPr>
        <p:txBody>
          <a:bodyPr anchor="ctr">
            <a:normAutofit/>
          </a:bodyPr>
          <a:lstStyle/>
          <a:p>
            <a:pPr algn="ctr"/>
            <a:r>
              <a:rPr lang="en-GB" sz="3200" b="1" u="sng" dirty="0">
                <a:solidFill>
                  <a:schemeClr val="accent1"/>
                </a:solidFill>
                <a:latin typeface="Arial" panose="020B0604020202020204" pitchFamily="34" charset="0"/>
                <a:cs typeface="Arial" panose="020B0604020202020204" pitchFamily="34" charset="0"/>
              </a:rPr>
              <a:t>Introduction and objectives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192D3B13-30E6-170D-FFA1-04EDB8FF27B5}"/>
              </a:ext>
            </a:extLst>
          </p:cNvPr>
          <p:cNvPicPr>
            <a:picLocks noChangeAspect="1"/>
          </p:cNvPicPr>
          <p:nvPr/>
        </p:nvPicPr>
        <p:blipFill>
          <a:blip r:embed="rId5"/>
          <a:stretch>
            <a:fillRect/>
          </a:stretch>
        </p:blipFill>
        <p:spPr>
          <a:xfrm>
            <a:off x="382303" y="1873824"/>
            <a:ext cx="4388817" cy="4418948"/>
          </a:xfrm>
          <a:prstGeom prst="rect">
            <a:avLst/>
          </a:prstGeom>
        </p:spPr>
      </p:pic>
      <p:sp>
        <p:nvSpPr>
          <p:cNvPr id="6" name="TextBox 5">
            <a:extLst>
              <a:ext uri="{FF2B5EF4-FFF2-40B4-BE49-F238E27FC236}">
                <a16:creationId xmlns:a16="http://schemas.microsoft.com/office/drawing/2014/main" id="{C950C6B4-3B5D-DA8F-3794-725F7A3E00A9}"/>
              </a:ext>
            </a:extLst>
          </p:cNvPr>
          <p:cNvSpPr txBox="1"/>
          <p:nvPr/>
        </p:nvSpPr>
        <p:spPr>
          <a:xfrm>
            <a:off x="5618617" y="4692333"/>
            <a:ext cx="5789295" cy="1846659"/>
          </a:xfrm>
          <a:prstGeom prst="rect">
            <a:avLst/>
          </a:prstGeom>
          <a:noFill/>
        </p:spPr>
        <p:txBody>
          <a:bodyPr wrap="square" lIns="91440" tIns="45720" rIns="91440" bIns="45720" rtlCol="0" anchor="t">
            <a:spAutoFit/>
          </a:bodyPr>
          <a:lstStyle/>
          <a:p>
            <a:r>
              <a:rPr lang="en-GB" b="1" u="sng" dirty="0">
                <a:solidFill>
                  <a:schemeClr val="accent1"/>
                </a:solidFill>
                <a:latin typeface="Arial"/>
                <a:cs typeface="Arial"/>
              </a:rPr>
              <a:t>Presentation objectives: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Critically analyse how the family-engagement strategy can facilitate pupil’s academic needs.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Assess the impact and implications of the strategy on children, families and communities.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Compare the approach to other strategies and consider recommendations. </a:t>
            </a:r>
          </a:p>
        </p:txBody>
      </p:sp>
      <p:sp>
        <p:nvSpPr>
          <p:cNvPr id="13" name="TextBox 12">
            <a:extLst>
              <a:ext uri="{FF2B5EF4-FFF2-40B4-BE49-F238E27FC236}">
                <a16:creationId xmlns:a16="http://schemas.microsoft.com/office/drawing/2014/main" id="{596AF6C3-4C09-07B1-46A3-D847B7D1FDF0}"/>
              </a:ext>
            </a:extLst>
          </p:cNvPr>
          <p:cNvSpPr txBox="1"/>
          <p:nvPr/>
        </p:nvSpPr>
        <p:spPr>
          <a:xfrm>
            <a:off x="7313214" y="2898085"/>
            <a:ext cx="5261089" cy="530915"/>
          </a:xfrm>
          <a:prstGeom prst="rect">
            <a:avLst/>
          </a:prstGeom>
          <a:noFill/>
        </p:spPr>
        <p:txBody>
          <a:bodyPr wrap="square" rtlCol="0">
            <a:spAutoFit/>
          </a:bodyPr>
          <a:lstStyle/>
          <a:p>
            <a:r>
              <a:rPr lang="en-GB" sz="1050" dirty="0">
                <a:latin typeface="Arial" panose="020B0604020202020204" pitchFamily="34" charset="0"/>
                <a:cs typeface="Arial" panose="020B0604020202020204" pitchFamily="34" charset="0"/>
              </a:rPr>
              <a:t>Figure 2: PISA scores from the Welsh Government (2023a).</a:t>
            </a:r>
          </a:p>
          <a:p>
            <a:endParaRPr lang="en-GB" dirty="0">
              <a:latin typeface="Arial" panose="020B0604020202020204" pitchFamily="34" charset="0"/>
              <a:cs typeface="Arial" panose="020B0604020202020204" pitchFamily="34" charset="0"/>
            </a:endParaRPr>
          </a:p>
        </p:txBody>
      </p:sp>
      <p:graphicFrame>
        <p:nvGraphicFramePr>
          <p:cNvPr id="14" name="Table 13">
            <a:extLst>
              <a:ext uri="{FF2B5EF4-FFF2-40B4-BE49-F238E27FC236}">
                <a16:creationId xmlns:a16="http://schemas.microsoft.com/office/drawing/2014/main" id="{527F45CE-F6B1-3527-F3D7-90136F3465A7}"/>
              </a:ext>
            </a:extLst>
          </p:cNvPr>
          <p:cNvGraphicFramePr>
            <a:graphicFrameLocks noGrp="1"/>
          </p:cNvGraphicFramePr>
          <p:nvPr>
            <p:extLst>
              <p:ext uri="{D42A27DB-BD31-4B8C-83A1-F6EECF244321}">
                <p14:modId xmlns:p14="http://schemas.microsoft.com/office/powerpoint/2010/main" val="739825417"/>
              </p:ext>
            </p:extLst>
          </p:nvPr>
        </p:nvGraphicFramePr>
        <p:xfrm>
          <a:off x="5812917" y="612396"/>
          <a:ext cx="5193015" cy="2307504"/>
        </p:xfrm>
        <a:graphic>
          <a:graphicData uri="http://schemas.openxmlformats.org/drawingml/2006/table">
            <a:tbl>
              <a:tblPr firstRow="1" bandRow="1">
                <a:tableStyleId>{5C22544A-7EE6-4342-B048-85BDC9FD1C3A}</a:tableStyleId>
              </a:tblPr>
              <a:tblGrid>
                <a:gridCol w="1731005">
                  <a:extLst>
                    <a:ext uri="{9D8B030D-6E8A-4147-A177-3AD203B41FA5}">
                      <a16:colId xmlns:a16="http://schemas.microsoft.com/office/drawing/2014/main" val="1838489978"/>
                    </a:ext>
                  </a:extLst>
                </a:gridCol>
                <a:gridCol w="1731005">
                  <a:extLst>
                    <a:ext uri="{9D8B030D-6E8A-4147-A177-3AD203B41FA5}">
                      <a16:colId xmlns:a16="http://schemas.microsoft.com/office/drawing/2014/main" val="3098660336"/>
                    </a:ext>
                  </a:extLst>
                </a:gridCol>
                <a:gridCol w="1731005">
                  <a:extLst>
                    <a:ext uri="{9D8B030D-6E8A-4147-A177-3AD203B41FA5}">
                      <a16:colId xmlns:a16="http://schemas.microsoft.com/office/drawing/2014/main" val="343843699"/>
                    </a:ext>
                  </a:extLst>
                </a:gridCol>
              </a:tblGrid>
              <a:tr h="416856">
                <a:tc gridSpan="3">
                  <a:txBody>
                    <a:bodyPr/>
                    <a:lstStyle/>
                    <a:p>
                      <a:pPr algn="ctr"/>
                      <a:r>
                        <a:rPr lang="en-GB" dirty="0"/>
                        <a:t>Programme for International Student Assessment (PISA) scores of Wales and OECD average</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403503421"/>
                  </a:ext>
                </a:extLst>
              </a:tr>
              <a:tr h="416856">
                <a:tc>
                  <a:txBody>
                    <a:bodyPr/>
                    <a:lstStyle/>
                    <a:p>
                      <a:r>
                        <a:rPr lang="en-GB" dirty="0"/>
                        <a:t>Subject</a:t>
                      </a:r>
                    </a:p>
                  </a:txBody>
                  <a:tcPr/>
                </a:tc>
                <a:tc>
                  <a:txBody>
                    <a:bodyPr/>
                    <a:lstStyle/>
                    <a:p>
                      <a:r>
                        <a:rPr lang="en-GB" dirty="0"/>
                        <a:t>Wales</a:t>
                      </a:r>
                    </a:p>
                  </a:txBody>
                  <a:tcPr/>
                </a:tc>
                <a:tc>
                  <a:txBody>
                    <a:bodyPr/>
                    <a:lstStyle/>
                    <a:p>
                      <a:r>
                        <a:rPr lang="en-GB" dirty="0"/>
                        <a:t>OECD average</a:t>
                      </a:r>
                    </a:p>
                  </a:txBody>
                  <a:tcPr/>
                </a:tc>
                <a:extLst>
                  <a:ext uri="{0D108BD9-81ED-4DB2-BD59-A6C34878D82A}">
                    <a16:rowId xmlns:a16="http://schemas.microsoft.com/office/drawing/2014/main" val="3574149624"/>
                  </a:ext>
                </a:extLst>
              </a:tr>
              <a:tr h="416856">
                <a:tc>
                  <a:txBody>
                    <a:bodyPr/>
                    <a:lstStyle/>
                    <a:p>
                      <a:r>
                        <a:rPr lang="en-GB" dirty="0"/>
                        <a:t>reading</a:t>
                      </a:r>
                    </a:p>
                  </a:txBody>
                  <a:tcPr/>
                </a:tc>
                <a:tc>
                  <a:txBody>
                    <a:bodyPr/>
                    <a:lstStyle/>
                    <a:p>
                      <a:r>
                        <a:rPr lang="en-GB" dirty="0"/>
                        <a:t>466</a:t>
                      </a:r>
                    </a:p>
                  </a:txBody>
                  <a:tcPr/>
                </a:tc>
                <a:tc>
                  <a:txBody>
                    <a:bodyPr/>
                    <a:lstStyle/>
                    <a:p>
                      <a:r>
                        <a:rPr lang="en-GB" dirty="0"/>
                        <a:t>476</a:t>
                      </a:r>
                    </a:p>
                  </a:txBody>
                  <a:tcPr/>
                </a:tc>
                <a:extLst>
                  <a:ext uri="{0D108BD9-81ED-4DB2-BD59-A6C34878D82A}">
                    <a16:rowId xmlns:a16="http://schemas.microsoft.com/office/drawing/2014/main" val="3386702133"/>
                  </a:ext>
                </a:extLst>
              </a:tr>
              <a:tr h="416856">
                <a:tc>
                  <a:txBody>
                    <a:bodyPr/>
                    <a:lstStyle/>
                    <a:p>
                      <a:r>
                        <a:rPr lang="en-GB" dirty="0"/>
                        <a:t>mathematics</a:t>
                      </a:r>
                    </a:p>
                  </a:txBody>
                  <a:tcPr/>
                </a:tc>
                <a:tc>
                  <a:txBody>
                    <a:bodyPr/>
                    <a:lstStyle/>
                    <a:p>
                      <a:r>
                        <a:rPr lang="en-GB" dirty="0"/>
                        <a:t>466</a:t>
                      </a:r>
                    </a:p>
                  </a:txBody>
                  <a:tcPr/>
                </a:tc>
                <a:tc>
                  <a:txBody>
                    <a:bodyPr/>
                    <a:lstStyle/>
                    <a:p>
                      <a:r>
                        <a:rPr lang="en-GB" dirty="0"/>
                        <a:t>472</a:t>
                      </a:r>
                    </a:p>
                  </a:txBody>
                  <a:tcPr/>
                </a:tc>
                <a:extLst>
                  <a:ext uri="{0D108BD9-81ED-4DB2-BD59-A6C34878D82A}">
                    <a16:rowId xmlns:a16="http://schemas.microsoft.com/office/drawing/2014/main" val="1723535611"/>
                  </a:ext>
                </a:extLst>
              </a:tr>
              <a:tr h="416856">
                <a:tc>
                  <a:txBody>
                    <a:bodyPr/>
                    <a:lstStyle/>
                    <a:p>
                      <a:r>
                        <a:rPr lang="en-GB" dirty="0"/>
                        <a:t>science</a:t>
                      </a:r>
                    </a:p>
                  </a:txBody>
                  <a:tcPr/>
                </a:tc>
                <a:tc>
                  <a:txBody>
                    <a:bodyPr/>
                    <a:lstStyle/>
                    <a:p>
                      <a:r>
                        <a:rPr lang="en-GB" dirty="0"/>
                        <a:t>473</a:t>
                      </a:r>
                    </a:p>
                  </a:txBody>
                  <a:tcPr/>
                </a:tc>
                <a:tc>
                  <a:txBody>
                    <a:bodyPr/>
                    <a:lstStyle/>
                    <a:p>
                      <a:r>
                        <a:rPr lang="en-GB" dirty="0"/>
                        <a:t>485</a:t>
                      </a:r>
                    </a:p>
                  </a:txBody>
                  <a:tcPr/>
                </a:tc>
                <a:extLst>
                  <a:ext uri="{0D108BD9-81ED-4DB2-BD59-A6C34878D82A}">
                    <a16:rowId xmlns:a16="http://schemas.microsoft.com/office/drawing/2014/main" val="3431980948"/>
                  </a:ext>
                </a:extLst>
              </a:tr>
            </a:tbl>
          </a:graphicData>
        </a:graphic>
      </p:graphicFrame>
      <p:sp>
        <p:nvSpPr>
          <p:cNvPr id="15" name="TextBox 14">
            <a:extLst>
              <a:ext uri="{FF2B5EF4-FFF2-40B4-BE49-F238E27FC236}">
                <a16:creationId xmlns:a16="http://schemas.microsoft.com/office/drawing/2014/main" id="{13527E90-0C31-9EA8-77FC-650F230BD10A}"/>
              </a:ext>
            </a:extLst>
          </p:cNvPr>
          <p:cNvSpPr txBox="1"/>
          <p:nvPr/>
        </p:nvSpPr>
        <p:spPr>
          <a:xfrm>
            <a:off x="327476" y="6292772"/>
            <a:ext cx="4963665" cy="430887"/>
          </a:xfrm>
          <a:prstGeom prst="rect">
            <a:avLst/>
          </a:prstGeom>
          <a:noFill/>
        </p:spPr>
        <p:txBody>
          <a:bodyPr wrap="square" rtlCol="0">
            <a:spAutoFit/>
          </a:bodyPr>
          <a:lstStyle/>
          <a:p>
            <a:r>
              <a:rPr lang="en-GB" sz="1050" dirty="0">
                <a:latin typeface="Arial" panose="020B0604020202020204" pitchFamily="34" charset="0"/>
                <a:cs typeface="Arial" panose="020B0604020202020204" pitchFamily="34" charset="0"/>
              </a:rPr>
              <a:t>Figure 1: 7 well-being goals from the </a:t>
            </a:r>
            <a:r>
              <a:rPr lang="en-GB" sz="1050" i="1" dirty="0">
                <a:latin typeface="Arial" panose="020B0604020202020204" pitchFamily="34" charset="0"/>
                <a:cs typeface="Arial" panose="020B0604020202020204" pitchFamily="34" charset="0"/>
              </a:rPr>
              <a:t>Well-being of Future Generations (Wales) Act 2015</a:t>
            </a:r>
          </a:p>
        </p:txBody>
      </p:sp>
      <p:sp>
        <p:nvSpPr>
          <p:cNvPr id="16" name="TextBox 15">
            <a:extLst>
              <a:ext uri="{FF2B5EF4-FFF2-40B4-BE49-F238E27FC236}">
                <a16:creationId xmlns:a16="http://schemas.microsoft.com/office/drawing/2014/main" id="{AD21AB21-054E-4E45-6348-EE72C3EDA95D}"/>
              </a:ext>
            </a:extLst>
          </p:cNvPr>
          <p:cNvSpPr txBox="1"/>
          <p:nvPr/>
        </p:nvSpPr>
        <p:spPr>
          <a:xfrm>
            <a:off x="5609436" y="3403428"/>
            <a:ext cx="6442356" cy="1107996"/>
          </a:xfrm>
          <a:prstGeom prst="rect">
            <a:avLst/>
          </a:prstGeom>
          <a:noFill/>
        </p:spPr>
        <p:txBody>
          <a:bodyPr wrap="square" lIns="91440" tIns="45720" rIns="91440" bIns="45720" rtlCol="0" anchor="t">
            <a:spAutoFit/>
          </a:bodyPr>
          <a:lstStyle/>
          <a:p>
            <a:r>
              <a:rPr lang="en-GB" b="1" u="sng" dirty="0">
                <a:solidFill>
                  <a:schemeClr val="accent1"/>
                </a:solidFill>
                <a:latin typeface="Arial"/>
                <a:cs typeface="Arial"/>
              </a:rPr>
              <a:t>Article 29: Goals of education</a:t>
            </a:r>
          </a:p>
          <a:p>
            <a:r>
              <a:rPr lang="en-GB" sz="1600" dirty="0">
                <a:latin typeface="Arial" panose="020B0604020202020204" pitchFamily="34" charset="0"/>
                <a:cs typeface="Arial" panose="020B0604020202020204" pitchFamily="34" charset="0"/>
              </a:rPr>
              <a:t>The child’s academic capacity should make be progressed through educational opportunities. </a:t>
            </a:r>
          </a:p>
          <a:p>
            <a:r>
              <a:rPr lang="en-GB" sz="1600" b="1" i="1" dirty="0">
                <a:latin typeface="Arial" panose="020B0604020202020204" pitchFamily="34" charset="0"/>
                <a:cs typeface="Arial" panose="020B0604020202020204" pitchFamily="34" charset="0"/>
              </a:rPr>
              <a:t>The United Nations Convention on the Rights of the Child (1989)</a:t>
            </a:r>
          </a:p>
        </p:txBody>
      </p:sp>
      <p:pic>
        <p:nvPicPr>
          <p:cNvPr id="77" name="Audio 76">
            <a:hlinkClick r:id="" action="ppaction://media"/>
            <a:extLst>
              <a:ext uri="{FF2B5EF4-FFF2-40B4-BE49-F238E27FC236}">
                <a16:creationId xmlns:a16="http://schemas.microsoft.com/office/drawing/2014/main" id="{4082662E-1DEA-5606-D737-D77C045466A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78526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0610"/>
    </mc:Choice>
    <mc:Fallback>
      <p:transition spd="slow" advTm="50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B56316D-5675-35DA-9BD6-2BC0BDACA4CF}"/>
              </a:ext>
            </a:extLst>
          </p:cNvPr>
          <p:cNvSpPr>
            <a:spLocks noGrp="1"/>
          </p:cNvSpPr>
          <p:nvPr>
            <p:ph type="title"/>
          </p:nvPr>
        </p:nvSpPr>
        <p:spPr>
          <a:xfrm>
            <a:off x="3344187" y="115898"/>
            <a:ext cx="5872464" cy="570244"/>
          </a:xfrm>
          <a:solidFill>
            <a:schemeClr val="tx2"/>
          </a:solidFill>
          <a:ln>
            <a:solidFill>
              <a:schemeClr val="bg2"/>
            </a:solidFill>
          </a:ln>
        </p:spPr>
        <p:txBody>
          <a:bodyPr>
            <a:noAutofit/>
          </a:bodyPr>
          <a:lstStyle/>
          <a:p>
            <a:r>
              <a:rPr lang="en-GB" sz="2800" b="1" dirty="0">
                <a:solidFill>
                  <a:schemeClr val="bg1"/>
                </a:solidFill>
                <a:latin typeface="Arial" panose="020B0604020202020204" pitchFamily="34" charset="0"/>
                <a:cs typeface="Arial" panose="020B0604020202020204" pitchFamily="34" charset="0"/>
              </a:rPr>
              <a:t>Placement School Context </a:t>
            </a:r>
          </a:p>
        </p:txBody>
      </p:sp>
      <p:sp>
        <p:nvSpPr>
          <p:cNvPr id="12" name="TextBox 11">
            <a:extLst>
              <a:ext uri="{FF2B5EF4-FFF2-40B4-BE49-F238E27FC236}">
                <a16:creationId xmlns:a16="http://schemas.microsoft.com/office/drawing/2014/main" id="{64D789EB-6A38-FDE7-48C5-BFCCC45D016E}"/>
              </a:ext>
            </a:extLst>
          </p:cNvPr>
          <p:cNvSpPr txBox="1"/>
          <p:nvPr/>
        </p:nvSpPr>
        <p:spPr>
          <a:xfrm>
            <a:off x="446533" y="5457135"/>
            <a:ext cx="11566490" cy="1284967"/>
          </a:xfrm>
          <a:prstGeom prst="rect">
            <a:avLst/>
          </a:prstGeom>
        </p:spPr>
        <p:style>
          <a:lnRef idx="1">
            <a:schemeClr val="accent1"/>
          </a:lnRef>
          <a:fillRef idx="2">
            <a:schemeClr val="accent1"/>
          </a:fillRef>
          <a:effectRef idx="1">
            <a:schemeClr val="accent1"/>
          </a:effectRef>
          <a:fontRef idx="minor">
            <a:schemeClr val="dk1"/>
          </a:fontRef>
        </p:style>
        <p:txBody>
          <a:bodyPr wrap="square" lIns="91440" tIns="45720" rIns="91440" bIns="45720" rtlCol="0" anchor="t">
            <a:spAutoFit/>
          </a:bodyPr>
          <a:lstStyle/>
          <a:p>
            <a:pPr marL="0" indent="0" algn="ctr">
              <a:buNone/>
            </a:pPr>
            <a:r>
              <a:rPr lang="en-GB" sz="1550" b="1" u="sng" dirty="0">
                <a:solidFill>
                  <a:schemeClr val="tx1"/>
                </a:solidFill>
                <a:latin typeface="Arial" panose="020B0604020202020204" pitchFamily="34" charset="0"/>
                <a:cs typeface="Arial" panose="020B0604020202020204" pitchFamily="34" charset="0"/>
              </a:rPr>
              <a:t>Family Engagement Strategy – Learning Walks</a:t>
            </a:r>
            <a:endParaRPr lang="en-US" u="sng" dirty="0"/>
          </a:p>
          <a:p>
            <a:pPr marL="0" indent="0">
              <a:buNone/>
            </a:pPr>
            <a:r>
              <a:rPr lang="en-GB" sz="1550" dirty="0">
                <a:solidFill>
                  <a:schemeClr val="tx1"/>
                </a:solidFill>
                <a:latin typeface="Arial" panose="020B0604020202020204" pitchFamily="34" charset="0"/>
                <a:cs typeface="Arial" panose="020B0604020202020204" pitchFamily="34" charset="0"/>
              </a:rPr>
              <a:t>Parent Teacher Association work alongside parent governors to promote their children’s education through a </a:t>
            </a:r>
            <a:r>
              <a:rPr lang="en-GB" sz="1550" b="1" dirty="0">
                <a:solidFill>
                  <a:schemeClr val="tx1"/>
                </a:solidFill>
                <a:latin typeface="Arial" panose="020B0604020202020204" pitchFamily="34" charset="0"/>
                <a:cs typeface="Arial" panose="020B0604020202020204" pitchFamily="34" charset="0"/>
              </a:rPr>
              <a:t>‘learning walk’</a:t>
            </a:r>
            <a:r>
              <a:rPr lang="en-GB" sz="1550" dirty="0">
                <a:solidFill>
                  <a:schemeClr val="tx1"/>
                </a:solidFill>
                <a:latin typeface="Arial" panose="020B0604020202020204" pitchFamily="34" charset="0"/>
                <a:cs typeface="Arial" panose="020B0604020202020204" pitchFamily="34" charset="0"/>
              </a:rPr>
              <a:t>. The parents have an opportunity to observe their children’s work and learning environment, then share their observations with other parents via societies within a communication channel. This facilitates the learning of the children at home by creating a learning environment to support their academic capacity and increases community engaged learning (Welsh government, 2023b).</a:t>
            </a:r>
            <a:endParaRPr lang="en-GB" sz="1550" b="1" dirty="0">
              <a:solidFill>
                <a:schemeClr val="tx1"/>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0D9D3438-2F96-A961-BC4C-55BB09FBC43E}"/>
              </a:ext>
            </a:extLst>
          </p:cNvPr>
          <p:cNvGraphicFramePr>
            <a:graphicFrameLocks noGrp="1"/>
          </p:cNvGraphicFramePr>
          <p:nvPr>
            <p:extLst>
              <p:ext uri="{D42A27DB-BD31-4B8C-83A1-F6EECF244321}">
                <p14:modId xmlns:p14="http://schemas.microsoft.com/office/powerpoint/2010/main" val="2862582099"/>
              </p:ext>
            </p:extLst>
          </p:nvPr>
        </p:nvGraphicFramePr>
        <p:xfrm>
          <a:off x="6095999" y="1460339"/>
          <a:ext cx="5744925" cy="3855629"/>
        </p:xfrm>
        <a:graphic>
          <a:graphicData uri="http://schemas.openxmlformats.org/drawingml/2006/table">
            <a:tbl>
              <a:tblPr firstRow="1" bandRow="1">
                <a:tableStyleId>{5C22544A-7EE6-4342-B048-85BDC9FD1C3A}</a:tableStyleId>
              </a:tblPr>
              <a:tblGrid>
                <a:gridCol w="1558286">
                  <a:extLst>
                    <a:ext uri="{9D8B030D-6E8A-4147-A177-3AD203B41FA5}">
                      <a16:colId xmlns:a16="http://schemas.microsoft.com/office/drawing/2014/main" val="3680014440"/>
                    </a:ext>
                  </a:extLst>
                </a:gridCol>
                <a:gridCol w="1674177">
                  <a:extLst>
                    <a:ext uri="{9D8B030D-6E8A-4147-A177-3AD203B41FA5}">
                      <a16:colId xmlns:a16="http://schemas.microsoft.com/office/drawing/2014/main" val="2838405615"/>
                    </a:ext>
                  </a:extLst>
                </a:gridCol>
                <a:gridCol w="2512462">
                  <a:extLst>
                    <a:ext uri="{9D8B030D-6E8A-4147-A177-3AD203B41FA5}">
                      <a16:colId xmlns:a16="http://schemas.microsoft.com/office/drawing/2014/main" val="762835191"/>
                    </a:ext>
                  </a:extLst>
                </a:gridCol>
              </a:tblGrid>
              <a:tr h="789373">
                <a:tc>
                  <a:txBody>
                    <a:bodyPr/>
                    <a:lstStyle/>
                    <a:p>
                      <a:r>
                        <a:rPr lang="en-GB" sz="1500" dirty="0"/>
                        <a:t>Subject</a:t>
                      </a:r>
                    </a:p>
                  </a:txBody>
                  <a:tcPr/>
                </a:tc>
                <a:tc>
                  <a:txBody>
                    <a:bodyPr/>
                    <a:lstStyle/>
                    <a:p>
                      <a:r>
                        <a:rPr lang="en-GB" sz="1500" dirty="0"/>
                        <a:t>Comparative</a:t>
                      </a:r>
                    </a:p>
                  </a:txBody>
                  <a:tcPr/>
                </a:tc>
                <a:tc>
                  <a:txBody>
                    <a:bodyPr/>
                    <a:lstStyle/>
                    <a:p>
                      <a:r>
                        <a:rPr lang="en-GB" sz="1500" dirty="0"/>
                        <a:t>% of children working at Foundation phase outcome 4+</a:t>
                      </a:r>
                    </a:p>
                  </a:txBody>
                  <a:tcPr/>
                </a:tc>
                <a:extLst>
                  <a:ext uri="{0D108BD9-81ED-4DB2-BD59-A6C34878D82A}">
                    <a16:rowId xmlns:a16="http://schemas.microsoft.com/office/drawing/2014/main" val="1607192348"/>
                  </a:ext>
                </a:extLst>
              </a:tr>
              <a:tr h="383282">
                <a:tc rowSpan="2">
                  <a:txBody>
                    <a:bodyPr/>
                    <a:lstStyle/>
                    <a:p>
                      <a:r>
                        <a:rPr lang="en-GB" sz="1500" dirty="0"/>
                        <a:t>English</a:t>
                      </a:r>
                    </a:p>
                  </a:txBody>
                  <a:tcPr/>
                </a:tc>
                <a:tc>
                  <a:txBody>
                    <a:bodyPr/>
                    <a:lstStyle/>
                    <a:p>
                      <a:r>
                        <a:rPr lang="en-GB" sz="1500" dirty="0"/>
                        <a:t>Placement School</a:t>
                      </a:r>
                    </a:p>
                  </a:txBody>
                  <a:tcPr/>
                </a:tc>
                <a:tc>
                  <a:txBody>
                    <a:bodyPr/>
                    <a:lstStyle/>
                    <a:p>
                      <a:pPr algn="ctr"/>
                      <a:r>
                        <a:rPr lang="en-GB" sz="1500" dirty="0"/>
                        <a:t>78</a:t>
                      </a:r>
                    </a:p>
                  </a:txBody>
                  <a:tcPr/>
                </a:tc>
                <a:extLst>
                  <a:ext uri="{0D108BD9-81ED-4DB2-BD59-A6C34878D82A}">
                    <a16:rowId xmlns:a16="http://schemas.microsoft.com/office/drawing/2014/main" val="2122712714"/>
                  </a:ext>
                </a:extLst>
              </a:tr>
              <a:tr h="383282">
                <a:tc vMerge="1">
                  <a:txBody>
                    <a:bodyPr/>
                    <a:lstStyle/>
                    <a:p>
                      <a:endParaRPr lang="en-GB"/>
                    </a:p>
                  </a:txBody>
                  <a:tcPr/>
                </a:tc>
                <a:tc>
                  <a:txBody>
                    <a:bodyPr/>
                    <a:lstStyle/>
                    <a:p>
                      <a:r>
                        <a:rPr lang="en-GB" sz="1500" dirty="0"/>
                        <a:t>Wales</a:t>
                      </a:r>
                    </a:p>
                  </a:txBody>
                  <a:tcPr/>
                </a:tc>
                <a:tc>
                  <a:txBody>
                    <a:bodyPr/>
                    <a:lstStyle/>
                    <a:p>
                      <a:pPr algn="ctr"/>
                      <a:r>
                        <a:rPr lang="en-GB" sz="1500" dirty="0"/>
                        <a:t>91</a:t>
                      </a:r>
                    </a:p>
                  </a:txBody>
                  <a:tcPr/>
                </a:tc>
                <a:extLst>
                  <a:ext uri="{0D108BD9-81ED-4DB2-BD59-A6C34878D82A}">
                    <a16:rowId xmlns:a16="http://schemas.microsoft.com/office/drawing/2014/main" val="1987208604"/>
                  </a:ext>
                </a:extLst>
              </a:tr>
              <a:tr h="383282">
                <a:tc rowSpan="2">
                  <a:txBody>
                    <a:bodyPr/>
                    <a:lstStyle/>
                    <a:p>
                      <a:r>
                        <a:rPr lang="en-GB" sz="1500" dirty="0"/>
                        <a:t>Mathematics</a:t>
                      </a:r>
                    </a:p>
                  </a:txBody>
                  <a:tcPr/>
                </a:tc>
                <a:tc>
                  <a:txBody>
                    <a:bodyPr/>
                    <a:lstStyle/>
                    <a:p>
                      <a:r>
                        <a:rPr lang="en-GB" sz="1500" dirty="0"/>
                        <a:t>Placement School</a:t>
                      </a:r>
                    </a:p>
                  </a:txBody>
                  <a:tcPr/>
                </a:tc>
                <a:tc>
                  <a:txBody>
                    <a:bodyPr/>
                    <a:lstStyle/>
                    <a:p>
                      <a:pPr algn="ctr"/>
                      <a:r>
                        <a:rPr lang="en-GB" sz="1500" dirty="0"/>
                        <a:t>81</a:t>
                      </a:r>
                    </a:p>
                  </a:txBody>
                  <a:tcPr/>
                </a:tc>
                <a:extLst>
                  <a:ext uri="{0D108BD9-81ED-4DB2-BD59-A6C34878D82A}">
                    <a16:rowId xmlns:a16="http://schemas.microsoft.com/office/drawing/2014/main" val="3958671816"/>
                  </a:ext>
                </a:extLst>
              </a:tr>
              <a:tr h="383282">
                <a:tc vMerge="1">
                  <a:txBody>
                    <a:bodyPr/>
                    <a:lstStyle/>
                    <a:p>
                      <a:endParaRPr lang="en-GB"/>
                    </a:p>
                  </a:txBody>
                  <a:tcPr/>
                </a:tc>
                <a:tc>
                  <a:txBody>
                    <a:bodyPr/>
                    <a:lstStyle/>
                    <a:p>
                      <a:r>
                        <a:rPr lang="en-GB" sz="1500" dirty="0"/>
                        <a:t>Wales</a:t>
                      </a:r>
                    </a:p>
                  </a:txBody>
                  <a:tcPr/>
                </a:tc>
                <a:tc>
                  <a:txBody>
                    <a:bodyPr/>
                    <a:lstStyle/>
                    <a:p>
                      <a:pPr algn="ctr"/>
                      <a:r>
                        <a:rPr lang="en-GB" sz="1500"/>
                        <a:t>91</a:t>
                      </a:r>
                      <a:endParaRPr lang="en-GB" sz="1500" dirty="0"/>
                    </a:p>
                  </a:txBody>
                  <a:tcPr/>
                </a:tc>
                <a:extLst>
                  <a:ext uri="{0D108BD9-81ED-4DB2-BD59-A6C34878D82A}">
                    <a16:rowId xmlns:a16="http://schemas.microsoft.com/office/drawing/2014/main" val="2646487797"/>
                  </a:ext>
                </a:extLst>
              </a:tr>
              <a:tr h="383282">
                <a:tc rowSpan="2">
                  <a:txBody>
                    <a:bodyPr/>
                    <a:lstStyle/>
                    <a:p>
                      <a:r>
                        <a:rPr lang="en-GB" sz="1500" dirty="0"/>
                        <a:t>Science</a:t>
                      </a:r>
                    </a:p>
                  </a:txBody>
                  <a:tcPr/>
                </a:tc>
                <a:tc>
                  <a:txBody>
                    <a:bodyPr/>
                    <a:lstStyle/>
                    <a:p>
                      <a:r>
                        <a:rPr lang="en-GB" sz="1500" dirty="0"/>
                        <a:t>Placement School </a:t>
                      </a:r>
                    </a:p>
                  </a:txBody>
                  <a:tcPr/>
                </a:tc>
                <a:tc>
                  <a:txBody>
                    <a:bodyPr/>
                    <a:lstStyle/>
                    <a:p>
                      <a:pPr algn="ctr"/>
                      <a:r>
                        <a:rPr lang="en-GB" sz="1500"/>
                        <a:t>79</a:t>
                      </a:r>
                      <a:endParaRPr lang="en-GB" sz="1500" dirty="0"/>
                    </a:p>
                  </a:txBody>
                  <a:tcPr/>
                </a:tc>
                <a:extLst>
                  <a:ext uri="{0D108BD9-81ED-4DB2-BD59-A6C34878D82A}">
                    <a16:rowId xmlns:a16="http://schemas.microsoft.com/office/drawing/2014/main" val="149044433"/>
                  </a:ext>
                </a:extLst>
              </a:tr>
              <a:tr h="383282">
                <a:tc vMerge="1">
                  <a:txBody>
                    <a:bodyPr/>
                    <a:lstStyle/>
                    <a:p>
                      <a:endParaRPr lang="en-GB"/>
                    </a:p>
                  </a:txBody>
                  <a:tcPr/>
                </a:tc>
                <a:tc>
                  <a:txBody>
                    <a:bodyPr/>
                    <a:lstStyle/>
                    <a:p>
                      <a:r>
                        <a:rPr lang="en-GB" sz="1500" dirty="0"/>
                        <a:t>Wales</a:t>
                      </a:r>
                    </a:p>
                  </a:txBody>
                  <a:tcPr/>
                </a:tc>
                <a:tc>
                  <a:txBody>
                    <a:bodyPr/>
                    <a:lstStyle/>
                    <a:p>
                      <a:pPr algn="ctr"/>
                      <a:r>
                        <a:rPr lang="en-GB" sz="1500"/>
                        <a:t>92</a:t>
                      </a:r>
                      <a:endParaRPr lang="en-GB" sz="1500" dirty="0"/>
                    </a:p>
                  </a:txBody>
                  <a:tcPr/>
                </a:tc>
                <a:extLst>
                  <a:ext uri="{0D108BD9-81ED-4DB2-BD59-A6C34878D82A}">
                    <a16:rowId xmlns:a16="http://schemas.microsoft.com/office/drawing/2014/main" val="2870975913"/>
                  </a:ext>
                </a:extLst>
              </a:tr>
              <a:tr h="383282">
                <a:tc rowSpan="2">
                  <a:txBody>
                    <a:bodyPr/>
                    <a:lstStyle/>
                    <a:p>
                      <a:r>
                        <a:rPr lang="en-GB" sz="1500" dirty="0"/>
                        <a:t>Welsh Language</a:t>
                      </a:r>
                    </a:p>
                  </a:txBody>
                  <a:tcPr/>
                </a:tc>
                <a:tc>
                  <a:txBody>
                    <a:bodyPr/>
                    <a:lstStyle/>
                    <a:p>
                      <a:r>
                        <a:rPr lang="en-GB" sz="1500" dirty="0"/>
                        <a:t>Placement School</a:t>
                      </a:r>
                    </a:p>
                  </a:txBody>
                  <a:tcPr/>
                </a:tc>
                <a:tc>
                  <a:txBody>
                    <a:bodyPr/>
                    <a:lstStyle/>
                    <a:p>
                      <a:pPr algn="ctr"/>
                      <a:r>
                        <a:rPr lang="en-GB" sz="1500" dirty="0"/>
                        <a:t>76</a:t>
                      </a:r>
                    </a:p>
                  </a:txBody>
                  <a:tcPr/>
                </a:tc>
                <a:extLst>
                  <a:ext uri="{0D108BD9-81ED-4DB2-BD59-A6C34878D82A}">
                    <a16:rowId xmlns:a16="http://schemas.microsoft.com/office/drawing/2014/main" val="845379172"/>
                  </a:ext>
                </a:extLst>
              </a:tr>
              <a:tr h="383282">
                <a:tc vMerge="1">
                  <a:txBody>
                    <a:bodyPr/>
                    <a:lstStyle/>
                    <a:p>
                      <a:endParaRPr lang="en-GB"/>
                    </a:p>
                  </a:txBody>
                  <a:tcPr/>
                </a:tc>
                <a:tc>
                  <a:txBody>
                    <a:bodyPr/>
                    <a:lstStyle/>
                    <a:p>
                      <a:r>
                        <a:rPr lang="en-GB" sz="1500" dirty="0"/>
                        <a:t>Wales</a:t>
                      </a:r>
                    </a:p>
                  </a:txBody>
                  <a:tcPr/>
                </a:tc>
                <a:tc>
                  <a:txBody>
                    <a:bodyPr/>
                    <a:lstStyle/>
                    <a:p>
                      <a:pPr algn="ctr"/>
                      <a:r>
                        <a:rPr lang="en-GB" sz="1500" dirty="0"/>
                        <a:t>80</a:t>
                      </a:r>
                    </a:p>
                  </a:txBody>
                  <a:tcPr/>
                </a:tc>
                <a:extLst>
                  <a:ext uri="{0D108BD9-81ED-4DB2-BD59-A6C34878D82A}">
                    <a16:rowId xmlns:a16="http://schemas.microsoft.com/office/drawing/2014/main" val="661155078"/>
                  </a:ext>
                </a:extLst>
              </a:tr>
            </a:tbl>
          </a:graphicData>
        </a:graphic>
      </p:graphicFrame>
      <p:sp>
        <p:nvSpPr>
          <p:cNvPr id="7" name="TextBox 6">
            <a:extLst>
              <a:ext uri="{FF2B5EF4-FFF2-40B4-BE49-F238E27FC236}">
                <a16:creationId xmlns:a16="http://schemas.microsoft.com/office/drawing/2014/main" id="{05DBFE50-C028-F855-4169-57C68CCFE65A}"/>
              </a:ext>
            </a:extLst>
          </p:cNvPr>
          <p:cNvSpPr txBox="1"/>
          <p:nvPr/>
        </p:nvSpPr>
        <p:spPr>
          <a:xfrm>
            <a:off x="6095999" y="825495"/>
            <a:ext cx="5744925" cy="58477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marL="0" indent="0" algn="ctr">
              <a:buNone/>
            </a:pPr>
            <a:r>
              <a:rPr lang="en-GB" sz="1600" dirty="0">
                <a:solidFill>
                  <a:schemeClr val="tx1"/>
                </a:solidFill>
                <a:latin typeface="Arial" panose="020B0604020202020204" pitchFamily="34" charset="0"/>
                <a:cs typeface="Arial" panose="020B0604020202020204" pitchFamily="34" charset="0"/>
              </a:rPr>
              <a:t>Academic outcomes from Placement school’s key stage 2 in 2017 (Placement school, 2017).</a:t>
            </a:r>
          </a:p>
        </p:txBody>
      </p:sp>
      <p:sp>
        <p:nvSpPr>
          <p:cNvPr id="3" name="Content Placeholder 2">
            <a:extLst>
              <a:ext uri="{FF2B5EF4-FFF2-40B4-BE49-F238E27FC236}">
                <a16:creationId xmlns:a16="http://schemas.microsoft.com/office/drawing/2014/main" id="{01AD36B9-A7C0-718E-B3BA-E000E65749C0}"/>
              </a:ext>
            </a:extLst>
          </p:cNvPr>
          <p:cNvSpPr txBox="1">
            <a:spLocks/>
          </p:cNvSpPr>
          <p:nvPr/>
        </p:nvSpPr>
        <p:spPr>
          <a:xfrm>
            <a:off x="430459" y="2854523"/>
            <a:ext cx="5566494" cy="2461445"/>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nSpc>
                <a:spcPct val="100000"/>
              </a:lnSpc>
              <a:spcBef>
                <a:spcPts val="0"/>
              </a:spcBef>
              <a:spcAft>
                <a:spcPts val="0"/>
              </a:spcAft>
              <a:buNone/>
            </a:pPr>
            <a:endParaRPr lang="en-GB" sz="1400" b="1" dirty="0">
              <a:solidFill>
                <a:schemeClr val="tx1"/>
              </a:solidFill>
              <a:latin typeface="Arial"/>
              <a:cs typeface="Arial"/>
            </a:endParaRPr>
          </a:p>
          <a:p>
            <a:pPr marL="0" indent="0" algn="ctr">
              <a:lnSpc>
                <a:spcPct val="100000"/>
              </a:lnSpc>
              <a:spcBef>
                <a:spcPts val="0"/>
              </a:spcBef>
              <a:spcAft>
                <a:spcPts val="0"/>
              </a:spcAft>
              <a:buNone/>
            </a:pPr>
            <a:endParaRPr lang="en-GB" sz="1400" b="1" dirty="0">
              <a:solidFill>
                <a:schemeClr val="tx1"/>
              </a:solidFill>
              <a:latin typeface="Arial"/>
              <a:cs typeface="Arial"/>
            </a:endParaRPr>
          </a:p>
          <a:p>
            <a:pPr marL="0" indent="0" algn="ctr">
              <a:lnSpc>
                <a:spcPct val="100000"/>
              </a:lnSpc>
              <a:spcBef>
                <a:spcPts val="0"/>
              </a:spcBef>
              <a:spcAft>
                <a:spcPts val="0"/>
              </a:spcAft>
              <a:buNone/>
            </a:pPr>
            <a:r>
              <a:rPr lang="en-GB" sz="1500" b="1" u="sng" dirty="0">
                <a:solidFill>
                  <a:schemeClr val="tx1"/>
                </a:solidFill>
                <a:latin typeface="Arial"/>
                <a:cs typeface="Arial"/>
              </a:rPr>
              <a:t>Community context </a:t>
            </a:r>
            <a:endParaRPr lang="en-US" sz="1500" u="sng" dirty="0">
              <a:solidFill>
                <a:schemeClr val="tx1"/>
              </a:solidFill>
              <a:latin typeface="Arial"/>
              <a:cs typeface="Arial"/>
            </a:endParaRPr>
          </a:p>
          <a:p>
            <a:pPr marL="285750" indent="-285750">
              <a:lnSpc>
                <a:spcPct val="100000"/>
              </a:lnSpc>
              <a:spcBef>
                <a:spcPts val="0"/>
              </a:spcBef>
              <a:spcAft>
                <a:spcPts val="0"/>
              </a:spcAft>
              <a:buFont typeface="Wingdings,Sans-Serif"/>
              <a:buChar char="§"/>
            </a:pPr>
            <a:r>
              <a:rPr lang="en-GB" sz="1500" b="1" dirty="0">
                <a:solidFill>
                  <a:schemeClr val="tx1"/>
                </a:solidFill>
                <a:latin typeface="Arial"/>
                <a:cs typeface="Arial"/>
              </a:rPr>
              <a:t>33%</a:t>
            </a:r>
            <a:r>
              <a:rPr lang="en-GB" sz="1500" dirty="0">
                <a:solidFill>
                  <a:schemeClr val="tx1"/>
                </a:solidFill>
                <a:latin typeface="Arial"/>
                <a:cs typeface="Arial"/>
              </a:rPr>
              <a:t> of children in Neath Port-Talbot experienced income deprivation. </a:t>
            </a:r>
            <a:endParaRPr lang="en-US" sz="1500" dirty="0">
              <a:solidFill>
                <a:schemeClr val="tx1"/>
              </a:solidFill>
              <a:latin typeface="Arial"/>
              <a:cs typeface="Arial"/>
            </a:endParaRPr>
          </a:p>
          <a:p>
            <a:pPr marL="285750" indent="-285750">
              <a:lnSpc>
                <a:spcPct val="100000"/>
              </a:lnSpc>
              <a:spcBef>
                <a:spcPts val="0"/>
              </a:spcBef>
              <a:spcAft>
                <a:spcPts val="0"/>
              </a:spcAft>
              <a:buFont typeface="Wingdings,Sans-Serif"/>
              <a:buChar char="§"/>
            </a:pPr>
            <a:r>
              <a:rPr lang="en-GB" sz="1500" dirty="0">
                <a:solidFill>
                  <a:schemeClr val="tx1"/>
                </a:solidFill>
                <a:latin typeface="Arial"/>
                <a:cs typeface="Arial"/>
              </a:rPr>
              <a:t>Two Middle Super Output Areas (MSOAs) were within the </a:t>
            </a:r>
            <a:r>
              <a:rPr lang="en-GB" sz="1500" b="1" dirty="0">
                <a:solidFill>
                  <a:schemeClr val="tx1"/>
                </a:solidFill>
                <a:latin typeface="Arial"/>
                <a:cs typeface="Arial"/>
              </a:rPr>
              <a:t>top deprivation</a:t>
            </a:r>
            <a:r>
              <a:rPr lang="en-GB" sz="1500" dirty="0">
                <a:solidFill>
                  <a:schemeClr val="tx1"/>
                </a:solidFill>
                <a:latin typeface="Arial"/>
                <a:cs typeface="Arial"/>
              </a:rPr>
              <a:t> statistics for education within the foundation phase (Welsh Government, 2019). </a:t>
            </a:r>
            <a:endParaRPr lang="en-US" sz="1500" dirty="0">
              <a:solidFill>
                <a:schemeClr val="tx1"/>
              </a:solidFill>
              <a:latin typeface="Arial"/>
              <a:cs typeface="Arial"/>
            </a:endParaRPr>
          </a:p>
          <a:p>
            <a:pPr marL="285750" indent="-285750">
              <a:lnSpc>
                <a:spcPct val="100000"/>
              </a:lnSpc>
              <a:spcBef>
                <a:spcPts val="0"/>
              </a:spcBef>
              <a:spcAft>
                <a:spcPts val="0"/>
              </a:spcAft>
              <a:buFont typeface="Wingdings,Sans-Serif"/>
              <a:buChar char="§"/>
            </a:pPr>
            <a:r>
              <a:rPr lang="en-GB" sz="1500" dirty="0">
                <a:solidFill>
                  <a:schemeClr val="tx1"/>
                </a:solidFill>
                <a:latin typeface="Arial"/>
                <a:cs typeface="Arial"/>
              </a:rPr>
              <a:t>The number of people achieving a level 3 qualification is </a:t>
            </a:r>
            <a:r>
              <a:rPr lang="en-GB" sz="1500" b="1" dirty="0">
                <a:solidFill>
                  <a:schemeClr val="tx1"/>
                </a:solidFill>
                <a:latin typeface="Arial"/>
                <a:cs typeface="Arial"/>
              </a:rPr>
              <a:t>decreasing</a:t>
            </a:r>
            <a:r>
              <a:rPr lang="en-GB" sz="1500" dirty="0">
                <a:solidFill>
                  <a:schemeClr val="tx1"/>
                </a:solidFill>
                <a:latin typeface="Arial"/>
                <a:cs typeface="Arial"/>
              </a:rPr>
              <a:t> whereas the number of people having no qualifications is </a:t>
            </a:r>
            <a:r>
              <a:rPr lang="en-GB" sz="1500" b="1" dirty="0">
                <a:solidFill>
                  <a:schemeClr val="tx1"/>
                </a:solidFill>
                <a:latin typeface="Arial"/>
                <a:cs typeface="Arial"/>
              </a:rPr>
              <a:t>increasing (t</a:t>
            </a:r>
            <a:r>
              <a:rPr lang="en-GB" sz="1500" dirty="0">
                <a:solidFill>
                  <a:schemeClr val="tx1"/>
                </a:solidFill>
                <a:latin typeface="Arial"/>
                <a:cs typeface="Arial"/>
              </a:rPr>
              <a:t>he Office for National Statistics, 2024).</a:t>
            </a:r>
            <a:endParaRPr lang="en-US" sz="1500" dirty="0">
              <a:solidFill>
                <a:schemeClr val="tx1"/>
              </a:solidFill>
              <a:latin typeface="Arial"/>
              <a:cs typeface="Arial"/>
            </a:endParaRPr>
          </a:p>
          <a:p>
            <a:pPr marL="0" indent="0" algn="ctr">
              <a:buNone/>
            </a:pPr>
            <a:endParaRPr lang="en-GB" sz="1600" b="1" dirty="0">
              <a:solidFill>
                <a:schemeClr val="tx1"/>
              </a:solidFill>
              <a:latin typeface="Arial"/>
              <a:cs typeface="Arial"/>
            </a:endParaRPr>
          </a:p>
        </p:txBody>
      </p:sp>
      <p:sp>
        <p:nvSpPr>
          <p:cNvPr id="27" name="TextBox 26">
            <a:extLst>
              <a:ext uri="{FF2B5EF4-FFF2-40B4-BE49-F238E27FC236}">
                <a16:creationId xmlns:a16="http://schemas.microsoft.com/office/drawing/2014/main" id="{710F6EB1-D548-BC4B-6E49-AC4CB8B21FD2}"/>
              </a:ext>
            </a:extLst>
          </p:cNvPr>
          <p:cNvSpPr txBox="1"/>
          <p:nvPr/>
        </p:nvSpPr>
        <p:spPr>
          <a:xfrm>
            <a:off x="430459" y="822535"/>
            <a:ext cx="5566494" cy="1938992"/>
          </a:xfrm>
          <a:prstGeom prst="rect">
            <a:avLst/>
          </a:prstGeom>
          <a:solidFill>
            <a:schemeClr val="accent1">
              <a:lumMod val="60000"/>
              <a:lumOff val="40000"/>
            </a:schemeClr>
          </a:solidFill>
          <a:ln>
            <a:solidFill>
              <a:schemeClr val="accent1"/>
            </a:solidFill>
          </a:ln>
        </p:spPr>
        <p:txBody>
          <a:bodyPr wrap="square" rtlCol="0">
            <a:spAutoFit/>
          </a:bodyPr>
          <a:lstStyle/>
          <a:p>
            <a:pPr marL="0" indent="0" algn="ctr">
              <a:buNone/>
            </a:pPr>
            <a:r>
              <a:rPr lang="en-GB" sz="1500" b="1" u="sng" dirty="0">
                <a:solidFill>
                  <a:schemeClr val="tx1"/>
                </a:solidFill>
                <a:latin typeface="Arial"/>
                <a:cs typeface="Arial"/>
              </a:rPr>
              <a:t>Placement school demographics</a:t>
            </a:r>
          </a:p>
          <a:p>
            <a:pPr marL="305435" indent="-305435">
              <a:lnSpc>
                <a:spcPct val="100000"/>
              </a:lnSpc>
              <a:buFont typeface="Wingdings" panose="05000000000000000000" pitchFamily="2" charset="2"/>
              <a:buChar char="§"/>
            </a:pPr>
            <a:r>
              <a:rPr lang="en-GB" sz="1500" dirty="0">
                <a:solidFill>
                  <a:schemeClr val="tx1"/>
                </a:solidFill>
                <a:latin typeface="Arial"/>
                <a:cs typeface="Arial"/>
              </a:rPr>
              <a:t>Primary school in Neath Port-Talbot.</a:t>
            </a:r>
          </a:p>
          <a:p>
            <a:pPr marL="305435" indent="-305435">
              <a:lnSpc>
                <a:spcPct val="100000"/>
              </a:lnSpc>
              <a:buFont typeface="Wingdings" panose="05000000000000000000" pitchFamily="2" charset="2"/>
              <a:buChar char="§"/>
            </a:pPr>
            <a:r>
              <a:rPr lang="en-GB" sz="1500" b="1" dirty="0">
                <a:solidFill>
                  <a:schemeClr val="tx1"/>
                </a:solidFill>
                <a:latin typeface="Arial"/>
                <a:cs typeface="Arial"/>
              </a:rPr>
              <a:t>470</a:t>
            </a:r>
            <a:r>
              <a:rPr lang="en-GB" sz="1500" dirty="0">
                <a:solidFill>
                  <a:schemeClr val="tx1"/>
                </a:solidFill>
                <a:latin typeface="Arial"/>
                <a:cs typeface="Arial"/>
              </a:rPr>
              <a:t> pupils.</a:t>
            </a:r>
          </a:p>
          <a:p>
            <a:pPr marL="305435" indent="-305435">
              <a:lnSpc>
                <a:spcPct val="100000"/>
              </a:lnSpc>
              <a:buFont typeface="Wingdings" panose="05000000000000000000" pitchFamily="2" charset="2"/>
              <a:buChar char="§"/>
            </a:pPr>
            <a:r>
              <a:rPr lang="en-GB" sz="1500" b="1" dirty="0">
                <a:solidFill>
                  <a:schemeClr val="tx1"/>
                </a:solidFill>
                <a:latin typeface="Arial"/>
                <a:cs typeface="Arial"/>
              </a:rPr>
              <a:t>23% </a:t>
            </a:r>
            <a:r>
              <a:rPr lang="en-GB" sz="1500" dirty="0">
                <a:solidFill>
                  <a:schemeClr val="tx1"/>
                </a:solidFill>
                <a:latin typeface="Arial"/>
                <a:cs typeface="Arial"/>
              </a:rPr>
              <a:t>of pupils were eligible for Free School Meals (FSM).</a:t>
            </a:r>
          </a:p>
          <a:p>
            <a:pPr marL="305435" indent="-305435">
              <a:lnSpc>
                <a:spcPct val="100000"/>
              </a:lnSpc>
              <a:buFont typeface="Wingdings" panose="05000000000000000000" pitchFamily="2" charset="2"/>
              <a:buChar char="§"/>
            </a:pPr>
            <a:r>
              <a:rPr lang="en-GB" sz="1500" b="1" dirty="0">
                <a:solidFill>
                  <a:schemeClr val="tx1"/>
                </a:solidFill>
                <a:latin typeface="Arial"/>
                <a:cs typeface="Arial"/>
              </a:rPr>
              <a:t>24% </a:t>
            </a:r>
            <a:r>
              <a:rPr lang="en-GB" sz="1500" dirty="0">
                <a:solidFill>
                  <a:schemeClr val="tx1"/>
                </a:solidFill>
                <a:latin typeface="Arial"/>
                <a:cs typeface="Arial"/>
              </a:rPr>
              <a:t>of pupils had Additional Learning Needs (ALN).</a:t>
            </a:r>
          </a:p>
          <a:p>
            <a:pPr marL="305435" indent="-305435">
              <a:lnSpc>
                <a:spcPct val="100000"/>
              </a:lnSpc>
              <a:buFont typeface="Wingdings" panose="05000000000000000000" pitchFamily="2" charset="2"/>
              <a:buChar char="§"/>
            </a:pPr>
            <a:r>
              <a:rPr lang="en-GB" sz="1500" dirty="0">
                <a:solidFill>
                  <a:schemeClr val="tx1"/>
                </a:solidFill>
                <a:latin typeface="Arial"/>
                <a:cs typeface="Arial"/>
              </a:rPr>
              <a:t>Very few looked after children and children with English as an Additional Language (EAL).</a:t>
            </a:r>
          </a:p>
          <a:p>
            <a:pPr marL="305435" indent="-305435">
              <a:lnSpc>
                <a:spcPct val="100000"/>
              </a:lnSpc>
              <a:buFont typeface="Wingdings" panose="05000000000000000000" pitchFamily="2" charset="2"/>
              <a:buChar char="§"/>
            </a:pPr>
            <a:r>
              <a:rPr lang="en-GB" sz="1500" dirty="0">
                <a:solidFill>
                  <a:schemeClr val="tx1"/>
                </a:solidFill>
                <a:latin typeface="Arial"/>
                <a:cs typeface="Arial"/>
              </a:rPr>
              <a:t>(Estyn, 2017).</a:t>
            </a:r>
          </a:p>
        </p:txBody>
      </p:sp>
      <p:pic>
        <p:nvPicPr>
          <p:cNvPr id="86" name="Audio 85">
            <a:hlinkClick r:id="" action="ppaction://media"/>
            <a:extLst>
              <a:ext uri="{FF2B5EF4-FFF2-40B4-BE49-F238E27FC236}">
                <a16:creationId xmlns:a16="http://schemas.microsoft.com/office/drawing/2014/main" id="{1ADE6D60-F5C9-AA87-5EC4-170E807329E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1879864"/>
      </p:ext>
    </p:extLst>
  </p:cSld>
  <p:clrMapOvr>
    <a:masterClrMapping/>
  </p:clrMapOvr>
  <mc:AlternateContent xmlns:mc="http://schemas.openxmlformats.org/markup-compatibility/2006">
    <mc:Choice xmlns:p14="http://schemas.microsoft.com/office/powerpoint/2010/main" Requires="p14">
      <p:transition spd="slow" p14:dur="2000" advTm="74976"/>
    </mc:Choice>
    <mc:Fallback>
      <p:transition spd="slow" advTm="74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A57DE-D330-4B9A-01E1-3162A7760DDD}"/>
              </a:ext>
            </a:extLst>
          </p:cNvPr>
          <p:cNvSpPr>
            <a:spLocks noGrp="1"/>
          </p:cNvSpPr>
          <p:nvPr>
            <p:ph type="title"/>
          </p:nvPr>
        </p:nvSpPr>
        <p:spPr>
          <a:xfrm>
            <a:off x="2582660" y="428504"/>
            <a:ext cx="7024294" cy="646331"/>
          </a:xfrm>
          <a:noFill/>
        </p:spPr>
        <p:txBody>
          <a:bodyPr>
            <a:normAutofit/>
          </a:bodyPr>
          <a:lstStyle/>
          <a:p>
            <a:pPr algn="ctr"/>
            <a:r>
              <a:rPr lang="en-GB" sz="2800" b="1" u="sng" dirty="0">
                <a:latin typeface="Arial" panose="020B0604020202020204" pitchFamily="34" charset="0"/>
                <a:cs typeface="Arial" panose="020B0604020202020204" pitchFamily="34" charset="0"/>
              </a:rPr>
              <a:t>Review of theory and Literature </a:t>
            </a:r>
          </a:p>
        </p:txBody>
      </p:sp>
      <p:sp>
        <p:nvSpPr>
          <p:cNvPr id="5" name="TextBox 4">
            <a:extLst>
              <a:ext uri="{FF2B5EF4-FFF2-40B4-BE49-F238E27FC236}">
                <a16:creationId xmlns:a16="http://schemas.microsoft.com/office/drawing/2014/main" id="{72F5051F-09F9-895A-F093-668C4E416BFE}"/>
              </a:ext>
            </a:extLst>
          </p:cNvPr>
          <p:cNvSpPr txBox="1"/>
          <p:nvPr/>
        </p:nvSpPr>
        <p:spPr>
          <a:xfrm>
            <a:off x="403105" y="1074835"/>
            <a:ext cx="3729552" cy="646331"/>
          </a:xfrm>
          <a:prstGeom prst="rect">
            <a:avLst/>
          </a:prstGeom>
          <a:solidFill>
            <a:schemeClr val="tx1">
              <a:lumMod val="50000"/>
              <a:lumOff val="50000"/>
            </a:schemeClr>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Epstein’s theory of family engagement </a:t>
            </a:r>
          </a:p>
        </p:txBody>
      </p:sp>
      <p:sp>
        <p:nvSpPr>
          <p:cNvPr id="6" name="TextBox 5">
            <a:extLst>
              <a:ext uri="{FF2B5EF4-FFF2-40B4-BE49-F238E27FC236}">
                <a16:creationId xmlns:a16="http://schemas.microsoft.com/office/drawing/2014/main" id="{724D1DCF-A8A3-964D-DD6A-0043E9D3A146}"/>
              </a:ext>
            </a:extLst>
          </p:cNvPr>
          <p:cNvSpPr txBox="1"/>
          <p:nvPr/>
        </p:nvSpPr>
        <p:spPr>
          <a:xfrm>
            <a:off x="401912" y="1756827"/>
            <a:ext cx="3729552" cy="2339102"/>
          </a:xfrm>
          <a:prstGeom prst="rect">
            <a:avLst/>
          </a:prstGeom>
          <a:solidFill>
            <a:schemeClr val="bg1">
              <a:lumMod val="85000"/>
            </a:schemeClr>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r>
              <a:rPr lang="en-GB" b="1" dirty="0">
                <a:latin typeface="Arial" panose="020B0604020202020204" pitchFamily="34" charset="0"/>
                <a:cs typeface="Arial" panose="020B0604020202020204" pitchFamily="34" charset="0"/>
              </a:rPr>
              <a:t>6 types of engagement:</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Parenting</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Communicating </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Volunteering</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Learning at home</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Decision making </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Community collaboration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(Epstein, 1994).</a:t>
            </a:r>
          </a:p>
        </p:txBody>
      </p:sp>
      <p:sp>
        <p:nvSpPr>
          <p:cNvPr id="7" name="TextBox 6">
            <a:extLst>
              <a:ext uri="{FF2B5EF4-FFF2-40B4-BE49-F238E27FC236}">
                <a16:creationId xmlns:a16="http://schemas.microsoft.com/office/drawing/2014/main" id="{8191A468-5CFC-B182-E505-EA05086F99E5}"/>
              </a:ext>
            </a:extLst>
          </p:cNvPr>
          <p:cNvSpPr txBox="1"/>
          <p:nvPr/>
        </p:nvSpPr>
        <p:spPr>
          <a:xfrm>
            <a:off x="401912" y="4138374"/>
            <a:ext cx="3729552" cy="2308324"/>
          </a:xfrm>
          <a:prstGeom prst="rect">
            <a:avLst/>
          </a:prstGeom>
          <a:solidFill>
            <a:schemeClr val="bg1">
              <a:lumMod val="85000"/>
            </a:schemeClr>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Families understand their role in the child’s education through strong relationships (Goodall, 2022).</a:t>
            </a:r>
          </a:p>
          <a:p>
            <a:r>
              <a:rPr lang="en-GB" dirty="0">
                <a:latin typeface="Arial" panose="020B0604020202020204" pitchFamily="34" charset="0"/>
                <a:cs typeface="Arial" panose="020B0604020202020204" pitchFamily="34" charset="0"/>
              </a:rPr>
              <a:t>This theory can be linked to learning walks as the families are encouraged to create a learning environment at home.</a:t>
            </a:r>
          </a:p>
        </p:txBody>
      </p:sp>
      <p:sp>
        <p:nvSpPr>
          <p:cNvPr id="8" name="TextBox 7">
            <a:extLst>
              <a:ext uri="{FF2B5EF4-FFF2-40B4-BE49-F238E27FC236}">
                <a16:creationId xmlns:a16="http://schemas.microsoft.com/office/drawing/2014/main" id="{71EA6D71-CE28-1087-02AD-690A8B0324F7}"/>
              </a:ext>
            </a:extLst>
          </p:cNvPr>
          <p:cNvSpPr txBox="1"/>
          <p:nvPr/>
        </p:nvSpPr>
        <p:spPr>
          <a:xfrm>
            <a:off x="4231224" y="1074836"/>
            <a:ext cx="3729552" cy="646331"/>
          </a:xfrm>
          <a:prstGeom prst="rect">
            <a:avLst/>
          </a:prstGeom>
          <a:solidFill>
            <a:schemeClr val="accent1"/>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Bronfenbrenner’s family engagement theory </a:t>
            </a:r>
          </a:p>
        </p:txBody>
      </p:sp>
      <p:sp>
        <p:nvSpPr>
          <p:cNvPr id="10" name="TextBox 9">
            <a:extLst>
              <a:ext uri="{FF2B5EF4-FFF2-40B4-BE49-F238E27FC236}">
                <a16:creationId xmlns:a16="http://schemas.microsoft.com/office/drawing/2014/main" id="{68087321-F0CA-A0C1-E372-66547090B961}"/>
              </a:ext>
            </a:extLst>
          </p:cNvPr>
          <p:cNvSpPr txBox="1"/>
          <p:nvPr/>
        </p:nvSpPr>
        <p:spPr>
          <a:xfrm>
            <a:off x="4230031" y="3857407"/>
            <a:ext cx="3729552" cy="2308324"/>
          </a:xfrm>
          <a:prstGeom prst="rect">
            <a:avLst/>
          </a:prstGeom>
          <a:solidFill>
            <a:schemeClr val="accent1">
              <a:lumMod val="40000"/>
              <a:lumOff val="60000"/>
            </a:schemeClr>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Cohesion and transparency of expectations improve and communication increases throughout stakeholders (Stanley and Kuo, 2022).</a:t>
            </a:r>
          </a:p>
          <a:p>
            <a:r>
              <a:rPr lang="en-GB" dirty="0">
                <a:latin typeface="Arial" panose="020B0604020202020204" pitchFamily="34" charset="0"/>
                <a:cs typeface="Arial" panose="020B0604020202020204" pitchFamily="34" charset="0"/>
              </a:rPr>
              <a:t>Learning walks increase parental involvement to minimise societal barriers between each system.</a:t>
            </a:r>
          </a:p>
        </p:txBody>
      </p:sp>
      <p:sp>
        <p:nvSpPr>
          <p:cNvPr id="11" name="TextBox 10">
            <a:extLst>
              <a:ext uri="{FF2B5EF4-FFF2-40B4-BE49-F238E27FC236}">
                <a16:creationId xmlns:a16="http://schemas.microsoft.com/office/drawing/2014/main" id="{60ABC2AC-F8E9-8149-5D2D-E3A34EDA248B}"/>
              </a:ext>
            </a:extLst>
          </p:cNvPr>
          <p:cNvSpPr txBox="1"/>
          <p:nvPr/>
        </p:nvSpPr>
        <p:spPr>
          <a:xfrm>
            <a:off x="8059343" y="1078678"/>
            <a:ext cx="3729552" cy="584775"/>
          </a:xfrm>
          <a:prstGeom prst="rect">
            <a:avLst/>
          </a:prstGeom>
          <a:solidFill>
            <a:schemeClr val="bg1">
              <a:lumMod val="75000"/>
            </a:schemeClr>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ctr"/>
            <a:r>
              <a:rPr lang="en-GB" sz="1600" b="1" dirty="0">
                <a:solidFill>
                  <a:schemeClr val="bg1"/>
                </a:solidFill>
                <a:latin typeface="Arial" panose="020B0604020202020204" pitchFamily="34" charset="0"/>
                <a:cs typeface="Arial" panose="020B0604020202020204" pitchFamily="34" charset="0"/>
              </a:rPr>
              <a:t>Bourdieu’s theoretical framework of family engagement</a:t>
            </a:r>
          </a:p>
        </p:txBody>
      </p:sp>
      <p:sp>
        <p:nvSpPr>
          <p:cNvPr id="12" name="TextBox 11">
            <a:extLst>
              <a:ext uri="{FF2B5EF4-FFF2-40B4-BE49-F238E27FC236}">
                <a16:creationId xmlns:a16="http://schemas.microsoft.com/office/drawing/2014/main" id="{10FB8D5D-F617-0FC8-9499-DF4162C18256}"/>
              </a:ext>
            </a:extLst>
          </p:cNvPr>
          <p:cNvSpPr txBox="1"/>
          <p:nvPr/>
        </p:nvSpPr>
        <p:spPr>
          <a:xfrm>
            <a:off x="8059343" y="1756827"/>
            <a:ext cx="3729552" cy="1754326"/>
          </a:xfrm>
          <a:prstGeom prst="rect">
            <a:avLst/>
          </a:prstGeom>
          <a:solidFill>
            <a:schemeClr val="bg1">
              <a:lumMod val="85000"/>
              <a:alpha val="50000"/>
            </a:schemeClr>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r>
              <a:rPr lang="en-GB" b="1" dirty="0">
                <a:latin typeface="Arial" panose="020B0604020202020204" pitchFamily="34" charset="0"/>
                <a:cs typeface="Arial" panose="020B0604020202020204" pitchFamily="34" charset="0"/>
              </a:rPr>
              <a:t>Social and Cultural capital</a:t>
            </a:r>
          </a:p>
          <a:p>
            <a:r>
              <a:rPr lang="en-GB" dirty="0">
                <a:latin typeface="Arial" panose="020B0604020202020204" pitchFamily="34" charset="0"/>
                <a:cs typeface="Arial" panose="020B0604020202020204" pitchFamily="34" charset="0"/>
              </a:rPr>
              <a:t>Increasing the child’s cultural experiences and opportunities to network can increase their academic needs through social and cultural capital (Dillon, 2021).</a:t>
            </a:r>
          </a:p>
        </p:txBody>
      </p:sp>
      <p:sp>
        <p:nvSpPr>
          <p:cNvPr id="13" name="TextBox 12">
            <a:extLst>
              <a:ext uri="{FF2B5EF4-FFF2-40B4-BE49-F238E27FC236}">
                <a16:creationId xmlns:a16="http://schemas.microsoft.com/office/drawing/2014/main" id="{270C0425-BE78-42C4-6926-44940520940D}"/>
              </a:ext>
            </a:extLst>
          </p:cNvPr>
          <p:cNvSpPr txBox="1"/>
          <p:nvPr/>
        </p:nvSpPr>
        <p:spPr>
          <a:xfrm>
            <a:off x="8059343" y="3570280"/>
            <a:ext cx="3729552" cy="3139321"/>
          </a:xfrm>
          <a:prstGeom prst="rect">
            <a:avLst/>
          </a:prstGeom>
          <a:solidFill>
            <a:schemeClr val="bg1">
              <a:lumMod val="85000"/>
              <a:alpha val="50000"/>
            </a:schemeClr>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Academic needs can be improved by increasing the child’s cultural capital through proving more rich learning opportunities to improve their knowledge and cognition (Fitzmaurice, Flynn and Hanafin, 2021).</a:t>
            </a:r>
          </a:p>
          <a:p>
            <a:r>
              <a:rPr lang="en-GB" dirty="0">
                <a:latin typeface="Arial" panose="020B0604020202020204" pitchFamily="34" charset="0"/>
                <a:cs typeface="Arial" panose="020B0604020202020204" pitchFamily="34" charset="0"/>
              </a:rPr>
              <a:t>Learning walks encourage parents to provide more learning opportunities to improve cultural capital and academic ability.</a:t>
            </a:r>
          </a:p>
        </p:txBody>
      </p:sp>
      <p:sp>
        <p:nvSpPr>
          <p:cNvPr id="16" name="TextBox 15">
            <a:extLst>
              <a:ext uri="{FF2B5EF4-FFF2-40B4-BE49-F238E27FC236}">
                <a16:creationId xmlns:a16="http://schemas.microsoft.com/office/drawing/2014/main" id="{473B6049-B140-E5C0-FB8C-127DFCC7B90D}"/>
              </a:ext>
            </a:extLst>
          </p:cNvPr>
          <p:cNvSpPr txBox="1"/>
          <p:nvPr/>
        </p:nvSpPr>
        <p:spPr>
          <a:xfrm>
            <a:off x="4231224" y="1756827"/>
            <a:ext cx="3729552" cy="2031325"/>
          </a:xfrm>
          <a:prstGeom prst="rect">
            <a:avLst/>
          </a:prstGeom>
          <a:solidFill>
            <a:schemeClr val="accent1">
              <a:lumMod val="40000"/>
              <a:lumOff val="60000"/>
            </a:schemeClr>
          </a:solid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r>
              <a:rPr lang="en-GB" b="1" dirty="0">
                <a:latin typeface="Arial" panose="020B0604020202020204" pitchFamily="34" charset="0"/>
                <a:cs typeface="Arial" panose="020B0604020202020204" pitchFamily="34" charset="0"/>
              </a:rPr>
              <a:t>5 ecological systems:</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Microsystem</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mesosystem </a:t>
            </a:r>
          </a:p>
          <a:p>
            <a:pPr marL="285750" indent="-285750">
              <a:buFont typeface="Wingdings" panose="05000000000000000000" pitchFamily="2" charset="2"/>
              <a:buChar char="§"/>
            </a:pPr>
            <a:r>
              <a:rPr lang="en-GB" dirty="0" err="1">
                <a:latin typeface="Arial" panose="020B0604020202020204" pitchFamily="34" charset="0"/>
                <a:cs typeface="Arial" panose="020B0604020202020204" pitchFamily="34" charset="0"/>
              </a:rPr>
              <a:t>Exosystem</a:t>
            </a: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macrosystem</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Chronosystem</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(Bronfenbrenner, 1994).</a:t>
            </a:r>
          </a:p>
        </p:txBody>
      </p:sp>
      <p:pic>
        <p:nvPicPr>
          <p:cNvPr id="79" name="Audio 78">
            <a:hlinkClick r:id="" action="ppaction://media"/>
            <a:extLst>
              <a:ext uri="{FF2B5EF4-FFF2-40B4-BE49-F238E27FC236}">
                <a16:creationId xmlns:a16="http://schemas.microsoft.com/office/drawing/2014/main" id="{6F7C135B-E8D0-46F9-3FB3-9E1D179798D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9662798"/>
      </p:ext>
    </p:extLst>
  </p:cSld>
  <p:clrMapOvr>
    <a:masterClrMapping/>
  </p:clrMapOvr>
  <mc:AlternateContent xmlns:mc="http://schemas.openxmlformats.org/markup-compatibility/2006">
    <mc:Choice xmlns:p14="http://schemas.microsoft.com/office/powerpoint/2010/main" Requires="p14">
      <p:transition spd="slow" p14:dur="2000" advTm="69406"/>
    </mc:Choice>
    <mc:Fallback>
      <p:transition spd="slow" advTm="69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B76D2-3AB7-2341-E197-3AF376A39E4E}"/>
              </a:ext>
            </a:extLst>
          </p:cNvPr>
          <p:cNvSpPr>
            <a:spLocks noGrp="1"/>
          </p:cNvSpPr>
          <p:nvPr>
            <p:ph type="title"/>
          </p:nvPr>
        </p:nvSpPr>
        <p:spPr>
          <a:xfrm>
            <a:off x="455671" y="632828"/>
            <a:ext cx="4206240" cy="1643862"/>
          </a:xfrm>
          <a:solidFill>
            <a:schemeClr val="tx1">
              <a:lumMod val="50000"/>
            </a:schemeClr>
          </a:solidFill>
          <a:ln>
            <a:solidFill>
              <a:schemeClr val="tx1"/>
            </a:solidFill>
          </a:ln>
        </p:spPr>
        <p:txBody>
          <a:bodyPr anchor="ctr">
            <a:normAutofit/>
          </a:bodyPr>
          <a:lstStyle/>
          <a:p>
            <a:pPr algn="ctr"/>
            <a:r>
              <a:rPr lang="en-GB" sz="2400" b="1" u="sng" dirty="0">
                <a:solidFill>
                  <a:schemeClr val="tx1"/>
                </a:solidFill>
                <a:latin typeface="Arial" panose="020B0604020202020204" pitchFamily="34" charset="0"/>
                <a:cs typeface="Arial" panose="020B0604020202020204" pitchFamily="34" charset="0"/>
              </a:rPr>
              <a:t>Critical analysis of the family Engagement strategy</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E5D9D8F1-97F7-B4C9-2E13-D9EB0E813065}"/>
              </a:ext>
            </a:extLst>
          </p:cNvPr>
          <p:cNvSpPr txBox="1"/>
          <p:nvPr/>
        </p:nvSpPr>
        <p:spPr>
          <a:xfrm>
            <a:off x="860391" y="2414622"/>
            <a:ext cx="3396799" cy="338554"/>
          </a:xfrm>
          <a:prstGeom prst="rect">
            <a:avLst/>
          </a:prstGeom>
          <a:solidFill>
            <a:schemeClr val="tx1">
              <a:lumMod val="50000"/>
            </a:schemeClr>
          </a:solidFill>
          <a:ln>
            <a:solidFill>
              <a:schemeClr val="tx1"/>
            </a:solidFill>
          </a:ln>
        </p:spPr>
        <p:txBody>
          <a:bodyPr wrap="square" rtlCol="0">
            <a:spAutoFit/>
          </a:bodyPr>
          <a:lstStyle/>
          <a:p>
            <a:r>
              <a:rPr lang="en-GB" sz="1600" b="1" dirty="0">
                <a:latin typeface="Arial" panose="020B0604020202020204" pitchFamily="34" charset="0"/>
                <a:cs typeface="Arial" panose="020B0604020202020204" pitchFamily="34" charset="0"/>
              </a:rPr>
              <a:t>Family Engagement Explanation</a:t>
            </a:r>
          </a:p>
        </p:txBody>
      </p:sp>
      <p:sp>
        <p:nvSpPr>
          <p:cNvPr id="4" name="TextBox 3">
            <a:extLst>
              <a:ext uri="{FF2B5EF4-FFF2-40B4-BE49-F238E27FC236}">
                <a16:creationId xmlns:a16="http://schemas.microsoft.com/office/drawing/2014/main" id="{5EC939D0-6D2D-9344-789E-79A00859D9D1}"/>
              </a:ext>
            </a:extLst>
          </p:cNvPr>
          <p:cNvSpPr txBox="1"/>
          <p:nvPr/>
        </p:nvSpPr>
        <p:spPr>
          <a:xfrm>
            <a:off x="860392" y="2853978"/>
            <a:ext cx="3396799" cy="3139321"/>
          </a:xfrm>
          <a:prstGeom prst="rect">
            <a:avLst/>
          </a:prstGeom>
          <a:solidFill>
            <a:schemeClr val="tx1">
              <a:lumMod val="50000"/>
            </a:schemeClr>
          </a:solidFill>
          <a:ln>
            <a:solidFill>
              <a:schemeClr val="tx1"/>
            </a:solidFill>
          </a:ln>
        </p:spPr>
        <p:txBody>
          <a:bodyPr wrap="square" rtlCol="0">
            <a:spAutoFit/>
          </a:bodyPr>
          <a:lstStyle/>
          <a:p>
            <a:r>
              <a:rPr lang="en-GB" b="1" dirty="0">
                <a:latin typeface="Arial" panose="020B0604020202020204" pitchFamily="34" charset="0"/>
                <a:cs typeface="Arial" panose="020B0604020202020204" pitchFamily="34" charset="0"/>
              </a:rPr>
              <a:t>Learning Walks: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Develop cohesion between school, families and the community.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Observations address academic needs.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Parental involvement in learner’s education at home.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More learning opportunities increase standards and performance.</a:t>
            </a:r>
          </a:p>
        </p:txBody>
      </p:sp>
      <p:sp>
        <p:nvSpPr>
          <p:cNvPr id="5" name="TextBox 4">
            <a:extLst>
              <a:ext uri="{FF2B5EF4-FFF2-40B4-BE49-F238E27FC236}">
                <a16:creationId xmlns:a16="http://schemas.microsoft.com/office/drawing/2014/main" id="{C7A42D0E-4CD2-6083-2688-E6BC0299B3A6}"/>
              </a:ext>
            </a:extLst>
          </p:cNvPr>
          <p:cNvSpPr txBox="1"/>
          <p:nvPr/>
        </p:nvSpPr>
        <p:spPr>
          <a:xfrm>
            <a:off x="5117582" y="294274"/>
            <a:ext cx="3396799" cy="338554"/>
          </a:xfrm>
          <a:prstGeom prst="rect">
            <a:avLst/>
          </a:prstGeom>
          <a:solidFill>
            <a:schemeClr val="accent1"/>
          </a:solidFill>
          <a:ln>
            <a:solidFill>
              <a:schemeClr val="tx1"/>
            </a:solidFill>
          </a:ln>
        </p:spPr>
        <p:txBody>
          <a:bodyPr wrap="square" rtlCol="0">
            <a:spAutoFit/>
          </a:bodyPr>
          <a:lstStyle/>
          <a:p>
            <a:r>
              <a:rPr lang="en-GB" sz="1600" b="1" dirty="0">
                <a:latin typeface="Arial" panose="020B0604020202020204" pitchFamily="34" charset="0"/>
                <a:cs typeface="Arial" panose="020B0604020202020204" pitchFamily="34" charset="0"/>
              </a:rPr>
              <a:t>Rationale and Implementation</a:t>
            </a:r>
          </a:p>
        </p:txBody>
      </p:sp>
      <p:sp>
        <p:nvSpPr>
          <p:cNvPr id="7" name="TextBox 6">
            <a:extLst>
              <a:ext uri="{FF2B5EF4-FFF2-40B4-BE49-F238E27FC236}">
                <a16:creationId xmlns:a16="http://schemas.microsoft.com/office/drawing/2014/main" id="{FBF350D7-A6F4-2DD7-E4B2-3DFD64F9F4F7}"/>
              </a:ext>
            </a:extLst>
          </p:cNvPr>
          <p:cNvSpPr txBox="1"/>
          <p:nvPr/>
        </p:nvSpPr>
        <p:spPr>
          <a:xfrm>
            <a:off x="5117583" y="724568"/>
            <a:ext cx="6583680" cy="2862322"/>
          </a:xfrm>
          <a:prstGeom prst="rect">
            <a:avLst/>
          </a:prstGeom>
          <a:solidFill>
            <a:schemeClr val="accent1"/>
          </a:solidFill>
          <a:ln>
            <a:solidFill>
              <a:schemeClr val="tx1"/>
            </a:solidFill>
          </a:ln>
        </p:spPr>
        <p:txBody>
          <a:bodyPr wrap="square" rtlCol="0">
            <a:spAutoFit/>
          </a:bodyPr>
          <a:lstStyle/>
          <a:p>
            <a:r>
              <a:rPr lang="en-GB" dirty="0">
                <a:latin typeface="Arial" panose="020B0604020202020204" pitchFamily="34" charset="0"/>
                <a:cs typeface="Arial" panose="020B0604020202020204" pitchFamily="34" charset="0"/>
              </a:rPr>
              <a:t>Performance in education can increased through stronger school to family relationships as more progress is made through learning opportunities at home (Ma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2023 and</a:t>
            </a:r>
            <a:r>
              <a:rPr lang="en-GB" i="1" dirty="0">
                <a:latin typeface="Arial" panose="020B0604020202020204" pitchFamily="34" charset="0"/>
                <a:cs typeface="Arial" panose="020B0604020202020204" pitchFamily="34" charset="0"/>
              </a:rPr>
              <a:t> Garbacz et al,</a:t>
            </a:r>
            <a:r>
              <a:rPr lang="en-GB" dirty="0">
                <a:latin typeface="Arial" panose="020B0604020202020204" pitchFamily="34" charset="0"/>
                <a:cs typeface="Arial" panose="020B0604020202020204" pitchFamily="34" charset="0"/>
              </a:rPr>
              <a:t> 2017). </a:t>
            </a:r>
          </a:p>
          <a:p>
            <a:r>
              <a:rPr lang="en-GB" dirty="0">
                <a:latin typeface="Arial" panose="020B0604020202020204" pitchFamily="34" charset="0"/>
                <a:cs typeface="Arial" panose="020B0604020202020204" pitchFamily="34" charset="0"/>
              </a:rPr>
              <a:t>Although, accessibility to resources or time constraints may adversely affect the implementation of this engagement strategy (Garbacz et al, 2018).</a:t>
            </a:r>
          </a:p>
          <a:p>
            <a:r>
              <a:rPr lang="en-GB" dirty="0">
                <a:latin typeface="Arial" panose="020B0604020202020204" pitchFamily="34" charset="0"/>
                <a:cs typeface="Arial" panose="020B0604020202020204" pitchFamily="34" charset="0"/>
              </a:rPr>
              <a:t>Providing resources and supporting the family financially can reduce this barrier to the child’s education through relieving anxiety and creating time (Fang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2021).</a:t>
            </a:r>
          </a:p>
        </p:txBody>
      </p:sp>
      <p:sp>
        <p:nvSpPr>
          <p:cNvPr id="9" name="TextBox 8">
            <a:extLst>
              <a:ext uri="{FF2B5EF4-FFF2-40B4-BE49-F238E27FC236}">
                <a16:creationId xmlns:a16="http://schemas.microsoft.com/office/drawing/2014/main" id="{D0E6F562-9506-D4AF-D6BD-9979F9AF3087}"/>
              </a:ext>
            </a:extLst>
          </p:cNvPr>
          <p:cNvSpPr txBox="1"/>
          <p:nvPr/>
        </p:nvSpPr>
        <p:spPr>
          <a:xfrm>
            <a:off x="8304464" y="3677256"/>
            <a:ext cx="3396799" cy="369332"/>
          </a:xfrm>
          <a:prstGeom prst="rect">
            <a:avLst/>
          </a:prstGeom>
          <a:solidFill>
            <a:schemeClr val="accent4"/>
          </a:solidFill>
          <a:ln>
            <a:solidFill>
              <a:schemeClr val="tx1"/>
            </a:solidFill>
          </a:ln>
        </p:spPr>
        <p:txBody>
          <a:bodyPr wrap="square" rtlCol="0">
            <a:spAutoFit/>
          </a:bodyPr>
          <a:lstStyle/>
          <a:p>
            <a:r>
              <a:rPr lang="en-GB" b="1" dirty="0">
                <a:latin typeface="Arial" panose="020B0604020202020204" pitchFamily="34" charset="0"/>
                <a:cs typeface="Arial" panose="020B0604020202020204" pitchFamily="34" charset="0"/>
              </a:rPr>
              <a:t>Measuring effectiveness</a:t>
            </a:r>
          </a:p>
        </p:txBody>
      </p:sp>
      <p:sp>
        <p:nvSpPr>
          <p:cNvPr id="11" name="TextBox 10">
            <a:extLst>
              <a:ext uri="{FF2B5EF4-FFF2-40B4-BE49-F238E27FC236}">
                <a16:creationId xmlns:a16="http://schemas.microsoft.com/office/drawing/2014/main" id="{CE95DA10-EC32-505C-C32A-5A096BE55046}"/>
              </a:ext>
            </a:extLst>
          </p:cNvPr>
          <p:cNvSpPr txBox="1"/>
          <p:nvPr/>
        </p:nvSpPr>
        <p:spPr>
          <a:xfrm>
            <a:off x="5117583" y="4136955"/>
            <a:ext cx="6583680" cy="2585323"/>
          </a:xfrm>
          <a:prstGeom prst="rect">
            <a:avLst/>
          </a:prstGeom>
          <a:solidFill>
            <a:schemeClr val="accent4"/>
          </a:solidFill>
          <a:ln>
            <a:solidFill>
              <a:schemeClr val="tx1"/>
            </a:solidFill>
          </a:ln>
        </p:spPr>
        <p:txBody>
          <a:bodyPr wrap="square" rtlCol="0">
            <a:spAutoFit/>
          </a:bodyPr>
          <a:lstStyle/>
          <a:p>
            <a:r>
              <a:rPr lang="en-GB" dirty="0">
                <a:latin typeface="Arial" panose="020B0604020202020204" pitchFamily="34" charset="0"/>
                <a:cs typeface="Arial" panose="020B0604020202020204" pitchFamily="34" charset="0"/>
              </a:rPr>
              <a:t>Effectiveness can be measured through formative and summative assessment on academic performance and engaging in parental feedback.</a:t>
            </a:r>
          </a:p>
          <a:p>
            <a:r>
              <a:rPr lang="en-GB" dirty="0">
                <a:latin typeface="Arial" panose="020B0604020202020204" pitchFamily="34" charset="0"/>
                <a:cs typeface="Arial" panose="020B0604020202020204" pitchFamily="34" charset="0"/>
              </a:rPr>
              <a:t>A more holistic view of the child’s educational experience is gained by listening and acting on parents’ feedback and improves the provision for the child (McWayne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2022).</a:t>
            </a:r>
          </a:p>
          <a:p>
            <a:r>
              <a:rPr lang="en-GB" dirty="0">
                <a:latin typeface="Arial" panose="020B0604020202020204" pitchFamily="34" charset="0"/>
                <a:cs typeface="Arial" panose="020B0604020202020204" pitchFamily="34" charset="0"/>
              </a:rPr>
              <a:t>However, there is extreme difficulty in actively monitoring how much the parents engage with the learners at home (Baker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2016).</a:t>
            </a:r>
          </a:p>
        </p:txBody>
      </p:sp>
      <p:pic>
        <p:nvPicPr>
          <p:cNvPr id="85" name="Audio 84">
            <a:hlinkClick r:id="" action="ppaction://media"/>
            <a:extLst>
              <a:ext uri="{FF2B5EF4-FFF2-40B4-BE49-F238E27FC236}">
                <a16:creationId xmlns:a16="http://schemas.microsoft.com/office/drawing/2014/main" id="{F1BE15F7-DCBD-268B-A12D-F77918F031C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1504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3903"/>
    </mc:Choice>
    <mc:Fallback>
      <p:transition spd="slow" advTm="73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B41CD35-A72D-9EA4-AB10-27B572E21C78}"/>
              </a:ext>
            </a:extLst>
          </p:cNvPr>
          <p:cNvSpPr>
            <a:spLocks noGrp="1"/>
          </p:cNvSpPr>
          <p:nvPr>
            <p:ph type="title"/>
          </p:nvPr>
        </p:nvSpPr>
        <p:spPr>
          <a:xfrm>
            <a:off x="756178" y="179008"/>
            <a:ext cx="10679642" cy="594360"/>
          </a:xfrm>
          <a:solidFill>
            <a:schemeClr val="tx2"/>
          </a:solidFill>
          <a:ln>
            <a:solidFill>
              <a:schemeClr val="bg1"/>
            </a:solidFill>
          </a:ln>
        </p:spPr>
        <p:txBody>
          <a:bodyPr>
            <a:normAutofit/>
          </a:bodyPr>
          <a:lstStyle/>
          <a:p>
            <a:pPr algn="ctr"/>
            <a:r>
              <a:rPr lang="en-GB" sz="2800" b="1" dirty="0">
                <a:solidFill>
                  <a:schemeClr val="bg1"/>
                </a:solidFill>
                <a:latin typeface="Arial" panose="020B0604020202020204" pitchFamily="34" charset="0"/>
                <a:cs typeface="Arial" panose="020B0604020202020204" pitchFamily="34" charset="0"/>
              </a:rPr>
              <a:t>Reflection on current research and practice</a:t>
            </a:r>
          </a:p>
        </p:txBody>
      </p:sp>
      <p:sp>
        <p:nvSpPr>
          <p:cNvPr id="5" name="TextBox 4">
            <a:extLst>
              <a:ext uri="{FF2B5EF4-FFF2-40B4-BE49-F238E27FC236}">
                <a16:creationId xmlns:a16="http://schemas.microsoft.com/office/drawing/2014/main" id="{EC89E86F-AB61-738B-4B78-276E0D83BE95}"/>
              </a:ext>
            </a:extLst>
          </p:cNvPr>
          <p:cNvSpPr txBox="1"/>
          <p:nvPr/>
        </p:nvSpPr>
        <p:spPr>
          <a:xfrm>
            <a:off x="446533" y="1040068"/>
            <a:ext cx="5207930" cy="646331"/>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pPr algn="ctr"/>
            <a:r>
              <a:rPr lang="en-GB" b="1" dirty="0">
                <a:latin typeface="Arial" panose="020B0604020202020204" pitchFamily="34" charset="0"/>
                <a:cs typeface="Arial" panose="020B0604020202020204" pitchFamily="34" charset="0"/>
              </a:rPr>
              <a:t>Merthyr Tydfil ACL partnership programme (Estyn, 2020)</a:t>
            </a:r>
          </a:p>
        </p:txBody>
      </p:sp>
      <p:sp>
        <p:nvSpPr>
          <p:cNvPr id="6" name="TextBox 5">
            <a:extLst>
              <a:ext uri="{FF2B5EF4-FFF2-40B4-BE49-F238E27FC236}">
                <a16:creationId xmlns:a16="http://schemas.microsoft.com/office/drawing/2014/main" id="{8B450269-60AF-17AB-A0C2-B76AC2AEEF7B}"/>
              </a:ext>
            </a:extLst>
          </p:cNvPr>
          <p:cNvSpPr txBox="1"/>
          <p:nvPr/>
        </p:nvSpPr>
        <p:spPr>
          <a:xfrm>
            <a:off x="446533" y="1850265"/>
            <a:ext cx="5207930" cy="2308324"/>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Training parents to deliver educative strategies at home develops the parents understanding and allows them to challenge their child at home (Mahoney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2021).</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Inexperienced teachers may lack the ability to communicate effectively with parents which decreases the effectiveness of the programme (Smith and Sheridan, 2019).</a:t>
            </a:r>
          </a:p>
        </p:txBody>
      </p:sp>
      <p:sp>
        <p:nvSpPr>
          <p:cNvPr id="7" name="TextBox 6">
            <a:extLst>
              <a:ext uri="{FF2B5EF4-FFF2-40B4-BE49-F238E27FC236}">
                <a16:creationId xmlns:a16="http://schemas.microsoft.com/office/drawing/2014/main" id="{EF8F3F87-327B-555B-C6F0-F7DA84890996}"/>
              </a:ext>
            </a:extLst>
          </p:cNvPr>
          <p:cNvSpPr txBox="1"/>
          <p:nvPr/>
        </p:nvSpPr>
        <p:spPr>
          <a:xfrm>
            <a:off x="446533" y="4333715"/>
            <a:ext cx="5207929" cy="92333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r>
              <a:rPr lang="en-GB" dirty="0">
                <a:latin typeface="Arial" panose="020B0604020202020204" pitchFamily="34" charset="0"/>
                <a:cs typeface="Arial" panose="020B0604020202020204" pitchFamily="34" charset="0"/>
              </a:rPr>
              <a:t>This strategy may improve the effectiveness of the learning walk strategy by improving the quality of provision at home.</a:t>
            </a:r>
          </a:p>
        </p:txBody>
      </p:sp>
      <p:sp>
        <p:nvSpPr>
          <p:cNvPr id="9" name="TextBox 8">
            <a:extLst>
              <a:ext uri="{FF2B5EF4-FFF2-40B4-BE49-F238E27FC236}">
                <a16:creationId xmlns:a16="http://schemas.microsoft.com/office/drawing/2014/main" id="{619F6288-9324-5129-F6C9-E7BBA0CCC6C2}"/>
              </a:ext>
            </a:extLst>
          </p:cNvPr>
          <p:cNvSpPr txBox="1"/>
          <p:nvPr/>
        </p:nvSpPr>
        <p:spPr>
          <a:xfrm>
            <a:off x="5905923" y="1038820"/>
            <a:ext cx="5207930" cy="369332"/>
          </a:xfrm>
          <a:prstGeom prst="rect">
            <a:avLst/>
          </a:prstGeom>
          <a:ln/>
        </p:spPr>
        <p:style>
          <a:lnRef idx="2">
            <a:schemeClr val="accent3">
              <a:shade val="15000"/>
            </a:schemeClr>
          </a:lnRef>
          <a:fillRef idx="1">
            <a:schemeClr val="accent3"/>
          </a:fillRef>
          <a:effectRef idx="0">
            <a:schemeClr val="accent3"/>
          </a:effectRef>
          <a:fontRef idx="minor">
            <a:schemeClr val="lt1"/>
          </a:fontRef>
        </p:style>
        <p:txBody>
          <a:bodyPr wrap="square" rtlCol="0">
            <a:spAutoFit/>
          </a:bodyPr>
          <a:lstStyle/>
          <a:p>
            <a:pPr algn="ctr"/>
            <a:r>
              <a:rPr lang="en-GB" b="1" dirty="0">
                <a:latin typeface="Arial" panose="020B0604020202020204" pitchFamily="34" charset="0"/>
                <a:cs typeface="Arial" panose="020B0604020202020204" pitchFamily="34" charset="0"/>
              </a:rPr>
              <a:t>St. Julians Primary School (Estyn, 2019)</a:t>
            </a:r>
          </a:p>
        </p:txBody>
      </p:sp>
      <p:sp>
        <p:nvSpPr>
          <p:cNvPr id="11" name="TextBox 10">
            <a:extLst>
              <a:ext uri="{FF2B5EF4-FFF2-40B4-BE49-F238E27FC236}">
                <a16:creationId xmlns:a16="http://schemas.microsoft.com/office/drawing/2014/main" id="{88E9CD9D-CE56-C08C-D832-E4A6D7CCA2A9}"/>
              </a:ext>
            </a:extLst>
          </p:cNvPr>
          <p:cNvSpPr txBox="1"/>
          <p:nvPr/>
        </p:nvSpPr>
        <p:spPr>
          <a:xfrm>
            <a:off x="5905923" y="1564545"/>
            <a:ext cx="5207930" cy="2862322"/>
          </a:xfrm>
          <a:prstGeom prst="rect">
            <a:avLst/>
          </a:prstGeom>
          <a:ln/>
        </p:spPr>
        <p:style>
          <a:lnRef idx="2">
            <a:schemeClr val="accent3">
              <a:shade val="15000"/>
            </a:schemeClr>
          </a:lnRef>
          <a:fillRef idx="1">
            <a:schemeClr val="accent3"/>
          </a:fillRef>
          <a:effectRef idx="0">
            <a:schemeClr val="accent3"/>
          </a:effectRef>
          <a:fontRef idx="minor">
            <a:schemeClr val="lt1"/>
          </a:fontRef>
        </p:style>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Increasing parent engagement within the school community can develop the relationship with their children and motivation to improve their academic progression to give them a better opportunity to success (Kong and Wang, 2021).</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Engaging some families may be more difficult within alternative communities as they have other barriers preventing them from accessing the support (</a:t>
            </a:r>
            <a:r>
              <a:rPr lang="en-GB" dirty="0" err="1">
                <a:latin typeface="Arial" panose="020B0604020202020204" pitchFamily="34" charset="0"/>
                <a:cs typeface="Arial" panose="020B0604020202020204" pitchFamily="34" charset="0"/>
              </a:rPr>
              <a:t>Boonk</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2018)</a:t>
            </a:r>
          </a:p>
        </p:txBody>
      </p:sp>
      <p:sp>
        <p:nvSpPr>
          <p:cNvPr id="12" name="TextBox 11">
            <a:extLst>
              <a:ext uri="{FF2B5EF4-FFF2-40B4-BE49-F238E27FC236}">
                <a16:creationId xmlns:a16="http://schemas.microsoft.com/office/drawing/2014/main" id="{A1A59496-9102-1253-DB14-D0639A5BDCC3}"/>
              </a:ext>
            </a:extLst>
          </p:cNvPr>
          <p:cNvSpPr txBox="1"/>
          <p:nvPr/>
        </p:nvSpPr>
        <p:spPr>
          <a:xfrm>
            <a:off x="5905923" y="4626506"/>
            <a:ext cx="5207930" cy="923330"/>
          </a:xfrm>
          <a:prstGeom prst="rect">
            <a:avLst/>
          </a:prstGeom>
          <a:ln/>
        </p:spPr>
        <p:style>
          <a:lnRef idx="2">
            <a:schemeClr val="accent3">
              <a:shade val="15000"/>
            </a:schemeClr>
          </a:lnRef>
          <a:fillRef idx="1">
            <a:schemeClr val="accent3"/>
          </a:fillRef>
          <a:effectRef idx="0">
            <a:schemeClr val="accent3"/>
          </a:effectRef>
          <a:fontRef idx="minor">
            <a:schemeClr val="lt1"/>
          </a:fontRef>
        </p:style>
        <p:txBody>
          <a:bodyPr wrap="square" rtlCol="0">
            <a:spAutoFit/>
          </a:bodyPr>
          <a:lstStyle/>
          <a:p>
            <a:pPr algn="ctr"/>
            <a:r>
              <a:rPr lang="en-GB" dirty="0">
                <a:latin typeface="Arial" panose="020B0604020202020204" pitchFamily="34" charset="0"/>
                <a:cs typeface="Arial" panose="020B0604020202020204" pitchFamily="34" charset="0"/>
              </a:rPr>
              <a:t>Workshops could reinforce the effectiveness of learning walks by supporting parents to use the resources at home. </a:t>
            </a:r>
          </a:p>
        </p:txBody>
      </p:sp>
      <p:pic>
        <p:nvPicPr>
          <p:cNvPr id="105" name="Audio 104">
            <a:hlinkClick r:id="" action="ppaction://media"/>
            <a:extLst>
              <a:ext uri="{FF2B5EF4-FFF2-40B4-BE49-F238E27FC236}">
                <a16:creationId xmlns:a16="http://schemas.microsoft.com/office/drawing/2014/main" id="{D2BAB81B-8B6C-CFCF-A376-57B6FAC6671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77119721"/>
      </p:ext>
    </p:extLst>
  </p:cSld>
  <p:clrMapOvr>
    <a:masterClrMapping/>
  </p:clrMapOvr>
  <mc:AlternateContent xmlns:mc="http://schemas.openxmlformats.org/markup-compatibility/2006">
    <mc:Choice xmlns:p14="http://schemas.microsoft.com/office/powerpoint/2010/main" Requires="p14">
      <p:transition spd="slow" p14:dur="2000" advTm="67772"/>
    </mc:Choice>
    <mc:Fallback>
      <p:transition spd="slow" advTm="67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95C7-1EBC-E6CB-9465-815DC8DFD276}"/>
              </a:ext>
            </a:extLst>
          </p:cNvPr>
          <p:cNvSpPr>
            <a:spLocks noGrp="1"/>
          </p:cNvSpPr>
          <p:nvPr>
            <p:ph type="title"/>
          </p:nvPr>
        </p:nvSpPr>
        <p:spPr>
          <a:xfrm>
            <a:off x="3588432" y="0"/>
            <a:ext cx="5015136" cy="437096"/>
          </a:xfrm>
        </p:spPr>
        <p:txBody>
          <a:bodyPr>
            <a:normAutofit fontScale="90000"/>
          </a:bodyPr>
          <a:lstStyle/>
          <a:p>
            <a:pPr algn="ctr"/>
            <a:r>
              <a:rPr lang="en-GB" sz="2800" b="1" u="sng" dirty="0">
                <a:latin typeface="Arial" panose="020B0604020202020204" pitchFamily="34" charset="0"/>
                <a:cs typeface="Arial" panose="020B0604020202020204" pitchFamily="34" charset="0"/>
              </a:rPr>
              <a:t>Impact and Implications </a:t>
            </a:r>
          </a:p>
        </p:txBody>
      </p:sp>
      <p:sp>
        <p:nvSpPr>
          <p:cNvPr id="4" name="TextBox 3">
            <a:extLst>
              <a:ext uri="{FF2B5EF4-FFF2-40B4-BE49-F238E27FC236}">
                <a16:creationId xmlns:a16="http://schemas.microsoft.com/office/drawing/2014/main" id="{7B9E54F4-6946-5DF3-3DF3-5A8221D9FD0C}"/>
              </a:ext>
            </a:extLst>
          </p:cNvPr>
          <p:cNvSpPr txBox="1"/>
          <p:nvPr/>
        </p:nvSpPr>
        <p:spPr>
          <a:xfrm>
            <a:off x="443459" y="653580"/>
            <a:ext cx="3723807" cy="369332"/>
          </a:xfrm>
          <a:prstGeom prst="rect">
            <a:avLst/>
          </a:prstGeom>
          <a:solidFill>
            <a:schemeClr val="tx1">
              <a:lumMod val="50000"/>
              <a:lumOff val="50000"/>
            </a:schemeClr>
          </a:solidFill>
          <a:ln>
            <a:solidFill>
              <a:schemeClr val="bg1"/>
            </a:solidFill>
          </a:ln>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Learners</a:t>
            </a:r>
            <a:r>
              <a:rPr lang="en-GB" dirty="0">
                <a:solidFill>
                  <a:schemeClr val="bg1"/>
                </a:solidFill>
                <a:latin typeface="Arial" panose="020B0604020202020204" pitchFamily="34" charset="0"/>
                <a:cs typeface="Arial" panose="020B0604020202020204" pitchFamily="34" charset="0"/>
              </a:rPr>
              <a:t>’ </a:t>
            </a:r>
            <a:r>
              <a:rPr lang="en-GB" b="1" dirty="0">
                <a:solidFill>
                  <a:schemeClr val="bg1"/>
                </a:solidFill>
                <a:latin typeface="Arial" panose="020B0604020202020204" pitchFamily="34" charset="0"/>
                <a:cs typeface="Arial" panose="020B0604020202020204" pitchFamily="34" charset="0"/>
              </a:rPr>
              <a:t>Outcomes</a:t>
            </a:r>
          </a:p>
        </p:txBody>
      </p:sp>
      <p:sp>
        <p:nvSpPr>
          <p:cNvPr id="5" name="TextBox 4">
            <a:extLst>
              <a:ext uri="{FF2B5EF4-FFF2-40B4-BE49-F238E27FC236}">
                <a16:creationId xmlns:a16="http://schemas.microsoft.com/office/drawing/2014/main" id="{C250C8E9-D0B3-A3AC-D90B-17348DF368B8}"/>
              </a:ext>
            </a:extLst>
          </p:cNvPr>
          <p:cNvSpPr txBox="1"/>
          <p:nvPr/>
        </p:nvSpPr>
        <p:spPr>
          <a:xfrm>
            <a:off x="4234096" y="653580"/>
            <a:ext cx="3723807" cy="369332"/>
          </a:xfrm>
          <a:prstGeom prst="rect">
            <a:avLst/>
          </a:prstGeom>
          <a:solidFill>
            <a:schemeClr val="accent1"/>
          </a:solidFill>
          <a:ln>
            <a:solidFill>
              <a:schemeClr val="bg1"/>
            </a:solidFill>
          </a:ln>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Family participation </a:t>
            </a:r>
          </a:p>
        </p:txBody>
      </p:sp>
      <p:sp>
        <p:nvSpPr>
          <p:cNvPr id="6" name="TextBox 5">
            <a:extLst>
              <a:ext uri="{FF2B5EF4-FFF2-40B4-BE49-F238E27FC236}">
                <a16:creationId xmlns:a16="http://schemas.microsoft.com/office/drawing/2014/main" id="{E5537CF2-9E68-7387-D7DD-0B8ACE6A3A79}"/>
              </a:ext>
            </a:extLst>
          </p:cNvPr>
          <p:cNvSpPr txBox="1"/>
          <p:nvPr/>
        </p:nvSpPr>
        <p:spPr>
          <a:xfrm>
            <a:off x="8053309" y="653580"/>
            <a:ext cx="3695232" cy="646331"/>
          </a:xfrm>
          <a:prstGeom prst="rect">
            <a:avLst/>
          </a:prstGeom>
          <a:solidFill>
            <a:schemeClr val="bg1">
              <a:lumMod val="65000"/>
            </a:schemeClr>
          </a:solidFill>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School-Community relationships </a:t>
            </a:r>
          </a:p>
        </p:txBody>
      </p:sp>
      <p:sp>
        <p:nvSpPr>
          <p:cNvPr id="7" name="TextBox 6">
            <a:extLst>
              <a:ext uri="{FF2B5EF4-FFF2-40B4-BE49-F238E27FC236}">
                <a16:creationId xmlns:a16="http://schemas.microsoft.com/office/drawing/2014/main" id="{6EB4DBB8-85F5-CED2-94E7-494B704D4D8D}"/>
              </a:ext>
            </a:extLst>
          </p:cNvPr>
          <p:cNvSpPr txBox="1"/>
          <p:nvPr/>
        </p:nvSpPr>
        <p:spPr>
          <a:xfrm>
            <a:off x="438738" y="1122253"/>
            <a:ext cx="3723807" cy="1200329"/>
          </a:xfrm>
          <a:prstGeom prst="rect">
            <a:avLst/>
          </a:prstGeom>
          <a:solidFill>
            <a:schemeClr val="tx1">
              <a:lumMod val="50000"/>
              <a:lumOff val="50000"/>
            </a:schemeClr>
          </a:solidFill>
          <a:ln>
            <a:solidFill>
              <a:schemeClr val="bg1"/>
            </a:solidFill>
          </a:ln>
        </p:spPr>
        <p:txBody>
          <a:bodyPr wrap="square" rtlCol="0">
            <a:spAutoFit/>
          </a:bodyPr>
          <a:lstStyle/>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Motivation and understanding of children has increased through accessing more learning opportunities. </a:t>
            </a:r>
          </a:p>
        </p:txBody>
      </p:sp>
      <p:sp>
        <p:nvSpPr>
          <p:cNvPr id="8" name="TextBox 7">
            <a:extLst>
              <a:ext uri="{FF2B5EF4-FFF2-40B4-BE49-F238E27FC236}">
                <a16:creationId xmlns:a16="http://schemas.microsoft.com/office/drawing/2014/main" id="{C65F91C6-C2DA-F4C9-CB70-084E811E4B9B}"/>
              </a:ext>
            </a:extLst>
          </p:cNvPr>
          <p:cNvSpPr txBox="1"/>
          <p:nvPr/>
        </p:nvSpPr>
        <p:spPr>
          <a:xfrm>
            <a:off x="4234095" y="1115878"/>
            <a:ext cx="3723807" cy="1200329"/>
          </a:xfrm>
          <a:prstGeom prst="rect">
            <a:avLst/>
          </a:prstGeom>
          <a:solidFill>
            <a:schemeClr val="accent1"/>
          </a:solidFill>
          <a:ln>
            <a:solidFill>
              <a:schemeClr val="bg1"/>
            </a:solidFill>
          </a:ln>
        </p:spPr>
        <p:txBody>
          <a:bodyPr wrap="square" rtlCol="0">
            <a:spAutoFit/>
          </a:bodyPr>
          <a:lstStyle/>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Parents have more sense of belonging in the school as they are responsible for extending learning opportunities at home.</a:t>
            </a:r>
          </a:p>
        </p:txBody>
      </p:sp>
      <p:sp>
        <p:nvSpPr>
          <p:cNvPr id="9" name="TextBox 8">
            <a:extLst>
              <a:ext uri="{FF2B5EF4-FFF2-40B4-BE49-F238E27FC236}">
                <a16:creationId xmlns:a16="http://schemas.microsoft.com/office/drawing/2014/main" id="{511A905E-959C-7398-29CD-FD8BDFCDCA24}"/>
              </a:ext>
            </a:extLst>
          </p:cNvPr>
          <p:cNvSpPr txBox="1"/>
          <p:nvPr/>
        </p:nvSpPr>
        <p:spPr>
          <a:xfrm>
            <a:off x="8053309" y="1393203"/>
            <a:ext cx="3695232" cy="1477328"/>
          </a:xfrm>
          <a:prstGeom prst="rect">
            <a:avLst/>
          </a:prstGeom>
          <a:solidFill>
            <a:schemeClr val="bg1">
              <a:lumMod val="65000"/>
            </a:schemeClr>
          </a:solid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The community cohesion is strong as it has developed many relationships which deliver learning opportunities in and out of school (Placement School, 2017).</a:t>
            </a:r>
          </a:p>
        </p:txBody>
      </p:sp>
      <p:sp>
        <p:nvSpPr>
          <p:cNvPr id="10" name="TextBox 9">
            <a:extLst>
              <a:ext uri="{FF2B5EF4-FFF2-40B4-BE49-F238E27FC236}">
                <a16:creationId xmlns:a16="http://schemas.microsoft.com/office/drawing/2014/main" id="{9BC2BCC1-AA7B-763F-CA98-81529543548A}"/>
              </a:ext>
            </a:extLst>
          </p:cNvPr>
          <p:cNvSpPr txBox="1"/>
          <p:nvPr/>
        </p:nvSpPr>
        <p:spPr>
          <a:xfrm>
            <a:off x="438737" y="2413337"/>
            <a:ext cx="3723807" cy="1477328"/>
          </a:xfrm>
          <a:prstGeom prst="rect">
            <a:avLst/>
          </a:prstGeom>
          <a:solidFill>
            <a:schemeClr val="tx1">
              <a:lumMod val="50000"/>
              <a:lumOff val="50000"/>
            </a:schemeClr>
          </a:solidFill>
          <a:ln>
            <a:solidFill>
              <a:schemeClr val="bg1"/>
            </a:solidFill>
          </a:ln>
        </p:spPr>
        <p:txBody>
          <a:bodyPr wrap="square" rtlCol="0">
            <a:spAutoFit/>
          </a:bodyPr>
          <a:lstStyle/>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Parents work closer with teachers during parent’s evenings to address areas of development and progression (</a:t>
            </a:r>
            <a:r>
              <a:rPr lang="en-GB" dirty="0" err="1">
                <a:solidFill>
                  <a:schemeClr val="bg1"/>
                </a:solidFill>
                <a:latin typeface="Arial" panose="020B0604020202020204" pitchFamily="34" charset="0"/>
                <a:cs typeface="Arial" panose="020B0604020202020204" pitchFamily="34" charset="0"/>
              </a:rPr>
              <a:t>Yotyodying</a:t>
            </a:r>
            <a:r>
              <a:rPr lang="en-GB" dirty="0">
                <a:solidFill>
                  <a:schemeClr val="bg1"/>
                </a:solidFill>
                <a:latin typeface="Arial" panose="020B0604020202020204" pitchFamily="34" charset="0"/>
                <a:cs typeface="Arial" panose="020B0604020202020204" pitchFamily="34" charset="0"/>
              </a:rPr>
              <a:t> and Wild, 2019). </a:t>
            </a:r>
          </a:p>
        </p:txBody>
      </p:sp>
      <p:sp>
        <p:nvSpPr>
          <p:cNvPr id="11" name="TextBox 10">
            <a:extLst>
              <a:ext uri="{FF2B5EF4-FFF2-40B4-BE49-F238E27FC236}">
                <a16:creationId xmlns:a16="http://schemas.microsoft.com/office/drawing/2014/main" id="{75AAB97E-DDBE-B66B-8D2F-8268D68C7116}"/>
              </a:ext>
            </a:extLst>
          </p:cNvPr>
          <p:cNvSpPr txBox="1"/>
          <p:nvPr/>
        </p:nvSpPr>
        <p:spPr>
          <a:xfrm>
            <a:off x="438736" y="3987795"/>
            <a:ext cx="3723807" cy="2031325"/>
          </a:xfrm>
          <a:prstGeom prst="rect">
            <a:avLst/>
          </a:prstGeom>
          <a:solidFill>
            <a:schemeClr val="tx1">
              <a:lumMod val="50000"/>
              <a:lumOff val="50000"/>
            </a:schemeClr>
          </a:solidFill>
          <a:ln>
            <a:solidFill>
              <a:schemeClr val="bg1"/>
            </a:solidFill>
          </a:ln>
        </p:spPr>
        <p:txBody>
          <a:bodyPr wrap="square" rtlCol="0">
            <a:spAutoFit/>
          </a:bodyPr>
          <a:lstStyle/>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The strategy is not inclusive of all learners as it is evident which families have more involvement in their child’s learning which cannot be controlled by the teacher (Spear et al, 2023).</a:t>
            </a:r>
          </a:p>
        </p:txBody>
      </p:sp>
      <p:sp>
        <p:nvSpPr>
          <p:cNvPr id="12" name="TextBox 11">
            <a:extLst>
              <a:ext uri="{FF2B5EF4-FFF2-40B4-BE49-F238E27FC236}">
                <a16:creationId xmlns:a16="http://schemas.microsoft.com/office/drawing/2014/main" id="{7CA0A1CF-1435-CA15-7FBF-DE2C2A443C2C}"/>
              </a:ext>
            </a:extLst>
          </p:cNvPr>
          <p:cNvSpPr txBox="1"/>
          <p:nvPr/>
        </p:nvSpPr>
        <p:spPr>
          <a:xfrm>
            <a:off x="4234095" y="2413337"/>
            <a:ext cx="3723807" cy="2031325"/>
          </a:xfrm>
          <a:prstGeom prst="rect">
            <a:avLst/>
          </a:prstGeom>
          <a:solidFill>
            <a:schemeClr val="accent1"/>
          </a:solidFill>
          <a:ln>
            <a:solidFill>
              <a:schemeClr val="bg1"/>
            </a:solidFill>
          </a:ln>
        </p:spPr>
        <p:txBody>
          <a:bodyPr wrap="square" rtlCol="0">
            <a:spAutoFit/>
          </a:bodyPr>
          <a:lstStyle/>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Equality is evident by each family having the same opportunity to participate within the strategy to facilitate academic needs of their children at home (Culp and Grimsby, 2024). </a:t>
            </a:r>
          </a:p>
        </p:txBody>
      </p:sp>
      <p:sp>
        <p:nvSpPr>
          <p:cNvPr id="13" name="TextBox 12">
            <a:extLst>
              <a:ext uri="{FF2B5EF4-FFF2-40B4-BE49-F238E27FC236}">
                <a16:creationId xmlns:a16="http://schemas.microsoft.com/office/drawing/2014/main" id="{52AB8D6E-BDF0-6E71-7B80-24DB053C98EF}"/>
              </a:ext>
            </a:extLst>
          </p:cNvPr>
          <p:cNvSpPr txBox="1"/>
          <p:nvPr/>
        </p:nvSpPr>
        <p:spPr>
          <a:xfrm>
            <a:off x="4236303" y="4541792"/>
            <a:ext cx="3723807" cy="1477328"/>
          </a:xfrm>
          <a:prstGeom prst="rect">
            <a:avLst/>
          </a:prstGeom>
          <a:solidFill>
            <a:schemeClr val="accent1"/>
          </a:solidFill>
          <a:ln>
            <a:solidFill>
              <a:schemeClr val="bg1"/>
            </a:solidFill>
          </a:ln>
        </p:spPr>
        <p:txBody>
          <a:bodyPr wrap="square" rtlCol="0">
            <a:spAutoFit/>
          </a:bodyPr>
          <a:lstStyle/>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Although, the strategy does not account for external societal pressures impacting the degree of participation families can engage with (Barg, 2019)</a:t>
            </a:r>
          </a:p>
        </p:txBody>
      </p:sp>
      <p:sp>
        <p:nvSpPr>
          <p:cNvPr id="14" name="TextBox 13">
            <a:extLst>
              <a:ext uri="{FF2B5EF4-FFF2-40B4-BE49-F238E27FC236}">
                <a16:creationId xmlns:a16="http://schemas.microsoft.com/office/drawing/2014/main" id="{CBD3AE36-545C-4C6A-2E97-20B31D6EB472}"/>
              </a:ext>
            </a:extLst>
          </p:cNvPr>
          <p:cNvSpPr txBox="1"/>
          <p:nvPr/>
        </p:nvSpPr>
        <p:spPr>
          <a:xfrm>
            <a:off x="8053309" y="2971807"/>
            <a:ext cx="3695232" cy="2031325"/>
          </a:xfrm>
          <a:prstGeom prst="rect">
            <a:avLst/>
          </a:prstGeom>
          <a:solidFill>
            <a:schemeClr val="bg1">
              <a:lumMod val="65000"/>
            </a:schemeClr>
          </a:solid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Inclusivity is evident within the community as the school support children, parents and the community in accessing provision to improve the child’s academic needs (Dove, </a:t>
            </a:r>
            <a:r>
              <a:rPr lang="en-GB" dirty="0" err="1">
                <a:solidFill>
                  <a:schemeClr val="bg1"/>
                </a:solidFill>
                <a:latin typeface="Arial" panose="020B0604020202020204" pitchFamily="34" charset="0"/>
                <a:cs typeface="Arial" panose="020B0604020202020204" pitchFamily="34" charset="0"/>
              </a:rPr>
              <a:t>Zorotovich</a:t>
            </a:r>
            <a:r>
              <a:rPr lang="en-GB" dirty="0">
                <a:solidFill>
                  <a:schemeClr val="bg1"/>
                </a:solidFill>
                <a:latin typeface="Arial" panose="020B0604020202020204" pitchFamily="34" charset="0"/>
                <a:cs typeface="Arial" panose="020B0604020202020204" pitchFamily="34" charset="0"/>
              </a:rPr>
              <a:t> and Gregg, 2018). </a:t>
            </a:r>
          </a:p>
        </p:txBody>
      </p:sp>
      <p:sp>
        <p:nvSpPr>
          <p:cNvPr id="15" name="TextBox 14">
            <a:extLst>
              <a:ext uri="{FF2B5EF4-FFF2-40B4-BE49-F238E27FC236}">
                <a16:creationId xmlns:a16="http://schemas.microsoft.com/office/drawing/2014/main" id="{34156FB2-2B26-F5D6-0A99-376280D517E6}"/>
              </a:ext>
            </a:extLst>
          </p:cNvPr>
          <p:cNvSpPr txBox="1"/>
          <p:nvPr/>
        </p:nvSpPr>
        <p:spPr>
          <a:xfrm>
            <a:off x="8053309" y="5104408"/>
            <a:ext cx="3695232" cy="1200329"/>
          </a:xfrm>
          <a:prstGeom prst="rect">
            <a:avLst/>
          </a:prstGeom>
          <a:solidFill>
            <a:schemeClr val="bg1">
              <a:lumMod val="65000"/>
            </a:schemeClr>
          </a:solid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Although, some families will feel more included than others due to the amount of engagement they have participated in.</a:t>
            </a:r>
          </a:p>
        </p:txBody>
      </p:sp>
      <p:pic>
        <p:nvPicPr>
          <p:cNvPr id="104" name="Audio 103">
            <a:hlinkClick r:id="" action="ppaction://media"/>
            <a:extLst>
              <a:ext uri="{FF2B5EF4-FFF2-40B4-BE49-F238E27FC236}">
                <a16:creationId xmlns:a16="http://schemas.microsoft.com/office/drawing/2014/main" id="{F4446771-CB20-8711-53E9-4343D5B97D7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5055939"/>
      </p:ext>
    </p:extLst>
  </p:cSld>
  <p:clrMapOvr>
    <a:masterClrMapping/>
  </p:clrMapOvr>
  <mc:AlternateContent xmlns:mc="http://schemas.openxmlformats.org/markup-compatibility/2006">
    <mc:Choice xmlns:p14="http://schemas.microsoft.com/office/powerpoint/2010/main" Requires="p14">
      <p:transition spd="slow" p14:dur="2000" advTm="72790"/>
    </mc:Choice>
    <mc:Fallback>
      <p:transition spd="slow" advTm="72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7DF8E-897D-C4D7-2B25-3D70F86836E3}"/>
              </a:ext>
            </a:extLst>
          </p:cNvPr>
          <p:cNvSpPr>
            <a:spLocks noGrp="1"/>
          </p:cNvSpPr>
          <p:nvPr>
            <p:ph type="title"/>
          </p:nvPr>
        </p:nvSpPr>
        <p:spPr>
          <a:xfrm>
            <a:off x="520719" y="2651033"/>
            <a:ext cx="4076149" cy="1555931"/>
          </a:xfrm>
          <a:solidFill>
            <a:schemeClr val="bg2">
              <a:lumMod val="75000"/>
              <a:lumOff val="25000"/>
            </a:schemeClr>
          </a:solidFill>
          <a:ln>
            <a:solidFill>
              <a:schemeClr val="tx1"/>
            </a:solidFill>
          </a:ln>
        </p:spPr>
        <p:txBody>
          <a:bodyPr anchor="ctr">
            <a:normAutofit/>
          </a:bodyPr>
          <a:lstStyle/>
          <a:p>
            <a:pPr algn="ctr"/>
            <a:r>
              <a:rPr lang="en-GB" sz="2800" b="1" u="sng" dirty="0">
                <a:solidFill>
                  <a:schemeClr val="tx1"/>
                </a:solidFill>
                <a:latin typeface="Arial" panose="020B0604020202020204" pitchFamily="34" charset="0"/>
                <a:cs typeface="Arial" panose="020B0604020202020204" pitchFamily="34" charset="0"/>
              </a:rPr>
              <a:t>Conclusion </a:t>
            </a:r>
            <a:br>
              <a:rPr lang="en-GB" sz="2800" b="1" u="sng" dirty="0">
                <a:solidFill>
                  <a:schemeClr val="tx1"/>
                </a:solidFill>
                <a:latin typeface="Arial" panose="020B0604020202020204" pitchFamily="34" charset="0"/>
                <a:cs typeface="Arial" panose="020B0604020202020204" pitchFamily="34" charset="0"/>
              </a:rPr>
            </a:br>
            <a:r>
              <a:rPr lang="en-GB" sz="2800" b="1" u="sng" dirty="0">
                <a:solidFill>
                  <a:schemeClr val="tx1"/>
                </a:solidFill>
                <a:latin typeface="Arial" panose="020B0604020202020204" pitchFamily="34" charset="0"/>
                <a:cs typeface="Arial" panose="020B0604020202020204" pitchFamily="34" charset="0"/>
              </a:rPr>
              <a:t>and</a:t>
            </a:r>
            <a:br>
              <a:rPr lang="en-GB" sz="2800" b="1" u="sng" dirty="0">
                <a:solidFill>
                  <a:schemeClr val="tx1"/>
                </a:solidFill>
                <a:latin typeface="Arial" panose="020B0604020202020204" pitchFamily="34" charset="0"/>
                <a:cs typeface="Arial" panose="020B0604020202020204" pitchFamily="34" charset="0"/>
              </a:rPr>
            </a:br>
            <a:r>
              <a:rPr lang="en-GB" sz="2800" b="1" u="sng" dirty="0">
                <a:solidFill>
                  <a:schemeClr val="tx1"/>
                </a:solidFill>
                <a:latin typeface="Arial" panose="020B0604020202020204" pitchFamily="34" charset="0"/>
                <a:cs typeface="Arial" panose="020B0604020202020204" pitchFamily="34" charset="0"/>
              </a:rPr>
              <a:t>Recommendations</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5A5A1F7E-4EDA-20DD-2179-4AD3C1930871}"/>
              </a:ext>
            </a:extLst>
          </p:cNvPr>
          <p:cNvSpPr txBox="1"/>
          <p:nvPr/>
        </p:nvSpPr>
        <p:spPr>
          <a:xfrm>
            <a:off x="5117585" y="748603"/>
            <a:ext cx="6203558" cy="3139321"/>
          </a:xfrm>
          <a:prstGeom prst="rect">
            <a:avLst/>
          </a:prstGeom>
          <a:noFill/>
        </p:spPr>
        <p:txBody>
          <a:bodyPr wrap="square" rtlCol="0">
            <a:spAutoFit/>
          </a:bodyPr>
          <a:lstStyle/>
          <a:p>
            <a:r>
              <a:rPr lang="en-GB" b="1" u="sng" dirty="0">
                <a:solidFill>
                  <a:schemeClr val="accent1"/>
                </a:solidFill>
                <a:latin typeface="Arial" panose="020B0604020202020204" pitchFamily="34" charset="0"/>
                <a:cs typeface="Arial" panose="020B0604020202020204" pitchFamily="34" charset="0"/>
              </a:rPr>
              <a:t>Conclusion</a:t>
            </a:r>
          </a:p>
          <a:p>
            <a:r>
              <a:rPr lang="en-GB" dirty="0">
                <a:solidFill>
                  <a:schemeClr val="accent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Learning walks have shown an improvement on leaners engagement within school which can improve academic outcomes. Epstein’s, Bronfenbrenner’s and Bourdieu’s theories evidence how family engagement is achieved through this strategy. Other schools have adapted this strategy by engaging the parents in training programmes to develop their ability in using resources. The family engagement strategy is sufficient, but the implications arise due to the socio-economic deprivation constraints in the community.</a:t>
            </a:r>
            <a:endParaRPr lang="en-GB" dirty="0">
              <a:solidFill>
                <a:schemeClr val="accent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168BF65-826E-B5DC-66C1-BC2196ECBB57}"/>
              </a:ext>
            </a:extLst>
          </p:cNvPr>
          <p:cNvSpPr txBox="1"/>
          <p:nvPr/>
        </p:nvSpPr>
        <p:spPr>
          <a:xfrm>
            <a:off x="5117585" y="4012560"/>
            <a:ext cx="4847771" cy="2945422"/>
          </a:xfrm>
          <a:prstGeom prst="rect">
            <a:avLst/>
          </a:prstGeom>
          <a:noFill/>
        </p:spPr>
        <p:txBody>
          <a:bodyPr wrap="square" rtlCol="0">
            <a:spAutoFit/>
          </a:bodyPr>
          <a:lstStyle/>
          <a:p>
            <a:pPr>
              <a:lnSpc>
                <a:spcPct val="107000"/>
              </a:lnSpc>
              <a:spcAft>
                <a:spcPts val="800"/>
              </a:spcAft>
            </a:pPr>
            <a:r>
              <a:rPr lang="en-GB" sz="1800" b="1" u="sng" kern="100" dirty="0">
                <a:solidFill>
                  <a:schemeClr val="accent1"/>
                </a:solidFill>
                <a:effectLst/>
                <a:latin typeface="Arial" panose="020B0604020202020204" pitchFamily="34" charset="0"/>
                <a:ea typeface="Aptos" panose="020B0004020202020204" pitchFamily="34" charset="0"/>
                <a:cs typeface="Arial" panose="020B0604020202020204" pitchFamily="34" charset="0"/>
              </a:rPr>
              <a:t>Recommendations:</a:t>
            </a:r>
          </a:p>
          <a:p>
            <a:pPr marL="342900" lvl="0" indent="-342900">
              <a:lnSpc>
                <a:spcPct val="107000"/>
              </a:lnSpc>
              <a:buFont typeface="Symbol" panose="05050102010706020507" pitchFamily="18" charset="2"/>
              <a:buChar char=""/>
            </a:pPr>
            <a:r>
              <a:rPr lang="en-GB" sz="1800" kern="100" dirty="0">
                <a:effectLst/>
                <a:latin typeface="Arial" panose="020B0604020202020204" pitchFamily="34" charset="0"/>
                <a:ea typeface="Aptos" panose="020B0004020202020204" pitchFamily="34" charset="0"/>
                <a:cs typeface="Arial" panose="020B0604020202020204" pitchFamily="34" charset="0"/>
              </a:rPr>
              <a:t>Provide workshops to develop parents understanding of using teaching resources at home.</a:t>
            </a:r>
          </a:p>
          <a:p>
            <a:pPr marL="342900" lvl="0" indent="-342900">
              <a:lnSpc>
                <a:spcPct val="107000"/>
              </a:lnSpc>
              <a:spcAft>
                <a:spcPts val="800"/>
              </a:spcAft>
              <a:buFont typeface="Symbol" panose="05050102010706020507" pitchFamily="18" charset="2"/>
              <a:buChar char=""/>
            </a:pPr>
            <a:r>
              <a:rPr lang="en-GB" sz="1800" kern="100" dirty="0">
                <a:effectLst/>
                <a:latin typeface="Arial" panose="020B0604020202020204" pitchFamily="34" charset="0"/>
                <a:ea typeface="Aptos" panose="020B0004020202020204" pitchFamily="34" charset="0"/>
                <a:cs typeface="Arial" panose="020B0604020202020204" pitchFamily="34" charset="0"/>
              </a:rPr>
              <a:t>Implement training for teachers to work closer with parents and enhance their ability to elaborate on teaching methods for parents to use. </a:t>
            </a:r>
          </a:p>
          <a:p>
            <a:endParaRPr lang="en-GB" dirty="0"/>
          </a:p>
        </p:txBody>
      </p:sp>
      <p:pic>
        <p:nvPicPr>
          <p:cNvPr id="67" name="Audio 66">
            <a:hlinkClick r:id="" action="ppaction://media"/>
            <a:extLst>
              <a:ext uri="{FF2B5EF4-FFF2-40B4-BE49-F238E27FC236}">
                <a16:creationId xmlns:a16="http://schemas.microsoft.com/office/drawing/2014/main" id="{EB92AF79-1DE0-9A2E-C135-5DFCC4A748B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283517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8651"/>
    </mc:Choice>
    <mc:Fallback>
      <p:transition spd="slow" advTm="38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B2723-6631-4D48-76AA-EFDBDB442336}"/>
              </a:ext>
            </a:extLst>
          </p:cNvPr>
          <p:cNvSpPr>
            <a:spLocks noGrp="1"/>
          </p:cNvSpPr>
          <p:nvPr>
            <p:ph type="title"/>
          </p:nvPr>
        </p:nvSpPr>
        <p:spPr>
          <a:xfrm>
            <a:off x="581193" y="-168911"/>
            <a:ext cx="2552264" cy="717552"/>
          </a:xfrm>
        </p:spPr>
        <p:txBody>
          <a:bodyPr>
            <a:normAutofit fontScale="90000"/>
          </a:bodyPr>
          <a:lstStyle/>
          <a:p>
            <a:r>
              <a:rPr lang="en-GB" sz="2800" b="1" u="sng" dirty="0">
                <a:solidFill>
                  <a:schemeClr val="accent1"/>
                </a:solidFill>
                <a:latin typeface="Arial" panose="020B0604020202020204" pitchFamily="34" charset="0"/>
                <a:cs typeface="Arial" panose="020B0604020202020204" pitchFamily="34" charset="0"/>
              </a:rPr>
              <a:t>References</a:t>
            </a:r>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0F955E9-B293-8B01-8BE0-4E4BD5FEA0CB}"/>
              </a:ext>
            </a:extLst>
          </p:cNvPr>
          <p:cNvSpPr>
            <a:spLocks noGrp="1"/>
          </p:cNvSpPr>
          <p:nvPr>
            <p:ph idx="1"/>
          </p:nvPr>
        </p:nvSpPr>
        <p:spPr>
          <a:xfrm>
            <a:off x="247363" y="548641"/>
            <a:ext cx="11683379" cy="6478270"/>
          </a:xfrm>
        </p:spPr>
        <p:txBody>
          <a:bodyPr>
            <a:normAutofit fontScale="85000" lnSpcReduction="20000"/>
          </a:bodyPr>
          <a:lstStyle/>
          <a:p>
            <a:pPr marL="0" indent="0">
              <a:lnSpc>
                <a:spcPct val="100000"/>
              </a:lnSpc>
              <a:buNone/>
            </a:pPr>
            <a:r>
              <a:rPr lang="en-GB" sz="800" dirty="0"/>
              <a:t>Baker, T., Wise, J., Kelley, G. and Skiba, R. (2016) ‘Identifying Barriers: Creating Solutions to Improve Family Engagement’, </a:t>
            </a:r>
            <a:r>
              <a:rPr lang="en-GB" sz="800" i="1" dirty="0"/>
              <a:t>School Community Journal</a:t>
            </a:r>
            <a:r>
              <a:rPr lang="en-GB" sz="800" dirty="0"/>
              <a:t>, 26(2), pp. 161-184. Available at: </a:t>
            </a:r>
            <a:r>
              <a:rPr lang="en-GB" sz="800" dirty="0">
                <a:hlinkClick r:id="rId2"/>
              </a:rPr>
              <a:t>https://eric.ed.gov/?id=EJ1124003</a:t>
            </a:r>
            <a:r>
              <a:rPr lang="en-GB" sz="800" dirty="0"/>
              <a:t>  </a:t>
            </a:r>
          </a:p>
          <a:p>
            <a:pPr marL="0" indent="0">
              <a:lnSpc>
                <a:spcPct val="100000"/>
              </a:lnSpc>
              <a:buNone/>
            </a:pPr>
            <a:r>
              <a:rPr lang="en-GB" sz="800" dirty="0"/>
              <a:t>Barg, K. (2019) ‘Why are middle-class parents more involved in school than working-class parents?’, </a:t>
            </a:r>
            <a:r>
              <a:rPr lang="en-GB" sz="800" i="1" dirty="0"/>
              <a:t>Research in Social Stratification and Mobility</a:t>
            </a:r>
            <a:r>
              <a:rPr lang="en-GB" sz="800" dirty="0"/>
              <a:t>, 59, pp. 14-24. Available at: </a:t>
            </a:r>
            <a:r>
              <a:rPr lang="en-GB" sz="800" dirty="0">
                <a:hlinkClick r:id="rId3"/>
              </a:rPr>
              <a:t>https://doi.org/10.1016/j.rssm.2018.12.002</a:t>
            </a:r>
            <a:r>
              <a:rPr lang="en-GB" sz="800" dirty="0"/>
              <a:t>  </a:t>
            </a:r>
          </a:p>
          <a:p>
            <a:pPr marL="0" indent="0">
              <a:lnSpc>
                <a:spcPct val="100000"/>
              </a:lnSpc>
              <a:buNone/>
            </a:pPr>
            <a:r>
              <a:rPr lang="en-GB" sz="800" dirty="0" err="1"/>
              <a:t>Boonk</a:t>
            </a:r>
            <a:r>
              <a:rPr lang="en-GB" sz="800" dirty="0"/>
              <a:t>, L., </a:t>
            </a:r>
            <a:r>
              <a:rPr lang="en-GB" sz="800" dirty="0" err="1"/>
              <a:t>Gijselaers</a:t>
            </a:r>
            <a:r>
              <a:rPr lang="en-GB" sz="800" dirty="0"/>
              <a:t>, H., </a:t>
            </a:r>
            <a:r>
              <a:rPr lang="en-GB" sz="800" dirty="0" err="1"/>
              <a:t>Ritzen</a:t>
            </a:r>
            <a:r>
              <a:rPr lang="en-GB" sz="800" dirty="0"/>
              <a:t>, H. and Brand-</a:t>
            </a:r>
            <a:r>
              <a:rPr lang="en-GB" sz="800" dirty="0" err="1"/>
              <a:t>Gruwel</a:t>
            </a:r>
            <a:r>
              <a:rPr lang="en-GB" sz="800" dirty="0"/>
              <a:t>, S. (2018) ‘A review of the relationship between parental involvement indicators and academic achievement’, </a:t>
            </a:r>
            <a:r>
              <a:rPr lang="en-GB" sz="800" i="1" dirty="0"/>
              <a:t>Educational Research Review</a:t>
            </a:r>
            <a:r>
              <a:rPr lang="en-GB" sz="800" dirty="0"/>
              <a:t>, 24, pp. 10-30. Available at: </a:t>
            </a:r>
            <a:r>
              <a:rPr lang="en-GB" sz="800" dirty="0">
                <a:hlinkClick r:id="rId4"/>
              </a:rPr>
              <a:t>https://doi.org/10.1016/j.edurev.2018.02.001</a:t>
            </a:r>
            <a:r>
              <a:rPr lang="en-GB" sz="800" dirty="0"/>
              <a:t>  </a:t>
            </a:r>
          </a:p>
          <a:p>
            <a:pPr marL="0" indent="0">
              <a:lnSpc>
                <a:spcPct val="100000"/>
              </a:lnSpc>
              <a:buNone/>
            </a:pPr>
            <a:r>
              <a:rPr lang="en-GB" sz="800" dirty="0"/>
              <a:t>British Educational Research Association [BERA] (2024</a:t>
            </a:r>
            <a:r>
              <a:rPr lang="en-GB" sz="800" i="1" dirty="0"/>
              <a:t>) Ethical Guidelines for Educational Research</a:t>
            </a:r>
            <a:r>
              <a:rPr lang="en-GB" sz="800" dirty="0"/>
              <a:t>. 5th </a:t>
            </a:r>
            <a:r>
              <a:rPr lang="en-GB" sz="800" dirty="0" err="1"/>
              <a:t>Edn</a:t>
            </a:r>
            <a:r>
              <a:rPr lang="en-GB" sz="800" dirty="0"/>
              <a:t>. London: BERA. </a:t>
            </a:r>
          </a:p>
          <a:p>
            <a:pPr marL="0" indent="0">
              <a:lnSpc>
                <a:spcPct val="100000"/>
              </a:lnSpc>
              <a:buNone/>
            </a:pPr>
            <a:r>
              <a:rPr lang="en-GB" sz="800" dirty="0"/>
              <a:t>Bronfenbrenner, U. (1994) ‘Ecological models of human development’, </a:t>
            </a:r>
            <a:r>
              <a:rPr lang="en-GB" sz="800" i="1" dirty="0"/>
              <a:t>International encyclopaedia of education</a:t>
            </a:r>
            <a:r>
              <a:rPr lang="en-GB" sz="800" dirty="0"/>
              <a:t>, 3(2), pp. 37-43. Available at: </a:t>
            </a:r>
            <a:r>
              <a:rPr lang="en-GB" sz="800" dirty="0">
                <a:hlinkClick r:id="rId5"/>
              </a:rPr>
              <a:t>https://www.ncj.nl/wp-content/uploads/media-import/docs/6a45c1a4-82ad-4f69-957e-1c76966678e2.pdf</a:t>
            </a:r>
            <a:r>
              <a:rPr lang="en-GB" sz="800" dirty="0"/>
              <a:t> (Accessed: 12th February 2025). </a:t>
            </a:r>
          </a:p>
          <a:p>
            <a:pPr marL="0" indent="0">
              <a:lnSpc>
                <a:spcPct val="100000"/>
              </a:lnSpc>
              <a:buNone/>
            </a:pPr>
            <a:r>
              <a:rPr lang="en-GB" sz="800" dirty="0"/>
              <a:t>Culp, M. and Grimsby, R. (2024) ‘Using an Equity-Centred Framework to Guide Family Engagement: Supporting Children’s </a:t>
            </a:r>
            <a:r>
              <a:rPr lang="en-GB" sz="800" dirty="0" err="1"/>
              <a:t>Lifewide</a:t>
            </a:r>
            <a:r>
              <a:rPr lang="en-GB" sz="800" dirty="0"/>
              <a:t> Music-Making through Reciprocal Partnerships’, </a:t>
            </a:r>
            <a:r>
              <a:rPr lang="en-GB" sz="800" i="1" dirty="0"/>
              <a:t>Music Educators Journal</a:t>
            </a:r>
            <a:r>
              <a:rPr lang="en-GB" sz="800" dirty="0"/>
              <a:t>, 110(3), pp. 52-62. Available at: </a:t>
            </a:r>
            <a:r>
              <a:rPr lang="en-GB" sz="800" dirty="0">
                <a:hlinkClick r:id="rId6"/>
              </a:rPr>
              <a:t>https://doi.org/10.1177/00274321241238696</a:t>
            </a:r>
            <a:r>
              <a:rPr lang="en-GB" sz="800" dirty="0"/>
              <a:t>  </a:t>
            </a:r>
          </a:p>
          <a:p>
            <a:pPr marL="0" indent="0">
              <a:lnSpc>
                <a:spcPct val="100000"/>
              </a:lnSpc>
              <a:buNone/>
            </a:pPr>
            <a:r>
              <a:rPr lang="en-GB" sz="800" dirty="0"/>
              <a:t>Dillon, M. (2021) </a:t>
            </a:r>
            <a:r>
              <a:rPr lang="en-GB" sz="800" i="1" dirty="0"/>
              <a:t>Concise Reader in Sociological Theory: Theorists, Concepts, and Current Applications</a:t>
            </a:r>
            <a:r>
              <a:rPr lang="en-GB" sz="800" dirty="0"/>
              <a:t>. Oxford: John Wiley and Sons. </a:t>
            </a:r>
          </a:p>
          <a:p>
            <a:pPr marL="0" indent="0">
              <a:lnSpc>
                <a:spcPct val="100000"/>
              </a:lnSpc>
              <a:buNone/>
            </a:pPr>
            <a:r>
              <a:rPr lang="en-GB" sz="800" dirty="0"/>
              <a:t>Dove, M., </a:t>
            </a:r>
            <a:r>
              <a:rPr lang="en-GB" sz="800" dirty="0" err="1"/>
              <a:t>Zorotovich</a:t>
            </a:r>
            <a:r>
              <a:rPr lang="en-GB" sz="800" dirty="0"/>
              <a:t>, J. and Gregg, K. (2018) ‘School Community Connectedness and Family Participation at School’, </a:t>
            </a:r>
            <a:r>
              <a:rPr lang="en-GB" sz="800" i="1" dirty="0"/>
              <a:t>World Journal of Education</a:t>
            </a:r>
            <a:r>
              <a:rPr lang="en-GB" sz="800" dirty="0"/>
              <a:t>, 8(1), pp. 49-57. Available at: DOI: </a:t>
            </a:r>
            <a:r>
              <a:rPr lang="en-GB" sz="800" dirty="0" err="1"/>
              <a:t>doi</a:t>
            </a:r>
            <a:r>
              <a:rPr lang="en-GB" sz="800" dirty="0"/>
              <a:t>: 10.5430/wje.v8n1p49  </a:t>
            </a:r>
          </a:p>
          <a:p>
            <a:pPr marL="0" indent="0">
              <a:lnSpc>
                <a:spcPct val="100000"/>
              </a:lnSpc>
              <a:buNone/>
            </a:pPr>
            <a:r>
              <a:rPr lang="en-GB" sz="800" dirty="0"/>
              <a:t>Epstein, J. (1994) ‘Theory to Practice: School and Family Partnerships Lead to School Improvement and Student Success’, in Fagnano, C. and Werber, B. (eds) </a:t>
            </a:r>
            <a:r>
              <a:rPr lang="en-GB" sz="800" i="1" dirty="0"/>
              <a:t>School, Family, And Community Interaction: A View from the Firing Lines</a:t>
            </a:r>
            <a:r>
              <a:rPr lang="en-GB" sz="800" dirty="0"/>
              <a:t>. New York: Routledge. </a:t>
            </a:r>
          </a:p>
          <a:p>
            <a:pPr marL="0" indent="0">
              <a:lnSpc>
                <a:spcPct val="100000"/>
              </a:lnSpc>
              <a:buNone/>
            </a:pPr>
            <a:r>
              <a:rPr lang="en-GB" sz="800" dirty="0"/>
              <a:t>Estyn (2017) </a:t>
            </a:r>
            <a:r>
              <a:rPr lang="en-GB" sz="800" i="1" dirty="0"/>
              <a:t>A report on </a:t>
            </a:r>
            <a:r>
              <a:rPr lang="en-GB" sz="800" dirty="0"/>
              <a:t>[Placement School]. Available at: https://estyn.gov.wales/system/files/2020-08/[Placement School] (Accessed: 9th February 2025).</a:t>
            </a:r>
          </a:p>
          <a:p>
            <a:pPr marL="0" indent="0">
              <a:lnSpc>
                <a:spcPct val="100000"/>
              </a:lnSpc>
              <a:buNone/>
            </a:pPr>
            <a:r>
              <a:rPr lang="en-GB" sz="800" dirty="0"/>
              <a:t>Estyn (2019) </a:t>
            </a:r>
            <a:r>
              <a:rPr lang="en-GB" sz="800" i="1" dirty="0"/>
              <a:t>Supporting parental engagement through workshops</a:t>
            </a:r>
            <a:r>
              <a:rPr lang="en-GB" sz="800" dirty="0"/>
              <a:t>. Available at: </a:t>
            </a:r>
            <a:r>
              <a:rPr lang="en-GB" sz="800" dirty="0">
                <a:hlinkClick r:id="rId7"/>
              </a:rPr>
              <a:t>https://estyn.gov.wales/improvement-resources/supporting-parental-engagement-through-workshops/</a:t>
            </a:r>
            <a:r>
              <a:rPr lang="en-GB" sz="800" dirty="0"/>
              <a:t> (Accessed: 18th February 2025). </a:t>
            </a:r>
          </a:p>
          <a:p>
            <a:pPr marL="0" indent="0">
              <a:lnSpc>
                <a:spcPct val="100000"/>
              </a:lnSpc>
              <a:buNone/>
            </a:pPr>
            <a:r>
              <a:rPr lang="en-GB" sz="800" dirty="0"/>
              <a:t>Estyn (2020) </a:t>
            </a:r>
            <a:r>
              <a:rPr lang="en-GB" sz="800" i="1" dirty="0"/>
              <a:t>Encouraging learning as a family</a:t>
            </a:r>
            <a:r>
              <a:rPr lang="en-GB" sz="800" dirty="0"/>
              <a:t>. Available at: </a:t>
            </a:r>
            <a:r>
              <a:rPr lang="en-GB" sz="800" dirty="0">
                <a:hlinkClick r:id="rId8"/>
              </a:rPr>
              <a:t>https://estyn.gov.wales/improvement-resources/encouraging-learning-as-a-family/</a:t>
            </a:r>
            <a:r>
              <a:rPr lang="en-GB" sz="800" dirty="0"/>
              <a:t> (Accessed: 18th February 2025). </a:t>
            </a:r>
          </a:p>
          <a:p>
            <a:pPr marL="0" indent="0">
              <a:lnSpc>
                <a:spcPct val="100000"/>
              </a:lnSpc>
              <a:buNone/>
            </a:pPr>
            <a:r>
              <a:rPr lang="en-GB" sz="800" dirty="0"/>
              <a:t>Fang, D., Thomsen, M., </a:t>
            </a:r>
            <a:r>
              <a:rPr lang="en-GB" sz="800" dirty="0" err="1"/>
              <a:t>Naygar</a:t>
            </a:r>
            <a:r>
              <a:rPr lang="en-GB" sz="800" dirty="0"/>
              <a:t> Jr, R. and Yang, W. (2022) ‘Food insecurity during the COVID-19 pandemic: evidence from a survey of low-income Americans’, </a:t>
            </a:r>
            <a:r>
              <a:rPr lang="en-GB" sz="800" i="1" dirty="0"/>
              <a:t>Food Security</a:t>
            </a:r>
            <a:r>
              <a:rPr lang="en-GB" sz="800" dirty="0"/>
              <a:t>, 14, pp. 165-183. Available at: </a:t>
            </a:r>
            <a:r>
              <a:rPr lang="en-GB" sz="800" dirty="0">
                <a:hlinkClick r:id="rId9"/>
              </a:rPr>
              <a:t>https://doi.org/10.1007/s12571-021-01189-1</a:t>
            </a:r>
            <a:r>
              <a:rPr lang="en-GB" sz="800" dirty="0"/>
              <a:t>  </a:t>
            </a:r>
          </a:p>
          <a:p>
            <a:pPr marL="0" indent="0">
              <a:lnSpc>
                <a:spcPct val="100000"/>
              </a:lnSpc>
              <a:buNone/>
            </a:pPr>
            <a:r>
              <a:rPr lang="en-GB" sz="800" dirty="0"/>
              <a:t>Fitzmaurice, H., Flynn, M. and Hanafin, J. (2021) ‘Parental involvement in homework: A qualitative </a:t>
            </a:r>
            <a:r>
              <a:rPr lang="en-GB" sz="800" dirty="0" err="1"/>
              <a:t>Bourdieusian</a:t>
            </a:r>
            <a:r>
              <a:rPr lang="en-GB" sz="800" dirty="0"/>
              <a:t> study of class, privilege, and social reproduction’, </a:t>
            </a:r>
            <a:r>
              <a:rPr lang="en-GB" sz="800" i="1" dirty="0"/>
              <a:t>International Studies in Sociology of Education</a:t>
            </a:r>
            <a:r>
              <a:rPr lang="en-GB" sz="800" dirty="0"/>
              <a:t>, 30(4), pp. 440-461. Available at: </a:t>
            </a:r>
            <a:r>
              <a:rPr lang="en-GB" sz="800" dirty="0">
                <a:hlinkClick r:id="rId10"/>
              </a:rPr>
              <a:t>https://doi.org/10.1080/09620214.2020.1789490</a:t>
            </a:r>
            <a:r>
              <a:rPr lang="en-GB" sz="800" dirty="0"/>
              <a:t>  </a:t>
            </a:r>
          </a:p>
          <a:p>
            <a:pPr marL="0" indent="0">
              <a:lnSpc>
                <a:spcPct val="100000"/>
              </a:lnSpc>
              <a:buNone/>
            </a:pPr>
            <a:r>
              <a:rPr lang="en-GB" sz="800" dirty="0"/>
              <a:t>Garbacz, S. A., Herman, K., Thompson, A. and Reinke, W. (2017) ‘Family engagement in education and intervention: Implementation and evaluation to maximize family, school, and student outcomes</a:t>
            </a:r>
            <a:r>
              <a:rPr lang="en-GB" sz="800" i="1" dirty="0"/>
              <a:t>’, Journal of School Psychology</a:t>
            </a:r>
            <a:r>
              <a:rPr lang="en-GB" sz="800" dirty="0"/>
              <a:t>, 62, pp. 1-10. Available at: </a:t>
            </a:r>
            <a:r>
              <a:rPr lang="en-GB" sz="800" dirty="0">
                <a:hlinkClick r:id="rId11"/>
              </a:rPr>
              <a:t>https://doi.org/10.1016/j.jsp.2017.04.002</a:t>
            </a:r>
            <a:r>
              <a:rPr lang="en-GB" sz="800" dirty="0"/>
              <a:t>  </a:t>
            </a:r>
          </a:p>
          <a:p>
            <a:pPr marL="0" indent="0">
              <a:lnSpc>
                <a:spcPct val="100000"/>
              </a:lnSpc>
              <a:buNone/>
            </a:pPr>
            <a:r>
              <a:rPr lang="en-GB" sz="800" dirty="0"/>
              <a:t>Garbacz, S. A., Hirano, K., McIntosh, K., Eagle, J. W., Minch, D. and </a:t>
            </a:r>
            <a:r>
              <a:rPr lang="en-GB" sz="800" dirty="0" err="1"/>
              <a:t>Vatland</a:t>
            </a:r>
            <a:r>
              <a:rPr lang="en-GB" sz="800" dirty="0"/>
              <a:t>, C. (2018) ‘Family engagement in schoolwide positive behavioural interventions and supports: Barriers and facilitators to implementation</a:t>
            </a:r>
            <a:r>
              <a:rPr lang="en-GB" sz="800" i="1" dirty="0"/>
              <a:t>’, School Psychology Quarterly</a:t>
            </a:r>
            <a:r>
              <a:rPr lang="en-GB" sz="800" dirty="0"/>
              <a:t>, 33(3), pp. 448–459. </a:t>
            </a:r>
            <a:r>
              <a:rPr lang="en-GB" sz="800" dirty="0">
                <a:hlinkClick r:id="rId12"/>
              </a:rPr>
              <a:t>https://doi.org/10.1037/spq0000216</a:t>
            </a:r>
            <a:r>
              <a:rPr lang="en-GB" sz="800" dirty="0"/>
              <a:t>  </a:t>
            </a:r>
          </a:p>
          <a:p>
            <a:pPr marL="0" indent="0">
              <a:lnSpc>
                <a:spcPct val="100000"/>
              </a:lnSpc>
              <a:buNone/>
            </a:pPr>
            <a:r>
              <a:rPr lang="en-GB" sz="800" dirty="0"/>
              <a:t>Goodall, J. (2022) ‘A framework for family engagement: Going beyond the Epstein Framework’, </a:t>
            </a:r>
            <a:r>
              <a:rPr lang="en-GB" sz="800" i="1" dirty="0"/>
              <a:t>Wales Journal of Education</a:t>
            </a:r>
            <a:r>
              <a:rPr lang="en-GB" sz="800" dirty="0"/>
              <a:t>, 24(2), pp. 75-76. </a:t>
            </a:r>
            <a:r>
              <a:rPr lang="en-GB" sz="800" dirty="0">
                <a:hlinkClick r:id="rId13"/>
              </a:rPr>
              <a:t>https://doi.org/10.16922/wje.24.2.5</a:t>
            </a:r>
            <a:r>
              <a:rPr lang="en-GB" sz="800" dirty="0"/>
              <a:t>   </a:t>
            </a:r>
          </a:p>
          <a:p>
            <a:pPr marL="0" indent="0">
              <a:lnSpc>
                <a:spcPct val="100000"/>
              </a:lnSpc>
              <a:buNone/>
            </a:pPr>
            <a:r>
              <a:rPr lang="en-GB" sz="800" dirty="0"/>
              <a:t>Kelty, N. and Wakabayashi, T. (2020) ‘Family Engagement in Schools: Parent, Educator, and Community Perspectives’, </a:t>
            </a:r>
            <a:r>
              <a:rPr lang="en-GB" sz="800" i="1" dirty="0"/>
              <a:t>Sage Open</a:t>
            </a:r>
            <a:r>
              <a:rPr lang="en-GB" sz="800" dirty="0"/>
              <a:t>, 10(4), article 2158244020973024. Available at: </a:t>
            </a:r>
            <a:r>
              <a:rPr lang="en-GB" sz="800" dirty="0">
                <a:hlinkClick r:id="rId14"/>
              </a:rPr>
              <a:t>https://doi.org/10.1177/2158244020973024</a:t>
            </a:r>
            <a:r>
              <a:rPr lang="en-GB" sz="800" dirty="0"/>
              <a:t> (Accessed: 9th February 2025). </a:t>
            </a:r>
          </a:p>
          <a:p>
            <a:pPr marL="0" indent="0">
              <a:lnSpc>
                <a:spcPct val="100000"/>
              </a:lnSpc>
              <a:buNone/>
            </a:pPr>
            <a:r>
              <a:rPr lang="en-GB" sz="800" dirty="0"/>
              <a:t>Kong, S-C. And Wang, Y-Q. (2021) ‘The influence of parental support and perceived usefulness on students' learning motivation and flow experience in visual programming: Investigation from a parent perspective’, </a:t>
            </a:r>
            <a:r>
              <a:rPr lang="en-GB" sz="800" i="1" dirty="0"/>
              <a:t>British Journal of Educational Technology</a:t>
            </a:r>
            <a:r>
              <a:rPr lang="en-GB" sz="800" dirty="0"/>
              <a:t>, 52(4), pp. 1749-1770. Available at: </a:t>
            </a:r>
            <a:r>
              <a:rPr lang="en-GB" sz="800" dirty="0">
                <a:hlinkClick r:id="rId15"/>
              </a:rPr>
              <a:t>https://doi.org/10.1111/bjet.13071</a:t>
            </a:r>
            <a:r>
              <a:rPr lang="en-GB" sz="800" dirty="0"/>
              <a:t>  </a:t>
            </a:r>
          </a:p>
          <a:p>
            <a:pPr marL="0" indent="0">
              <a:lnSpc>
                <a:spcPct val="100000"/>
              </a:lnSpc>
              <a:buNone/>
            </a:pPr>
            <a:r>
              <a:rPr lang="en-GB" sz="800" dirty="0"/>
              <a:t>Ma, a., Miller, A., Tucker, A. and Steele, L. (2023) ‘Supporting Parent and Family Engagement to Enhance Students' Academic, Social, and Emotional Learning’, </a:t>
            </a:r>
            <a:r>
              <a:rPr lang="en-GB" sz="800" i="1" dirty="0"/>
              <a:t>Collaborative for Academic, Social, and Emotional Learning</a:t>
            </a:r>
            <a:r>
              <a:rPr lang="en-GB" sz="800" dirty="0"/>
              <a:t>, pp. 1-13. Available at: </a:t>
            </a:r>
            <a:r>
              <a:rPr lang="en-GB" sz="800" dirty="0">
                <a:hlinkClick r:id="rId16"/>
              </a:rPr>
              <a:t>https://eric.ed.gov/?id=ED641298</a:t>
            </a:r>
            <a:r>
              <a:rPr lang="en-GB" sz="800" dirty="0"/>
              <a:t>  </a:t>
            </a:r>
          </a:p>
          <a:p>
            <a:pPr marL="0" indent="0">
              <a:lnSpc>
                <a:spcPct val="100000"/>
              </a:lnSpc>
              <a:buNone/>
            </a:pPr>
            <a:r>
              <a:rPr lang="en-GB" sz="800" dirty="0"/>
              <a:t>Mahoney, J., Weissberg, R., Greenberg, M., Dusenbury, L., </a:t>
            </a:r>
            <a:r>
              <a:rPr lang="en-GB" sz="800" dirty="0" err="1"/>
              <a:t>Jagers</a:t>
            </a:r>
            <a:r>
              <a:rPr lang="en-GB" sz="800" dirty="0"/>
              <a:t>, R., Niemi, K., </a:t>
            </a:r>
            <a:r>
              <a:rPr lang="en-GB" sz="800" dirty="0" err="1"/>
              <a:t>Schlinger</a:t>
            </a:r>
            <a:r>
              <a:rPr lang="en-GB" sz="800" dirty="0"/>
              <a:t>, M., </a:t>
            </a:r>
            <a:r>
              <a:rPr lang="en-GB" sz="800" dirty="0" err="1"/>
              <a:t>Schlund</a:t>
            </a:r>
            <a:r>
              <a:rPr lang="en-GB" sz="800" dirty="0"/>
              <a:t>, J., Shriver, T., </a:t>
            </a:r>
            <a:r>
              <a:rPr lang="en-GB" sz="800" dirty="0" err="1"/>
              <a:t>VanAusdal</a:t>
            </a:r>
            <a:r>
              <a:rPr lang="en-GB" sz="800" dirty="0"/>
              <a:t>, K. and Yoder, N. (2021) ‘Systemic social and emotional learning: Promoting educational success for all preschool to high school students.’, </a:t>
            </a:r>
            <a:r>
              <a:rPr lang="en-GB" sz="800" i="1" dirty="0"/>
              <a:t>American Psychologist</a:t>
            </a:r>
            <a:r>
              <a:rPr lang="en-GB" sz="800" dirty="0"/>
              <a:t>, 76(7), pp. 1128–1142. Available at: </a:t>
            </a:r>
            <a:r>
              <a:rPr lang="en-GB" sz="800" dirty="0">
                <a:hlinkClick r:id="rId17"/>
              </a:rPr>
              <a:t>https://doi.org/10.1037/amp0000701</a:t>
            </a:r>
            <a:r>
              <a:rPr lang="en-GB" sz="800" dirty="0"/>
              <a:t>  </a:t>
            </a:r>
          </a:p>
          <a:p>
            <a:pPr marL="0" indent="0">
              <a:lnSpc>
                <a:spcPct val="100000"/>
              </a:lnSpc>
              <a:buNone/>
            </a:pPr>
            <a:r>
              <a:rPr lang="en-GB" sz="800" dirty="0"/>
              <a:t>McWayne, C., Hyun, S., Diez, V. and Mistry, J. (2022) ‘“We Feel Connected… and Like We Belong”: A Parent-Led, Staff-Supported Model of Family Engagement in Early Childhood’, </a:t>
            </a:r>
            <a:r>
              <a:rPr lang="en-GB" sz="800" i="1" dirty="0"/>
              <a:t>Early Childhood Education Journal</a:t>
            </a:r>
            <a:r>
              <a:rPr lang="en-GB" sz="800" dirty="0"/>
              <a:t>, 50, pp. 445-457. Available at: </a:t>
            </a:r>
            <a:r>
              <a:rPr lang="en-GB" sz="800" dirty="0">
                <a:hlinkClick r:id="rId18"/>
              </a:rPr>
              <a:t>https://doi.org/10.1007/s10643-021-01160-x</a:t>
            </a:r>
            <a:r>
              <a:rPr lang="en-GB" sz="800" dirty="0"/>
              <a:t>  </a:t>
            </a:r>
          </a:p>
          <a:p>
            <a:pPr marL="0" indent="0">
              <a:lnSpc>
                <a:spcPct val="100000"/>
              </a:lnSpc>
              <a:buNone/>
            </a:pPr>
            <a:r>
              <a:rPr lang="en-GB" sz="800" dirty="0"/>
              <a:t>Office for National Statistics (2024) </a:t>
            </a:r>
            <a:r>
              <a:rPr lang="en-GB" sz="800" i="1" dirty="0"/>
              <a:t>Local indicators for Neath Port-Talbot</a:t>
            </a:r>
            <a:r>
              <a:rPr lang="en-GB" sz="800" dirty="0"/>
              <a:t>. Available at: </a:t>
            </a:r>
            <a:r>
              <a:rPr lang="en-GB" sz="800" dirty="0">
                <a:hlinkClick r:id="rId19"/>
              </a:rPr>
              <a:t>https://explore-local-statistics.beta.ons.gov.uk/areas/W06000012-neath-port-talbot/indicators#education-and-skills</a:t>
            </a:r>
            <a:r>
              <a:rPr lang="en-GB" sz="800" dirty="0"/>
              <a:t> (Accessed: 9th February 2025). </a:t>
            </a:r>
          </a:p>
          <a:p>
            <a:pPr marL="0" indent="0">
              <a:lnSpc>
                <a:spcPct val="100000"/>
              </a:lnSpc>
              <a:buNone/>
            </a:pPr>
            <a:r>
              <a:rPr lang="en-GB" sz="800" dirty="0"/>
              <a:t>Placement School (2017) [Placement school] </a:t>
            </a:r>
            <a:r>
              <a:rPr lang="en-GB" sz="800" i="1" dirty="0"/>
              <a:t>prospectus.</a:t>
            </a:r>
            <a:r>
              <a:rPr lang="en-GB" sz="800" dirty="0"/>
              <a:t> Port-Talbot: [Placement school]. </a:t>
            </a:r>
          </a:p>
          <a:p>
            <a:pPr marL="0" indent="0">
              <a:lnSpc>
                <a:spcPct val="100000"/>
              </a:lnSpc>
              <a:buNone/>
            </a:pPr>
            <a:r>
              <a:rPr lang="en-GB" sz="800" dirty="0"/>
              <a:t>Smith, T. and Sheridan, S. (2019) ‘The Effects of Teacher Training on Teachers’ Family-Engagement Practices, Attitudes, and Knowledge: A Meta-analysis', </a:t>
            </a:r>
            <a:r>
              <a:rPr lang="en-GB" sz="800" i="1" dirty="0"/>
              <a:t>Journal of Educational and Psychological Consultation</a:t>
            </a:r>
            <a:r>
              <a:rPr lang="en-GB" sz="800" dirty="0"/>
              <a:t>, 29(2), pp. 128-157. Available at: </a:t>
            </a:r>
            <a:r>
              <a:rPr lang="en-GB" sz="800" dirty="0">
                <a:hlinkClick r:id="rId20"/>
              </a:rPr>
              <a:t>https://doi.org/10.1080/10474412.2018.1460725</a:t>
            </a:r>
            <a:r>
              <a:rPr lang="en-GB" sz="800" dirty="0"/>
              <a:t>  </a:t>
            </a:r>
          </a:p>
          <a:p>
            <a:pPr marL="0" indent="0">
              <a:lnSpc>
                <a:spcPct val="100000"/>
              </a:lnSpc>
              <a:buNone/>
            </a:pPr>
            <a:r>
              <a:rPr lang="en-GB" sz="800" dirty="0"/>
              <a:t>Spear, S., Parkin, J., Steen, T. V. and Goodall, J. (2023) ‘Fostering “parental participation in schooling”: primary school teachers’ insights from the COVID-19 school closures</a:t>
            </a:r>
            <a:r>
              <a:rPr lang="en-GB" sz="800" i="1" dirty="0"/>
              <a:t>’, Educational Review</a:t>
            </a:r>
            <a:r>
              <a:rPr lang="en-GB" sz="800" dirty="0"/>
              <a:t>, 75(5), pp. 932-951. Available at: </a:t>
            </a:r>
            <a:r>
              <a:rPr lang="en-GB" sz="800" dirty="0">
                <a:hlinkClick r:id="rId21"/>
              </a:rPr>
              <a:t>https://doi.org/10.1080/00131911.2021.2007054</a:t>
            </a:r>
            <a:r>
              <a:rPr lang="en-GB" sz="800" dirty="0"/>
              <a:t>  </a:t>
            </a:r>
          </a:p>
          <a:p>
            <a:pPr marL="0" indent="0">
              <a:lnSpc>
                <a:spcPct val="100000"/>
              </a:lnSpc>
              <a:buNone/>
            </a:pPr>
            <a:r>
              <a:rPr lang="en-GB" sz="800" dirty="0"/>
              <a:t>Stanley, K. and Kuo, N-C. (2022) ‘“It Takes a Village”: Approaching the Development of School-Family-Community Partnerships through Bronfenbrenner’s Socio-Ecological Perspectives’, </a:t>
            </a:r>
            <a:r>
              <a:rPr lang="en-GB" sz="800" i="1" dirty="0"/>
              <a:t>Journal of Human Sciences and Extension</a:t>
            </a:r>
            <a:r>
              <a:rPr lang="en-GB" sz="800" dirty="0"/>
              <a:t>, 10(1) article 13. Available at: </a:t>
            </a:r>
            <a:r>
              <a:rPr lang="en-GB" sz="800" dirty="0">
                <a:hlinkClick r:id="rId22"/>
              </a:rPr>
              <a:t>https://doi.org/10.54718/CQBW6379</a:t>
            </a:r>
            <a:r>
              <a:rPr lang="en-GB" sz="800" dirty="0"/>
              <a:t>  </a:t>
            </a:r>
          </a:p>
          <a:p>
            <a:pPr marL="0" indent="0">
              <a:lnSpc>
                <a:spcPct val="100000"/>
              </a:lnSpc>
              <a:buNone/>
            </a:pPr>
            <a:r>
              <a:rPr lang="en-GB" sz="800" dirty="0"/>
              <a:t>Well-being of Future Generations (Wales) Act 2015 (</a:t>
            </a:r>
            <a:r>
              <a:rPr lang="en-GB" sz="800" dirty="0" err="1"/>
              <a:t>anaw</a:t>
            </a:r>
            <a:r>
              <a:rPr lang="en-GB" sz="800" dirty="0"/>
              <a:t> 2). Available at: </a:t>
            </a:r>
            <a:r>
              <a:rPr lang="en-GB" sz="800" dirty="0">
                <a:hlinkClick r:id="rId23"/>
              </a:rPr>
              <a:t>https://www.legislation.gov.uk/anaw/2015/2/part/2?view=extent</a:t>
            </a:r>
            <a:r>
              <a:rPr lang="en-GB" sz="800" dirty="0"/>
              <a:t> (Accessed: 9th February 2025). </a:t>
            </a:r>
          </a:p>
          <a:p>
            <a:pPr marL="0" indent="0">
              <a:lnSpc>
                <a:spcPct val="100000"/>
              </a:lnSpc>
              <a:buNone/>
            </a:pPr>
            <a:r>
              <a:rPr lang="en-GB" sz="800" dirty="0"/>
              <a:t>Welsh Government (2021) </a:t>
            </a:r>
            <a:r>
              <a:rPr lang="en-GB" sz="800" i="1" dirty="0"/>
              <a:t>Welsh Index of Multiple Deprivation 2019: deprivation analysis relating to young children</a:t>
            </a:r>
            <a:r>
              <a:rPr lang="en-GB" sz="800" dirty="0"/>
              <a:t>. Available at: </a:t>
            </a:r>
            <a:r>
              <a:rPr lang="en-GB" sz="800" dirty="0">
                <a:hlinkClick r:id="rId24"/>
              </a:rPr>
              <a:t>https://www.gov.wales/welsh-index-multiple-deprivation-2019-deprivation-analysis-relating-young-children-html</a:t>
            </a:r>
            <a:r>
              <a:rPr lang="en-GB" sz="800" dirty="0"/>
              <a:t> (Accessed: 9th February 2025). </a:t>
            </a:r>
          </a:p>
          <a:p>
            <a:pPr marL="0" indent="0">
              <a:lnSpc>
                <a:spcPct val="100000"/>
              </a:lnSpc>
              <a:buNone/>
            </a:pPr>
            <a:r>
              <a:rPr lang="en-GB" sz="800" dirty="0"/>
              <a:t>Welsh Government (2023a) </a:t>
            </a:r>
            <a:r>
              <a:rPr lang="en-GB" sz="800" i="1" dirty="0"/>
              <a:t>PISA 2022: National Report for Wales</a:t>
            </a:r>
            <a:r>
              <a:rPr lang="en-GB" sz="800" dirty="0"/>
              <a:t>. Available at: </a:t>
            </a:r>
            <a:r>
              <a:rPr lang="en-GB" sz="800" dirty="0">
                <a:hlinkClick r:id="rId25"/>
              </a:rPr>
              <a:t>https://www.gov.wales/sites/default/files/statistics-and-research/2023-12/pisa-2022-national-report-wales-059.pdf</a:t>
            </a:r>
            <a:r>
              <a:rPr lang="en-GB" sz="800" dirty="0"/>
              <a:t> (Accessed: 9th February 2025). </a:t>
            </a:r>
          </a:p>
          <a:p>
            <a:pPr marL="0" indent="0">
              <a:lnSpc>
                <a:spcPct val="100000"/>
              </a:lnSpc>
              <a:buNone/>
            </a:pPr>
            <a:r>
              <a:rPr lang="en-GB" sz="800" dirty="0"/>
              <a:t>Welsh government (2023b) </a:t>
            </a:r>
            <a:r>
              <a:rPr lang="en-GB" sz="800" i="1" dirty="0"/>
              <a:t>Our national mission: High standards and aspirations for all</a:t>
            </a:r>
            <a:r>
              <a:rPr lang="en-GB" sz="800" dirty="0"/>
              <a:t>. Available at: </a:t>
            </a:r>
            <a:r>
              <a:rPr lang="en-GB" sz="800" dirty="0">
                <a:hlinkClick r:id="rId26"/>
              </a:rPr>
              <a:t>https://www.gov.wales/sites/default/files/publications/2023-03/our-national-mission-high-standards-and-aspirations-for-all_0.pdf</a:t>
            </a:r>
            <a:r>
              <a:rPr lang="en-GB" sz="800" dirty="0"/>
              <a:t> (Accessed: 9th February 2025). </a:t>
            </a:r>
          </a:p>
          <a:p>
            <a:pPr marL="0" indent="0">
              <a:lnSpc>
                <a:spcPct val="100000"/>
              </a:lnSpc>
              <a:buNone/>
            </a:pPr>
            <a:r>
              <a:rPr lang="en-GB" sz="800" dirty="0"/>
              <a:t>Wilder, S. (2023) ‘Effects of parental involvement on academic achievement: a meta-synthesis', in Martin, J., Bowl, M. and Banks, G. (eds) </a:t>
            </a:r>
            <a:r>
              <a:rPr lang="en-GB" sz="800" i="1" dirty="0"/>
              <a:t>Mapping the Field 75 Years of Educational Review</a:t>
            </a:r>
            <a:r>
              <a:rPr lang="en-GB" sz="800" dirty="0"/>
              <a:t>, Volume II. London: Routledge. </a:t>
            </a:r>
          </a:p>
          <a:p>
            <a:pPr marL="0" indent="0">
              <a:lnSpc>
                <a:spcPct val="100000"/>
              </a:lnSpc>
              <a:buNone/>
            </a:pPr>
            <a:r>
              <a:rPr lang="en-GB" sz="800" dirty="0" err="1"/>
              <a:t>Yotyodying</a:t>
            </a:r>
            <a:r>
              <a:rPr lang="en-GB" sz="800" dirty="0"/>
              <a:t>, S. and Wild, E. (2019) ‘Effective family–school communication for students with learning disabilities: Associations with parental involvement at home and in school’, </a:t>
            </a:r>
            <a:r>
              <a:rPr lang="en-GB" sz="800" i="1" dirty="0"/>
              <a:t>Learning, Culture and Social Interaction, </a:t>
            </a:r>
            <a:r>
              <a:rPr lang="en-GB" sz="800" dirty="0"/>
              <a:t>22, article 100317. Available at: </a:t>
            </a:r>
            <a:r>
              <a:rPr lang="en-GB" sz="800" dirty="0">
                <a:hlinkClick r:id="rId27"/>
              </a:rPr>
              <a:t>https://doi.org/10.1016/j.lcsi.2019.100317</a:t>
            </a:r>
            <a:r>
              <a:rPr lang="en-GB" sz="800" dirty="0"/>
              <a:t>  </a:t>
            </a:r>
          </a:p>
          <a:p>
            <a:pPr marL="0" indent="0">
              <a:lnSpc>
                <a:spcPct val="100000"/>
              </a:lnSpc>
              <a:buNone/>
            </a:pPr>
            <a:endParaRPr lang="en-GB" sz="400" dirty="0"/>
          </a:p>
        </p:txBody>
      </p:sp>
    </p:spTree>
    <p:extLst>
      <p:ext uri="{BB962C8B-B14F-4D97-AF65-F5344CB8AC3E}">
        <p14:creationId xmlns:p14="http://schemas.microsoft.com/office/powerpoint/2010/main" val="826734417"/>
      </p:ext>
    </p:extLst>
  </p:cSld>
  <p:clrMapOvr>
    <a:masterClrMapping/>
  </p:clrMapOvr>
</p:sld>
</file>

<file path=ppt/theme/theme1.xml><?xml version="1.0" encoding="utf-8"?>
<a:theme xmlns:a="http://schemas.openxmlformats.org/drawingml/2006/main" name="DividendVTI">
  <a:themeElements>
    <a:clrScheme name="AnalogousFromLightSeedLeftStep">
      <a:dk1>
        <a:srgbClr val="000000"/>
      </a:dk1>
      <a:lt1>
        <a:srgbClr val="FFFFFF"/>
      </a:lt1>
      <a:dk2>
        <a:srgbClr val="213B34"/>
      </a:dk2>
      <a:lt2>
        <a:srgbClr val="E8E8E2"/>
      </a:lt2>
      <a:accent1>
        <a:srgbClr val="6E6FEE"/>
      </a:accent1>
      <a:accent2>
        <a:srgbClr val="4E90EB"/>
      </a:accent2>
      <a:accent3>
        <a:srgbClr val="2AB4CE"/>
      </a:accent3>
      <a:accent4>
        <a:srgbClr val="35B695"/>
      </a:accent4>
      <a:accent5>
        <a:srgbClr val="30BA5D"/>
      </a:accent5>
      <a:accent6>
        <a:srgbClr val="3CBB30"/>
      </a:accent6>
      <a:hlink>
        <a:srgbClr val="868551"/>
      </a:hlink>
      <a:folHlink>
        <a:srgbClr val="7F7F7F"/>
      </a:folHlink>
    </a:clrScheme>
    <a:fontScheme name="Dividend">
      <a:majorFont>
        <a:latin typeface="Century School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TM03457464[[fn=Dividend]]</Template>
  <TotalTime>0</TotalTime>
  <Words>4701</Words>
  <Application>Microsoft Office PowerPoint</Application>
  <PresentationFormat>Widescreen</PresentationFormat>
  <Paragraphs>285</Paragraphs>
  <Slides>9</Slides>
  <Notes>7</Notes>
  <HiddenSlides>0</HiddenSlides>
  <MMClips>8</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Aptos</vt:lpstr>
      <vt:lpstr>Arial</vt:lpstr>
      <vt:lpstr>Century Schoolbook</vt:lpstr>
      <vt:lpstr>Franklin Gothic Book</vt:lpstr>
      <vt:lpstr>Gill Sans MT</vt:lpstr>
      <vt:lpstr>Symbol</vt:lpstr>
      <vt:lpstr>Wingdings</vt:lpstr>
      <vt:lpstr>Wingdings 2</vt:lpstr>
      <vt:lpstr>Wingdings,Sans-Serif</vt:lpstr>
      <vt:lpstr>DividendVTI</vt:lpstr>
      <vt:lpstr>Understanding the role and impact of school-family engagement: critically analysing the academic needs of children in a socio-disadvantaged community.</vt:lpstr>
      <vt:lpstr>Introduction and objectives </vt:lpstr>
      <vt:lpstr>Placement School Context </vt:lpstr>
      <vt:lpstr>Review of theory and Literature </vt:lpstr>
      <vt:lpstr>Critical analysis of the family Engagement strategy</vt:lpstr>
      <vt:lpstr>Reflection on current research and practice</vt:lpstr>
      <vt:lpstr>Impact and Implications </vt:lpstr>
      <vt:lpstr>Conclusion  and Recommendations</vt:lpstr>
      <vt:lpstr>References</vt:lpstr>
    </vt:vector>
  </TitlesOfParts>
  <Company>Neath Port Talbot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declan harris</dc:creator>
  <cp:lastModifiedBy>Declan Milton-Harris (1900817)</cp:lastModifiedBy>
  <cp:revision>1</cp:revision>
  <dcterms:created xsi:type="dcterms:W3CDTF">2025-02-07T17:08:00Z</dcterms:created>
  <dcterms:modified xsi:type="dcterms:W3CDTF">2025-02-25T14:28:54Z</dcterms:modified>
</cp:coreProperties>
</file>