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3"/>
  </p:normalViewPr>
  <p:slideViewPr>
    <p:cSldViewPr snapToGrid="0">
      <p:cViewPr varScale="1">
        <p:scale>
          <a:sx n="76" d="100"/>
          <a:sy n="76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96CA95-ACB9-784C-9FBB-778C082C5ACA}" type="datetimeFigureOut">
              <a:rPr lang="en-US" smtClean="0"/>
              <a:t>2/23/24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4940B3-8DDF-3346-8C10-4CFD0B7FEE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622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40B3-8DDF-3346-8C10-4CFD0B7FEE0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60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Click to play the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40B3-8DDF-3346-8C10-4CFD0B7FEE0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347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3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31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54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948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819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66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953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84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2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701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45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4D6D3-9D3A-4060-B61E-CFE5129DF462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4F7D0-E637-4D78-B729-CA3E5926F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23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Master project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</p:spTree>
    <p:extLst>
      <p:ext uri="{BB962C8B-B14F-4D97-AF65-F5344CB8AC3E}">
        <p14:creationId xmlns:p14="http://schemas.microsoft.com/office/powerpoint/2010/main" val="2748866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IN" dirty="0"/>
              <a:t>This study investigated into technological innovation of cyberwar and its effects on global peace and stability.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IN" dirty="0"/>
              <a:t>The literature review used as the study's foundation seeks to comprehend the concepts associated with technological advancements related to the Cyber War.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IN" dirty="0"/>
              <a:t>The study identifies and describes cyber warfare concepts as well as underlying implications for global security.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IN" dirty="0"/>
              <a:t>Because of the nature of the research, the case study method is used, with cyber wars that have already taken place.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445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4935"/>
          </a:xfrm>
        </p:spPr>
        <p:txBody>
          <a:bodyPr/>
          <a:lstStyle/>
          <a:p>
            <a:pPr algn="ctr"/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2890"/>
            <a:ext cx="10515600" cy="4894073"/>
          </a:xfrm>
        </p:spPr>
        <p:txBody>
          <a:bodyPr>
            <a:normAutofit/>
          </a:bodyPr>
          <a:lstStyle/>
          <a:p>
            <a:pPr lvl="0"/>
            <a:r>
              <a:rPr lang="en-IN" dirty="0"/>
              <a:t>This study also developed a C++-based program that can detect DDoS attacks. </a:t>
            </a:r>
            <a:endParaRPr lang="en-GB" dirty="0"/>
          </a:p>
          <a:p>
            <a:pPr lvl="0"/>
            <a:r>
              <a:rPr lang="en-IN" dirty="0"/>
              <a:t>This program was integrated into computer and network systems to quickly identify cyberattacks. </a:t>
            </a:r>
            <a:endParaRPr lang="en-GB" dirty="0"/>
          </a:p>
          <a:p>
            <a:pPr lvl="0"/>
            <a:r>
              <a:rPr lang="en-IN" dirty="0"/>
              <a:t>The program assumes that it missed some attacks if it detects multiple DDoS attacks, so it tries to condense them into one. </a:t>
            </a:r>
            <a:endParaRPr lang="en-GB" dirty="0"/>
          </a:p>
          <a:p>
            <a:pPr lvl="0"/>
            <a:r>
              <a:rPr lang="en-IN" dirty="0"/>
              <a:t>It will eventually find at least one DDoS attack in the dataset.</a:t>
            </a:r>
            <a:endParaRPr lang="en-GB" dirty="0"/>
          </a:p>
          <a:p>
            <a:pPr lvl="0"/>
            <a:r>
              <a:rPr lang="en-IN" dirty="0"/>
              <a:t>The output of the program, which can be found in annex 1, was obtained from an experiment using a network traffic dataset to evaluate the DDoS detection program.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23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5000"/>
            <a:ext cx="10515600" cy="794935"/>
          </a:xfrm>
        </p:spPr>
        <p:txBody>
          <a:bodyPr/>
          <a:lstStyle/>
          <a:p>
            <a:pPr algn="ctr"/>
            <a:r>
              <a:rPr lang="en-US" b="1" dirty="0"/>
              <a:t>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6815" y="1323833"/>
            <a:ext cx="9847997" cy="5289859"/>
          </a:xfrm>
        </p:spPr>
        <p:txBody>
          <a:bodyPr>
            <a:normAutofit/>
          </a:bodyPr>
          <a:lstStyle/>
          <a:p>
            <a:r>
              <a:rPr lang="en-IN" dirty="0"/>
              <a:t> The suggested approach uses flow-based analysis, which only requires packet header data. </a:t>
            </a:r>
            <a:endParaRPr lang="en-GB" dirty="0"/>
          </a:p>
          <a:p>
            <a:pPr lvl="0"/>
            <a:r>
              <a:rPr lang="en-IN" dirty="0"/>
              <a:t>During flow aggregation, the header data is combined over a specific time interval and follows a specific structure.</a:t>
            </a:r>
            <a:endParaRPr lang="en-GB" dirty="0"/>
          </a:p>
          <a:p>
            <a:pPr lvl="0"/>
            <a:r>
              <a:rPr lang="en-IN" dirty="0"/>
              <a:t>This reduces processing time and increases analytical speed. The algorithm was evaluated and has a complexity of O(|Dataset| |t|).</a:t>
            </a:r>
            <a:endParaRPr lang="en-GB" dirty="0"/>
          </a:p>
          <a:p>
            <a:pPr lvl="0"/>
            <a:r>
              <a:rPr lang="en-IN" dirty="0"/>
              <a:t>This study demonstrates the significance of investing in computer programming language algorithms for countries globally to prevent novel cyberspace threats.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92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5000"/>
            <a:ext cx="10515600" cy="794935"/>
          </a:xfrm>
        </p:spPr>
        <p:txBody>
          <a:bodyPr/>
          <a:lstStyle/>
          <a:p>
            <a:pPr algn="ctr"/>
            <a:r>
              <a:rPr lang="en-US" b="1" dirty="0"/>
              <a:t>Demo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09935"/>
            <a:ext cx="10515600" cy="559011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IN" dirty="0"/>
              <a:t> Having analysed the advances of cyber warfare and their implication on global peace as well as examining six cases of international cyberwarfare involving the actions of a nation-state carrying out the attack and how such cases impacted global peace and stability. </a:t>
            </a:r>
            <a:endParaRPr lang="en-GB" dirty="0"/>
          </a:p>
          <a:p>
            <a:pPr lvl="0"/>
            <a:r>
              <a:rPr lang="en-IN" dirty="0"/>
              <a:t>The next objective was to design a simple application to detect DDoS. Ideally, DDoS is used by many countries as a tool to cause international conflict on cyber-space.</a:t>
            </a:r>
            <a:endParaRPr lang="en-GB" dirty="0"/>
          </a:p>
          <a:p>
            <a:pPr lvl="0"/>
            <a:r>
              <a:rPr lang="en-GB" dirty="0"/>
              <a:t>The process was used to compile and assess a code. </a:t>
            </a:r>
          </a:p>
          <a:p>
            <a:pPr lvl="0"/>
            <a:r>
              <a:rPr lang="en-GB" dirty="0"/>
              <a:t>For a network traffic dataset, the system was able to identify at least portion of the DDoS assault. </a:t>
            </a:r>
          </a:p>
          <a:p>
            <a:pPr lvl="0"/>
            <a:r>
              <a:rPr lang="en-GB" dirty="0"/>
              <a:t>For each iteration, the adaptive algorithm was able to adjust to the dataset's entropy. </a:t>
            </a:r>
          </a:p>
          <a:p>
            <a:pPr lvl="0"/>
            <a:r>
              <a:rPr lang="en-GB" dirty="0"/>
              <a:t>As iterations pass, the algorithm gets </a:t>
            </a:r>
            <a:r>
              <a:rPr lang="en-GB" dirty="0" err="1"/>
              <a:t>skeptic</a:t>
            </a:r>
            <a:r>
              <a:rPr lang="en-GB" dirty="0"/>
              <a:t> and frantically searches for an attack as shown in snippet below.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900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5000"/>
            <a:ext cx="10515600" cy="794935"/>
          </a:xfrm>
        </p:spPr>
        <p:txBody>
          <a:bodyPr/>
          <a:lstStyle/>
          <a:p>
            <a:pPr algn="ctr"/>
            <a:r>
              <a:rPr lang="en-US" b="1" dirty="0"/>
              <a:t>Demo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97040" y="1009935"/>
            <a:ext cx="8297838" cy="556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89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5000"/>
            <a:ext cx="10515600" cy="794935"/>
          </a:xfrm>
        </p:spPr>
        <p:txBody>
          <a:bodyPr/>
          <a:lstStyle/>
          <a:p>
            <a:pPr algn="ctr"/>
            <a:r>
              <a:rPr lang="en-US" b="1" dirty="0"/>
              <a:t>Demo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062" y="1433015"/>
            <a:ext cx="6299579" cy="4730300"/>
          </a:xfrm>
        </p:spPr>
        <p:txBody>
          <a:bodyPr/>
          <a:lstStyle/>
          <a:p>
            <a:pPr lvl="1"/>
            <a:r>
              <a:rPr lang="en-GB" dirty="0"/>
              <a:t>While the program assumes that it missed the dataset if it discovers numerous DDoS attacks.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Consequently, efforts to condense into a single DDoS attack. </a:t>
            </a:r>
          </a:p>
          <a:p>
            <a:pPr lvl="1"/>
            <a:endParaRPr lang="en-GB" sz="1800" dirty="0"/>
          </a:p>
          <a:p>
            <a:pPr lvl="1"/>
            <a:r>
              <a:rPr lang="en-GB" dirty="0"/>
              <a:t>The program will eventually discover at least one DDoS assault in the entire dataset, it can be certain of that at least a DDoS will be detected, the implementation is shown in snippet on the right side;</a:t>
            </a:r>
            <a:endParaRPr lang="en-GB" sz="1800" dirty="0"/>
          </a:p>
          <a:p>
            <a:endParaRPr lang="en-GB" dirty="0"/>
          </a:p>
        </p:txBody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7110484" y="2524836"/>
            <a:ext cx="5081516" cy="2620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306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CF3AB-C1FA-587F-B5B5-329B8EECA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7171267" cy="918038"/>
          </a:xfrm>
        </p:spPr>
        <p:txBody>
          <a:bodyPr/>
          <a:lstStyle/>
          <a:p>
            <a:r>
              <a:rPr lang="en-US" dirty="0"/>
              <a:t>RUNNING THE  RESULT VIDEO:</a:t>
            </a:r>
          </a:p>
        </p:txBody>
      </p:sp>
      <p:pic>
        <p:nvPicPr>
          <p:cNvPr id="4" name="Demo Video-loading running and results.mp4">
            <a:hlinkClick r:id="" action="ppaction://media"/>
            <a:extLst>
              <a:ext uri="{FF2B5EF4-FFF2-40B4-BE49-F238E27FC236}">
                <a16:creationId xmlns:a16="http://schemas.microsoft.com/office/drawing/2014/main" id="{6A4FDBF5-85EB-4442-11BE-7796CEAB8F9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" y="862754"/>
            <a:ext cx="8221133" cy="452129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D4B43D-2340-07C3-692A-B7B88C9FAECD}"/>
              </a:ext>
            </a:extLst>
          </p:cNvPr>
          <p:cNvSpPr txBox="1"/>
          <p:nvPr/>
        </p:nvSpPr>
        <p:spPr>
          <a:xfrm>
            <a:off x="711200" y="5804456"/>
            <a:ext cx="1421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Click the play</a:t>
            </a:r>
          </a:p>
        </p:txBody>
      </p:sp>
    </p:spTree>
    <p:extLst>
      <p:ext uri="{BB962C8B-B14F-4D97-AF65-F5344CB8AC3E}">
        <p14:creationId xmlns:p14="http://schemas.microsoft.com/office/powerpoint/2010/main" val="420718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491</Words>
  <Application>Microsoft Macintosh PowerPoint</Application>
  <PresentationFormat>Widescreen</PresentationFormat>
  <Paragraphs>40</Paragraphs>
  <Slides>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Office Theme</vt:lpstr>
      <vt:lpstr>Master project </vt:lpstr>
      <vt:lpstr>Introduction</vt:lpstr>
      <vt:lpstr>Introduction</vt:lpstr>
      <vt:lpstr>Introduction</vt:lpstr>
      <vt:lpstr>Demo</vt:lpstr>
      <vt:lpstr>Demo</vt:lpstr>
      <vt:lpstr>Demo</vt:lpstr>
      <vt:lpstr>RUNNING THE  RESULT VIDEO: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VIVA</dc:title>
  <dc:creator>Evans</dc:creator>
  <cp:lastModifiedBy>Jai chandra</cp:lastModifiedBy>
  <cp:revision>8</cp:revision>
  <dcterms:created xsi:type="dcterms:W3CDTF">2024-02-22T07:04:33Z</dcterms:created>
  <dcterms:modified xsi:type="dcterms:W3CDTF">2024-02-23T17:57:18Z</dcterms:modified>
</cp:coreProperties>
</file>