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B0DD8-9FD5-426B-AC3E-5BAA7037797E}" v="17" dt="2021-10-10T12:29:30.171"/>
    <p1510:client id="{D9255939-A6DC-4D2B-B27F-A50866CCDFC8}" v="383" dt="2021-10-09T18:51:37.634"/>
    <p1510:client id="{DBC96BBD-FEE5-CDA9-031B-4514B152ECEB}" v="2" dt="2021-10-12T06:34:40.401"/>
    <p1510:client id="{F7FEB279-F429-45D5-9411-3951A050895D}" v="575" dt="2021-10-11T15:52:31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il Penchev Uzunov (2112982)" userId="5f5d6dd3-b8a7-4348-855b-78173d5d1d76" providerId="ADAL" clId="{A96418E8-DD72-D344-8877-426513C024A0}"/>
    <pc:docChg chg="undo custSel addSld modSld">
      <pc:chgData name="Kiril Penchev Uzunov (2112982)" userId="5f5d6dd3-b8a7-4348-855b-78173d5d1d76" providerId="ADAL" clId="{A96418E8-DD72-D344-8877-426513C024A0}" dt="2021-10-10T17:09:24.064" v="179" actId="20577"/>
      <pc:docMkLst>
        <pc:docMk/>
      </pc:docMkLst>
      <pc:sldChg chg="addSp delSp modSp mod modClrScheme chgLayout">
        <pc:chgData name="Kiril Penchev Uzunov (2112982)" userId="5f5d6dd3-b8a7-4348-855b-78173d5d1d76" providerId="ADAL" clId="{A96418E8-DD72-D344-8877-426513C024A0}" dt="2021-10-10T17:01:17.180" v="130" actId="931"/>
        <pc:sldMkLst>
          <pc:docMk/>
          <pc:sldMk cId="4174151589" sldId="259"/>
        </pc:sldMkLst>
        <pc:spChg chg="add mod">
          <ac:chgData name="Kiril Penchev Uzunov (2112982)" userId="5f5d6dd3-b8a7-4348-855b-78173d5d1d76" providerId="ADAL" clId="{A96418E8-DD72-D344-8877-426513C024A0}" dt="2021-10-10T16:59:39.742" v="118" actId="1076"/>
          <ac:spMkLst>
            <pc:docMk/>
            <pc:sldMk cId="4174151589" sldId="259"/>
            <ac:spMk id="3" creationId="{B4FFB51D-1D0F-184F-A1AB-50A635D2DDF1}"/>
          </ac:spMkLst>
        </pc:spChg>
        <pc:spChg chg="add mod">
          <ac:chgData name="Kiril Penchev Uzunov (2112982)" userId="5f5d6dd3-b8a7-4348-855b-78173d5d1d76" providerId="ADAL" clId="{A96418E8-DD72-D344-8877-426513C024A0}" dt="2021-10-10T16:54:46.342" v="67" actId="14100"/>
          <ac:spMkLst>
            <pc:docMk/>
            <pc:sldMk cId="4174151589" sldId="259"/>
            <ac:spMk id="5" creationId="{19C18798-0513-2043-B636-32D8251D7DA8}"/>
          </ac:spMkLst>
        </pc:spChg>
        <pc:spChg chg="add mod ord">
          <ac:chgData name="Kiril Penchev Uzunov (2112982)" userId="5f5d6dd3-b8a7-4348-855b-78173d5d1d76" providerId="ADAL" clId="{A96418E8-DD72-D344-8877-426513C024A0}" dt="2021-10-10T16:55:37.226" v="68" actId="700"/>
          <ac:spMkLst>
            <pc:docMk/>
            <pc:sldMk cId="4174151589" sldId="259"/>
            <ac:spMk id="6" creationId="{0C15D136-D670-B544-A812-1AC134A7E3AD}"/>
          </ac:spMkLst>
        </pc:spChg>
        <pc:spChg chg="add del mod ord">
          <ac:chgData name="Kiril Penchev Uzunov (2112982)" userId="5f5d6dd3-b8a7-4348-855b-78173d5d1d76" providerId="ADAL" clId="{A96418E8-DD72-D344-8877-426513C024A0}" dt="2021-10-10T16:57:34.820" v="90" actId="931"/>
          <ac:spMkLst>
            <pc:docMk/>
            <pc:sldMk cId="4174151589" sldId="259"/>
            <ac:spMk id="7" creationId="{18E105C4-AD4D-624B-8735-055BCD5534DA}"/>
          </ac:spMkLst>
        </pc:spChg>
        <pc:spChg chg="add mod ord">
          <ac:chgData name="Kiril Penchev Uzunov (2112982)" userId="5f5d6dd3-b8a7-4348-855b-78173d5d1d76" providerId="ADAL" clId="{A96418E8-DD72-D344-8877-426513C024A0}" dt="2021-10-10T16:55:37.226" v="68" actId="700"/>
          <ac:spMkLst>
            <pc:docMk/>
            <pc:sldMk cId="4174151589" sldId="259"/>
            <ac:spMk id="8" creationId="{771B6943-C335-6F41-BC7F-DB1A251CB48A}"/>
          </ac:spMkLst>
        </pc:spChg>
        <pc:spChg chg="add del mod">
          <ac:chgData name="Kiril Penchev Uzunov (2112982)" userId="5f5d6dd3-b8a7-4348-855b-78173d5d1d76" providerId="ADAL" clId="{A96418E8-DD72-D344-8877-426513C024A0}" dt="2021-10-10T17:01:17.180" v="130" actId="931"/>
          <ac:spMkLst>
            <pc:docMk/>
            <pc:sldMk cId="4174151589" sldId="259"/>
            <ac:spMk id="12" creationId="{8330762C-A7F7-AF4C-BA1E-EAD29B99379C}"/>
          </ac:spMkLst>
        </pc:spChg>
        <pc:picChg chg="add del mod ord modCrop">
          <ac:chgData name="Kiril Penchev Uzunov (2112982)" userId="5f5d6dd3-b8a7-4348-855b-78173d5d1d76" providerId="ADAL" clId="{A96418E8-DD72-D344-8877-426513C024A0}" dt="2021-10-10T16:57:25.963" v="89" actId="931"/>
          <ac:picMkLst>
            <pc:docMk/>
            <pc:sldMk cId="4174151589" sldId="259"/>
            <ac:picMk id="9" creationId="{7E82ACAF-E42D-1140-897D-346D5FFD6B85}"/>
          </ac:picMkLst>
        </pc:picChg>
        <pc:picChg chg="add del mod ord modCrop">
          <ac:chgData name="Kiril Penchev Uzunov (2112982)" userId="5f5d6dd3-b8a7-4348-855b-78173d5d1d76" providerId="ADAL" clId="{A96418E8-DD72-D344-8877-426513C024A0}" dt="2021-10-10T17:00:10.746" v="122" actId="478"/>
          <ac:picMkLst>
            <pc:docMk/>
            <pc:sldMk cId="4174151589" sldId="259"/>
            <ac:picMk id="10" creationId="{D3A5B443-DD68-434E-B0A0-7E1168D20882}"/>
          </ac:picMkLst>
        </pc:picChg>
        <pc:picChg chg="add del mod ord modCrop">
          <ac:chgData name="Kiril Penchev Uzunov (2112982)" userId="5f5d6dd3-b8a7-4348-855b-78173d5d1d76" providerId="ADAL" clId="{A96418E8-DD72-D344-8877-426513C024A0}" dt="2021-10-10T17:01:17.180" v="130" actId="931"/>
          <ac:picMkLst>
            <pc:docMk/>
            <pc:sldMk cId="4174151589" sldId="259"/>
            <ac:picMk id="13" creationId="{3EF8843D-89D6-B244-BD10-1CD720A7E27B}"/>
          </ac:picMkLst>
        </pc:picChg>
      </pc:sldChg>
      <pc:sldChg chg="addSp delSp modSp new">
        <pc:chgData name="Kiril Penchev Uzunov (2112982)" userId="5f5d6dd3-b8a7-4348-855b-78173d5d1d76" providerId="ADAL" clId="{A96418E8-DD72-D344-8877-426513C024A0}" dt="2021-10-10T17:09:24.064" v="179" actId="20577"/>
        <pc:sldMkLst>
          <pc:docMk/>
          <pc:sldMk cId="2905697644" sldId="260"/>
        </pc:sldMkLst>
        <pc:spChg chg="add mod">
          <ac:chgData name="Kiril Penchev Uzunov (2112982)" userId="5f5d6dd3-b8a7-4348-855b-78173d5d1d76" providerId="ADAL" clId="{A96418E8-DD72-D344-8877-426513C024A0}" dt="2021-10-10T17:08:50.592" v="166" actId="14100"/>
          <ac:spMkLst>
            <pc:docMk/>
            <pc:sldMk cId="2905697644" sldId="260"/>
            <ac:spMk id="3" creationId="{771DB1F0-9EFB-3149-8C9A-B9F275B5B5AE}"/>
          </ac:spMkLst>
        </pc:spChg>
        <pc:spChg chg="add mod">
          <ac:chgData name="Kiril Penchev Uzunov (2112982)" userId="5f5d6dd3-b8a7-4348-855b-78173d5d1d76" providerId="ADAL" clId="{A96418E8-DD72-D344-8877-426513C024A0}" dt="2021-10-10T17:09:24.064" v="179" actId="20577"/>
          <ac:spMkLst>
            <pc:docMk/>
            <pc:sldMk cId="2905697644" sldId="260"/>
            <ac:spMk id="6" creationId="{728ADC7E-BE47-5E4D-BD7C-6E63B7F08DF8}"/>
          </ac:spMkLst>
        </pc:spChg>
        <pc:graphicFrameChg chg="add del">
          <ac:chgData name="Kiril Penchev Uzunov (2112982)" userId="5f5d6dd3-b8a7-4348-855b-78173d5d1d76" providerId="ADAL" clId="{A96418E8-DD72-D344-8877-426513C024A0}" dt="2021-10-10T17:08:17.309" v="156" actId="3680"/>
          <ac:graphicFrameMkLst>
            <pc:docMk/>
            <pc:sldMk cId="2905697644" sldId="260"/>
            <ac:graphicFrameMk id="4" creationId="{8CE7A332-A676-2741-A105-4FCAD70479A2}"/>
          </ac:graphicFrameMkLst>
        </pc:graphicFrameChg>
      </pc:sldChg>
    </pc:docChg>
  </pc:docChgLst>
  <pc:docChgLst>
    <pc:chgData name="Kiril Penchev Uzunov (2112982)" userId="S::2112982@student.uwtsd.ac.uk::5f5d6dd3-b8a7-4348-855b-78173d5d1d76" providerId="AD" clId="Web-{F7FEB279-F429-45D5-9411-3951A050895D}"/>
    <pc:docChg chg="addSld delSld modSld addMainMaster delMainMaster">
      <pc:chgData name="Kiril Penchev Uzunov (2112982)" userId="S::2112982@student.uwtsd.ac.uk::5f5d6dd3-b8a7-4348-855b-78173d5d1d76" providerId="AD" clId="Web-{F7FEB279-F429-45D5-9411-3951A050895D}" dt="2021-10-11T15:52:31.369" v="524" actId="20577"/>
      <pc:docMkLst>
        <pc:docMk/>
      </pc:docMkLst>
      <pc:sldChg chg="modSp mod modClrScheme chgLayout">
        <pc:chgData name="Kiril Penchev Uzunov (2112982)" userId="S::2112982@student.uwtsd.ac.uk::5f5d6dd3-b8a7-4348-855b-78173d5d1d76" providerId="AD" clId="Web-{F7FEB279-F429-45D5-9411-3951A050895D}" dt="2021-10-11T15:46:04.470" v="497"/>
        <pc:sldMkLst>
          <pc:docMk/>
          <pc:sldMk cId="109857222" sldId="256"/>
        </pc:sldMkLst>
        <pc:spChg chg="mod ord">
          <ac:chgData name="Kiril Penchev Uzunov (2112982)" userId="S::2112982@student.uwtsd.ac.uk::5f5d6dd3-b8a7-4348-855b-78173d5d1d76" providerId="AD" clId="Web-{F7FEB279-F429-45D5-9411-3951A050895D}" dt="2021-10-11T15:46:04.470" v="49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46:04.470" v="49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Kiril Penchev Uzunov (2112982)" userId="S::2112982@student.uwtsd.ac.uk::5f5d6dd3-b8a7-4348-855b-78173d5d1d76" providerId="AD" clId="Web-{F7FEB279-F429-45D5-9411-3951A050895D}" dt="2021-10-11T15:46:04.470" v="497"/>
        <pc:sldMkLst>
          <pc:docMk/>
          <pc:sldMk cId="3658818939" sldId="257"/>
        </pc:sldMkLst>
        <pc:spChg chg="mod ord">
          <ac:chgData name="Kiril Penchev Uzunov (2112982)" userId="S::2112982@student.uwtsd.ac.uk::5f5d6dd3-b8a7-4348-855b-78173d5d1d76" providerId="AD" clId="Web-{F7FEB279-F429-45D5-9411-3951A050895D}" dt="2021-10-11T15:46:04.470" v="497"/>
          <ac:spMkLst>
            <pc:docMk/>
            <pc:sldMk cId="3658818939" sldId="257"/>
            <ac:spMk id="2" creationId="{67F66435-D7E9-4D8D-912B-F9A6C2E240BD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46:04.470" v="497"/>
          <ac:spMkLst>
            <pc:docMk/>
            <pc:sldMk cId="3658818939" sldId="257"/>
            <ac:spMk id="9" creationId="{EB44ECE3-40FD-40D9-B23C-51ED26A376D7}"/>
          </ac:spMkLst>
        </pc:spChg>
      </pc:sldChg>
      <pc:sldChg chg="addSp delSp modSp mod setBg modClrScheme delDesignElem chgLayout">
        <pc:chgData name="Kiril Penchev Uzunov (2112982)" userId="S::2112982@student.uwtsd.ac.uk::5f5d6dd3-b8a7-4348-855b-78173d5d1d76" providerId="AD" clId="Web-{F7FEB279-F429-45D5-9411-3951A050895D}" dt="2021-10-11T15:48:38.176" v="509"/>
        <pc:sldMkLst>
          <pc:docMk/>
          <pc:sldMk cId="1662553695" sldId="258"/>
        </pc:sldMkLst>
        <pc:spChg chg="mod ord">
          <ac:chgData name="Kiril Penchev Uzunov (2112982)" userId="S::2112982@student.uwtsd.ac.uk::5f5d6dd3-b8a7-4348-855b-78173d5d1d76" providerId="AD" clId="Web-{F7FEB279-F429-45D5-9411-3951A050895D}" dt="2021-10-11T15:48:38.176" v="509"/>
          <ac:spMkLst>
            <pc:docMk/>
            <pc:sldMk cId="1662553695" sldId="258"/>
            <ac:spMk id="2" creationId="{72F8C216-DA80-4E7A-B09A-EFED40174BFF}"/>
          </ac:spMkLst>
        </pc:spChg>
        <pc:spChg chg="del">
          <ac:chgData name="Kiril Penchev Uzunov (2112982)" userId="S::2112982@student.uwtsd.ac.uk::5f5d6dd3-b8a7-4348-855b-78173d5d1d76" providerId="AD" clId="Web-{F7FEB279-F429-45D5-9411-3951A050895D}" dt="2021-10-11T14:24:07.044" v="42"/>
          <ac:spMkLst>
            <pc:docMk/>
            <pc:sldMk cId="1662553695" sldId="258"/>
            <ac:spMk id="10" creationId="{E7CEE7EA-1AAB-4F0A-852B-584860ADADFA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8:38.129" v="508"/>
          <ac:spMkLst>
            <pc:docMk/>
            <pc:sldMk cId="1662553695" sldId="258"/>
            <ac:spMk id="17" creationId="{E7CEE7EA-1AAB-4F0A-852B-584860ADADFA}"/>
          </ac:spMkLst>
        </pc:spChg>
        <pc:graphicFrameChg chg="mod ord modGraphic">
          <ac:chgData name="Kiril Penchev Uzunov (2112982)" userId="S::2112982@student.uwtsd.ac.uk::5f5d6dd3-b8a7-4348-855b-78173d5d1d76" providerId="AD" clId="Web-{F7FEB279-F429-45D5-9411-3951A050895D}" dt="2021-10-11T15:48:38.176" v="509"/>
          <ac:graphicFrameMkLst>
            <pc:docMk/>
            <pc:sldMk cId="1662553695" sldId="258"/>
            <ac:graphicFrameMk id="12" creationId="{64F066A4-9499-47B2-BF4F-A1F072C42078}"/>
          </ac:graphicFrameMkLst>
        </pc:graphicFrameChg>
      </pc:sldChg>
      <pc:sldChg chg="addSp delSp modSp mod setBg modClrScheme delDesignElem chgLayout">
        <pc:chgData name="Kiril Penchev Uzunov (2112982)" userId="S::2112982@student.uwtsd.ac.uk::5f5d6dd3-b8a7-4348-855b-78173d5d1d76" providerId="AD" clId="Web-{F7FEB279-F429-45D5-9411-3951A050895D}" dt="2021-10-11T15:51:42.680" v="522" actId="20577"/>
        <pc:sldMkLst>
          <pc:docMk/>
          <pc:sldMk cId="4174151589" sldId="259"/>
        </pc:sldMkLst>
        <pc:spChg chg="add del">
          <ac:chgData name="Kiril Penchev Uzunov (2112982)" userId="S::2112982@student.uwtsd.ac.uk::5f5d6dd3-b8a7-4348-855b-78173d5d1d76" providerId="AD" clId="Web-{F7FEB279-F429-45D5-9411-3951A050895D}" dt="2021-10-11T14:19:49.836" v="4"/>
          <ac:spMkLst>
            <pc:docMk/>
            <pc:sldMk cId="4174151589" sldId="259"/>
            <ac:spMk id="3" creationId="{B4FFB51D-1D0F-184F-A1AB-50A635D2DDF1}"/>
          </ac:spMkLst>
        </pc:spChg>
        <pc:spChg chg="ord">
          <ac:chgData name="Kiril Penchev Uzunov (2112982)" userId="S::2112982@student.uwtsd.ac.uk::5f5d6dd3-b8a7-4348-855b-78173d5d1d76" providerId="AD" clId="Web-{F7FEB279-F429-45D5-9411-3951A050895D}" dt="2021-10-11T14:19:49.836" v="4"/>
          <ac:spMkLst>
            <pc:docMk/>
            <pc:sldMk cId="4174151589" sldId="259"/>
            <ac:spMk id="5" creationId="{19C18798-0513-2043-B636-32D8251D7DA8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49:53.974" v="512"/>
          <ac:spMkLst>
            <pc:docMk/>
            <pc:sldMk cId="4174151589" sldId="259"/>
            <ac:spMk id="6" creationId="{0C15D136-D670-B544-A812-1AC134A7E3AD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51:42.680" v="522" actId="20577"/>
          <ac:spMkLst>
            <pc:docMk/>
            <pc:sldMk cId="4174151589" sldId="259"/>
            <ac:spMk id="8" creationId="{771B6943-C335-6F41-BC7F-DB1A251CB48A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19:49.836" v="3"/>
          <ac:spMkLst>
            <pc:docMk/>
            <pc:sldMk cId="4174151589" sldId="259"/>
            <ac:spMk id="11" creationId="{842261B7-FAAD-47CA-A9BE-38E09E2CC522}"/>
          </ac:spMkLst>
        </pc:spChg>
        <pc:spChg chg="del mod">
          <ac:chgData name="Kiril Penchev Uzunov (2112982)" userId="S::2112982@student.uwtsd.ac.uk::5f5d6dd3-b8a7-4348-855b-78173d5d1d76" providerId="AD" clId="Web-{F7FEB279-F429-45D5-9411-3951A050895D}" dt="2021-10-11T14:19:33.101" v="1"/>
          <ac:spMkLst>
            <pc:docMk/>
            <pc:sldMk cId="4174151589" sldId="259"/>
            <ac:spMk id="12" creationId="{8330762C-A7F7-AF4C-BA1E-EAD29B99379C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1:26.760" v="27"/>
          <ac:spMkLst>
            <pc:docMk/>
            <pc:sldMk cId="4174151589" sldId="259"/>
            <ac:spMk id="14" creationId="{842261B7-FAAD-47CA-A9BE-38E09E2CC522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19:49.836" v="3"/>
          <ac:spMkLst>
            <pc:docMk/>
            <pc:sldMk cId="4174151589" sldId="259"/>
            <ac:spMk id="15" creationId="{3C4AE69B-16FA-4154-94E5-0F510D614BA2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1:26.760" v="27"/>
          <ac:spMkLst>
            <pc:docMk/>
            <pc:sldMk cId="4174151589" sldId="259"/>
            <ac:spMk id="16" creationId="{E6483AC0-E497-4F01-8CC9-9F3700296FCB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9:53.974" v="511"/>
          <ac:spMkLst>
            <pc:docMk/>
            <pc:sldMk cId="4174151589" sldId="259"/>
            <ac:spMk id="17" creationId="{842261B7-FAAD-47CA-A9BE-38E09E2CC522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9:53.974" v="511"/>
          <ac:spMkLst>
            <pc:docMk/>
            <pc:sldMk cId="4174151589" sldId="259"/>
            <ac:spMk id="18" creationId="{E6483AC0-E497-4F01-8CC9-9F3700296FCB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5:49:53.974" v="512"/>
          <ac:spMkLst>
            <pc:docMk/>
            <pc:sldMk cId="4174151589" sldId="259"/>
            <ac:spMk id="19" creationId="{842261B7-FAAD-47CA-A9BE-38E09E2CC522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5:49:53.974" v="512"/>
          <ac:spMkLst>
            <pc:docMk/>
            <pc:sldMk cId="4174151589" sldId="259"/>
            <ac:spMk id="20" creationId="{DF98C7A3-67B7-4AC0-A6C8-CC7111EEDE35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4:07.044" v="42"/>
          <ac:spMkLst>
            <pc:docMk/>
            <pc:sldMk cId="4174151589" sldId="259"/>
            <ac:spMk id="21" creationId="{842261B7-FAAD-47CA-A9BE-38E09E2CC522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4:07.044" v="42"/>
          <ac:spMkLst>
            <pc:docMk/>
            <pc:sldMk cId="4174151589" sldId="259"/>
            <ac:spMk id="23" creationId="{E6483AC0-E497-4F01-8CC9-9F3700296FCB}"/>
          </ac:spMkLst>
        </pc:spChg>
        <pc:picChg chg="add mod ord modCrop">
          <ac:chgData name="Kiril Penchev Uzunov (2112982)" userId="S::2112982@student.uwtsd.ac.uk::5f5d6dd3-b8a7-4348-855b-78173d5d1d76" providerId="AD" clId="Web-{F7FEB279-F429-45D5-9411-3951A050895D}" dt="2021-10-11T15:50:14.397" v="515" actId="14100"/>
          <ac:picMkLst>
            <pc:docMk/>
            <pc:sldMk cId="4174151589" sldId="259"/>
            <ac:picMk id="2" creationId="{EF9637FB-152A-4D45-9D52-91CE3FCD5DC7}"/>
          </ac:picMkLst>
        </pc:picChg>
      </pc:sldChg>
      <pc:sldChg chg="addSp delSp modSp new mod setBg modClrScheme chgLayout">
        <pc:chgData name="Kiril Penchev Uzunov (2112982)" userId="S::2112982@student.uwtsd.ac.uk::5f5d6dd3-b8a7-4348-855b-78173d5d1d76" providerId="AD" clId="Web-{F7FEB279-F429-45D5-9411-3951A050895D}" dt="2021-10-11T15:52:31.369" v="524" actId="20577"/>
        <pc:sldMkLst>
          <pc:docMk/>
          <pc:sldMk cId="2759894976" sldId="260"/>
        </pc:sldMkLst>
        <pc:spChg chg="mod ord">
          <ac:chgData name="Kiril Penchev Uzunov (2112982)" userId="S::2112982@student.uwtsd.ac.uk::5f5d6dd3-b8a7-4348-855b-78173d5d1d76" providerId="AD" clId="Web-{F7FEB279-F429-45D5-9411-3951A050895D}" dt="2021-10-11T15:52:18.712" v="523" actId="20577"/>
          <ac:spMkLst>
            <pc:docMk/>
            <pc:sldMk cId="2759894976" sldId="260"/>
            <ac:spMk id="2" creationId="{594395CC-3AE2-48F3-8B8C-3189A4DAEA8F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52:31.369" v="524" actId="20577"/>
          <ac:spMkLst>
            <pc:docMk/>
            <pc:sldMk cId="2759894976" sldId="260"/>
            <ac:spMk id="3" creationId="{5DB95CF8-DA50-4580-93B4-6BD7F0B1B259}"/>
          </ac:spMkLst>
        </pc:spChg>
        <pc:spChg chg="del mod">
          <ac:chgData name="Kiril Penchev Uzunov (2112982)" userId="S::2112982@student.uwtsd.ac.uk::5f5d6dd3-b8a7-4348-855b-78173d5d1d76" providerId="AD" clId="Web-{F7FEB279-F429-45D5-9411-3951A050895D}" dt="2021-10-11T15:22:48.413" v="397"/>
          <ac:spMkLst>
            <pc:docMk/>
            <pc:sldMk cId="2759894976" sldId="260"/>
            <ac:spMk id="4" creationId="{CB1CFA54-C174-448F-BBE2-860EBC57B9E7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46:04.470" v="497"/>
          <ac:spMkLst>
            <pc:docMk/>
            <pc:sldMk cId="2759894976" sldId="260"/>
            <ac:spMk id="5" creationId="{237EB525-B3A5-462F-B539-3A88AC7EFF8C}"/>
          </ac:spMkLst>
        </pc:spChg>
        <pc:spChg chg="add del mod">
          <ac:chgData name="Kiril Penchev Uzunov (2112982)" userId="S::2112982@student.uwtsd.ac.uk::5f5d6dd3-b8a7-4348-855b-78173d5d1d76" providerId="AD" clId="Web-{F7FEB279-F429-45D5-9411-3951A050895D}" dt="2021-10-11T15:18:44.168" v="359"/>
          <ac:spMkLst>
            <pc:docMk/>
            <pc:sldMk cId="2759894976" sldId="260"/>
            <ac:spMk id="6" creationId="{3FC746F3-ADFA-4A56-8781-F259ADB697E8}"/>
          </ac:spMkLst>
        </pc:spChg>
        <pc:spChg chg="add mod">
          <ac:chgData name="Kiril Penchev Uzunov (2112982)" userId="S::2112982@student.uwtsd.ac.uk::5f5d6dd3-b8a7-4348-855b-78173d5d1d76" providerId="AD" clId="Web-{F7FEB279-F429-45D5-9411-3951A050895D}" dt="2021-10-11T15:22:40.475" v="394" actId="20577"/>
          <ac:spMkLst>
            <pc:docMk/>
            <pc:sldMk cId="2759894976" sldId="260"/>
            <ac:spMk id="16" creationId="{28D3A6DB-2CF7-4E01-B1FC-325D68CEB23B}"/>
          </ac:spMkLst>
        </pc:spChg>
        <pc:spChg chg="add mod">
          <ac:chgData name="Kiril Penchev Uzunov (2112982)" userId="S::2112982@student.uwtsd.ac.uk::5f5d6dd3-b8a7-4348-855b-78173d5d1d76" providerId="AD" clId="Web-{F7FEB279-F429-45D5-9411-3951A050895D}" dt="2021-10-11T15:43:11.904" v="472" actId="20577"/>
          <ac:spMkLst>
            <pc:docMk/>
            <pc:sldMk cId="2759894976" sldId="260"/>
            <ac:spMk id="18" creationId="{7F887CF6-8DC7-488F-A038-3A050ED05A53}"/>
          </ac:spMkLst>
        </pc:spChg>
        <pc:graphicFrameChg chg="add del mod ord modGraphic">
          <ac:chgData name="Kiril Penchev Uzunov (2112982)" userId="S::2112982@student.uwtsd.ac.uk::5f5d6dd3-b8a7-4348-855b-78173d5d1d76" providerId="AD" clId="Web-{F7FEB279-F429-45D5-9411-3951A050895D}" dt="2021-10-11T15:11:08.097" v="354"/>
          <ac:graphicFrameMkLst>
            <pc:docMk/>
            <pc:sldMk cId="2759894976" sldId="260"/>
            <ac:graphicFrameMk id="7" creationId="{B6493713-124B-4A32-88A7-9EB96AA2C99B}"/>
          </ac:graphicFrameMkLst>
        </pc:graphicFrameChg>
        <pc:picChg chg="add del mod ord">
          <ac:chgData name="Kiril Penchev Uzunov (2112982)" userId="S::2112982@student.uwtsd.ac.uk::5f5d6dd3-b8a7-4348-855b-78173d5d1d76" providerId="AD" clId="Web-{F7FEB279-F429-45D5-9411-3951A050895D}" dt="2021-10-11T15:12:28.521" v="356"/>
          <ac:picMkLst>
            <pc:docMk/>
            <pc:sldMk cId="2759894976" sldId="260"/>
            <ac:picMk id="14" creationId="{B8689DAE-08F0-4C42-A7C7-CEFD77A3BDEB}"/>
          </ac:picMkLst>
        </pc:picChg>
        <pc:picChg chg="add mod ord">
          <ac:chgData name="Kiril Penchev Uzunov (2112982)" userId="S::2112982@student.uwtsd.ac.uk::5f5d6dd3-b8a7-4348-855b-78173d5d1d76" providerId="AD" clId="Web-{F7FEB279-F429-45D5-9411-3951A050895D}" dt="2021-10-11T15:46:04.470" v="497"/>
          <ac:picMkLst>
            <pc:docMk/>
            <pc:sldMk cId="2759894976" sldId="260"/>
            <ac:picMk id="15" creationId="{F0517392-BB2F-4F98-A908-E9C5143F1D36}"/>
          </ac:picMkLst>
        </pc:picChg>
      </pc:sldChg>
      <pc:sldChg chg="addSp delSp modSp del mod setBg modClrScheme delDesignElem chgLayout">
        <pc:chgData name="Kiril Penchev Uzunov (2112982)" userId="S::2112982@student.uwtsd.ac.uk::5f5d6dd3-b8a7-4348-855b-78173d5d1d76" providerId="AD" clId="Web-{F7FEB279-F429-45D5-9411-3951A050895D}" dt="2021-10-11T14:53:25.733" v="246"/>
        <pc:sldMkLst>
          <pc:docMk/>
          <pc:sldMk cId="2905697644" sldId="260"/>
        </pc:sldMkLst>
        <pc:spChg chg="mod">
          <ac:chgData name="Kiril Penchev Uzunov (2112982)" userId="S::2112982@student.uwtsd.ac.uk::5f5d6dd3-b8a7-4348-855b-78173d5d1d76" providerId="AD" clId="Web-{F7FEB279-F429-45D5-9411-3951A050895D}" dt="2021-10-11T14:27:41.079" v="53" actId="14100"/>
          <ac:spMkLst>
            <pc:docMk/>
            <pc:sldMk cId="2905697644" sldId="260"/>
            <ac:spMk id="3" creationId="{771DB1F0-9EFB-3149-8C9A-B9F275B5B5AE}"/>
          </ac:spMkLst>
        </pc:spChg>
        <pc:spChg chg="mod">
          <ac:chgData name="Kiril Penchev Uzunov (2112982)" userId="S::2112982@student.uwtsd.ac.uk::5f5d6dd3-b8a7-4348-855b-78173d5d1d76" providerId="AD" clId="Web-{F7FEB279-F429-45D5-9411-3951A050895D}" dt="2021-10-11T14:25:01.765" v="46" actId="1076"/>
          <ac:spMkLst>
            <pc:docMk/>
            <pc:sldMk cId="2905697644" sldId="260"/>
            <ac:spMk id="6" creationId="{728ADC7E-BE47-5E4D-BD7C-6E63B7F08DF8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5:38.030" v="50"/>
          <ac:spMkLst>
            <pc:docMk/>
            <pc:sldMk cId="2905697644" sldId="260"/>
            <ac:spMk id="13" creationId="{66B5BE70-4451-4286-9D79-27C26F755FAC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25:38.030" v="50"/>
          <ac:spMkLst>
            <pc:docMk/>
            <pc:sldMk cId="2905697644" sldId="260"/>
            <ac:spMk id="17" creationId="{D58C5A54-E70B-4B9B-A7FE-D3A05561BFD8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30:23.504" v="76"/>
          <ac:spMkLst>
            <pc:docMk/>
            <pc:sldMk cId="2905697644" sldId="260"/>
            <ac:spMk id="24" creationId="{50E53EDA-3B94-4F6B-9E86-D3BB9EBB9616}"/>
          </ac:spMkLst>
        </pc:spChg>
        <pc:picChg chg="add del">
          <ac:chgData name="Kiril Penchev Uzunov (2112982)" userId="S::2112982@student.uwtsd.ac.uk::5f5d6dd3-b8a7-4348-855b-78173d5d1d76" providerId="AD" clId="Web-{F7FEB279-F429-45D5-9411-3951A050895D}" dt="2021-10-11T14:25:38.030" v="50"/>
          <ac:picMkLst>
            <pc:docMk/>
            <pc:sldMk cId="2905697644" sldId="260"/>
            <ac:picMk id="11" creationId="{A17F7527-5AC0-479A-B79F-9CF463410490}"/>
          </ac:picMkLst>
        </pc:picChg>
        <pc:picChg chg="add del">
          <ac:chgData name="Kiril Penchev Uzunov (2112982)" userId="S::2112982@student.uwtsd.ac.uk::5f5d6dd3-b8a7-4348-855b-78173d5d1d76" providerId="AD" clId="Web-{F7FEB279-F429-45D5-9411-3951A050895D}" dt="2021-10-11T14:25:38.030" v="50"/>
          <ac:picMkLst>
            <pc:docMk/>
            <pc:sldMk cId="2905697644" sldId="260"/>
            <ac:picMk id="15" creationId="{8176C668-3F88-414B-AAEE-1785E38D5D59}"/>
          </ac:picMkLst>
        </pc:picChg>
        <pc:picChg chg="add del">
          <ac:chgData name="Kiril Penchev Uzunov (2112982)" userId="S::2112982@student.uwtsd.ac.uk::5f5d6dd3-b8a7-4348-855b-78173d5d1d76" providerId="AD" clId="Web-{F7FEB279-F429-45D5-9411-3951A050895D}" dt="2021-10-11T14:30:23.504" v="76"/>
          <ac:picMkLst>
            <pc:docMk/>
            <pc:sldMk cId="2905697644" sldId="260"/>
            <ac:picMk id="22" creationId="{A17F7527-5AC0-479A-B79F-9CF463410490}"/>
          </ac:picMkLst>
        </pc:picChg>
        <pc:cxnChg chg="add del">
          <ac:chgData name="Kiril Penchev Uzunov (2112982)" userId="S::2112982@student.uwtsd.ac.uk::5f5d6dd3-b8a7-4348-855b-78173d5d1d76" providerId="AD" clId="Web-{F7FEB279-F429-45D5-9411-3951A050895D}" dt="2021-10-11T14:30:23.504" v="76"/>
          <ac:cxnSpMkLst>
            <pc:docMk/>
            <pc:sldMk cId="2905697644" sldId="260"/>
            <ac:cxnSpMk id="26" creationId="{30EFD79F-7790-479B-B7DB-BD0D8C101DDD}"/>
          </ac:cxnSpMkLst>
        </pc:cxnChg>
      </pc:sldChg>
      <pc:sldChg chg="addSp delSp modSp new del mod setBg addAnim delAnim setClrOvrMap">
        <pc:chgData name="Kiril Penchev Uzunov (2112982)" userId="S::2112982@student.uwtsd.ac.uk::5f5d6dd3-b8a7-4348-855b-78173d5d1d76" providerId="AD" clId="Web-{F7FEB279-F429-45D5-9411-3951A050895D}" dt="2021-10-11T15:02:28.603" v="296"/>
        <pc:sldMkLst>
          <pc:docMk/>
          <pc:sldMk cId="3648716473" sldId="260"/>
        </pc:sldMkLst>
        <pc:spChg chg="mod">
          <ac:chgData name="Kiril Penchev Uzunov (2112982)" userId="S::2112982@student.uwtsd.ac.uk::5f5d6dd3-b8a7-4348-855b-78173d5d1d76" providerId="AD" clId="Web-{F7FEB279-F429-45D5-9411-3951A050895D}" dt="2021-10-11T15:00:52.633" v="294" actId="20577"/>
          <ac:spMkLst>
            <pc:docMk/>
            <pc:sldMk cId="3648716473" sldId="260"/>
            <ac:spMk id="2" creationId="{5F49F184-BF03-49C7-B457-D1883D2C04AB}"/>
          </ac:spMkLst>
        </pc:spChg>
        <pc:spChg chg="mod">
          <ac:chgData name="Kiril Penchev Uzunov (2112982)" userId="S::2112982@student.uwtsd.ac.uk::5f5d6dd3-b8a7-4348-855b-78173d5d1d76" providerId="AD" clId="Web-{F7FEB279-F429-45D5-9411-3951A050895D}" dt="2021-10-11T14:56:39.268" v="289"/>
          <ac:spMkLst>
            <pc:docMk/>
            <pc:sldMk cId="3648716473" sldId="260"/>
            <ac:spMk id="3" creationId="{427F07A2-0C9E-4D7B-9445-BFFE3C29B0CC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4:56:39.268" v="289"/>
          <ac:spMkLst>
            <pc:docMk/>
            <pc:sldMk cId="3648716473" sldId="260"/>
            <ac:spMk id="6" creationId="{51EBB8E8-DF34-46B4-8697-0D8C8DB6D529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4:56:39.268" v="289"/>
          <ac:spMkLst>
            <pc:docMk/>
            <pc:sldMk cId="3648716473" sldId="260"/>
            <ac:spMk id="7" creationId="{35417EB8-D7CD-427B-B5E9-9A88C85B4527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56:39.268" v="288"/>
          <ac:spMkLst>
            <pc:docMk/>
            <pc:sldMk cId="3648716473" sldId="260"/>
            <ac:spMk id="8" creationId="{CA3FC43A-F2E5-409E-8C82-7DC3B69EA268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56:20.206" v="286"/>
          <ac:spMkLst>
            <pc:docMk/>
            <pc:sldMk cId="3648716473" sldId="260"/>
            <ac:spMk id="9" creationId="{EFB0C39A-F8CA-4A79-AFFC-E9780FB1991A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56:39.268" v="288"/>
          <ac:spMkLst>
            <pc:docMk/>
            <pc:sldMk cId="3648716473" sldId="260"/>
            <ac:spMk id="10" creationId="{1EEBFF7B-A218-4767-9A82-7ADFE8C9390D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56:20.206" v="286"/>
          <ac:spMkLst>
            <pc:docMk/>
            <pc:sldMk cId="3648716473" sldId="260"/>
            <ac:spMk id="11" creationId="{948C6639-F651-4D15-A695-E9D03BB2AEDE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4:56:39.268" v="289"/>
          <ac:spMkLst>
            <pc:docMk/>
            <pc:sldMk cId="3648716473" sldId="260"/>
            <ac:spMk id="12" creationId="{ABB4B243-B5D9-4B56-B29F-6356B903BBE3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4:56:39.268" v="289"/>
          <ac:spMkLst>
            <pc:docMk/>
            <pc:sldMk cId="3648716473" sldId="260"/>
            <ac:spMk id="14" creationId="{41DFD47B-FB81-4F2F-9AEA-CBCF1667A645}"/>
          </ac:spMkLst>
        </pc:spChg>
        <pc:picChg chg="add del">
          <ac:chgData name="Kiril Penchev Uzunov (2112982)" userId="S::2112982@student.uwtsd.ac.uk::5f5d6dd3-b8a7-4348-855b-78173d5d1d76" providerId="AD" clId="Web-{F7FEB279-F429-45D5-9411-3951A050895D}" dt="2021-10-11T14:56:20.206" v="286"/>
          <ac:picMkLst>
            <pc:docMk/>
            <pc:sldMk cId="3648716473" sldId="260"/>
            <ac:picMk id="5" creationId="{55A8AD04-4140-4B88-894A-9849D0211E12}"/>
          </ac:picMkLst>
        </pc:picChg>
      </pc:sldChg>
      <pc:sldChg chg="addSp delSp modSp new del mod setBg modClrScheme chgLayout">
        <pc:chgData name="Kiril Penchev Uzunov (2112982)" userId="S::2112982@student.uwtsd.ac.uk::5f5d6dd3-b8a7-4348-855b-78173d5d1d76" providerId="AD" clId="Web-{F7FEB279-F429-45D5-9411-3951A050895D}" dt="2021-10-11T15:47:55.800" v="506"/>
        <pc:sldMkLst>
          <pc:docMk/>
          <pc:sldMk cId="169971649" sldId="261"/>
        </pc:sldMkLst>
        <pc:spChg chg="mod ord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2" creationId="{2B1F7BEC-C272-40FB-AB87-D70EBA0E3B0F}"/>
          </ac:spMkLst>
        </pc:spChg>
        <pc:spChg chg="mod ord">
          <ac:chgData name="Kiril Penchev Uzunov (2112982)" userId="S::2112982@student.uwtsd.ac.uk::5f5d6dd3-b8a7-4348-855b-78173d5d1d76" providerId="AD" clId="Web-{F7FEB279-F429-45D5-9411-3951A050895D}" dt="2021-10-11T15:47:34.519" v="505" actId="20577"/>
          <ac:spMkLst>
            <pc:docMk/>
            <pc:sldMk cId="169971649" sldId="261"/>
            <ac:spMk id="3" creationId="{3775FAC9-6149-4196-9479-49E453D93649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4" creationId="{1DDF4A9D-C77C-4E57-B546-22B3BEF39939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8" creationId="{93C1483F-490E-4C8A-8765-1F8AF0C67D5F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10" creationId="{33801627-6861-4EA9-BE98-E0CE33A894D9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12" creationId="{0249BF42-D05C-4553-9417-7B8695759291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17" creationId="{5DB0431E-0B04-44A1-9C51-531E28D18A60}"/>
          </ac:spMkLst>
        </pc:spChg>
        <pc:spChg chg="add">
          <ac:chgData name="Kiril Penchev Uzunov (2112982)" userId="S::2112982@student.uwtsd.ac.uk::5f5d6dd3-b8a7-4348-855b-78173d5d1d76" providerId="AD" clId="Web-{F7FEB279-F429-45D5-9411-3951A050895D}" dt="2021-10-11T15:47:19.143" v="500"/>
          <ac:spMkLst>
            <pc:docMk/>
            <pc:sldMk cId="169971649" sldId="261"/>
            <ac:spMk id="19" creationId="{6B424749-EEE0-49C9-9ABF-97B171A3EA00}"/>
          </ac:spMkLst>
        </pc:spChg>
      </pc:sldChg>
      <pc:sldChg chg="addSp delSp modSp new del mod setBg modClrScheme chgLayout">
        <pc:chgData name="Kiril Penchev Uzunov (2112982)" userId="S::2112982@student.uwtsd.ac.uk::5f5d6dd3-b8a7-4348-855b-78173d5d1d76" providerId="AD" clId="Web-{F7FEB279-F429-45D5-9411-3951A050895D}" dt="2021-10-11T14:53:30.312" v="247"/>
        <pc:sldMkLst>
          <pc:docMk/>
          <pc:sldMk cId="1922114508" sldId="261"/>
        </pc:sldMkLst>
        <pc:spChg chg="add mod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2" creationId="{F88EBFF0-B8BF-41CF-8047-E1208790F7E4}"/>
          </ac:spMkLst>
        </pc:spChg>
        <pc:spChg chg="add mod ord">
          <ac:chgData name="Kiril Penchev Uzunov (2112982)" userId="S::2112982@student.uwtsd.ac.uk::5f5d6dd3-b8a7-4348-855b-78173d5d1d76" providerId="AD" clId="Web-{F7FEB279-F429-45D5-9411-3951A050895D}" dt="2021-10-11T14:48:20.993" v="225" actId="20577"/>
          <ac:spMkLst>
            <pc:docMk/>
            <pc:sldMk cId="1922114508" sldId="261"/>
            <ac:spMk id="3" creationId="{338B4E90-D780-4629-9CD1-6ED48078D6F4}"/>
          </ac:spMkLst>
        </pc:spChg>
        <pc:spChg chg="add mod ord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5" creationId="{8C24F75E-5161-4282-997C-8D06B1B7E6FA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30:51.349" v="78"/>
          <ac:spMkLst>
            <pc:docMk/>
            <pc:sldMk cId="1922114508" sldId="261"/>
            <ac:spMk id="8" creationId="{5B6D324E-2D03-4162-AF1E-D5E32234E254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31:20.584" v="81"/>
          <ac:spMkLst>
            <pc:docMk/>
            <pc:sldMk cId="1922114508" sldId="261"/>
            <ac:spMk id="9" creationId="{6FA0A1AD-DEE2-4598-8D3B-C1F65F315A79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30:51.349" v="78"/>
          <ac:spMkLst>
            <pc:docMk/>
            <pc:sldMk cId="1922114508" sldId="261"/>
            <ac:spMk id="10" creationId="{60C2BF78-EE5B-49C7-ADD9-58CDBD13E3AA}"/>
          </ac:spMkLst>
        </pc:spChg>
        <pc:spChg chg="add del mod">
          <ac:chgData name="Kiril Penchev Uzunov (2112982)" userId="S::2112982@student.uwtsd.ac.uk::5f5d6dd3-b8a7-4348-855b-78173d5d1d76" providerId="AD" clId="Web-{F7FEB279-F429-45D5-9411-3951A050895D}" dt="2021-10-11T14:48:30.556" v="231"/>
          <ac:spMkLst>
            <pc:docMk/>
            <pc:sldMk cId="1922114508" sldId="261"/>
            <ac:spMk id="11" creationId="{5BFAF82C-A148-4E70-900D-078C31B2D58D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14" creationId="{5D5E0904-721C-4D68-9EB8-1C9752E329A7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19" creationId="{344C5F8A-F34F-401A-A9CA-A9F426356CCD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21" creationId="{E2A53059-D7B9-4249-ACFA-426AA0C68351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13.763" v="215"/>
          <ac:spMkLst>
            <pc:docMk/>
            <pc:sldMk cId="1922114508" sldId="261"/>
            <ac:spMk id="23" creationId="{F230AD75-6717-4566-9CA9-25308C0596EE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09.009" v="213"/>
          <ac:spMkLst>
            <pc:docMk/>
            <pc:sldMk cId="1922114508" sldId="261"/>
            <ac:spMk id="28" creationId="{5B6D324E-2D03-4162-AF1E-D5E32234E254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8:09.009" v="213"/>
          <ac:spMkLst>
            <pc:docMk/>
            <pc:sldMk cId="1922114508" sldId="261"/>
            <ac:spMk id="30" creationId="{50CF6C96-4596-4D83-A9F9-A3AB22AB4D89}"/>
          </ac:spMkLst>
        </pc:spChg>
        <pc:spChg chg="add del">
          <ac:chgData name="Kiril Penchev Uzunov (2112982)" userId="S::2112982@student.uwtsd.ac.uk::5f5d6dd3-b8a7-4348-855b-78173d5d1d76" providerId="AD" clId="Web-{F7FEB279-F429-45D5-9411-3951A050895D}" dt="2021-10-11T14:47:53.602" v="205"/>
          <ac:spMkLst>
            <pc:docMk/>
            <pc:sldMk cId="1922114508" sldId="261"/>
            <ac:spMk id="35" creationId="{6FA0A1AD-DEE2-4598-8D3B-C1F65F315A79}"/>
          </ac:spMkLst>
        </pc:spChg>
        <pc:picChg chg="add del">
          <ac:chgData name="Kiril Penchev Uzunov (2112982)" userId="S::2112982@student.uwtsd.ac.uk::5f5d6dd3-b8a7-4348-855b-78173d5d1d76" providerId="AD" clId="Web-{F7FEB279-F429-45D5-9411-3951A050895D}" dt="2021-10-11T14:30:51.349" v="78"/>
          <ac:picMkLst>
            <pc:docMk/>
            <pc:sldMk cId="1922114508" sldId="261"/>
            <ac:picMk id="4" creationId="{AFDBFA09-82BA-464C-A887-A55FB458AB8B}"/>
          </ac:picMkLst>
        </pc:picChg>
        <pc:picChg chg="add del mod ord">
          <ac:chgData name="Kiril Penchev Uzunov (2112982)" userId="S::2112982@student.uwtsd.ac.uk::5f5d6dd3-b8a7-4348-855b-78173d5d1d76" providerId="AD" clId="Web-{F7FEB279-F429-45D5-9411-3951A050895D}" dt="2021-10-11T14:48:13.763" v="215"/>
          <ac:picMkLst>
            <pc:docMk/>
            <pc:sldMk cId="1922114508" sldId="261"/>
            <ac:picMk id="6" creationId="{0F18471D-317B-4B7C-84F4-1B43EA8C022B}"/>
          </ac:picMkLst>
        </pc:picChg>
        <pc:picChg chg="add mod">
          <ac:chgData name="Kiril Penchev Uzunov (2112982)" userId="S::2112982@student.uwtsd.ac.uk::5f5d6dd3-b8a7-4348-855b-78173d5d1d76" providerId="AD" clId="Web-{F7FEB279-F429-45D5-9411-3951A050895D}" dt="2021-10-11T14:48:35.228" v="234" actId="14100"/>
          <ac:picMkLst>
            <pc:docMk/>
            <pc:sldMk cId="1922114508" sldId="261"/>
            <ac:picMk id="7" creationId="{F674CC40-627C-45EF-89DD-E699DB0578C2}"/>
          </ac:picMkLst>
        </pc:picChg>
      </pc:sldChg>
      <pc:sldChg chg="new del">
        <pc:chgData name="Kiril Penchev Uzunov (2112982)" userId="S::2112982@student.uwtsd.ac.uk::5f5d6dd3-b8a7-4348-855b-78173d5d1d76" providerId="AD" clId="Web-{F7FEB279-F429-45D5-9411-3951A050895D}" dt="2021-10-11T15:44:35.593" v="483"/>
        <pc:sldMkLst>
          <pc:docMk/>
          <pc:sldMk cId="2906402398" sldId="261"/>
        </pc:sldMkLst>
      </pc:sldChg>
      <pc:sldMasterChg chg="del delSldLayout">
        <pc:chgData name="Kiril Penchev Uzunov (2112982)" userId="S::2112982@student.uwtsd.ac.uk::5f5d6dd3-b8a7-4348-855b-78173d5d1d76" providerId="AD" clId="Web-{F7FEB279-F429-45D5-9411-3951A050895D}" dt="2021-10-11T14:24:07.044" v="42"/>
        <pc:sldMasterMkLst>
          <pc:docMk/>
          <pc:sldMasterMk cId="3657349260" sldId="2147483776"/>
        </pc:sldMasterMkLst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1962676751" sldId="2147483777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2137439758" sldId="2147483778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513332207" sldId="2147483779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2551785287" sldId="2147483780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019079830" sldId="2147483781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669281534" sldId="2147483782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897670518" sldId="2147483783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927883851" sldId="2147483784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3729312905" sldId="2147483785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1049028171" sldId="2147483786"/>
          </pc:sldLayoutMkLst>
        </pc:sldLayoutChg>
        <pc:sldLayoutChg chg="del">
          <pc:chgData name="Kiril Penchev Uzunov (2112982)" userId="S::2112982@student.uwtsd.ac.uk::5f5d6dd3-b8a7-4348-855b-78173d5d1d76" providerId="AD" clId="Web-{F7FEB279-F429-45D5-9411-3951A050895D}" dt="2021-10-11T14:24:07.044" v="42"/>
          <pc:sldLayoutMkLst>
            <pc:docMk/>
            <pc:sldMasterMk cId="3657349260" sldId="2147483776"/>
            <pc:sldLayoutMk cId="1310319151" sldId="2147483787"/>
          </pc:sldLayoutMkLst>
        </pc:sldLayoutChg>
      </pc:sldMasterChg>
      <pc:sldMasterChg chg="add del addSldLayout delSldLayout modSldLayout">
        <pc:chgData name="Kiril Penchev Uzunov (2112982)" userId="S::2112982@student.uwtsd.ac.uk::5f5d6dd3-b8a7-4348-855b-78173d5d1d76" providerId="AD" clId="Web-{F7FEB279-F429-45D5-9411-3951A050895D}" dt="2021-10-11T14:30:23.504" v="76"/>
        <pc:sldMasterMkLst>
          <pc:docMk/>
          <pc:sldMasterMk cId="3400158207" sldId="2147483788"/>
        </pc:sldMasterMkLst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435367898" sldId="2147483789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846477251" sldId="2147483790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576513029" sldId="2147483791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3560738585" sldId="2147483792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080248055" sldId="2147483793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1066219552" sldId="2147483794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1188028001" sldId="2147483795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3568085308" sldId="2147483796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1209901712" sldId="2147483797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814273270" sldId="2147483798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3959257707" sldId="2147483799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827630833" sldId="2147483800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058292621" sldId="2147483801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810818308" sldId="2147483802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3378201036" sldId="2147483803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970301269" sldId="2147483804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4:30:23.504" v="76"/>
          <pc:sldLayoutMkLst>
            <pc:docMk/>
            <pc:sldMasterMk cId="3400158207" sldId="2147483788"/>
            <pc:sldLayoutMk cId="2726959428" sldId="2147483805"/>
          </pc:sldLayoutMkLst>
        </pc:sldLayoutChg>
      </pc:sldMasterChg>
      <pc:sldMasterChg chg="add del addSldLayout delSldLayout modSldLayout">
        <pc:chgData name="Kiril Penchev Uzunov (2112982)" userId="S::2112982@student.uwtsd.ac.uk::5f5d6dd3-b8a7-4348-855b-78173d5d1d76" providerId="AD" clId="Web-{F7FEB279-F429-45D5-9411-3951A050895D}" dt="2021-10-11T15:46:04.470" v="497"/>
        <pc:sldMasterMkLst>
          <pc:docMk/>
          <pc:sldMasterMk cId="1411439366" sldId="2147483806"/>
        </pc:sldMasterMkLst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603054970" sldId="2147483807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3447078938" sldId="2147483808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4024162004" sldId="2147483809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1879387936" sldId="2147483810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2166212205" sldId="2147483811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4235609380" sldId="2147483812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1310958603" sldId="2147483813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787648529" sldId="2147483814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2466829221" sldId="2147483815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1180840255" sldId="2147483816"/>
          </pc:sldLayoutMkLst>
        </pc:sldLayoutChg>
        <pc:sldLayoutChg chg="add del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1411439366" sldId="2147483806"/>
            <pc:sldLayoutMk cId="21999677" sldId="2147483817"/>
          </pc:sldLayoutMkLst>
        </pc:sldLayoutChg>
      </pc:sldMasterChg>
      <pc:sldMasterChg chg="add addSldLayout modSldLayout">
        <pc:chgData name="Kiril Penchev Uzunov (2112982)" userId="S::2112982@student.uwtsd.ac.uk::5f5d6dd3-b8a7-4348-855b-78173d5d1d76" providerId="AD" clId="Web-{F7FEB279-F429-45D5-9411-3951A050895D}" dt="2021-10-11T15:46:04.470" v="497"/>
        <pc:sldMasterMkLst>
          <pc:docMk/>
          <pc:sldMasterMk cId="272032864" sldId="2147483818"/>
        </pc:sldMasterMkLst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004607700" sldId="2147483819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521196422" sldId="2147483820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94629982" sldId="2147483821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3514376570" sldId="2147483822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4236297199" sldId="2147483823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2758980773" sldId="2147483824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2311119363" sldId="2147483825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886962148" sldId="2147483826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960669210" sldId="2147483827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3568958859" sldId="2147483828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1355822013" sldId="2147483829"/>
          </pc:sldLayoutMkLst>
        </pc:sldLayoutChg>
        <pc:sldLayoutChg chg="add mod replId">
          <pc:chgData name="Kiril Penchev Uzunov (2112982)" userId="S::2112982@student.uwtsd.ac.uk::5f5d6dd3-b8a7-4348-855b-78173d5d1d76" providerId="AD" clId="Web-{F7FEB279-F429-45D5-9411-3951A050895D}" dt="2021-10-11T15:46:04.470" v="497"/>
          <pc:sldLayoutMkLst>
            <pc:docMk/>
            <pc:sldMasterMk cId="272032864" sldId="2147483818"/>
            <pc:sldLayoutMk cId="677849235" sldId="2147483830"/>
          </pc:sldLayoutMkLst>
        </pc:sldLayoutChg>
      </pc:sldMasterChg>
    </pc:docChg>
  </pc:docChgLst>
  <pc:docChgLst>
    <pc:chgData name="Nikola Kostadinov Nikolov (2113703)" userId="S::2113703@student.uwtsd.ac.uk::59352c93-ec59-4be3-807a-accc37b59e03" providerId="AD" clId="Web-{DBC96BBD-FEE5-CDA9-031B-4514B152ECEB}"/>
    <pc:docChg chg="modSld">
      <pc:chgData name="Nikola Kostadinov Nikolov (2113703)" userId="S::2113703@student.uwtsd.ac.uk::59352c93-ec59-4be3-807a-accc37b59e03" providerId="AD" clId="Web-{DBC96BBD-FEE5-CDA9-031B-4514B152ECEB}" dt="2021-10-12T06:34:40.401" v="1"/>
      <pc:docMkLst>
        <pc:docMk/>
      </pc:docMkLst>
      <pc:sldChg chg="addSp delSp">
        <pc:chgData name="Nikola Kostadinov Nikolov (2113703)" userId="S::2113703@student.uwtsd.ac.uk::59352c93-ec59-4be3-807a-accc37b59e03" providerId="AD" clId="Web-{DBC96BBD-FEE5-CDA9-031B-4514B152ECEB}" dt="2021-10-12T06:34:40.401" v="1"/>
        <pc:sldMkLst>
          <pc:docMk/>
          <pc:sldMk cId="3658818939" sldId="257"/>
        </pc:sldMkLst>
        <pc:spChg chg="add del">
          <ac:chgData name="Nikola Kostadinov Nikolov (2113703)" userId="S::2113703@student.uwtsd.ac.uk::59352c93-ec59-4be3-807a-accc37b59e03" providerId="AD" clId="Web-{DBC96BBD-FEE5-CDA9-031B-4514B152ECEB}" dt="2021-10-12T06:34:40.401" v="1"/>
          <ac:spMkLst>
            <pc:docMk/>
            <pc:sldMk cId="3658818939" sldId="257"/>
            <ac:spMk id="3" creationId="{9F67B870-E24C-4303-BD27-B115CDB6A27A}"/>
          </ac:spMkLst>
        </pc:spChg>
      </pc:sldChg>
    </pc:docChg>
  </pc:docChgLst>
  <pc:docChgLst>
    <pc:chgData name="Kiril Penchev Uzunov (2112982)" userId="S::2112982@student.uwtsd.ac.uk::5f5d6dd3-b8a7-4348-855b-78173d5d1d76" providerId="AD" clId="Web-{CF9B0DD8-9FD5-426B-AC3E-5BAA7037797E}"/>
    <pc:docChg chg="addSld delSld modSld">
      <pc:chgData name="Kiril Penchev Uzunov (2112982)" userId="S::2112982@student.uwtsd.ac.uk::5f5d6dd3-b8a7-4348-855b-78173d5d1d76" providerId="AD" clId="Web-{CF9B0DD8-9FD5-426B-AC3E-5BAA7037797E}" dt="2021-10-10T12:29:30.171" v="16"/>
      <pc:docMkLst>
        <pc:docMk/>
      </pc:docMkLst>
      <pc:sldChg chg="new del">
        <pc:chgData name="Kiril Penchev Uzunov (2112982)" userId="S::2112982@student.uwtsd.ac.uk::5f5d6dd3-b8a7-4348-855b-78173d5d1d76" providerId="AD" clId="Web-{CF9B0DD8-9FD5-426B-AC3E-5BAA7037797E}" dt="2021-10-10T12:29:14.327" v="15"/>
        <pc:sldMkLst>
          <pc:docMk/>
          <pc:sldMk cId="2129590776" sldId="259"/>
        </pc:sldMkLst>
      </pc:sldChg>
      <pc:sldChg chg="modSp new del">
        <pc:chgData name="Kiril Penchev Uzunov (2112982)" userId="S::2112982@student.uwtsd.ac.uk::5f5d6dd3-b8a7-4348-855b-78173d5d1d76" providerId="AD" clId="Web-{CF9B0DD8-9FD5-426B-AC3E-5BAA7037797E}" dt="2021-10-10T12:28:53.545" v="13"/>
        <pc:sldMkLst>
          <pc:docMk/>
          <pc:sldMk cId="4011348407" sldId="259"/>
        </pc:sldMkLst>
        <pc:spChg chg="mod">
          <ac:chgData name="Kiril Penchev Uzunov (2112982)" userId="S::2112982@student.uwtsd.ac.uk::5f5d6dd3-b8a7-4348-855b-78173d5d1d76" providerId="AD" clId="Web-{CF9B0DD8-9FD5-426B-AC3E-5BAA7037797E}" dt="2021-10-10T12:26:50.386" v="12" actId="20577"/>
          <ac:spMkLst>
            <pc:docMk/>
            <pc:sldMk cId="4011348407" sldId="259"/>
            <ac:spMk id="2" creationId="{3203A714-3D34-4297-9E4A-A7626C60E016}"/>
          </ac:spMkLst>
        </pc:spChg>
      </pc:sldChg>
      <pc:sldChg chg="new">
        <pc:chgData name="Kiril Penchev Uzunov (2112982)" userId="S::2112982@student.uwtsd.ac.uk::5f5d6dd3-b8a7-4348-855b-78173d5d1d76" providerId="AD" clId="Web-{CF9B0DD8-9FD5-426B-AC3E-5BAA7037797E}" dt="2021-10-10T12:29:30.171" v="16"/>
        <pc:sldMkLst>
          <pc:docMk/>
          <pc:sldMk cId="4174151589" sldId="259"/>
        </pc:sldMkLst>
      </pc:sldChg>
    </pc:docChg>
  </pc:docChgLst>
  <pc:docChgLst>
    <pc:chgData name="Nikola Kostadinov Nikolov (2113703)" userId="S::2113703@student.uwtsd.ac.uk::59352c93-ec59-4be3-807a-accc37b59e03" providerId="AD" clId="Web-{D9255939-A6DC-4D2B-B27F-A50866CCDFC8}"/>
    <pc:docChg chg="addSld modSld addMainMaster delMainMaster">
      <pc:chgData name="Nikola Kostadinov Nikolov (2113703)" userId="S::2113703@student.uwtsd.ac.uk::59352c93-ec59-4be3-807a-accc37b59e03" providerId="AD" clId="Web-{D9255939-A6DC-4D2B-B27F-A50866CCDFC8}" dt="2021-10-09T18:52:37.935" v="408"/>
      <pc:docMkLst>
        <pc:docMk/>
      </pc:docMkLst>
      <pc:sldChg chg="addSp delSp modSp mod setBg modClrScheme setClrOvrMap delDesignElem chgLayout">
        <pc:chgData name="Nikola Kostadinov Nikolov (2113703)" userId="S::2113703@student.uwtsd.ac.uk::59352c93-ec59-4be3-807a-accc37b59e03" providerId="AD" clId="Web-{D9255939-A6DC-4D2B-B27F-A50866CCDFC8}" dt="2021-10-09T18:26:15.112" v="101" actId="14100"/>
        <pc:sldMkLst>
          <pc:docMk/>
          <pc:sldMk cId="109857222" sldId="256"/>
        </pc:sldMkLst>
        <pc:spChg chg="mod ord">
          <ac:chgData name="Nikola Kostadinov Nikolov (2113703)" userId="S::2113703@student.uwtsd.ac.uk::59352c93-ec59-4be3-807a-accc37b59e03" providerId="AD" clId="Web-{D9255939-A6DC-4D2B-B27F-A50866CCDFC8}" dt="2021-10-09T18:26:15.112" v="10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kola Kostadinov Nikolov (2113703)" userId="S::2113703@student.uwtsd.ac.uk::59352c93-ec59-4be3-807a-accc37b59e03" providerId="AD" clId="Web-{D9255939-A6DC-4D2B-B27F-A50866CCDFC8}" dt="2021-10-09T18:21:20.334" v="23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ikola Kostadinov Nikolov (2113703)" userId="S::2113703@student.uwtsd.ac.uk::59352c93-ec59-4be3-807a-accc37b59e03" providerId="AD" clId="Web-{D9255939-A6DC-4D2B-B27F-A50866CCDFC8}" dt="2021-10-09T18:20:28.909" v="11"/>
          <ac:spMkLst>
            <pc:docMk/>
            <pc:sldMk cId="109857222" sldId="256"/>
            <ac:spMk id="7" creationId="{33F0EEEC-3FF5-4140-82C2-19C275FDF7EF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15:41.640" v="2"/>
          <ac:spMkLst>
            <pc:docMk/>
            <pc:sldMk cId="109857222" sldId="256"/>
            <ac:spMk id="9" creationId="{6DA65B90-7B06-4499-91BA-CDDD36132481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20:24.955" v="10"/>
          <ac:spMkLst>
            <pc:docMk/>
            <pc:sldMk cId="109857222" sldId="256"/>
            <ac:spMk id="10" creationId="{6B4E7BE0-D505-40B8-9D7E-2611CC513CAD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15:41.640" v="2"/>
          <ac:spMkLst>
            <pc:docMk/>
            <pc:sldMk cId="109857222" sldId="256"/>
            <ac:spMk id="11" creationId="{BFD30BD5-4EB8-467B-99B9-BC3D83CEE515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15:41.640" v="2"/>
          <ac:spMkLst>
            <pc:docMk/>
            <pc:sldMk cId="109857222" sldId="256"/>
            <ac:spMk id="13" creationId="{9502469D-C562-48E3-ABA2-3CFA55C52684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16:31.628" v="3"/>
          <ac:spMkLst>
            <pc:docMk/>
            <pc:sldMk cId="109857222" sldId="256"/>
            <ac:spMk id="24" creationId="{6DA65B90-7B06-4499-91BA-CDDD36132481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16:31.628" v="3"/>
          <ac:spMkLst>
            <pc:docMk/>
            <pc:sldMk cId="109857222" sldId="256"/>
            <ac:spMk id="26" creationId="{9502469D-C562-48E3-ABA2-3CFA55C52684}"/>
          </ac:spMkLst>
        </pc:spChg>
        <pc:picChg chg="add del mod ord">
          <ac:chgData name="Nikola Kostadinov Nikolov (2113703)" userId="S::2113703@student.uwtsd.ac.uk::59352c93-ec59-4be3-807a-accc37b59e03" providerId="AD" clId="Web-{D9255939-A6DC-4D2B-B27F-A50866CCDFC8}" dt="2021-10-09T18:20:34.800" v="12"/>
          <ac:picMkLst>
            <pc:docMk/>
            <pc:sldMk cId="109857222" sldId="256"/>
            <ac:picMk id="4" creationId="{7EF2653F-1A3E-40C8-8866-392C14501A12}"/>
          </ac:picMkLst>
        </pc:picChg>
        <pc:picChg chg="add mod">
          <ac:chgData name="Nikola Kostadinov Nikolov (2113703)" userId="S::2113703@student.uwtsd.ac.uk::59352c93-ec59-4be3-807a-accc37b59e03" providerId="AD" clId="Web-{D9255939-A6DC-4D2B-B27F-A50866CCDFC8}" dt="2021-10-09T18:21:03.489" v="19" actId="1076"/>
          <ac:picMkLst>
            <pc:docMk/>
            <pc:sldMk cId="109857222" sldId="256"/>
            <ac:picMk id="5" creationId="{9B1DBF6B-699A-4882-83F7-779738FAB8F6}"/>
          </ac:picMkLst>
        </pc:picChg>
        <pc:picChg chg="add del mod">
          <ac:chgData name="Nikola Kostadinov Nikolov (2113703)" userId="S::2113703@student.uwtsd.ac.uk::59352c93-ec59-4be3-807a-accc37b59e03" providerId="AD" clId="Web-{D9255939-A6DC-4D2B-B27F-A50866CCDFC8}" dt="2021-10-09T18:20:28.909" v="11"/>
          <ac:picMkLst>
            <pc:docMk/>
            <pc:sldMk cId="109857222" sldId="256"/>
            <ac:picMk id="6" creationId="{BDA11855-2D56-4921-9FC8-EDD886437EC3}"/>
          </ac:picMkLst>
        </pc:picChg>
        <pc:cxnChg chg="add del">
          <ac:chgData name="Nikola Kostadinov Nikolov (2113703)" userId="S::2113703@student.uwtsd.ac.uk::59352c93-ec59-4be3-807a-accc37b59e03" providerId="AD" clId="Web-{D9255939-A6DC-4D2B-B27F-A50866CCDFC8}" dt="2021-10-09T18:15:41.640" v="2"/>
          <ac:cxnSpMkLst>
            <pc:docMk/>
            <pc:sldMk cId="109857222" sldId="256"/>
            <ac:cxnSpMk id="15" creationId="{4D594499-F983-4364-8ABC-5BCDC2E906BF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5:41.640" v="2"/>
          <ac:cxnSpMkLst>
            <pc:docMk/>
            <pc:sldMk cId="109857222" sldId="256"/>
            <ac:cxnSpMk id="17" creationId="{962EC698-CCE0-4BBF-9C26-491E48547AC3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5:41.640" v="2"/>
          <ac:cxnSpMkLst>
            <pc:docMk/>
            <pc:sldMk cId="109857222" sldId="256"/>
            <ac:cxnSpMk id="19" creationId="{6D4C177C-581F-4CC8-A686-0B6D25DC6A70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6:31.628" v="3"/>
          <ac:cxnSpMkLst>
            <pc:docMk/>
            <pc:sldMk cId="109857222" sldId="256"/>
            <ac:cxnSpMk id="28" creationId="{4D594499-F983-4364-8ABC-5BCDC2E906BF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6:31.628" v="3"/>
          <ac:cxnSpMkLst>
            <pc:docMk/>
            <pc:sldMk cId="109857222" sldId="256"/>
            <ac:cxnSpMk id="30" creationId="{6D4C177C-581F-4CC8-A686-0B6D25DC6A70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6:31.628" v="3"/>
          <ac:cxnSpMkLst>
            <pc:docMk/>
            <pc:sldMk cId="109857222" sldId="256"/>
            <ac:cxnSpMk id="32" creationId="{BBDB03F3-936C-4FC9-8A4E-9ADA66A9809A}"/>
          </ac:cxnSpMkLst>
        </pc:cxnChg>
        <pc:cxnChg chg="add del">
          <ac:chgData name="Nikola Kostadinov Nikolov (2113703)" userId="S::2113703@student.uwtsd.ac.uk::59352c93-ec59-4be3-807a-accc37b59e03" providerId="AD" clId="Web-{D9255939-A6DC-4D2B-B27F-A50866CCDFC8}" dt="2021-10-09T18:16:31.628" v="3"/>
          <ac:cxnSpMkLst>
            <pc:docMk/>
            <pc:sldMk cId="109857222" sldId="256"/>
            <ac:cxnSpMk id="34" creationId="{22FCAA1B-E660-4FFE-8F82-F41F369BDB19}"/>
          </ac:cxnSpMkLst>
        </pc:cxnChg>
      </pc:sldChg>
      <pc:sldChg chg="addSp delSp modSp new mod setBg addAnim delAnim modAnim modNotes">
        <pc:chgData name="Nikola Kostadinov Nikolov (2113703)" userId="S::2113703@student.uwtsd.ac.uk::59352c93-ec59-4be3-807a-accc37b59e03" providerId="AD" clId="Web-{D9255939-A6DC-4D2B-B27F-A50866CCDFC8}" dt="2021-10-09T18:43:21.535" v="233"/>
        <pc:sldMkLst>
          <pc:docMk/>
          <pc:sldMk cId="3658818939" sldId="257"/>
        </pc:sldMkLst>
        <pc:spChg chg="mod">
          <ac:chgData name="Nikola Kostadinov Nikolov (2113703)" userId="S::2113703@student.uwtsd.ac.uk::59352c93-ec59-4be3-807a-accc37b59e03" providerId="AD" clId="Web-{D9255939-A6DC-4D2B-B27F-A50866CCDFC8}" dt="2021-10-09T18:38:06.303" v="213" actId="1076"/>
          <ac:spMkLst>
            <pc:docMk/>
            <pc:sldMk cId="3658818939" sldId="257"/>
            <ac:spMk id="2" creationId="{67F66435-D7E9-4D8D-912B-F9A6C2E240BD}"/>
          </ac:spMkLst>
        </pc:spChg>
        <pc:spChg chg="del">
          <ac:chgData name="Nikola Kostadinov Nikolov (2113703)" userId="S::2113703@student.uwtsd.ac.uk::59352c93-ec59-4be3-807a-accc37b59e03" providerId="AD" clId="Web-{D9255939-A6DC-4D2B-B27F-A50866CCDFC8}" dt="2021-10-09T18:28:59.737" v="112"/>
          <ac:spMkLst>
            <pc:docMk/>
            <pc:sldMk cId="3658818939" sldId="257"/>
            <ac:spMk id="3" creationId="{5B9729E3-3E27-4353-9A2F-272322EF8B4E}"/>
          </ac:spMkLst>
        </pc:spChg>
        <pc:spChg chg="add mod">
          <ac:chgData name="Nikola Kostadinov Nikolov (2113703)" userId="S::2113703@student.uwtsd.ac.uk::59352c93-ec59-4be3-807a-accc37b59e03" providerId="AD" clId="Web-{D9255939-A6DC-4D2B-B27F-A50866CCDFC8}" dt="2021-10-09T18:40:54.409" v="229" actId="1076"/>
          <ac:spMkLst>
            <pc:docMk/>
            <pc:sldMk cId="3658818939" sldId="257"/>
            <ac:spMk id="5" creationId="{1A31CEF5-6376-44C2-8291-0C17037877D9}"/>
          </ac:spMkLst>
        </pc:spChg>
        <pc:spChg chg="add mod">
          <ac:chgData name="Nikola Kostadinov Nikolov (2113703)" userId="S::2113703@student.uwtsd.ac.uk::59352c93-ec59-4be3-807a-accc37b59e03" providerId="AD" clId="Web-{D9255939-A6DC-4D2B-B27F-A50866CCDFC8}" dt="2021-10-09T18:40:44.049" v="228" actId="1076"/>
          <ac:spMkLst>
            <pc:docMk/>
            <pc:sldMk cId="3658818939" sldId="257"/>
            <ac:spMk id="7" creationId="{783F9A4E-4DB1-4F3D-BE4E-37824E8C6861}"/>
          </ac:spMkLst>
        </pc:spChg>
        <pc:spChg chg="add mod">
          <ac:chgData name="Nikola Kostadinov Nikolov (2113703)" userId="S::2113703@student.uwtsd.ac.uk::59352c93-ec59-4be3-807a-accc37b59e03" providerId="AD" clId="Web-{D9255939-A6DC-4D2B-B27F-A50866CCDFC8}" dt="2021-10-09T18:40:31.502" v="227" actId="1076"/>
          <ac:spMkLst>
            <pc:docMk/>
            <pc:sldMk cId="3658818939" sldId="257"/>
            <ac:spMk id="8" creationId="{F19515CA-3A60-44E5-A102-BC50C30A5D3A}"/>
          </ac:spMkLst>
        </pc:spChg>
        <pc:spChg chg="add mod">
          <ac:chgData name="Nikola Kostadinov Nikolov (2113703)" userId="S::2113703@student.uwtsd.ac.uk::59352c93-ec59-4be3-807a-accc37b59e03" providerId="AD" clId="Web-{D9255939-A6DC-4D2B-B27F-A50866CCDFC8}" dt="2021-10-09T18:36:29" v="208" actId="20577"/>
          <ac:spMkLst>
            <pc:docMk/>
            <pc:sldMk cId="3658818939" sldId="257"/>
            <ac:spMk id="9" creationId="{EB44ECE3-40FD-40D9-B23C-51ED26A376D7}"/>
          </ac:spMkLst>
        </pc:spChg>
        <pc:spChg chg="add mod">
          <ac:chgData name="Nikola Kostadinov Nikolov (2113703)" userId="S::2113703@student.uwtsd.ac.uk::59352c93-ec59-4be3-807a-accc37b59e03" providerId="AD" clId="Web-{D9255939-A6DC-4D2B-B27F-A50866CCDFC8}" dt="2021-10-09T18:41:22.818" v="231" actId="1076"/>
          <ac:spMkLst>
            <pc:docMk/>
            <pc:sldMk cId="3658818939" sldId="257"/>
            <ac:spMk id="10" creationId="{F97FE9CD-19FB-4E84-8BAF-053DF90E7389}"/>
          </ac:spMkLst>
        </pc:spChg>
        <pc:picChg chg="add mod ord">
          <ac:chgData name="Nikola Kostadinov Nikolov (2113703)" userId="S::2113703@student.uwtsd.ac.uk::59352c93-ec59-4be3-807a-accc37b59e03" providerId="AD" clId="Web-{D9255939-A6DC-4D2B-B27F-A50866CCDFC8}" dt="2021-10-09T18:29:36.958" v="116"/>
          <ac:picMkLst>
            <pc:docMk/>
            <pc:sldMk cId="3658818939" sldId="257"/>
            <ac:picMk id="4" creationId="{5277A2BC-415F-477A-8A53-4ABC40A08644}"/>
          </ac:picMkLst>
        </pc:picChg>
      </pc:sldChg>
      <pc:sldChg chg="addSp delSp modSp new mod setBg modNotes">
        <pc:chgData name="Nikola Kostadinov Nikolov (2113703)" userId="S::2113703@student.uwtsd.ac.uk::59352c93-ec59-4be3-807a-accc37b59e03" providerId="AD" clId="Web-{D9255939-A6DC-4D2B-B27F-A50866CCDFC8}" dt="2021-10-09T18:52:37.935" v="408"/>
        <pc:sldMkLst>
          <pc:docMk/>
          <pc:sldMk cId="1662553695" sldId="258"/>
        </pc:sldMkLst>
        <pc:spChg chg="mod">
          <ac:chgData name="Nikola Kostadinov Nikolov (2113703)" userId="S::2113703@student.uwtsd.ac.uk::59352c93-ec59-4be3-807a-accc37b59e03" providerId="AD" clId="Web-{D9255939-A6DC-4D2B-B27F-A50866CCDFC8}" dt="2021-10-09T18:52:37.935" v="408"/>
          <ac:spMkLst>
            <pc:docMk/>
            <pc:sldMk cId="1662553695" sldId="258"/>
            <ac:spMk id="2" creationId="{72F8C216-DA80-4E7A-B09A-EFED40174BFF}"/>
          </ac:spMkLst>
        </pc:spChg>
        <pc:spChg chg="add del mod">
          <ac:chgData name="Nikola Kostadinov Nikolov (2113703)" userId="S::2113703@student.uwtsd.ac.uk::59352c93-ec59-4be3-807a-accc37b59e03" providerId="AD" clId="Web-{D9255939-A6DC-4D2B-B27F-A50866CCDFC8}" dt="2021-10-09T18:52:37.935" v="408"/>
          <ac:spMkLst>
            <pc:docMk/>
            <pc:sldMk cId="1662553695" sldId="258"/>
            <ac:spMk id="3" creationId="{D2379D6B-D24A-4040-82A4-F420850995EF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52:37.872" v="407"/>
          <ac:spMkLst>
            <pc:docMk/>
            <pc:sldMk cId="1662553695" sldId="258"/>
            <ac:spMk id="6" creationId="{12B2E995-B96C-43CB-AB18-34E265474216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52:37.872" v="407"/>
          <ac:spMkLst>
            <pc:docMk/>
            <pc:sldMk cId="1662553695" sldId="258"/>
            <ac:spMk id="7" creationId="{760308D2-EC72-4B2A-A961-B705389A7E54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51:59.229" v="405"/>
          <ac:spMkLst>
            <pc:docMk/>
            <pc:sldMk cId="1662553695" sldId="258"/>
            <ac:spMk id="9" creationId="{B39A2F9F-4BFD-43B1-8BBE-ACFE87A0DAF4}"/>
          </ac:spMkLst>
        </pc:spChg>
        <pc:spChg chg="add">
          <ac:chgData name="Nikola Kostadinov Nikolov (2113703)" userId="S::2113703@student.uwtsd.ac.uk::59352c93-ec59-4be3-807a-accc37b59e03" providerId="AD" clId="Web-{D9255939-A6DC-4D2B-B27F-A50866CCDFC8}" dt="2021-10-09T18:52:37.935" v="408"/>
          <ac:spMkLst>
            <pc:docMk/>
            <pc:sldMk cId="1662553695" sldId="258"/>
            <ac:spMk id="10" creationId="{E7CEE7EA-1AAB-4F0A-852B-584860ADADFA}"/>
          </ac:spMkLst>
        </pc:spChg>
        <pc:spChg chg="add del">
          <ac:chgData name="Nikola Kostadinov Nikolov (2113703)" userId="S::2113703@student.uwtsd.ac.uk::59352c93-ec59-4be3-807a-accc37b59e03" providerId="AD" clId="Web-{D9255939-A6DC-4D2B-B27F-A50866CCDFC8}" dt="2021-10-09T18:51:59.229" v="405"/>
          <ac:spMkLst>
            <pc:docMk/>
            <pc:sldMk cId="1662553695" sldId="258"/>
            <ac:spMk id="11" creationId="{DB383DC5-236D-4BB4-AB9E-014F4FCF14BF}"/>
          </ac:spMkLst>
        </pc:spChg>
        <pc:graphicFrameChg chg="add del">
          <ac:chgData name="Nikola Kostadinov Nikolov (2113703)" userId="S::2113703@student.uwtsd.ac.uk::59352c93-ec59-4be3-807a-accc37b59e03" providerId="AD" clId="Web-{D9255939-A6DC-4D2B-B27F-A50866CCDFC8}" dt="2021-10-09T18:52:37.872" v="407"/>
          <ac:graphicFrameMkLst>
            <pc:docMk/>
            <pc:sldMk cId="1662553695" sldId="258"/>
            <ac:graphicFrameMk id="8" creationId="{D2125A06-C9CD-4D3F-AF69-C7D9E430D200}"/>
          </ac:graphicFrameMkLst>
        </pc:graphicFrameChg>
        <pc:graphicFrameChg chg="add">
          <ac:chgData name="Nikola Kostadinov Nikolov (2113703)" userId="S::2113703@student.uwtsd.ac.uk::59352c93-ec59-4be3-807a-accc37b59e03" providerId="AD" clId="Web-{D9255939-A6DC-4D2B-B27F-A50866CCDFC8}" dt="2021-10-09T18:52:37.935" v="408"/>
          <ac:graphicFrameMkLst>
            <pc:docMk/>
            <pc:sldMk cId="1662553695" sldId="258"/>
            <ac:graphicFrameMk id="12" creationId="{64F066A4-9499-47B2-BF4F-A1F072C42078}"/>
          </ac:graphicFrameMkLst>
        </pc:graphicFrameChg>
        <pc:picChg chg="add del">
          <ac:chgData name="Nikola Kostadinov Nikolov (2113703)" userId="S::2113703@student.uwtsd.ac.uk::59352c93-ec59-4be3-807a-accc37b59e03" providerId="AD" clId="Web-{D9255939-A6DC-4D2B-B27F-A50866CCDFC8}" dt="2021-10-09T18:51:59.229" v="405"/>
          <ac:picMkLst>
            <pc:docMk/>
            <pc:sldMk cId="1662553695" sldId="258"/>
            <ac:picMk id="5" creationId="{D2755840-F41D-4E8F-BCFD-F2C64FCE0F2A}"/>
          </ac:picMkLst>
        </pc:picChg>
      </pc:sldChg>
      <pc:sldMasterChg chg="del delSldLayout">
        <pc:chgData name="Nikola Kostadinov Nikolov (2113703)" userId="S::2113703@student.uwtsd.ac.uk::59352c93-ec59-4be3-807a-accc37b59e03" providerId="AD" clId="Web-{D9255939-A6DC-4D2B-B27F-A50866CCDFC8}" dt="2021-10-09T18:14:43.824" v="0"/>
        <pc:sldMasterMkLst>
          <pc:docMk/>
          <pc:sldMasterMk cId="2460954070" sldId="2147483660"/>
        </pc:sldMasterMkLst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ikola Kostadinov Nikolov (2113703)" userId="S::2113703@student.uwtsd.ac.uk::59352c93-ec59-4be3-807a-accc37b59e03" providerId="AD" clId="Web-{D9255939-A6DC-4D2B-B27F-A50866CCDFC8}" dt="2021-10-09T18:14:43.824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Nikola Kostadinov Nikolov (2113703)" userId="S::2113703@student.uwtsd.ac.uk::59352c93-ec59-4be3-807a-accc37b59e03" providerId="AD" clId="Web-{D9255939-A6DC-4D2B-B27F-A50866CCDFC8}" dt="2021-10-09T18:16:31.628" v="3"/>
        <pc:sldMasterMkLst>
          <pc:docMk/>
          <pc:sldMasterMk cId="3006903265" sldId="2147483763"/>
        </pc:sldMasterMkLst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1590431498" sldId="2147483752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4015524718" sldId="2147483753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867011613" sldId="2147483754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3847887360" sldId="2147483755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1325117989" sldId="2147483756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2505411530" sldId="2147483757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1124903925" sldId="2147483758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3128514164" sldId="2147483759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777143777" sldId="2147483760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3049588247" sldId="2147483761"/>
          </pc:sldLayoutMkLst>
        </pc:sldLayoutChg>
        <pc:sldLayoutChg chg="add del">
          <pc:chgData name="Nikola Kostadinov Nikolov (2113703)" userId="S::2113703@student.uwtsd.ac.uk::59352c93-ec59-4be3-807a-accc37b59e03" providerId="AD" clId="Web-{D9255939-A6DC-4D2B-B27F-A50866CCDFC8}" dt="2021-10-09T18:16:31.628" v="3"/>
          <pc:sldLayoutMkLst>
            <pc:docMk/>
            <pc:sldMasterMk cId="3006903265" sldId="2147483763"/>
            <pc:sldLayoutMk cId="1748229547" sldId="2147483762"/>
          </pc:sldLayoutMkLst>
        </pc:sldLayoutChg>
      </pc:sldMasterChg>
      <pc:sldMasterChg chg="add del addSldLayout delSldLayout modSldLayout">
        <pc:chgData name="Nikola Kostadinov Nikolov (2113703)" userId="S::2113703@student.uwtsd.ac.uk::59352c93-ec59-4be3-807a-accc37b59e03" providerId="AD" clId="Web-{D9255939-A6DC-4D2B-B27F-A50866CCDFC8}" dt="2021-10-09T18:19:37.679" v="4"/>
        <pc:sldMasterMkLst>
          <pc:docMk/>
          <pc:sldMasterMk cId="134848964" sldId="2147483764"/>
        </pc:sldMasterMkLst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1294625590" sldId="214748376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4029219106" sldId="214748376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2194874144" sldId="2147483767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3070972194" sldId="2147483768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2620120089" sldId="2147483769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1404613417" sldId="2147483770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2580322300" sldId="214748377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1399479354" sldId="214748377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4096534263" sldId="214748377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3464004879" sldId="214748377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134848964" sldId="2147483764"/>
            <pc:sldLayoutMk cId="1314419387" sldId="2147483775"/>
          </pc:sldLayoutMkLst>
        </pc:sldLayoutChg>
      </pc:sldMasterChg>
      <pc:sldMasterChg chg="add addSldLayout modSldLayout">
        <pc:chgData name="Nikola Kostadinov Nikolov (2113703)" userId="S::2113703@student.uwtsd.ac.uk::59352c93-ec59-4be3-807a-accc37b59e03" providerId="AD" clId="Web-{D9255939-A6DC-4D2B-B27F-A50866CCDFC8}" dt="2021-10-09T18:19:37.679" v="4"/>
        <pc:sldMasterMkLst>
          <pc:docMk/>
          <pc:sldMasterMk cId="3657349260" sldId="2147483776"/>
        </pc:sldMasterMkLst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1962676751" sldId="2147483777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2137439758" sldId="2147483778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513332207" sldId="2147483779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2551785287" sldId="2147483780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019079830" sldId="2147483781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669281534" sldId="2147483782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897670518" sldId="2147483783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927883851" sldId="2147483784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3729312905" sldId="2147483785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1049028171" sldId="2147483786"/>
          </pc:sldLayoutMkLst>
        </pc:sldLayoutChg>
        <pc:sldLayoutChg chg="add mod replId">
          <pc:chgData name="Nikola Kostadinov Nikolov (2113703)" userId="S::2113703@student.uwtsd.ac.uk::59352c93-ec59-4be3-807a-accc37b59e03" providerId="AD" clId="Web-{D9255939-A6DC-4D2B-B27F-A50866CCDFC8}" dt="2021-10-09T18:19:37.679" v="4"/>
          <pc:sldLayoutMkLst>
            <pc:docMk/>
            <pc:sldMasterMk cId="3657349260" sldId="2147483776"/>
            <pc:sldLayoutMk cId="1310319151" sldId="214748378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0B3201-53DA-418D-A39D-3217705124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DA7F885E-6B24-4CED-8B0B-A23B1E4DA6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Cleaning Products</a:t>
          </a:r>
          <a:endParaRPr lang="en-US"/>
        </a:p>
      </dgm:t>
    </dgm:pt>
    <dgm:pt modelId="{645971F2-D4C1-493B-AFBE-4F74F4B0ABDD}" type="parTrans" cxnId="{E38DC783-387D-474F-9249-D9483AF323EA}">
      <dgm:prSet/>
      <dgm:spPr/>
      <dgm:t>
        <a:bodyPr/>
        <a:lstStyle/>
        <a:p>
          <a:endParaRPr lang="en-US"/>
        </a:p>
      </dgm:t>
    </dgm:pt>
    <dgm:pt modelId="{72D49287-6F81-4EFF-9E9A-B36BDEB6C2F5}" type="sibTrans" cxnId="{E38DC783-387D-474F-9249-D9483AF323EA}">
      <dgm:prSet/>
      <dgm:spPr/>
      <dgm:t>
        <a:bodyPr/>
        <a:lstStyle/>
        <a:p>
          <a:endParaRPr lang="en-US"/>
        </a:p>
      </dgm:t>
    </dgm:pt>
    <dgm:pt modelId="{3C7AB4FD-246B-45A1-A482-AF75BDB8CA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Pesticed residens on fruit and vegetables</a:t>
          </a:r>
          <a:endParaRPr lang="en-US"/>
        </a:p>
      </dgm:t>
    </dgm:pt>
    <dgm:pt modelId="{EE09B1C3-F2E2-4CB9-8ACA-2BD44F56EAAA}" type="parTrans" cxnId="{72D0BC4E-CAF1-46AE-8C71-46752E8A14D3}">
      <dgm:prSet/>
      <dgm:spPr/>
      <dgm:t>
        <a:bodyPr/>
        <a:lstStyle/>
        <a:p>
          <a:endParaRPr lang="en-US"/>
        </a:p>
      </dgm:t>
    </dgm:pt>
    <dgm:pt modelId="{94BACF12-1C5D-437F-86FA-4B9DF1059905}" type="sibTrans" cxnId="{72D0BC4E-CAF1-46AE-8C71-46752E8A14D3}">
      <dgm:prSet/>
      <dgm:spPr/>
      <dgm:t>
        <a:bodyPr/>
        <a:lstStyle/>
        <a:p>
          <a:endParaRPr lang="en-US"/>
        </a:p>
      </dgm:t>
    </dgm:pt>
    <dgm:pt modelId="{1B8EBA11-E268-4A50-AA6F-2AEF57D597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Chemicals used in the garden</a:t>
          </a:r>
          <a:endParaRPr lang="en-US"/>
        </a:p>
      </dgm:t>
    </dgm:pt>
    <dgm:pt modelId="{BEB572A8-C45E-4FD7-B95E-290925834BB8}" type="parTrans" cxnId="{2CD69949-E176-4F9A-8CF0-2A8F414571FE}">
      <dgm:prSet/>
      <dgm:spPr/>
      <dgm:t>
        <a:bodyPr/>
        <a:lstStyle/>
        <a:p>
          <a:endParaRPr lang="en-US"/>
        </a:p>
      </dgm:t>
    </dgm:pt>
    <dgm:pt modelId="{28EA0826-4E92-4C21-9015-5F100C939333}" type="sibTrans" cxnId="{2CD69949-E176-4F9A-8CF0-2A8F414571FE}">
      <dgm:prSet/>
      <dgm:spPr/>
      <dgm:t>
        <a:bodyPr/>
        <a:lstStyle/>
        <a:p>
          <a:endParaRPr lang="en-US"/>
        </a:p>
      </dgm:t>
    </dgm:pt>
    <dgm:pt modelId="{4D3127B2-CAB8-4A41-AF3B-E3C4E0157A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Enzymes within foods which producechemicalsto spoil food </a:t>
          </a:r>
          <a:endParaRPr lang="en-US"/>
        </a:p>
      </dgm:t>
    </dgm:pt>
    <dgm:pt modelId="{3F08508C-62CB-485E-8E18-6E96213C15BE}" type="parTrans" cxnId="{47548317-EA44-4B33-BB21-487F3914E5DA}">
      <dgm:prSet/>
      <dgm:spPr/>
      <dgm:t>
        <a:bodyPr/>
        <a:lstStyle/>
        <a:p>
          <a:endParaRPr lang="en-US"/>
        </a:p>
      </dgm:t>
    </dgm:pt>
    <dgm:pt modelId="{F6921C5B-D820-49C8-91C9-B3A4D241D2E2}" type="sibTrans" cxnId="{47548317-EA44-4B33-BB21-487F3914E5DA}">
      <dgm:prSet/>
      <dgm:spPr/>
      <dgm:t>
        <a:bodyPr/>
        <a:lstStyle/>
        <a:p>
          <a:endParaRPr lang="en-US"/>
        </a:p>
      </dgm:t>
    </dgm:pt>
    <dgm:pt modelId="{0252232F-AF26-4CD5-9F9D-B9082D0328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Pesticides,Insecticedes cleanings chemicals</a:t>
          </a:r>
          <a:endParaRPr lang="en-US"/>
        </a:p>
      </dgm:t>
    </dgm:pt>
    <dgm:pt modelId="{23725314-1672-4ABB-9C42-A5178CC3CED8}" type="parTrans" cxnId="{4BD452DE-3C2B-49D3-8DC7-219EE369F75D}">
      <dgm:prSet/>
      <dgm:spPr/>
      <dgm:t>
        <a:bodyPr/>
        <a:lstStyle/>
        <a:p>
          <a:endParaRPr lang="en-US"/>
        </a:p>
      </dgm:t>
    </dgm:pt>
    <dgm:pt modelId="{EC5596DB-AD50-43A1-801B-39C7BD6AB4DE}" type="sibTrans" cxnId="{4BD452DE-3C2B-49D3-8DC7-219EE369F75D}">
      <dgm:prSet/>
      <dgm:spPr/>
      <dgm:t>
        <a:bodyPr/>
        <a:lstStyle/>
        <a:p>
          <a:endParaRPr lang="en-US"/>
        </a:p>
      </dgm:t>
    </dgm:pt>
    <dgm:pt modelId="{AD2FA0E5-7BB2-493E-AE96-5A49923044CA}" type="pres">
      <dgm:prSet presAssocID="{5D0B3201-53DA-418D-A39D-321770512480}" presName="root" presStyleCnt="0">
        <dgm:presLayoutVars>
          <dgm:dir/>
          <dgm:resizeHandles val="exact"/>
        </dgm:presLayoutVars>
      </dgm:prSet>
      <dgm:spPr/>
    </dgm:pt>
    <dgm:pt modelId="{83D377A6-CA44-4BC7-B0FE-384C5366DD14}" type="pres">
      <dgm:prSet presAssocID="{DA7F885E-6B24-4CED-8B0B-A23B1E4DA675}" presName="compNode" presStyleCnt="0"/>
      <dgm:spPr/>
    </dgm:pt>
    <dgm:pt modelId="{77971D61-0E51-4463-9459-8D1B93E5EEEB}" type="pres">
      <dgm:prSet presAssocID="{DA7F885E-6B24-4CED-8B0B-A23B1E4DA675}" presName="bgRect" presStyleLbl="bgShp" presStyleIdx="0" presStyleCnt="5"/>
      <dgm:spPr/>
    </dgm:pt>
    <dgm:pt modelId="{3D7C3771-EAB9-4842-95A7-A4E62BFCE17A}" type="pres">
      <dgm:prSet presAssocID="{DA7F885E-6B24-4CED-8B0B-A23B1E4DA67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A1F2D79C-48C2-43DA-9144-3C8CFFD4656A}" type="pres">
      <dgm:prSet presAssocID="{DA7F885E-6B24-4CED-8B0B-A23B1E4DA675}" presName="spaceRect" presStyleCnt="0"/>
      <dgm:spPr/>
    </dgm:pt>
    <dgm:pt modelId="{56AACD8D-BCEB-4341-BFFC-8CC8EB89CD47}" type="pres">
      <dgm:prSet presAssocID="{DA7F885E-6B24-4CED-8B0B-A23B1E4DA675}" presName="parTx" presStyleLbl="revTx" presStyleIdx="0" presStyleCnt="5">
        <dgm:presLayoutVars>
          <dgm:chMax val="0"/>
          <dgm:chPref val="0"/>
        </dgm:presLayoutVars>
      </dgm:prSet>
      <dgm:spPr/>
    </dgm:pt>
    <dgm:pt modelId="{04FFD782-DA29-424B-9081-DDF62764C3B2}" type="pres">
      <dgm:prSet presAssocID="{72D49287-6F81-4EFF-9E9A-B36BDEB6C2F5}" presName="sibTrans" presStyleCnt="0"/>
      <dgm:spPr/>
    </dgm:pt>
    <dgm:pt modelId="{7DE35F77-4142-496C-911A-BA2A4740D6E8}" type="pres">
      <dgm:prSet presAssocID="{3C7AB4FD-246B-45A1-A482-AF75BDB8CA55}" presName="compNode" presStyleCnt="0"/>
      <dgm:spPr/>
    </dgm:pt>
    <dgm:pt modelId="{C9A913AE-4A96-4D54-8F38-A7A888242DD6}" type="pres">
      <dgm:prSet presAssocID="{3C7AB4FD-246B-45A1-A482-AF75BDB8CA55}" presName="bgRect" presStyleLbl="bgShp" presStyleIdx="1" presStyleCnt="5"/>
      <dgm:spPr/>
    </dgm:pt>
    <dgm:pt modelId="{10944514-CC05-4DEA-8406-67C1E6B50ADD}" type="pres">
      <dgm:prSet presAssocID="{3C7AB4FD-246B-45A1-A482-AF75BDB8CA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06A93139-32A0-4F68-96B1-952CB70BC664}" type="pres">
      <dgm:prSet presAssocID="{3C7AB4FD-246B-45A1-A482-AF75BDB8CA55}" presName="spaceRect" presStyleCnt="0"/>
      <dgm:spPr/>
    </dgm:pt>
    <dgm:pt modelId="{B686A1E2-C810-4331-A3BB-183176AE2545}" type="pres">
      <dgm:prSet presAssocID="{3C7AB4FD-246B-45A1-A482-AF75BDB8CA55}" presName="parTx" presStyleLbl="revTx" presStyleIdx="1" presStyleCnt="5">
        <dgm:presLayoutVars>
          <dgm:chMax val="0"/>
          <dgm:chPref val="0"/>
        </dgm:presLayoutVars>
      </dgm:prSet>
      <dgm:spPr/>
    </dgm:pt>
    <dgm:pt modelId="{042A5C0C-A73C-460A-9F9E-3D4D56EAD4EC}" type="pres">
      <dgm:prSet presAssocID="{94BACF12-1C5D-437F-86FA-4B9DF1059905}" presName="sibTrans" presStyleCnt="0"/>
      <dgm:spPr/>
    </dgm:pt>
    <dgm:pt modelId="{33F37694-3CB7-4134-9F7E-F584186EB48A}" type="pres">
      <dgm:prSet presAssocID="{1B8EBA11-E268-4A50-AA6F-2AEF57D597A3}" presName="compNode" presStyleCnt="0"/>
      <dgm:spPr/>
    </dgm:pt>
    <dgm:pt modelId="{9D992AB9-311E-4098-AEED-78937335CE82}" type="pres">
      <dgm:prSet presAssocID="{1B8EBA11-E268-4A50-AA6F-2AEF57D597A3}" presName="bgRect" presStyleLbl="bgShp" presStyleIdx="2" presStyleCnt="5"/>
      <dgm:spPr/>
    </dgm:pt>
    <dgm:pt modelId="{9A823CE4-340F-4FB9-935E-E77994639D8B}" type="pres">
      <dgm:prSet presAssocID="{1B8EBA11-E268-4A50-AA6F-2AEF57D597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D29EC1F3-5AB2-45C2-A7FA-DEEA75F708BC}" type="pres">
      <dgm:prSet presAssocID="{1B8EBA11-E268-4A50-AA6F-2AEF57D597A3}" presName="spaceRect" presStyleCnt="0"/>
      <dgm:spPr/>
    </dgm:pt>
    <dgm:pt modelId="{BE2303DA-774C-4D46-AADF-94B0546F04E5}" type="pres">
      <dgm:prSet presAssocID="{1B8EBA11-E268-4A50-AA6F-2AEF57D597A3}" presName="parTx" presStyleLbl="revTx" presStyleIdx="2" presStyleCnt="5">
        <dgm:presLayoutVars>
          <dgm:chMax val="0"/>
          <dgm:chPref val="0"/>
        </dgm:presLayoutVars>
      </dgm:prSet>
      <dgm:spPr/>
    </dgm:pt>
    <dgm:pt modelId="{7FB36444-9420-4E10-948A-819D0B83794A}" type="pres">
      <dgm:prSet presAssocID="{28EA0826-4E92-4C21-9015-5F100C939333}" presName="sibTrans" presStyleCnt="0"/>
      <dgm:spPr/>
    </dgm:pt>
    <dgm:pt modelId="{33CD84FF-2FEE-419C-AD1F-173B3FB781E2}" type="pres">
      <dgm:prSet presAssocID="{4D3127B2-CAB8-4A41-AF3B-E3C4E0157AD7}" presName="compNode" presStyleCnt="0"/>
      <dgm:spPr/>
    </dgm:pt>
    <dgm:pt modelId="{634C1190-031A-451A-82A7-CA17C32F3DC6}" type="pres">
      <dgm:prSet presAssocID="{4D3127B2-CAB8-4A41-AF3B-E3C4E0157AD7}" presName="bgRect" presStyleLbl="bgShp" presStyleIdx="3" presStyleCnt="5"/>
      <dgm:spPr/>
    </dgm:pt>
    <dgm:pt modelId="{8DB184B5-49BC-439A-B106-0B023CC2472A}" type="pres">
      <dgm:prSet presAssocID="{4D3127B2-CAB8-4A41-AF3B-E3C4E0157AD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38C013F-82FF-4AF2-A54B-24A2143A7521}" type="pres">
      <dgm:prSet presAssocID="{4D3127B2-CAB8-4A41-AF3B-E3C4E0157AD7}" presName="spaceRect" presStyleCnt="0"/>
      <dgm:spPr/>
    </dgm:pt>
    <dgm:pt modelId="{9EA55327-F182-444B-9E62-C0878CD8F8D0}" type="pres">
      <dgm:prSet presAssocID="{4D3127B2-CAB8-4A41-AF3B-E3C4E0157AD7}" presName="parTx" presStyleLbl="revTx" presStyleIdx="3" presStyleCnt="5">
        <dgm:presLayoutVars>
          <dgm:chMax val="0"/>
          <dgm:chPref val="0"/>
        </dgm:presLayoutVars>
      </dgm:prSet>
      <dgm:spPr/>
    </dgm:pt>
    <dgm:pt modelId="{029E0B2D-67A1-47F7-BC79-2287BAEA597F}" type="pres">
      <dgm:prSet presAssocID="{F6921C5B-D820-49C8-91C9-B3A4D241D2E2}" presName="sibTrans" presStyleCnt="0"/>
      <dgm:spPr/>
    </dgm:pt>
    <dgm:pt modelId="{1CDA40E1-2EAF-418E-A401-303EF2645CCC}" type="pres">
      <dgm:prSet presAssocID="{0252232F-AF26-4CD5-9F9D-B9082D0328A6}" presName="compNode" presStyleCnt="0"/>
      <dgm:spPr/>
    </dgm:pt>
    <dgm:pt modelId="{6253BA72-613E-44EF-B5D6-9B020813C079}" type="pres">
      <dgm:prSet presAssocID="{0252232F-AF26-4CD5-9F9D-B9082D0328A6}" presName="bgRect" presStyleLbl="bgShp" presStyleIdx="4" presStyleCnt="5"/>
      <dgm:spPr/>
    </dgm:pt>
    <dgm:pt modelId="{0E119D57-D0A7-4845-A7FA-35091F1810B7}" type="pres">
      <dgm:prSet presAssocID="{0252232F-AF26-4CD5-9F9D-B9082D0328A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23D34867-A3FC-434E-ABFF-E24F8F8605C0}" type="pres">
      <dgm:prSet presAssocID="{0252232F-AF26-4CD5-9F9D-B9082D0328A6}" presName="spaceRect" presStyleCnt="0"/>
      <dgm:spPr/>
    </dgm:pt>
    <dgm:pt modelId="{3CE591C6-79E8-43D1-AFB9-E0293ACC39E0}" type="pres">
      <dgm:prSet presAssocID="{0252232F-AF26-4CD5-9F9D-B9082D0328A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0CB0B12-A521-487B-BC94-A3BA14A059F5}" type="presOf" srcId="{DA7F885E-6B24-4CED-8B0B-A23B1E4DA675}" destId="{56AACD8D-BCEB-4341-BFFC-8CC8EB89CD47}" srcOrd="0" destOrd="0" presId="urn:microsoft.com/office/officeart/2018/2/layout/IconVerticalSolidList"/>
    <dgm:cxn modelId="{47548317-EA44-4B33-BB21-487F3914E5DA}" srcId="{5D0B3201-53DA-418D-A39D-321770512480}" destId="{4D3127B2-CAB8-4A41-AF3B-E3C4E0157AD7}" srcOrd="3" destOrd="0" parTransId="{3F08508C-62CB-485E-8E18-6E96213C15BE}" sibTransId="{F6921C5B-D820-49C8-91C9-B3A4D241D2E2}"/>
    <dgm:cxn modelId="{B874ED19-1791-401C-9E54-93A36C6DE53E}" type="presOf" srcId="{4D3127B2-CAB8-4A41-AF3B-E3C4E0157AD7}" destId="{9EA55327-F182-444B-9E62-C0878CD8F8D0}" srcOrd="0" destOrd="0" presId="urn:microsoft.com/office/officeart/2018/2/layout/IconVerticalSolidList"/>
    <dgm:cxn modelId="{05FFDA1F-76BC-4AB1-A008-57D757848C53}" type="presOf" srcId="{0252232F-AF26-4CD5-9F9D-B9082D0328A6}" destId="{3CE591C6-79E8-43D1-AFB9-E0293ACC39E0}" srcOrd="0" destOrd="0" presId="urn:microsoft.com/office/officeart/2018/2/layout/IconVerticalSolidList"/>
    <dgm:cxn modelId="{2CD69949-E176-4F9A-8CF0-2A8F414571FE}" srcId="{5D0B3201-53DA-418D-A39D-321770512480}" destId="{1B8EBA11-E268-4A50-AA6F-2AEF57D597A3}" srcOrd="2" destOrd="0" parTransId="{BEB572A8-C45E-4FD7-B95E-290925834BB8}" sibTransId="{28EA0826-4E92-4C21-9015-5F100C939333}"/>
    <dgm:cxn modelId="{A4944B6A-744D-43A5-81B8-EB98C4038475}" type="presOf" srcId="{3C7AB4FD-246B-45A1-A482-AF75BDB8CA55}" destId="{B686A1E2-C810-4331-A3BB-183176AE2545}" srcOrd="0" destOrd="0" presId="urn:microsoft.com/office/officeart/2018/2/layout/IconVerticalSolidList"/>
    <dgm:cxn modelId="{72D0BC4E-CAF1-46AE-8C71-46752E8A14D3}" srcId="{5D0B3201-53DA-418D-A39D-321770512480}" destId="{3C7AB4FD-246B-45A1-A482-AF75BDB8CA55}" srcOrd="1" destOrd="0" parTransId="{EE09B1C3-F2E2-4CB9-8ACA-2BD44F56EAAA}" sibTransId="{94BACF12-1C5D-437F-86FA-4B9DF1059905}"/>
    <dgm:cxn modelId="{E38DC783-387D-474F-9249-D9483AF323EA}" srcId="{5D0B3201-53DA-418D-A39D-321770512480}" destId="{DA7F885E-6B24-4CED-8B0B-A23B1E4DA675}" srcOrd="0" destOrd="0" parTransId="{645971F2-D4C1-493B-AFBE-4F74F4B0ABDD}" sibTransId="{72D49287-6F81-4EFF-9E9A-B36BDEB6C2F5}"/>
    <dgm:cxn modelId="{80D67BBB-2581-4C68-AEE3-53E5696D4005}" type="presOf" srcId="{1B8EBA11-E268-4A50-AA6F-2AEF57D597A3}" destId="{BE2303DA-774C-4D46-AADF-94B0546F04E5}" srcOrd="0" destOrd="0" presId="urn:microsoft.com/office/officeart/2018/2/layout/IconVerticalSolidList"/>
    <dgm:cxn modelId="{4BD452DE-3C2B-49D3-8DC7-219EE369F75D}" srcId="{5D0B3201-53DA-418D-A39D-321770512480}" destId="{0252232F-AF26-4CD5-9F9D-B9082D0328A6}" srcOrd="4" destOrd="0" parTransId="{23725314-1672-4ABB-9C42-A5178CC3CED8}" sibTransId="{EC5596DB-AD50-43A1-801B-39C7BD6AB4DE}"/>
    <dgm:cxn modelId="{4AB687F7-E16B-452F-9F54-65FBEBE9976F}" type="presOf" srcId="{5D0B3201-53DA-418D-A39D-321770512480}" destId="{AD2FA0E5-7BB2-493E-AE96-5A49923044CA}" srcOrd="0" destOrd="0" presId="urn:microsoft.com/office/officeart/2018/2/layout/IconVerticalSolidList"/>
    <dgm:cxn modelId="{D441C525-95FC-45BE-B12E-81F20F8C9C7A}" type="presParOf" srcId="{AD2FA0E5-7BB2-493E-AE96-5A49923044CA}" destId="{83D377A6-CA44-4BC7-B0FE-384C5366DD14}" srcOrd="0" destOrd="0" presId="urn:microsoft.com/office/officeart/2018/2/layout/IconVerticalSolidList"/>
    <dgm:cxn modelId="{1B64904B-0172-4B0E-AC7B-C9C66791B45E}" type="presParOf" srcId="{83D377A6-CA44-4BC7-B0FE-384C5366DD14}" destId="{77971D61-0E51-4463-9459-8D1B93E5EEEB}" srcOrd="0" destOrd="0" presId="urn:microsoft.com/office/officeart/2018/2/layout/IconVerticalSolidList"/>
    <dgm:cxn modelId="{B8EB0D26-54E2-494F-A936-BC7471E1EFA6}" type="presParOf" srcId="{83D377A6-CA44-4BC7-B0FE-384C5366DD14}" destId="{3D7C3771-EAB9-4842-95A7-A4E62BFCE17A}" srcOrd="1" destOrd="0" presId="urn:microsoft.com/office/officeart/2018/2/layout/IconVerticalSolidList"/>
    <dgm:cxn modelId="{0A9704CD-E8E4-4783-8A30-A7D82427E676}" type="presParOf" srcId="{83D377A6-CA44-4BC7-B0FE-384C5366DD14}" destId="{A1F2D79C-48C2-43DA-9144-3C8CFFD4656A}" srcOrd="2" destOrd="0" presId="urn:microsoft.com/office/officeart/2018/2/layout/IconVerticalSolidList"/>
    <dgm:cxn modelId="{246B684A-E794-44FF-92D9-512FF72B7BBD}" type="presParOf" srcId="{83D377A6-CA44-4BC7-B0FE-384C5366DD14}" destId="{56AACD8D-BCEB-4341-BFFC-8CC8EB89CD47}" srcOrd="3" destOrd="0" presId="urn:microsoft.com/office/officeart/2018/2/layout/IconVerticalSolidList"/>
    <dgm:cxn modelId="{8F3AD0B1-53E1-4A66-B04A-24CF99FBBA24}" type="presParOf" srcId="{AD2FA0E5-7BB2-493E-AE96-5A49923044CA}" destId="{04FFD782-DA29-424B-9081-DDF62764C3B2}" srcOrd="1" destOrd="0" presId="urn:microsoft.com/office/officeart/2018/2/layout/IconVerticalSolidList"/>
    <dgm:cxn modelId="{BEFE6A09-54E9-4DA6-B1D1-F64DA98D658A}" type="presParOf" srcId="{AD2FA0E5-7BB2-493E-AE96-5A49923044CA}" destId="{7DE35F77-4142-496C-911A-BA2A4740D6E8}" srcOrd="2" destOrd="0" presId="urn:microsoft.com/office/officeart/2018/2/layout/IconVerticalSolidList"/>
    <dgm:cxn modelId="{D21A3139-2994-4A17-B8B9-6892B52D28B2}" type="presParOf" srcId="{7DE35F77-4142-496C-911A-BA2A4740D6E8}" destId="{C9A913AE-4A96-4D54-8F38-A7A888242DD6}" srcOrd="0" destOrd="0" presId="urn:microsoft.com/office/officeart/2018/2/layout/IconVerticalSolidList"/>
    <dgm:cxn modelId="{8A517150-3A44-47CA-8D77-665287D7FF3A}" type="presParOf" srcId="{7DE35F77-4142-496C-911A-BA2A4740D6E8}" destId="{10944514-CC05-4DEA-8406-67C1E6B50ADD}" srcOrd="1" destOrd="0" presId="urn:microsoft.com/office/officeart/2018/2/layout/IconVerticalSolidList"/>
    <dgm:cxn modelId="{33B29B99-81A8-4968-9909-E7D5CC31D8BC}" type="presParOf" srcId="{7DE35F77-4142-496C-911A-BA2A4740D6E8}" destId="{06A93139-32A0-4F68-96B1-952CB70BC664}" srcOrd="2" destOrd="0" presId="urn:microsoft.com/office/officeart/2018/2/layout/IconVerticalSolidList"/>
    <dgm:cxn modelId="{E002593C-52E2-4748-B042-31BBE3149FE8}" type="presParOf" srcId="{7DE35F77-4142-496C-911A-BA2A4740D6E8}" destId="{B686A1E2-C810-4331-A3BB-183176AE2545}" srcOrd="3" destOrd="0" presId="urn:microsoft.com/office/officeart/2018/2/layout/IconVerticalSolidList"/>
    <dgm:cxn modelId="{9D4D0950-6B59-41B8-AC6B-F67BB7037334}" type="presParOf" srcId="{AD2FA0E5-7BB2-493E-AE96-5A49923044CA}" destId="{042A5C0C-A73C-460A-9F9E-3D4D56EAD4EC}" srcOrd="3" destOrd="0" presId="urn:microsoft.com/office/officeart/2018/2/layout/IconVerticalSolidList"/>
    <dgm:cxn modelId="{308AD0B3-AA58-463A-A25B-800B9797A659}" type="presParOf" srcId="{AD2FA0E5-7BB2-493E-AE96-5A49923044CA}" destId="{33F37694-3CB7-4134-9F7E-F584186EB48A}" srcOrd="4" destOrd="0" presId="urn:microsoft.com/office/officeart/2018/2/layout/IconVerticalSolidList"/>
    <dgm:cxn modelId="{39138B96-5651-45AC-B680-2ABF72D174E4}" type="presParOf" srcId="{33F37694-3CB7-4134-9F7E-F584186EB48A}" destId="{9D992AB9-311E-4098-AEED-78937335CE82}" srcOrd="0" destOrd="0" presId="urn:microsoft.com/office/officeart/2018/2/layout/IconVerticalSolidList"/>
    <dgm:cxn modelId="{D22CF3D1-B78C-48F0-9BE2-8DCAE4266A54}" type="presParOf" srcId="{33F37694-3CB7-4134-9F7E-F584186EB48A}" destId="{9A823CE4-340F-4FB9-935E-E77994639D8B}" srcOrd="1" destOrd="0" presId="urn:microsoft.com/office/officeart/2018/2/layout/IconVerticalSolidList"/>
    <dgm:cxn modelId="{DD20972A-BE84-48A8-B35D-ED907E32A008}" type="presParOf" srcId="{33F37694-3CB7-4134-9F7E-F584186EB48A}" destId="{D29EC1F3-5AB2-45C2-A7FA-DEEA75F708BC}" srcOrd="2" destOrd="0" presId="urn:microsoft.com/office/officeart/2018/2/layout/IconVerticalSolidList"/>
    <dgm:cxn modelId="{B8D598EB-2234-4C88-B474-631E4F46C94B}" type="presParOf" srcId="{33F37694-3CB7-4134-9F7E-F584186EB48A}" destId="{BE2303DA-774C-4D46-AADF-94B0546F04E5}" srcOrd="3" destOrd="0" presId="urn:microsoft.com/office/officeart/2018/2/layout/IconVerticalSolidList"/>
    <dgm:cxn modelId="{72B3BC7B-9DA9-498B-924F-835F11188D7F}" type="presParOf" srcId="{AD2FA0E5-7BB2-493E-AE96-5A49923044CA}" destId="{7FB36444-9420-4E10-948A-819D0B83794A}" srcOrd="5" destOrd="0" presId="urn:microsoft.com/office/officeart/2018/2/layout/IconVerticalSolidList"/>
    <dgm:cxn modelId="{6C4EE840-74D6-4B46-BD0C-D47142ACF771}" type="presParOf" srcId="{AD2FA0E5-7BB2-493E-AE96-5A49923044CA}" destId="{33CD84FF-2FEE-419C-AD1F-173B3FB781E2}" srcOrd="6" destOrd="0" presId="urn:microsoft.com/office/officeart/2018/2/layout/IconVerticalSolidList"/>
    <dgm:cxn modelId="{DA881B4E-CA76-4D62-906F-34A493012C5F}" type="presParOf" srcId="{33CD84FF-2FEE-419C-AD1F-173B3FB781E2}" destId="{634C1190-031A-451A-82A7-CA17C32F3DC6}" srcOrd="0" destOrd="0" presId="urn:microsoft.com/office/officeart/2018/2/layout/IconVerticalSolidList"/>
    <dgm:cxn modelId="{8AD3B078-B026-4C89-94D5-51F13DBF1BE3}" type="presParOf" srcId="{33CD84FF-2FEE-419C-AD1F-173B3FB781E2}" destId="{8DB184B5-49BC-439A-B106-0B023CC2472A}" srcOrd="1" destOrd="0" presId="urn:microsoft.com/office/officeart/2018/2/layout/IconVerticalSolidList"/>
    <dgm:cxn modelId="{0B4A07FA-0A3A-44DD-BF46-930024E96AAD}" type="presParOf" srcId="{33CD84FF-2FEE-419C-AD1F-173B3FB781E2}" destId="{D38C013F-82FF-4AF2-A54B-24A2143A7521}" srcOrd="2" destOrd="0" presId="urn:microsoft.com/office/officeart/2018/2/layout/IconVerticalSolidList"/>
    <dgm:cxn modelId="{230778B0-95EE-4CCF-B4F0-8546CA99C7AF}" type="presParOf" srcId="{33CD84FF-2FEE-419C-AD1F-173B3FB781E2}" destId="{9EA55327-F182-444B-9E62-C0878CD8F8D0}" srcOrd="3" destOrd="0" presId="urn:microsoft.com/office/officeart/2018/2/layout/IconVerticalSolidList"/>
    <dgm:cxn modelId="{48B97A4A-DA7D-4C44-B0F2-40C613EE3F7B}" type="presParOf" srcId="{AD2FA0E5-7BB2-493E-AE96-5A49923044CA}" destId="{029E0B2D-67A1-47F7-BC79-2287BAEA597F}" srcOrd="7" destOrd="0" presId="urn:microsoft.com/office/officeart/2018/2/layout/IconVerticalSolidList"/>
    <dgm:cxn modelId="{B7B7AB8A-3F1C-440E-898C-C900FED6BE35}" type="presParOf" srcId="{AD2FA0E5-7BB2-493E-AE96-5A49923044CA}" destId="{1CDA40E1-2EAF-418E-A401-303EF2645CCC}" srcOrd="8" destOrd="0" presId="urn:microsoft.com/office/officeart/2018/2/layout/IconVerticalSolidList"/>
    <dgm:cxn modelId="{0C570E0C-2BC2-4885-848E-DB37632D2DA7}" type="presParOf" srcId="{1CDA40E1-2EAF-418E-A401-303EF2645CCC}" destId="{6253BA72-613E-44EF-B5D6-9B020813C079}" srcOrd="0" destOrd="0" presId="urn:microsoft.com/office/officeart/2018/2/layout/IconVerticalSolidList"/>
    <dgm:cxn modelId="{6221EE08-5CBB-4050-BE0A-61FCAE191E0C}" type="presParOf" srcId="{1CDA40E1-2EAF-418E-A401-303EF2645CCC}" destId="{0E119D57-D0A7-4845-A7FA-35091F1810B7}" srcOrd="1" destOrd="0" presId="urn:microsoft.com/office/officeart/2018/2/layout/IconVerticalSolidList"/>
    <dgm:cxn modelId="{7BF99BB0-85E3-4A9E-BB1A-A30A26B3F8E5}" type="presParOf" srcId="{1CDA40E1-2EAF-418E-A401-303EF2645CCC}" destId="{23D34867-A3FC-434E-ABFF-E24F8F8605C0}" srcOrd="2" destOrd="0" presId="urn:microsoft.com/office/officeart/2018/2/layout/IconVerticalSolidList"/>
    <dgm:cxn modelId="{BD9C1E0B-1197-4021-8B0B-EBC7F4A09B84}" type="presParOf" srcId="{1CDA40E1-2EAF-418E-A401-303EF2645CCC}" destId="{3CE591C6-79E8-43D1-AFB9-E0293ACC39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71D61-0E51-4463-9459-8D1B93E5EEEB}">
      <dsp:nvSpPr>
        <dsp:cNvPr id="0" name=""/>
        <dsp:cNvSpPr/>
      </dsp:nvSpPr>
      <dsp:spPr>
        <a:xfrm>
          <a:off x="0" y="328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C3771-EAB9-4842-95A7-A4E62BFCE17A}">
      <dsp:nvSpPr>
        <dsp:cNvPr id="0" name=""/>
        <dsp:cNvSpPr/>
      </dsp:nvSpPr>
      <dsp:spPr>
        <a:xfrm>
          <a:off x="211493" y="160591"/>
          <a:ext cx="384533" cy="3845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ACD8D-BCEB-4341-BFFC-8CC8EB89CD47}">
      <dsp:nvSpPr>
        <dsp:cNvPr id="0" name=""/>
        <dsp:cNvSpPr/>
      </dsp:nvSpPr>
      <dsp:spPr>
        <a:xfrm>
          <a:off x="807520" y="328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Cleaning Products</a:t>
          </a:r>
          <a:endParaRPr lang="en-US" sz="1900" kern="1200"/>
        </a:p>
      </dsp:txBody>
      <dsp:txXfrm>
        <a:off x="807520" y="3282"/>
        <a:ext cx="7978214" cy="699152"/>
      </dsp:txXfrm>
    </dsp:sp>
    <dsp:sp modelId="{C9A913AE-4A96-4D54-8F38-A7A888242DD6}">
      <dsp:nvSpPr>
        <dsp:cNvPr id="0" name=""/>
        <dsp:cNvSpPr/>
      </dsp:nvSpPr>
      <dsp:spPr>
        <a:xfrm>
          <a:off x="0" y="87722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44514-CC05-4DEA-8406-67C1E6B50ADD}">
      <dsp:nvSpPr>
        <dsp:cNvPr id="0" name=""/>
        <dsp:cNvSpPr/>
      </dsp:nvSpPr>
      <dsp:spPr>
        <a:xfrm>
          <a:off x="211493" y="1034531"/>
          <a:ext cx="384533" cy="3845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6A1E2-C810-4331-A3BB-183176AE2545}">
      <dsp:nvSpPr>
        <dsp:cNvPr id="0" name=""/>
        <dsp:cNvSpPr/>
      </dsp:nvSpPr>
      <dsp:spPr>
        <a:xfrm>
          <a:off x="807520" y="87722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Pesticed residens on fruit and vegetables</a:t>
          </a:r>
          <a:endParaRPr lang="en-US" sz="1900" kern="1200"/>
        </a:p>
      </dsp:txBody>
      <dsp:txXfrm>
        <a:off x="807520" y="877222"/>
        <a:ext cx="7978214" cy="699152"/>
      </dsp:txXfrm>
    </dsp:sp>
    <dsp:sp modelId="{9D992AB9-311E-4098-AEED-78937335CE82}">
      <dsp:nvSpPr>
        <dsp:cNvPr id="0" name=""/>
        <dsp:cNvSpPr/>
      </dsp:nvSpPr>
      <dsp:spPr>
        <a:xfrm>
          <a:off x="0" y="175116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23CE4-340F-4FB9-935E-E77994639D8B}">
      <dsp:nvSpPr>
        <dsp:cNvPr id="0" name=""/>
        <dsp:cNvSpPr/>
      </dsp:nvSpPr>
      <dsp:spPr>
        <a:xfrm>
          <a:off x="211493" y="1908472"/>
          <a:ext cx="384533" cy="3845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303DA-774C-4D46-AADF-94B0546F04E5}">
      <dsp:nvSpPr>
        <dsp:cNvPr id="0" name=""/>
        <dsp:cNvSpPr/>
      </dsp:nvSpPr>
      <dsp:spPr>
        <a:xfrm>
          <a:off x="807520" y="175116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Chemicals used in the garden</a:t>
          </a:r>
          <a:endParaRPr lang="en-US" sz="1900" kern="1200"/>
        </a:p>
      </dsp:txBody>
      <dsp:txXfrm>
        <a:off x="807520" y="1751162"/>
        <a:ext cx="7978214" cy="699152"/>
      </dsp:txXfrm>
    </dsp:sp>
    <dsp:sp modelId="{634C1190-031A-451A-82A7-CA17C32F3DC6}">
      <dsp:nvSpPr>
        <dsp:cNvPr id="0" name=""/>
        <dsp:cNvSpPr/>
      </dsp:nvSpPr>
      <dsp:spPr>
        <a:xfrm>
          <a:off x="0" y="2625103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184B5-49BC-439A-B106-0B023CC2472A}">
      <dsp:nvSpPr>
        <dsp:cNvPr id="0" name=""/>
        <dsp:cNvSpPr/>
      </dsp:nvSpPr>
      <dsp:spPr>
        <a:xfrm>
          <a:off x="211493" y="2782412"/>
          <a:ext cx="384533" cy="3845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55327-F182-444B-9E62-C0878CD8F8D0}">
      <dsp:nvSpPr>
        <dsp:cNvPr id="0" name=""/>
        <dsp:cNvSpPr/>
      </dsp:nvSpPr>
      <dsp:spPr>
        <a:xfrm>
          <a:off x="807520" y="2625103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Enzymes within foods which producechemicalsto spoil food </a:t>
          </a:r>
          <a:endParaRPr lang="en-US" sz="1900" kern="1200"/>
        </a:p>
      </dsp:txBody>
      <dsp:txXfrm>
        <a:off x="807520" y="2625103"/>
        <a:ext cx="7978214" cy="699152"/>
      </dsp:txXfrm>
    </dsp:sp>
    <dsp:sp modelId="{6253BA72-613E-44EF-B5D6-9B020813C079}">
      <dsp:nvSpPr>
        <dsp:cNvPr id="0" name=""/>
        <dsp:cNvSpPr/>
      </dsp:nvSpPr>
      <dsp:spPr>
        <a:xfrm>
          <a:off x="0" y="3499043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119D57-D0A7-4845-A7FA-35091F1810B7}">
      <dsp:nvSpPr>
        <dsp:cNvPr id="0" name=""/>
        <dsp:cNvSpPr/>
      </dsp:nvSpPr>
      <dsp:spPr>
        <a:xfrm>
          <a:off x="211493" y="3656352"/>
          <a:ext cx="384533" cy="3845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591C6-79E8-43D1-AFB9-E0293ACC39E0}">
      <dsp:nvSpPr>
        <dsp:cNvPr id="0" name=""/>
        <dsp:cNvSpPr/>
      </dsp:nvSpPr>
      <dsp:spPr>
        <a:xfrm>
          <a:off x="807520" y="3499043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Pesticides,Insecticedes cleanings chemicals</a:t>
          </a:r>
          <a:endParaRPr lang="en-US" sz="1900" kern="1200"/>
        </a:p>
      </dsp:txBody>
      <dsp:txXfrm>
        <a:off x="807520" y="3499043"/>
        <a:ext cx="7978214" cy="699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8F6B0E-BDBF-4802-8013-E7315AA05ED1}" type="datetimeFigureOut">
              <a:rPr lang="en-US"/>
              <a:t>10/11/2021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CA615-2616-4C88-A1E7-6A0BC41BDDAD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50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There are four types of hazards that you need to consider: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Microbiological hazards. Microbiological hazards include bacteria, yeasts, </a:t>
            </a:r>
            <a:r>
              <a:rPr lang="en-US" err="1"/>
              <a:t>moulds</a:t>
            </a:r>
            <a:r>
              <a:rPr lang="en-US"/>
              <a:t> and viruses.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Chemical hazards. ...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Physical hazards. ...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Allergens.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CA615-2616-4C88-A1E7-6A0BC41BDDAD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33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chemicals that might affect foods are;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CA615-2616-4C88-A1E7-6A0BC41BDDAD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10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CF1A1B0-862D-4909-A7DB-D8ADA062DFCA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>
            <a:lvl1pPr>
              <a:defRPr lang="en-US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4607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26881-8A08-449C-8D73-E5F201F814C1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6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B5A5E-0C07-4E93-A112-D37B4D166B30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629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F71C5-DC57-4358-A1EA-30C08AF6E3C5}" type="datetimeFigureOut">
              <a:rPr lang="en-US" dirty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376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26480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lang="en-US" sz="2000" b="0" kern="1200" spc="10" baseline="0" dirty="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1DBA-DE60-4731-B773-47AAA185C143}" type="datetimeFigureOut">
              <a:rPr lang="en-US" dirty="0"/>
              <a:t>10/11/2021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297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98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4A628-C83B-4C66-83F4-1711CE3738FD}" type="datetimeFigureOut">
              <a:rPr lang="en-US" dirty="0"/>
              <a:t>10/11/2021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11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C1D73-9400-43CA-A37F-F9B7D00DE14C}" type="datetimeFigureOut">
              <a:rPr lang="en-US" dirty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962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B7711-B905-4633-B4D7-6F3A49A2E7D9}" type="datetimeFigureOut">
              <a:rPr lang="en-US" dirty="0"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66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6144-9CB7-4E3A-B87E-A382F9BE05EF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58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D55F-46AB-4791-9172-4FA8DD3A6A9C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822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849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9C235CF-BDA2-4E7E-8BBD-350479985E74}" type="datetimeFigureOut">
              <a:rPr lang="en-US" dirty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969696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rgbClr val="777777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28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2113703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ood_safety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2112982@student.uwtsd.ac.uk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.ndsu.edu/pubs/yf/foods/fn657.pdf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87567" y="306174"/>
            <a:ext cx="6769837" cy="3681677"/>
          </a:xfrm>
        </p:spPr>
        <p:txBody>
          <a:bodyPr anchor="ctr">
            <a:normAutofit/>
          </a:bodyPr>
          <a:lstStyle/>
          <a:p>
            <a:r>
              <a:rPr lang="en-US" sz="2800">
                <a:latin typeface="Calibri"/>
                <a:cs typeface="Calibri"/>
              </a:rPr>
              <a:t>Nikola Nikolov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Work: Chef at Warwick University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Student email: </a:t>
            </a:r>
            <a:r>
              <a:rPr lang="en-US" sz="2800">
                <a:latin typeface="Calibri"/>
                <a:cs typeface="Calibri"/>
                <a:hlinkClick r:id="rId2"/>
              </a:rPr>
              <a:t>2113703@student.uwtsd.ac.uk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Black Toyota Rav4</a:t>
            </a:r>
            <a:br>
              <a:rPr lang="en-US" sz="2800">
                <a:latin typeface="Calibri"/>
                <a:cs typeface="Calibri"/>
              </a:rPr>
            </a:br>
            <a:endParaRPr lang="en-US" sz="2800">
              <a:latin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0187" y="5111969"/>
            <a:ext cx="2655042" cy="325727"/>
          </a:xfrm>
        </p:spPr>
        <p:txBody>
          <a:bodyPr anchor="ctr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B1DBF6B-699A-4882-83F7-779738FAB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098" y="-38533"/>
            <a:ext cx="3495605" cy="597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66435-D7E9-4D8D-912B-F9A6C2E24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830" y="640080"/>
            <a:ext cx="1989865" cy="860928"/>
          </a:xfrm>
        </p:spPr>
        <p:txBody>
          <a:bodyPr>
            <a:normAutofit/>
          </a:bodyPr>
          <a:lstStyle/>
          <a:p>
            <a:r>
              <a:rPr lang="en-US" sz="2000" err="1">
                <a:solidFill>
                  <a:srgbClr val="FF0000"/>
                </a:solidFill>
              </a:rPr>
              <a:t>haccp</a:t>
            </a:r>
            <a:br>
              <a:rPr lang="en-US" sz="3200"/>
            </a:br>
            <a:endParaRPr lang="en-US" sz="32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B44ECE3-40FD-40D9-B23C-51ED26A37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31" y="1277175"/>
            <a:ext cx="3690425" cy="49029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Biological Food Hazard</a:t>
            </a:r>
          </a:p>
          <a:p>
            <a:r>
              <a:rPr lang="en-US" sz="2000"/>
              <a:t>Chemical Food Hazard</a:t>
            </a:r>
          </a:p>
          <a:p>
            <a:r>
              <a:rPr lang="en-US" sz="2000"/>
              <a:t>Physical Food Hazard</a:t>
            </a:r>
          </a:p>
          <a:p>
            <a:r>
              <a:rPr lang="en-US" sz="2000"/>
              <a:t>Allergenic Food Hazard</a:t>
            </a:r>
          </a:p>
          <a:p>
            <a:endParaRPr lang="en-US" sz="2000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5277A2BC-415F-477A-8A53-4ABC40A086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59790" y="640080"/>
            <a:ext cx="4344747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31CEF5-6376-44C2-8291-0C17037877D9}"/>
              </a:ext>
            </a:extLst>
          </p:cNvPr>
          <p:cNvSpPr txBox="1"/>
          <p:nvPr/>
        </p:nvSpPr>
        <p:spPr>
          <a:xfrm>
            <a:off x="13529871" y="4541297"/>
            <a:ext cx="270298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3F9A4E-4DB1-4F3D-BE4E-37824E8C6861}"/>
              </a:ext>
            </a:extLst>
          </p:cNvPr>
          <p:cNvSpPr txBox="1"/>
          <p:nvPr/>
        </p:nvSpPr>
        <p:spPr>
          <a:xfrm>
            <a:off x="14583937" y="22990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9515CA-3A60-44E5-A102-BC50C30A5D3A}"/>
              </a:ext>
            </a:extLst>
          </p:cNvPr>
          <p:cNvSpPr txBox="1"/>
          <p:nvPr/>
        </p:nvSpPr>
        <p:spPr>
          <a:xfrm>
            <a:off x="5090299" y="-8012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FE9CD-19FB-4E84-8BAF-053DF90E7389}"/>
              </a:ext>
            </a:extLst>
          </p:cNvPr>
          <p:cNvSpPr txBox="1"/>
          <p:nvPr/>
        </p:nvSpPr>
        <p:spPr>
          <a:xfrm>
            <a:off x="13791735" y="34303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658818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8C216-DA80-4E7A-B09A-EFED40174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/>
              <a:t>Chemical Food Hazard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4F066A4-9499-47B2-BF4F-A1F072C42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922207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2553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2">
            <a:extLst>
              <a:ext uri="{FF2B5EF4-FFF2-40B4-BE49-F238E27FC236}">
                <a16:creationId xmlns:a16="http://schemas.microsoft.com/office/drawing/2014/main" id="{842261B7-FAAD-47CA-A9BE-38E09E2C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C15D136-D670-B544-A812-1AC134A7E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Hazard Analysis Critical Control Point</a:t>
            </a:r>
          </a:p>
        </p:txBody>
      </p:sp>
      <p:pic>
        <p:nvPicPr>
          <p:cNvPr id="2" name="Picture 3" descr="A picture containing person, person, wearing, glasses&#10;&#10;Description automatically generated">
            <a:extLst>
              <a:ext uri="{FF2B5EF4-FFF2-40B4-BE49-F238E27FC236}">
                <a16:creationId xmlns:a16="http://schemas.microsoft.com/office/drawing/2014/main" id="{EF9637FB-152A-4D45-9D52-91CE3FCD5D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900" r="6900" b="-1"/>
          <a:stretch/>
        </p:blipFill>
        <p:spPr>
          <a:xfrm>
            <a:off x="20" y="4565"/>
            <a:ext cx="4132901" cy="5784776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71B6943-C335-6F41-BC7F-DB1A251CB4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290" y="1828800"/>
            <a:ext cx="6015571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/>
            <a:r>
              <a:rPr lang="en-US" sz="3000"/>
              <a:t>Kiril </a:t>
            </a:r>
            <a:r>
              <a:rPr lang="en-US" sz="3000" err="1"/>
              <a:t>Uzunov</a:t>
            </a:r>
            <a:r>
              <a:rPr lang="en-US" sz="3000"/>
              <a:t> </a:t>
            </a:r>
          </a:p>
          <a:p>
            <a:pPr indent="-182880"/>
            <a:r>
              <a:rPr lang="en-US" sz="1800">
                <a:hlinkClick r:id="rId3"/>
              </a:rPr>
              <a:t>2112982@student.uwtsd.ac.uk</a:t>
            </a:r>
            <a:r>
              <a:rPr lang="en-US"/>
              <a:t> </a:t>
            </a:r>
          </a:p>
          <a:p>
            <a:pPr indent="-182880"/>
            <a:r>
              <a:rPr lang="en-US" sz="2400"/>
              <a:t>University of Wales Trinity Saint David</a:t>
            </a:r>
            <a:r>
              <a:rPr lang="en-US" sz="2800"/>
              <a:t> </a:t>
            </a:r>
          </a:p>
          <a:p>
            <a:pPr indent="-182880"/>
            <a:endParaRPr lang="en-US"/>
          </a:p>
          <a:p>
            <a:pPr indent="-182880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DF98C7A3-67B7-4AC0-A6C8-CC7111EE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C18798-0513-2043-B636-32D8251D7DA8}"/>
              </a:ext>
            </a:extLst>
          </p:cNvPr>
          <p:cNvSpPr txBox="1"/>
          <p:nvPr/>
        </p:nvSpPr>
        <p:spPr>
          <a:xfrm flipV="1">
            <a:off x="3488532" y="4214985"/>
            <a:ext cx="7124634" cy="20953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151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395CC-3AE2-48F3-8B8C-3189A4DAE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1270" y="62796"/>
            <a:ext cx="9692640" cy="1325562"/>
          </a:xfrm>
        </p:spPr>
        <p:txBody>
          <a:bodyPr>
            <a:normAutofit/>
          </a:bodyPr>
          <a:lstStyle/>
          <a:p>
            <a:r>
              <a:rPr lang="en-GB"/>
              <a:t>Physical Hazards in Food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95CF8-DA50-4580-93B4-6BD7F0B1B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16956" y="1713655"/>
            <a:ext cx="4425476" cy="3820590"/>
          </a:xfrm>
        </p:spPr>
        <p:txBody>
          <a:bodyPr>
            <a:normAutofit fontScale="92500" lnSpcReduction="10000"/>
          </a:bodyPr>
          <a:lstStyle/>
          <a:p>
            <a:endParaRPr lang="en-GB" sz="2800">
              <a:solidFill>
                <a:schemeClr val="bg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Hair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Glass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Plastic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Insects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Bones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5" name="Picture 15" descr="A picture containing text, metalware, gear&#10;&#10;Description automatically generated">
            <a:extLst>
              <a:ext uri="{FF2B5EF4-FFF2-40B4-BE49-F238E27FC236}">
                <a16:creationId xmlns:a16="http://schemas.microsoft.com/office/drawing/2014/main" id="{F0517392-BB2F-4F98-A908-E9C5143F1D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01401" y="1873183"/>
            <a:ext cx="2987675" cy="298767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EB525-B3A5-462F-B539-3A88AC7EFF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51516" y="3687510"/>
            <a:ext cx="3590030" cy="520364"/>
          </a:xfrm>
        </p:spPr>
        <p:txBody>
          <a:bodyPr>
            <a:normAutofit fontScale="92500" lnSpcReduction="10000"/>
          </a:bodyPr>
          <a:lstStyle/>
          <a:p>
            <a:endParaRPr lang="en-GB" sz="2800">
              <a:solidFill>
                <a:schemeClr val="bg1"/>
              </a:solidFill>
            </a:endParaRPr>
          </a:p>
          <a:p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D3A6DB-2CF7-4E01-B1FC-325D68CEB23B}"/>
              </a:ext>
            </a:extLst>
          </p:cNvPr>
          <p:cNvSpPr txBox="1"/>
          <p:nvPr/>
        </p:nvSpPr>
        <p:spPr>
          <a:xfrm>
            <a:off x="6405563" y="5218113"/>
            <a:ext cx="3995737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887CF6-8DC7-488F-A038-3A050ED05A53}"/>
              </a:ext>
            </a:extLst>
          </p:cNvPr>
          <p:cNvSpPr txBox="1"/>
          <p:nvPr/>
        </p:nvSpPr>
        <p:spPr>
          <a:xfrm>
            <a:off x="7000875" y="4860925"/>
            <a:ext cx="298767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89497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View</vt:lpstr>
      <vt:lpstr>Nikola Nikolov Work: Chef at Warwick University Student email: 2113703@student.uwtsd.ac.uk Black Toyota Rav4 </vt:lpstr>
      <vt:lpstr>haccp </vt:lpstr>
      <vt:lpstr>Chemical Food Hazard</vt:lpstr>
      <vt:lpstr>Hazard Analysis Critical Control Point</vt:lpstr>
      <vt:lpstr>Physical Hazards in Food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2021-10-09T18:13:27Z</dcterms:created>
  <dcterms:modified xsi:type="dcterms:W3CDTF">2021-10-12T06:34:40Z</dcterms:modified>
</cp:coreProperties>
</file>