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62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427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654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861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824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18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7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55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736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24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463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D57C0D-22F0-436C-A8F5-268DE042EF77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FFD2C-F17D-4F5A-9224-B6546CBA2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154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nutritionstripped.com/recipe-ingredient/honey/" TargetMode="External"/><Relationship Id="rId7" Type="http://schemas.openxmlformats.org/officeDocument/2006/relationships/hyperlink" Target="https://nutritionstripped.com/recipe-ingredient/ginger/" TargetMode="External"/><Relationship Id="rId2" Type="http://schemas.openxmlformats.org/officeDocument/2006/relationships/hyperlink" Target="https://nutritionstripped.com/recipe-ingredient/almond-mil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utritionstripped.com/recipe-ingredient/cinnamon/" TargetMode="External"/><Relationship Id="rId5" Type="http://schemas.openxmlformats.org/officeDocument/2006/relationships/hyperlink" Target="https://nutritionstripped.com/recipe-ingredient/turmeric/" TargetMode="External"/><Relationship Id="rId4" Type="http://schemas.openxmlformats.org/officeDocument/2006/relationships/hyperlink" Target="https://nutritionstripped.com/recipe-ingredient/coconut-oil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Biologically Based Therapies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0752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Biologically Based Therapies?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Examples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Magnetic therapy – using magnets to help the body and boost overall function of the body.</a:t>
            </a:r>
          </a:p>
          <a:p>
            <a:r>
              <a:rPr lang="en-GB" dirty="0"/>
              <a:t>Sound energy therapy – different </a:t>
            </a:r>
            <a:r>
              <a:rPr lang="en-GB" dirty="0" err="1"/>
              <a:t>frequncies</a:t>
            </a:r>
            <a:r>
              <a:rPr lang="en-GB" dirty="0"/>
              <a:t> to rebalance your body’s energy.</a:t>
            </a:r>
          </a:p>
          <a:p>
            <a:r>
              <a:rPr lang="en-GB" dirty="0"/>
              <a:t>Light Therapy – using different colours to boost vitamin D and can help with depression.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997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r>
              <a:rPr lang="en-GB" sz="2700" b="1" dirty="0"/>
              <a:t>biologically</a:t>
            </a:r>
            <a:r>
              <a:rPr lang="en-GB" sz="2700" dirty="0"/>
              <a:t>-</a:t>
            </a:r>
            <a:r>
              <a:rPr lang="en-GB" sz="2700" b="1" dirty="0"/>
              <a:t>based therapies</a:t>
            </a:r>
            <a:r>
              <a:rPr lang="en-GB" sz="2700" dirty="0"/>
              <a:t> can be used with other integrative </a:t>
            </a:r>
            <a:r>
              <a:rPr lang="en-GB" sz="2700" b="1" dirty="0"/>
              <a:t>therapies</a:t>
            </a:r>
            <a:r>
              <a:rPr lang="en-GB" sz="2700" dirty="0"/>
              <a:t> and standard western medical care.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Aromatherapy</a:t>
            </a:r>
          </a:p>
          <a:p>
            <a:pPr marL="0" indent="0">
              <a:buNone/>
            </a:pPr>
            <a:r>
              <a:rPr lang="en-GB" dirty="0"/>
              <a:t>Diet</a:t>
            </a:r>
          </a:p>
          <a:p>
            <a:pPr marL="0" indent="0">
              <a:buNone/>
            </a:pPr>
            <a:r>
              <a:rPr lang="en-GB" dirty="0"/>
              <a:t>Sunlight</a:t>
            </a:r>
          </a:p>
          <a:p>
            <a:pPr marL="0" indent="0">
              <a:buNone/>
            </a:pPr>
            <a:r>
              <a:rPr lang="en-GB" dirty="0"/>
              <a:t>Herb</a:t>
            </a:r>
          </a:p>
          <a:p>
            <a:pPr marL="0" indent="0">
              <a:buNone/>
            </a:pPr>
            <a:r>
              <a:rPr lang="en-GB" dirty="0"/>
              <a:t>Crystals (show amethyst)</a:t>
            </a:r>
          </a:p>
          <a:p>
            <a:pPr marL="0" indent="0">
              <a:buNone/>
            </a:pPr>
            <a:r>
              <a:rPr lang="en-GB" dirty="0"/>
              <a:t>Meditation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704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would you use these therapies.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add these therapies into your physical practice (hands on) .</a:t>
            </a:r>
          </a:p>
          <a:p>
            <a:r>
              <a:rPr lang="en-GB" dirty="0"/>
              <a:t>As after care advice</a:t>
            </a:r>
          </a:p>
          <a:p>
            <a:r>
              <a:rPr lang="en-GB" dirty="0"/>
              <a:t>If the person can not receive hands on treatment. For example just had an operation.</a:t>
            </a:r>
          </a:p>
          <a:p>
            <a:r>
              <a:rPr lang="en-GB" dirty="0"/>
              <a:t>To use along aside western treatments</a:t>
            </a:r>
          </a:p>
          <a:p>
            <a:r>
              <a:rPr lang="en-GB" dirty="0"/>
              <a:t>To boost overall 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3023655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Tumeric</a:t>
            </a:r>
            <a:r>
              <a:rPr lang="en-GB" dirty="0"/>
              <a:t> Milk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6400" b="1" dirty="0"/>
              <a:t>2 cups of homemade </a:t>
            </a:r>
            <a:r>
              <a:rPr lang="en-GB" sz="6400" b="1" dirty="0">
                <a:hlinkClick r:id="rId2"/>
              </a:rPr>
              <a:t>almond milk</a:t>
            </a:r>
            <a:endParaRPr lang="en-GB" sz="6400" b="1" dirty="0"/>
          </a:p>
          <a:p>
            <a:r>
              <a:rPr lang="en-GB" sz="6400" b="1" dirty="0"/>
              <a:t>1 tablespoon local </a:t>
            </a:r>
            <a:r>
              <a:rPr lang="en-GB" sz="6400" b="1" dirty="0">
                <a:hlinkClick r:id="rId3"/>
              </a:rPr>
              <a:t>honey</a:t>
            </a:r>
            <a:r>
              <a:rPr lang="en-GB" sz="6400" b="1" dirty="0"/>
              <a:t>, optional</a:t>
            </a:r>
          </a:p>
          <a:p>
            <a:r>
              <a:rPr lang="en-GB" sz="6400" b="1" dirty="0"/>
              <a:t>1 tablespoon </a:t>
            </a:r>
            <a:r>
              <a:rPr lang="en-GB" sz="6400" b="1" dirty="0">
                <a:hlinkClick r:id="rId4"/>
              </a:rPr>
              <a:t>coconut oil</a:t>
            </a:r>
            <a:r>
              <a:rPr lang="en-GB" sz="6400" b="1" dirty="0"/>
              <a:t>, optional</a:t>
            </a:r>
          </a:p>
          <a:p>
            <a:r>
              <a:rPr lang="en-GB" sz="6400" b="1" dirty="0"/>
              <a:t>1 teaspoon ground </a:t>
            </a:r>
            <a:r>
              <a:rPr lang="en-GB" sz="6400" b="1" dirty="0">
                <a:hlinkClick r:id="rId5"/>
              </a:rPr>
              <a:t>turmeric</a:t>
            </a:r>
            <a:endParaRPr lang="en-GB" sz="6400" b="1" dirty="0"/>
          </a:p>
          <a:p>
            <a:r>
              <a:rPr lang="en-GB" sz="6400" b="1" dirty="0"/>
              <a:t>1 cinnamon stick or 1 teaspoon ground </a:t>
            </a:r>
            <a:r>
              <a:rPr lang="en-GB" sz="6400" b="1" dirty="0">
                <a:hlinkClick r:id="rId6"/>
              </a:rPr>
              <a:t>cinnamon</a:t>
            </a:r>
            <a:endParaRPr lang="en-GB" sz="6400" b="1" dirty="0"/>
          </a:p>
          <a:p>
            <a:r>
              <a:rPr lang="en-GB" sz="6400" b="1" dirty="0"/>
              <a:t>small pinch of black pepper and grated </a:t>
            </a:r>
            <a:r>
              <a:rPr lang="en-GB" sz="6400" b="1" dirty="0">
                <a:hlinkClick r:id="rId7"/>
              </a:rPr>
              <a:t>ginger</a:t>
            </a:r>
            <a:r>
              <a:rPr lang="en-GB" sz="6400" b="1" dirty="0"/>
              <a:t> (fresh is best)</a:t>
            </a:r>
          </a:p>
          <a:p>
            <a:r>
              <a:rPr lang="en-GB" sz="6400" b="1" dirty="0"/>
              <a:t> </a:t>
            </a:r>
          </a:p>
          <a:p>
            <a:endParaRPr lang="en-GB" sz="6400" b="1" cap="all" dirty="0"/>
          </a:p>
          <a:p>
            <a:r>
              <a:rPr lang="en-GB" sz="6400" b="1" dirty="0"/>
              <a:t>Directions:</a:t>
            </a:r>
          </a:p>
          <a:p>
            <a:r>
              <a:rPr lang="en-GB" sz="6400" b="1" dirty="0"/>
              <a:t>Simply pour all ingredients into a small saucepan and bring to a light boil. Whisk to combine ingredients. Reduce heat to low and simmer for up to 10 minutes.</a:t>
            </a:r>
          </a:p>
          <a:p>
            <a:r>
              <a:rPr lang="en-GB" sz="6400" b="1" dirty="0"/>
              <a:t>Strain the milk if you have large pieces of ginger, cinnamon, peppercorns, etc. To serve, add honey or a dash of cinnamon.</a:t>
            </a:r>
          </a:p>
          <a:p>
            <a:r>
              <a:rPr lang="en-GB" sz="6400" b="1" dirty="0"/>
              <a:t>Enjoy warm is best!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859420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benefits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6400" b="1" u="sng" dirty="0"/>
              <a:t>The Health Benefits of Turmeric Milk</a:t>
            </a:r>
          </a:p>
          <a:p>
            <a:r>
              <a:rPr lang="en-GB" sz="6400" dirty="0"/>
              <a:t>Turmeric milk is not only high in antioxidants, anti-inflammatory compounds, and healthy fats (especially when using coconut oil) but is also high in manganese and iron thanks to the turmeric.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070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my practices would come together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Consultation form</a:t>
            </a:r>
          </a:p>
          <a:p>
            <a:r>
              <a:rPr lang="en-GB" dirty="0"/>
              <a:t>Treatment outcomes</a:t>
            </a:r>
          </a:p>
          <a:p>
            <a:r>
              <a:rPr lang="en-GB" dirty="0"/>
              <a:t>Hands on treatment (the treatments I offer)</a:t>
            </a:r>
          </a:p>
          <a:p>
            <a:r>
              <a:rPr lang="en-GB" dirty="0"/>
              <a:t>After care advice</a:t>
            </a:r>
          </a:p>
          <a:p>
            <a:r>
              <a:rPr lang="en-GB" dirty="0"/>
              <a:t>Lifestyle advice</a:t>
            </a:r>
          </a:p>
          <a:p>
            <a:r>
              <a:rPr lang="en-GB" dirty="0"/>
              <a:t>Treatment plan</a:t>
            </a:r>
          </a:p>
          <a:p>
            <a:r>
              <a:rPr lang="en-GB" dirty="0"/>
              <a:t>Further online and telephone support.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965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323</Words>
  <Application>Microsoft Office PowerPoint</Application>
  <PresentationFormat>On-screen Show (4:3)</PresentationFormat>
  <Paragraphs>48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Biologically Based Therapies</vt:lpstr>
      <vt:lpstr>What are Biologically Based Therapies?</vt:lpstr>
      <vt:lpstr> biologically-based therapies can be used with other integrative therapies and standard western medical care.</vt:lpstr>
      <vt:lpstr>When would you use these therapies.</vt:lpstr>
      <vt:lpstr>Tumeric Milk</vt:lpstr>
      <vt:lpstr>The benefits </vt:lpstr>
      <vt:lpstr>How my practices would come together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Biologically Based Therapies</dc:title>
  <dc:creator>user</dc:creator>
  <cp:lastModifiedBy>Mark Gallagher-Read</cp:lastModifiedBy>
  <cp:revision>5</cp:revision>
  <dcterms:created xsi:type="dcterms:W3CDTF">2020-05-26T05:44:29Z</dcterms:created>
  <dcterms:modified xsi:type="dcterms:W3CDTF">2020-05-26T07:40:27Z</dcterms:modified>
</cp:coreProperties>
</file>