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74" r:id="rId5"/>
  </p:sldMasterIdLst>
  <p:notesMasterIdLst>
    <p:notesMasterId r:id="rId16"/>
  </p:notesMasterIdLst>
  <p:handoutMasterIdLst>
    <p:handoutMasterId r:id="rId17"/>
  </p:handoutMasterIdLst>
  <p:sldIdLst>
    <p:sldId id="416" r:id="rId6"/>
    <p:sldId id="309" r:id="rId7"/>
    <p:sldId id="415" r:id="rId8"/>
    <p:sldId id="414" r:id="rId9"/>
    <p:sldId id="379" r:id="rId10"/>
    <p:sldId id="410" r:id="rId11"/>
    <p:sldId id="411" r:id="rId12"/>
    <p:sldId id="409" r:id="rId13"/>
    <p:sldId id="412" r:id="rId14"/>
    <p:sldId id="413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41817F-9ECF-4280-AE91-A1107E70C263}" v="171" dt="2026-04-24T11:40:10.23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97" autoAdjust="0"/>
    <p:restoredTop sz="83483" autoAdjust="0"/>
  </p:normalViewPr>
  <p:slideViewPr>
    <p:cSldViewPr>
      <p:cViewPr>
        <p:scale>
          <a:sx n="62" d="100"/>
          <a:sy n="62" d="100"/>
        </p:scale>
        <p:origin x="1032" y="2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Trevino Gonzalez" userId="aa36a5e4-cd30-4109-a581-5f2fc96aeea0" providerId="ADAL" clId="{7C7B4D59-86A3-4B3D-94F3-979EB82E38A9}"/>
    <pc:docChg chg="undo redo custSel addSld delSld modSld sldOrd">
      <pc:chgData name="Maria Trevino Gonzalez" userId="aa36a5e4-cd30-4109-a581-5f2fc96aeea0" providerId="ADAL" clId="{7C7B4D59-86A3-4B3D-94F3-979EB82E38A9}" dt="2026-04-24T16:06:28.022" v="4346" actId="20577"/>
      <pc:docMkLst>
        <pc:docMk/>
      </pc:docMkLst>
      <pc:sldChg chg="del">
        <pc:chgData name="Maria Trevino Gonzalez" userId="aa36a5e4-cd30-4109-a581-5f2fc96aeea0" providerId="ADAL" clId="{7C7B4D59-86A3-4B3D-94F3-979EB82E38A9}" dt="2026-04-23T10:09:14.236" v="232" actId="47"/>
        <pc:sldMkLst>
          <pc:docMk/>
          <pc:sldMk cId="2359689969" sldId="257"/>
        </pc:sldMkLst>
      </pc:sldChg>
      <pc:sldChg chg="del">
        <pc:chgData name="Maria Trevino Gonzalez" userId="aa36a5e4-cd30-4109-a581-5f2fc96aeea0" providerId="ADAL" clId="{7C7B4D59-86A3-4B3D-94F3-979EB82E38A9}" dt="2026-04-23T10:09:14.236" v="232" actId="47"/>
        <pc:sldMkLst>
          <pc:docMk/>
          <pc:sldMk cId="3150196775" sldId="258"/>
        </pc:sldMkLst>
      </pc:sldChg>
      <pc:sldChg chg="del">
        <pc:chgData name="Maria Trevino Gonzalez" userId="aa36a5e4-cd30-4109-a581-5f2fc96aeea0" providerId="ADAL" clId="{7C7B4D59-86A3-4B3D-94F3-979EB82E38A9}" dt="2026-04-23T10:08:59.704" v="231" actId="47"/>
        <pc:sldMkLst>
          <pc:docMk/>
          <pc:sldMk cId="4098756186" sldId="263"/>
        </pc:sldMkLst>
      </pc:sldChg>
      <pc:sldChg chg="del">
        <pc:chgData name="Maria Trevino Gonzalez" userId="aa36a5e4-cd30-4109-a581-5f2fc96aeea0" providerId="ADAL" clId="{7C7B4D59-86A3-4B3D-94F3-979EB82E38A9}" dt="2026-04-23T10:09:14.236" v="232" actId="47"/>
        <pc:sldMkLst>
          <pc:docMk/>
          <pc:sldMk cId="2726251066" sldId="267"/>
        </pc:sldMkLst>
      </pc:sldChg>
      <pc:sldChg chg="del">
        <pc:chgData name="Maria Trevino Gonzalez" userId="aa36a5e4-cd30-4109-a581-5f2fc96aeea0" providerId="ADAL" clId="{7C7B4D59-86A3-4B3D-94F3-979EB82E38A9}" dt="2026-04-23T10:09:14.236" v="232" actId="47"/>
        <pc:sldMkLst>
          <pc:docMk/>
          <pc:sldMk cId="3657469290" sldId="269"/>
        </pc:sldMkLst>
      </pc:sldChg>
      <pc:sldChg chg="del">
        <pc:chgData name="Maria Trevino Gonzalez" userId="aa36a5e4-cd30-4109-a581-5f2fc96aeea0" providerId="ADAL" clId="{7C7B4D59-86A3-4B3D-94F3-979EB82E38A9}" dt="2026-04-23T10:09:14.236" v="232" actId="47"/>
        <pc:sldMkLst>
          <pc:docMk/>
          <pc:sldMk cId="2206066932" sldId="296"/>
        </pc:sldMkLst>
      </pc:sldChg>
      <pc:sldChg chg="del">
        <pc:chgData name="Maria Trevino Gonzalez" userId="aa36a5e4-cd30-4109-a581-5f2fc96aeea0" providerId="ADAL" clId="{7C7B4D59-86A3-4B3D-94F3-979EB82E38A9}" dt="2026-04-23T10:09:14.236" v="232" actId="47"/>
        <pc:sldMkLst>
          <pc:docMk/>
          <pc:sldMk cId="2193902101" sldId="306"/>
        </pc:sldMkLst>
      </pc:sldChg>
      <pc:sldChg chg="del">
        <pc:chgData name="Maria Trevino Gonzalez" userId="aa36a5e4-cd30-4109-a581-5f2fc96aeea0" providerId="ADAL" clId="{7C7B4D59-86A3-4B3D-94F3-979EB82E38A9}" dt="2026-04-23T10:09:14.236" v="232" actId="47"/>
        <pc:sldMkLst>
          <pc:docMk/>
          <pc:sldMk cId="3571365203" sldId="308"/>
        </pc:sldMkLst>
      </pc:sldChg>
      <pc:sldChg chg="addSp delSp modSp mod">
        <pc:chgData name="Maria Trevino Gonzalez" userId="aa36a5e4-cd30-4109-a581-5f2fc96aeea0" providerId="ADAL" clId="{7C7B4D59-86A3-4B3D-94F3-979EB82E38A9}" dt="2026-04-23T10:44:40.971" v="2717" actId="20577"/>
        <pc:sldMkLst>
          <pc:docMk/>
          <pc:sldMk cId="4182585498" sldId="309"/>
        </pc:sldMkLst>
        <pc:spChg chg="mod">
          <ac:chgData name="Maria Trevino Gonzalez" userId="aa36a5e4-cd30-4109-a581-5f2fc96aeea0" providerId="ADAL" clId="{7C7B4D59-86A3-4B3D-94F3-979EB82E38A9}" dt="2026-04-23T10:44:40.971" v="2717" actId="20577"/>
          <ac:spMkLst>
            <pc:docMk/>
            <pc:sldMk cId="4182585498" sldId="309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04-23T10:04:14.642" v="63" actId="20577"/>
          <ac:spMkLst>
            <pc:docMk/>
            <pc:sldMk cId="4182585498" sldId="309"/>
            <ac:spMk id="3" creationId="{00000000-0000-0000-0000-000000000000}"/>
          </ac:spMkLst>
        </pc:spChg>
        <pc:picChg chg="add del mod">
          <ac:chgData name="Maria Trevino Gonzalez" userId="aa36a5e4-cd30-4109-a581-5f2fc96aeea0" providerId="ADAL" clId="{7C7B4D59-86A3-4B3D-94F3-979EB82E38A9}" dt="2026-04-23T10:44:28.216" v="2680" actId="14826"/>
          <ac:picMkLst>
            <pc:docMk/>
            <pc:sldMk cId="4182585498" sldId="309"/>
            <ac:picMk id="5" creationId="{83A56BB2-A36E-037B-75F4-FA9CA25B0F61}"/>
          </ac:picMkLst>
        </pc:picChg>
        <pc:picChg chg="add del mod">
          <ac:chgData name="Maria Trevino Gonzalez" userId="aa36a5e4-cd30-4109-a581-5f2fc96aeea0" providerId="ADAL" clId="{7C7B4D59-86A3-4B3D-94F3-979EB82E38A9}" dt="2026-04-23T10:07:04.468" v="82" actId="478"/>
          <ac:picMkLst>
            <pc:docMk/>
            <pc:sldMk cId="4182585498" sldId="309"/>
            <ac:picMk id="6" creationId="{D5289069-27BF-A10C-EB62-7F88B4C10EA1}"/>
          </ac:picMkLst>
        </pc:picChg>
      </pc:sldChg>
      <pc:sldChg chg="del">
        <pc:chgData name="Maria Trevino Gonzalez" userId="aa36a5e4-cd30-4109-a581-5f2fc96aeea0" providerId="ADAL" clId="{7C7B4D59-86A3-4B3D-94F3-979EB82E38A9}" dt="2026-04-23T10:09:14.236" v="232" actId="47"/>
        <pc:sldMkLst>
          <pc:docMk/>
          <pc:sldMk cId="3904496039" sldId="326"/>
        </pc:sldMkLst>
      </pc:sldChg>
      <pc:sldChg chg="del">
        <pc:chgData name="Maria Trevino Gonzalez" userId="aa36a5e4-cd30-4109-a581-5f2fc96aeea0" providerId="ADAL" clId="{7C7B4D59-86A3-4B3D-94F3-979EB82E38A9}" dt="2026-04-23T10:09:14.236" v="232" actId="47"/>
        <pc:sldMkLst>
          <pc:docMk/>
          <pc:sldMk cId="2172061720" sldId="328"/>
        </pc:sldMkLst>
      </pc:sldChg>
      <pc:sldChg chg="del">
        <pc:chgData name="Maria Trevino Gonzalez" userId="aa36a5e4-cd30-4109-a581-5f2fc96aeea0" providerId="ADAL" clId="{7C7B4D59-86A3-4B3D-94F3-979EB82E38A9}" dt="2026-04-23T10:09:14.236" v="232" actId="47"/>
        <pc:sldMkLst>
          <pc:docMk/>
          <pc:sldMk cId="3293640630" sldId="329"/>
        </pc:sldMkLst>
      </pc:sldChg>
      <pc:sldChg chg="del">
        <pc:chgData name="Maria Trevino Gonzalez" userId="aa36a5e4-cd30-4109-a581-5f2fc96aeea0" providerId="ADAL" clId="{7C7B4D59-86A3-4B3D-94F3-979EB82E38A9}" dt="2026-04-23T10:09:14.236" v="232" actId="47"/>
        <pc:sldMkLst>
          <pc:docMk/>
          <pc:sldMk cId="2214059581" sldId="333"/>
        </pc:sldMkLst>
      </pc:sldChg>
      <pc:sldChg chg="del">
        <pc:chgData name="Maria Trevino Gonzalez" userId="aa36a5e4-cd30-4109-a581-5f2fc96aeea0" providerId="ADAL" clId="{7C7B4D59-86A3-4B3D-94F3-979EB82E38A9}" dt="2026-04-23T10:09:14.236" v="232" actId="47"/>
        <pc:sldMkLst>
          <pc:docMk/>
          <pc:sldMk cId="4004698112" sldId="339"/>
        </pc:sldMkLst>
      </pc:sldChg>
      <pc:sldChg chg="del">
        <pc:chgData name="Maria Trevino Gonzalez" userId="aa36a5e4-cd30-4109-a581-5f2fc96aeea0" providerId="ADAL" clId="{7C7B4D59-86A3-4B3D-94F3-979EB82E38A9}" dt="2026-04-23T10:09:14.236" v="232" actId="47"/>
        <pc:sldMkLst>
          <pc:docMk/>
          <pc:sldMk cId="802705993" sldId="349"/>
        </pc:sldMkLst>
      </pc:sldChg>
      <pc:sldChg chg="del">
        <pc:chgData name="Maria Trevino Gonzalez" userId="aa36a5e4-cd30-4109-a581-5f2fc96aeea0" providerId="ADAL" clId="{7C7B4D59-86A3-4B3D-94F3-979EB82E38A9}" dt="2026-04-23T10:09:14.236" v="232" actId="47"/>
        <pc:sldMkLst>
          <pc:docMk/>
          <pc:sldMk cId="2155300252" sldId="371"/>
        </pc:sldMkLst>
      </pc:sldChg>
      <pc:sldChg chg="del">
        <pc:chgData name="Maria Trevino Gonzalez" userId="aa36a5e4-cd30-4109-a581-5f2fc96aeea0" providerId="ADAL" clId="{7C7B4D59-86A3-4B3D-94F3-979EB82E38A9}" dt="2026-04-23T10:09:14.236" v="232" actId="47"/>
        <pc:sldMkLst>
          <pc:docMk/>
          <pc:sldMk cId="1521631064" sldId="373"/>
        </pc:sldMkLst>
      </pc:sldChg>
      <pc:sldChg chg="del">
        <pc:chgData name="Maria Trevino Gonzalez" userId="aa36a5e4-cd30-4109-a581-5f2fc96aeea0" providerId="ADAL" clId="{7C7B4D59-86A3-4B3D-94F3-979EB82E38A9}" dt="2026-04-23T10:09:14.236" v="232" actId="47"/>
        <pc:sldMkLst>
          <pc:docMk/>
          <pc:sldMk cId="389320843" sldId="375"/>
        </pc:sldMkLst>
      </pc:sldChg>
      <pc:sldChg chg="addSp delSp modSp mod addAnim delAnim modAnim">
        <pc:chgData name="Maria Trevino Gonzalez" userId="aa36a5e4-cd30-4109-a581-5f2fc96aeea0" providerId="ADAL" clId="{7C7B4D59-86A3-4B3D-94F3-979EB82E38A9}" dt="2026-04-23T10:13:20.488" v="645" actId="20577"/>
        <pc:sldMkLst>
          <pc:docMk/>
          <pc:sldMk cId="4215246958" sldId="379"/>
        </pc:sldMkLst>
        <pc:spChg chg="mod">
          <ac:chgData name="Maria Trevino Gonzalez" userId="aa36a5e4-cd30-4109-a581-5f2fc96aeea0" providerId="ADAL" clId="{7C7B4D59-86A3-4B3D-94F3-979EB82E38A9}" dt="2026-04-23T10:07:15.304" v="98" actId="20577"/>
          <ac:spMkLst>
            <pc:docMk/>
            <pc:sldMk cId="4215246958" sldId="379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04-23T10:13:20.488" v="645" actId="20577"/>
          <ac:spMkLst>
            <pc:docMk/>
            <pc:sldMk cId="4215246958" sldId="379"/>
            <ac:spMk id="3" creationId="{00000000-0000-0000-0000-000000000000}"/>
          </ac:spMkLst>
        </pc:spChg>
        <pc:spChg chg="add del mod">
          <ac:chgData name="Maria Trevino Gonzalez" userId="aa36a5e4-cd30-4109-a581-5f2fc96aeea0" providerId="ADAL" clId="{7C7B4D59-86A3-4B3D-94F3-979EB82E38A9}" dt="2026-04-23T10:08:39.966" v="227" actId="478"/>
          <ac:spMkLst>
            <pc:docMk/>
            <pc:sldMk cId="4215246958" sldId="379"/>
            <ac:spMk id="4" creationId="{00000000-0000-0000-0000-000000000000}"/>
          </ac:spMkLst>
        </pc:spChg>
        <pc:spChg chg="mod">
          <ac:chgData name="Maria Trevino Gonzalez" userId="aa36a5e4-cd30-4109-a581-5f2fc96aeea0" providerId="ADAL" clId="{7C7B4D59-86A3-4B3D-94F3-979EB82E38A9}" dt="2026-04-23T10:08:31.902" v="224" actId="1076"/>
          <ac:spMkLst>
            <pc:docMk/>
            <pc:sldMk cId="4215246958" sldId="379"/>
            <ac:spMk id="5" creationId="{00000000-0000-0000-0000-000000000000}"/>
          </ac:spMkLst>
        </pc:spChg>
        <pc:spChg chg="add del">
          <ac:chgData name="Maria Trevino Gonzalez" userId="aa36a5e4-cd30-4109-a581-5f2fc96aeea0" providerId="ADAL" clId="{7C7B4D59-86A3-4B3D-94F3-979EB82E38A9}" dt="2026-04-23T10:08:24.515" v="222" actId="478"/>
          <ac:spMkLst>
            <pc:docMk/>
            <pc:sldMk cId="4215246958" sldId="379"/>
            <ac:spMk id="6" creationId="{00000000-0000-0000-0000-000000000000}"/>
          </ac:spMkLst>
        </pc:spChg>
        <pc:spChg chg="del">
          <ac:chgData name="Maria Trevino Gonzalez" userId="aa36a5e4-cd30-4109-a581-5f2fc96aeea0" providerId="ADAL" clId="{7C7B4D59-86A3-4B3D-94F3-979EB82E38A9}" dt="2026-04-23T10:08:28.357" v="223" actId="478"/>
          <ac:spMkLst>
            <pc:docMk/>
            <pc:sldMk cId="4215246958" sldId="379"/>
            <ac:spMk id="7" creationId="{D7A32C7D-2D6A-E995-8CA9-9EB4CCBC916D}"/>
          </ac:spMkLst>
        </pc:spChg>
      </pc:sldChg>
      <pc:sldChg chg="del">
        <pc:chgData name="Maria Trevino Gonzalez" userId="aa36a5e4-cd30-4109-a581-5f2fc96aeea0" providerId="ADAL" clId="{7C7B4D59-86A3-4B3D-94F3-979EB82E38A9}" dt="2026-04-23T10:09:14.236" v="232" actId="47"/>
        <pc:sldMkLst>
          <pc:docMk/>
          <pc:sldMk cId="2616731328" sldId="382"/>
        </pc:sldMkLst>
      </pc:sldChg>
      <pc:sldChg chg="del">
        <pc:chgData name="Maria Trevino Gonzalez" userId="aa36a5e4-cd30-4109-a581-5f2fc96aeea0" providerId="ADAL" clId="{7C7B4D59-86A3-4B3D-94F3-979EB82E38A9}" dt="2026-04-23T10:09:14.236" v="232" actId="47"/>
        <pc:sldMkLst>
          <pc:docMk/>
          <pc:sldMk cId="3665906821" sldId="386"/>
        </pc:sldMkLst>
      </pc:sldChg>
      <pc:sldChg chg="del">
        <pc:chgData name="Maria Trevino Gonzalez" userId="aa36a5e4-cd30-4109-a581-5f2fc96aeea0" providerId="ADAL" clId="{7C7B4D59-86A3-4B3D-94F3-979EB82E38A9}" dt="2026-04-23T10:09:14.236" v="232" actId="47"/>
        <pc:sldMkLst>
          <pc:docMk/>
          <pc:sldMk cId="2162200484" sldId="399"/>
        </pc:sldMkLst>
      </pc:sldChg>
      <pc:sldChg chg="del">
        <pc:chgData name="Maria Trevino Gonzalez" userId="aa36a5e4-cd30-4109-a581-5f2fc96aeea0" providerId="ADAL" clId="{7C7B4D59-86A3-4B3D-94F3-979EB82E38A9}" dt="2026-04-23T10:57:38.681" v="3161" actId="47"/>
        <pc:sldMkLst>
          <pc:docMk/>
          <pc:sldMk cId="1886800934" sldId="400"/>
        </pc:sldMkLst>
      </pc:sldChg>
      <pc:sldChg chg="del">
        <pc:chgData name="Maria Trevino Gonzalez" userId="aa36a5e4-cd30-4109-a581-5f2fc96aeea0" providerId="ADAL" clId="{7C7B4D59-86A3-4B3D-94F3-979EB82E38A9}" dt="2026-04-23T10:09:14.236" v="232" actId="47"/>
        <pc:sldMkLst>
          <pc:docMk/>
          <pc:sldMk cId="1754915798" sldId="401"/>
        </pc:sldMkLst>
      </pc:sldChg>
      <pc:sldChg chg="del">
        <pc:chgData name="Maria Trevino Gonzalez" userId="aa36a5e4-cd30-4109-a581-5f2fc96aeea0" providerId="ADAL" clId="{7C7B4D59-86A3-4B3D-94F3-979EB82E38A9}" dt="2026-04-23T10:09:14.236" v="232" actId="47"/>
        <pc:sldMkLst>
          <pc:docMk/>
          <pc:sldMk cId="3453348984" sldId="402"/>
        </pc:sldMkLst>
      </pc:sldChg>
      <pc:sldChg chg="del">
        <pc:chgData name="Maria Trevino Gonzalez" userId="aa36a5e4-cd30-4109-a581-5f2fc96aeea0" providerId="ADAL" clId="{7C7B4D59-86A3-4B3D-94F3-979EB82E38A9}" dt="2026-04-23T10:09:14.236" v="232" actId="47"/>
        <pc:sldMkLst>
          <pc:docMk/>
          <pc:sldMk cId="980373848" sldId="403"/>
        </pc:sldMkLst>
      </pc:sldChg>
      <pc:sldChg chg="del">
        <pc:chgData name="Maria Trevino Gonzalez" userId="aa36a5e4-cd30-4109-a581-5f2fc96aeea0" providerId="ADAL" clId="{7C7B4D59-86A3-4B3D-94F3-979EB82E38A9}" dt="2026-04-23T10:09:14.236" v="232" actId="47"/>
        <pc:sldMkLst>
          <pc:docMk/>
          <pc:sldMk cId="2113754327" sldId="404"/>
        </pc:sldMkLst>
      </pc:sldChg>
      <pc:sldChg chg="del">
        <pc:chgData name="Maria Trevino Gonzalez" userId="aa36a5e4-cd30-4109-a581-5f2fc96aeea0" providerId="ADAL" clId="{7C7B4D59-86A3-4B3D-94F3-979EB82E38A9}" dt="2026-04-23T10:09:14.236" v="232" actId="47"/>
        <pc:sldMkLst>
          <pc:docMk/>
          <pc:sldMk cId="3811266231" sldId="405"/>
        </pc:sldMkLst>
      </pc:sldChg>
      <pc:sldChg chg="del">
        <pc:chgData name="Maria Trevino Gonzalez" userId="aa36a5e4-cd30-4109-a581-5f2fc96aeea0" providerId="ADAL" clId="{7C7B4D59-86A3-4B3D-94F3-979EB82E38A9}" dt="2026-04-23T10:09:14.236" v="232" actId="47"/>
        <pc:sldMkLst>
          <pc:docMk/>
          <pc:sldMk cId="1844452749" sldId="406"/>
        </pc:sldMkLst>
      </pc:sldChg>
      <pc:sldChg chg="del">
        <pc:chgData name="Maria Trevino Gonzalez" userId="aa36a5e4-cd30-4109-a581-5f2fc96aeea0" providerId="ADAL" clId="{7C7B4D59-86A3-4B3D-94F3-979EB82E38A9}" dt="2026-04-23T10:09:14.236" v="232" actId="47"/>
        <pc:sldMkLst>
          <pc:docMk/>
          <pc:sldMk cId="971020915" sldId="407"/>
        </pc:sldMkLst>
      </pc:sldChg>
      <pc:sldChg chg="del">
        <pc:chgData name="Maria Trevino Gonzalez" userId="aa36a5e4-cd30-4109-a581-5f2fc96aeea0" providerId="ADAL" clId="{7C7B4D59-86A3-4B3D-94F3-979EB82E38A9}" dt="2026-04-23T10:09:14.236" v="232" actId="47"/>
        <pc:sldMkLst>
          <pc:docMk/>
          <pc:sldMk cId="3384335292" sldId="408"/>
        </pc:sldMkLst>
      </pc:sldChg>
      <pc:sldChg chg="addSp delSp modSp mod ord">
        <pc:chgData name="Maria Trevino Gonzalez" userId="aa36a5e4-cd30-4109-a581-5f2fc96aeea0" providerId="ADAL" clId="{7C7B4D59-86A3-4B3D-94F3-979EB82E38A9}" dt="2026-04-24T16:06:28.022" v="4346" actId="20577"/>
        <pc:sldMkLst>
          <pc:docMk/>
          <pc:sldMk cId="2693123735" sldId="409"/>
        </pc:sldMkLst>
        <pc:spChg chg="del mod">
          <ac:chgData name="Maria Trevino Gonzalez" userId="aa36a5e4-cd30-4109-a581-5f2fc96aeea0" providerId="ADAL" clId="{7C7B4D59-86A3-4B3D-94F3-979EB82E38A9}" dt="2026-04-23T10:31:15.676" v="1282" actId="478"/>
          <ac:spMkLst>
            <pc:docMk/>
            <pc:sldMk cId="2693123735" sldId="409"/>
            <ac:spMk id="2" creationId="{4E523E12-0EA3-3481-3665-79662586FA46}"/>
          </ac:spMkLst>
        </pc:spChg>
        <pc:spChg chg="add del mod">
          <ac:chgData name="Maria Trevino Gonzalez" userId="aa36a5e4-cd30-4109-a581-5f2fc96aeea0" providerId="ADAL" clId="{7C7B4D59-86A3-4B3D-94F3-979EB82E38A9}" dt="2026-04-23T10:31:22.585" v="1283" actId="478"/>
          <ac:spMkLst>
            <pc:docMk/>
            <pc:sldMk cId="2693123735" sldId="409"/>
            <ac:spMk id="4" creationId="{A6567A04-B385-8B84-9A4E-8970E804C6E8}"/>
          </ac:spMkLst>
        </pc:spChg>
        <pc:spChg chg="add mod">
          <ac:chgData name="Maria Trevino Gonzalez" userId="aa36a5e4-cd30-4109-a581-5f2fc96aeea0" providerId="ADAL" clId="{7C7B4D59-86A3-4B3D-94F3-979EB82E38A9}" dt="2026-04-23T10:39:38.118" v="2259" actId="207"/>
          <ac:spMkLst>
            <pc:docMk/>
            <pc:sldMk cId="2693123735" sldId="409"/>
            <ac:spMk id="5" creationId="{4C65E81A-8E39-F49E-671C-D9D40DADABF3}"/>
          </ac:spMkLst>
        </pc:spChg>
        <pc:graphicFrameChg chg="mod modGraphic">
          <ac:chgData name="Maria Trevino Gonzalez" userId="aa36a5e4-cd30-4109-a581-5f2fc96aeea0" providerId="ADAL" clId="{7C7B4D59-86A3-4B3D-94F3-979EB82E38A9}" dt="2026-04-24T16:06:28.022" v="4346" actId="20577"/>
          <ac:graphicFrameMkLst>
            <pc:docMk/>
            <pc:sldMk cId="2693123735" sldId="409"/>
            <ac:graphicFrameMk id="15" creationId="{1185F5CF-8D9A-487F-98C8-3C8EFC604F09}"/>
          </ac:graphicFrameMkLst>
        </pc:graphicFrameChg>
      </pc:sldChg>
      <pc:sldChg chg="addSp modSp new mod">
        <pc:chgData name="Maria Trevino Gonzalez" userId="aa36a5e4-cd30-4109-a581-5f2fc96aeea0" providerId="ADAL" clId="{7C7B4D59-86A3-4B3D-94F3-979EB82E38A9}" dt="2026-04-23T10:13:27.760" v="648" actId="1035"/>
        <pc:sldMkLst>
          <pc:docMk/>
          <pc:sldMk cId="730597836" sldId="410"/>
        </pc:sldMkLst>
        <pc:spChg chg="add mod">
          <ac:chgData name="Maria Trevino Gonzalez" userId="aa36a5e4-cd30-4109-a581-5f2fc96aeea0" providerId="ADAL" clId="{7C7B4D59-86A3-4B3D-94F3-979EB82E38A9}" dt="2026-04-23T10:13:11.091" v="639" actId="27636"/>
          <ac:spMkLst>
            <pc:docMk/>
            <pc:sldMk cId="730597836" sldId="410"/>
            <ac:spMk id="2" creationId="{1D785616-29D1-B3A0-C8B9-CD876E124F40}"/>
          </ac:spMkLst>
        </pc:spChg>
        <pc:spChg chg="add mod">
          <ac:chgData name="Maria Trevino Gonzalez" userId="aa36a5e4-cd30-4109-a581-5f2fc96aeea0" providerId="ADAL" clId="{7C7B4D59-86A3-4B3D-94F3-979EB82E38A9}" dt="2026-04-23T10:13:27.760" v="648" actId="1035"/>
          <ac:spMkLst>
            <pc:docMk/>
            <pc:sldMk cId="730597836" sldId="410"/>
            <ac:spMk id="3" creationId="{C21EA864-1085-7236-E096-11188FB30ECD}"/>
          </ac:spMkLst>
        </pc:spChg>
      </pc:sldChg>
      <pc:sldChg chg="addSp delSp modSp new mod">
        <pc:chgData name="Maria Trevino Gonzalez" userId="aa36a5e4-cd30-4109-a581-5f2fc96aeea0" providerId="ADAL" clId="{7C7B4D59-86A3-4B3D-94F3-979EB82E38A9}" dt="2026-04-23T11:01:01.300" v="3500" actId="403"/>
        <pc:sldMkLst>
          <pc:docMk/>
          <pc:sldMk cId="1398397987" sldId="411"/>
        </pc:sldMkLst>
        <pc:spChg chg="del">
          <ac:chgData name="Maria Trevino Gonzalez" userId="aa36a5e4-cd30-4109-a581-5f2fc96aeea0" providerId="ADAL" clId="{7C7B4D59-86A3-4B3D-94F3-979EB82E38A9}" dt="2026-04-23T10:13:34.671" v="650" actId="478"/>
          <ac:spMkLst>
            <pc:docMk/>
            <pc:sldMk cId="1398397987" sldId="411"/>
            <ac:spMk id="2" creationId="{3C06E770-739A-810E-7E72-916CF37C1565}"/>
          </ac:spMkLst>
        </pc:spChg>
        <pc:spChg chg="mod">
          <ac:chgData name="Maria Trevino Gonzalez" userId="aa36a5e4-cd30-4109-a581-5f2fc96aeea0" providerId="ADAL" clId="{7C7B4D59-86A3-4B3D-94F3-979EB82E38A9}" dt="2026-04-23T10:14:40.740" v="685" actId="1076"/>
          <ac:spMkLst>
            <pc:docMk/>
            <pc:sldMk cId="1398397987" sldId="411"/>
            <ac:spMk id="3" creationId="{68BF50F0-92B6-28CA-B567-E5D100F0502F}"/>
          </ac:spMkLst>
        </pc:spChg>
        <pc:spChg chg="mod">
          <ac:chgData name="Maria Trevino Gonzalez" userId="aa36a5e4-cd30-4109-a581-5f2fc96aeea0" providerId="ADAL" clId="{7C7B4D59-86A3-4B3D-94F3-979EB82E38A9}" dt="2026-04-23T11:01:01.300" v="3500" actId="403"/>
          <ac:spMkLst>
            <pc:docMk/>
            <pc:sldMk cId="1398397987" sldId="411"/>
            <ac:spMk id="4" creationId="{E37A8C43-52CF-A5DC-9DDD-47317A995483}"/>
          </ac:spMkLst>
        </pc:spChg>
        <pc:spChg chg="del">
          <ac:chgData name="Maria Trevino Gonzalez" userId="aa36a5e4-cd30-4109-a581-5f2fc96aeea0" providerId="ADAL" clId="{7C7B4D59-86A3-4B3D-94F3-979EB82E38A9}" dt="2026-04-23T10:14:51.179" v="689" actId="478"/>
          <ac:spMkLst>
            <pc:docMk/>
            <pc:sldMk cId="1398397987" sldId="411"/>
            <ac:spMk id="5" creationId="{FB658073-8EC1-B718-7115-27E39312EAD5}"/>
          </ac:spMkLst>
        </pc:spChg>
        <pc:spChg chg="del mod">
          <ac:chgData name="Maria Trevino Gonzalez" userId="aa36a5e4-cd30-4109-a581-5f2fc96aeea0" providerId="ADAL" clId="{7C7B4D59-86A3-4B3D-94F3-979EB82E38A9}" dt="2026-04-23T10:16:59.957" v="690" actId="931"/>
          <ac:spMkLst>
            <pc:docMk/>
            <pc:sldMk cId="1398397987" sldId="411"/>
            <ac:spMk id="6" creationId="{5633A598-EB6D-805F-A71A-A641C33F6723}"/>
          </ac:spMkLst>
        </pc:spChg>
        <pc:spChg chg="add mod">
          <ac:chgData name="Maria Trevino Gonzalez" userId="aa36a5e4-cd30-4109-a581-5f2fc96aeea0" providerId="ADAL" clId="{7C7B4D59-86A3-4B3D-94F3-979EB82E38A9}" dt="2026-04-23T10:18:25.288" v="738" actId="20577"/>
          <ac:spMkLst>
            <pc:docMk/>
            <pc:sldMk cId="1398397987" sldId="411"/>
            <ac:spMk id="7" creationId="{491BEA0C-2A94-4131-DAFB-39F797565F02}"/>
          </ac:spMkLst>
        </pc:spChg>
        <pc:picChg chg="add mod modCrop">
          <ac:chgData name="Maria Trevino Gonzalez" userId="aa36a5e4-cd30-4109-a581-5f2fc96aeea0" providerId="ADAL" clId="{7C7B4D59-86A3-4B3D-94F3-979EB82E38A9}" dt="2026-04-23T10:17:26.505" v="701" actId="1038"/>
          <ac:picMkLst>
            <pc:docMk/>
            <pc:sldMk cId="1398397987" sldId="411"/>
            <ac:picMk id="9" creationId="{A2027E01-4CEC-7410-7617-042F2E3B35F8}"/>
          </ac:picMkLst>
        </pc:picChg>
      </pc:sldChg>
      <pc:sldChg chg="addSp delSp modSp add mod">
        <pc:chgData name="Maria Trevino Gonzalez" userId="aa36a5e4-cd30-4109-a581-5f2fc96aeea0" providerId="ADAL" clId="{7C7B4D59-86A3-4B3D-94F3-979EB82E38A9}" dt="2026-04-23T10:57:50.988" v="3162" actId="114"/>
        <pc:sldMkLst>
          <pc:docMk/>
          <pc:sldMk cId="3182196654" sldId="412"/>
        </pc:sldMkLst>
        <pc:spChg chg="mod">
          <ac:chgData name="Maria Trevino Gonzalez" userId="aa36a5e4-cd30-4109-a581-5f2fc96aeea0" providerId="ADAL" clId="{7C7B4D59-86A3-4B3D-94F3-979EB82E38A9}" dt="2026-04-23T10:30:47.622" v="1262" actId="1036"/>
          <ac:spMkLst>
            <pc:docMk/>
            <pc:sldMk cId="3182196654" sldId="412"/>
            <ac:spMk id="3" creationId="{41AB6DCA-976E-BE74-0BEF-56F90E44A2BD}"/>
          </ac:spMkLst>
        </pc:spChg>
        <pc:spChg chg="add del mod">
          <ac:chgData name="Maria Trevino Gonzalez" userId="aa36a5e4-cd30-4109-a581-5f2fc96aeea0" providerId="ADAL" clId="{7C7B4D59-86A3-4B3D-94F3-979EB82E38A9}" dt="2026-04-23T10:43:00.064" v="2643" actId="1037"/>
          <ac:spMkLst>
            <pc:docMk/>
            <pc:sldMk cId="3182196654" sldId="412"/>
            <ac:spMk id="4" creationId="{C16A3673-E06B-1E36-C0D5-E1E83702F488}"/>
          </ac:spMkLst>
        </pc:spChg>
        <pc:spChg chg="add del mod">
          <ac:chgData name="Maria Trevino Gonzalez" userId="aa36a5e4-cd30-4109-a581-5f2fc96aeea0" providerId="ADAL" clId="{7C7B4D59-86A3-4B3D-94F3-979EB82E38A9}" dt="2026-04-23T10:25:12.269" v="1114" actId="12084"/>
          <ac:spMkLst>
            <pc:docMk/>
            <pc:sldMk cId="3182196654" sldId="412"/>
            <ac:spMk id="5" creationId="{38F01118-154F-28A3-1589-193FEEB99873}"/>
          </ac:spMkLst>
        </pc:spChg>
        <pc:spChg chg="mod">
          <ac:chgData name="Maria Trevino Gonzalez" userId="aa36a5e4-cd30-4109-a581-5f2fc96aeea0" providerId="ADAL" clId="{7C7B4D59-86A3-4B3D-94F3-979EB82E38A9}" dt="2026-04-23T10:57:50.988" v="3162" actId="114"/>
          <ac:spMkLst>
            <pc:docMk/>
            <pc:sldMk cId="3182196654" sldId="412"/>
            <ac:spMk id="10" creationId="{727DAFA8-E074-6FA9-8325-1D38F00FDE02}"/>
          </ac:spMkLst>
        </pc:spChg>
        <pc:spChg chg="mod">
          <ac:chgData name="Maria Trevino Gonzalez" userId="aa36a5e4-cd30-4109-a581-5f2fc96aeea0" providerId="ADAL" clId="{7C7B4D59-86A3-4B3D-94F3-979EB82E38A9}" dt="2026-04-23T10:28:11.428" v="1146" actId="1036"/>
          <ac:spMkLst>
            <pc:docMk/>
            <pc:sldMk cId="3182196654" sldId="412"/>
            <ac:spMk id="11" creationId="{4C80D745-9193-2406-AA26-630A452B6A86}"/>
          </ac:spMkLst>
        </pc:spChg>
        <pc:spChg chg="mod">
          <ac:chgData name="Maria Trevino Gonzalez" userId="aa36a5e4-cd30-4109-a581-5f2fc96aeea0" providerId="ADAL" clId="{7C7B4D59-86A3-4B3D-94F3-979EB82E38A9}" dt="2026-04-23T10:28:24.892" v="1155" actId="1035"/>
          <ac:spMkLst>
            <pc:docMk/>
            <pc:sldMk cId="3182196654" sldId="412"/>
            <ac:spMk id="12" creationId="{161B0D54-A7C7-C1FF-F7DE-475478A7B995}"/>
          </ac:spMkLst>
        </pc:spChg>
        <pc:spChg chg="mod">
          <ac:chgData name="Maria Trevino Gonzalez" userId="aa36a5e4-cd30-4109-a581-5f2fc96aeea0" providerId="ADAL" clId="{7C7B4D59-86A3-4B3D-94F3-979EB82E38A9}" dt="2026-04-23T10:28:38.493" v="1160" actId="1035"/>
          <ac:spMkLst>
            <pc:docMk/>
            <pc:sldMk cId="3182196654" sldId="412"/>
            <ac:spMk id="13" creationId="{563DE95B-F37B-3D06-262F-B83DBEF844D0}"/>
          </ac:spMkLst>
        </pc:spChg>
        <pc:spChg chg="mod">
          <ac:chgData name="Maria Trevino Gonzalez" userId="aa36a5e4-cd30-4109-a581-5f2fc96aeea0" providerId="ADAL" clId="{7C7B4D59-86A3-4B3D-94F3-979EB82E38A9}" dt="2026-04-23T10:28:44.437" v="1166" actId="1035"/>
          <ac:spMkLst>
            <pc:docMk/>
            <pc:sldMk cId="3182196654" sldId="412"/>
            <ac:spMk id="14" creationId="{1DAB72F0-81A7-8F54-714A-8286E3E8105C}"/>
          </ac:spMkLst>
        </pc:spChg>
        <pc:spChg chg="mod">
          <ac:chgData name="Maria Trevino Gonzalez" userId="aa36a5e4-cd30-4109-a581-5f2fc96aeea0" providerId="ADAL" clId="{7C7B4D59-86A3-4B3D-94F3-979EB82E38A9}" dt="2026-04-23T10:29:11.228" v="1203" actId="1036"/>
          <ac:spMkLst>
            <pc:docMk/>
            <pc:sldMk cId="3182196654" sldId="412"/>
            <ac:spMk id="15" creationId="{8D60102F-FA94-3E2D-8660-B244A26A0E97}"/>
          </ac:spMkLst>
        </pc:spChg>
        <pc:spChg chg="mod">
          <ac:chgData name="Maria Trevino Gonzalez" userId="aa36a5e4-cd30-4109-a581-5f2fc96aeea0" providerId="ADAL" clId="{7C7B4D59-86A3-4B3D-94F3-979EB82E38A9}" dt="2026-04-23T10:29:17.374" v="1207" actId="1036"/>
          <ac:spMkLst>
            <pc:docMk/>
            <pc:sldMk cId="3182196654" sldId="412"/>
            <ac:spMk id="16" creationId="{FCE7542B-6743-4638-8138-DA11AC45DC0B}"/>
          </ac:spMkLst>
        </pc:spChg>
        <pc:spChg chg="mod">
          <ac:chgData name="Maria Trevino Gonzalez" userId="aa36a5e4-cd30-4109-a581-5f2fc96aeea0" providerId="ADAL" clId="{7C7B4D59-86A3-4B3D-94F3-979EB82E38A9}" dt="2026-04-23T10:29:17.374" v="1207" actId="1036"/>
          <ac:spMkLst>
            <pc:docMk/>
            <pc:sldMk cId="3182196654" sldId="412"/>
            <ac:spMk id="17" creationId="{2BAEDEAA-D09E-CE73-3AF5-CA08A525E8C7}"/>
          </ac:spMkLst>
        </pc:spChg>
        <pc:spChg chg="mod">
          <ac:chgData name="Maria Trevino Gonzalez" userId="aa36a5e4-cd30-4109-a581-5f2fc96aeea0" providerId="ADAL" clId="{7C7B4D59-86A3-4B3D-94F3-979EB82E38A9}" dt="2026-04-23T10:30:34.078" v="1254" actId="1035"/>
          <ac:spMkLst>
            <pc:docMk/>
            <pc:sldMk cId="3182196654" sldId="412"/>
            <ac:spMk id="18" creationId="{7F384B4F-5F27-C8AE-2489-CF757863F409}"/>
          </ac:spMkLst>
        </pc:spChg>
        <pc:spChg chg="add mod">
          <ac:chgData name="Maria Trevino Gonzalez" userId="aa36a5e4-cd30-4109-a581-5f2fc96aeea0" providerId="ADAL" clId="{7C7B4D59-86A3-4B3D-94F3-979EB82E38A9}" dt="2026-04-23T10:43:10.980" v="2651" actId="1035"/>
          <ac:spMkLst>
            <pc:docMk/>
            <pc:sldMk cId="3182196654" sldId="412"/>
            <ac:spMk id="20" creationId="{789CDC11-0E8B-BAAB-39C3-A710976EFB31}"/>
          </ac:spMkLst>
        </pc:spChg>
        <pc:grpChg chg="mod">
          <ac:chgData name="Maria Trevino Gonzalez" userId="aa36a5e4-cd30-4109-a581-5f2fc96aeea0" providerId="ADAL" clId="{7C7B4D59-86A3-4B3D-94F3-979EB82E38A9}" dt="2026-04-23T10:42:52.100" v="2632" actId="1035"/>
          <ac:grpSpMkLst>
            <pc:docMk/>
            <pc:sldMk cId="3182196654" sldId="412"/>
            <ac:grpSpMk id="8" creationId="{BB8DEBB6-0E98-B9E9-0434-1F11B44D3287}"/>
          </ac:grpSpMkLst>
        </pc:grpChg>
        <pc:graphicFrameChg chg="add mod">
          <ac:chgData name="Maria Trevino Gonzalez" userId="aa36a5e4-cd30-4109-a581-5f2fc96aeea0" providerId="ADAL" clId="{7C7B4D59-86A3-4B3D-94F3-979EB82E38A9}" dt="2026-04-23T10:24:23.660" v="1108" actId="12084"/>
          <ac:graphicFrameMkLst>
            <pc:docMk/>
            <pc:sldMk cId="3182196654" sldId="412"/>
            <ac:graphicFrameMk id="2" creationId="{79057B4B-8485-7B96-283F-BC1DE260F82F}"/>
          </ac:graphicFrameMkLst>
        </pc:graphicFrameChg>
        <pc:graphicFrameChg chg="add del mod">
          <ac:chgData name="Maria Trevino Gonzalez" userId="aa36a5e4-cd30-4109-a581-5f2fc96aeea0" providerId="ADAL" clId="{7C7B4D59-86A3-4B3D-94F3-979EB82E38A9}" dt="2026-04-23T10:26:27.836" v="1130" actId="18245"/>
          <ac:graphicFrameMkLst>
            <pc:docMk/>
            <pc:sldMk cId="3182196654" sldId="412"/>
            <ac:graphicFrameMk id="6" creationId="{546BA267-7CD8-1D22-6347-447A6E9DAA5A}"/>
          </ac:graphicFrameMkLst>
        </pc:graphicFrameChg>
        <pc:picChg chg="mod">
          <ac:chgData name="Maria Trevino Gonzalez" userId="aa36a5e4-cd30-4109-a581-5f2fc96aeea0" providerId="ADAL" clId="{7C7B4D59-86A3-4B3D-94F3-979EB82E38A9}" dt="2026-04-23T10:30:42.210" v="1258" actId="1038"/>
          <ac:picMkLst>
            <pc:docMk/>
            <pc:sldMk cId="3182196654" sldId="412"/>
            <ac:picMk id="9" creationId="{2BB4B883-402B-EB27-9663-3D2B857CBB95}"/>
          </ac:picMkLst>
        </pc:picChg>
      </pc:sldChg>
      <pc:sldChg chg="modSp add mod">
        <pc:chgData name="Maria Trevino Gonzalez" userId="aa36a5e4-cd30-4109-a581-5f2fc96aeea0" providerId="ADAL" clId="{7C7B4D59-86A3-4B3D-94F3-979EB82E38A9}" dt="2026-04-24T11:40:47.454" v="4317" actId="20577"/>
        <pc:sldMkLst>
          <pc:docMk/>
          <pc:sldMk cId="3089300525" sldId="413"/>
        </pc:sldMkLst>
        <pc:spChg chg="mod">
          <ac:chgData name="Maria Trevino Gonzalez" userId="aa36a5e4-cd30-4109-a581-5f2fc96aeea0" providerId="ADAL" clId="{7C7B4D59-86A3-4B3D-94F3-979EB82E38A9}" dt="2026-04-23T10:39:29.111" v="2258" actId="207"/>
          <ac:spMkLst>
            <pc:docMk/>
            <pc:sldMk cId="3089300525" sldId="413"/>
            <ac:spMk id="5" creationId="{E5A57846-D858-469E-98D1-9A1C3F05C8F4}"/>
          </ac:spMkLst>
        </pc:spChg>
        <pc:graphicFrameChg chg="mod modGraphic">
          <ac:chgData name="Maria Trevino Gonzalez" userId="aa36a5e4-cd30-4109-a581-5f2fc96aeea0" providerId="ADAL" clId="{7C7B4D59-86A3-4B3D-94F3-979EB82E38A9}" dt="2026-04-24T11:40:47.454" v="4317" actId="20577"/>
          <ac:graphicFrameMkLst>
            <pc:docMk/>
            <pc:sldMk cId="3089300525" sldId="413"/>
            <ac:graphicFrameMk id="15" creationId="{64D21128-1C30-2E12-5826-912B09987A91}"/>
          </ac:graphicFrameMkLst>
        </pc:graphicFrameChg>
      </pc:sldChg>
      <pc:sldChg chg="add">
        <pc:chgData name="Maria Trevino Gonzalez" userId="aa36a5e4-cd30-4109-a581-5f2fc96aeea0" providerId="ADAL" clId="{7C7B4D59-86A3-4B3D-94F3-979EB82E38A9}" dt="2026-04-23T10:43:48.815" v="2679" actId="2890"/>
        <pc:sldMkLst>
          <pc:docMk/>
          <pc:sldMk cId="3269758387" sldId="414"/>
        </pc:sldMkLst>
      </pc:sldChg>
      <pc:sldChg chg="addSp delSp modSp add mod">
        <pc:chgData name="Maria Trevino Gonzalez" userId="aa36a5e4-cd30-4109-a581-5f2fc96aeea0" providerId="ADAL" clId="{7C7B4D59-86A3-4B3D-94F3-979EB82E38A9}" dt="2026-04-23T11:08:01.932" v="4012" actId="1076"/>
        <pc:sldMkLst>
          <pc:docMk/>
          <pc:sldMk cId="871211766" sldId="415"/>
        </pc:sldMkLst>
        <pc:spChg chg="mod">
          <ac:chgData name="Maria Trevino Gonzalez" userId="aa36a5e4-cd30-4109-a581-5f2fc96aeea0" providerId="ADAL" clId="{7C7B4D59-86A3-4B3D-94F3-979EB82E38A9}" dt="2026-04-23T10:48:57.459" v="2943"/>
          <ac:spMkLst>
            <pc:docMk/>
            <pc:sldMk cId="871211766" sldId="415"/>
            <ac:spMk id="3" creationId="{37801516-6137-F5E0-2378-422F77E97D69}"/>
          </ac:spMkLst>
        </pc:spChg>
        <pc:spChg chg="mod">
          <ac:chgData name="Maria Trevino Gonzalez" userId="aa36a5e4-cd30-4109-a581-5f2fc96aeea0" providerId="ADAL" clId="{7C7B4D59-86A3-4B3D-94F3-979EB82E38A9}" dt="2026-04-23T10:48:57.459" v="2943"/>
          <ac:spMkLst>
            <pc:docMk/>
            <pc:sldMk cId="871211766" sldId="415"/>
            <ac:spMk id="4" creationId="{C9958862-8BE2-01A2-508D-D5AC8CD116F3}"/>
          </ac:spMkLst>
        </pc:spChg>
        <pc:spChg chg="mod">
          <ac:chgData name="Maria Trevino Gonzalez" userId="aa36a5e4-cd30-4109-a581-5f2fc96aeea0" providerId="ADAL" clId="{7C7B4D59-86A3-4B3D-94F3-979EB82E38A9}" dt="2026-04-23T10:44:59.802" v="2748" actId="20577"/>
          <ac:spMkLst>
            <pc:docMk/>
            <pc:sldMk cId="871211766" sldId="415"/>
            <ac:spMk id="5" creationId="{1AA1C638-2B81-AB41-583D-025F47412536}"/>
          </ac:spMkLst>
        </pc:spChg>
        <pc:spChg chg="mod">
          <ac:chgData name="Maria Trevino Gonzalez" userId="aa36a5e4-cd30-4109-a581-5f2fc96aeea0" providerId="ADAL" clId="{7C7B4D59-86A3-4B3D-94F3-979EB82E38A9}" dt="2026-04-23T10:57:16.133" v="3160" actId="20577"/>
          <ac:spMkLst>
            <pc:docMk/>
            <pc:sldMk cId="871211766" sldId="415"/>
            <ac:spMk id="6" creationId="{989EEC25-589F-5722-658E-43ED95D0E67B}"/>
          </ac:spMkLst>
        </pc:spChg>
        <pc:spChg chg="mod">
          <ac:chgData name="Maria Trevino Gonzalez" userId="aa36a5e4-cd30-4109-a581-5f2fc96aeea0" providerId="ADAL" clId="{7C7B4D59-86A3-4B3D-94F3-979EB82E38A9}" dt="2026-04-23T11:07:24.299" v="3988" actId="14100"/>
          <ac:spMkLst>
            <pc:docMk/>
            <pc:sldMk cId="871211766" sldId="415"/>
            <ac:spMk id="7" creationId="{7DDD696A-C7E6-7BDA-CC1A-1D88589F397F}"/>
          </ac:spMkLst>
        </pc:spChg>
        <pc:spChg chg="mod">
          <ac:chgData name="Maria Trevino Gonzalez" userId="aa36a5e4-cd30-4109-a581-5f2fc96aeea0" providerId="ADAL" clId="{7C7B4D59-86A3-4B3D-94F3-979EB82E38A9}" dt="2026-04-23T10:48:57.459" v="2943"/>
          <ac:spMkLst>
            <pc:docMk/>
            <pc:sldMk cId="871211766" sldId="415"/>
            <ac:spMk id="8" creationId="{1A5155A8-83A5-47CC-376B-B754965C6FC3}"/>
          </ac:spMkLst>
        </pc:spChg>
        <pc:spChg chg="del mod">
          <ac:chgData name="Maria Trevino Gonzalez" userId="aa36a5e4-cd30-4109-a581-5f2fc96aeea0" providerId="ADAL" clId="{7C7B4D59-86A3-4B3D-94F3-979EB82E38A9}" dt="2026-04-23T10:48:54.591" v="2942" actId="478"/>
          <ac:spMkLst>
            <pc:docMk/>
            <pc:sldMk cId="871211766" sldId="415"/>
            <ac:spMk id="9" creationId="{2DFCF7DB-6139-F7F3-EFD5-359CF4FCA4AD}"/>
          </ac:spMkLst>
        </pc:spChg>
        <pc:spChg chg="mod">
          <ac:chgData name="Maria Trevino Gonzalez" userId="aa36a5e4-cd30-4109-a581-5f2fc96aeea0" providerId="ADAL" clId="{7C7B4D59-86A3-4B3D-94F3-979EB82E38A9}" dt="2026-04-23T11:08:01.932" v="4012" actId="1076"/>
          <ac:spMkLst>
            <pc:docMk/>
            <pc:sldMk cId="871211766" sldId="415"/>
            <ac:spMk id="10" creationId="{6187AF42-6CC1-9A01-B603-7A59627931D9}"/>
          </ac:spMkLst>
        </pc:spChg>
        <pc:spChg chg="del mod">
          <ac:chgData name="Maria Trevino Gonzalez" userId="aa36a5e4-cd30-4109-a581-5f2fc96aeea0" providerId="ADAL" clId="{7C7B4D59-86A3-4B3D-94F3-979EB82E38A9}" dt="2026-04-23T10:58:51.096" v="3165" actId="478"/>
          <ac:spMkLst>
            <pc:docMk/>
            <pc:sldMk cId="871211766" sldId="415"/>
            <ac:spMk id="11" creationId="{E25B67DF-D737-75C8-A9F1-B94BB7B732B7}"/>
          </ac:spMkLst>
        </pc:spChg>
        <pc:spChg chg="mod">
          <ac:chgData name="Maria Trevino Gonzalez" userId="aa36a5e4-cd30-4109-a581-5f2fc96aeea0" providerId="ADAL" clId="{7C7B4D59-86A3-4B3D-94F3-979EB82E38A9}" dt="2026-04-23T11:00:28.484" v="3483" actId="20577"/>
          <ac:spMkLst>
            <pc:docMk/>
            <pc:sldMk cId="871211766" sldId="415"/>
            <ac:spMk id="12" creationId="{5E26B559-158D-443A-3DD3-24813BF5CD80}"/>
          </ac:spMkLst>
        </pc:spChg>
        <pc:spChg chg="add mod">
          <ac:chgData name="Maria Trevino Gonzalez" userId="aa36a5e4-cd30-4109-a581-5f2fc96aeea0" providerId="ADAL" clId="{7C7B4D59-86A3-4B3D-94F3-979EB82E38A9}" dt="2026-04-23T11:07:28.279" v="3989" actId="14100"/>
          <ac:spMkLst>
            <pc:docMk/>
            <pc:sldMk cId="871211766" sldId="415"/>
            <ac:spMk id="13" creationId="{ECAC37FF-9015-0322-5777-8FCAE9DB67C1}"/>
          </ac:spMkLst>
        </pc:spChg>
        <pc:grpChg chg="mod">
          <ac:chgData name="Maria Trevino Gonzalez" userId="aa36a5e4-cd30-4109-a581-5f2fc96aeea0" providerId="ADAL" clId="{7C7B4D59-86A3-4B3D-94F3-979EB82E38A9}" dt="2026-04-23T10:48:57.459" v="2943"/>
          <ac:grpSpMkLst>
            <pc:docMk/>
            <pc:sldMk cId="871211766" sldId="415"/>
            <ac:grpSpMk id="2" creationId="{4ECFD717-14CB-2CCD-9C88-1964AB97FEBC}"/>
          </ac:grpSpMkLst>
        </pc:grpChg>
        <pc:graphicFrameChg chg="del modGraphic">
          <ac:chgData name="Maria Trevino Gonzalez" userId="aa36a5e4-cd30-4109-a581-5f2fc96aeea0" providerId="ADAL" clId="{7C7B4D59-86A3-4B3D-94F3-979EB82E38A9}" dt="2026-04-23T10:47:57.510" v="2859" actId="18245"/>
          <ac:graphicFrameMkLst>
            <pc:docMk/>
            <pc:sldMk cId="871211766" sldId="415"/>
            <ac:graphicFrameMk id="15" creationId="{D6DE1ED9-F6E3-164D-88E8-5AEC4C0E1E5B}"/>
          </ac:graphicFrameMkLst>
        </pc:graphicFrameChg>
        <pc:picChg chg="add mod">
          <ac:chgData name="Maria Trevino Gonzalez" userId="aa36a5e4-cd30-4109-a581-5f2fc96aeea0" providerId="ADAL" clId="{7C7B4D59-86A3-4B3D-94F3-979EB82E38A9}" dt="2026-04-23T11:07:51.724" v="4008" actId="1076"/>
          <ac:picMkLst>
            <pc:docMk/>
            <pc:sldMk cId="871211766" sldId="415"/>
            <ac:picMk id="16" creationId="{5D9954C2-1F99-CAD5-BFB8-5F2DD4488413}"/>
          </ac:picMkLst>
        </pc:picChg>
      </pc:sldChg>
      <pc:sldChg chg="addSp delSp modSp new mod ord modClrScheme chgLayout">
        <pc:chgData name="Maria Trevino Gonzalez" userId="aa36a5e4-cd30-4109-a581-5f2fc96aeea0" providerId="ADAL" clId="{7C7B4D59-86A3-4B3D-94F3-979EB82E38A9}" dt="2026-04-24T07:42:58.126" v="4096" actId="1036"/>
        <pc:sldMkLst>
          <pc:docMk/>
          <pc:sldMk cId="2176298348" sldId="416"/>
        </pc:sldMkLst>
        <pc:spChg chg="add mod">
          <ac:chgData name="Maria Trevino Gonzalez" userId="aa36a5e4-cd30-4109-a581-5f2fc96aeea0" providerId="ADAL" clId="{7C7B4D59-86A3-4B3D-94F3-979EB82E38A9}" dt="2026-04-24T07:42:58.126" v="4096" actId="1036"/>
          <ac:spMkLst>
            <pc:docMk/>
            <pc:sldMk cId="2176298348" sldId="416"/>
            <ac:spMk id="4" creationId="{18DAEA44-F758-2F56-3D70-F6EC7F5EF994}"/>
          </ac:spMkLst>
        </pc:spChg>
        <pc:spChg chg="add del mod">
          <ac:chgData name="Maria Trevino Gonzalez" userId="aa36a5e4-cd30-4109-a581-5f2fc96aeea0" providerId="ADAL" clId="{7C7B4D59-86A3-4B3D-94F3-979EB82E38A9}" dt="2026-04-24T07:41:13.999" v="4018" actId="478"/>
          <ac:spMkLst>
            <pc:docMk/>
            <pc:sldMk cId="2176298348" sldId="416"/>
            <ac:spMk id="8" creationId="{3A9BA3E3-5CE6-414C-E4D0-818F829F1B83}"/>
          </ac:spMkLst>
        </pc:spChg>
        <pc:picChg chg="add mod modCrop">
          <ac:chgData name="Maria Trevino Gonzalez" userId="aa36a5e4-cd30-4109-a581-5f2fc96aeea0" providerId="ADAL" clId="{7C7B4D59-86A3-4B3D-94F3-979EB82E38A9}" dt="2026-04-24T07:42:27.748" v="4032" actId="732"/>
          <ac:picMkLst>
            <pc:docMk/>
            <pc:sldMk cId="2176298348" sldId="416"/>
            <ac:picMk id="3" creationId="{9784A8D9-B7EC-FD90-32AE-F86F8DDB1B74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B457BB-4514-4B4C-A680-7E00127C25A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DE1B7ACB-AE98-41D7-80E9-3F359BB85FB4}">
      <dgm:prSet/>
      <dgm:spPr/>
      <dgm:t>
        <a:bodyPr/>
        <a:lstStyle/>
        <a:p>
          <a:pPr rtl="0"/>
          <a:r>
            <a:rPr lang="en-US" b="0" dirty="0">
              <a:solidFill>
                <a:schemeClr val="tx2"/>
              </a:solidFill>
            </a:rPr>
            <a:t>Verify all the elements are present (including Risk Assessment, AI Acknowledgement, Reference List</a:t>
          </a:r>
          <a:r>
            <a:rPr lang="en-US" b="0">
              <a:solidFill>
                <a:schemeClr val="tx2"/>
              </a:solidFill>
            </a:rPr>
            <a:t>/Bibliography)</a:t>
          </a:r>
          <a:endParaRPr lang="en-US" b="0" dirty="0">
            <a:solidFill>
              <a:schemeClr val="tx2"/>
            </a:solidFill>
          </a:endParaRPr>
        </a:p>
      </dgm:t>
    </dgm:pt>
    <dgm:pt modelId="{3B9634F2-9823-4CFB-B128-48302703B83D}" type="parTrans" cxnId="{370EFD51-6590-4014-9995-4E0D20D256EC}">
      <dgm:prSet/>
      <dgm:spPr/>
      <dgm:t>
        <a:bodyPr/>
        <a:lstStyle/>
        <a:p>
          <a:endParaRPr lang="en-US"/>
        </a:p>
      </dgm:t>
    </dgm:pt>
    <dgm:pt modelId="{09FC9009-C327-4BAF-8289-6BCF82909EB7}" type="sibTrans" cxnId="{370EFD51-6590-4014-9995-4E0D20D256EC}">
      <dgm:prSet/>
      <dgm:spPr/>
      <dgm:t>
        <a:bodyPr/>
        <a:lstStyle/>
        <a:p>
          <a:endParaRPr lang="en-US"/>
        </a:p>
      </dgm:t>
    </dgm:pt>
    <dgm:pt modelId="{D8C7F11E-985F-4E8E-B1CB-CED9F2B3CB23}">
      <dgm:prSet/>
      <dgm:spPr/>
      <dgm:t>
        <a:bodyPr/>
        <a:lstStyle/>
        <a:p>
          <a:pPr rtl="0"/>
          <a:r>
            <a:rPr lang="en-US" b="0" dirty="0">
              <a:solidFill>
                <a:schemeClr val="tx2"/>
              </a:solidFill>
            </a:rPr>
            <a:t>Clearly highlight and </a:t>
          </a:r>
          <a:r>
            <a:rPr lang="en-US" b="0" dirty="0" err="1">
              <a:solidFill>
                <a:schemeClr val="tx2"/>
              </a:solidFill>
            </a:rPr>
            <a:t>colour</a:t>
          </a:r>
          <a:r>
            <a:rPr lang="en-US" b="0" dirty="0">
              <a:solidFill>
                <a:schemeClr val="tx2"/>
              </a:solidFill>
            </a:rPr>
            <a:t> code each member’s input so we can mark your work</a:t>
          </a:r>
          <a:endParaRPr lang="en-US" dirty="0"/>
        </a:p>
      </dgm:t>
    </dgm:pt>
    <dgm:pt modelId="{4586A89E-76E9-4819-B01A-52D1183C0DB0}" type="parTrans" cxnId="{D0650FC3-0776-4B1F-B76A-26269CC30910}">
      <dgm:prSet/>
      <dgm:spPr/>
      <dgm:t>
        <a:bodyPr/>
        <a:lstStyle/>
        <a:p>
          <a:endParaRPr lang="en-US"/>
        </a:p>
      </dgm:t>
    </dgm:pt>
    <dgm:pt modelId="{DDC1FBF8-FB73-4691-BF05-9B59D018C7D7}" type="sibTrans" cxnId="{D0650FC3-0776-4B1F-B76A-26269CC30910}">
      <dgm:prSet/>
      <dgm:spPr/>
      <dgm:t>
        <a:bodyPr/>
        <a:lstStyle/>
        <a:p>
          <a:endParaRPr lang="en-US"/>
        </a:p>
      </dgm:t>
    </dgm:pt>
    <dgm:pt modelId="{E3AAAA08-2831-4550-B6C0-C9F7A2C6C88D}">
      <dgm:prSet/>
      <dgm:spPr/>
      <dgm:t>
        <a:bodyPr/>
        <a:lstStyle/>
        <a:p>
          <a:r>
            <a:rPr lang="en-US" dirty="0"/>
            <a:t>Support your progression decisions, teaching styles, assessment, debriefing and relevant Lesson Plan elements with literature (use Moodle sources, add your research, cite, reference).</a:t>
          </a:r>
        </a:p>
      </dgm:t>
    </dgm:pt>
    <dgm:pt modelId="{3DB24A58-36A7-4A9A-B3F9-386461C3A7F0}" type="parTrans" cxnId="{7ABBC5CF-2204-4DB2-8F70-E1E19703842D}">
      <dgm:prSet/>
      <dgm:spPr/>
      <dgm:t>
        <a:bodyPr/>
        <a:lstStyle/>
        <a:p>
          <a:endParaRPr lang="en-US"/>
        </a:p>
      </dgm:t>
    </dgm:pt>
    <dgm:pt modelId="{AF19118A-0CCA-4159-B890-30D9056AF9AA}" type="sibTrans" cxnId="{7ABBC5CF-2204-4DB2-8F70-E1E19703842D}">
      <dgm:prSet/>
      <dgm:spPr/>
      <dgm:t>
        <a:bodyPr/>
        <a:lstStyle/>
        <a:p>
          <a:endParaRPr lang="en-US"/>
        </a:p>
      </dgm:t>
    </dgm:pt>
    <dgm:pt modelId="{EE7EA541-3D0C-484B-8047-2E5488B28E19}" type="pres">
      <dgm:prSet presAssocID="{66B457BB-4514-4B4C-A680-7E00127C25A6}" presName="root" presStyleCnt="0">
        <dgm:presLayoutVars>
          <dgm:dir/>
          <dgm:resizeHandles val="exact"/>
        </dgm:presLayoutVars>
      </dgm:prSet>
      <dgm:spPr/>
    </dgm:pt>
    <dgm:pt modelId="{0D06A47E-CD43-463C-9D3E-DC1A71EDA435}" type="pres">
      <dgm:prSet presAssocID="{DE1B7ACB-AE98-41D7-80E9-3F359BB85FB4}" presName="compNode" presStyleCnt="0"/>
      <dgm:spPr/>
    </dgm:pt>
    <dgm:pt modelId="{4C69532B-99A0-418A-B641-22DCCD96CA55}" type="pres">
      <dgm:prSet presAssocID="{DE1B7ACB-AE98-41D7-80E9-3F359BB85FB4}" presName="bgRect" presStyleLbl="bgShp" presStyleIdx="0" presStyleCnt="3"/>
      <dgm:spPr/>
    </dgm:pt>
    <dgm:pt modelId="{D2D580C0-7C39-495E-96EF-BD83E6BEAE89}" type="pres">
      <dgm:prSet presAssocID="{DE1B7ACB-AE98-41D7-80E9-3F359BB85FB4}" presName="iconRect" presStyleLbl="node1" presStyleIdx="0" presStyleCnt="3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ipboard Checked with solid fill"/>
        </a:ext>
      </dgm:extLst>
    </dgm:pt>
    <dgm:pt modelId="{06A5C2CF-81E0-4100-8DB6-399635F3ED7A}" type="pres">
      <dgm:prSet presAssocID="{DE1B7ACB-AE98-41D7-80E9-3F359BB85FB4}" presName="spaceRect" presStyleCnt="0"/>
      <dgm:spPr/>
    </dgm:pt>
    <dgm:pt modelId="{464DBCF8-53EA-44C8-9B39-117B3937558C}" type="pres">
      <dgm:prSet presAssocID="{DE1B7ACB-AE98-41D7-80E9-3F359BB85FB4}" presName="parTx" presStyleLbl="revTx" presStyleIdx="0" presStyleCnt="3">
        <dgm:presLayoutVars>
          <dgm:chMax val="0"/>
          <dgm:chPref val="0"/>
        </dgm:presLayoutVars>
      </dgm:prSet>
      <dgm:spPr/>
    </dgm:pt>
    <dgm:pt modelId="{5C00E08A-0654-47F6-A83A-A0DDD57CE115}" type="pres">
      <dgm:prSet presAssocID="{09FC9009-C327-4BAF-8289-6BCF82909EB7}" presName="sibTrans" presStyleCnt="0"/>
      <dgm:spPr/>
    </dgm:pt>
    <dgm:pt modelId="{15AA913B-6931-47B7-9D0E-11991F8E887E}" type="pres">
      <dgm:prSet presAssocID="{D8C7F11E-985F-4E8E-B1CB-CED9F2B3CB23}" presName="compNode" presStyleCnt="0"/>
      <dgm:spPr/>
    </dgm:pt>
    <dgm:pt modelId="{DAB870F2-622D-4CEB-AD3E-B9A64BD87973}" type="pres">
      <dgm:prSet presAssocID="{D8C7F11E-985F-4E8E-B1CB-CED9F2B3CB23}" presName="bgRect" presStyleLbl="bgShp" presStyleIdx="1" presStyleCnt="3" custLinFactNeighborX="-419"/>
      <dgm:spPr/>
    </dgm:pt>
    <dgm:pt modelId="{6D983BB0-6CB8-4FDA-9FDB-212C154EA5F4}" type="pres">
      <dgm:prSet presAssocID="{D8C7F11E-985F-4E8E-B1CB-CED9F2B3CB23}" presName="iconRect" presStyleLbl="node1" presStyleIdx="1" presStyleCnt="3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 with solid fill"/>
        </a:ext>
      </dgm:extLst>
    </dgm:pt>
    <dgm:pt modelId="{CD0767F2-5D03-414D-9519-F33229C95A2E}" type="pres">
      <dgm:prSet presAssocID="{D8C7F11E-985F-4E8E-B1CB-CED9F2B3CB23}" presName="spaceRect" presStyleCnt="0"/>
      <dgm:spPr/>
    </dgm:pt>
    <dgm:pt modelId="{567F337F-189B-4DFA-85A9-3DDC92A0F938}" type="pres">
      <dgm:prSet presAssocID="{D8C7F11E-985F-4E8E-B1CB-CED9F2B3CB23}" presName="parTx" presStyleLbl="revTx" presStyleIdx="1" presStyleCnt="3" custLinFactNeighborX="-496">
        <dgm:presLayoutVars>
          <dgm:chMax val="0"/>
          <dgm:chPref val="0"/>
        </dgm:presLayoutVars>
      </dgm:prSet>
      <dgm:spPr/>
    </dgm:pt>
    <dgm:pt modelId="{ECCFDA19-D7B4-47E1-BEF0-FBF7DC92DD7F}" type="pres">
      <dgm:prSet presAssocID="{DDC1FBF8-FB73-4691-BF05-9B59D018C7D7}" presName="sibTrans" presStyleCnt="0"/>
      <dgm:spPr/>
    </dgm:pt>
    <dgm:pt modelId="{69B6C78B-8AC9-4AA3-AB63-40286C58643D}" type="pres">
      <dgm:prSet presAssocID="{E3AAAA08-2831-4550-B6C0-C9F7A2C6C88D}" presName="compNode" presStyleCnt="0"/>
      <dgm:spPr/>
    </dgm:pt>
    <dgm:pt modelId="{B4E8001D-AE47-4144-80BA-A96A28A60686}" type="pres">
      <dgm:prSet presAssocID="{E3AAAA08-2831-4550-B6C0-C9F7A2C6C88D}" presName="bgRect" presStyleLbl="bgShp" presStyleIdx="2" presStyleCnt="3"/>
      <dgm:spPr/>
    </dgm:pt>
    <dgm:pt modelId="{5837CFC5-8155-40B7-8CEC-06424D5688D5}" type="pres">
      <dgm:prSet presAssocID="{E3AAAA08-2831-4550-B6C0-C9F7A2C6C88D}" presName="iconRect" presStyleLbl="node1" presStyleIdx="2" presStyleCnt="3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 with solid fill"/>
        </a:ext>
      </dgm:extLst>
    </dgm:pt>
    <dgm:pt modelId="{0EF1725B-4538-4714-9969-45DEC3A2CD4C}" type="pres">
      <dgm:prSet presAssocID="{E3AAAA08-2831-4550-B6C0-C9F7A2C6C88D}" presName="spaceRect" presStyleCnt="0"/>
      <dgm:spPr/>
    </dgm:pt>
    <dgm:pt modelId="{A4249A04-551A-4A4B-8AA3-D489401A1839}" type="pres">
      <dgm:prSet presAssocID="{E3AAAA08-2831-4550-B6C0-C9F7A2C6C88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7C55406-B765-4603-86AE-E76A67B3E4A0}" type="presOf" srcId="{66B457BB-4514-4B4C-A680-7E00127C25A6}" destId="{EE7EA541-3D0C-484B-8047-2E5488B28E19}" srcOrd="0" destOrd="0" presId="urn:microsoft.com/office/officeart/2018/2/layout/IconVerticalSolidList"/>
    <dgm:cxn modelId="{9A70F033-14E0-4070-93F2-0B4D58F07B48}" type="presOf" srcId="{D8C7F11E-985F-4E8E-B1CB-CED9F2B3CB23}" destId="{567F337F-189B-4DFA-85A9-3DDC92A0F938}" srcOrd="0" destOrd="0" presId="urn:microsoft.com/office/officeart/2018/2/layout/IconVerticalSolidList"/>
    <dgm:cxn modelId="{C4ACCF46-B4A4-4757-94CB-49FF63F9CACB}" type="presOf" srcId="{DE1B7ACB-AE98-41D7-80E9-3F359BB85FB4}" destId="{464DBCF8-53EA-44C8-9B39-117B3937558C}" srcOrd="0" destOrd="0" presId="urn:microsoft.com/office/officeart/2018/2/layout/IconVerticalSolidList"/>
    <dgm:cxn modelId="{370EFD51-6590-4014-9995-4E0D20D256EC}" srcId="{66B457BB-4514-4B4C-A680-7E00127C25A6}" destId="{DE1B7ACB-AE98-41D7-80E9-3F359BB85FB4}" srcOrd="0" destOrd="0" parTransId="{3B9634F2-9823-4CFB-B128-48302703B83D}" sibTransId="{09FC9009-C327-4BAF-8289-6BCF82909EB7}"/>
    <dgm:cxn modelId="{D0650FC3-0776-4B1F-B76A-26269CC30910}" srcId="{66B457BB-4514-4B4C-A680-7E00127C25A6}" destId="{D8C7F11E-985F-4E8E-B1CB-CED9F2B3CB23}" srcOrd="1" destOrd="0" parTransId="{4586A89E-76E9-4819-B01A-52D1183C0DB0}" sibTransId="{DDC1FBF8-FB73-4691-BF05-9B59D018C7D7}"/>
    <dgm:cxn modelId="{7ABBC5CF-2204-4DB2-8F70-E1E19703842D}" srcId="{66B457BB-4514-4B4C-A680-7E00127C25A6}" destId="{E3AAAA08-2831-4550-B6C0-C9F7A2C6C88D}" srcOrd="2" destOrd="0" parTransId="{3DB24A58-36A7-4A9A-B3F9-386461C3A7F0}" sibTransId="{AF19118A-0CCA-4159-B890-30D9056AF9AA}"/>
    <dgm:cxn modelId="{28ED32EA-B71F-47A1-B655-53B4059D9129}" type="presOf" srcId="{E3AAAA08-2831-4550-B6C0-C9F7A2C6C88D}" destId="{A4249A04-551A-4A4B-8AA3-D489401A1839}" srcOrd="0" destOrd="0" presId="urn:microsoft.com/office/officeart/2018/2/layout/IconVerticalSolidList"/>
    <dgm:cxn modelId="{B11C1976-C1B6-4197-B892-10786BABC1DC}" type="presParOf" srcId="{EE7EA541-3D0C-484B-8047-2E5488B28E19}" destId="{0D06A47E-CD43-463C-9D3E-DC1A71EDA435}" srcOrd="0" destOrd="0" presId="urn:microsoft.com/office/officeart/2018/2/layout/IconVerticalSolidList"/>
    <dgm:cxn modelId="{84A84FF3-102E-4AB6-BC4F-3C37E427AAD1}" type="presParOf" srcId="{0D06A47E-CD43-463C-9D3E-DC1A71EDA435}" destId="{4C69532B-99A0-418A-B641-22DCCD96CA55}" srcOrd="0" destOrd="0" presId="urn:microsoft.com/office/officeart/2018/2/layout/IconVerticalSolidList"/>
    <dgm:cxn modelId="{5C5546B7-EB58-41DB-8150-73A3915FC258}" type="presParOf" srcId="{0D06A47E-CD43-463C-9D3E-DC1A71EDA435}" destId="{D2D580C0-7C39-495E-96EF-BD83E6BEAE89}" srcOrd="1" destOrd="0" presId="urn:microsoft.com/office/officeart/2018/2/layout/IconVerticalSolidList"/>
    <dgm:cxn modelId="{54EBCC6E-2688-4DDF-B1B8-EDC0955142BE}" type="presParOf" srcId="{0D06A47E-CD43-463C-9D3E-DC1A71EDA435}" destId="{06A5C2CF-81E0-4100-8DB6-399635F3ED7A}" srcOrd="2" destOrd="0" presId="urn:microsoft.com/office/officeart/2018/2/layout/IconVerticalSolidList"/>
    <dgm:cxn modelId="{67D0F1E2-2180-4C4D-BAD0-273579B982D5}" type="presParOf" srcId="{0D06A47E-CD43-463C-9D3E-DC1A71EDA435}" destId="{464DBCF8-53EA-44C8-9B39-117B3937558C}" srcOrd="3" destOrd="0" presId="urn:microsoft.com/office/officeart/2018/2/layout/IconVerticalSolidList"/>
    <dgm:cxn modelId="{7F670836-4F94-45DE-9FBA-81D66AC6F2D2}" type="presParOf" srcId="{EE7EA541-3D0C-484B-8047-2E5488B28E19}" destId="{5C00E08A-0654-47F6-A83A-A0DDD57CE115}" srcOrd="1" destOrd="0" presId="urn:microsoft.com/office/officeart/2018/2/layout/IconVerticalSolidList"/>
    <dgm:cxn modelId="{3AF09067-35EC-438C-8649-2EA5EF151CCD}" type="presParOf" srcId="{EE7EA541-3D0C-484B-8047-2E5488B28E19}" destId="{15AA913B-6931-47B7-9D0E-11991F8E887E}" srcOrd="2" destOrd="0" presId="urn:microsoft.com/office/officeart/2018/2/layout/IconVerticalSolidList"/>
    <dgm:cxn modelId="{41C4824A-1961-443E-A04D-D081F088B75D}" type="presParOf" srcId="{15AA913B-6931-47B7-9D0E-11991F8E887E}" destId="{DAB870F2-622D-4CEB-AD3E-B9A64BD87973}" srcOrd="0" destOrd="0" presId="urn:microsoft.com/office/officeart/2018/2/layout/IconVerticalSolidList"/>
    <dgm:cxn modelId="{1A88E4EB-F2F4-4136-B19D-54FC2B955ADD}" type="presParOf" srcId="{15AA913B-6931-47B7-9D0E-11991F8E887E}" destId="{6D983BB0-6CB8-4FDA-9FDB-212C154EA5F4}" srcOrd="1" destOrd="0" presId="urn:microsoft.com/office/officeart/2018/2/layout/IconVerticalSolidList"/>
    <dgm:cxn modelId="{E77F9FE3-ED87-4F12-8D0F-DDB9DAD93720}" type="presParOf" srcId="{15AA913B-6931-47B7-9D0E-11991F8E887E}" destId="{CD0767F2-5D03-414D-9519-F33229C95A2E}" srcOrd="2" destOrd="0" presId="urn:microsoft.com/office/officeart/2018/2/layout/IconVerticalSolidList"/>
    <dgm:cxn modelId="{ED10C4F6-C6B6-4963-B01E-9D87E06CA745}" type="presParOf" srcId="{15AA913B-6931-47B7-9D0E-11991F8E887E}" destId="{567F337F-189B-4DFA-85A9-3DDC92A0F938}" srcOrd="3" destOrd="0" presId="urn:microsoft.com/office/officeart/2018/2/layout/IconVerticalSolidList"/>
    <dgm:cxn modelId="{14DE0ABB-6BC6-4013-AFB1-D8F4C1EDDEFC}" type="presParOf" srcId="{EE7EA541-3D0C-484B-8047-2E5488B28E19}" destId="{ECCFDA19-D7B4-47E1-BEF0-FBF7DC92DD7F}" srcOrd="3" destOrd="0" presId="urn:microsoft.com/office/officeart/2018/2/layout/IconVerticalSolidList"/>
    <dgm:cxn modelId="{27A8E57A-99C2-4315-ACD7-CE0BC87D5BC9}" type="presParOf" srcId="{EE7EA541-3D0C-484B-8047-2E5488B28E19}" destId="{69B6C78B-8AC9-4AA3-AB63-40286C58643D}" srcOrd="4" destOrd="0" presId="urn:microsoft.com/office/officeart/2018/2/layout/IconVerticalSolidList"/>
    <dgm:cxn modelId="{39570AE9-EB37-44CA-A3F0-CABB0F1CA121}" type="presParOf" srcId="{69B6C78B-8AC9-4AA3-AB63-40286C58643D}" destId="{B4E8001D-AE47-4144-80BA-A96A28A60686}" srcOrd="0" destOrd="0" presId="urn:microsoft.com/office/officeart/2018/2/layout/IconVerticalSolidList"/>
    <dgm:cxn modelId="{BE049DB0-35E1-44B6-851D-1EA508ED505B}" type="presParOf" srcId="{69B6C78B-8AC9-4AA3-AB63-40286C58643D}" destId="{5837CFC5-8155-40B7-8CEC-06424D5688D5}" srcOrd="1" destOrd="0" presId="urn:microsoft.com/office/officeart/2018/2/layout/IconVerticalSolidList"/>
    <dgm:cxn modelId="{915465F7-1D80-4EB0-8CDE-F5B2BC1073CF}" type="presParOf" srcId="{69B6C78B-8AC9-4AA3-AB63-40286C58643D}" destId="{0EF1725B-4538-4714-9969-45DEC3A2CD4C}" srcOrd="2" destOrd="0" presId="urn:microsoft.com/office/officeart/2018/2/layout/IconVerticalSolidList"/>
    <dgm:cxn modelId="{8CF859AF-1EB1-4C44-8B62-8A22A44A9764}" type="presParOf" srcId="{69B6C78B-8AC9-4AA3-AB63-40286C58643D}" destId="{A4249A04-551A-4A4B-8AA3-D489401A183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B457BB-4514-4B4C-A680-7E00127C25A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DE1B7ACB-AE98-41D7-80E9-3F359BB85FB4}">
      <dgm:prSet/>
      <dgm:spPr/>
      <dgm:t>
        <a:bodyPr/>
        <a:lstStyle/>
        <a:p>
          <a:pPr rtl="0"/>
          <a:r>
            <a:rPr lang="en-US" b="0" dirty="0">
              <a:solidFill>
                <a:schemeClr val="tx2"/>
              </a:solidFill>
            </a:rPr>
            <a:t>Practice your presentation ¦ Arrive on time ¦ Avoid reading aloud from your notes or only reading the slides ¦ Share your honest reflection on your experiences and learning process, including your experience working in your team ¦ Mention all relevant sources, theories, concepts and research to support your arguments.</a:t>
          </a:r>
        </a:p>
      </dgm:t>
    </dgm:pt>
    <dgm:pt modelId="{3B9634F2-9823-4CFB-B128-48302703B83D}" type="parTrans" cxnId="{370EFD51-6590-4014-9995-4E0D20D256EC}">
      <dgm:prSet/>
      <dgm:spPr/>
      <dgm:t>
        <a:bodyPr/>
        <a:lstStyle/>
        <a:p>
          <a:endParaRPr lang="en-US"/>
        </a:p>
      </dgm:t>
    </dgm:pt>
    <dgm:pt modelId="{09FC9009-C327-4BAF-8289-6BCF82909EB7}" type="sibTrans" cxnId="{370EFD51-6590-4014-9995-4E0D20D256EC}">
      <dgm:prSet/>
      <dgm:spPr/>
      <dgm:t>
        <a:bodyPr/>
        <a:lstStyle/>
        <a:p>
          <a:endParaRPr lang="en-US"/>
        </a:p>
      </dgm:t>
    </dgm:pt>
    <dgm:pt modelId="{D8C7F11E-985F-4E8E-B1CB-CED9F2B3CB23}">
      <dgm:prSet/>
      <dgm:spPr/>
      <dgm:t>
        <a:bodyPr/>
        <a:lstStyle/>
        <a:p>
          <a:pPr rtl="0"/>
          <a:r>
            <a:rPr lang="en-US" dirty="0"/>
            <a:t>Use a formal slide design, with your own style ¦ Add transitions and effects as appropriate ¦ Add your citations if relevant (optional) ¦ Proofread to remove typos or errors ¦ Add your AI Acknowledgement at the beginning (and optional Reference List at the end)</a:t>
          </a:r>
        </a:p>
      </dgm:t>
    </dgm:pt>
    <dgm:pt modelId="{4586A89E-76E9-4819-B01A-52D1183C0DB0}" type="parTrans" cxnId="{D0650FC3-0776-4B1F-B76A-26269CC30910}">
      <dgm:prSet/>
      <dgm:spPr/>
      <dgm:t>
        <a:bodyPr/>
        <a:lstStyle/>
        <a:p>
          <a:endParaRPr lang="en-US"/>
        </a:p>
      </dgm:t>
    </dgm:pt>
    <dgm:pt modelId="{DDC1FBF8-FB73-4691-BF05-9B59D018C7D7}" type="sibTrans" cxnId="{D0650FC3-0776-4B1F-B76A-26269CC30910}">
      <dgm:prSet/>
      <dgm:spPr/>
      <dgm:t>
        <a:bodyPr/>
        <a:lstStyle/>
        <a:p>
          <a:endParaRPr lang="en-US"/>
        </a:p>
      </dgm:t>
    </dgm:pt>
    <dgm:pt modelId="{E3AAAA08-2831-4550-B6C0-C9F7A2C6C88D}">
      <dgm:prSet/>
      <dgm:spPr/>
      <dgm:t>
        <a:bodyPr/>
        <a:lstStyle/>
        <a:p>
          <a:r>
            <a:rPr lang="en-US" dirty="0"/>
            <a:t>Verify you are including all the required elements ¦ Evidence your achievement of the learning outcomes¦ Ensure your A4 with notes looks professional and </a:t>
          </a:r>
          <a:r>
            <a:rPr lang="en-US" dirty="0" err="1"/>
            <a:t>organised</a:t>
          </a:r>
          <a:r>
            <a:rPr lang="en-US" dirty="0"/>
            <a:t>.</a:t>
          </a:r>
        </a:p>
      </dgm:t>
    </dgm:pt>
    <dgm:pt modelId="{3DB24A58-36A7-4A9A-B3F9-386461C3A7F0}" type="parTrans" cxnId="{7ABBC5CF-2204-4DB2-8F70-E1E19703842D}">
      <dgm:prSet/>
      <dgm:spPr/>
      <dgm:t>
        <a:bodyPr/>
        <a:lstStyle/>
        <a:p>
          <a:endParaRPr lang="en-US"/>
        </a:p>
      </dgm:t>
    </dgm:pt>
    <dgm:pt modelId="{AF19118A-0CCA-4159-B890-30D9056AF9AA}" type="sibTrans" cxnId="{7ABBC5CF-2204-4DB2-8F70-E1E19703842D}">
      <dgm:prSet/>
      <dgm:spPr/>
      <dgm:t>
        <a:bodyPr/>
        <a:lstStyle/>
        <a:p>
          <a:endParaRPr lang="en-US"/>
        </a:p>
      </dgm:t>
    </dgm:pt>
    <dgm:pt modelId="{EE7EA541-3D0C-484B-8047-2E5488B28E19}" type="pres">
      <dgm:prSet presAssocID="{66B457BB-4514-4B4C-A680-7E00127C25A6}" presName="root" presStyleCnt="0">
        <dgm:presLayoutVars>
          <dgm:dir/>
          <dgm:resizeHandles val="exact"/>
        </dgm:presLayoutVars>
      </dgm:prSet>
      <dgm:spPr/>
    </dgm:pt>
    <dgm:pt modelId="{0D06A47E-CD43-463C-9D3E-DC1A71EDA435}" type="pres">
      <dgm:prSet presAssocID="{DE1B7ACB-AE98-41D7-80E9-3F359BB85FB4}" presName="compNode" presStyleCnt="0"/>
      <dgm:spPr/>
    </dgm:pt>
    <dgm:pt modelId="{4C69532B-99A0-418A-B641-22DCCD96CA55}" type="pres">
      <dgm:prSet presAssocID="{DE1B7ACB-AE98-41D7-80E9-3F359BB85FB4}" presName="bgRect" presStyleLbl="bgShp" presStyleIdx="0" presStyleCnt="3"/>
      <dgm:spPr/>
    </dgm:pt>
    <dgm:pt modelId="{D2D580C0-7C39-495E-96EF-BD83E6BEAE89}" type="pres">
      <dgm:prSet presAssocID="{DE1B7ACB-AE98-41D7-80E9-3F359BB85FB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06A5C2CF-81E0-4100-8DB6-399635F3ED7A}" type="pres">
      <dgm:prSet presAssocID="{DE1B7ACB-AE98-41D7-80E9-3F359BB85FB4}" presName="spaceRect" presStyleCnt="0"/>
      <dgm:spPr/>
    </dgm:pt>
    <dgm:pt modelId="{464DBCF8-53EA-44C8-9B39-117B3937558C}" type="pres">
      <dgm:prSet presAssocID="{DE1B7ACB-AE98-41D7-80E9-3F359BB85FB4}" presName="parTx" presStyleLbl="revTx" presStyleIdx="0" presStyleCnt="3">
        <dgm:presLayoutVars>
          <dgm:chMax val="0"/>
          <dgm:chPref val="0"/>
        </dgm:presLayoutVars>
      </dgm:prSet>
      <dgm:spPr/>
    </dgm:pt>
    <dgm:pt modelId="{5C00E08A-0654-47F6-A83A-A0DDD57CE115}" type="pres">
      <dgm:prSet presAssocID="{09FC9009-C327-4BAF-8289-6BCF82909EB7}" presName="sibTrans" presStyleCnt="0"/>
      <dgm:spPr/>
    </dgm:pt>
    <dgm:pt modelId="{15AA913B-6931-47B7-9D0E-11991F8E887E}" type="pres">
      <dgm:prSet presAssocID="{D8C7F11E-985F-4E8E-B1CB-CED9F2B3CB23}" presName="compNode" presStyleCnt="0"/>
      <dgm:spPr/>
    </dgm:pt>
    <dgm:pt modelId="{DAB870F2-622D-4CEB-AD3E-B9A64BD87973}" type="pres">
      <dgm:prSet presAssocID="{D8C7F11E-985F-4E8E-B1CB-CED9F2B3CB23}" presName="bgRect" presStyleLbl="bgShp" presStyleIdx="1" presStyleCnt="3"/>
      <dgm:spPr/>
    </dgm:pt>
    <dgm:pt modelId="{6D983BB0-6CB8-4FDA-9FDB-212C154EA5F4}" type="pres">
      <dgm:prSet presAssocID="{D8C7F11E-985F-4E8E-B1CB-CED9F2B3CB23}" presName="iconRect" presStyleLbl="node1" presStyleIdx="1" presStyleCnt="3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ueprint with solid fill"/>
        </a:ext>
      </dgm:extLst>
    </dgm:pt>
    <dgm:pt modelId="{CD0767F2-5D03-414D-9519-F33229C95A2E}" type="pres">
      <dgm:prSet presAssocID="{D8C7F11E-985F-4E8E-B1CB-CED9F2B3CB23}" presName="spaceRect" presStyleCnt="0"/>
      <dgm:spPr/>
    </dgm:pt>
    <dgm:pt modelId="{567F337F-189B-4DFA-85A9-3DDC92A0F938}" type="pres">
      <dgm:prSet presAssocID="{D8C7F11E-985F-4E8E-B1CB-CED9F2B3CB23}" presName="parTx" presStyleLbl="revTx" presStyleIdx="1" presStyleCnt="3">
        <dgm:presLayoutVars>
          <dgm:chMax val="0"/>
          <dgm:chPref val="0"/>
        </dgm:presLayoutVars>
      </dgm:prSet>
      <dgm:spPr/>
    </dgm:pt>
    <dgm:pt modelId="{ECCFDA19-D7B4-47E1-BEF0-FBF7DC92DD7F}" type="pres">
      <dgm:prSet presAssocID="{DDC1FBF8-FB73-4691-BF05-9B59D018C7D7}" presName="sibTrans" presStyleCnt="0"/>
      <dgm:spPr/>
    </dgm:pt>
    <dgm:pt modelId="{69B6C78B-8AC9-4AA3-AB63-40286C58643D}" type="pres">
      <dgm:prSet presAssocID="{E3AAAA08-2831-4550-B6C0-C9F7A2C6C88D}" presName="compNode" presStyleCnt="0"/>
      <dgm:spPr/>
    </dgm:pt>
    <dgm:pt modelId="{B4E8001D-AE47-4144-80BA-A96A28A60686}" type="pres">
      <dgm:prSet presAssocID="{E3AAAA08-2831-4550-B6C0-C9F7A2C6C88D}" presName="bgRect" presStyleLbl="bgShp" presStyleIdx="2" presStyleCnt="3"/>
      <dgm:spPr/>
    </dgm:pt>
    <dgm:pt modelId="{5837CFC5-8155-40B7-8CEC-06424D5688D5}" type="pres">
      <dgm:prSet presAssocID="{E3AAAA08-2831-4550-B6C0-C9F7A2C6C88D}" presName="iconRect" presStyleLbl="node1" presStyleIdx="2" presStyleCnt="3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ipboard Checked with solid fill"/>
        </a:ext>
      </dgm:extLst>
    </dgm:pt>
    <dgm:pt modelId="{0EF1725B-4538-4714-9969-45DEC3A2CD4C}" type="pres">
      <dgm:prSet presAssocID="{E3AAAA08-2831-4550-B6C0-C9F7A2C6C88D}" presName="spaceRect" presStyleCnt="0"/>
      <dgm:spPr/>
    </dgm:pt>
    <dgm:pt modelId="{A4249A04-551A-4A4B-8AA3-D489401A1839}" type="pres">
      <dgm:prSet presAssocID="{E3AAAA08-2831-4550-B6C0-C9F7A2C6C88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7C55406-B765-4603-86AE-E76A67B3E4A0}" type="presOf" srcId="{66B457BB-4514-4B4C-A680-7E00127C25A6}" destId="{EE7EA541-3D0C-484B-8047-2E5488B28E19}" srcOrd="0" destOrd="0" presId="urn:microsoft.com/office/officeart/2018/2/layout/IconVerticalSolidList"/>
    <dgm:cxn modelId="{9A70F033-14E0-4070-93F2-0B4D58F07B48}" type="presOf" srcId="{D8C7F11E-985F-4E8E-B1CB-CED9F2B3CB23}" destId="{567F337F-189B-4DFA-85A9-3DDC92A0F938}" srcOrd="0" destOrd="0" presId="urn:microsoft.com/office/officeart/2018/2/layout/IconVerticalSolidList"/>
    <dgm:cxn modelId="{C4ACCF46-B4A4-4757-94CB-49FF63F9CACB}" type="presOf" srcId="{DE1B7ACB-AE98-41D7-80E9-3F359BB85FB4}" destId="{464DBCF8-53EA-44C8-9B39-117B3937558C}" srcOrd="0" destOrd="0" presId="urn:microsoft.com/office/officeart/2018/2/layout/IconVerticalSolidList"/>
    <dgm:cxn modelId="{370EFD51-6590-4014-9995-4E0D20D256EC}" srcId="{66B457BB-4514-4B4C-A680-7E00127C25A6}" destId="{DE1B7ACB-AE98-41D7-80E9-3F359BB85FB4}" srcOrd="0" destOrd="0" parTransId="{3B9634F2-9823-4CFB-B128-48302703B83D}" sibTransId="{09FC9009-C327-4BAF-8289-6BCF82909EB7}"/>
    <dgm:cxn modelId="{D0650FC3-0776-4B1F-B76A-26269CC30910}" srcId="{66B457BB-4514-4B4C-A680-7E00127C25A6}" destId="{D8C7F11E-985F-4E8E-B1CB-CED9F2B3CB23}" srcOrd="1" destOrd="0" parTransId="{4586A89E-76E9-4819-B01A-52D1183C0DB0}" sibTransId="{DDC1FBF8-FB73-4691-BF05-9B59D018C7D7}"/>
    <dgm:cxn modelId="{7ABBC5CF-2204-4DB2-8F70-E1E19703842D}" srcId="{66B457BB-4514-4B4C-A680-7E00127C25A6}" destId="{E3AAAA08-2831-4550-B6C0-C9F7A2C6C88D}" srcOrd="2" destOrd="0" parTransId="{3DB24A58-36A7-4A9A-B3F9-386461C3A7F0}" sibTransId="{AF19118A-0CCA-4159-B890-30D9056AF9AA}"/>
    <dgm:cxn modelId="{28ED32EA-B71F-47A1-B655-53B4059D9129}" type="presOf" srcId="{E3AAAA08-2831-4550-B6C0-C9F7A2C6C88D}" destId="{A4249A04-551A-4A4B-8AA3-D489401A1839}" srcOrd="0" destOrd="0" presId="urn:microsoft.com/office/officeart/2018/2/layout/IconVerticalSolidList"/>
    <dgm:cxn modelId="{B11C1976-C1B6-4197-B892-10786BABC1DC}" type="presParOf" srcId="{EE7EA541-3D0C-484B-8047-2E5488B28E19}" destId="{0D06A47E-CD43-463C-9D3E-DC1A71EDA435}" srcOrd="0" destOrd="0" presId="urn:microsoft.com/office/officeart/2018/2/layout/IconVerticalSolidList"/>
    <dgm:cxn modelId="{84A84FF3-102E-4AB6-BC4F-3C37E427AAD1}" type="presParOf" srcId="{0D06A47E-CD43-463C-9D3E-DC1A71EDA435}" destId="{4C69532B-99A0-418A-B641-22DCCD96CA55}" srcOrd="0" destOrd="0" presId="urn:microsoft.com/office/officeart/2018/2/layout/IconVerticalSolidList"/>
    <dgm:cxn modelId="{5C5546B7-EB58-41DB-8150-73A3915FC258}" type="presParOf" srcId="{0D06A47E-CD43-463C-9D3E-DC1A71EDA435}" destId="{D2D580C0-7C39-495E-96EF-BD83E6BEAE89}" srcOrd="1" destOrd="0" presId="urn:microsoft.com/office/officeart/2018/2/layout/IconVerticalSolidList"/>
    <dgm:cxn modelId="{54EBCC6E-2688-4DDF-B1B8-EDC0955142BE}" type="presParOf" srcId="{0D06A47E-CD43-463C-9D3E-DC1A71EDA435}" destId="{06A5C2CF-81E0-4100-8DB6-399635F3ED7A}" srcOrd="2" destOrd="0" presId="urn:microsoft.com/office/officeart/2018/2/layout/IconVerticalSolidList"/>
    <dgm:cxn modelId="{67D0F1E2-2180-4C4D-BAD0-273579B982D5}" type="presParOf" srcId="{0D06A47E-CD43-463C-9D3E-DC1A71EDA435}" destId="{464DBCF8-53EA-44C8-9B39-117B3937558C}" srcOrd="3" destOrd="0" presId="urn:microsoft.com/office/officeart/2018/2/layout/IconVerticalSolidList"/>
    <dgm:cxn modelId="{7F670836-4F94-45DE-9FBA-81D66AC6F2D2}" type="presParOf" srcId="{EE7EA541-3D0C-484B-8047-2E5488B28E19}" destId="{5C00E08A-0654-47F6-A83A-A0DDD57CE115}" srcOrd="1" destOrd="0" presId="urn:microsoft.com/office/officeart/2018/2/layout/IconVerticalSolidList"/>
    <dgm:cxn modelId="{3AF09067-35EC-438C-8649-2EA5EF151CCD}" type="presParOf" srcId="{EE7EA541-3D0C-484B-8047-2E5488B28E19}" destId="{15AA913B-6931-47B7-9D0E-11991F8E887E}" srcOrd="2" destOrd="0" presId="urn:microsoft.com/office/officeart/2018/2/layout/IconVerticalSolidList"/>
    <dgm:cxn modelId="{41C4824A-1961-443E-A04D-D081F088B75D}" type="presParOf" srcId="{15AA913B-6931-47B7-9D0E-11991F8E887E}" destId="{DAB870F2-622D-4CEB-AD3E-B9A64BD87973}" srcOrd="0" destOrd="0" presId="urn:microsoft.com/office/officeart/2018/2/layout/IconVerticalSolidList"/>
    <dgm:cxn modelId="{1A88E4EB-F2F4-4136-B19D-54FC2B955ADD}" type="presParOf" srcId="{15AA913B-6931-47B7-9D0E-11991F8E887E}" destId="{6D983BB0-6CB8-4FDA-9FDB-212C154EA5F4}" srcOrd="1" destOrd="0" presId="urn:microsoft.com/office/officeart/2018/2/layout/IconVerticalSolidList"/>
    <dgm:cxn modelId="{E77F9FE3-ED87-4F12-8D0F-DDB9DAD93720}" type="presParOf" srcId="{15AA913B-6931-47B7-9D0E-11991F8E887E}" destId="{CD0767F2-5D03-414D-9519-F33229C95A2E}" srcOrd="2" destOrd="0" presId="urn:microsoft.com/office/officeart/2018/2/layout/IconVerticalSolidList"/>
    <dgm:cxn modelId="{ED10C4F6-C6B6-4963-B01E-9D87E06CA745}" type="presParOf" srcId="{15AA913B-6931-47B7-9D0E-11991F8E887E}" destId="{567F337F-189B-4DFA-85A9-3DDC92A0F938}" srcOrd="3" destOrd="0" presId="urn:microsoft.com/office/officeart/2018/2/layout/IconVerticalSolidList"/>
    <dgm:cxn modelId="{14DE0ABB-6BC6-4013-AFB1-D8F4C1EDDEFC}" type="presParOf" srcId="{EE7EA541-3D0C-484B-8047-2E5488B28E19}" destId="{ECCFDA19-D7B4-47E1-BEF0-FBF7DC92DD7F}" srcOrd="3" destOrd="0" presId="urn:microsoft.com/office/officeart/2018/2/layout/IconVerticalSolidList"/>
    <dgm:cxn modelId="{27A8E57A-99C2-4315-ACD7-CE0BC87D5BC9}" type="presParOf" srcId="{EE7EA541-3D0C-484B-8047-2E5488B28E19}" destId="{69B6C78B-8AC9-4AA3-AB63-40286C58643D}" srcOrd="4" destOrd="0" presId="urn:microsoft.com/office/officeart/2018/2/layout/IconVerticalSolidList"/>
    <dgm:cxn modelId="{39570AE9-EB37-44CA-A3F0-CABB0F1CA121}" type="presParOf" srcId="{69B6C78B-8AC9-4AA3-AB63-40286C58643D}" destId="{B4E8001D-AE47-4144-80BA-A96A28A60686}" srcOrd="0" destOrd="0" presId="urn:microsoft.com/office/officeart/2018/2/layout/IconVerticalSolidList"/>
    <dgm:cxn modelId="{BE049DB0-35E1-44B6-851D-1EA508ED505B}" type="presParOf" srcId="{69B6C78B-8AC9-4AA3-AB63-40286C58643D}" destId="{5837CFC5-8155-40B7-8CEC-06424D5688D5}" srcOrd="1" destOrd="0" presId="urn:microsoft.com/office/officeart/2018/2/layout/IconVerticalSolidList"/>
    <dgm:cxn modelId="{915465F7-1D80-4EB0-8CDE-F5B2BC1073CF}" type="presParOf" srcId="{69B6C78B-8AC9-4AA3-AB63-40286C58643D}" destId="{0EF1725B-4538-4714-9969-45DEC3A2CD4C}" srcOrd="2" destOrd="0" presId="urn:microsoft.com/office/officeart/2018/2/layout/IconVerticalSolidList"/>
    <dgm:cxn modelId="{8CF859AF-1EB1-4C44-8B62-8A22A44A9764}" type="presParOf" srcId="{69B6C78B-8AC9-4AA3-AB63-40286C58643D}" destId="{A4249A04-551A-4A4B-8AA3-D489401A183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69532B-99A0-418A-B641-22DCCD96CA55}">
      <dsp:nvSpPr>
        <dsp:cNvPr id="0" name=""/>
        <dsp:cNvSpPr/>
      </dsp:nvSpPr>
      <dsp:spPr>
        <a:xfrm>
          <a:off x="0" y="688"/>
          <a:ext cx="11890916" cy="161160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D580C0-7C39-495E-96EF-BD83E6BEAE89}">
      <dsp:nvSpPr>
        <dsp:cNvPr id="0" name=""/>
        <dsp:cNvSpPr/>
      </dsp:nvSpPr>
      <dsp:spPr>
        <a:xfrm>
          <a:off x="487509" y="363299"/>
          <a:ext cx="886381" cy="886381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4DBCF8-53EA-44C8-9B39-117B3937558C}">
      <dsp:nvSpPr>
        <dsp:cNvPr id="0" name=""/>
        <dsp:cNvSpPr/>
      </dsp:nvSpPr>
      <dsp:spPr>
        <a:xfrm>
          <a:off x="1861400" y="688"/>
          <a:ext cx="10029515" cy="1611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561" tIns="170561" rIns="170561" bIns="170561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kern="1200" dirty="0">
              <a:solidFill>
                <a:schemeClr val="tx2"/>
              </a:solidFill>
            </a:rPr>
            <a:t>Verify all the elements are present (including Risk Assessment, AI Acknowledgement, Reference List</a:t>
          </a:r>
          <a:r>
            <a:rPr lang="en-US" sz="2500" b="0" kern="1200">
              <a:solidFill>
                <a:schemeClr val="tx2"/>
              </a:solidFill>
            </a:rPr>
            <a:t>/Bibliography)</a:t>
          </a:r>
          <a:endParaRPr lang="en-US" sz="2500" b="0" kern="1200" dirty="0">
            <a:solidFill>
              <a:schemeClr val="tx2"/>
            </a:solidFill>
          </a:endParaRPr>
        </a:p>
      </dsp:txBody>
      <dsp:txXfrm>
        <a:off x="1861400" y="688"/>
        <a:ext cx="10029515" cy="1611602"/>
      </dsp:txXfrm>
    </dsp:sp>
    <dsp:sp modelId="{DAB870F2-622D-4CEB-AD3E-B9A64BD87973}">
      <dsp:nvSpPr>
        <dsp:cNvPr id="0" name=""/>
        <dsp:cNvSpPr/>
      </dsp:nvSpPr>
      <dsp:spPr>
        <a:xfrm>
          <a:off x="0" y="2015191"/>
          <a:ext cx="11890916" cy="161160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983BB0-6CB8-4FDA-9FDB-212C154EA5F4}">
      <dsp:nvSpPr>
        <dsp:cNvPr id="0" name=""/>
        <dsp:cNvSpPr/>
      </dsp:nvSpPr>
      <dsp:spPr>
        <a:xfrm>
          <a:off x="487509" y="2377802"/>
          <a:ext cx="886381" cy="886381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7F337F-189B-4DFA-85A9-3DDC92A0F938}">
      <dsp:nvSpPr>
        <dsp:cNvPr id="0" name=""/>
        <dsp:cNvSpPr/>
      </dsp:nvSpPr>
      <dsp:spPr>
        <a:xfrm>
          <a:off x="1811654" y="2015191"/>
          <a:ext cx="10029515" cy="1611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561" tIns="170561" rIns="170561" bIns="170561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kern="1200" dirty="0">
              <a:solidFill>
                <a:schemeClr val="tx2"/>
              </a:solidFill>
            </a:rPr>
            <a:t>Clearly highlight and </a:t>
          </a:r>
          <a:r>
            <a:rPr lang="en-US" sz="2500" b="0" kern="1200" dirty="0" err="1">
              <a:solidFill>
                <a:schemeClr val="tx2"/>
              </a:solidFill>
            </a:rPr>
            <a:t>colour</a:t>
          </a:r>
          <a:r>
            <a:rPr lang="en-US" sz="2500" b="0" kern="1200" dirty="0">
              <a:solidFill>
                <a:schemeClr val="tx2"/>
              </a:solidFill>
            </a:rPr>
            <a:t> code each member’s input so we can mark your work</a:t>
          </a:r>
          <a:endParaRPr lang="en-US" sz="2500" kern="1200" dirty="0"/>
        </a:p>
      </dsp:txBody>
      <dsp:txXfrm>
        <a:off x="1811654" y="2015191"/>
        <a:ext cx="10029515" cy="1611602"/>
      </dsp:txXfrm>
    </dsp:sp>
    <dsp:sp modelId="{B4E8001D-AE47-4144-80BA-A96A28A60686}">
      <dsp:nvSpPr>
        <dsp:cNvPr id="0" name=""/>
        <dsp:cNvSpPr/>
      </dsp:nvSpPr>
      <dsp:spPr>
        <a:xfrm>
          <a:off x="0" y="4029694"/>
          <a:ext cx="11890916" cy="161160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37CFC5-8155-40B7-8CEC-06424D5688D5}">
      <dsp:nvSpPr>
        <dsp:cNvPr id="0" name=""/>
        <dsp:cNvSpPr/>
      </dsp:nvSpPr>
      <dsp:spPr>
        <a:xfrm>
          <a:off x="487509" y="4392305"/>
          <a:ext cx="886381" cy="886381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249A04-551A-4A4B-8AA3-D489401A1839}">
      <dsp:nvSpPr>
        <dsp:cNvPr id="0" name=""/>
        <dsp:cNvSpPr/>
      </dsp:nvSpPr>
      <dsp:spPr>
        <a:xfrm>
          <a:off x="1861400" y="4029694"/>
          <a:ext cx="10029515" cy="1611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561" tIns="170561" rIns="170561" bIns="17056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Support your progression decisions, teaching styles, assessment, debriefing and relevant Lesson Plan elements with literature (use Moodle sources, add your research, cite, reference).</a:t>
          </a:r>
        </a:p>
      </dsp:txBody>
      <dsp:txXfrm>
        <a:off x="1861400" y="4029694"/>
        <a:ext cx="10029515" cy="16116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69532B-99A0-418A-B641-22DCCD96CA55}">
      <dsp:nvSpPr>
        <dsp:cNvPr id="0" name=""/>
        <dsp:cNvSpPr/>
      </dsp:nvSpPr>
      <dsp:spPr>
        <a:xfrm>
          <a:off x="0" y="688"/>
          <a:ext cx="11890916" cy="161160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D580C0-7C39-495E-96EF-BD83E6BEAE89}">
      <dsp:nvSpPr>
        <dsp:cNvPr id="0" name=""/>
        <dsp:cNvSpPr/>
      </dsp:nvSpPr>
      <dsp:spPr>
        <a:xfrm>
          <a:off x="487509" y="363299"/>
          <a:ext cx="886381" cy="8863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4DBCF8-53EA-44C8-9B39-117B3937558C}">
      <dsp:nvSpPr>
        <dsp:cNvPr id="0" name=""/>
        <dsp:cNvSpPr/>
      </dsp:nvSpPr>
      <dsp:spPr>
        <a:xfrm>
          <a:off x="1861400" y="688"/>
          <a:ext cx="10029515" cy="1611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561" tIns="170561" rIns="170561" bIns="170561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kern="1200" dirty="0">
              <a:solidFill>
                <a:schemeClr val="tx2"/>
              </a:solidFill>
            </a:rPr>
            <a:t>Practice your presentation ¦ Arrive on time ¦ Avoid reading aloud from your notes or only reading the slides ¦ Share your honest reflection on your experiences and learning process, including your experience working in your team ¦ Mention all relevant sources, theories, concepts and research to support your arguments.</a:t>
          </a:r>
        </a:p>
      </dsp:txBody>
      <dsp:txXfrm>
        <a:off x="1861400" y="688"/>
        <a:ext cx="10029515" cy="1611602"/>
      </dsp:txXfrm>
    </dsp:sp>
    <dsp:sp modelId="{DAB870F2-622D-4CEB-AD3E-B9A64BD87973}">
      <dsp:nvSpPr>
        <dsp:cNvPr id="0" name=""/>
        <dsp:cNvSpPr/>
      </dsp:nvSpPr>
      <dsp:spPr>
        <a:xfrm>
          <a:off x="0" y="2015191"/>
          <a:ext cx="11890916" cy="161160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983BB0-6CB8-4FDA-9FDB-212C154EA5F4}">
      <dsp:nvSpPr>
        <dsp:cNvPr id="0" name=""/>
        <dsp:cNvSpPr/>
      </dsp:nvSpPr>
      <dsp:spPr>
        <a:xfrm>
          <a:off x="487509" y="2377802"/>
          <a:ext cx="886381" cy="886381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7F337F-189B-4DFA-85A9-3DDC92A0F938}">
      <dsp:nvSpPr>
        <dsp:cNvPr id="0" name=""/>
        <dsp:cNvSpPr/>
      </dsp:nvSpPr>
      <dsp:spPr>
        <a:xfrm>
          <a:off x="1861400" y="2015191"/>
          <a:ext cx="10029515" cy="1611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561" tIns="170561" rIns="170561" bIns="170561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Use a formal slide design, with your own style ¦ Add transitions and effects as appropriate ¦ Add your citations if relevant (optional) ¦ Proofread to remove typos or errors ¦ Add your AI Acknowledgement at the beginning (and optional Reference List at the end)</a:t>
          </a:r>
        </a:p>
      </dsp:txBody>
      <dsp:txXfrm>
        <a:off x="1861400" y="2015191"/>
        <a:ext cx="10029515" cy="1611602"/>
      </dsp:txXfrm>
    </dsp:sp>
    <dsp:sp modelId="{B4E8001D-AE47-4144-80BA-A96A28A60686}">
      <dsp:nvSpPr>
        <dsp:cNvPr id="0" name=""/>
        <dsp:cNvSpPr/>
      </dsp:nvSpPr>
      <dsp:spPr>
        <a:xfrm>
          <a:off x="0" y="4029694"/>
          <a:ext cx="11890916" cy="161160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37CFC5-8155-40B7-8CEC-06424D5688D5}">
      <dsp:nvSpPr>
        <dsp:cNvPr id="0" name=""/>
        <dsp:cNvSpPr/>
      </dsp:nvSpPr>
      <dsp:spPr>
        <a:xfrm>
          <a:off x="487509" y="4392305"/>
          <a:ext cx="886381" cy="886381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249A04-551A-4A4B-8AA3-D489401A1839}">
      <dsp:nvSpPr>
        <dsp:cNvPr id="0" name=""/>
        <dsp:cNvSpPr/>
      </dsp:nvSpPr>
      <dsp:spPr>
        <a:xfrm>
          <a:off x="1861400" y="4029694"/>
          <a:ext cx="10029515" cy="1611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561" tIns="170561" rIns="170561" bIns="17056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Verify you are including all the required elements ¦ Evidence your achievement of the learning outcomes¦ Ensure your A4 with notes looks professional and </a:t>
          </a:r>
          <a:r>
            <a:rPr lang="en-US" sz="2200" kern="1200" dirty="0" err="1"/>
            <a:t>organised</a:t>
          </a:r>
          <a:r>
            <a:rPr lang="en-US" sz="2200" kern="1200" dirty="0"/>
            <a:t>.</a:t>
          </a:r>
        </a:p>
      </dsp:txBody>
      <dsp:txXfrm>
        <a:off x="1861400" y="4029694"/>
        <a:ext cx="10029515" cy="16116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E26CCE-C02A-4AA6-A322-58E66CF1616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96378C-4345-4EB5-970A-5515A3F3E2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2318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70634-EAB3-F14B-811C-0326FCB1D1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411A9A-E0B6-9E42-B50E-413BCC4C4C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891" indent="0" algn="ctr">
              <a:buNone/>
              <a:defRPr sz="1500"/>
            </a:lvl2pPr>
            <a:lvl3pPr marL="685783" indent="0" algn="ctr">
              <a:buNone/>
              <a:defRPr sz="1351"/>
            </a:lvl3pPr>
            <a:lvl4pPr marL="1028674" indent="0" algn="ctr">
              <a:buNone/>
              <a:defRPr sz="1200"/>
            </a:lvl4pPr>
            <a:lvl5pPr marL="1371566" indent="0" algn="ctr">
              <a:buNone/>
              <a:defRPr sz="1200"/>
            </a:lvl5pPr>
            <a:lvl6pPr marL="1714457" indent="0" algn="ctr">
              <a:buNone/>
              <a:defRPr sz="1200"/>
            </a:lvl6pPr>
            <a:lvl7pPr marL="2057349" indent="0" algn="ctr">
              <a:buNone/>
              <a:defRPr sz="1200"/>
            </a:lvl7pPr>
            <a:lvl8pPr marL="2400240" indent="0" algn="ctr">
              <a:buNone/>
              <a:defRPr sz="1200"/>
            </a:lvl8pPr>
            <a:lvl9pPr marL="2743131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AC884-4DB1-294A-94B0-DB3C95164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39269-9E56-D94E-8AB5-3BF24A7F6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4FABC-1EB8-6641-BCEC-59125FB0E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3078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62463-32E7-9F4D-BB4E-0858F4322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9FD94-B582-1940-AD95-758C220E3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BED26E-DC5C-2049-8F0B-509170BB2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A340C-2088-3E4A-81E5-A1B8F7CB0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63973-0B85-E940-9BD2-9ECBBE126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5351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0AF91-663C-5A43-9A1B-CE6D583CF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4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5C8DED-5BBD-BE4B-BF0F-BD2A544515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9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89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783" indent="0">
              <a:buNone/>
              <a:defRPr sz="1351">
                <a:solidFill>
                  <a:schemeClr val="tx1">
                    <a:tint val="75000"/>
                  </a:schemeClr>
                </a:solidFill>
              </a:defRPr>
            </a:lvl3pPr>
            <a:lvl4pPr marL="1028674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566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457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349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24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131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B800B-BD32-B841-A7E4-B94F74E73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58581-F86D-2A47-92C0-5C8ED25A8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96395-617D-2D4B-B4A9-0A28D5543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1633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25892-7097-5443-A389-2DD7F6A49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94896-C901-804C-8AFC-E8135B42C7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CF24C-F53E-C84C-9FDB-6DF2709B9D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B53F9-3B43-214D-9F2D-99A04B547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94A176-4607-1240-8CD8-7239EAEE0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7DB4B1-C194-F64B-B45E-0436D072D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1726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E5E4D-732F-3F4E-A267-A23D853DB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9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17F8C5-05FB-4A4C-993F-DB0C4BC07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91" indent="0">
              <a:buNone/>
              <a:defRPr sz="1500" b="1"/>
            </a:lvl2pPr>
            <a:lvl3pPr marL="685783" indent="0">
              <a:buNone/>
              <a:defRPr sz="1351" b="1"/>
            </a:lvl3pPr>
            <a:lvl4pPr marL="1028674" indent="0">
              <a:buNone/>
              <a:defRPr sz="1200" b="1"/>
            </a:lvl4pPr>
            <a:lvl5pPr marL="1371566" indent="0">
              <a:buNone/>
              <a:defRPr sz="1200" b="1"/>
            </a:lvl5pPr>
            <a:lvl6pPr marL="1714457" indent="0">
              <a:buNone/>
              <a:defRPr sz="1200" b="1"/>
            </a:lvl6pPr>
            <a:lvl7pPr marL="2057349" indent="0">
              <a:buNone/>
              <a:defRPr sz="1200" b="1"/>
            </a:lvl7pPr>
            <a:lvl8pPr marL="2400240" indent="0">
              <a:buNone/>
              <a:defRPr sz="1200" b="1"/>
            </a:lvl8pPr>
            <a:lvl9pPr marL="2743131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83CAD-CA95-4942-B350-2BA284A92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1F9FF1-F8B7-0245-B1A8-F3C0AA3695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3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91" indent="0">
              <a:buNone/>
              <a:defRPr sz="1500" b="1"/>
            </a:lvl2pPr>
            <a:lvl3pPr marL="685783" indent="0">
              <a:buNone/>
              <a:defRPr sz="1351" b="1"/>
            </a:lvl3pPr>
            <a:lvl4pPr marL="1028674" indent="0">
              <a:buNone/>
              <a:defRPr sz="1200" b="1"/>
            </a:lvl4pPr>
            <a:lvl5pPr marL="1371566" indent="0">
              <a:buNone/>
              <a:defRPr sz="1200" b="1"/>
            </a:lvl5pPr>
            <a:lvl6pPr marL="1714457" indent="0">
              <a:buNone/>
              <a:defRPr sz="1200" b="1"/>
            </a:lvl6pPr>
            <a:lvl7pPr marL="2057349" indent="0">
              <a:buNone/>
              <a:defRPr sz="1200" b="1"/>
            </a:lvl7pPr>
            <a:lvl8pPr marL="2400240" indent="0">
              <a:buNone/>
              <a:defRPr sz="1200" b="1"/>
            </a:lvl8pPr>
            <a:lvl9pPr marL="2743131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0F58C-1386-9246-947D-85FDBB6E85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3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1EDC79-443C-1843-9A41-F3EB7A9FA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A03C39-D4BA-4143-AE7A-54A7818E1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ADEB7C-FD73-0443-951E-10141418A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1491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B933B-4EDC-4544-8030-0B337A201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A3D763-C1FF-6047-9701-E1CA9B79D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1675C4-F328-DF45-9FE2-1994925A6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348862-EBB4-6F47-88CA-B2A055573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0582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985A43-1554-4140-8D8E-F297FFFF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750F5-1A01-1C4B-B26B-B32CF653D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0DF8B-640A-7143-86E1-963B0C9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8879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C3724-88A1-3348-BCA7-4779D6672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BC60D-CB5F-2240-A538-63995D9A4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31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6EBFCC-89A3-BC4E-8381-176DDBF3C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891" indent="0">
              <a:buNone/>
              <a:defRPr sz="1051"/>
            </a:lvl2pPr>
            <a:lvl3pPr marL="685783" indent="0">
              <a:buNone/>
              <a:defRPr sz="900"/>
            </a:lvl3pPr>
            <a:lvl4pPr marL="1028674" indent="0">
              <a:buNone/>
              <a:defRPr sz="751"/>
            </a:lvl4pPr>
            <a:lvl5pPr marL="1371566" indent="0">
              <a:buNone/>
              <a:defRPr sz="751"/>
            </a:lvl5pPr>
            <a:lvl6pPr marL="1714457" indent="0">
              <a:buNone/>
              <a:defRPr sz="751"/>
            </a:lvl6pPr>
            <a:lvl7pPr marL="2057349" indent="0">
              <a:buNone/>
              <a:defRPr sz="751"/>
            </a:lvl7pPr>
            <a:lvl8pPr marL="2400240" indent="0">
              <a:buNone/>
              <a:defRPr sz="751"/>
            </a:lvl8pPr>
            <a:lvl9pPr marL="2743131" indent="0">
              <a:buNone/>
              <a:defRPr sz="75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6C395-C503-3D4E-B041-9E7B3E3D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6B009-3423-B54E-87FC-93E496E78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6B708E-17A4-4245-B24D-D53EF0D23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4596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99353-4102-A34D-A8D5-0727757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3F516B-9F20-1C4F-B616-EC30E1A833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31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891" indent="0">
              <a:buNone/>
              <a:defRPr sz="2100"/>
            </a:lvl2pPr>
            <a:lvl3pPr marL="685783" indent="0">
              <a:buNone/>
              <a:defRPr sz="1800"/>
            </a:lvl3pPr>
            <a:lvl4pPr marL="1028674" indent="0">
              <a:buNone/>
              <a:defRPr sz="1500"/>
            </a:lvl4pPr>
            <a:lvl5pPr marL="1371566" indent="0">
              <a:buNone/>
              <a:defRPr sz="1500"/>
            </a:lvl5pPr>
            <a:lvl6pPr marL="1714457" indent="0">
              <a:buNone/>
              <a:defRPr sz="1500"/>
            </a:lvl6pPr>
            <a:lvl7pPr marL="2057349" indent="0">
              <a:buNone/>
              <a:defRPr sz="1500"/>
            </a:lvl7pPr>
            <a:lvl8pPr marL="2400240" indent="0">
              <a:buNone/>
              <a:defRPr sz="1500"/>
            </a:lvl8pPr>
            <a:lvl9pPr marL="2743131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650B85-405D-9344-BC9E-94EFB5194C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891" indent="0">
              <a:buNone/>
              <a:defRPr sz="1051"/>
            </a:lvl2pPr>
            <a:lvl3pPr marL="685783" indent="0">
              <a:buNone/>
              <a:defRPr sz="900"/>
            </a:lvl3pPr>
            <a:lvl4pPr marL="1028674" indent="0">
              <a:buNone/>
              <a:defRPr sz="751"/>
            </a:lvl4pPr>
            <a:lvl5pPr marL="1371566" indent="0">
              <a:buNone/>
              <a:defRPr sz="751"/>
            </a:lvl5pPr>
            <a:lvl6pPr marL="1714457" indent="0">
              <a:buNone/>
              <a:defRPr sz="751"/>
            </a:lvl6pPr>
            <a:lvl7pPr marL="2057349" indent="0">
              <a:buNone/>
              <a:defRPr sz="751"/>
            </a:lvl7pPr>
            <a:lvl8pPr marL="2400240" indent="0">
              <a:buNone/>
              <a:defRPr sz="751"/>
            </a:lvl8pPr>
            <a:lvl9pPr marL="2743131" indent="0">
              <a:buNone/>
              <a:defRPr sz="75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56524F-4F09-044F-BB78-6FF7D73A8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6E5D5-FA8F-3F4C-BBCF-30E9DC1D0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49FDD-89BD-1E46-BCD0-83A528583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9408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29D9C-0B80-C042-B8A7-3956E39A8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0EC253-D5E4-9048-85CB-C275178651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7E8905-A6B3-9843-BE23-DCF3AA602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EA17B-F0A2-1B40-89EE-AF738A30A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A30ED3-A3D1-5B44-A7D8-CFF5F30D6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4898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981CB5-2BCE-A146-BFFD-17FB2FBAA5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003A7-09DD-C04E-812C-F86A93D158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3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347812-AE94-E94C-97EF-B71330388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19F82-4CE8-6141-9B2E-697DE379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12ECF-9431-E44B-B007-50EA3719A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7624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3" y="365129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3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701343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3" y="365129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3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020047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8F886-C82A-5D44-9EDA-C9C596D5C1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876708-51F4-7B4C-9DB5-CEE9543FF5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891" indent="0" algn="ctr">
              <a:buNone/>
              <a:defRPr sz="1500"/>
            </a:lvl2pPr>
            <a:lvl3pPr marL="685783" indent="0" algn="ctr">
              <a:buNone/>
              <a:defRPr sz="1351"/>
            </a:lvl3pPr>
            <a:lvl4pPr marL="1028674" indent="0" algn="ctr">
              <a:buNone/>
              <a:defRPr sz="1200"/>
            </a:lvl4pPr>
            <a:lvl5pPr marL="1371566" indent="0" algn="ctr">
              <a:buNone/>
              <a:defRPr sz="1200"/>
            </a:lvl5pPr>
            <a:lvl6pPr marL="1714457" indent="0" algn="ctr">
              <a:buNone/>
              <a:defRPr sz="1200"/>
            </a:lvl6pPr>
            <a:lvl7pPr marL="2057349" indent="0" algn="ctr">
              <a:buNone/>
              <a:defRPr sz="1200"/>
            </a:lvl7pPr>
            <a:lvl8pPr marL="2400240" indent="0" algn="ctr">
              <a:buNone/>
              <a:defRPr sz="1200"/>
            </a:lvl8pPr>
            <a:lvl9pPr marL="2743131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1F1467-DA09-EA4F-9F5C-8F2E42F93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61EAA-A1C4-7D4C-A566-5990A4364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0D047-97D0-BA45-8281-13D0DFD63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7099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05C22-1057-2A48-AF07-BC0F7BBA7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DF2BF-6EF8-1449-9C84-F63AE79BB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E884-691A-994A-9A07-4F15F8D0C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2F748-ABD1-4948-B569-221534020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45FA3-3EC7-204C-9EEF-250C5DBFB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67687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5E1D0-70A5-D54D-A344-438CA7E23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4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E1E9A7-1850-F74B-97DA-D1A5319DB7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9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89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783" indent="0">
              <a:buNone/>
              <a:defRPr sz="1351">
                <a:solidFill>
                  <a:schemeClr val="tx1">
                    <a:tint val="75000"/>
                  </a:schemeClr>
                </a:solidFill>
              </a:defRPr>
            </a:lvl3pPr>
            <a:lvl4pPr marL="1028674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566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457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349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24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131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6AD91-FA8E-6C46-A144-E875058D0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4A4A4-92C0-4D42-8039-952EE32F2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457D6-7528-6747-ADBF-75CBD3F48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4392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BD002-63F7-1A4B-9EF2-657ED8111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F825F-E60B-3F42-B950-C919B0F534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E82A6-CDDE-D741-B1CD-D33B0A7143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FD825D-A46F-DD4F-AE82-D84B1EBBD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F15142-E9CE-044C-8DAE-47CAFC10D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FA6385-C9CF-BC40-B53A-B4AEADC75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8709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5C804-53A8-E548-A122-77BD69A89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9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52FF6D-E06A-A74D-89BE-D61E1F2C73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91" indent="0">
              <a:buNone/>
              <a:defRPr sz="1500" b="1"/>
            </a:lvl2pPr>
            <a:lvl3pPr marL="685783" indent="0">
              <a:buNone/>
              <a:defRPr sz="1351" b="1"/>
            </a:lvl3pPr>
            <a:lvl4pPr marL="1028674" indent="0">
              <a:buNone/>
              <a:defRPr sz="1200" b="1"/>
            </a:lvl4pPr>
            <a:lvl5pPr marL="1371566" indent="0">
              <a:buNone/>
              <a:defRPr sz="1200" b="1"/>
            </a:lvl5pPr>
            <a:lvl6pPr marL="1714457" indent="0">
              <a:buNone/>
              <a:defRPr sz="1200" b="1"/>
            </a:lvl6pPr>
            <a:lvl7pPr marL="2057349" indent="0">
              <a:buNone/>
              <a:defRPr sz="1200" b="1"/>
            </a:lvl7pPr>
            <a:lvl8pPr marL="2400240" indent="0">
              <a:buNone/>
              <a:defRPr sz="1200" b="1"/>
            </a:lvl8pPr>
            <a:lvl9pPr marL="2743131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4BF823-44FF-A144-AE7F-D0540C926B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BA8B44-7BC4-6A49-8A24-6D271C9F7C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3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91" indent="0">
              <a:buNone/>
              <a:defRPr sz="1500" b="1"/>
            </a:lvl2pPr>
            <a:lvl3pPr marL="685783" indent="0">
              <a:buNone/>
              <a:defRPr sz="1351" b="1"/>
            </a:lvl3pPr>
            <a:lvl4pPr marL="1028674" indent="0">
              <a:buNone/>
              <a:defRPr sz="1200" b="1"/>
            </a:lvl4pPr>
            <a:lvl5pPr marL="1371566" indent="0">
              <a:buNone/>
              <a:defRPr sz="1200" b="1"/>
            </a:lvl5pPr>
            <a:lvl6pPr marL="1714457" indent="0">
              <a:buNone/>
              <a:defRPr sz="1200" b="1"/>
            </a:lvl6pPr>
            <a:lvl7pPr marL="2057349" indent="0">
              <a:buNone/>
              <a:defRPr sz="1200" b="1"/>
            </a:lvl7pPr>
            <a:lvl8pPr marL="2400240" indent="0">
              <a:buNone/>
              <a:defRPr sz="1200" b="1"/>
            </a:lvl8pPr>
            <a:lvl9pPr marL="2743131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949A3-D78F-654C-B7E2-DE0D095D03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3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BC670B-9B7E-AA4C-B86E-556B7C2F6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2972CD-C70E-3D41-B423-C8796DC5D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603436-0583-8842-B4BD-12897906A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98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0E1F0-935D-C247-B6E5-873C0FECE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A23469-62A1-A449-A8F0-F9F57B98F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56AA38-7E26-A741-9750-BCA0F6517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AA912D-9123-BB4F-BF13-27659CA87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6305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BD2D2-F4F6-C74F-A8EA-468EE446D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A8A39A-B586-2943-88D2-577F4A6B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FEF8FD-9F29-1B47-81EC-7A1DA74A8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7786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76ED6-8D80-BE46-B6D6-3C46D0B4D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DB843-E7B2-E549-83B7-BE6774072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31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A6D447-2C28-9C4E-AAB8-15AAD836AD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891" indent="0">
              <a:buNone/>
              <a:defRPr sz="1051"/>
            </a:lvl2pPr>
            <a:lvl3pPr marL="685783" indent="0">
              <a:buNone/>
              <a:defRPr sz="900"/>
            </a:lvl3pPr>
            <a:lvl4pPr marL="1028674" indent="0">
              <a:buNone/>
              <a:defRPr sz="751"/>
            </a:lvl4pPr>
            <a:lvl5pPr marL="1371566" indent="0">
              <a:buNone/>
              <a:defRPr sz="751"/>
            </a:lvl5pPr>
            <a:lvl6pPr marL="1714457" indent="0">
              <a:buNone/>
              <a:defRPr sz="751"/>
            </a:lvl6pPr>
            <a:lvl7pPr marL="2057349" indent="0">
              <a:buNone/>
              <a:defRPr sz="751"/>
            </a:lvl7pPr>
            <a:lvl8pPr marL="2400240" indent="0">
              <a:buNone/>
              <a:defRPr sz="751"/>
            </a:lvl8pPr>
            <a:lvl9pPr marL="2743131" indent="0">
              <a:buNone/>
              <a:defRPr sz="75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7FC978-DEA3-9E48-9035-055F81E24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B3D067-CCF8-C14C-AA81-B775302F2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827293-2691-9C46-B3DA-8C009D92F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7849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E6C21-0CA0-C84B-9A28-B68473B67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9D14A8-22DF-5841-9109-A1878B85C4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31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891" indent="0">
              <a:buNone/>
              <a:defRPr sz="2100"/>
            </a:lvl2pPr>
            <a:lvl3pPr marL="685783" indent="0">
              <a:buNone/>
              <a:defRPr sz="1800"/>
            </a:lvl3pPr>
            <a:lvl4pPr marL="1028674" indent="0">
              <a:buNone/>
              <a:defRPr sz="1500"/>
            </a:lvl4pPr>
            <a:lvl5pPr marL="1371566" indent="0">
              <a:buNone/>
              <a:defRPr sz="1500"/>
            </a:lvl5pPr>
            <a:lvl6pPr marL="1714457" indent="0">
              <a:buNone/>
              <a:defRPr sz="1500"/>
            </a:lvl6pPr>
            <a:lvl7pPr marL="2057349" indent="0">
              <a:buNone/>
              <a:defRPr sz="1500"/>
            </a:lvl7pPr>
            <a:lvl8pPr marL="2400240" indent="0">
              <a:buNone/>
              <a:defRPr sz="1500"/>
            </a:lvl8pPr>
            <a:lvl9pPr marL="2743131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C8E11E-B10C-3448-975A-127CCECD29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891" indent="0">
              <a:buNone/>
              <a:defRPr sz="1051"/>
            </a:lvl2pPr>
            <a:lvl3pPr marL="685783" indent="0">
              <a:buNone/>
              <a:defRPr sz="900"/>
            </a:lvl3pPr>
            <a:lvl4pPr marL="1028674" indent="0">
              <a:buNone/>
              <a:defRPr sz="751"/>
            </a:lvl4pPr>
            <a:lvl5pPr marL="1371566" indent="0">
              <a:buNone/>
              <a:defRPr sz="751"/>
            </a:lvl5pPr>
            <a:lvl6pPr marL="1714457" indent="0">
              <a:buNone/>
              <a:defRPr sz="751"/>
            </a:lvl6pPr>
            <a:lvl7pPr marL="2057349" indent="0">
              <a:buNone/>
              <a:defRPr sz="751"/>
            </a:lvl7pPr>
            <a:lvl8pPr marL="2400240" indent="0">
              <a:buNone/>
              <a:defRPr sz="751"/>
            </a:lvl8pPr>
            <a:lvl9pPr marL="2743131" indent="0">
              <a:buNone/>
              <a:defRPr sz="75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495B8-9B64-014E-B746-7BB268F3B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B2DFFA-3EE8-1C47-A2E5-52358F46B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8B8AC5-01AC-864C-8886-E4DA16D9A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2140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AC1A-946C-E04D-8429-2AB0CD5B3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4DB7E4-AF72-EF44-A714-7AF9884C69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E958CD-D4E7-C846-9DDE-E584BDDC0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401A2-DCD2-2F4C-8157-2B6457D3F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54432-C229-8049-84F9-E5C99CE98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3461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766F4-2D3B-344A-8C72-4C7EE70D1F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978854-240A-C049-8EB7-8F60527475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3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08A03-8B56-0342-B403-B30742E55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7D143-ACC6-B44F-B47D-AFE81DFB5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E804AA-257A-DD41-8974-1CA1B6694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8308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9CF4B2-DEA3-BD46-AA8A-25E602C8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688AFA-B8CA-AF45-8D09-707B358EE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3336C-E47A-1447-9412-60E6B0E113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23/04/2026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2326A-8F7C-0340-AACC-1CF3DC7AD9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8D956-6F24-E040-ACE8-60326A4C22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A8873AE9-2E25-8D47-99F4-5AE381967100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590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xStyles>
    <p:titleStyle>
      <a:lvl1pPr algn="l" defTabSz="685783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46" indent="-171446" algn="l" defTabSz="685783" rtl="0" eaLnBrk="1" latinLnBrk="0" hangingPunct="1">
        <a:lnSpc>
          <a:spcPct val="90000"/>
        </a:lnSpc>
        <a:spcBef>
          <a:spcPts val="751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38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29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21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1" kern="1200">
          <a:solidFill>
            <a:schemeClr val="tx1"/>
          </a:solidFill>
          <a:latin typeface="+mn-lt"/>
          <a:ea typeface="+mn-ea"/>
          <a:cs typeface="+mn-cs"/>
        </a:defRPr>
      </a:lvl4pPr>
      <a:lvl5pPr marL="1543012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1" kern="1200">
          <a:solidFill>
            <a:schemeClr val="tx1"/>
          </a:solidFill>
          <a:latin typeface="+mn-lt"/>
          <a:ea typeface="+mn-ea"/>
          <a:cs typeface="+mn-cs"/>
        </a:defRPr>
      </a:lvl5pPr>
      <a:lvl6pPr marL="1885904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1" kern="1200">
          <a:solidFill>
            <a:schemeClr val="tx1"/>
          </a:solidFill>
          <a:latin typeface="+mn-lt"/>
          <a:ea typeface="+mn-ea"/>
          <a:cs typeface="+mn-cs"/>
        </a:defRPr>
      </a:lvl6pPr>
      <a:lvl7pPr marL="2228795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1" kern="1200">
          <a:solidFill>
            <a:schemeClr val="tx1"/>
          </a:solidFill>
          <a:latin typeface="+mn-lt"/>
          <a:ea typeface="+mn-ea"/>
          <a:cs typeface="+mn-cs"/>
        </a:defRPr>
      </a:lvl7pPr>
      <a:lvl8pPr marL="2571686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1" kern="1200">
          <a:solidFill>
            <a:schemeClr val="tx1"/>
          </a:solidFill>
          <a:latin typeface="+mn-lt"/>
          <a:ea typeface="+mn-ea"/>
          <a:cs typeface="+mn-cs"/>
        </a:defRPr>
      </a:lvl8pPr>
      <a:lvl9pPr marL="2914578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83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1pPr>
      <a:lvl2pPr marL="342891" algn="l" defTabSz="685783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2pPr>
      <a:lvl3pPr marL="685783" algn="l" defTabSz="685783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3pPr>
      <a:lvl4pPr marL="1028674" algn="l" defTabSz="685783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4pPr>
      <a:lvl5pPr marL="1371566" algn="l" defTabSz="685783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5pPr>
      <a:lvl6pPr marL="1714457" algn="l" defTabSz="685783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6pPr>
      <a:lvl7pPr marL="2057349" algn="l" defTabSz="685783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7pPr>
      <a:lvl8pPr marL="2400240" algn="l" defTabSz="685783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8pPr>
      <a:lvl9pPr marL="2743131" algn="l" defTabSz="685783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ED36AE-5BB7-824D-895A-3735885C8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F9037-2BAD-D240-A8B7-043193B891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F17D0A-A105-FD4E-A2A1-AB71AA33C3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7F53B-E515-014E-8CDF-62C146E5A9AB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9261A6-140E-B944-8BAE-34EBF47EC9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57F57-0E2B-F447-8A0E-303E1361A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01423A83-CDC5-4947-9FCA-B859204F7D3B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912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2255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xStyles>
    <p:titleStyle>
      <a:lvl1pPr algn="l" defTabSz="685783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46" indent="-171446" algn="l" defTabSz="685783" rtl="0" eaLnBrk="1" latinLnBrk="0" hangingPunct="1">
        <a:lnSpc>
          <a:spcPct val="90000"/>
        </a:lnSpc>
        <a:spcBef>
          <a:spcPts val="751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38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29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21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1" kern="1200">
          <a:solidFill>
            <a:schemeClr val="tx1"/>
          </a:solidFill>
          <a:latin typeface="+mn-lt"/>
          <a:ea typeface="+mn-ea"/>
          <a:cs typeface="+mn-cs"/>
        </a:defRPr>
      </a:lvl4pPr>
      <a:lvl5pPr marL="1543012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1" kern="1200">
          <a:solidFill>
            <a:schemeClr val="tx1"/>
          </a:solidFill>
          <a:latin typeface="+mn-lt"/>
          <a:ea typeface="+mn-ea"/>
          <a:cs typeface="+mn-cs"/>
        </a:defRPr>
      </a:lvl5pPr>
      <a:lvl6pPr marL="1885904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1" kern="1200">
          <a:solidFill>
            <a:schemeClr val="tx1"/>
          </a:solidFill>
          <a:latin typeface="+mn-lt"/>
          <a:ea typeface="+mn-ea"/>
          <a:cs typeface="+mn-cs"/>
        </a:defRPr>
      </a:lvl6pPr>
      <a:lvl7pPr marL="2228795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1" kern="1200">
          <a:solidFill>
            <a:schemeClr val="tx1"/>
          </a:solidFill>
          <a:latin typeface="+mn-lt"/>
          <a:ea typeface="+mn-ea"/>
          <a:cs typeface="+mn-cs"/>
        </a:defRPr>
      </a:lvl7pPr>
      <a:lvl8pPr marL="2571686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1" kern="1200">
          <a:solidFill>
            <a:schemeClr val="tx1"/>
          </a:solidFill>
          <a:latin typeface="+mn-lt"/>
          <a:ea typeface="+mn-ea"/>
          <a:cs typeface="+mn-cs"/>
        </a:defRPr>
      </a:lvl8pPr>
      <a:lvl9pPr marL="2914578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83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1pPr>
      <a:lvl2pPr marL="342891" algn="l" defTabSz="685783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2pPr>
      <a:lvl3pPr marL="685783" algn="l" defTabSz="685783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3pPr>
      <a:lvl4pPr marL="1028674" algn="l" defTabSz="685783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4pPr>
      <a:lvl5pPr marL="1371566" algn="l" defTabSz="685783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5pPr>
      <a:lvl6pPr marL="1714457" algn="l" defTabSz="685783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6pPr>
      <a:lvl7pPr marL="2057349" algn="l" defTabSz="685783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7pPr>
      <a:lvl8pPr marL="2400240" algn="l" defTabSz="685783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8pPr>
      <a:lvl9pPr marL="2743131" algn="l" defTabSz="685783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lose-up of several hands with palms facing down pointing towards center, overlapping">
            <a:extLst>
              <a:ext uri="{FF2B5EF4-FFF2-40B4-BE49-F238E27FC236}">
                <a16:creationId xmlns:a16="http://schemas.microsoft.com/office/drawing/2014/main" id="{9784A8D9-B7EC-FD90-32AE-F86F8DDB1B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" t="23908" r="12" b="13157"/>
          <a:stretch>
            <a:fillRect/>
          </a:stretch>
        </p:blipFill>
        <p:spPr>
          <a:xfrm>
            <a:off x="-211901" y="-69803"/>
            <a:ext cx="12403901" cy="7027195"/>
          </a:xfrm>
          <a:prstGeom prst="rect">
            <a:avLst/>
          </a:prstGeom>
          <a:noFill/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18DAEA44-F758-2F56-3D70-F6EC7F5EF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360" y="5598171"/>
            <a:ext cx="4680520" cy="711149"/>
          </a:xfrm>
        </p:spPr>
        <p:txBody>
          <a:bodyPr anchor="b">
            <a:normAutofit fontScale="90000"/>
          </a:bodyPr>
          <a:lstStyle/>
          <a:p>
            <a:r>
              <a:rPr lang="en-GB" sz="8000" dirty="0">
                <a:solidFill>
                  <a:schemeClr val="bg1"/>
                </a:solidFill>
                <a:highlight>
                  <a:srgbClr val="FF00FF"/>
                </a:highlight>
                <a:latin typeface="Arial Rounded MT Bold" panose="020F0704030504030204" pitchFamily="34" charset="0"/>
              </a:rPr>
              <a:t>Ready… Set… Go!</a:t>
            </a:r>
            <a:endParaRPr lang="en-GB" dirty="0">
              <a:solidFill>
                <a:schemeClr val="bg1"/>
              </a:solidFill>
              <a:highlight>
                <a:srgbClr val="FF00FF"/>
              </a:highlight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62983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ildren learning outdoors">
            <a:extLst>
              <a:ext uri="{FF2B5EF4-FFF2-40B4-BE49-F238E27FC236}">
                <a16:creationId xmlns:a16="http://schemas.microsoft.com/office/drawing/2014/main" id="{83A56BB2-A36E-037B-75F4-FA9CA25B0F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645461" y="927435"/>
            <a:ext cx="7558468" cy="485911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360" y="3429000"/>
            <a:ext cx="4680520" cy="711149"/>
          </a:xfrm>
        </p:spPr>
        <p:txBody>
          <a:bodyPr anchor="b"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  <a:highlight>
                  <a:srgbClr val="FF00FF"/>
                </a:highlight>
                <a:latin typeface="Arial Rounded MT Bold" panose="020F0704030504030204" pitchFamily="34" charset="0"/>
              </a:rPr>
              <a:t>Quick reminders for your </a:t>
            </a:r>
            <a:r>
              <a:rPr lang="en-GB" dirty="0" err="1">
                <a:solidFill>
                  <a:schemeClr val="bg1"/>
                </a:solidFill>
                <a:highlight>
                  <a:srgbClr val="FF00FF"/>
                </a:highlight>
                <a:latin typeface="Arial Rounded MT Bold" panose="020F0704030504030204" pitchFamily="34" charset="0"/>
              </a:rPr>
              <a:t>Practicals</a:t>
            </a:r>
            <a:endParaRPr lang="en-GB" dirty="0">
              <a:solidFill>
                <a:schemeClr val="bg1"/>
              </a:solidFill>
              <a:highlight>
                <a:srgbClr val="FF00FF"/>
              </a:highlight>
              <a:latin typeface="Arial Rounded MT Bold" panose="020F070403050403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body" idx="1"/>
          </p:nvPr>
        </p:nvSpPr>
        <p:spPr>
          <a:xfrm>
            <a:off x="2147889" y="4589467"/>
            <a:ext cx="7886700" cy="150018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2"/>
                </a:solidFill>
              </a:rPr>
              <a:t>BMSH4102</a:t>
            </a:r>
          </a:p>
          <a:p>
            <a:r>
              <a:rPr lang="en-GB" b="1" dirty="0">
                <a:solidFill>
                  <a:schemeClr val="tx2"/>
                </a:solidFill>
              </a:rPr>
              <a:t>Assessment 2</a:t>
            </a:r>
          </a:p>
        </p:txBody>
      </p:sp>
    </p:spTree>
    <p:extLst>
      <p:ext uri="{BB962C8B-B14F-4D97-AF65-F5344CB8AC3E}">
        <p14:creationId xmlns:p14="http://schemas.microsoft.com/office/powerpoint/2010/main" val="41825854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166A24-8644-185E-9ED6-D65A809179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4ECFD717-14CB-2CCD-9C88-1964AB97FEBC}"/>
              </a:ext>
            </a:extLst>
          </p:cNvPr>
          <p:cNvGrpSpPr/>
          <p:nvPr/>
        </p:nvGrpSpPr>
        <p:grpSpPr>
          <a:xfrm>
            <a:off x="169127" y="1068444"/>
            <a:ext cx="11890916" cy="5640608"/>
            <a:chOff x="169127" y="1068444"/>
            <a:chExt cx="11890916" cy="5640608"/>
          </a:xfrm>
        </p:grpSpPr>
        <p:sp>
          <p:nvSpPr>
            <p:cNvPr id="3" name="Rectangle: Rounded Corners 2">
              <a:extLst>
                <a:ext uri="{FF2B5EF4-FFF2-40B4-BE49-F238E27FC236}">
                  <a16:creationId xmlns:a16="http://schemas.microsoft.com/office/drawing/2014/main" id="{37801516-6137-F5E0-2378-422F77E97D69}"/>
                </a:ext>
              </a:extLst>
            </p:cNvPr>
            <p:cNvSpPr/>
            <p:nvPr/>
          </p:nvSpPr>
          <p:spPr>
            <a:xfrm>
              <a:off x="169127" y="1068444"/>
              <a:ext cx="11890916" cy="1611602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" name="Rectangle 3" descr="Clipboard Checked with solid fill">
              <a:extLst>
                <a:ext uri="{FF2B5EF4-FFF2-40B4-BE49-F238E27FC236}">
                  <a16:creationId xmlns:a16="http://schemas.microsoft.com/office/drawing/2014/main" id="{C9958862-8BE2-01A2-508D-D5AC8CD116F3}"/>
                </a:ext>
              </a:extLst>
            </p:cNvPr>
            <p:cNvSpPr/>
            <p:nvPr/>
          </p:nvSpPr>
          <p:spPr>
            <a:xfrm>
              <a:off x="656636" y="1431055"/>
              <a:ext cx="886381" cy="886381"/>
            </a:xfrm>
            <a:prstGeom prst="rect">
              <a:avLst/>
            </a:pr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989EEC25-589F-5722-658E-43ED95D0E67B}"/>
                </a:ext>
              </a:extLst>
            </p:cNvPr>
            <p:cNvSpPr/>
            <p:nvPr/>
          </p:nvSpPr>
          <p:spPr>
            <a:xfrm>
              <a:off x="2030527" y="1068444"/>
              <a:ext cx="10029515" cy="1611602"/>
            </a:xfrm>
            <a:custGeom>
              <a:avLst/>
              <a:gdLst>
                <a:gd name="csX0" fmla="*/ 0 w 10029515"/>
                <a:gd name="csY0" fmla="*/ 0 h 1611602"/>
                <a:gd name="csX1" fmla="*/ 10029515 w 10029515"/>
                <a:gd name="csY1" fmla="*/ 0 h 1611602"/>
                <a:gd name="csX2" fmla="*/ 10029515 w 10029515"/>
                <a:gd name="csY2" fmla="*/ 1611602 h 1611602"/>
                <a:gd name="csX3" fmla="*/ 0 w 10029515"/>
                <a:gd name="csY3" fmla="*/ 1611602 h 1611602"/>
                <a:gd name="csX4" fmla="*/ 0 w 10029515"/>
                <a:gd name="csY4" fmla="*/ 0 h 161160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0029515" h="1611602">
                  <a:moveTo>
                    <a:pt x="0" y="0"/>
                  </a:moveTo>
                  <a:lnTo>
                    <a:pt x="10029515" y="0"/>
                  </a:lnTo>
                  <a:lnTo>
                    <a:pt x="10029515" y="1611602"/>
                  </a:lnTo>
                  <a:lnTo>
                    <a:pt x="0" y="1611602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70561" tIns="170561" rIns="170561" bIns="170561" numCol="1" spcCol="1270" anchor="ctr" anchorCtr="0">
              <a:noAutofit/>
            </a:bodyPr>
            <a:lstStyle/>
            <a:p>
              <a:pPr marL="0" lvl="0" indent="0" algn="l" defTabSz="1111250" rtl="0">
                <a:lnSpc>
                  <a:spcPts val="22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500" b="0" kern="1200" dirty="0">
                  <a:solidFill>
                    <a:schemeClr val="tx2"/>
                  </a:solidFill>
                </a:rPr>
                <a:t>Ensure you have quality materials ready to go</a:t>
              </a:r>
            </a:p>
            <a:p>
              <a:pPr marL="0" lvl="0" indent="0" algn="l" defTabSz="1111250" rtl="0">
                <a:lnSpc>
                  <a:spcPts val="22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500" b="0" kern="1200" dirty="0">
                  <a:solidFill>
                    <a:schemeClr val="tx2"/>
                  </a:solidFill>
                </a:rPr>
                <a:t>Wear your University Uniform</a:t>
              </a:r>
            </a:p>
            <a:p>
              <a:pPr marL="0" lvl="0" indent="0" algn="l" defTabSz="1111250" rtl="0">
                <a:lnSpc>
                  <a:spcPts val="22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500" b="0" kern="1200" dirty="0">
                  <a:solidFill>
                    <a:schemeClr val="tx2"/>
                  </a:solidFill>
                </a:rPr>
                <a:t>Have your Lesson Plan (or a summary) printed out and handy to consult</a:t>
              </a:r>
            </a:p>
            <a:p>
              <a:pPr marL="0" lvl="0" indent="0" algn="l" defTabSz="1111250" rtl="0">
                <a:lnSpc>
                  <a:spcPts val="22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500" b="0" kern="1200" dirty="0">
                  <a:solidFill>
                    <a:schemeClr val="tx2"/>
                  </a:solidFill>
                </a:rPr>
                <a:t>Arrive early to set up</a:t>
              </a:r>
            </a:p>
          </p:txBody>
        </p:sp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7DDD696A-C7E6-7BDA-CC1A-1D88589F397F}"/>
                </a:ext>
              </a:extLst>
            </p:cNvPr>
            <p:cNvSpPr/>
            <p:nvPr/>
          </p:nvSpPr>
          <p:spPr>
            <a:xfrm>
              <a:off x="169127" y="3082947"/>
              <a:ext cx="11890916" cy="1354165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Rectangle 7" descr="Backpack">
              <a:extLst>
                <a:ext uri="{FF2B5EF4-FFF2-40B4-BE49-F238E27FC236}">
                  <a16:creationId xmlns:a16="http://schemas.microsoft.com/office/drawing/2014/main" id="{1A5155A8-83A5-47CC-376B-B754965C6FC3}"/>
                </a:ext>
              </a:extLst>
            </p:cNvPr>
            <p:cNvSpPr/>
            <p:nvPr/>
          </p:nvSpPr>
          <p:spPr>
            <a:xfrm>
              <a:off x="656636" y="3445558"/>
              <a:ext cx="886381" cy="886381"/>
            </a:xfrm>
            <a:prstGeom prst="rect">
              <a:avLst/>
            </a:prstGeom>
            <a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6187AF42-6CC1-9A01-B603-7A59627931D9}"/>
                </a:ext>
              </a:extLst>
            </p:cNvPr>
            <p:cNvSpPr/>
            <p:nvPr/>
          </p:nvSpPr>
          <p:spPr>
            <a:xfrm>
              <a:off x="169127" y="4769726"/>
              <a:ext cx="11890916" cy="1611602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E26B559-158D-443A-3DD3-24813BF5CD80}"/>
                </a:ext>
              </a:extLst>
            </p:cNvPr>
            <p:cNvSpPr/>
            <p:nvPr/>
          </p:nvSpPr>
          <p:spPr>
            <a:xfrm>
              <a:off x="2030527" y="5097450"/>
              <a:ext cx="10029515" cy="1611602"/>
            </a:xfrm>
            <a:custGeom>
              <a:avLst/>
              <a:gdLst>
                <a:gd name="csX0" fmla="*/ 0 w 10029515"/>
                <a:gd name="csY0" fmla="*/ 0 h 1611602"/>
                <a:gd name="csX1" fmla="*/ 10029515 w 10029515"/>
                <a:gd name="csY1" fmla="*/ 0 h 1611602"/>
                <a:gd name="csX2" fmla="*/ 10029515 w 10029515"/>
                <a:gd name="csY2" fmla="*/ 1611602 h 1611602"/>
                <a:gd name="csX3" fmla="*/ 0 w 10029515"/>
                <a:gd name="csY3" fmla="*/ 1611602 h 1611602"/>
                <a:gd name="csX4" fmla="*/ 0 w 10029515"/>
                <a:gd name="csY4" fmla="*/ 0 h 161160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0029515" h="1611602">
                  <a:moveTo>
                    <a:pt x="0" y="0"/>
                  </a:moveTo>
                  <a:lnTo>
                    <a:pt x="10029515" y="0"/>
                  </a:lnTo>
                  <a:lnTo>
                    <a:pt x="10029515" y="1611602"/>
                  </a:lnTo>
                  <a:lnTo>
                    <a:pt x="0" y="1611602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70561" tIns="170561" rIns="170561" bIns="170561" numCol="1" spcCol="1270" anchor="ctr" anchorCtr="0">
              <a:noAutofit/>
            </a:bodyPr>
            <a:lstStyle/>
            <a:p>
              <a:pPr marL="0" lvl="0" indent="0" algn="l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500" kern="1200" dirty="0"/>
                <a:t>Introduce yourself and your team</a:t>
              </a:r>
            </a:p>
            <a:p>
              <a:pPr marL="0" lvl="0" indent="0" algn="l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500" dirty="0"/>
                <a:t>Adjust your Teaching Style as needed (observe, assess, decide)</a:t>
              </a:r>
            </a:p>
            <a:p>
              <a:pPr marL="0" lvl="0" indent="0" algn="l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500" dirty="0"/>
                <a:t>Enjoy the experience!</a:t>
              </a:r>
              <a:endParaRPr lang="en-US" sz="2500" kern="1200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ECAC37FF-9015-0322-5777-8FCAE9DB67C1}"/>
                </a:ext>
              </a:extLst>
            </p:cNvPr>
            <p:cNvSpPr/>
            <p:nvPr/>
          </p:nvSpPr>
          <p:spPr>
            <a:xfrm>
              <a:off x="2015062" y="3082947"/>
              <a:ext cx="10029515" cy="1354165"/>
            </a:xfrm>
            <a:custGeom>
              <a:avLst/>
              <a:gdLst>
                <a:gd name="csX0" fmla="*/ 0 w 10029515"/>
                <a:gd name="csY0" fmla="*/ 0 h 1611602"/>
                <a:gd name="csX1" fmla="*/ 10029515 w 10029515"/>
                <a:gd name="csY1" fmla="*/ 0 h 1611602"/>
                <a:gd name="csX2" fmla="*/ 10029515 w 10029515"/>
                <a:gd name="csY2" fmla="*/ 1611602 h 1611602"/>
                <a:gd name="csX3" fmla="*/ 0 w 10029515"/>
                <a:gd name="csY3" fmla="*/ 1611602 h 1611602"/>
                <a:gd name="csX4" fmla="*/ 0 w 10029515"/>
                <a:gd name="csY4" fmla="*/ 0 h 161160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0029515" h="1611602">
                  <a:moveTo>
                    <a:pt x="0" y="0"/>
                  </a:moveTo>
                  <a:lnTo>
                    <a:pt x="10029515" y="0"/>
                  </a:lnTo>
                  <a:lnTo>
                    <a:pt x="10029515" y="1611602"/>
                  </a:lnTo>
                  <a:lnTo>
                    <a:pt x="0" y="1611602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70561" tIns="170561" rIns="170561" bIns="170561" numCol="1" spcCol="1270" anchor="ctr" anchorCtr="0">
              <a:noAutofit/>
            </a:bodyPr>
            <a:lstStyle/>
            <a:p>
              <a:pPr defTabSz="1111250">
                <a:lnSpc>
                  <a:spcPts val="22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500" dirty="0">
                  <a:solidFill>
                    <a:schemeClr val="tx2"/>
                  </a:solidFill>
                </a:rPr>
                <a:t>Bring a snack and your water bottle</a:t>
              </a:r>
            </a:p>
            <a:p>
              <a:pPr defTabSz="1111250">
                <a:lnSpc>
                  <a:spcPts val="22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500" dirty="0">
                  <a:solidFill>
                    <a:schemeClr val="tx2"/>
                  </a:solidFill>
                </a:rPr>
                <a:t>Put your phone in your backpack/bag (no phones will be used during the practical) </a:t>
              </a:r>
            </a:p>
          </p:txBody>
        </p:sp>
      </p:grpSp>
      <p:sp>
        <p:nvSpPr>
          <p:cNvPr id="5" name="Title 1">
            <a:extLst>
              <a:ext uri="{FF2B5EF4-FFF2-40B4-BE49-F238E27FC236}">
                <a16:creationId xmlns:a16="http://schemas.microsoft.com/office/drawing/2014/main" id="{1AA1C638-2B81-AB41-583D-025F474125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440" y="44624"/>
            <a:ext cx="10585176" cy="1008112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chemeClr val="bg1"/>
                </a:solidFill>
                <a:latin typeface="Arial Rounded MT Bold" panose="020F0704030504030204" pitchFamily="34" charset="0"/>
              </a:rPr>
              <a:t>Quick tips for your </a:t>
            </a:r>
            <a:r>
              <a:rPr lang="en-GB" sz="4400" b="1" dirty="0">
                <a:solidFill>
                  <a:schemeClr val="tx2"/>
                </a:solidFill>
                <a:latin typeface="Arial Rounded MT Bold" panose="020F0704030504030204" pitchFamily="34" charset="0"/>
              </a:rPr>
              <a:t>Practical</a:t>
            </a:r>
          </a:p>
        </p:txBody>
      </p:sp>
      <p:pic>
        <p:nvPicPr>
          <p:cNvPr id="16" name="Graphic 15" descr="Apple with solid fill">
            <a:extLst>
              <a:ext uri="{FF2B5EF4-FFF2-40B4-BE49-F238E27FC236}">
                <a16:creationId xmlns:a16="http://schemas.microsoft.com/office/drawing/2014/main" id="{5D9954C2-1F99-CAD5-BFB8-5F2DD448841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6636" y="509745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12117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33D4CD-3897-FC45-9493-28B9DC91A6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ree women gathered around laptop">
            <a:extLst>
              <a:ext uri="{FF2B5EF4-FFF2-40B4-BE49-F238E27FC236}">
                <a16:creationId xmlns:a16="http://schemas.microsoft.com/office/drawing/2014/main" id="{861F779F-75B7-83FF-B3F0-746C44A04E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646374" y="836712"/>
            <a:ext cx="7556641" cy="50405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511AC9-73E7-4929-4509-4F691DA6F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360" y="3429000"/>
            <a:ext cx="4680520" cy="711149"/>
          </a:xfrm>
        </p:spPr>
        <p:txBody>
          <a:bodyPr anchor="b"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  <a:highlight>
                  <a:srgbClr val="FF00FF"/>
                </a:highlight>
                <a:latin typeface="Arial Rounded MT Bold" panose="020F0704030504030204" pitchFamily="34" charset="0"/>
              </a:rPr>
              <a:t>Presentation &amp; Interview</a:t>
            </a:r>
            <a:br>
              <a:rPr lang="en-GB" dirty="0">
                <a:solidFill>
                  <a:schemeClr val="bg1"/>
                </a:solidFill>
                <a:highlight>
                  <a:srgbClr val="FF00FF"/>
                </a:highlight>
                <a:latin typeface="Arial Rounded MT Bold" panose="020F0704030504030204" pitchFamily="34" charset="0"/>
              </a:rPr>
            </a:br>
            <a:r>
              <a:rPr lang="en-GB" dirty="0">
                <a:solidFill>
                  <a:schemeClr val="bg1"/>
                </a:solidFill>
                <a:highlight>
                  <a:srgbClr val="FF00FF"/>
                </a:highlight>
                <a:latin typeface="Arial Rounded MT Bold" panose="020F0704030504030204" pitchFamily="34" charset="0"/>
              </a:rPr>
              <a:t>Guidance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E77547-8816-B817-0BB2-85F882DABC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47889" y="4589467"/>
            <a:ext cx="7886700" cy="150018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2"/>
                </a:solidFill>
              </a:rPr>
              <a:t>BMSH4102</a:t>
            </a:r>
          </a:p>
          <a:p>
            <a:r>
              <a:rPr lang="en-GB" b="1" dirty="0">
                <a:solidFill>
                  <a:schemeClr val="tx2"/>
                </a:solidFill>
              </a:rPr>
              <a:t>Assessment 2</a:t>
            </a:r>
          </a:p>
        </p:txBody>
      </p:sp>
    </p:spTree>
    <p:extLst>
      <p:ext uri="{BB962C8B-B14F-4D97-AF65-F5344CB8AC3E}">
        <p14:creationId xmlns:p14="http://schemas.microsoft.com/office/powerpoint/2010/main" val="326975838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440" y="44624"/>
            <a:ext cx="8983911" cy="1008112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chemeClr val="bg1"/>
                </a:solidFill>
                <a:latin typeface="Arial Rounded MT Bold" panose="020F0704030504030204" pitchFamily="34" charset="0"/>
              </a:rPr>
              <a:t>Assessment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67608" y="3212976"/>
            <a:ext cx="8229600" cy="19008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1. Submit Lesson </a:t>
            </a:r>
            <a:r>
              <a:rPr lang="en-GB" sz="3600" dirty="0"/>
              <a:t>Plan – May 1</a:t>
            </a:r>
            <a:r>
              <a:rPr lang="en-GB" sz="3600" baseline="30000" dirty="0"/>
              <a:t>st</a:t>
            </a:r>
            <a:r>
              <a:rPr lang="en-GB" sz="3600" dirty="0"/>
              <a:t>, 3pm</a:t>
            </a:r>
          </a:p>
          <a:p>
            <a:pPr marL="0" indent="0">
              <a:buNone/>
            </a:pPr>
            <a:r>
              <a:rPr lang="en-GB" sz="3600" b="1" dirty="0"/>
              <a:t>2. Presentations</a:t>
            </a:r>
            <a:r>
              <a:rPr lang="en-GB" sz="3600" dirty="0"/>
              <a:t> – Week of May 11, 2026 (submit Slides)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983432" y="1196752"/>
            <a:ext cx="8830639" cy="190080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4800" b="1" dirty="0">
                <a:solidFill>
                  <a:schemeClr val="accent5"/>
                </a:solidFill>
              </a:rPr>
              <a:t>Reflection</a:t>
            </a:r>
            <a:r>
              <a:rPr lang="en-GB" sz="4800" dirty="0"/>
              <a:t> based on Practical Teaching Experience</a:t>
            </a:r>
          </a:p>
        </p:txBody>
      </p:sp>
    </p:spTree>
    <p:extLst>
      <p:ext uri="{BB962C8B-B14F-4D97-AF65-F5344CB8AC3E}">
        <p14:creationId xmlns:p14="http://schemas.microsoft.com/office/powerpoint/2010/main" val="42152469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D785616-29D1-B3A0-C8B9-CD876E124F40}"/>
              </a:ext>
            </a:extLst>
          </p:cNvPr>
          <p:cNvSpPr txBox="1">
            <a:spLocks/>
          </p:cNvSpPr>
          <p:nvPr/>
        </p:nvSpPr>
        <p:spPr>
          <a:xfrm>
            <a:off x="1028936" y="1124744"/>
            <a:ext cx="9813776" cy="4752528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171446" indent="-171446" algn="l" defTabSz="685783" rtl="0" eaLnBrk="1" latinLnBrk="0" hangingPunct="1">
              <a:lnSpc>
                <a:spcPct val="90000"/>
              </a:lnSpc>
              <a:spcBef>
                <a:spcPts val="751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38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29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21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12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04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795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686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78" indent="-171446" algn="l" defTabSz="685783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4200" b="1" dirty="0"/>
              <a:t>Evidence how you have achieved the following </a:t>
            </a:r>
            <a:r>
              <a:rPr lang="en-GB" sz="4200" i="1" dirty="0"/>
              <a:t>(through the practical, your written planning and in your interview):</a:t>
            </a:r>
          </a:p>
          <a:p>
            <a:pPr lvl="0" fontAlgn="base"/>
            <a:r>
              <a:rPr lang="en-US" sz="3600" dirty="0"/>
              <a:t>Demonstrate understanding of the role of outdoor learning and adventurous activities in the development of children’s physical literacy;</a:t>
            </a:r>
            <a:endParaRPr lang="en-GB" sz="3600" dirty="0"/>
          </a:p>
          <a:p>
            <a:pPr lvl="0" fontAlgn="base"/>
            <a:r>
              <a:rPr lang="en-US" sz="3600" dirty="0"/>
              <a:t>Develop an appreciation for how to ensure good levels of skill acquisition within young children; </a:t>
            </a:r>
            <a:endParaRPr lang="en-GB" sz="3600" dirty="0"/>
          </a:p>
          <a:p>
            <a:pPr lvl="0" fontAlgn="base"/>
            <a:r>
              <a:rPr lang="en-US" sz="3600" dirty="0"/>
              <a:t>Identify, describe and evaluate the key characteristics of a range of teaching and facilitation styles; </a:t>
            </a:r>
            <a:endParaRPr lang="en-GB" sz="3600" dirty="0"/>
          </a:p>
          <a:p>
            <a:pPr lvl="0" fontAlgn="base"/>
            <a:r>
              <a:rPr lang="en-US" sz="3600" dirty="0"/>
              <a:t>Design and deliver a short-duration adventurous activity session using appropriate teaching/facilitation style(s).</a:t>
            </a:r>
            <a:endParaRPr lang="en-GB" sz="3600" dirty="0"/>
          </a:p>
          <a:p>
            <a:pPr marL="0" indent="0">
              <a:buFont typeface="Arial" panose="020B0604020202020204" pitchFamily="34" charset="0"/>
              <a:buNone/>
            </a:pPr>
            <a:endParaRPr lang="en-GB" sz="3600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21EA864-1085-7236-E096-11188FB30ECD}"/>
              </a:ext>
            </a:extLst>
          </p:cNvPr>
          <p:cNvSpPr txBox="1">
            <a:spLocks/>
          </p:cNvSpPr>
          <p:nvPr/>
        </p:nvSpPr>
        <p:spPr>
          <a:xfrm>
            <a:off x="1055440" y="116632"/>
            <a:ext cx="8983911" cy="1008112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6857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400" b="1" dirty="0">
                <a:solidFill>
                  <a:schemeClr val="bg1"/>
                </a:solidFill>
                <a:latin typeface="Arial Rounded MT Bold" panose="020F0704030504030204" pitchFamily="34" charset="0"/>
              </a:rPr>
              <a:t>Learning Outcomes</a:t>
            </a:r>
          </a:p>
        </p:txBody>
      </p:sp>
    </p:spTree>
    <p:extLst>
      <p:ext uri="{BB962C8B-B14F-4D97-AF65-F5344CB8AC3E}">
        <p14:creationId xmlns:p14="http://schemas.microsoft.com/office/powerpoint/2010/main" val="7305978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BF50F0-92B6-28CA-B567-E5D100F050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59576" y="1022265"/>
            <a:ext cx="5157787" cy="823912"/>
          </a:xfrm>
        </p:spPr>
        <p:txBody>
          <a:bodyPr>
            <a:normAutofit/>
          </a:bodyPr>
          <a:lstStyle/>
          <a:p>
            <a:r>
              <a:rPr lang="en-GB" sz="4000" dirty="0"/>
              <a:t>1. Lesson Plan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7A8C43-52CF-A5DC-9DDD-47317A9954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35361" y="1879722"/>
            <a:ext cx="6192688" cy="4043134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GB" sz="2000" dirty="0"/>
              <a:t>Use Arial or Helvetica size 12 font.</a:t>
            </a:r>
          </a:p>
          <a:p>
            <a:pPr lvl="0"/>
            <a:r>
              <a:rPr lang="en-GB" sz="2000" dirty="0"/>
              <a:t>Include a cover page – include University name, Programme name, Module name and code, Student name, Student ID, Title of the Assessment, and final word count.</a:t>
            </a:r>
          </a:p>
          <a:p>
            <a:pPr lvl="0"/>
            <a:r>
              <a:rPr lang="en-GB" sz="2000" dirty="0"/>
              <a:t>Include AI Acknowledgement on a separate page before the work. This element is compulsory and not included in the word count.</a:t>
            </a:r>
          </a:p>
          <a:p>
            <a:pPr lvl="0"/>
            <a:r>
              <a:rPr lang="en-GB" sz="2000" dirty="0"/>
              <a:t>Use template provided for lesson plan and risk assessment</a:t>
            </a:r>
          </a:p>
          <a:p>
            <a:pPr lvl="0"/>
            <a:r>
              <a:rPr lang="en-GB" sz="2000" dirty="0"/>
              <a:t>Document should have page numbers (footnote) and student number &amp; module code (header)</a:t>
            </a:r>
          </a:p>
          <a:p>
            <a:pPr lvl="0"/>
            <a:r>
              <a:rPr lang="en-GB" sz="2000" dirty="0"/>
              <a:t>Cite properly throughout your work and add a reference list at the end. Use module resources on Moodle and demonstrate additional research and connection to recently published and relevant work (published from 2016). </a:t>
            </a:r>
          </a:p>
        </p:txBody>
      </p:sp>
      <p:pic>
        <p:nvPicPr>
          <p:cNvPr id="9" name="Content Placeholder 8" descr="Stack of magazines on table">
            <a:extLst>
              <a:ext uri="{FF2B5EF4-FFF2-40B4-BE49-F238E27FC236}">
                <a16:creationId xmlns:a16="http://schemas.microsoft.com/office/drawing/2014/main" id="{A2027E01-4CEC-7410-7617-042F2E3B35F8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26"/>
          <a:stretch>
            <a:fillRect/>
          </a:stretch>
        </p:blipFill>
        <p:spPr>
          <a:xfrm>
            <a:off x="6632011" y="957558"/>
            <a:ext cx="5584669" cy="4965298"/>
          </a:xfr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491BEA0C-2A94-4131-DAFB-39F797565F02}"/>
              </a:ext>
            </a:extLst>
          </p:cNvPr>
          <p:cNvSpPr txBox="1">
            <a:spLocks/>
          </p:cNvSpPr>
          <p:nvPr/>
        </p:nvSpPr>
        <p:spPr>
          <a:xfrm>
            <a:off x="1055440" y="116632"/>
            <a:ext cx="8983911" cy="1008112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6857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400" b="1" dirty="0">
                <a:solidFill>
                  <a:schemeClr val="bg1"/>
                </a:solidFill>
                <a:latin typeface="Arial Rounded MT Bold" panose="020F0704030504030204" pitchFamily="34" charset="0"/>
              </a:rPr>
              <a:t>Task Description Details (GA36)</a:t>
            </a:r>
          </a:p>
        </p:txBody>
      </p:sp>
    </p:spTree>
    <p:extLst>
      <p:ext uri="{BB962C8B-B14F-4D97-AF65-F5344CB8AC3E}">
        <p14:creationId xmlns:p14="http://schemas.microsoft.com/office/powerpoint/2010/main" val="13983979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Subtitle 2">
            <a:extLst>
              <a:ext uri="{FF2B5EF4-FFF2-40B4-BE49-F238E27FC236}">
                <a16:creationId xmlns:a16="http://schemas.microsoft.com/office/drawing/2014/main" id="{1185F5CF-8D9A-487F-98C8-3C8EFC604F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2339164"/>
              </p:ext>
            </p:extLst>
          </p:nvPr>
        </p:nvGraphicFramePr>
        <p:xfrm>
          <a:off x="169127" y="1067756"/>
          <a:ext cx="11890916" cy="56419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4C65E81A-8E39-F49E-671C-D9D40DADAB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440" y="44624"/>
            <a:ext cx="10585176" cy="1008112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solidFill>
                  <a:schemeClr val="bg1"/>
                </a:solidFill>
                <a:latin typeface="Arial Rounded MT Bold" panose="020F0704030504030204" pitchFamily="34" charset="0"/>
              </a:rPr>
              <a:t>Recommendations for your </a:t>
            </a:r>
            <a:r>
              <a:rPr lang="en-GB" sz="4400" b="1" dirty="0">
                <a:solidFill>
                  <a:schemeClr val="tx2"/>
                </a:solidFill>
                <a:latin typeface="Arial Rounded MT Bold" panose="020F0704030504030204" pitchFamily="34" charset="0"/>
              </a:rPr>
              <a:t>Lesson Plan</a:t>
            </a:r>
          </a:p>
        </p:txBody>
      </p:sp>
    </p:spTree>
    <p:extLst>
      <p:ext uri="{BB962C8B-B14F-4D97-AF65-F5344CB8AC3E}">
        <p14:creationId xmlns:p14="http://schemas.microsoft.com/office/powerpoint/2010/main" val="269312373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F1D110-DA68-132A-8DB4-0246506DCA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AB6DCA-976E-BE74-0BEF-56F90E44A2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68008" y="805367"/>
            <a:ext cx="5157787" cy="823912"/>
          </a:xfrm>
        </p:spPr>
        <p:txBody>
          <a:bodyPr>
            <a:normAutofit/>
          </a:bodyPr>
          <a:lstStyle/>
          <a:p>
            <a:r>
              <a:rPr lang="en-GB" sz="4000" dirty="0"/>
              <a:t>2. Presentation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6A3673-E06B-1E36-C0D5-E1E83702F4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35960" y="1484784"/>
            <a:ext cx="5760640" cy="694191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dirty="0"/>
              <a:t>Design and prepare slides with: </a:t>
            </a:r>
          </a:p>
        </p:txBody>
      </p:sp>
      <p:pic>
        <p:nvPicPr>
          <p:cNvPr id="9" name="Content Placeholder 8" descr="People with laptop">
            <a:extLst>
              <a:ext uri="{FF2B5EF4-FFF2-40B4-BE49-F238E27FC236}">
                <a16:creationId xmlns:a16="http://schemas.microsoft.com/office/drawing/2014/main" id="{2BB4B883-402B-EB27-9663-3D2B857CBB95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64" r="12464"/>
          <a:stretch/>
        </p:blipFill>
        <p:spPr>
          <a:xfrm>
            <a:off x="7275" y="946351"/>
            <a:ext cx="5584669" cy="4965298"/>
          </a:xfr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7A1DC66E-888D-777A-3E5B-461F6DF98B62}"/>
              </a:ext>
            </a:extLst>
          </p:cNvPr>
          <p:cNvSpPr txBox="1">
            <a:spLocks/>
          </p:cNvSpPr>
          <p:nvPr/>
        </p:nvSpPr>
        <p:spPr>
          <a:xfrm>
            <a:off x="1055440" y="116632"/>
            <a:ext cx="8983911" cy="1008112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6857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400" b="1" dirty="0">
                <a:solidFill>
                  <a:schemeClr val="bg1"/>
                </a:solidFill>
                <a:latin typeface="Arial Rounded MT Bold" panose="020F0704030504030204" pitchFamily="34" charset="0"/>
              </a:rPr>
              <a:t>Task Description Details (GA36)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B8DEBB6-0E98-B9E9-0434-1F11B44D3287}"/>
              </a:ext>
            </a:extLst>
          </p:cNvPr>
          <p:cNvGrpSpPr/>
          <p:nvPr/>
        </p:nvGrpSpPr>
        <p:grpSpPr>
          <a:xfrm>
            <a:off x="5735960" y="1988840"/>
            <a:ext cx="6342395" cy="3312369"/>
            <a:chOff x="4794165" y="1509274"/>
            <a:chExt cx="6342395" cy="3817962"/>
          </a:xfrm>
        </p:grpSpPr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727DAFA8-E074-6FA9-8325-1D38F00FDE02}"/>
                </a:ext>
              </a:extLst>
            </p:cNvPr>
            <p:cNvSpPr/>
            <p:nvPr/>
          </p:nvSpPr>
          <p:spPr>
            <a:xfrm>
              <a:off x="4794165" y="1509274"/>
              <a:ext cx="6342395" cy="607820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9090" tIns="59090" rIns="59090" bIns="59090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/>
                <a:t>Reflection on your plan and how well it was implemented </a:t>
              </a:r>
              <a:r>
                <a:rPr lang="en-GB" sz="2000" i="1" kern="1200" dirty="0"/>
                <a:t>(your individual process and working with your team)</a:t>
              </a: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C80D745-9193-2406-AA26-630A452B6A86}"/>
                </a:ext>
              </a:extLst>
            </p:cNvPr>
            <p:cNvSpPr/>
            <p:nvPr/>
          </p:nvSpPr>
          <p:spPr>
            <a:xfrm>
              <a:off x="7478678" y="2123934"/>
              <a:ext cx="348004" cy="345201"/>
            </a:xfrm>
            <a:custGeom>
              <a:avLst/>
              <a:gdLst>
                <a:gd name="csX0" fmla="*/ 0 w 219964"/>
                <a:gd name="csY0" fmla="*/ 52791 h 263957"/>
                <a:gd name="csX1" fmla="*/ 109982 w 219964"/>
                <a:gd name="csY1" fmla="*/ 52791 h 263957"/>
                <a:gd name="csX2" fmla="*/ 109982 w 219964"/>
                <a:gd name="csY2" fmla="*/ 0 h 263957"/>
                <a:gd name="csX3" fmla="*/ 219964 w 219964"/>
                <a:gd name="csY3" fmla="*/ 131979 h 263957"/>
                <a:gd name="csX4" fmla="*/ 109982 w 219964"/>
                <a:gd name="csY4" fmla="*/ 263957 h 263957"/>
                <a:gd name="csX5" fmla="*/ 109982 w 219964"/>
                <a:gd name="csY5" fmla="*/ 211166 h 263957"/>
                <a:gd name="csX6" fmla="*/ 0 w 219964"/>
                <a:gd name="csY6" fmla="*/ 211166 h 263957"/>
                <a:gd name="csX7" fmla="*/ 0 w 219964"/>
                <a:gd name="csY7" fmla="*/ 52791 h 26395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219964" h="263957">
                  <a:moveTo>
                    <a:pt x="175971" y="1"/>
                  </a:moveTo>
                  <a:lnTo>
                    <a:pt x="175971" y="131979"/>
                  </a:lnTo>
                  <a:lnTo>
                    <a:pt x="219964" y="131979"/>
                  </a:lnTo>
                  <a:lnTo>
                    <a:pt x="109982" y="263956"/>
                  </a:lnTo>
                  <a:lnTo>
                    <a:pt x="0" y="131979"/>
                  </a:lnTo>
                  <a:lnTo>
                    <a:pt x="43993" y="131979"/>
                  </a:lnTo>
                  <a:lnTo>
                    <a:pt x="43993" y="1"/>
                  </a:lnTo>
                  <a:lnTo>
                    <a:pt x="175971" y="1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2792" tIns="1" rIns="52791" bIns="65989" numCol="1" spcCol="1270" anchor="ctr" anchorCtr="0">
              <a:noAutofit/>
            </a:bodyPr>
            <a:lstStyle/>
            <a:p>
              <a:pPr marL="0" lvl="0" indent="0" algn="ctr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900" kern="1200"/>
            </a:p>
          </p:txBody>
        </p:sp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161B0D54-A7C7-C1FF-F7DE-475478A7B995}"/>
                </a:ext>
              </a:extLst>
            </p:cNvPr>
            <p:cNvSpPr/>
            <p:nvPr/>
          </p:nvSpPr>
          <p:spPr>
            <a:xfrm>
              <a:off x="4794165" y="2469135"/>
              <a:ext cx="6342395" cy="311952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869728"/>
                <a:satOff val="-13673"/>
                <a:lumOff val="-4362"/>
                <a:alphaOff val="0"/>
              </a:schemeClr>
            </a:fillRef>
            <a:effectRef idx="0">
              <a:schemeClr val="accent5">
                <a:hueOff val="869728"/>
                <a:satOff val="-13673"/>
                <a:lumOff val="-4362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9090" tIns="59090" rIns="59090" bIns="59090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/>
                <a:t>Reflection on your chosen teaching and facilitation styles </a:t>
              </a: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63DE95B-F37B-3D06-262F-B83DBEF844D0}"/>
                </a:ext>
              </a:extLst>
            </p:cNvPr>
            <p:cNvSpPr/>
            <p:nvPr/>
          </p:nvSpPr>
          <p:spPr>
            <a:xfrm>
              <a:off x="7478678" y="2793495"/>
              <a:ext cx="348004" cy="345201"/>
            </a:xfrm>
            <a:custGeom>
              <a:avLst/>
              <a:gdLst>
                <a:gd name="csX0" fmla="*/ 0 w 219964"/>
                <a:gd name="csY0" fmla="*/ 52791 h 263957"/>
                <a:gd name="csX1" fmla="*/ 109982 w 219964"/>
                <a:gd name="csY1" fmla="*/ 52791 h 263957"/>
                <a:gd name="csX2" fmla="*/ 109982 w 219964"/>
                <a:gd name="csY2" fmla="*/ 0 h 263957"/>
                <a:gd name="csX3" fmla="*/ 219964 w 219964"/>
                <a:gd name="csY3" fmla="*/ 131979 h 263957"/>
                <a:gd name="csX4" fmla="*/ 109982 w 219964"/>
                <a:gd name="csY4" fmla="*/ 263957 h 263957"/>
                <a:gd name="csX5" fmla="*/ 109982 w 219964"/>
                <a:gd name="csY5" fmla="*/ 211166 h 263957"/>
                <a:gd name="csX6" fmla="*/ 0 w 219964"/>
                <a:gd name="csY6" fmla="*/ 211166 h 263957"/>
                <a:gd name="csX7" fmla="*/ 0 w 219964"/>
                <a:gd name="csY7" fmla="*/ 52791 h 26395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219964" h="263957">
                  <a:moveTo>
                    <a:pt x="175971" y="1"/>
                  </a:moveTo>
                  <a:lnTo>
                    <a:pt x="175971" y="131979"/>
                  </a:lnTo>
                  <a:lnTo>
                    <a:pt x="219964" y="131979"/>
                  </a:lnTo>
                  <a:lnTo>
                    <a:pt x="109982" y="263956"/>
                  </a:lnTo>
                  <a:lnTo>
                    <a:pt x="0" y="131979"/>
                  </a:lnTo>
                  <a:lnTo>
                    <a:pt x="43993" y="131979"/>
                  </a:lnTo>
                  <a:lnTo>
                    <a:pt x="43993" y="1"/>
                  </a:lnTo>
                  <a:lnTo>
                    <a:pt x="175971" y="1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1159637"/>
                <a:satOff val="-18230"/>
                <a:lumOff val="-5817"/>
                <a:alphaOff val="0"/>
              </a:schemeClr>
            </a:fillRef>
            <a:effectRef idx="0">
              <a:schemeClr val="accent5">
                <a:hueOff val="1159637"/>
                <a:satOff val="-18230"/>
                <a:lumOff val="-5817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2792" tIns="1" rIns="52791" bIns="65989" numCol="1" spcCol="1270" anchor="ctr" anchorCtr="0">
              <a:noAutofit/>
            </a:bodyPr>
            <a:lstStyle/>
            <a:p>
              <a:pPr marL="0" lvl="0" indent="0" algn="ctr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900" kern="1200"/>
            </a:p>
          </p:txBody>
        </p:sp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1DAB72F0-81A7-8F54-714A-8286E3E8105C}"/>
                </a:ext>
              </a:extLst>
            </p:cNvPr>
            <p:cNvSpPr/>
            <p:nvPr/>
          </p:nvSpPr>
          <p:spPr>
            <a:xfrm>
              <a:off x="4794165" y="3133129"/>
              <a:ext cx="6342395" cy="586572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1739456"/>
                <a:satOff val="-27345"/>
                <a:lumOff val="-8725"/>
                <a:alphaOff val="0"/>
              </a:schemeClr>
            </a:fillRef>
            <a:effectRef idx="0">
              <a:schemeClr val="accent5">
                <a:hueOff val="1739456"/>
                <a:satOff val="-27345"/>
                <a:lumOff val="-8725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9090" tIns="59090" rIns="59090" bIns="59090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/>
                <a:t>Reflect on the development of your teaching throughout the module </a:t>
              </a: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D60102F-FA94-3E2D-8660-B244A26A0E97}"/>
                </a:ext>
              </a:extLst>
            </p:cNvPr>
            <p:cNvSpPr/>
            <p:nvPr/>
          </p:nvSpPr>
          <p:spPr>
            <a:xfrm>
              <a:off x="7478678" y="3737035"/>
              <a:ext cx="348004" cy="345201"/>
            </a:xfrm>
            <a:custGeom>
              <a:avLst/>
              <a:gdLst>
                <a:gd name="csX0" fmla="*/ 0 w 219964"/>
                <a:gd name="csY0" fmla="*/ 52791 h 263957"/>
                <a:gd name="csX1" fmla="*/ 109982 w 219964"/>
                <a:gd name="csY1" fmla="*/ 52791 h 263957"/>
                <a:gd name="csX2" fmla="*/ 109982 w 219964"/>
                <a:gd name="csY2" fmla="*/ 0 h 263957"/>
                <a:gd name="csX3" fmla="*/ 219964 w 219964"/>
                <a:gd name="csY3" fmla="*/ 131979 h 263957"/>
                <a:gd name="csX4" fmla="*/ 109982 w 219964"/>
                <a:gd name="csY4" fmla="*/ 263957 h 263957"/>
                <a:gd name="csX5" fmla="*/ 109982 w 219964"/>
                <a:gd name="csY5" fmla="*/ 211166 h 263957"/>
                <a:gd name="csX6" fmla="*/ 0 w 219964"/>
                <a:gd name="csY6" fmla="*/ 211166 h 263957"/>
                <a:gd name="csX7" fmla="*/ 0 w 219964"/>
                <a:gd name="csY7" fmla="*/ 52791 h 26395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219964" h="263957">
                  <a:moveTo>
                    <a:pt x="175971" y="1"/>
                  </a:moveTo>
                  <a:lnTo>
                    <a:pt x="175971" y="131979"/>
                  </a:lnTo>
                  <a:lnTo>
                    <a:pt x="219964" y="131979"/>
                  </a:lnTo>
                  <a:lnTo>
                    <a:pt x="109982" y="263956"/>
                  </a:lnTo>
                  <a:lnTo>
                    <a:pt x="0" y="131979"/>
                  </a:lnTo>
                  <a:lnTo>
                    <a:pt x="43993" y="131979"/>
                  </a:lnTo>
                  <a:lnTo>
                    <a:pt x="43993" y="1"/>
                  </a:lnTo>
                  <a:lnTo>
                    <a:pt x="175971" y="1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2319275"/>
                <a:satOff val="-36461"/>
                <a:lumOff val="-11633"/>
                <a:alphaOff val="0"/>
              </a:schemeClr>
            </a:fillRef>
            <a:effectRef idx="0">
              <a:schemeClr val="accent5">
                <a:hueOff val="2319275"/>
                <a:satOff val="-36461"/>
                <a:lumOff val="-11633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2792" tIns="1" rIns="52791" bIns="65989" numCol="1" spcCol="1270" anchor="ctr" anchorCtr="0">
              <a:noAutofit/>
            </a:bodyPr>
            <a:lstStyle/>
            <a:p>
              <a:pPr marL="0" lvl="0" indent="0" algn="ctr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900" kern="1200"/>
            </a:p>
          </p:txBody>
        </p:sp>
        <p:sp>
          <p:nvSpPr>
            <p:cNvPr id="16" name="Rectangle: Rounded Corners 15">
              <a:extLst>
                <a:ext uri="{FF2B5EF4-FFF2-40B4-BE49-F238E27FC236}">
                  <a16:creationId xmlns:a16="http://schemas.microsoft.com/office/drawing/2014/main" id="{FCE7542B-6743-4638-8138-DA11AC45DC0B}"/>
                </a:ext>
              </a:extLst>
            </p:cNvPr>
            <p:cNvSpPr/>
            <p:nvPr/>
          </p:nvSpPr>
          <p:spPr>
            <a:xfrm>
              <a:off x="4794165" y="4076669"/>
              <a:ext cx="6342395" cy="311952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2609184"/>
                <a:satOff val="-41018"/>
                <a:lumOff val="-13087"/>
                <a:alphaOff val="0"/>
              </a:schemeClr>
            </a:fillRef>
            <a:effectRef idx="0">
              <a:schemeClr val="accent5">
                <a:hueOff val="2609184"/>
                <a:satOff val="-41018"/>
                <a:lumOff val="-13087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9090" tIns="59090" rIns="59090" bIns="59090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/>
                <a:t>What would you change for the future?</a:t>
              </a: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BAEDEAA-D09E-CE73-3AF5-CA08A525E8C7}"/>
                </a:ext>
              </a:extLst>
            </p:cNvPr>
            <p:cNvSpPr/>
            <p:nvPr/>
          </p:nvSpPr>
          <p:spPr>
            <a:xfrm>
              <a:off x="7478678" y="4402040"/>
              <a:ext cx="348004" cy="345201"/>
            </a:xfrm>
            <a:custGeom>
              <a:avLst/>
              <a:gdLst>
                <a:gd name="csX0" fmla="*/ 0 w 219964"/>
                <a:gd name="csY0" fmla="*/ 52791 h 263957"/>
                <a:gd name="csX1" fmla="*/ 109982 w 219964"/>
                <a:gd name="csY1" fmla="*/ 52791 h 263957"/>
                <a:gd name="csX2" fmla="*/ 109982 w 219964"/>
                <a:gd name="csY2" fmla="*/ 0 h 263957"/>
                <a:gd name="csX3" fmla="*/ 219964 w 219964"/>
                <a:gd name="csY3" fmla="*/ 131979 h 263957"/>
                <a:gd name="csX4" fmla="*/ 109982 w 219964"/>
                <a:gd name="csY4" fmla="*/ 263957 h 263957"/>
                <a:gd name="csX5" fmla="*/ 109982 w 219964"/>
                <a:gd name="csY5" fmla="*/ 211166 h 263957"/>
                <a:gd name="csX6" fmla="*/ 0 w 219964"/>
                <a:gd name="csY6" fmla="*/ 211166 h 263957"/>
                <a:gd name="csX7" fmla="*/ 0 w 219964"/>
                <a:gd name="csY7" fmla="*/ 52791 h 26395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219964" h="263957">
                  <a:moveTo>
                    <a:pt x="175971" y="1"/>
                  </a:moveTo>
                  <a:lnTo>
                    <a:pt x="175971" y="131979"/>
                  </a:lnTo>
                  <a:lnTo>
                    <a:pt x="219964" y="131979"/>
                  </a:lnTo>
                  <a:lnTo>
                    <a:pt x="109982" y="263956"/>
                  </a:lnTo>
                  <a:lnTo>
                    <a:pt x="0" y="131979"/>
                  </a:lnTo>
                  <a:lnTo>
                    <a:pt x="43993" y="131979"/>
                  </a:lnTo>
                  <a:lnTo>
                    <a:pt x="43993" y="1"/>
                  </a:lnTo>
                  <a:lnTo>
                    <a:pt x="175971" y="1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3478912"/>
                <a:satOff val="-54691"/>
                <a:lumOff val="-17450"/>
                <a:alphaOff val="0"/>
              </a:schemeClr>
            </a:fillRef>
            <a:effectRef idx="0">
              <a:schemeClr val="accent5">
                <a:hueOff val="3478912"/>
                <a:satOff val="-54691"/>
                <a:lumOff val="-1745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2792" tIns="1" rIns="52791" bIns="65989" numCol="1" spcCol="1270" anchor="ctr" anchorCtr="0">
              <a:noAutofit/>
            </a:bodyPr>
            <a:lstStyle/>
            <a:p>
              <a:pPr marL="0" lvl="0" indent="0" algn="ctr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900" kern="1200"/>
            </a:p>
          </p:txBody>
        </p:sp>
        <p:sp>
          <p:nvSpPr>
            <p:cNvPr id="18" name="Rectangle: Rounded Corners 17">
              <a:extLst>
                <a:ext uri="{FF2B5EF4-FFF2-40B4-BE49-F238E27FC236}">
                  <a16:creationId xmlns:a16="http://schemas.microsoft.com/office/drawing/2014/main" id="{7F384B4F-5F27-C8AE-2489-CF757863F409}"/>
                </a:ext>
              </a:extLst>
            </p:cNvPr>
            <p:cNvSpPr/>
            <p:nvPr/>
          </p:nvSpPr>
          <p:spPr>
            <a:xfrm>
              <a:off x="4794165" y="4740664"/>
              <a:ext cx="6342395" cy="586572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3478912"/>
                <a:satOff val="-54691"/>
                <a:lumOff val="-17450"/>
                <a:alphaOff val="0"/>
              </a:schemeClr>
            </a:fillRef>
            <a:effectRef idx="0">
              <a:schemeClr val="accent5">
                <a:hueOff val="3478912"/>
                <a:satOff val="-54691"/>
                <a:lumOff val="-1745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9090" tIns="59090" rIns="59090" bIns="59090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/>
                <a:t>How will you apply your learning in your professional role as facilitator/teacher?</a:t>
              </a:r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789CDC11-0E8B-BAAB-39C3-A710976EFB31}"/>
              </a:ext>
            </a:extLst>
          </p:cNvPr>
          <p:cNvSpPr txBox="1"/>
          <p:nvPr/>
        </p:nvSpPr>
        <p:spPr>
          <a:xfrm>
            <a:off x="6096000" y="5301208"/>
            <a:ext cx="576503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>
              <a:buNone/>
            </a:pPr>
            <a:r>
              <a:rPr lang="en-GB" i="1" dirty="0"/>
              <a:t>You can bring an additional A4</a:t>
            </a:r>
          </a:p>
          <a:p>
            <a:pPr marL="0" lvl="0" indent="0">
              <a:buNone/>
            </a:pPr>
            <a:r>
              <a:rPr lang="en-GB" i="1" dirty="0"/>
              <a:t>with notes to your presentation appointment.</a:t>
            </a:r>
          </a:p>
        </p:txBody>
      </p:sp>
    </p:spTree>
    <p:extLst>
      <p:ext uri="{BB962C8B-B14F-4D97-AF65-F5344CB8AC3E}">
        <p14:creationId xmlns:p14="http://schemas.microsoft.com/office/powerpoint/2010/main" val="318219665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EB5565-7FB8-78CB-378C-28ABF9BE5A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Subtitle 2">
            <a:extLst>
              <a:ext uri="{FF2B5EF4-FFF2-40B4-BE49-F238E27FC236}">
                <a16:creationId xmlns:a16="http://schemas.microsoft.com/office/drawing/2014/main" id="{64D21128-1C30-2E12-5826-912B09987A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3229908"/>
              </p:ext>
            </p:extLst>
          </p:nvPr>
        </p:nvGraphicFramePr>
        <p:xfrm>
          <a:off x="169127" y="1067756"/>
          <a:ext cx="11890916" cy="56419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E5A57846-D858-469E-98D1-9A1C3F05C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440" y="44624"/>
            <a:ext cx="10585176" cy="1008112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solidFill>
                  <a:schemeClr val="bg1"/>
                </a:solidFill>
                <a:latin typeface="Arial Rounded MT Bold" panose="020F0704030504030204" pitchFamily="34" charset="0"/>
              </a:rPr>
              <a:t>Recommendations for your </a:t>
            </a:r>
            <a:r>
              <a:rPr lang="en-GB" sz="4400" b="1" dirty="0">
                <a:solidFill>
                  <a:schemeClr val="tx2"/>
                </a:solidFill>
                <a:latin typeface="Arial Rounded MT Bold" panose="020F0704030504030204" pitchFamily="34" charset="0"/>
              </a:rPr>
              <a:t>Presentation</a:t>
            </a:r>
          </a:p>
        </p:txBody>
      </p:sp>
    </p:spTree>
    <p:extLst>
      <p:ext uri="{BB962C8B-B14F-4D97-AF65-F5344CB8AC3E}">
        <p14:creationId xmlns:p14="http://schemas.microsoft.com/office/powerpoint/2010/main" val="308930052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UWTSD theme 2025">
  <a:themeElements>
    <a:clrScheme name="UWTSD 2">
      <a:dk1>
        <a:srgbClr val="003E5B"/>
      </a:dk1>
      <a:lt1>
        <a:sysClr val="window" lastClr="FFFFFF"/>
      </a:lt1>
      <a:dk2>
        <a:srgbClr val="28235D"/>
      </a:dk2>
      <a:lt2>
        <a:srgbClr val="00BFD9"/>
      </a:lt2>
      <a:accent1>
        <a:srgbClr val="DB2461"/>
      </a:accent1>
      <a:accent2>
        <a:srgbClr val="00B5B0"/>
      </a:accent2>
      <a:accent3>
        <a:srgbClr val="AFD24A"/>
      </a:accent3>
      <a:accent4>
        <a:srgbClr val="FEBE10"/>
      </a:accent4>
      <a:accent5>
        <a:srgbClr val="00BFD9"/>
      </a:accent5>
      <a:accent6>
        <a:srgbClr val="28235D"/>
      </a:accent6>
      <a:hlink>
        <a:srgbClr val="FFFFFF"/>
      </a:hlink>
      <a:folHlink>
        <a:srgbClr val="DB2461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 2025" id="{2E83AEA4-246E-45BC-942F-76C2A2F61B8B}" vid="{1676A59C-510C-4049-BC2B-B6372C67495B}"/>
    </a:ext>
  </a:extLst>
</a:theme>
</file>

<file path=ppt/theme/theme2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6" ma:contentTypeDescription="Create a new document." ma:contentTypeScope="" ma:versionID="7e721309f6c97e83d6d337bbe4ad3833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231938f77745fabf4e500f6c5e72d4c6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  <UserInfo>
        <DisplayName>Amanda John (0501153)</DisplayName>
        <AccountId>185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CD4514D-3FAB-4F0C-ACA6-E5E5F86C10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purl.org/dc/elements/1.1/"/>
    <ds:schemaRef ds:uri="303dbf9b-b85b-46a0-94f1-894078c07ecd"/>
    <ds:schemaRef ds:uri="http://purl.org/dc/terms/"/>
    <ds:schemaRef ds:uri="http://schemas.openxmlformats.org/package/2006/metadata/core-properties"/>
    <ds:schemaRef ds:uri="7534e9c7-d8a7-4ffa-a350-0e66096719e3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theme 2025</Template>
  <TotalTime>0</TotalTime>
  <Words>658</Words>
  <Application>Microsoft Office PowerPoint</Application>
  <PresentationFormat>Widescreen</PresentationFormat>
  <Paragraphs>53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Arial Rounded MT Bold</vt:lpstr>
      <vt:lpstr>Calibri</vt:lpstr>
      <vt:lpstr>Calibri Light</vt:lpstr>
      <vt:lpstr>UWTSD theme 2025</vt:lpstr>
      <vt:lpstr>1_Custom Design</vt:lpstr>
      <vt:lpstr>Ready… Set… Go!</vt:lpstr>
      <vt:lpstr>Quick reminders for your Practicals</vt:lpstr>
      <vt:lpstr>Quick tips for your Practical</vt:lpstr>
      <vt:lpstr>Presentation &amp; Interview Guidance </vt:lpstr>
      <vt:lpstr>Assessment 2</vt:lpstr>
      <vt:lpstr>PowerPoint Presentation</vt:lpstr>
      <vt:lpstr>PowerPoint Presentation</vt:lpstr>
      <vt:lpstr>Recommendations for your Lesson Plan</vt:lpstr>
      <vt:lpstr>PowerPoint Presentation</vt:lpstr>
      <vt:lpstr>Recommendations for your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Maria Trevino Gonzalez</cp:lastModifiedBy>
  <cp:revision>206</cp:revision>
  <dcterms:created xsi:type="dcterms:W3CDTF">2015-04-14T15:21:28Z</dcterms:created>
  <dcterms:modified xsi:type="dcterms:W3CDTF">2026-04-24T16:06:29Z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