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D5"/>
    <a:srgbClr val="FF8B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250" autoAdjust="0"/>
    <p:restoredTop sz="94660"/>
  </p:normalViewPr>
  <p:slideViewPr>
    <p:cSldViewPr>
      <p:cViewPr>
        <p:scale>
          <a:sx n="69" d="100"/>
          <a:sy n="69" d="100"/>
        </p:scale>
        <p:origin x="-2004" y="-18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1D5AB0-39EB-0F4A-BE93-A6870CEA863B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2198A-D8D6-DD4D-8E8B-DB751250E1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603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E2198A-D8D6-DD4D-8E8B-DB751250E14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875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06098-57C4-4001-8CFF-35DBBC910048}" type="datetimeFigureOut">
              <a:rPr lang="en-GB" smtClean="0"/>
              <a:pPr/>
              <a:t>24/02/2023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05C680-204E-4A86-BB03-B2B61E411FF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_Blue Brown Simple Floral Frame And Watercolor Background Wedding Invitation (7)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65216"/>
          <a:stretch>
            <a:fillRect/>
          </a:stretch>
        </p:blipFill>
        <p:spPr>
          <a:xfrm>
            <a:off x="-27384" y="-233641"/>
            <a:ext cx="6858000" cy="2717409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/>
          <a:srcRect l="51258" t="45078" r="12215" b="26375"/>
          <a:stretch>
            <a:fillRect/>
          </a:stretch>
        </p:blipFill>
        <p:spPr bwMode="auto">
          <a:xfrm>
            <a:off x="1826822" y="971600"/>
            <a:ext cx="3204356" cy="14079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/>
          <p:cNvSpPr txBox="1"/>
          <p:nvPr/>
        </p:nvSpPr>
        <p:spPr>
          <a:xfrm>
            <a:off x="0" y="4050521"/>
            <a:ext cx="68580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After exploring our beautiful country all you need is the cosiest place to rest! Come and relive all your dreams at Hotel </a:t>
            </a:r>
            <a:r>
              <a:rPr lang="en-GB" sz="1400" dirty="0" err="1"/>
              <a:t>Sueno</a:t>
            </a:r>
            <a:r>
              <a:rPr lang="en-GB" sz="1400" dirty="0"/>
              <a:t>!</a:t>
            </a:r>
          </a:p>
          <a:p>
            <a:pPr algn="ctr"/>
            <a:r>
              <a:rPr lang="en-GB" sz="1400" dirty="0"/>
              <a:t>Discover traditional song and dance and the most delicious authentic Spanish food right here. Watch our beautiful fireworks leading up to the new year and start the new year with a Bang! 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4246581"/>
              </p:ext>
            </p:extLst>
          </p:nvPr>
        </p:nvGraphicFramePr>
        <p:xfrm>
          <a:off x="512676" y="5273744"/>
          <a:ext cx="5832648" cy="2987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38416">
                <a:tc>
                  <a:txBody>
                    <a:bodyPr/>
                    <a:lstStyle/>
                    <a:p>
                      <a:r>
                        <a:rPr lang="es-ES" b="1" dirty="0"/>
                        <a:t>Tipo de habitación</a:t>
                      </a:r>
                      <a:endParaRPr lang="en-GB" b="1" dirty="0"/>
                    </a:p>
                    <a:p>
                      <a:r>
                        <a:rPr lang="en-GB" sz="1400" dirty="0"/>
                        <a:t>Room type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b="1" dirty="0"/>
                        <a:t>Precio estándar por noche</a:t>
                      </a:r>
                      <a:endParaRPr lang="en-GB" b="1" dirty="0"/>
                    </a:p>
                    <a:p>
                      <a:r>
                        <a:rPr lang="en-GB" sz="1400" dirty="0"/>
                        <a:t>Standard price  per night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 </a:t>
                      </a:r>
                      <a:r>
                        <a:rPr lang="es-ES" sz="2000" b="1" baseline="0" dirty="0"/>
                        <a:t>P</a:t>
                      </a:r>
                      <a:r>
                        <a:rPr lang="es-ES" sz="2000" b="1" dirty="0"/>
                        <a:t>recio de </a:t>
                      </a:r>
                      <a:r>
                        <a:rPr lang="es-ES" sz="2000" b="1" dirty="0" err="1"/>
                        <a:t>membresía</a:t>
                      </a:r>
                      <a:r>
                        <a:rPr lang="es-ES" sz="2000" b="1" dirty="0"/>
                        <a:t> por noche</a:t>
                      </a:r>
                      <a:endParaRPr lang="en-GB" b="1" baseline="0" dirty="0"/>
                    </a:p>
                    <a:p>
                      <a:r>
                        <a:rPr lang="en-GB" sz="1400" baseline="0" dirty="0"/>
                        <a:t>Membership price</a:t>
                      </a:r>
                    </a:p>
                    <a:p>
                      <a:r>
                        <a:rPr lang="en-GB" sz="1400" baseline="0" dirty="0"/>
                        <a:t>per night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5598">
                <a:tc>
                  <a:txBody>
                    <a:bodyPr/>
                    <a:lstStyle/>
                    <a:p>
                      <a:r>
                        <a:rPr lang="es-ES" sz="1400" b="1" dirty="0"/>
                        <a:t>Habitación</a:t>
                      </a:r>
                      <a:r>
                        <a:rPr lang="es-ES" sz="1400" dirty="0"/>
                        <a:t> </a:t>
                      </a:r>
                      <a:r>
                        <a:rPr lang="es-ES" sz="1400" b="1" dirty="0"/>
                        <a:t>estándar</a:t>
                      </a:r>
                      <a:endParaRPr lang="en-GB" sz="1400" b="1" dirty="0"/>
                    </a:p>
                    <a:p>
                      <a:r>
                        <a:rPr lang="en-GB" sz="1400" dirty="0"/>
                        <a:t>Standard</a:t>
                      </a:r>
                      <a:r>
                        <a:rPr lang="en-GB" sz="1400" baseline="0" dirty="0"/>
                        <a:t>  Room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¢135.83 Euro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¢115.51 Euro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5598">
                <a:tc>
                  <a:txBody>
                    <a:bodyPr/>
                    <a:lstStyle/>
                    <a:p>
                      <a:r>
                        <a:rPr lang="es-ES" sz="1400" b="1" dirty="0"/>
                        <a:t>Habitación de lujo</a:t>
                      </a:r>
                      <a:endParaRPr lang="en-GB" altLang="ja-JP" sz="1400" b="1" dirty="0"/>
                    </a:p>
                    <a:p>
                      <a:r>
                        <a:rPr lang="en-GB" altLang="ja-JP" sz="1400" dirty="0"/>
                        <a:t>Deluxe  Room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¢166.42 Euro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¢141.49 Euro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5598">
                <a:tc>
                  <a:txBody>
                    <a:bodyPr/>
                    <a:lstStyle/>
                    <a:p>
                      <a:r>
                        <a:rPr lang="es-ES" sz="1400" b="1" dirty="0"/>
                        <a:t>Cuarto familiar</a:t>
                      </a:r>
                      <a:endParaRPr lang="en-GB" sz="1400" b="1" dirty="0"/>
                    </a:p>
                    <a:p>
                      <a:r>
                        <a:rPr lang="en-GB" sz="1400" dirty="0"/>
                        <a:t>Family Room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¢198.70 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Euro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¢1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68.92 Euro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10344" y="8388424"/>
            <a:ext cx="62373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1600" b="1" dirty="0"/>
              <a:t>Nota: Todo lo que pueda comer desayuno incluido en el precio</a:t>
            </a:r>
            <a:endParaRPr lang="en-GB" sz="1600" b="1" dirty="0"/>
          </a:p>
          <a:p>
            <a:pPr algn="ctr"/>
            <a:r>
              <a:rPr lang="en-GB" sz="1400" dirty="0"/>
              <a:t>Note: All you can eat breakfast included in price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320" y="2267744"/>
            <a:ext cx="6669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b="1" dirty="0"/>
              <a:t>Después de explorar nuestro hermoso país, todo lo que necesita es el lugar más acogedor para descansar! ¡Ven a revivir todos tus sueños en Hotel Sueño! Descubre cantos y bailes tradicionales y la más deliciosa comida española auténtica aquí mismo. ¡Mira nuestros hermosos fuegos artificiales que conducen al nuevo año y comienza el nuevo año con un </a:t>
            </a:r>
            <a:r>
              <a:rPr lang="es-ES" b="1" dirty="0" err="1"/>
              <a:t>Bang</a:t>
            </a:r>
            <a:r>
              <a:rPr lang="es-ES" b="1" dirty="0"/>
              <a:t>!</a:t>
            </a:r>
            <a:endParaRPr lang="en-GB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188</Words>
  <Application>Microsoft Office PowerPoint</Application>
  <PresentationFormat>On-screen Show (4:3)</PresentationFormat>
  <Paragraphs>24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Deftones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Mr &amp; Mrs</dc:creator>
  <cp:lastModifiedBy>Mufti Burhan</cp:lastModifiedBy>
  <cp:revision>9</cp:revision>
  <dcterms:created xsi:type="dcterms:W3CDTF">2023-02-22T18:25:38Z</dcterms:created>
  <dcterms:modified xsi:type="dcterms:W3CDTF">2023-02-24T22:57:15Z</dcterms:modified>
</cp:coreProperties>
</file>