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sldIdLst>
    <p:sldId id="631" r:id="rId2"/>
    <p:sldId id="632" r:id="rId3"/>
    <p:sldId id="261" r:id="rId4"/>
    <p:sldId id="316" r:id="rId5"/>
    <p:sldId id="324" r:id="rId6"/>
    <p:sldId id="326" r:id="rId7"/>
    <p:sldId id="327" r:id="rId8"/>
    <p:sldId id="597" r:id="rId9"/>
    <p:sldId id="268" r:id="rId10"/>
    <p:sldId id="313" r:id="rId11"/>
    <p:sldId id="622" r:id="rId12"/>
    <p:sldId id="621" r:id="rId13"/>
    <p:sldId id="633" r:id="rId14"/>
    <p:sldId id="624" r:id="rId15"/>
    <p:sldId id="344" r:id="rId16"/>
    <p:sldId id="269" r:id="rId17"/>
    <p:sldId id="371" r:id="rId18"/>
    <p:sldId id="351" r:id="rId19"/>
    <p:sldId id="321" r:id="rId20"/>
    <p:sldId id="634" r:id="rId21"/>
    <p:sldId id="353" r:id="rId22"/>
    <p:sldId id="354" r:id="rId23"/>
    <p:sldId id="355" r:id="rId24"/>
    <p:sldId id="356" r:id="rId25"/>
    <p:sldId id="360" r:id="rId26"/>
    <p:sldId id="361" r:id="rId27"/>
    <p:sldId id="362" r:id="rId28"/>
    <p:sldId id="363" r:id="rId29"/>
    <p:sldId id="364" r:id="rId30"/>
    <p:sldId id="365" r:id="rId31"/>
    <p:sldId id="366" r:id="rId32"/>
    <p:sldId id="628" r:id="rId33"/>
    <p:sldId id="382" r:id="rId34"/>
    <p:sldId id="383" r:id="rId35"/>
    <p:sldId id="625" r:id="rId36"/>
    <p:sldId id="367" r:id="rId37"/>
    <p:sldId id="626" r:id="rId38"/>
    <p:sldId id="368" r:id="rId39"/>
    <p:sldId id="369" r:id="rId40"/>
    <p:sldId id="370" r:id="rId41"/>
    <p:sldId id="385" r:id="rId42"/>
    <p:sldId id="386" r:id="rId43"/>
    <p:sldId id="627" r:id="rId44"/>
    <p:sldId id="372" r:id="rId45"/>
    <p:sldId id="35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11FF88-9510-411A-8A24-237C75F87706}" v="186" dt="2023-09-26T10:21:15.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87" d="100"/>
          <a:sy n="87" d="100"/>
        </p:scale>
        <p:origin x="69" y="46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7A11FF88-9510-411A-8A24-237C75F87706}"/>
    <pc:docChg chg="undo custSel addSld delSld modSld sldOrd">
      <pc:chgData name="Deborah Jenkins" userId="3cd02ba5-e528-4585-978d-4fde2b47730a" providerId="ADAL" clId="{7A11FF88-9510-411A-8A24-237C75F87706}" dt="2023-09-26T10:22:17.499" v="654" actId="1076"/>
      <pc:docMkLst>
        <pc:docMk/>
      </pc:docMkLst>
      <pc:sldChg chg="addSp delSp modSp del">
        <pc:chgData name="Deborah Jenkins" userId="3cd02ba5-e528-4585-978d-4fde2b47730a" providerId="ADAL" clId="{7A11FF88-9510-411A-8A24-237C75F87706}" dt="2023-09-19T10:20:14.333" v="256" actId="47"/>
        <pc:sldMkLst>
          <pc:docMk/>
          <pc:sldMk cId="3182304434" sldId="256"/>
        </pc:sldMkLst>
        <pc:spChg chg="mod">
          <ac:chgData name="Deborah Jenkins" userId="3cd02ba5-e528-4585-978d-4fde2b47730a" providerId="ADAL" clId="{7A11FF88-9510-411A-8A24-237C75F87706}" dt="2023-09-19T10:05:37.481" v="173"/>
          <ac:spMkLst>
            <pc:docMk/>
            <pc:sldMk cId="3182304434" sldId="256"/>
            <ac:spMk id="2" creationId="{05E7A671-71EC-4C84-DF83-E0CCF112D1F8}"/>
          </ac:spMkLst>
        </pc:spChg>
        <pc:spChg chg="mod">
          <ac:chgData name="Deborah Jenkins" userId="3cd02ba5-e528-4585-978d-4fde2b47730a" providerId="ADAL" clId="{7A11FF88-9510-411A-8A24-237C75F87706}" dt="2023-09-19T10:05:37.481" v="173"/>
          <ac:spMkLst>
            <pc:docMk/>
            <pc:sldMk cId="3182304434" sldId="256"/>
            <ac:spMk id="3" creationId="{1C0B1F4A-E35E-1974-3BE0-0E1D04B255A0}"/>
          </ac:spMkLst>
        </pc:spChg>
        <pc:picChg chg="del">
          <ac:chgData name="Deborah Jenkins" userId="3cd02ba5-e528-4585-978d-4fde2b47730a" providerId="ADAL" clId="{7A11FF88-9510-411A-8A24-237C75F87706}" dt="2023-09-19T09:40:29.003" v="90"/>
          <ac:picMkLst>
            <pc:docMk/>
            <pc:sldMk cId="3182304434" sldId="256"/>
            <ac:picMk id="4" creationId="{2CC34E87-5DC3-F77C-9570-860F0109A8E5}"/>
          </ac:picMkLst>
        </pc:picChg>
        <pc:picChg chg="add del">
          <ac:chgData name="Deborah Jenkins" userId="3cd02ba5-e528-4585-978d-4fde2b47730a" providerId="ADAL" clId="{7A11FF88-9510-411A-8A24-237C75F87706}" dt="2023-09-19T09:40:40.143" v="92"/>
          <ac:picMkLst>
            <pc:docMk/>
            <pc:sldMk cId="3182304434" sldId="256"/>
            <ac:picMk id="5" creationId="{01CEBB39-688E-9645-C918-76146FD5488E}"/>
          </ac:picMkLst>
        </pc:picChg>
      </pc:sldChg>
      <pc:sldChg chg="del">
        <pc:chgData name="Deborah Jenkins" userId="3cd02ba5-e528-4585-978d-4fde2b47730a" providerId="ADAL" clId="{7A11FF88-9510-411A-8A24-237C75F87706}" dt="2023-09-12T11:48:55.006" v="0" actId="47"/>
        <pc:sldMkLst>
          <pc:docMk/>
          <pc:sldMk cId="1424967559" sldId="257"/>
        </pc:sldMkLst>
      </pc:sldChg>
      <pc:sldChg chg="add del">
        <pc:chgData name="Deborah Jenkins" userId="3cd02ba5-e528-4585-978d-4fde2b47730a" providerId="ADAL" clId="{7A11FF88-9510-411A-8A24-237C75F87706}" dt="2023-09-19T10:19:15.388" v="239" actId="47"/>
        <pc:sldMkLst>
          <pc:docMk/>
          <pc:sldMk cId="1355478698" sldId="259"/>
        </pc:sldMkLst>
      </pc:sldChg>
      <pc:sldChg chg="delSp modSp mod">
        <pc:chgData name="Deborah Jenkins" userId="3cd02ba5-e528-4585-978d-4fde2b47730a" providerId="ADAL" clId="{7A11FF88-9510-411A-8A24-237C75F87706}" dt="2023-09-19T09:51:23.997" v="109" actId="478"/>
        <pc:sldMkLst>
          <pc:docMk/>
          <pc:sldMk cId="2310473440" sldId="261"/>
        </pc:sldMkLst>
        <pc:picChg chg="mod">
          <ac:chgData name="Deborah Jenkins" userId="3cd02ba5-e528-4585-978d-4fde2b47730a" providerId="ADAL" clId="{7A11FF88-9510-411A-8A24-237C75F87706}" dt="2023-09-19T09:49:54.268" v="108" actId="1076"/>
          <ac:picMkLst>
            <pc:docMk/>
            <pc:sldMk cId="2310473440" sldId="261"/>
            <ac:picMk id="6" creationId="{622295A7-299F-4E15-BCC4-B40FFB53DDA6}"/>
          </ac:picMkLst>
        </pc:picChg>
        <pc:picChg chg="del">
          <ac:chgData name="Deborah Jenkins" userId="3cd02ba5-e528-4585-978d-4fde2b47730a" providerId="ADAL" clId="{7A11FF88-9510-411A-8A24-237C75F87706}" dt="2023-09-19T09:51:23.997" v="109" actId="478"/>
          <ac:picMkLst>
            <pc:docMk/>
            <pc:sldMk cId="2310473440" sldId="261"/>
            <ac:picMk id="15" creationId="{083D34CF-7608-421E-804F-C3573D10FC28}"/>
          </ac:picMkLst>
        </pc:picChg>
      </pc:sldChg>
      <pc:sldChg chg="modSp mod">
        <pc:chgData name="Deborah Jenkins" userId="3cd02ba5-e528-4585-978d-4fde2b47730a" providerId="ADAL" clId="{7A11FF88-9510-411A-8A24-237C75F87706}" dt="2023-09-26T10:10:01.288" v="575" actId="113"/>
        <pc:sldMkLst>
          <pc:docMk/>
          <pc:sldMk cId="4233781344" sldId="268"/>
        </pc:sldMkLst>
        <pc:spChg chg="mod">
          <ac:chgData name="Deborah Jenkins" userId="3cd02ba5-e528-4585-978d-4fde2b47730a" providerId="ADAL" clId="{7A11FF88-9510-411A-8A24-237C75F87706}" dt="2023-09-26T10:10:01.288" v="575" actId="113"/>
          <ac:spMkLst>
            <pc:docMk/>
            <pc:sldMk cId="4233781344" sldId="268"/>
            <ac:spMk id="7" creationId="{AFFE0713-90A3-13B2-9070-7992377D4B3B}"/>
          </ac:spMkLst>
        </pc:spChg>
      </pc:sldChg>
      <pc:sldChg chg="modSp mod">
        <pc:chgData name="Deborah Jenkins" userId="3cd02ba5-e528-4585-978d-4fde2b47730a" providerId="ADAL" clId="{7A11FF88-9510-411A-8A24-237C75F87706}" dt="2023-09-26T10:11:03.386" v="593" actId="14100"/>
        <pc:sldMkLst>
          <pc:docMk/>
          <pc:sldMk cId="2176470278" sldId="269"/>
        </pc:sldMkLst>
        <pc:picChg chg="mod">
          <ac:chgData name="Deborah Jenkins" userId="3cd02ba5-e528-4585-978d-4fde2b47730a" providerId="ADAL" clId="{7A11FF88-9510-411A-8A24-237C75F87706}" dt="2023-09-26T10:11:03.386" v="593" actId="14100"/>
          <ac:picMkLst>
            <pc:docMk/>
            <pc:sldMk cId="2176470278" sldId="269"/>
            <ac:picMk id="4" creationId="{2AEDE804-4987-4C24-BC6A-7B4ABC2860DE}"/>
          </ac:picMkLst>
        </pc:picChg>
      </pc:sldChg>
      <pc:sldChg chg="addSp modSp mod">
        <pc:chgData name="Deborah Jenkins" userId="3cd02ba5-e528-4585-978d-4fde2b47730a" providerId="ADAL" clId="{7A11FF88-9510-411A-8A24-237C75F87706}" dt="2023-09-26T10:09:52.322" v="574" actId="1076"/>
        <pc:sldMkLst>
          <pc:docMk/>
          <pc:sldMk cId="0" sldId="313"/>
        </pc:sldMkLst>
        <pc:spChg chg="add mod">
          <ac:chgData name="Deborah Jenkins" userId="3cd02ba5-e528-4585-978d-4fde2b47730a" providerId="ADAL" clId="{7A11FF88-9510-411A-8A24-237C75F87706}" dt="2023-09-26T10:09:52.322" v="574" actId="1076"/>
          <ac:spMkLst>
            <pc:docMk/>
            <pc:sldMk cId="0" sldId="313"/>
            <ac:spMk id="2" creationId="{E145DBCC-7131-5F3A-13DC-3B6AB67FE7CC}"/>
          </ac:spMkLst>
        </pc:spChg>
        <pc:spChg chg="mod">
          <ac:chgData name="Deborah Jenkins" userId="3cd02ba5-e528-4585-978d-4fde2b47730a" providerId="ADAL" clId="{7A11FF88-9510-411A-8A24-237C75F87706}" dt="2023-09-19T10:22:52.485" v="273" actId="1076"/>
          <ac:spMkLst>
            <pc:docMk/>
            <pc:sldMk cId="0" sldId="313"/>
            <ac:spMk id="4" creationId="{00000000-0000-0000-0000-000000000000}"/>
          </ac:spMkLst>
        </pc:spChg>
        <pc:spChg chg="mod">
          <ac:chgData name="Deborah Jenkins" userId="3cd02ba5-e528-4585-978d-4fde2b47730a" providerId="ADAL" clId="{7A11FF88-9510-411A-8A24-237C75F87706}" dt="2023-09-19T10:23:09.023" v="284" actId="20577"/>
          <ac:spMkLst>
            <pc:docMk/>
            <pc:sldMk cId="0" sldId="313"/>
            <ac:spMk id="6" creationId="{00000000-0000-0000-0000-000000000000}"/>
          </ac:spMkLst>
        </pc:spChg>
        <pc:picChg chg="mod">
          <ac:chgData name="Deborah Jenkins" userId="3cd02ba5-e528-4585-978d-4fde2b47730a" providerId="ADAL" clId="{7A11FF88-9510-411A-8A24-237C75F87706}" dt="2023-09-26T10:09:48.754" v="573" actId="14100"/>
          <ac:picMkLst>
            <pc:docMk/>
            <pc:sldMk cId="0" sldId="313"/>
            <ac:picMk id="8" creationId="{1FF302EB-0F3F-44B7-AD28-463D47E508F7}"/>
          </ac:picMkLst>
        </pc:picChg>
      </pc:sldChg>
      <pc:sldChg chg="addSp delSp modSp mod">
        <pc:chgData name="Deborah Jenkins" userId="3cd02ba5-e528-4585-978d-4fde2b47730a" providerId="ADAL" clId="{7A11FF88-9510-411A-8A24-237C75F87706}" dt="2023-09-26T10:06:06.819" v="444" actId="1076"/>
        <pc:sldMkLst>
          <pc:docMk/>
          <pc:sldMk cId="2180842748" sldId="316"/>
        </pc:sldMkLst>
        <pc:picChg chg="add mod">
          <ac:chgData name="Deborah Jenkins" userId="3cd02ba5-e528-4585-978d-4fde2b47730a" providerId="ADAL" clId="{7A11FF88-9510-411A-8A24-237C75F87706}" dt="2023-09-26T10:06:06.819" v="444" actId="1076"/>
          <ac:picMkLst>
            <pc:docMk/>
            <pc:sldMk cId="2180842748" sldId="316"/>
            <ac:picMk id="3" creationId="{9F4C7494-45CF-C9C5-BCD8-3C8394D67B40}"/>
          </ac:picMkLst>
        </pc:picChg>
        <pc:picChg chg="del">
          <ac:chgData name="Deborah Jenkins" userId="3cd02ba5-e528-4585-978d-4fde2b47730a" providerId="ADAL" clId="{7A11FF88-9510-411A-8A24-237C75F87706}" dt="2023-09-26T10:05:54.627" v="440" actId="478"/>
          <ac:picMkLst>
            <pc:docMk/>
            <pc:sldMk cId="2180842748" sldId="316"/>
            <ac:picMk id="5" creationId="{B8BD667A-153A-4E4D-8331-803596577C2B}"/>
          </ac:picMkLst>
        </pc:picChg>
      </pc:sldChg>
      <pc:sldChg chg="modSp mod">
        <pc:chgData name="Deborah Jenkins" userId="3cd02ba5-e528-4585-978d-4fde2b47730a" providerId="ADAL" clId="{7A11FF88-9510-411A-8A24-237C75F87706}" dt="2023-09-19T10:25:18.891" v="374" actId="1076"/>
        <pc:sldMkLst>
          <pc:docMk/>
          <pc:sldMk cId="2761098177" sldId="321"/>
        </pc:sldMkLst>
        <pc:picChg chg="mod">
          <ac:chgData name="Deborah Jenkins" userId="3cd02ba5-e528-4585-978d-4fde2b47730a" providerId="ADAL" clId="{7A11FF88-9510-411A-8A24-237C75F87706}" dt="2023-09-19T10:25:18.891" v="374" actId="1076"/>
          <ac:picMkLst>
            <pc:docMk/>
            <pc:sldMk cId="2761098177" sldId="321"/>
            <ac:picMk id="3" creationId="{6582007C-51F3-4BBC-B2F9-5AC6A4A3D8D7}"/>
          </ac:picMkLst>
        </pc:picChg>
      </pc:sldChg>
      <pc:sldChg chg="modSp mod">
        <pc:chgData name="Deborah Jenkins" userId="3cd02ba5-e528-4585-978d-4fde2b47730a" providerId="ADAL" clId="{7A11FF88-9510-411A-8A24-237C75F87706}" dt="2023-09-26T10:07:18.148" v="486" actId="1076"/>
        <pc:sldMkLst>
          <pc:docMk/>
          <pc:sldMk cId="116003551" sldId="326"/>
        </pc:sldMkLst>
        <pc:spChg chg="mod">
          <ac:chgData name="Deborah Jenkins" userId="3cd02ba5-e528-4585-978d-4fde2b47730a" providerId="ADAL" clId="{7A11FF88-9510-411A-8A24-237C75F87706}" dt="2023-09-26T10:07:18.148" v="486" actId="1076"/>
          <ac:spMkLst>
            <pc:docMk/>
            <pc:sldMk cId="116003551" sldId="326"/>
            <ac:spMk id="4" creationId="{B18DAE25-C6C8-4F9B-BB79-E612AB043A07}"/>
          </ac:spMkLst>
        </pc:spChg>
        <pc:graphicFrameChg chg="modGraphic">
          <ac:chgData name="Deborah Jenkins" userId="3cd02ba5-e528-4585-978d-4fde2b47730a" providerId="ADAL" clId="{7A11FF88-9510-411A-8A24-237C75F87706}" dt="2023-09-26T10:07:10.872" v="485" actId="20577"/>
          <ac:graphicFrameMkLst>
            <pc:docMk/>
            <pc:sldMk cId="116003551" sldId="326"/>
            <ac:graphicFrameMk id="3" creationId="{C38C6009-3297-4ABD-9EDB-FE6CA6439B23}"/>
          </ac:graphicFrameMkLst>
        </pc:graphicFrameChg>
      </pc:sldChg>
      <pc:sldChg chg="modSp mod">
        <pc:chgData name="Deborah Jenkins" userId="3cd02ba5-e528-4585-978d-4fde2b47730a" providerId="ADAL" clId="{7A11FF88-9510-411A-8A24-237C75F87706}" dt="2023-09-26T10:08:31.566" v="498" actId="113"/>
        <pc:sldMkLst>
          <pc:docMk/>
          <pc:sldMk cId="330521771" sldId="327"/>
        </pc:sldMkLst>
        <pc:spChg chg="mod">
          <ac:chgData name="Deborah Jenkins" userId="3cd02ba5-e528-4585-978d-4fde2b47730a" providerId="ADAL" clId="{7A11FF88-9510-411A-8A24-237C75F87706}" dt="2023-09-26T10:07:35.757" v="488" actId="1076"/>
          <ac:spMkLst>
            <pc:docMk/>
            <pc:sldMk cId="330521771" sldId="327"/>
            <ac:spMk id="2" creationId="{783AFF76-6B8B-4453-B178-CCB291CC0B61}"/>
          </ac:spMkLst>
        </pc:spChg>
        <pc:graphicFrameChg chg="mod modGraphic">
          <ac:chgData name="Deborah Jenkins" userId="3cd02ba5-e528-4585-978d-4fde2b47730a" providerId="ADAL" clId="{7A11FF88-9510-411A-8A24-237C75F87706}" dt="2023-09-26T10:08:31.566" v="498" actId="113"/>
          <ac:graphicFrameMkLst>
            <pc:docMk/>
            <pc:sldMk cId="330521771" sldId="327"/>
            <ac:graphicFrameMk id="5" creationId="{12B090E6-CA89-6A6E-158A-3551C84EC39F}"/>
          </ac:graphicFrameMkLst>
        </pc:graphicFrameChg>
      </pc:sldChg>
      <pc:sldChg chg="modSp mod">
        <pc:chgData name="Deborah Jenkins" userId="3cd02ba5-e528-4585-978d-4fde2b47730a" providerId="ADAL" clId="{7A11FF88-9510-411A-8A24-237C75F87706}" dt="2023-09-26T10:10:58.519" v="592" actId="113"/>
        <pc:sldMkLst>
          <pc:docMk/>
          <pc:sldMk cId="0" sldId="344"/>
        </pc:sldMkLst>
        <pc:spChg chg="mod">
          <ac:chgData name="Deborah Jenkins" userId="3cd02ba5-e528-4585-978d-4fde2b47730a" providerId="ADAL" clId="{7A11FF88-9510-411A-8A24-237C75F87706}" dt="2023-09-19T10:24:13.828" v="307" actId="1076"/>
          <ac:spMkLst>
            <pc:docMk/>
            <pc:sldMk cId="0" sldId="344"/>
            <ac:spMk id="7170" creationId="{70A5A36E-9866-18F7-6537-D2DF79B8706A}"/>
          </ac:spMkLst>
        </pc:spChg>
        <pc:spChg chg="mod">
          <ac:chgData name="Deborah Jenkins" userId="3cd02ba5-e528-4585-978d-4fde2b47730a" providerId="ADAL" clId="{7A11FF88-9510-411A-8A24-237C75F87706}" dt="2023-09-26T10:10:58.519" v="592" actId="113"/>
          <ac:spMkLst>
            <pc:docMk/>
            <pc:sldMk cId="0" sldId="344"/>
            <ac:spMk id="7171" creationId="{2C4AF4D2-E7E0-C530-1361-F5D364D4D7DF}"/>
          </ac:spMkLst>
        </pc:spChg>
      </pc:sldChg>
      <pc:sldChg chg="modSp mod">
        <pc:chgData name="Deborah Jenkins" userId="3cd02ba5-e528-4585-978d-4fde2b47730a" providerId="ADAL" clId="{7A11FF88-9510-411A-8A24-237C75F87706}" dt="2023-09-19T10:25:09.732" v="371" actId="1076"/>
        <pc:sldMkLst>
          <pc:docMk/>
          <pc:sldMk cId="0" sldId="351"/>
        </pc:sldMkLst>
        <pc:spChg chg="mod">
          <ac:chgData name="Deborah Jenkins" userId="3cd02ba5-e528-4585-978d-4fde2b47730a" providerId="ADAL" clId="{7A11FF88-9510-411A-8A24-237C75F87706}" dt="2023-09-19T10:25:05.660" v="369" actId="1076"/>
          <ac:spMkLst>
            <pc:docMk/>
            <pc:sldMk cId="0" sldId="351"/>
            <ac:spMk id="2" creationId="{2C5C76BF-A182-7E9A-9CF3-4CA9E096C254}"/>
          </ac:spMkLst>
        </pc:spChg>
        <pc:spChg chg="mod">
          <ac:chgData name="Deborah Jenkins" userId="3cd02ba5-e528-4585-978d-4fde2b47730a" providerId="ADAL" clId="{7A11FF88-9510-411A-8A24-237C75F87706}" dt="2023-09-19T10:25:07.732" v="370" actId="1076"/>
          <ac:spMkLst>
            <pc:docMk/>
            <pc:sldMk cId="0" sldId="351"/>
            <ac:spMk id="19460" creationId="{CB1F066F-0705-A287-6416-23E3B804FE39}"/>
          </ac:spMkLst>
        </pc:spChg>
        <pc:picChg chg="mod">
          <ac:chgData name="Deborah Jenkins" userId="3cd02ba5-e528-4585-978d-4fde2b47730a" providerId="ADAL" clId="{7A11FF88-9510-411A-8A24-237C75F87706}" dt="2023-09-19T10:25:09.732" v="371" actId="1076"/>
          <ac:picMkLst>
            <pc:docMk/>
            <pc:sldMk cId="0" sldId="351"/>
            <ac:picMk id="19458" creationId="{C0344A35-A3EC-DC46-0399-9BECBB65A9ED}"/>
          </ac:picMkLst>
        </pc:picChg>
      </pc:sldChg>
      <pc:sldChg chg="modSp mod modAnim">
        <pc:chgData name="Deborah Jenkins" userId="3cd02ba5-e528-4585-978d-4fde2b47730a" providerId="ADAL" clId="{7A11FF88-9510-411A-8A24-237C75F87706}" dt="2023-09-26T10:12:44.732" v="603"/>
        <pc:sldMkLst>
          <pc:docMk/>
          <pc:sldMk cId="0" sldId="353"/>
        </pc:sldMkLst>
        <pc:spChg chg="mod">
          <ac:chgData name="Deborah Jenkins" userId="3cd02ba5-e528-4585-978d-4fde2b47730a" providerId="ADAL" clId="{7A11FF88-9510-411A-8A24-237C75F87706}" dt="2023-09-19T10:25:27.772" v="378" actId="27636"/>
          <ac:spMkLst>
            <pc:docMk/>
            <pc:sldMk cId="0" sldId="353"/>
            <ac:spMk id="26627" creationId="{A8985013-D9DB-B964-C034-76CC27F60D54}"/>
          </ac:spMkLst>
        </pc:spChg>
        <pc:picChg chg="mod">
          <ac:chgData name="Deborah Jenkins" userId="3cd02ba5-e528-4585-978d-4fde2b47730a" providerId="ADAL" clId="{7A11FF88-9510-411A-8A24-237C75F87706}" dt="2023-09-26T10:11:21.221" v="596" actId="1076"/>
          <ac:picMkLst>
            <pc:docMk/>
            <pc:sldMk cId="0" sldId="353"/>
            <ac:picMk id="26628" creationId="{9066D62A-7561-904A-8C5B-899CA8F99F1C}"/>
          </ac:picMkLst>
        </pc:picChg>
      </pc:sldChg>
      <pc:sldChg chg="addSp modSp mod modAnim">
        <pc:chgData name="Deborah Jenkins" userId="3cd02ba5-e528-4585-978d-4fde2b47730a" providerId="ADAL" clId="{7A11FF88-9510-411A-8A24-237C75F87706}" dt="2023-09-26T10:16:36.353" v="612"/>
        <pc:sldMkLst>
          <pc:docMk/>
          <pc:sldMk cId="0" sldId="354"/>
        </pc:sldMkLst>
        <pc:spChg chg="mod">
          <ac:chgData name="Deborah Jenkins" userId="3cd02ba5-e528-4585-978d-4fde2b47730a" providerId="ADAL" clId="{7A11FF88-9510-411A-8A24-237C75F87706}" dt="2023-09-19T10:31:20.116" v="406" actId="1076"/>
          <ac:spMkLst>
            <pc:docMk/>
            <pc:sldMk cId="0" sldId="354"/>
            <ac:spMk id="2" creationId="{5680227C-570F-34C6-BD11-7580D49E7B0F}"/>
          </ac:spMkLst>
        </pc:spChg>
        <pc:spChg chg="mod">
          <ac:chgData name="Deborah Jenkins" userId="3cd02ba5-e528-4585-978d-4fde2b47730a" providerId="ADAL" clId="{7A11FF88-9510-411A-8A24-237C75F87706}" dt="2023-09-26T10:13:05.580" v="604" actId="403"/>
          <ac:spMkLst>
            <pc:docMk/>
            <pc:sldMk cId="0" sldId="354"/>
            <ac:spMk id="27651" creationId="{408D4033-9C9F-82D0-A7F3-FC081EBE9D8C}"/>
          </ac:spMkLst>
        </pc:spChg>
        <pc:picChg chg="add mod">
          <ac:chgData name="Deborah Jenkins" userId="3cd02ba5-e528-4585-978d-4fde2b47730a" providerId="ADAL" clId="{7A11FF88-9510-411A-8A24-237C75F87706}" dt="2023-09-19T10:31:22.125" v="407" actId="14100"/>
          <ac:picMkLst>
            <pc:docMk/>
            <pc:sldMk cId="0" sldId="354"/>
            <ac:picMk id="3" creationId="{5D088B5E-0014-6AFF-0A38-6815A0061B4A}"/>
          </ac:picMkLst>
        </pc:picChg>
        <pc:picChg chg="add mod">
          <ac:chgData name="Deborah Jenkins" userId="3cd02ba5-e528-4585-978d-4fde2b47730a" providerId="ADAL" clId="{7A11FF88-9510-411A-8A24-237C75F87706}" dt="2023-09-26T10:15:58.644" v="609" actId="1076"/>
          <ac:picMkLst>
            <pc:docMk/>
            <pc:sldMk cId="0" sldId="354"/>
            <ac:picMk id="4" creationId="{084AB1BD-710D-2791-1230-63AEDFE67FC0}"/>
          </ac:picMkLst>
        </pc:picChg>
      </pc:sldChg>
      <pc:sldChg chg="addSp modSp mod">
        <pc:chgData name="Deborah Jenkins" userId="3cd02ba5-e528-4585-978d-4fde2b47730a" providerId="ADAL" clId="{7A11FF88-9510-411A-8A24-237C75F87706}" dt="2023-09-19T10:32:44.021" v="414" actId="1076"/>
        <pc:sldMkLst>
          <pc:docMk/>
          <pc:sldMk cId="0" sldId="355"/>
        </pc:sldMkLst>
        <pc:spChg chg="mod">
          <ac:chgData name="Deborah Jenkins" userId="3cd02ba5-e528-4585-978d-4fde2b47730a" providerId="ADAL" clId="{7A11FF88-9510-411A-8A24-237C75F87706}" dt="2023-09-19T10:02:57.958" v="116" actId="14100"/>
          <ac:spMkLst>
            <pc:docMk/>
            <pc:sldMk cId="0" sldId="355"/>
            <ac:spMk id="2" creationId="{C8D93F09-0FBF-3D31-AF3E-ECACEB42B750}"/>
          </ac:spMkLst>
        </pc:spChg>
        <pc:spChg chg="mod">
          <ac:chgData name="Deborah Jenkins" userId="3cd02ba5-e528-4585-978d-4fde2b47730a" providerId="ADAL" clId="{7A11FF88-9510-411A-8A24-237C75F87706}" dt="2023-09-19T10:03:40.743" v="122" actId="21"/>
          <ac:spMkLst>
            <pc:docMk/>
            <pc:sldMk cId="0" sldId="355"/>
            <ac:spMk id="24579" creationId="{37F92614-A260-721E-7317-AF93EA7C81DD}"/>
          </ac:spMkLst>
        </pc:spChg>
        <pc:picChg chg="add mod">
          <ac:chgData name="Deborah Jenkins" userId="3cd02ba5-e528-4585-978d-4fde2b47730a" providerId="ADAL" clId="{7A11FF88-9510-411A-8A24-237C75F87706}" dt="2023-09-19T10:32:44.021" v="414" actId="1076"/>
          <ac:picMkLst>
            <pc:docMk/>
            <pc:sldMk cId="0" sldId="355"/>
            <ac:picMk id="3" creationId="{A056B83F-C17E-6794-0EEB-8883C80B57BB}"/>
          </ac:picMkLst>
        </pc:picChg>
        <pc:picChg chg="mod">
          <ac:chgData name="Deborah Jenkins" userId="3cd02ba5-e528-4585-978d-4fde2b47730a" providerId="ADAL" clId="{7A11FF88-9510-411A-8A24-237C75F87706}" dt="2023-09-19T10:32:40.434" v="413" actId="166"/>
          <ac:picMkLst>
            <pc:docMk/>
            <pc:sldMk cId="0" sldId="355"/>
            <ac:picMk id="28677" creationId="{3222658F-7A9E-7BA2-F08E-134ACE4B197E}"/>
          </ac:picMkLst>
        </pc:picChg>
      </pc:sldChg>
      <pc:sldChg chg="modSp mod modAnim">
        <pc:chgData name="Deborah Jenkins" userId="3cd02ba5-e528-4585-978d-4fde2b47730a" providerId="ADAL" clId="{7A11FF88-9510-411A-8A24-237C75F87706}" dt="2023-09-19T10:04:10.809" v="134" actId="1076"/>
        <pc:sldMkLst>
          <pc:docMk/>
          <pc:sldMk cId="0" sldId="356"/>
        </pc:sldMkLst>
        <pc:spChg chg="mod">
          <ac:chgData name="Deborah Jenkins" userId="3cd02ba5-e528-4585-978d-4fde2b47730a" providerId="ADAL" clId="{7A11FF88-9510-411A-8A24-237C75F87706}" dt="2023-09-19T10:04:10.809" v="134" actId="1076"/>
          <ac:spMkLst>
            <pc:docMk/>
            <pc:sldMk cId="0" sldId="356"/>
            <ac:spMk id="2" creationId="{1D1BC611-6EA6-5B40-E0EF-1EDB008BC095}"/>
          </ac:spMkLst>
        </pc:spChg>
        <pc:spChg chg="mod">
          <ac:chgData name="Deborah Jenkins" userId="3cd02ba5-e528-4585-978d-4fde2b47730a" providerId="ADAL" clId="{7A11FF88-9510-411A-8A24-237C75F87706}" dt="2023-09-19T10:04:07.119" v="132" actId="255"/>
          <ac:spMkLst>
            <pc:docMk/>
            <pc:sldMk cId="0" sldId="356"/>
            <ac:spMk id="25603" creationId="{4505578B-627D-22FC-DE23-CF00850533F5}"/>
          </ac:spMkLst>
        </pc:spChg>
        <pc:picChg chg="mod">
          <ac:chgData name="Deborah Jenkins" userId="3cd02ba5-e528-4585-978d-4fde2b47730a" providerId="ADAL" clId="{7A11FF88-9510-411A-8A24-237C75F87706}" dt="2023-09-19T10:03:47.398" v="124" actId="1076"/>
          <ac:picMkLst>
            <pc:docMk/>
            <pc:sldMk cId="0" sldId="356"/>
            <ac:picMk id="29700" creationId="{84A778D2-A710-FF09-661F-D0489250E0AC}"/>
          </ac:picMkLst>
        </pc:picChg>
      </pc:sldChg>
      <pc:sldChg chg="modSp mod">
        <pc:chgData name="Deborah Jenkins" userId="3cd02ba5-e528-4585-978d-4fde2b47730a" providerId="ADAL" clId="{7A11FF88-9510-411A-8A24-237C75F87706}" dt="2023-09-19T10:05:37.481" v="173"/>
        <pc:sldMkLst>
          <pc:docMk/>
          <pc:sldMk cId="0" sldId="357"/>
        </pc:sldMkLst>
        <pc:spChg chg="mod">
          <ac:chgData name="Deborah Jenkins" userId="3cd02ba5-e528-4585-978d-4fde2b47730a" providerId="ADAL" clId="{7A11FF88-9510-411A-8A24-237C75F87706}" dt="2023-09-19T10:05:37.481" v="173"/>
          <ac:spMkLst>
            <pc:docMk/>
            <pc:sldMk cId="0" sldId="357"/>
            <ac:spMk id="2" creationId="{5EFBA022-7B9D-C19B-9146-2E605E55491C}"/>
          </ac:spMkLst>
        </pc:spChg>
        <pc:spChg chg="mod">
          <ac:chgData name="Deborah Jenkins" userId="3cd02ba5-e528-4585-978d-4fde2b47730a" providerId="ADAL" clId="{7A11FF88-9510-411A-8A24-237C75F87706}" dt="2023-09-19T10:05:37.481" v="173"/>
          <ac:spMkLst>
            <pc:docMk/>
            <pc:sldMk cId="0" sldId="357"/>
            <ac:spMk id="41987" creationId="{F4507C13-00AE-D990-1387-8D55381EA6AB}"/>
          </ac:spMkLst>
        </pc:spChg>
      </pc:sldChg>
      <pc:sldChg chg="addSp modSp mod modAnim">
        <pc:chgData name="Deborah Jenkins" userId="3cd02ba5-e528-4585-978d-4fde2b47730a" providerId="ADAL" clId="{7A11FF88-9510-411A-8A24-237C75F87706}" dt="2023-09-26T10:17:32.081" v="617"/>
        <pc:sldMkLst>
          <pc:docMk/>
          <pc:sldMk cId="0" sldId="360"/>
        </pc:sldMkLst>
        <pc:spChg chg="mod">
          <ac:chgData name="Deborah Jenkins" userId="3cd02ba5-e528-4585-978d-4fde2b47730a" providerId="ADAL" clId="{7A11FF88-9510-411A-8A24-237C75F87706}" dt="2023-09-26T10:17:12.972" v="615" actId="403"/>
          <ac:spMkLst>
            <pc:docMk/>
            <pc:sldMk cId="0" sldId="360"/>
            <ac:spMk id="32771" creationId="{9C3D41D1-F1F9-F61A-30B3-ECC7466D4021}"/>
          </ac:spMkLst>
        </pc:spChg>
        <pc:picChg chg="add mod">
          <ac:chgData name="Deborah Jenkins" userId="3cd02ba5-e528-4585-978d-4fde2b47730a" providerId="ADAL" clId="{7A11FF88-9510-411A-8A24-237C75F87706}" dt="2023-09-26T10:17:19.108" v="616" actId="1076"/>
          <ac:picMkLst>
            <pc:docMk/>
            <pc:sldMk cId="0" sldId="360"/>
            <ac:picMk id="3" creationId="{136F285B-4838-4D91-4C0B-E61119FFBF75}"/>
          </ac:picMkLst>
        </pc:picChg>
      </pc:sldChg>
      <pc:sldChg chg="modSp mod">
        <pc:chgData name="Deborah Jenkins" userId="3cd02ba5-e528-4585-978d-4fde2b47730a" providerId="ADAL" clId="{7A11FF88-9510-411A-8A24-237C75F87706}" dt="2023-09-19T10:04:23.135" v="135" actId="1076"/>
        <pc:sldMkLst>
          <pc:docMk/>
          <pc:sldMk cId="0" sldId="361"/>
        </pc:sldMkLst>
        <pc:spChg chg="mod">
          <ac:chgData name="Deborah Jenkins" userId="3cd02ba5-e528-4585-978d-4fde2b47730a" providerId="ADAL" clId="{7A11FF88-9510-411A-8A24-237C75F87706}" dt="2023-09-19T10:04:23.135" v="135" actId="1076"/>
          <ac:spMkLst>
            <pc:docMk/>
            <pc:sldMk cId="0" sldId="361"/>
            <ac:spMk id="29699" creationId="{0D1540D7-DCC0-17AD-A78B-6DA86059B217}"/>
          </ac:spMkLst>
        </pc:spChg>
      </pc:sldChg>
      <pc:sldChg chg="addSp modSp mod">
        <pc:chgData name="Deborah Jenkins" userId="3cd02ba5-e528-4585-978d-4fde2b47730a" providerId="ADAL" clId="{7A11FF88-9510-411A-8A24-237C75F87706}" dt="2023-09-19T10:34:49.324" v="425" actId="1076"/>
        <pc:sldMkLst>
          <pc:docMk/>
          <pc:sldMk cId="0" sldId="362"/>
        </pc:sldMkLst>
        <pc:spChg chg="mod">
          <ac:chgData name="Deborah Jenkins" userId="3cd02ba5-e528-4585-978d-4fde2b47730a" providerId="ADAL" clId="{7A11FF88-9510-411A-8A24-237C75F87706}" dt="2023-09-19T10:34:23.830" v="420" actId="1076"/>
          <ac:spMkLst>
            <pc:docMk/>
            <pc:sldMk cId="0" sldId="362"/>
            <ac:spMk id="30723" creationId="{47E0C63F-A5BF-C349-FA73-597D865D637A}"/>
          </ac:spMkLst>
        </pc:spChg>
        <pc:picChg chg="add mod">
          <ac:chgData name="Deborah Jenkins" userId="3cd02ba5-e528-4585-978d-4fde2b47730a" providerId="ADAL" clId="{7A11FF88-9510-411A-8A24-237C75F87706}" dt="2023-09-19T10:34:49.324" v="425" actId="1076"/>
          <ac:picMkLst>
            <pc:docMk/>
            <pc:sldMk cId="0" sldId="362"/>
            <ac:picMk id="3" creationId="{7D16A455-AA1C-2BC8-738F-168734D8FB30}"/>
          </ac:picMkLst>
        </pc:picChg>
      </pc:sldChg>
      <pc:sldChg chg="modSp mod modAnim">
        <pc:chgData name="Deborah Jenkins" userId="3cd02ba5-e528-4585-978d-4fde2b47730a" providerId="ADAL" clId="{7A11FF88-9510-411A-8A24-237C75F87706}" dt="2023-09-26T10:18:27.113" v="623" actId="1076"/>
        <pc:sldMkLst>
          <pc:docMk/>
          <pc:sldMk cId="0" sldId="363"/>
        </pc:sldMkLst>
        <pc:spChg chg="mod">
          <ac:chgData name="Deborah Jenkins" userId="3cd02ba5-e528-4585-978d-4fde2b47730a" providerId="ADAL" clId="{7A11FF88-9510-411A-8A24-237C75F87706}" dt="2023-09-26T10:18:27.113" v="623" actId="1076"/>
          <ac:spMkLst>
            <pc:docMk/>
            <pc:sldMk cId="0" sldId="363"/>
            <ac:spMk id="2" creationId="{8D86486E-D290-C156-EE61-9877C571B723}"/>
          </ac:spMkLst>
        </pc:spChg>
        <pc:spChg chg="mod">
          <ac:chgData name="Deborah Jenkins" userId="3cd02ba5-e528-4585-978d-4fde2b47730a" providerId="ADAL" clId="{7A11FF88-9510-411A-8A24-237C75F87706}" dt="2023-09-26T10:18:11.732" v="621" actId="20577"/>
          <ac:spMkLst>
            <pc:docMk/>
            <pc:sldMk cId="0" sldId="363"/>
            <ac:spMk id="28675" creationId="{79654538-4398-65B2-7EAC-3A77AE2F3883}"/>
          </ac:spMkLst>
        </pc:spChg>
        <pc:picChg chg="mod">
          <ac:chgData name="Deborah Jenkins" userId="3cd02ba5-e528-4585-978d-4fde2b47730a" providerId="ADAL" clId="{7A11FF88-9510-411A-8A24-237C75F87706}" dt="2023-09-26T10:18:17.739" v="622" actId="1076"/>
          <ac:picMkLst>
            <pc:docMk/>
            <pc:sldMk cId="0" sldId="363"/>
            <ac:picMk id="35845" creationId="{46B7913E-7FC3-68AA-2EF0-69B69285EF53}"/>
          </ac:picMkLst>
        </pc:picChg>
      </pc:sldChg>
      <pc:sldChg chg="modSp mod">
        <pc:chgData name="Deborah Jenkins" userId="3cd02ba5-e528-4585-978d-4fde2b47730a" providerId="ADAL" clId="{7A11FF88-9510-411A-8A24-237C75F87706}" dt="2023-09-26T10:19:14.868" v="632" actId="14100"/>
        <pc:sldMkLst>
          <pc:docMk/>
          <pc:sldMk cId="0" sldId="364"/>
        </pc:sldMkLst>
        <pc:spChg chg="mod">
          <ac:chgData name="Deborah Jenkins" userId="3cd02ba5-e528-4585-978d-4fde2b47730a" providerId="ADAL" clId="{7A11FF88-9510-411A-8A24-237C75F87706}" dt="2023-09-19T10:34:56.460" v="426" actId="1076"/>
          <ac:spMkLst>
            <pc:docMk/>
            <pc:sldMk cId="0" sldId="364"/>
            <ac:spMk id="2" creationId="{289E7DFC-B159-49FD-8D66-56A611AB50B2}"/>
          </ac:spMkLst>
        </pc:spChg>
        <pc:spChg chg="mod">
          <ac:chgData name="Deborah Jenkins" userId="3cd02ba5-e528-4585-978d-4fde2b47730a" providerId="ADAL" clId="{7A11FF88-9510-411A-8A24-237C75F87706}" dt="2023-09-26T10:19:05.483" v="630" actId="27636"/>
          <ac:spMkLst>
            <pc:docMk/>
            <pc:sldMk cId="0" sldId="364"/>
            <ac:spMk id="33795" creationId="{3DDF3448-671A-D56F-E5D8-53C157C32BCE}"/>
          </ac:spMkLst>
        </pc:spChg>
        <pc:picChg chg="mod">
          <ac:chgData name="Deborah Jenkins" userId="3cd02ba5-e528-4585-978d-4fde2b47730a" providerId="ADAL" clId="{7A11FF88-9510-411A-8A24-237C75F87706}" dt="2023-09-26T10:19:14.868" v="632" actId="14100"/>
          <ac:picMkLst>
            <pc:docMk/>
            <pc:sldMk cId="0" sldId="364"/>
            <ac:picMk id="37892" creationId="{1BADC337-8547-1446-4B81-C3E7D220AC52}"/>
          </ac:picMkLst>
        </pc:picChg>
      </pc:sldChg>
      <pc:sldChg chg="modSp mod modAnim">
        <pc:chgData name="Deborah Jenkins" userId="3cd02ba5-e528-4585-978d-4fde2b47730a" providerId="ADAL" clId="{7A11FF88-9510-411A-8A24-237C75F87706}" dt="2023-09-26T10:21:15.317" v="653"/>
        <pc:sldMkLst>
          <pc:docMk/>
          <pc:sldMk cId="0" sldId="365"/>
        </pc:sldMkLst>
        <pc:spChg chg="mod">
          <ac:chgData name="Deborah Jenkins" userId="3cd02ba5-e528-4585-978d-4fde2b47730a" providerId="ADAL" clId="{7A11FF88-9510-411A-8A24-237C75F87706}" dt="2023-09-26T10:19:38.582" v="639" actId="14100"/>
          <ac:spMkLst>
            <pc:docMk/>
            <pc:sldMk cId="0" sldId="365"/>
            <ac:spMk id="2" creationId="{B5D0CD9A-91C6-0EF2-48FB-0AB0095A08AD}"/>
          </ac:spMkLst>
        </pc:spChg>
        <pc:spChg chg="mod">
          <ac:chgData name="Deborah Jenkins" userId="3cd02ba5-e528-4585-978d-4fde2b47730a" providerId="ADAL" clId="{7A11FF88-9510-411A-8A24-237C75F87706}" dt="2023-09-26T10:20:46.122" v="649" actId="14100"/>
          <ac:spMkLst>
            <pc:docMk/>
            <pc:sldMk cId="0" sldId="365"/>
            <ac:spMk id="3" creationId="{BE445F99-BB6B-DAE0-A3C3-9726BBCC6C34}"/>
          </ac:spMkLst>
        </pc:spChg>
      </pc:sldChg>
      <pc:sldChg chg="addSp delSp modSp mod setBg delDesignElem">
        <pc:chgData name="Deborah Jenkins" userId="3cd02ba5-e528-4585-978d-4fde2b47730a" providerId="ADAL" clId="{7A11FF88-9510-411A-8A24-237C75F87706}" dt="2023-09-19T10:05:17.273" v="172" actId="1076"/>
        <pc:sldMkLst>
          <pc:docMk/>
          <pc:sldMk cId="0" sldId="366"/>
        </pc:sldMkLst>
        <pc:spChg chg="add del">
          <ac:chgData name="Deborah Jenkins" userId="3cd02ba5-e528-4585-978d-4fde2b47730a" providerId="ADAL" clId="{7A11FF88-9510-411A-8A24-237C75F87706}" dt="2023-09-19T10:02:30.350" v="114"/>
          <ac:spMkLst>
            <pc:docMk/>
            <pc:sldMk cId="0" sldId="366"/>
            <ac:spMk id="40967" creationId="{022BDE4A-8A20-4A69-9C5A-581C82036A4D}"/>
          </ac:spMkLst>
        </pc:spChg>
        <pc:picChg chg="add mod">
          <ac:chgData name="Deborah Jenkins" userId="3cd02ba5-e528-4585-978d-4fde2b47730a" providerId="ADAL" clId="{7A11FF88-9510-411A-8A24-237C75F87706}" dt="2023-09-19T10:05:17.273" v="172" actId="1076"/>
          <ac:picMkLst>
            <pc:docMk/>
            <pc:sldMk cId="0" sldId="366"/>
            <ac:picMk id="3" creationId="{297C8CFA-50FB-DAAA-AB1C-F3DEFC0A7A4F}"/>
          </ac:picMkLst>
        </pc:picChg>
        <pc:picChg chg="mod">
          <ac:chgData name="Deborah Jenkins" userId="3cd02ba5-e528-4585-978d-4fde2b47730a" providerId="ADAL" clId="{7A11FF88-9510-411A-8A24-237C75F87706}" dt="2023-09-12T11:50:25.404" v="11" actId="1076"/>
          <ac:picMkLst>
            <pc:docMk/>
            <pc:sldMk cId="0" sldId="366"/>
            <ac:picMk id="40962" creationId="{6C51CC41-DFCC-24AA-8A9C-1BAAFBA71CBE}"/>
          </ac:picMkLst>
        </pc:picChg>
      </pc:sldChg>
      <pc:sldChg chg="modSp mod">
        <pc:chgData name="Deborah Jenkins" userId="3cd02ba5-e528-4585-978d-4fde2b47730a" providerId="ADAL" clId="{7A11FF88-9510-411A-8A24-237C75F87706}" dt="2023-09-19T10:35:41.059" v="437" actId="33524"/>
        <pc:sldMkLst>
          <pc:docMk/>
          <pc:sldMk cId="0" sldId="367"/>
        </pc:sldMkLst>
        <pc:spChg chg="mod">
          <ac:chgData name="Deborah Jenkins" userId="3cd02ba5-e528-4585-978d-4fde2b47730a" providerId="ADAL" clId="{7A11FF88-9510-411A-8A24-237C75F87706}" dt="2023-09-19T10:06:32.607" v="188" actId="1076"/>
          <ac:spMkLst>
            <pc:docMk/>
            <pc:sldMk cId="0" sldId="367"/>
            <ac:spMk id="2" creationId="{1B0FA176-CAE6-E0C6-BCCF-D9BBCE6722BF}"/>
          </ac:spMkLst>
        </pc:spChg>
        <pc:spChg chg="mod">
          <ac:chgData name="Deborah Jenkins" userId="3cd02ba5-e528-4585-978d-4fde2b47730a" providerId="ADAL" clId="{7A11FF88-9510-411A-8A24-237C75F87706}" dt="2023-09-19T10:35:41.059" v="437" actId="33524"/>
          <ac:spMkLst>
            <pc:docMk/>
            <pc:sldMk cId="0" sldId="367"/>
            <ac:spMk id="17411" creationId="{F460CB59-E89C-396F-BDFD-53C5E691F082}"/>
          </ac:spMkLst>
        </pc:spChg>
        <pc:picChg chg="mod">
          <ac:chgData name="Deborah Jenkins" userId="3cd02ba5-e528-4585-978d-4fde2b47730a" providerId="ADAL" clId="{7A11FF88-9510-411A-8A24-237C75F87706}" dt="2023-09-19T10:06:25.696" v="185" actId="1076"/>
          <ac:picMkLst>
            <pc:docMk/>
            <pc:sldMk cId="0" sldId="367"/>
            <ac:picMk id="17412" creationId="{308E8B84-CE32-0F9E-BD8B-89B5A38E1D05}"/>
          </ac:picMkLst>
        </pc:picChg>
      </pc:sldChg>
      <pc:sldChg chg="addSp delSp modSp mod">
        <pc:chgData name="Deborah Jenkins" userId="3cd02ba5-e528-4585-978d-4fde2b47730a" providerId="ADAL" clId="{7A11FF88-9510-411A-8A24-237C75F87706}" dt="2023-09-19T10:35:54.549" v="438" actId="1076"/>
        <pc:sldMkLst>
          <pc:docMk/>
          <pc:sldMk cId="0" sldId="368"/>
        </pc:sldMkLst>
        <pc:spChg chg="mod">
          <ac:chgData name="Deborah Jenkins" userId="3cd02ba5-e528-4585-978d-4fde2b47730a" providerId="ADAL" clId="{7A11FF88-9510-411A-8A24-237C75F87706}" dt="2023-09-19T10:11:37.833" v="208" actId="6549"/>
          <ac:spMkLst>
            <pc:docMk/>
            <pc:sldMk cId="0" sldId="368"/>
            <ac:spMk id="2" creationId="{55379873-00FC-2F50-E7D2-8F0396D39203}"/>
          </ac:spMkLst>
        </pc:spChg>
        <pc:spChg chg="add del mod">
          <ac:chgData name="Deborah Jenkins" userId="3cd02ba5-e528-4585-978d-4fde2b47730a" providerId="ADAL" clId="{7A11FF88-9510-411A-8A24-237C75F87706}" dt="2023-09-19T10:11:25.795" v="203" actId="478"/>
          <ac:spMkLst>
            <pc:docMk/>
            <pc:sldMk cId="0" sldId="368"/>
            <ac:spMk id="5" creationId="{3F38F328-78C7-39D1-47AF-4E95AD531E2C}"/>
          </ac:spMkLst>
        </pc:spChg>
        <pc:spChg chg="mod">
          <ac:chgData name="Deborah Jenkins" userId="3cd02ba5-e528-4585-978d-4fde2b47730a" providerId="ADAL" clId="{7A11FF88-9510-411A-8A24-237C75F87706}" dt="2023-09-19T10:06:56.244" v="197" actId="1076"/>
          <ac:spMkLst>
            <pc:docMk/>
            <pc:sldMk cId="0" sldId="368"/>
            <ac:spMk id="19459" creationId="{8D07B659-48E8-B2F1-7693-B490B7E7C0EB}"/>
          </ac:spMkLst>
        </pc:spChg>
        <pc:picChg chg="add del mod">
          <ac:chgData name="Deborah Jenkins" userId="3cd02ba5-e528-4585-978d-4fde2b47730a" providerId="ADAL" clId="{7A11FF88-9510-411A-8A24-237C75F87706}" dt="2023-09-19T10:11:51.876" v="211" actId="478"/>
          <ac:picMkLst>
            <pc:docMk/>
            <pc:sldMk cId="0" sldId="368"/>
            <ac:picMk id="4" creationId="{1D87992A-899E-18AF-0CF7-BCD9727DEFBF}"/>
          </ac:picMkLst>
        </pc:picChg>
        <pc:picChg chg="add mod">
          <ac:chgData name="Deborah Jenkins" userId="3cd02ba5-e528-4585-978d-4fde2b47730a" providerId="ADAL" clId="{7A11FF88-9510-411A-8A24-237C75F87706}" dt="2023-09-19T10:35:54.549" v="438" actId="1076"/>
          <ac:picMkLst>
            <pc:docMk/>
            <pc:sldMk cId="0" sldId="368"/>
            <ac:picMk id="6" creationId="{C6C9D784-CAAE-3BDC-FEAF-8D959D0F89D9}"/>
          </ac:picMkLst>
        </pc:picChg>
      </pc:sldChg>
      <pc:sldChg chg="modSp mod modAnim">
        <pc:chgData name="Deborah Jenkins" userId="3cd02ba5-e528-4585-978d-4fde2b47730a" providerId="ADAL" clId="{7A11FF88-9510-411A-8A24-237C75F87706}" dt="2023-09-19T10:15:51.756" v="217" actId="1076"/>
        <pc:sldMkLst>
          <pc:docMk/>
          <pc:sldMk cId="0" sldId="369"/>
        </pc:sldMkLst>
        <pc:spChg chg="mod">
          <ac:chgData name="Deborah Jenkins" userId="3cd02ba5-e528-4585-978d-4fde2b47730a" providerId="ADAL" clId="{7A11FF88-9510-411A-8A24-237C75F87706}" dt="2023-09-19T10:15:51.756" v="217" actId="1076"/>
          <ac:spMkLst>
            <pc:docMk/>
            <pc:sldMk cId="0" sldId="369"/>
            <ac:spMk id="2" creationId="{1D9D4037-8E90-A2AA-A651-C103D000B79D}"/>
          </ac:spMkLst>
        </pc:spChg>
        <pc:spChg chg="mod">
          <ac:chgData name="Deborah Jenkins" userId="3cd02ba5-e528-4585-978d-4fde2b47730a" providerId="ADAL" clId="{7A11FF88-9510-411A-8A24-237C75F87706}" dt="2023-09-19T10:11:49.004" v="210" actId="1076"/>
          <ac:spMkLst>
            <pc:docMk/>
            <pc:sldMk cId="0" sldId="369"/>
            <ac:spMk id="20483" creationId="{6B1D0CD7-F31D-8FA5-5155-80C9DE43D228}"/>
          </ac:spMkLst>
        </pc:spChg>
        <pc:picChg chg="mod">
          <ac:chgData name="Deborah Jenkins" userId="3cd02ba5-e528-4585-978d-4fde2b47730a" providerId="ADAL" clId="{7A11FF88-9510-411A-8A24-237C75F87706}" dt="2023-09-19T10:15:47.131" v="216" actId="14100"/>
          <ac:picMkLst>
            <pc:docMk/>
            <pc:sldMk cId="0" sldId="369"/>
            <ac:picMk id="21508" creationId="{9483481A-3262-A8DC-2C65-33C7B5D5C3AC}"/>
          </ac:picMkLst>
        </pc:picChg>
      </pc:sldChg>
      <pc:sldChg chg="addSp modSp mod">
        <pc:chgData name="Deborah Jenkins" userId="3cd02ba5-e528-4585-978d-4fde2b47730a" providerId="ADAL" clId="{7A11FF88-9510-411A-8A24-237C75F87706}" dt="2023-09-19T10:16:33.700" v="223" actId="1076"/>
        <pc:sldMkLst>
          <pc:docMk/>
          <pc:sldMk cId="0" sldId="370"/>
        </pc:sldMkLst>
        <pc:spChg chg="mod">
          <ac:chgData name="Deborah Jenkins" userId="3cd02ba5-e528-4585-978d-4fde2b47730a" providerId="ADAL" clId="{7A11FF88-9510-411A-8A24-237C75F87706}" dt="2023-09-19T10:16:01.284" v="219" actId="1076"/>
          <ac:spMkLst>
            <pc:docMk/>
            <pc:sldMk cId="0" sldId="370"/>
            <ac:spMk id="2" creationId="{7F4184CF-8478-0B0B-356A-9CCEDC46958B}"/>
          </ac:spMkLst>
        </pc:spChg>
        <pc:spChg chg="mod">
          <ac:chgData name="Deborah Jenkins" userId="3cd02ba5-e528-4585-978d-4fde2b47730a" providerId="ADAL" clId="{7A11FF88-9510-411A-8A24-237C75F87706}" dt="2023-09-19T10:16:04.476" v="220" actId="1076"/>
          <ac:spMkLst>
            <pc:docMk/>
            <pc:sldMk cId="0" sldId="370"/>
            <ac:spMk id="21507" creationId="{CB411E22-CE15-E372-9FF7-C1D868AFC5F1}"/>
          </ac:spMkLst>
        </pc:spChg>
        <pc:picChg chg="add mod">
          <ac:chgData name="Deborah Jenkins" userId="3cd02ba5-e528-4585-978d-4fde2b47730a" providerId="ADAL" clId="{7A11FF88-9510-411A-8A24-237C75F87706}" dt="2023-09-19T10:16:33.700" v="223" actId="1076"/>
          <ac:picMkLst>
            <pc:docMk/>
            <pc:sldMk cId="0" sldId="370"/>
            <ac:picMk id="3" creationId="{BE91021F-208B-42B8-B855-8973246D63AC}"/>
          </ac:picMkLst>
        </pc:picChg>
      </pc:sldChg>
      <pc:sldChg chg="modSp mod">
        <pc:chgData name="Deborah Jenkins" userId="3cd02ba5-e528-4585-978d-4fde2b47730a" providerId="ADAL" clId="{7A11FF88-9510-411A-8A24-237C75F87706}" dt="2023-09-26T10:11:08.247" v="594" actId="1076"/>
        <pc:sldMkLst>
          <pc:docMk/>
          <pc:sldMk cId="0" sldId="371"/>
        </pc:sldMkLst>
        <pc:spChg chg="mod">
          <ac:chgData name="Deborah Jenkins" userId="3cd02ba5-e528-4585-978d-4fde2b47730a" providerId="ADAL" clId="{7A11FF88-9510-411A-8A24-237C75F87706}" dt="2023-09-19T10:24:50.405" v="361" actId="1076"/>
          <ac:spMkLst>
            <pc:docMk/>
            <pc:sldMk cId="0" sldId="371"/>
            <ac:spMk id="2" creationId="{F8957526-77BD-8E52-F146-241AF486F6D6}"/>
          </ac:spMkLst>
        </pc:spChg>
        <pc:spChg chg="mod">
          <ac:chgData name="Deborah Jenkins" userId="3cd02ba5-e528-4585-978d-4fde2b47730a" providerId="ADAL" clId="{7A11FF88-9510-411A-8A24-237C75F87706}" dt="2023-09-19T10:24:52.964" v="362" actId="1076"/>
          <ac:spMkLst>
            <pc:docMk/>
            <pc:sldMk cId="0" sldId="371"/>
            <ac:spMk id="12291" creationId="{CE143998-A996-FF39-2FFF-C263AE21C106}"/>
          </ac:spMkLst>
        </pc:spChg>
        <pc:picChg chg="mod">
          <ac:chgData name="Deborah Jenkins" userId="3cd02ba5-e528-4585-978d-4fde2b47730a" providerId="ADAL" clId="{7A11FF88-9510-411A-8A24-237C75F87706}" dt="2023-09-19T10:24:58.548" v="367" actId="14100"/>
          <ac:picMkLst>
            <pc:docMk/>
            <pc:sldMk cId="0" sldId="371"/>
            <ac:picMk id="12292" creationId="{D7EA4AF8-A106-3E91-39F4-6D0C83940153}"/>
          </ac:picMkLst>
        </pc:picChg>
        <pc:picChg chg="mod">
          <ac:chgData name="Deborah Jenkins" userId="3cd02ba5-e528-4585-978d-4fde2b47730a" providerId="ADAL" clId="{7A11FF88-9510-411A-8A24-237C75F87706}" dt="2023-09-26T10:11:08.247" v="594" actId="1076"/>
          <ac:picMkLst>
            <pc:docMk/>
            <pc:sldMk cId="0" sldId="371"/>
            <ac:picMk id="12293" creationId="{E7AA26F2-ADD5-B6D0-13E1-E8592ECECF91}"/>
          </ac:picMkLst>
        </pc:picChg>
      </pc:sldChg>
      <pc:sldChg chg="modSp mod">
        <pc:chgData name="Deborah Jenkins" userId="3cd02ba5-e528-4585-978d-4fde2b47730a" providerId="ADAL" clId="{7A11FF88-9510-411A-8A24-237C75F87706}" dt="2023-09-19T10:19:10.003" v="238" actId="313"/>
        <pc:sldMkLst>
          <pc:docMk/>
          <pc:sldMk cId="0" sldId="372"/>
        </pc:sldMkLst>
        <pc:spChg chg="mod">
          <ac:chgData name="Deborah Jenkins" userId="3cd02ba5-e528-4585-978d-4fde2b47730a" providerId="ADAL" clId="{7A11FF88-9510-411A-8A24-237C75F87706}" dt="2023-09-19T10:18:58.453" v="234" actId="1076"/>
          <ac:spMkLst>
            <pc:docMk/>
            <pc:sldMk cId="0" sldId="372"/>
            <ac:spMk id="2" creationId="{77EF1B2B-DAE8-7C32-25A7-FF37B0B90A9E}"/>
          </ac:spMkLst>
        </pc:spChg>
        <pc:spChg chg="mod">
          <ac:chgData name="Deborah Jenkins" userId="3cd02ba5-e528-4585-978d-4fde2b47730a" providerId="ADAL" clId="{7A11FF88-9510-411A-8A24-237C75F87706}" dt="2023-09-19T10:19:10.003" v="238" actId="313"/>
          <ac:spMkLst>
            <pc:docMk/>
            <pc:sldMk cId="0" sldId="372"/>
            <ac:spMk id="23555" creationId="{56F2CB6F-71D5-FC13-0A10-699D1FB18488}"/>
          </ac:spMkLst>
        </pc:spChg>
      </pc:sldChg>
      <pc:sldChg chg="modSp mod">
        <pc:chgData name="Deborah Jenkins" userId="3cd02ba5-e528-4585-978d-4fde2b47730a" providerId="ADAL" clId="{7A11FF88-9510-411A-8A24-237C75F87706}" dt="2023-09-26T10:22:17.499" v="654" actId="1076"/>
        <pc:sldMkLst>
          <pc:docMk/>
          <pc:sldMk cId="0" sldId="382"/>
        </pc:sldMkLst>
        <pc:spChg chg="mod">
          <ac:chgData name="Deborah Jenkins" userId="3cd02ba5-e528-4585-978d-4fde2b47730a" providerId="ADAL" clId="{7A11FF88-9510-411A-8A24-237C75F87706}" dt="2023-09-12T11:50:40.539" v="13" actId="1076"/>
          <ac:spMkLst>
            <pc:docMk/>
            <pc:sldMk cId="0" sldId="382"/>
            <ac:spMk id="2" creationId="{A74C0AB5-0071-147F-6652-52DD0AF6D0D7}"/>
          </ac:spMkLst>
        </pc:spChg>
        <pc:spChg chg="mod">
          <ac:chgData name="Deborah Jenkins" userId="3cd02ba5-e528-4585-978d-4fde2b47730a" providerId="ADAL" clId="{7A11FF88-9510-411A-8A24-237C75F87706}" dt="2023-09-26T10:22:17.499" v="654" actId="1076"/>
          <ac:spMkLst>
            <pc:docMk/>
            <pc:sldMk cId="0" sldId="382"/>
            <ac:spMk id="3" creationId="{D49D2A1A-6167-A1B0-AB8C-19117C0251F3}"/>
          </ac:spMkLst>
        </pc:spChg>
      </pc:sldChg>
      <pc:sldChg chg="modSp mod">
        <pc:chgData name="Deborah Jenkins" userId="3cd02ba5-e528-4585-978d-4fde2b47730a" providerId="ADAL" clId="{7A11FF88-9510-411A-8A24-237C75F87706}" dt="2023-09-19T10:05:59.548" v="178" actId="1076"/>
        <pc:sldMkLst>
          <pc:docMk/>
          <pc:sldMk cId="0" sldId="383"/>
        </pc:sldMkLst>
        <pc:spChg chg="mod">
          <ac:chgData name="Deborah Jenkins" userId="3cd02ba5-e528-4585-978d-4fde2b47730a" providerId="ADAL" clId="{7A11FF88-9510-411A-8A24-237C75F87706}" dt="2023-09-12T11:52:00.703" v="17" actId="20577"/>
          <ac:spMkLst>
            <pc:docMk/>
            <pc:sldMk cId="0" sldId="383"/>
            <ac:spMk id="2" creationId="{77712C9C-A4E9-CA26-6737-6ACAA61E15C4}"/>
          </ac:spMkLst>
        </pc:spChg>
        <pc:spChg chg="mod">
          <ac:chgData name="Deborah Jenkins" userId="3cd02ba5-e528-4585-978d-4fde2b47730a" providerId="ADAL" clId="{7A11FF88-9510-411A-8A24-237C75F87706}" dt="2023-09-19T10:05:57.892" v="177" actId="14100"/>
          <ac:spMkLst>
            <pc:docMk/>
            <pc:sldMk cId="0" sldId="383"/>
            <ac:spMk id="3" creationId="{182312FE-0ABD-DE8E-D8F3-8E661194314A}"/>
          </ac:spMkLst>
        </pc:spChg>
        <pc:picChg chg="mod">
          <ac:chgData name="Deborah Jenkins" userId="3cd02ba5-e528-4585-978d-4fde2b47730a" providerId="ADAL" clId="{7A11FF88-9510-411A-8A24-237C75F87706}" dt="2023-09-19T10:05:59.548" v="178" actId="1076"/>
          <ac:picMkLst>
            <pc:docMk/>
            <pc:sldMk cId="0" sldId="383"/>
            <ac:picMk id="15364" creationId="{8B7836CB-1BB3-84F2-BC55-31872B5B7D08}"/>
          </ac:picMkLst>
        </pc:picChg>
      </pc:sldChg>
      <pc:sldChg chg="modSp">
        <pc:chgData name="Deborah Jenkins" userId="3cd02ba5-e528-4585-978d-4fde2b47730a" providerId="ADAL" clId="{7A11FF88-9510-411A-8A24-237C75F87706}" dt="2023-09-19T10:02:30.350" v="114"/>
        <pc:sldMkLst>
          <pc:docMk/>
          <pc:sldMk cId="0" sldId="385"/>
        </pc:sldMkLst>
        <pc:picChg chg="mod">
          <ac:chgData name="Deborah Jenkins" userId="3cd02ba5-e528-4585-978d-4fde2b47730a" providerId="ADAL" clId="{7A11FF88-9510-411A-8A24-237C75F87706}" dt="2023-09-19T10:02:30.350" v="114"/>
          <ac:picMkLst>
            <pc:docMk/>
            <pc:sldMk cId="0" sldId="385"/>
            <ac:picMk id="4" creationId="{3D4BD687-E7A0-21F8-6706-CB5549D1A08B}"/>
          </ac:picMkLst>
        </pc:picChg>
      </pc:sldChg>
      <pc:sldChg chg="addSp modSp mod">
        <pc:chgData name="Deborah Jenkins" userId="3cd02ba5-e528-4585-978d-4fde2b47730a" providerId="ADAL" clId="{7A11FF88-9510-411A-8A24-237C75F87706}" dt="2023-09-19T10:18:34.132" v="229" actId="14100"/>
        <pc:sldMkLst>
          <pc:docMk/>
          <pc:sldMk cId="0" sldId="386"/>
        </pc:sldMkLst>
        <pc:spChg chg="mod">
          <ac:chgData name="Deborah Jenkins" userId="3cd02ba5-e528-4585-978d-4fde2b47730a" providerId="ADAL" clId="{7A11FF88-9510-411A-8A24-237C75F87706}" dt="2023-09-19T10:16:44.125" v="224" actId="1076"/>
          <ac:spMkLst>
            <pc:docMk/>
            <pc:sldMk cId="0" sldId="386"/>
            <ac:spMk id="2" creationId="{F09B5380-7F16-FBFB-3CCA-FD90752C3CCB}"/>
          </ac:spMkLst>
        </pc:spChg>
        <pc:spChg chg="mod">
          <ac:chgData name="Deborah Jenkins" userId="3cd02ba5-e528-4585-978d-4fde2b47730a" providerId="ADAL" clId="{7A11FF88-9510-411A-8A24-237C75F87706}" dt="2023-09-19T10:16:47.108" v="226" actId="1076"/>
          <ac:spMkLst>
            <pc:docMk/>
            <pc:sldMk cId="0" sldId="386"/>
            <ac:spMk id="24579" creationId="{7067DBE5-843A-BE5E-37C6-828E166F48FD}"/>
          </ac:spMkLst>
        </pc:spChg>
        <pc:picChg chg="add mod">
          <ac:chgData name="Deborah Jenkins" userId="3cd02ba5-e528-4585-978d-4fde2b47730a" providerId="ADAL" clId="{7A11FF88-9510-411A-8A24-237C75F87706}" dt="2023-09-19T10:18:34.132" v="229" actId="14100"/>
          <ac:picMkLst>
            <pc:docMk/>
            <pc:sldMk cId="0" sldId="386"/>
            <ac:picMk id="3" creationId="{122FD418-2485-F706-864B-166EFAF222F8}"/>
          </ac:picMkLst>
        </pc:picChg>
      </pc:sldChg>
      <pc:sldChg chg="modSp">
        <pc:chgData name="Deborah Jenkins" userId="3cd02ba5-e528-4585-978d-4fde2b47730a" providerId="ADAL" clId="{7A11FF88-9510-411A-8A24-237C75F87706}" dt="2023-09-19T10:22:24.436" v="265" actId="1076"/>
        <pc:sldMkLst>
          <pc:docMk/>
          <pc:sldMk cId="680305222" sldId="597"/>
        </pc:sldMkLst>
        <pc:picChg chg="mod">
          <ac:chgData name="Deborah Jenkins" userId="3cd02ba5-e528-4585-978d-4fde2b47730a" providerId="ADAL" clId="{7A11FF88-9510-411A-8A24-237C75F87706}" dt="2023-09-19T10:22:24.436" v="265" actId="1076"/>
          <ac:picMkLst>
            <pc:docMk/>
            <pc:sldMk cId="680305222" sldId="597"/>
            <ac:picMk id="5" creationId="{E9F7BC25-1B44-4FA1-90B2-454C1FC5930B}"/>
          </ac:picMkLst>
        </pc:picChg>
      </pc:sldChg>
      <pc:sldChg chg="modSp mod">
        <pc:chgData name="Deborah Jenkins" userId="3cd02ba5-e528-4585-978d-4fde2b47730a" providerId="ADAL" clId="{7A11FF88-9510-411A-8A24-237C75F87706}" dt="2023-09-26T10:10:16.497" v="577" actId="14100"/>
        <pc:sldMkLst>
          <pc:docMk/>
          <pc:sldMk cId="3559026603" sldId="621"/>
        </pc:sldMkLst>
        <pc:grpChg chg="mod">
          <ac:chgData name="Deborah Jenkins" userId="3cd02ba5-e528-4585-978d-4fde2b47730a" providerId="ADAL" clId="{7A11FF88-9510-411A-8A24-237C75F87706}" dt="2023-09-26T10:10:16.497" v="577" actId="14100"/>
          <ac:grpSpMkLst>
            <pc:docMk/>
            <pc:sldMk cId="3559026603" sldId="621"/>
            <ac:grpSpMk id="2" creationId="{DCDED6B5-8CB9-4115-960C-FED60983F7A5}"/>
          </ac:grpSpMkLst>
        </pc:grpChg>
        <pc:grpChg chg="mod">
          <ac:chgData name="Deborah Jenkins" userId="3cd02ba5-e528-4585-978d-4fde2b47730a" providerId="ADAL" clId="{7A11FF88-9510-411A-8A24-237C75F87706}" dt="2023-09-19T10:23:43.086" v="300" actId="1076"/>
          <ac:grpSpMkLst>
            <pc:docMk/>
            <pc:sldMk cId="3559026603" sldId="621"/>
            <ac:grpSpMk id="9" creationId="{CE3477D4-E707-4A95-875D-62F8249D972E}"/>
          </ac:grpSpMkLst>
        </pc:grpChg>
      </pc:sldChg>
      <pc:sldChg chg="modSp mod">
        <pc:chgData name="Deborah Jenkins" userId="3cd02ba5-e528-4585-978d-4fde2b47730a" providerId="ADAL" clId="{7A11FF88-9510-411A-8A24-237C75F87706}" dt="2023-09-26T10:10:10.483" v="576" actId="14100"/>
        <pc:sldMkLst>
          <pc:docMk/>
          <pc:sldMk cId="2856697357" sldId="622"/>
        </pc:sldMkLst>
        <pc:spChg chg="mod">
          <ac:chgData name="Deborah Jenkins" userId="3cd02ba5-e528-4585-978d-4fde2b47730a" providerId="ADAL" clId="{7A11FF88-9510-411A-8A24-237C75F87706}" dt="2023-09-26T10:10:10.483" v="576" actId="14100"/>
          <ac:spMkLst>
            <pc:docMk/>
            <pc:sldMk cId="2856697357" sldId="622"/>
            <ac:spMk id="5" creationId="{16BCF36D-0C15-4ACC-9571-7D082AA79CBB}"/>
          </ac:spMkLst>
        </pc:spChg>
        <pc:spChg chg="mod">
          <ac:chgData name="Deborah Jenkins" userId="3cd02ba5-e528-4585-978d-4fde2b47730a" providerId="ADAL" clId="{7A11FF88-9510-411A-8A24-237C75F87706}" dt="2023-09-19T10:23:28.741" v="293" actId="1076"/>
          <ac:spMkLst>
            <pc:docMk/>
            <pc:sldMk cId="2856697357" sldId="622"/>
            <ac:spMk id="6" creationId="{CBD22CE7-4C7B-43E4-AF74-08517E4B47C3}"/>
          </ac:spMkLst>
        </pc:spChg>
        <pc:picChg chg="mod">
          <ac:chgData name="Deborah Jenkins" userId="3cd02ba5-e528-4585-978d-4fde2b47730a" providerId="ADAL" clId="{7A11FF88-9510-411A-8A24-237C75F87706}" dt="2023-09-19T10:23:36.764" v="298" actId="1076"/>
          <ac:picMkLst>
            <pc:docMk/>
            <pc:sldMk cId="2856697357" sldId="622"/>
            <ac:picMk id="2" creationId="{993F67CD-E7C0-47D9-839C-9CCCC4B7931B}"/>
          </ac:picMkLst>
        </pc:picChg>
        <pc:picChg chg="mod">
          <ac:chgData name="Deborah Jenkins" userId="3cd02ba5-e528-4585-978d-4fde2b47730a" providerId="ADAL" clId="{7A11FF88-9510-411A-8A24-237C75F87706}" dt="2023-09-19T10:23:37.716" v="299" actId="1076"/>
          <ac:picMkLst>
            <pc:docMk/>
            <pc:sldMk cId="2856697357" sldId="622"/>
            <ac:picMk id="3" creationId="{C3229000-70CB-46E6-B468-9B9C6D126D58}"/>
          </ac:picMkLst>
        </pc:picChg>
        <pc:picChg chg="mod">
          <ac:chgData name="Deborah Jenkins" userId="3cd02ba5-e528-4585-978d-4fde2b47730a" providerId="ADAL" clId="{7A11FF88-9510-411A-8A24-237C75F87706}" dt="2023-09-19T10:23:33.061" v="296" actId="1076"/>
          <ac:picMkLst>
            <pc:docMk/>
            <pc:sldMk cId="2856697357" sldId="622"/>
            <ac:picMk id="7" creationId="{F5FF7E0D-52DF-4091-8DE3-718B37A080AA}"/>
          </ac:picMkLst>
        </pc:picChg>
      </pc:sldChg>
      <pc:sldChg chg="modSp mod ord">
        <pc:chgData name="Deborah Jenkins" userId="3cd02ba5-e528-4585-978d-4fde2b47730a" providerId="ADAL" clId="{7A11FF88-9510-411A-8A24-237C75F87706}" dt="2023-09-26T10:10:30.716" v="581"/>
        <pc:sldMkLst>
          <pc:docMk/>
          <pc:sldMk cId="3941072827" sldId="624"/>
        </pc:sldMkLst>
        <pc:spChg chg="mod">
          <ac:chgData name="Deborah Jenkins" userId="3cd02ba5-e528-4585-978d-4fde2b47730a" providerId="ADAL" clId="{7A11FF88-9510-411A-8A24-237C75F87706}" dt="2023-09-19T10:23:53.204" v="304" actId="1076"/>
          <ac:spMkLst>
            <pc:docMk/>
            <pc:sldMk cId="3941072827" sldId="624"/>
            <ac:spMk id="2" creationId="{97064233-E7DF-45D7-9164-6F55ACC01952}"/>
          </ac:spMkLst>
        </pc:spChg>
      </pc:sldChg>
      <pc:sldChg chg="modSp mod">
        <pc:chgData name="Deborah Jenkins" userId="3cd02ba5-e528-4585-978d-4fde2b47730a" providerId="ADAL" clId="{7A11FF88-9510-411A-8A24-237C75F87706}" dt="2023-09-19T10:06:21.367" v="184" actId="1076"/>
        <pc:sldMkLst>
          <pc:docMk/>
          <pc:sldMk cId="0" sldId="625"/>
        </pc:sldMkLst>
        <pc:spChg chg="mod">
          <ac:chgData name="Deborah Jenkins" userId="3cd02ba5-e528-4585-978d-4fde2b47730a" providerId="ADAL" clId="{7A11FF88-9510-411A-8A24-237C75F87706}" dt="2023-09-19T10:06:10.008" v="181" actId="1076"/>
          <ac:spMkLst>
            <pc:docMk/>
            <pc:sldMk cId="0" sldId="625"/>
            <ac:spMk id="2" creationId="{923A3D06-CE85-45FC-69E3-9524147996BA}"/>
          </ac:spMkLst>
        </pc:spChg>
        <pc:spChg chg="mod">
          <ac:chgData name="Deborah Jenkins" userId="3cd02ba5-e528-4585-978d-4fde2b47730a" providerId="ADAL" clId="{7A11FF88-9510-411A-8A24-237C75F87706}" dt="2023-09-19T10:06:21.367" v="184" actId="1076"/>
          <ac:spMkLst>
            <pc:docMk/>
            <pc:sldMk cId="0" sldId="625"/>
            <ac:spMk id="13315" creationId="{503A0BB8-29F4-5DA2-366F-B826C3774216}"/>
          </ac:spMkLst>
        </pc:spChg>
      </pc:sldChg>
      <pc:sldChg chg="modSp mod">
        <pc:chgData name="Deborah Jenkins" userId="3cd02ba5-e528-4585-978d-4fde2b47730a" providerId="ADAL" clId="{7A11FF88-9510-411A-8A24-237C75F87706}" dt="2023-09-19T10:06:46.607" v="194" actId="14100"/>
        <pc:sldMkLst>
          <pc:docMk/>
          <pc:sldMk cId="0" sldId="626"/>
        </pc:sldMkLst>
        <pc:spChg chg="mod">
          <ac:chgData name="Deborah Jenkins" userId="3cd02ba5-e528-4585-978d-4fde2b47730a" providerId="ADAL" clId="{7A11FF88-9510-411A-8A24-237C75F87706}" dt="2023-09-19T10:06:43.820" v="193" actId="20577"/>
          <ac:spMkLst>
            <pc:docMk/>
            <pc:sldMk cId="0" sldId="626"/>
            <ac:spMk id="2" creationId="{E9F3905F-DFEB-6393-C2A2-FD5E4DB8C5FD}"/>
          </ac:spMkLst>
        </pc:spChg>
        <pc:spChg chg="mod">
          <ac:chgData name="Deborah Jenkins" userId="3cd02ba5-e528-4585-978d-4fde2b47730a" providerId="ADAL" clId="{7A11FF88-9510-411A-8A24-237C75F87706}" dt="2023-09-19T10:06:46.607" v="194" actId="14100"/>
          <ac:spMkLst>
            <pc:docMk/>
            <pc:sldMk cId="0" sldId="626"/>
            <ac:spMk id="18435" creationId="{A3DD9AC2-5BE5-4996-8C5F-375784C681B0}"/>
          </ac:spMkLst>
        </pc:spChg>
      </pc:sldChg>
      <pc:sldChg chg="modSp mod">
        <pc:chgData name="Deborah Jenkins" userId="3cd02ba5-e528-4585-978d-4fde2b47730a" providerId="ADAL" clId="{7A11FF88-9510-411A-8A24-237C75F87706}" dt="2023-09-19T10:18:48.808" v="233" actId="27636"/>
        <pc:sldMkLst>
          <pc:docMk/>
          <pc:sldMk cId="0" sldId="627"/>
        </pc:sldMkLst>
        <pc:spChg chg="mod">
          <ac:chgData name="Deborah Jenkins" userId="3cd02ba5-e528-4585-978d-4fde2b47730a" providerId="ADAL" clId="{7A11FF88-9510-411A-8A24-237C75F87706}" dt="2023-09-19T10:18:43.388" v="230" actId="1076"/>
          <ac:spMkLst>
            <pc:docMk/>
            <pc:sldMk cId="0" sldId="627"/>
            <ac:spMk id="2" creationId="{56C00E47-2CF1-0C11-A2E0-15F8F0F23AF1}"/>
          </ac:spMkLst>
        </pc:spChg>
        <pc:spChg chg="mod">
          <ac:chgData name="Deborah Jenkins" userId="3cd02ba5-e528-4585-978d-4fde2b47730a" providerId="ADAL" clId="{7A11FF88-9510-411A-8A24-237C75F87706}" dt="2023-09-19T10:18:48.808" v="233" actId="27636"/>
          <ac:spMkLst>
            <pc:docMk/>
            <pc:sldMk cId="0" sldId="627"/>
            <ac:spMk id="19459" creationId="{4863EFF2-FEDB-C2E5-551B-BD7B9CBA7444}"/>
          </ac:spMkLst>
        </pc:spChg>
      </pc:sldChg>
      <pc:sldChg chg="addSp delSp modSp mod">
        <pc:chgData name="Deborah Jenkins" userId="3cd02ba5-e528-4585-978d-4fde2b47730a" providerId="ADAL" clId="{7A11FF88-9510-411A-8A24-237C75F87706}" dt="2023-09-19T10:05:49.626" v="176" actId="1076"/>
        <pc:sldMkLst>
          <pc:docMk/>
          <pc:sldMk cId="0" sldId="628"/>
        </pc:sldMkLst>
        <pc:spChg chg="add del mod">
          <ac:chgData name="Deborah Jenkins" userId="3cd02ba5-e528-4585-978d-4fde2b47730a" providerId="ADAL" clId="{7A11FF88-9510-411A-8A24-237C75F87706}" dt="2023-09-12T11:49:42.371" v="4" actId="478"/>
          <ac:spMkLst>
            <pc:docMk/>
            <pc:sldMk cId="0" sldId="628"/>
            <ac:spMk id="3" creationId="{7C0C5C78-5662-D988-CF33-66B030742B16}"/>
          </ac:spMkLst>
        </pc:spChg>
        <pc:spChg chg="del mod">
          <ac:chgData name="Deborah Jenkins" userId="3cd02ba5-e528-4585-978d-4fde2b47730a" providerId="ADAL" clId="{7A11FF88-9510-411A-8A24-237C75F87706}" dt="2023-09-12T11:49:39.148" v="3" actId="478"/>
          <ac:spMkLst>
            <pc:docMk/>
            <pc:sldMk cId="0" sldId="628"/>
            <ac:spMk id="3076" creationId="{0926AD01-8290-2EFD-ADF7-9FB25BC4C736}"/>
          </ac:spMkLst>
        </pc:spChg>
        <pc:picChg chg="mod">
          <ac:chgData name="Deborah Jenkins" userId="3cd02ba5-e528-4585-978d-4fde2b47730a" providerId="ADAL" clId="{7A11FF88-9510-411A-8A24-237C75F87706}" dt="2023-09-19T10:05:49.626" v="176" actId="1076"/>
          <ac:picMkLst>
            <pc:docMk/>
            <pc:sldMk cId="0" sldId="628"/>
            <ac:picMk id="9220" creationId="{389E838B-7685-02B8-0DEC-BE2DCA0E4222}"/>
          </ac:picMkLst>
        </pc:picChg>
      </pc:sldChg>
      <pc:sldChg chg="add del setBg">
        <pc:chgData name="Deborah Jenkins" userId="3cd02ba5-e528-4585-978d-4fde2b47730a" providerId="ADAL" clId="{7A11FF88-9510-411A-8A24-237C75F87706}" dt="2023-09-19T09:51:27.557" v="110" actId="47"/>
        <pc:sldMkLst>
          <pc:docMk/>
          <pc:sldMk cId="931301183" sldId="629"/>
        </pc:sldMkLst>
      </pc:sldChg>
      <pc:sldChg chg="add del">
        <pc:chgData name="Deborah Jenkins" userId="3cd02ba5-e528-4585-978d-4fde2b47730a" providerId="ADAL" clId="{7A11FF88-9510-411A-8A24-237C75F87706}" dt="2023-09-19T09:51:32.837" v="112" actId="47"/>
        <pc:sldMkLst>
          <pc:docMk/>
          <pc:sldMk cId="4227043797" sldId="630"/>
        </pc:sldMkLst>
      </pc:sldChg>
      <pc:sldChg chg="addSp delSp modSp add mod">
        <pc:chgData name="Deborah Jenkins" userId="3cd02ba5-e528-4585-978d-4fde2b47730a" providerId="ADAL" clId="{7A11FF88-9510-411A-8A24-237C75F87706}" dt="2023-09-19T10:20:08.796" v="255" actId="1076"/>
        <pc:sldMkLst>
          <pc:docMk/>
          <pc:sldMk cId="1490528139" sldId="631"/>
        </pc:sldMkLst>
        <pc:spChg chg="add mod">
          <ac:chgData name="Deborah Jenkins" userId="3cd02ba5-e528-4585-978d-4fde2b47730a" providerId="ADAL" clId="{7A11FF88-9510-411A-8A24-237C75F87706}" dt="2023-09-19T10:20:08.796" v="255" actId="1076"/>
          <ac:spMkLst>
            <pc:docMk/>
            <pc:sldMk cId="1490528139" sldId="631"/>
            <ac:spMk id="2" creationId="{86593429-381E-883C-B0AD-53B6E1666E15}"/>
          </ac:spMkLst>
        </pc:spChg>
        <pc:spChg chg="mod">
          <ac:chgData name="Deborah Jenkins" userId="3cd02ba5-e528-4585-978d-4fde2b47730a" providerId="ADAL" clId="{7A11FF88-9510-411A-8A24-237C75F87706}" dt="2023-09-19T10:20:02.570" v="254" actId="6549"/>
          <ac:spMkLst>
            <pc:docMk/>
            <pc:sldMk cId="1490528139" sldId="631"/>
            <ac:spMk id="4" creationId="{F87B34D3-CF74-F251-B88E-14F79E250091}"/>
          </ac:spMkLst>
        </pc:spChg>
        <pc:spChg chg="del mod">
          <ac:chgData name="Deborah Jenkins" userId="3cd02ba5-e528-4585-978d-4fde2b47730a" providerId="ADAL" clId="{7A11FF88-9510-411A-8A24-237C75F87706}" dt="2023-09-19T09:46:03.651" v="104"/>
          <ac:spMkLst>
            <pc:docMk/>
            <pc:sldMk cId="1490528139" sldId="631"/>
            <ac:spMk id="5" creationId="{066E66B9-5E97-9ABB-EF4B-9D37D0CF9BE5}"/>
          </ac:spMkLst>
        </pc:spChg>
        <pc:spChg chg="mod">
          <ac:chgData name="Deborah Jenkins" userId="3cd02ba5-e528-4585-978d-4fde2b47730a" providerId="ADAL" clId="{7A11FF88-9510-411A-8A24-237C75F87706}" dt="2023-09-19T10:19:48.103" v="241" actId="207"/>
          <ac:spMkLst>
            <pc:docMk/>
            <pc:sldMk cId="1490528139" sldId="631"/>
            <ac:spMk id="6" creationId="{2DDBD4A8-0007-5EFA-628C-3A9FCA50BB6B}"/>
          </ac:spMkLst>
        </pc:spChg>
      </pc:sldChg>
      <pc:sldChg chg="add">
        <pc:chgData name="Deborah Jenkins" userId="3cd02ba5-e528-4585-978d-4fde2b47730a" providerId="ADAL" clId="{7A11FF88-9510-411A-8A24-237C75F87706}" dt="2023-09-19T09:51:30.177" v="111"/>
        <pc:sldMkLst>
          <pc:docMk/>
          <pc:sldMk cId="2020363018" sldId="632"/>
        </pc:sldMkLst>
      </pc:sldChg>
      <pc:sldChg chg="modSp add mod">
        <pc:chgData name="Deborah Jenkins" userId="3cd02ba5-e528-4585-978d-4fde2b47730a" providerId="ADAL" clId="{7A11FF88-9510-411A-8A24-237C75F87706}" dt="2023-09-26T10:10:25.156" v="578" actId="14100"/>
        <pc:sldMkLst>
          <pc:docMk/>
          <pc:sldMk cId="324313652" sldId="633"/>
        </pc:sldMkLst>
        <pc:grpChg chg="mod">
          <ac:chgData name="Deborah Jenkins" userId="3cd02ba5-e528-4585-978d-4fde2b47730a" providerId="ADAL" clId="{7A11FF88-9510-411A-8A24-237C75F87706}" dt="2023-09-26T10:10:25.156" v="578" actId="14100"/>
          <ac:grpSpMkLst>
            <pc:docMk/>
            <pc:sldMk cId="324313652" sldId="633"/>
            <ac:grpSpMk id="2" creationId="{DCDED6B5-8CB9-4115-960C-FED60983F7A5}"/>
          </ac:grpSpMkLst>
        </pc:grpChg>
      </pc:sldChg>
      <pc:sldChg chg="addSp modSp new mod">
        <pc:chgData name="Deborah Jenkins" userId="3cd02ba5-e528-4585-978d-4fde2b47730a" providerId="ADAL" clId="{7A11FF88-9510-411A-8A24-237C75F87706}" dt="2023-09-26T10:12:07.636" v="601" actId="1076"/>
        <pc:sldMkLst>
          <pc:docMk/>
          <pc:sldMk cId="884328391" sldId="634"/>
        </pc:sldMkLst>
        <pc:picChg chg="add mod">
          <ac:chgData name="Deborah Jenkins" userId="3cd02ba5-e528-4585-978d-4fde2b47730a" providerId="ADAL" clId="{7A11FF88-9510-411A-8A24-237C75F87706}" dt="2023-09-26T10:12:07.636" v="601" actId="1076"/>
          <ac:picMkLst>
            <pc:docMk/>
            <pc:sldMk cId="884328391" sldId="634"/>
            <ac:picMk id="3" creationId="{E7BE95E2-C8F8-397D-8F29-C68D89386FE4}"/>
          </ac:picMkLst>
        </pc:picChg>
      </pc:sldChg>
      <pc:sldChg chg="add del">
        <pc:chgData name="Deborah Jenkins" userId="3cd02ba5-e528-4585-978d-4fde2b47730a" providerId="ADAL" clId="{7A11FF88-9510-411A-8A24-237C75F87706}" dt="2023-09-26T10:10:28.786" v="579" actId="47"/>
        <pc:sldMkLst>
          <pc:docMk/>
          <pc:sldMk cId="2612412603" sldId="63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107674-63EC-42EF-AAC6-BBA5B9E267D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A147357-DDBD-4607-A548-5B6BA5653AA0}">
      <dgm:prSet custT="1"/>
      <dgm:spPr/>
      <dgm:t>
        <a:bodyPr/>
        <a:lstStyle/>
        <a:p>
          <a:pPr>
            <a:lnSpc>
              <a:spcPct val="100000"/>
            </a:lnSpc>
          </a:pPr>
          <a:r>
            <a:rPr lang="en-GB" sz="1800" b="0" i="0" baseline="0" dirty="0"/>
            <a:t>Assignments must be submitted to </a:t>
          </a:r>
          <a:r>
            <a:rPr lang="en-GB" sz="1800" b="1" i="0" baseline="0" dirty="0"/>
            <a:t>Moodle</a:t>
          </a:r>
          <a:r>
            <a:rPr lang="en-GB" sz="1800" b="0" i="0" baseline="0" dirty="0"/>
            <a:t> via the </a:t>
          </a:r>
          <a:r>
            <a:rPr lang="en-GB" sz="1800" b="1" i="0" baseline="0" dirty="0"/>
            <a:t>correct</a:t>
          </a:r>
          <a:r>
            <a:rPr lang="en-GB" sz="1800" b="0" i="0" baseline="0" dirty="0"/>
            <a:t> Turnitin portal by the deadlines set.</a:t>
          </a:r>
          <a:br>
            <a:rPr lang="en-GB" sz="1800" b="0" i="0" baseline="0" dirty="0"/>
          </a:br>
          <a:endParaRPr lang="en-US" sz="1800" dirty="0"/>
        </a:p>
      </dgm:t>
    </dgm:pt>
    <dgm:pt modelId="{36F6284E-B507-44B0-8882-E39E0914C674}" type="parTrans" cxnId="{FEC6A2BC-618C-4D0F-BCB7-DAB1C380F63D}">
      <dgm:prSet/>
      <dgm:spPr/>
      <dgm:t>
        <a:bodyPr/>
        <a:lstStyle/>
        <a:p>
          <a:endParaRPr lang="en-US"/>
        </a:p>
      </dgm:t>
    </dgm:pt>
    <dgm:pt modelId="{5802A0D0-894F-41CF-AE03-1474D97114E8}" type="sibTrans" cxnId="{FEC6A2BC-618C-4D0F-BCB7-DAB1C380F63D}">
      <dgm:prSet/>
      <dgm:spPr/>
      <dgm:t>
        <a:bodyPr/>
        <a:lstStyle/>
        <a:p>
          <a:endParaRPr lang="en-US"/>
        </a:p>
      </dgm:t>
    </dgm:pt>
    <dgm:pt modelId="{6522F462-0EC4-4D43-8FD9-D4F89AD094FD}">
      <dgm:prSet custT="1"/>
      <dgm:spPr/>
      <dgm:t>
        <a:bodyPr/>
        <a:lstStyle/>
        <a:p>
          <a:pPr>
            <a:lnSpc>
              <a:spcPct val="100000"/>
            </a:lnSpc>
          </a:pPr>
          <a:r>
            <a:rPr lang="en-GB" sz="1400" b="0" i="0" baseline="0" dirty="0"/>
            <a:t>If you submit your assignment 7 days late you </a:t>
          </a:r>
          <a:r>
            <a:rPr lang="en-GB" sz="1400" b="1" i="0" baseline="0" dirty="0"/>
            <a:t>will be capped at 40%. </a:t>
          </a:r>
          <a:r>
            <a:rPr lang="en-GB" sz="1400" i="0" baseline="0" dirty="0"/>
            <a:t>If you submit your assignment more than </a:t>
          </a:r>
          <a:r>
            <a:rPr lang="en-GB" sz="1400" b="1" i="0" baseline="0" dirty="0">
              <a:solidFill>
                <a:srgbClr val="FF0000"/>
              </a:solidFill>
            </a:rPr>
            <a:t>7 days late you will receive 0. </a:t>
          </a:r>
        </a:p>
        <a:p>
          <a:pPr>
            <a:lnSpc>
              <a:spcPct val="100000"/>
            </a:lnSpc>
          </a:pPr>
          <a:r>
            <a:rPr lang="en-GB" sz="1400" i="0" baseline="0" dirty="0"/>
            <a:t>This goes to exam board and a resit/rework date is allocated. </a:t>
          </a:r>
          <a:endParaRPr lang="en-US" sz="1400" dirty="0"/>
        </a:p>
      </dgm:t>
    </dgm:pt>
    <dgm:pt modelId="{49063736-9A99-4C10-AFF0-83700A06D438}" type="parTrans" cxnId="{365F80F6-4289-4B0C-8D37-3A270C20EA82}">
      <dgm:prSet/>
      <dgm:spPr/>
      <dgm:t>
        <a:bodyPr/>
        <a:lstStyle/>
        <a:p>
          <a:endParaRPr lang="en-US"/>
        </a:p>
      </dgm:t>
    </dgm:pt>
    <dgm:pt modelId="{D819AE5A-A332-40B0-9E91-B507F29F626F}" type="sibTrans" cxnId="{365F80F6-4289-4B0C-8D37-3A270C20EA82}">
      <dgm:prSet/>
      <dgm:spPr/>
      <dgm:t>
        <a:bodyPr/>
        <a:lstStyle/>
        <a:p>
          <a:endParaRPr lang="en-US"/>
        </a:p>
      </dgm:t>
    </dgm:pt>
    <dgm:pt modelId="{FE54DC1E-313E-4535-9C67-ECA2DF5CE620}" type="pres">
      <dgm:prSet presAssocID="{C0107674-63EC-42EF-AAC6-BBA5B9E267DD}" presName="root" presStyleCnt="0">
        <dgm:presLayoutVars>
          <dgm:dir/>
          <dgm:resizeHandles val="exact"/>
        </dgm:presLayoutVars>
      </dgm:prSet>
      <dgm:spPr/>
    </dgm:pt>
    <dgm:pt modelId="{1D60AD55-3A84-452E-91A0-CEC8DBE6904A}" type="pres">
      <dgm:prSet presAssocID="{AA147357-DDBD-4607-A548-5B6BA5653AA0}" presName="compNode" presStyleCnt="0"/>
      <dgm:spPr/>
    </dgm:pt>
    <dgm:pt modelId="{6C00D7A0-D6AD-487B-9DA4-125503967A22}" type="pres">
      <dgm:prSet presAssocID="{AA147357-DDBD-4607-A548-5B6BA5653AA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9B369DD6-3044-49FC-B90E-F59F7F191A43}" type="pres">
      <dgm:prSet presAssocID="{AA147357-DDBD-4607-A548-5B6BA5653AA0}" presName="spaceRect" presStyleCnt="0"/>
      <dgm:spPr/>
    </dgm:pt>
    <dgm:pt modelId="{49D56118-F314-49A1-B7D9-1CADB381EEDB}" type="pres">
      <dgm:prSet presAssocID="{AA147357-DDBD-4607-A548-5B6BA5653AA0}" presName="textRect" presStyleLbl="revTx" presStyleIdx="0" presStyleCnt="2">
        <dgm:presLayoutVars>
          <dgm:chMax val="1"/>
          <dgm:chPref val="1"/>
        </dgm:presLayoutVars>
      </dgm:prSet>
      <dgm:spPr/>
    </dgm:pt>
    <dgm:pt modelId="{421FDE8E-9CAC-4AA4-8BAE-E9C0809E88EA}" type="pres">
      <dgm:prSet presAssocID="{5802A0D0-894F-41CF-AE03-1474D97114E8}" presName="sibTrans" presStyleCnt="0"/>
      <dgm:spPr/>
    </dgm:pt>
    <dgm:pt modelId="{483BA24C-CC8D-4ABA-8AD0-57F102AEFF24}" type="pres">
      <dgm:prSet presAssocID="{6522F462-0EC4-4D43-8FD9-D4F89AD094FD}" presName="compNode" presStyleCnt="0"/>
      <dgm:spPr/>
    </dgm:pt>
    <dgm:pt modelId="{0B12D10A-549F-4532-852F-77402FE15335}" type="pres">
      <dgm:prSet presAssocID="{6522F462-0EC4-4D43-8FD9-D4F89AD094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ck"/>
        </a:ext>
      </dgm:extLst>
    </dgm:pt>
    <dgm:pt modelId="{8ACFA0BC-8FCF-4F55-B92A-57DE488FA719}" type="pres">
      <dgm:prSet presAssocID="{6522F462-0EC4-4D43-8FD9-D4F89AD094FD}" presName="spaceRect" presStyleCnt="0"/>
      <dgm:spPr/>
    </dgm:pt>
    <dgm:pt modelId="{0124D7F2-14FD-4A7F-AD88-8892C754664A}" type="pres">
      <dgm:prSet presAssocID="{6522F462-0EC4-4D43-8FD9-D4F89AD094FD}" presName="textRect" presStyleLbl="revTx" presStyleIdx="1" presStyleCnt="2" custScaleX="98739" custScaleY="151301">
        <dgm:presLayoutVars>
          <dgm:chMax val="1"/>
          <dgm:chPref val="1"/>
        </dgm:presLayoutVars>
      </dgm:prSet>
      <dgm:spPr/>
    </dgm:pt>
  </dgm:ptLst>
  <dgm:cxnLst>
    <dgm:cxn modelId="{2F3C2A03-7B4F-4376-BFFB-B846FBFB9274}" type="presOf" srcId="{C0107674-63EC-42EF-AAC6-BBA5B9E267DD}" destId="{FE54DC1E-313E-4535-9C67-ECA2DF5CE620}" srcOrd="0" destOrd="0" presId="urn:microsoft.com/office/officeart/2018/2/layout/IconLabelList"/>
    <dgm:cxn modelId="{02148939-6136-4AB2-8727-CD10D2E5342E}" type="presOf" srcId="{6522F462-0EC4-4D43-8FD9-D4F89AD094FD}" destId="{0124D7F2-14FD-4A7F-AD88-8892C754664A}" srcOrd="0" destOrd="0" presId="urn:microsoft.com/office/officeart/2018/2/layout/IconLabelList"/>
    <dgm:cxn modelId="{FEC6A2BC-618C-4D0F-BCB7-DAB1C380F63D}" srcId="{C0107674-63EC-42EF-AAC6-BBA5B9E267DD}" destId="{AA147357-DDBD-4607-A548-5B6BA5653AA0}" srcOrd="0" destOrd="0" parTransId="{36F6284E-B507-44B0-8882-E39E0914C674}" sibTransId="{5802A0D0-894F-41CF-AE03-1474D97114E8}"/>
    <dgm:cxn modelId="{CC8247E7-1041-4999-B04A-37D7137D967F}" type="presOf" srcId="{AA147357-DDBD-4607-A548-5B6BA5653AA0}" destId="{49D56118-F314-49A1-B7D9-1CADB381EEDB}" srcOrd="0" destOrd="0" presId="urn:microsoft.com/office/officeart/2018/2/layout/IconLabelList"/>
    <dgm:cxn modelId="{365F80F6-4289-4B0C-8D37-3A270C20EA82}" srcId="{C0107674-63EC-42EF-AAC6-BBA5B9E267DD}" destId="{6522F462-0EC4-4D43-8FD9-D4F89AD094FD}" srcOrd="1" destOrd="0" parTransId="{49063736-9A99-4C10-AFF0-83700A06D438}" sibTransId="{D819AE5A-A332-40B0-9E91-B507F29F626F}"/>
    <dgm:cxn modelId="{0C5BC2E8-59AE-4E8D-80E7-4C6815B4DB2D}" type="presParOf" srcId="{FE54DC1E-313E-4535-9C67-ECA2DF5CE620}" destId="{1D60AD55-3A84-452E-91A0-CEC8DBE6904A}" srcOrd="0" destOrd="0" presId="urn:microsoft.com/office/officeart/2018/2/layout/IconLabelList"/>
    <dgm:cxn modelId="{FDDE5073-28ED-4912-B26D-82AAC4CB9D31}" type="presParOf" srcId="{1D60AD55-3A84-452E-91A0-CEC8DBE6904A}" destId="{6C00D7A0-D6AD-487B-9DA4-125503967A22}" srcOrd="0" destOrd="0" presId="urn:microsoft.com/office/officeart/2018/2/layout/IconLabelList"/>
    <dgm:cxn modelId="{B4131193-8168-4D7D-86F5-F38A2A4DD668}" type="presParOf" srcId="{1D60AD55-3A84-452E-91A0-CEC8DBE6904A}" destId="{9B369DD6-3044-49FC-B90E-F59F7F191A43}" srcOrd="1" destOrd="0" presId="urn:microsoft.com/office/officeart/2018/2/layout/IconLabelList"/>
    <dgm:cxn modelId="{EDDF823C-3DE3-4D18-871D-803B7B885ADD}" type="presParOf" srcId="{1D60AD55-3A84-452E-91A0-CEC8DBE6904A}" destId="{49D56118-F314-49A1-B7D9-1CADB381EEDB}" srcOrd="2" destOrd="0" presId="urn:microsoft.com/office/officeart/2018/2/layout/IconLabelList"/>
    <dgm:cxn modelId="{5F17836A-4A4B-4A36-8014-52F1AF565B28}" type="presParOf" srcId="{FE54DC1E-313E-4535-9C67-ECA2DF5CE620}" destId="{421FDE8E-9CAC-4AA4-8BAE-E9C0809E88EA}" srcOrd="1" destOrd="0" presId="urn:microsoft.com/office/officeart/2018/2/layout/IconLabelList"/>
    <dgm:cxn modelId="{09204A19-C696-479A-B628-EB6745B86BED}" type="presParOf" srcId="{FE54DC1E-313E-4535-9C67-ECA2DF5CE620}" destId="{483BA24C-CC8D-4ABA-8AD0-57F102AEFF24}" srcOrd="2" destOrd="0" presId="urn:microsoft.com/office/officeart/2018/2/layout/IconLabelList"/>
    <dgm:cxn modelId="{37F80393-E097-4B8E-855E-3D86136AF863}" type="presParOf" srcId="{483BA24C-CC8D-4ABA-8AD0-57F102AEFF24}" destId="{0B12D10A-549F-4532-852F-77402FE15335}" srcOrd="0" destOrd="0" presId="urn:microsoft.com/office/officeart/2018/2/layout/IconLabelList"/>
    <dgm:cxn modelId="{99FC3E51-EFC4-45DF-8601-F55F5130E451}" type="presParOf" srcId="{483BA24C-CC8D-4ABA-8AD0-57F102AEFF24}" destId="{8ACFA0BC-8FCF-4F55-B92A-57DE488FA719}" srcOrd="1" destOrd="0" presId="urn:microsoft.com/office/officeart/2018/2/layout/IconLabelList"/>
    <dgm:cxn modelId="{DCDF4853-978F-4821-9B85-875B5FE9F848}" type="presParOf" srcId="{483BA24C-CC8D-4ABA-8AD0-57F102AEFF24}" destId="{0124D7F2-14FD-4A7F-AD88-8892C754664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0D7A0-D6AD-487B-9DA4-125503967A22}">
      <dsp:nvSpPr>
        <dsp:cNvPr id="0" name=""/>
        <dsp:cNvSpPr/>
      </dsp:nvSpPr>
      <dsp:spPr>
        <a:xfrm>
          <a:off x="1557299" y="252471"/>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D56118-F314-49A1-B7D9-1CADB381EEDB}">
      <dsp:nvSpPr>
        <dsp:cNvPr id="0" name=""/>
        <dsp:cNvSpPr/>
      </dsp:nvSpPr>
      <dsp:spPr>
        <a:xfrm>
          <a:off x="369299" y="2744663"/>
          <a:ext cx="4320000" cy="1162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baseline="0" dirty="0"/>
            <a:t>Assignments must be submitted to </a:t>
          </a:r>
          <a:r>
            <a:rPr lang="en-GB" sz="1800" b="1" i="0" kern="1200" baseline="0" dirty="0"/>
            <a:t>Moodle</a:t>
          </a:r>
          <a:r>
            <a:rPr lang="en-GB" sz="1800" b="0" i="0" kern="1200" baseline="0" dirty="0"/>
            <a:t> via the </a:t>
          </a:r>
          <a:r>
            <a:rPr lang="en-GB" sz="1800" b="1" i="0" kern="1200" baseline="0" dirty="0"/>
            <a:t>correct</a:t>
          </a:r>
          <a:r>
            <a:rPr lang="en-GB" sz="1800" b="0" i="0" kern="1200" baseline="0" dirty="0"/>
            <a:t> Turnitin portal by the deadlines set.</a:t>
          </a:r>
          <a:br>
            <a:rPr lang="en-GB" sz="1800" b="0" i="0" kern="1200" baseline="0" dirty="0"/>
          </a:br>
          <a:endParaRPr lang="en-US" sz="1800" kern="1200" dirty="0"/>
        </a:p>
      </dsp:txBody>
      <dsp:txXfrm>
        <a:off x="369299" y="2744663"/>
        <a:ext cx="4320000" cy="1162353"/>
      </dsp:txXfrm>
    </dsp:sp>
    <dsp:sp modelId="{0B12D10A-549F-4532-852F-77402FE15335}">
      <dsp:nvSpPr>
        <dsp:cNvPr id="0" name=""/>
        <dsp:cNvSpPr/>
      </dsp:nvSpPr>
      <dsp:spPr>
        <a:xfrm>
          <a:off x="6633300" y="10339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4D7F2-14FD-4A7F-AD88-8892C754664A}">
      <dsp:nvSpPr>
        <dsp:cNvPr id="0" name=""/>
        <dsp:cNvSpPr/>
      </dsp:nvSpPr>
      <dsp:spPr>
        <a:xfrm>
          <a:off x="5472194" y="2297438"/>
          <a:ext cx="4211736" cy="1758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0" i="0" kern="1200" baseline="0" dirty="0"/>
            <a:t>If you submit your assignment 7 days late you </a:t>
          </a:r>
          <a:r>
            <a:rPr lang="en-GB" sz="1400" b="1" i="0" kern="1200" baseline="0" dirty="0"/>
            <a:t>will be capped at 40%. </a:t>
          </a:r>
          <a:r>
            <a:rPr lang="en-GB" sz="1400" i="0" kern="1200" baseline="0" dirty="0"/>
            <a:t>If you submit your assignment more than </a:t>
          </a:r>
          <a:r>
            <a:rPr lang="en-GB" sz="1400" b="1" i="0" kern="1200" baseline="0" dirty="0">
              <a:solidFill>
                <a:srgbClr val="FF0000"/>
              </a:solidFill>
            </a:rPr>
            <a:t>7 days late you will receive 0. </a:t>
          </a:r>
        </a:p>
        <a:p>
          <a:pPr marL="0" lvl="0" indent="0" algn="ctr" defTabSz="622300">
            <a:lnSpc>
              <a:spcPct val="100000"/>
            </a:lnSpc>
            <a:spcBef>
              <a:spcPct val="0"/>
            </a:spcBef>
            <a:spcAft>
              <a:spcPct val="35000"/>
            </a:spcAft>
            <a:buNone/>
          </a:pPr>
          <a:r>
            <a:rPr lang="en-GB" sz="1400" i="0" kern="1200" baseline="0" dirty="0"/>
            <a:t>This goes to exam board and a resit/rework date is allocated. </a:t>
          </a:r>
          <a:endParaRPr lang="en-US" sz="1400" kern="1200" dirty="0"/>
        </a:p>
      </dsp:txBody>
      <dsp:txXfrm>
        <a:off x="5472194" y="2297438"/>
        <a:ext cx="4211736" cy="175865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3DDEC5-1086-4D5F-8254-79D7C3731955}" type="datetimeFigureOut">
              <a:rPr lang="en-GB" smtClean="0"/>
              <a:t>26/09/2023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60F859-21D4-4F75-87BC-3F0CBCD7954A}" type="slidenum">
              <a:rPr lang="en-GB" smtClean="0"/>
              <a:t>‹#›</a:t>
            </a:fld>
            <a:endParaRPr lang="en-GB"/>
          </a:p>
        </p:txBody>
      </p:sp>
    </p:spTree>
    <p:extLst>
      <p:ext uri="{BB962C8B-B14F-4D97-AF65-F5344CB8AC3E}">
        <p14:creationId xmlns:p14="http://schemas.microsoft.com/office/powerpoint/2010/main" val="3349971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3719374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EB303653-6EBF-B6C8-0B6D-AB38C0435D9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094DE8E-8578-4DC5-9888-EA85E87A10F9}" type="slidenum">
              <a:rPr lang="en-US" altLang="en-US" smtClean="0"/>
              <a:pPr>
                <a:spcBef>
                  <a:spcPct val="0"/>
                </a:spcBef>
              </a:pPr>
              <a:t>15</a:t>
            </a:fld>
            <a:endParaRPr lang="en-US" altLang="en-US"/>
          </a:p>
        </p:txBody>
      </p:sp>
      <p:sp>
        <p:nvSpPr>
          <p:cNvPr id="18435" name="Rectangle 2">
            <a:extLst>
              <a:ext uri="{FF2B5EF4-FFF2-40B4-BE49-F238E27FC236}">
                <a16:creationId xmlns:a16="http://schemas.microsoft.com/office/drawing/2014/main" id="{7EF1FBE6-8A3E-0E63-C162-7CFFCA53F40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CE0865E6-7D01-1E2D-F1BA-8CA16EE1A0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14BCEE48-9CA8-789E-DEDC-4D8CEC159A47}"/>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5D74FA90-538D-5C67-D9AE-B6D863A413C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3316" name="Slide Number Placeholder 3">
            <a:extLst>
              <a:ext uri="{FF2B5EF4-FFF2-40B4-BE49-F238E27FC236}">
                <a16:creationId xmlns:a16="http://schemas.microsoft.com/office/drawing/2014/main" id="{EFCFB9A7-5527-1A09-F98B-297E2C652E0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26F1AD6-390E-4938-ABE2-93DCEB5AABC6}" type="slidenum">
              <a:rPr lang="en-US" altLang="en-US" smtClean="0"/>
              <a:pPr/>
              <a:t>17</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E07DAF61-D5FE-2783-DAFB-4401838DEF81}"/>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D5880CF1-A4DA-0323-C8A3-D8092D99EBE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322E7343-4B9B-A2EF-5880-4863BA31893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84F94C1-D357-4CE7-B2A1-D54B27DA8A42}" type="slidenum">
              <a:rPr lang="en-US" altLang="en-US" smtClean="0"/>
              <a:pPr/>
              <a:t>18</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55E2E975-6852-6089-5F7A-130D13937494}"/>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106A32D2-AC68-76E9-4229-234447426E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Would you know these? Anyone undertaken any of these types of tourism – give examples </a:t>
            </a:r>
          </a:p>
          <a:p>
            <a:pPr>
              <a:lnSpc>
                <a:spcPct val="150000"/>
              </a:lnSpc>
            </a:pPr>
            <a:r>
              <a:rPr lang="en-GB" altLang="en-US">
                <a:latin typeface="Arial" panose="020B0604020202020204" pitchFamily="34" charset="0"/>
              </a:rPr>
              <a:t>Holiday Tourism. – beach holiday </a:t>
            </a:r>
          </a:p>
          <a:p>
            <a:pPr>
              <a:lnSpc>
                <a:spcPct val="150000"/>
              </a:lnSpc>
            </a:pPr>
            <a:r>
              <a:rPr lang="en-GB" altLang="en-US">
                <a:latin typeface="Arial" panose="020B0604020202020204" pitchFamily="34" charset="0"/>
              </a:rPr>
              <a:t>Business Tourism.- </a:t>
            </a:r>
            <a:r>
              <a:rPr lang="en-GB" altLang="en-US">
                <a:solidFill>
                  <a:srgbClr val="666666"/>
                </a:solidFill>
                <a:latin typeface="nunito" pitchFamily="2" charset="0"/>
              </a:rPr>
              <a:t>a form of travel which involves undertaking business activities that are based away from home</a:t>
            </a:r>
            <a:endParaRPr lang="en-GB" altLang="en-US">
              <a:latin typeface="Arial" panose="020B0604020202020204" pitchFamily="34" charset="0"/>
            </a:endParaRPr>
          </a:p>
          <a:p>
            <a:pPr>
              <a:lnSpc>
                <a:spcPct val="150000"/>
              </a:lnSpc>
            </a:pPr>
            <a:r>
              <a:rPr lang="en-GB" altLang="en-US">
                <a:latin typeface="Arial" panose="020B0604020202020204" pitchFamily="34" charset="0"/>
              </a:rPr>
              <a:t>Cultural Tourism. - </a:t>
            </a:r>
            <a:r>
              <a:rPr lang="en-GB" altLang="en-US">
                <a:solidFill>
                  <a:srgbClr val="202124"/>
                </a:solidFill>
                <a:latin typeface="Arial" panose="020B0604020202020204" pitchFamily="34" charset="0"/>
              </a:rPr>
              <a:t>Cultural tourism experiences include architectural and archaeological treasures, culinary activities, festivals or events, historic or heritage, sites, monuments and landmarks, museums and exhibitions, national parks and wildlife sanctuaries, religious venues, temples and churches.</a:t>
            </a:r>
            <a:endParaRPr lang="en-GB" altLang="en-US">
              <a:latin typeface="Arial" panose="020B0604020202020204" pitchFamily="34" charset="0"/>
            </a:endParaRPr>
          </a:p>
          <a:p>
            <a:pPr>
              <a:lnSpc>
                <a:spcPct val="150000"/>
              </a:lnSpc>
            </a:pPr>
            <a:r>
              <a:rPr lang="en-GB" altLang="en-US">
                <a:latin typeface="Arial" panose="020B0604020202020204" pitchFamily="34" charset="0"/>
              </a:rPr>
              <a:t>Eco-tourism. - </a:t>
            </a:r>
            <a:r>
              <a:rPr lang="en-GB" altLang="en-US">
                <a:solidFill>
                  <a:srgbClr val="202124"/>
                </a:solidFill>
                <a:latin typeface="Arial" panose="020B0604020202020204" pitchFamily="34" charset="0"/>
              </a:rPr>
              <a:t> </a:t>
            </a:r>
            <a:r>
              <a:rPr lang="en-GB" altLang="en-US" b="1">
                <a:solidFill>
                  <a:srgbClr val="202124"/>
                </a:solidFill>
                <a:latin typeface="Arial" panose="020B0604020202020204" pitchFamily="34" charset="0"/>
              </a:rPr>
              <a:t>travel to destinations where flora, fauna, and cultural heritage are the primary attractions</a:t>
            </a:r>
            <a:r>
              <a:rPr lang="en-GB" altLang="en-US">
                <a:solidFill>
                  <a:srgbClr val="202124"/>
                </a:solidFill>
                <a:latin typeface="Arial" panose="020B0604020202020204" pitchFamily="34" charset="0"/>
              </a:rPr>
              <a:t>. Ecotourism is intended to offer tourists an insight into the impact of human beings on the environment and to foster a greater appreciation of our natural habitats.</a:t>
            </a:r>
            <a:endParaRPr lang="en-GB" altLang="en-US">
              <a:latin typeface="Arial" panose="020B0604020202020204" pitchFamily="34" charset="0"/>
            </a:endParaRPr>
          </a:p>
          <a:p>
            <a:pPr>
              <a:lnSpc>
                <a:spcPct val="150000"/>
              </a:lnSpc>
            </a:pPr>
            <a:r>
              <a:rPr lang="en-GB" altLang="en-US">
                <a:latin typeface="Arial" panose="020B0604020202020204" pitchFamily="34" charset="0"/>
              </a:rPr>
              <a:t>Spiritual Tourism. Examples of these kinds of trips include the Hajj to Mecca for Muslims, pilgrimages to Jerusalem or the Vatican for Christians, and traveling to Bodh Gaya for Buddhists. Most religious tourists are very motivated to travel, so they are willing to spend more money than the average traveller – pilgrimages visiting sacred sites travel for worship</a:t>
            </a:r>
          </a:p>
          <a:p>
            <a:pPr>
              <a:lnSpc>
                <a:spcPct val="150000"/>
              </a:lnSpc>
            </a:pPr>
            <a:r>
              <a:rPr lang="en-GB" altLang="en-US">
                <a:latin typeface="Arial" panose="020B0604020202020204" pitchFamily="34" charset="0"/>
              </a:rPr>
              <a:t>Sports and activity holidays Tourism. – golf water sports improve wellness cyclingexcursions, hiking up mountains </a:t>
            </a:r>
          </a:p>
          <a:p>
            <a:pPr>
              <a:lnSpc>
                <a:spcPct val="150000"/>
              </a:lnSpc>
            </a:pPr>
            <a:r>
              <a:rPr lang="en-GB" altLang="en-US">
                <a:latin typeface="Arial" panose="020B0604020202020204" pitchFamily="34" charset="0"/>
              </a:rPr>
              <a:t>Extreme sports and “experience” Tourism. What counts as an extreme sport? extreme sports, also known as action sports or alternative sports, sporting events or pursuits characterized by high speeds and high risk. The sports most commonly placed in this group are skateboarding, snowboarding, freestyle skiing, in-line roller-skating, and BMX and mountain biking.</a:t>
            </a:r>
          </a:p>
          <a:p>
            <a:pPr>
              <a:lnSpc>
                <a:spcPct val="150000"/>
              </a:lnSpc>
            </a:pPr>
            <a:r>
              <a:rPr lang="en-GB" altLang="en-US">
                <a:latin typeface="Arial" panose="020B0604020202020204" pitchFamily="34" charset="0"/>
              </a:rPr>
              <a:t>List of Extreme Sports</a:t>
            </a:r>
          </a:p>
          <a:p>
            <a:pPr>
              <a:lnSpc>
                <a:spcPct val="150000"/>
              </a:lnSpc>
            </a:pPr>
            <a:r>
              <a:rPr lang="en-GB" altLang="en-US">
                <a:latin typeface="Arial" panose="020B0604020202020204" pitchFamily="34" charset="0"/>
              </a:rPr>
              <a:t>Abseiling.</a:t>
            </a:r>
          </a:p>
          <a:p>
            <a:pPr>
              <a:lnSpc>
                <a:spcPct val="150000"/>
              </a:lnSpc>
            </a:pPr>
            <a:r>
              <a:rPr lang="en-GB" altLang="en-US">
                <a:latin typeface="Arial" panose="020B0604020202020204" pitchFamily="34" charset="0"/>
              </a:rPr>
              <a:t>Bungee Jumping.</a:t>
            </a:r>
          </a:p>
          <a:p>
            <a:pPr>
              <a:lnSpc>
                <a:spcPct val="150000"/>
              </a:lnSpc>
            </a:pPr>
            <a:r>
              <a:rPr lang="en-GB" altLang="en-US">
                <a:latin typeface="Arial" panose="020B0604020202020204" pitchFamily="34" charset="0"/>
              </a:rPr>
              <a:t>Camping.</a:t>
            </a:r>
          </a:p>
          <a:p>
            <a:pPr>
              <a:lnSpc>
                <a:spcPct val="150000"/>
              </a:lnSpc>
            </a:pPr>
            <a:r>
              <a:rPr lang="en-GB" altLang="en-US">
                <a:latin typeface="Arial" panose="020B0604020202020204" pitchFamily="34" charset="0"/>
              </a:rPr>
              <a:t>Canyoning.</a:t>
            </a:r>
          </a:p>
          <a:p>
            <a:pPr>
              <a:lnSpc>
                <a:spcPct val="150000"/>
              </a:lnSpc>
            </a:pPr>
            <a:r>
              <a:rPr lang="en-GB" altLang="en-US">
                <a:latin typeface="Arial" panose="020B0604020202020204" pitchFamily="34" charset="0"/>
              </a:rPr>
              <a:t>Diving.</a:t>
            </a:r>
          </a:p>
          <a:p>
            <a:pPr>
              <a:lnSpc>
                <a:spcPct val="150000"/>
              </a:lnSpc>
            </a:pPr>
            <a:r>
              <a:rPr lang="en-GB" altLang="en-US">
                <a:latin typeface="Arial" panose="020B0604020202020204" pitchFamily="34" charset="0"/>
              </a:rPr>
              <a:t>Motocross.</a:t>
            </a:r>
          </a:p>
          <a:p>
            <a:pPr>
              <a:lnSpc>
                <a:spcPct val="150000"/>
              </a:lnSpc>
            </a:pPr>
            <a:r>
              <a:rPr lang="en-GB" altLang="en-US">
                <a:latin typeface="Arial" panose="020B0604020202020204" pitchFamily="34" charset="0"/>
              </a:rPr>
              <a:t>Mountain Biking.</a:t>
            </a:r>
          </a:p>
          <a:p>
            <a:pPr>
              <a:lnSpc>
                <a:spcPct val="150000"/>
              </a:lnSpc>
            </a:pPr>
            <a:r>
              <a:rPr lang="en-GB" altLang="en-US">
                <a:latin typeface="Arial" panose="020B0604020202020204" pitchFamily="34" charset="0"/>
              </a:rPr>
              <a:t>Mountaineering.</a:t>
            </a:r>
          </a:p>
          <a:p>
            <a:pPr>
              <a:lnSpc>
                <a:spcPct val="150000"/>
              </a:lnSpc>
            </a:pPr>
            <a:r>
              <a:rPr lang="en-GB" altLang="en-US">
                <a:latin typeface="Arial" panose="020B0604020202020204" pitchFamily="34" charset="0"/>
              </a:rPr>
              <a:t>Event Tourism.</a:t>
            </a:r>
          </a:p>
          <a:p>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ECFFBFA6-54B7-5715-A87A-CA974424DD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85FBBDE-F293-434E-865B-FBE7087BC742}" type="slidenum">
              <a:rPr lang="en-US" altLang="en-US" smtClean="0"/>
              <a:pPr/>
              <a:t>28</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985AE246-E361-D389-D1B8-9516F06014F4}"/>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F3F8CC20-1DC3-1673-DBF2-82EB73F0CCC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9AF38176-4F88-7CB2-B439-E78BC0C59EE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74C55D-B0F3-4BD6-BBB9-5D62A64FF186}" type="slidenum">
              <a:rPr lang="en-US" altLang="en-US" smtClean="0"/>
              <a:pPr/>
              <a:t>29</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D9B318CC-595A-2F86-CBA5-51CB758C44F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3BABD33A-2F8A-9081-8020-CC2E4E1D675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10244" name="Slide Number Placeholder 3">
            <a:extLst>
              <a:ext uri="{FF2B5EF4-FFF2-40B4-BE49-F238E27FC236}">
                <a16:creationId xmlns:a16="http://schemas.microsoft.com/office/drawing/2014/main" id="{4132F829-8011-5703-FB7F-98787AD136D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988BBB-AA6D-407C-8BAD-BD24BCAA86D9}" type="slidenum">
              <a:rPr lang="en-US" altLang="en-US" smtClean="0"/>
              <a:pPr>
                <a:spcBef>
                  <a:spcPct val="0"/>
                </a:spcBef>
              </a:pPr>
              <a:t>32</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8E71068D-E763-8FDA-2E1F-174DAABC9112}"/>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517B4962-FD91-EC45-8CB3-8E75429E073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2DC1E684-0972-9D14-1DA4-9BEE16E5508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C624993-CC51-46B6-ADE8-259858B170D7}" type="slidenum">
              <a:rPr lang="en-US" altLang="en-US" smtClean="0"/>
              <a:pPr/>
              <a:t>33</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75F196EE-568F-CC6E-7733-71379892F38E}"/>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5ADCDA0A-4735-0F84-2137-877D7261C37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925400D4-B655-7922-C565-4B42843B506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CCBCF55-1180-41D1-A00E-409A970AC5DA}" type="slidenum">
              <a:rPr lang="en-US" altLang="en-US" smtClean="0"/>
              <a:pPr/>
              <a:t>38</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26/09/2023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53708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26/09/2023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61301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26/09/2023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27795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26/09/2023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38885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26/09/2023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33702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26/09/2023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34438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26/09/2023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50687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26/09/2023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46010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26/09/2023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96335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26/09/2023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13921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26/09/2023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72760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26/09/2023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40135468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1.svg"/><Relationship Id="rId3" Type="http://schemas.openxmlformats.org/officeDocument/2006/relationships/hyperlink" Target="http://www.pngall.com/laptop-png" TargetMode="External"/><Relationship Id="rId7" Type="http://schemas.openxmlformats.org/officeDocument/2006/relationships/image" Target="../media/image7.svg"/><Relationship Id="rId12" Type="http://schemas.openxmlformats.org/officeDocument/2006/relationships/image" Target="../media/image10.png"/><Relationship Id="rId17" Type="http://schemas.openxmlformats.org/officeDocument/2006/relationships/hyperlink" Target="https://pngimg.com/download/95212" TargetMode="External"/><Relationship Id="rId2" Type="http://schemas.openxmlformats.org/officeDocument/2006/relationships/image" Target="../media/image3.png"/><Relationship Id="rId16"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hyperlink" Target="https://www.freepngimg.com/png/16341-pen-png-hd" TargetMode="External"/><Relationship Id="rId5" Type="http://schemas.openxmlformats.org/officeDocument/2006/relationships/image" Target="../media/image5.svg"/><Relationship Id="rId15" Type="http://schemas.openxmlformats.org/officeDocument/2006/relationships/image" Target="../media/image13.svg"/><Relationship Id="rId10" Type="http://schemas.openxmlformats.org/officeDocument/2006/relationships/image" Target="../media/image9.png"/><Relationship Id="rId4" Type="http://schemas.openxmlformats.org/officeDocument/2006/relationships/image" Target="../media/image4.png"/><Relationship Id="rId9" Type="http://schemas.openxmlformats.org/officeDocument/2006/relationships/hyperlink" Target="http://pngimg.com/download/19225" TargetMode="External"/><Relationship Id="rId14" Type="http://schemas.openxmlformats.org/officeDocument/2006/relationships/image" Target="../media/image12.png"/></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1.svg"/><Relationship Id="rId3" Type="http://schemas.openxmlformats.org/officeDocument/2006/relationships/hyperlink" Target="http://www.pngall.com/laptop-png" TargetMode="External"/><Relationship Id="rId7" Type="http://schemas.openxmlformats.org/officeDocument/2006/relationships/image" Target="../media/image7.svg"/><Relationship Id="rId12"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8.xml"/><Relationship Id="rId6" Type="http://schemas.openxmlformats.org/officeDocument/2006/relationships/image" Target="../media/image6.png"/><Relationship Id="rId11" Type="http://schemas.openxmlformats.org/officeDocument/2006/relationships/hyperlink" Target="https://www.freepngimg.com/png/16341-pen-png-hd" TargetMode="External"/><Relationship Id="rId5" Type="http://schemas.openxmlformats.org/officeDocument/2006/relationships/image" Target="../media/image5.svg"/><Relationship Id="rId15" Type="http://schemas.openxmlformats.org/officeDocument/2006/relationships/image" Target="../media/image13.svg"/><Relationship Id="rId10" Type="http://schemas.openxmlformats.org/officeDocument/2006/relationships/image" Target="../media/image9.png"/><Relationship Id="rId4" Type="http://schemas.openxmlformats.org/officeDocument/2006/relationships/image" Target="../media/image4.png"/><Relationship Id="rId9" Type="http://schemas.openxmlformats.org/officeDocument/2006/relationships/hyperlink" Target="http://pngimg.com/download/19225" TargetMode="External"/><Relationship Id="rId1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en.wikipedia.org/wiki/Matobo_National_Park" TargetMode="External"/><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37.png"/></Relationships>
</file>

<file path=ppt/slides/_rels/slide1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publicdomainpictures.net/view-image.php?image=45310&amp;picture=" TargetMode="External"/><Relationship Id="rId2" Type="http://schemas.openxmlformats.org/officeDocument/2006/relationships/image" Target="../media/image40.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2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53.png"/><Relationship Id="rId1" Type="http://schemas.openxmlformats.org/officeDocument/2006/relationships/slideLayout" Target="../slideLayouts/slideLayout2.xml"/><Relationship Id="rId4" Type="http://schemas.openxmlformats.org/officeDocument/2006/relationships/hyperlink" Target="https://publicdomainpictures.net/view-image.php?image=45310&amp;picture="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3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slideLayout" Target="../slideLayouts/slideLayout2.xml"/><Relationship Id="rId1" Type="http://schemas.openxmlformats.org/officeDocument/2006/relationships/video" Target="https://www.youtube.com/embed/R7u4TlB5VYY?feature=oembed"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hyperlink" Target="https://edition.cnn.com/videos/travel/2019/10/18/history-of-world-expo-dubai-2020-global-gateway-lon-orig.cnn/video/playlists/global-gateway/"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82701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BMTP 4018</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8927124" cy="1754326"/>
          </a:xfrm>
          <a:prstGeom prst="rect">
            <a:avLst/>
          </a:prstGeom>
          <a:noFill/>
        </p:spPr>
        <p:txBody>
          <a:bodyPr wrap="none" rtlCol="0">
            <a:spAutoFit/>
          </a:bodyPr>
          <a:lstStyle/>
          <a:p>
            <a:r>
              <a:rPr lang="en-GB" sz="5400" b="1" dirty="0">
                <a:solidFill>
                  <a:schemeClr val="bg1"/>
                </a:solidFill>
              </a:rPr>
              <a:t>Lecturer: Debbie Jenkins</a:t>
            </a:r>
          </a:p>
          <a:p>
            <a:r>
              <a:rPr lang="en-GB" sz="5400" b="1" dirty="0">
                <a:solidFill>
                  <a:schemeClr val="bg1"/>
                </a:solidFill>
              </a:rPr>
              <a:t>deborah.jenkins@uwtsd.ac.uk</a:t>
            </a:r>
            <a:endParaRPr kumimoji="0" lang="en-GB" sz="5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2" name="Title 1">
            <a:extLst>
              <a:ext uri="{FF2B5EF4-FFF2-40B4-BE49-F238E27FC236}">
                <a16:creationId xmlns:a16="http://schemas.microsoft.com/office/drawing/2014/main" id="{86593429-381E-883C-B0AD-53B6E1666E15}"/>
              </a:ext>
            </a:extLst>
          </p:cNvPr>
          <p:cNvSpPr>
            <a:spLocks noGrp="1"/>
          </p:cNvSpPr>
          <p:nvPr>
            <p:ph type="ctrTitle"/>
          </p:nvPr>
        </p:nvSpPr>
        <p:spPr>
          <a:xfrm>
            <a:off x="386350" y="1108012"/>
            <a:ext cx="9144000" cy="2387600"/>
          </a:xfrm>
        </p:spPr>
        <p:txBody>
          <a:bodyPr/>
          <a:lstStyle/>
          <a:p>
            <a:r>
              <a:rPr lang="en-GB" dirty="0">
                <a:solidFill>
                  <a:schemeClr val="bg1"/>
                </a:solidFill>
              </a:rPr>
              <a:t>Tourism, Events, and Leisure Industry</a:t>
            </a:r>
          </a:p>
        </p:txBody>
      </p:sp>
    </p:spTree>
    <p:extLst>
      <p:ext uri="{BB962C8B-B14F-4D97-AF65-F5344CB8AC3E}">
        <p14:creationId xmlns:p14="http://schemas.microsoft.com/office/powerpoint/2010/main" val="1490528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electronics, computer&#10;&#10;Description automatically generated">
            <a:extLst>
              <a:ext uri="{FF2B5EF4-FFF2-40B4-BE49-F238E27FC236}">
                <a16:creationId xmlns:a16="http://schemas.microsoft.com/office/drawing/2014/main" id="{A2E12AE7-8B49-A478-77A1-D26E6051DC5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824289" y="1125957"/>
            <a:ext cx="3211194" cy="2469297"/>
          </a:xfrm>
          <a:prstGeom prst="rect">
            <a:avLst/>
          </a:prstGeom>
        </p:spPr>
      </p:pic>
      <p:grpSp>
        <p:nvGrpSpPr>
          <p:cNvPr id="5" name="Group 4">
            <a:extLst>
              <a:ext uri="{FF2B5EF4-FFF2-40B4-BE49-F238E27FC236}">
                <a16:creationId xmlns:a16="http://schemas.microsoft.com/office/drawing/2014/main" id="{FAADDCA4-AE2A-4F8F-22FC-FC8C638E0992}"/>
              </a:ext>
            </a:extLst>
          </p:cNvPr>
          <p:cNvGrpSpPr/>
          <p:nvPr/>
        </p:nvGrpSpPr>
        <p:grpSpPr>
          <a:xfrm>
            <a:off x="4745157" y="1291616"/>
            <a:ext cx="1917664" cy="1824830"/>
            <a:chOff x="2627784" y="1593009"/>
            <a:chExt cx="2210544" cy="2256431"/>
          </a:xfrm>
        </p:grpSpPr>
        <p:pic>
          <p:nvPicPr>
            <p:cNvPr id="6" name="Graphic 5" descr="Web cam with solid fill">
              <a:extLst>
                <a:ext uri="{FF2B5EF4-FFF2-40B4-BE49-F238E27FC236}">
                  <a16:creationId xmlns:a16="http://schemas.microsoft.com/office/drawing/2014/main" id="{FE34139F-C1AA-2794-27AF-96EB9206D8A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923928" y="1593009"/>
              <a:ext cx="914400" cy="914400"/>
            </a:xfrm>
            <a:prstGeom prst="rect">
              <a:avLst/>
            </a:prstGeom>
          </p:spPr>
        </p:pic>
        <p:pic>
          <p:nvPicPr>
            <p:cNvPr id="7" name="Graphic 6" descr="Radio microphone with solid fill">
              <a:extLst>
                <a:ext uri="{FF2B5EF4-FFF2-40B4-BE49-F238E27FC236}">
                  <a16:creationId xmlns:a16="http://schemas.microsoft.com/office/drawing/2014/main" id="{CB418963-D7B6-2DD8-AD0C-6234AA756BF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923928" y="2935040"/>
              <a:ext cx="914400" cy="914400"/>
            </a:xfrm>
            <a:prstGeom prst="rect">
              <a:avLst/>
            </a:prstGeom>
          </p:spPr>
        </p:pic>
        <p:cxnSp>
          <p:nvCxnSpPr>
            <p:cNvPr id="8" name="Straight Arrow Connector 7">
              <a:extLst>
                <a:ext uri="{FF2B5EF4-FFF2-40B4-BE49-F238E27FC236}">
                  <a16:creationId xmlns:a16="http://schemas.microsoft.com/office/drawing/2014/main" id="{E26430EC-DF28-A0C0-5865-F56D8E77BF44}"/>
                </a:ext>
              </a:extLst>
            </p:cNvPr>
            <p:cNvCxnSpPr>
              <a:cxnSpLocks/>
            </p:cNvCxnSpPr>
            <p:nvPr/>
          </p:nvCxnSpPr>
          <p:spPr>
            <a:xfrm flipV="1">
              <a:off x="2627784" y="2114253"/>
              <a:ext cx="1296144" cy="762695"/>
            </a:xfrm>
            <a:prstGeom prst="straightConnector1">
              <a:avLst/>
            </a:prstGeom>
            <a:noFill/>
            <a:ln w="9525" cap="flat" cmpd="sng" algn="ctr">
              <a:solidFill>
                <a:srgbClr val="023B59"/>
              </a:solidFill>
              <a:prstDash val="solid"/>
              <a:tailEnd type="triangle"/>
            </a:ln>
            <a:effectLst/>
          </p:spPr>
        </p:cxnSp>
        <p:cxnSp>
          <p:nvCxnSpPr>
            <p:cNvPr id="9" name="Straight Arrow Connector 8">
              <a:extLst>
                <a:ext uri="{FF2B5EF4-FFF2-40B4-BE49-F238E27FC236}">
                  <a16:creationId xmlns:a16="http://schemas.microsoft.com/office/drawing/2014/main" id="{93FBDB2A-57BC-934A-4473-A4D44DB42464}"/>
                </a:ext>
              </a:extLst>
            </p:cNvPr>
            <p:cNvCxnSpPr>
              <a:cxnSpLocks/>
            </p:cNvCxnSpPr>
            <p:nvPr/>
          </p:nvCxnSpPr>
          <p:spPr>
            <a:xfrm>
              <a:off x="2644056" y="2945311"/>
              <a:ext cx="1279872" cy="483689"/>
            </a:xfrm>
            <a:prstGeom prst="straightConnector1">
              <a:avLst/>
            </a:prstGeom>
            <a:noFill/>
            <a:ln w="9525" cap="flat" cmpd="sng" algn="ctr">
              <a:solidFill>
                <a:srgbClr val="023B59"/>
              </a:solidFill>
              <a:prstDash val="solid"/>
              <a:tailEnd type="triangle"/>
            </a:ln>
            <a:effectLst/>
          </p:spPr>
        </p:cxnSp>
      </p:grpSp>
      <p:pic>
        <p:nvPicPr>
          <p:cNvPr id="10" name="Picture 9" descr="A picture containing text, picture frame&#10;&#10;Description automatically generated">
            <a:extLst>
              <a:ext uri="{FF2B5EF4-FFF2-40B4-BE49-F238E27FC236}">
                <a16:creationId xmlns:a16="http://schemas.microsoft.com/office/drawing/2014/main" id="{344CA0BE-411C-94E0-F682-00912B438799}"/>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314422" y="3902420"/>
            <a:ext cx="2455386" cy="1420064"/>
          </a:xfrm>
          <a:prstGeom prst="rect">
            <a:avLst/>
          </a:prstGeom>
        </p:spPr>
      </p:pic>
      <p:pic>
        <p:nvPicPr>
          <p:cNvPr id="11" name="Picture 10" descr="A picture containing writing implement, pen, stationary, light&#10;&#10;Description automatically generated">
            <a:extLst>
              <a:ext uri="{FF2B5EF4-FFF2-40B4-BE49-F238E27FC236}">
                <a16:creationId xmlns:a16="http://schemas.microsoft.com/office/drawing/2014/main" id="{BF6C2867-E51B-0676-ED72-4098317403A4}"/>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rot="13228002">
            <a:off x="6771464" y="3973188"/>
            <a:ext cx="1246137" cy="509656"/>
          </a:xfrm>
          <a:prstGeom prst="rect">
            <a:avLst/>
          </a:prstGeom>
        </p:spPr>
      </p:pic>
      <p:grpSp>
        <p:nvGrpSpPr>
          <p:cNvPr id="12" name="Group 11">
            <a:extLst>
              <a:ext uri="{FF2B5EF4-FFF2-40B4-BE49-F238E27FC236}">
                <a16:creationId xmlns:a16="http://schemas.microsoft.com/office/drawing/2014/main" id="{3D1EFA0C-4D38-3D97-1CDD-13BC71D5EEB6}"/>
              </a:ext>
            </a:extLst>
          </p:cNvPr>
          <p:cNvGrpSpPr/>
          <p:nvPr/>
        </p:nvGrpSpPr>
        <p:grpSpPr>
          <a:xfrm>
            <a:off x="7576737" y="1179832"/>
            <a:ext cx="2125767" cy="2048397"/>
            <a:chOff x="1468397" y="3553322"/>
            <a:chExt cx="2125767" cy="2048397"/>
          </a:xfrm>
        </p:grpSpPr>
        <p:cxnSp>
          <p:nvCxnSpPr>
            <p:cNvPr id="13" name="Straight Arrow Connector 12">
              <a:extLst>
                <a:ext uri="{FF2B5EF4-FFF2-40B4-BE49-F238E27FC236}">
                  <a16:creationId xmlns:a16="http://schemas.microsoft.com/office/drawing/2014/main" id="{1C61350D-9F1A-1F3D-7D30-0017BDB7CC6A}"/>
                </a:ext>
              </a:extLst>
            </p:cNvPr>
            <p:cNvCxnSpPr>
              <a:cxnSpLocks/>
            </p:cNvCxnSpPr>
            <p:nvPr/>
          </p:nvCxnSpPr>
          <p:spPr>
            <a:xfrm flipH="1" flipV="1">
              <a:off x="2339752" y="4023782"/>
              <a:ext cx="1233007" cy="223557"/>
            </a:xfrm>
            <a:prstGeom prst="straightConnector1">
              <a:avLst/>
            </a:prstGeom>
            <a:noFill/>
            <a:ln w="9525" cap="flat" cmpd="sng" algn="ctr">
              <a:solidFill>
                <a:srgbClr val="023B59"/>
              </a:solidFill>
              <a:prstDash val="solid"/>
              <a:tailEnd type="triangle"/>
            </a:ln>
            <a:effectLst/>
          </p:spPr>
        </p:cxnSp>
        <p:cxnSp>
          <p:nvCxnSpPr>
            <p:cNvPr id="14" name="Straight Arrow Connector 13">
              <a:extLst>
                <a:ext uri="{FF2B5EF4-FFF2-40B4-BE49-F238E27FC236}">
                  <a16:creationId xmlns:a16="http://schemas.microsoft.com/office/drawing/2014/main" id="{59468947-1662-B0EC-A5F6-473610A79F93}"/>
                </a:ext>
              </a:extLst>
            </p:cNvPr>
            <p:cNvCxnSpPr>
              <a:cxnSpLocks/>
            </p:cNvCxnSpPr>
            <p:nvPr/>
          </p:nvCxnSpPr>
          <p:spPr>
            <a:xfrm flipH="1">
              <a:off x="2361156" y="4828082"/>
              <a:ext cx="1233008" cy="322437"/>
            </a:xfrm>
            <a:prstGeom prst="straightConnector1">
              <a:avLst/>
            </a:prstGeom>
            <a:noFill/>
            <a:ln w="9525" cap="flat" cmpd="sng" algn="ctr">
              <a:solidFill>
                <a:srgbClr val="023B59"/>
              </a:solidFill>
              <a:prstDash val="solid"/>
              <a:tailEnd type="triangle"/>
            </a:ln>
            <a:effectLst/>
          </p:spPr>
        </p:cxnSp>
        <p:pic>
          <p:nvPicPr>
            <p:cNvPr id="15" name="Graphic 14" descr="Smart Phone with solid fill">
              <a:extLst>
                <a:ext uri="{FF2B5EF4-FFF2-40B4-BE49-F238E27FC236}">
                  <a16:creationId xmlns:a16="http://schemas.microsoft.com/office/drawing/2014/main" id="{F7971F69-FDCA-2F8B-3F15-8B22101FBAD6}"/>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468397" y="3553322"/>
              <a:ext cx="914400" cy="914400"/>
            </a:xfrm>
            <a:prstGeom prst="rect">
              <a:avLst/>
            </a:prstGeom>
          </p:spPr>
        </p:pic>
        <p:pic>
          <p:nvPicPr>
            <p:cNvPr id="16" name="Graphic 15" descr="Closed book with solid fill">
              <a:extLst>
                <a:ext uri="{FF2B5EF4-FFF2-40B4-BE49-F238E27FC236}">
                  <a16:creationId xmlns:a16="http://schemas.microsoft.com/office/drawing/2014/main" id="{0D5267E0-EF47-5F1F-E996-270A04652C9F}"/>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468397" y="4687319"/>
              <a:ext cx="914400" cy="914400"/>
            </a:xfrm>
            <a:prstGeom prst="rect">
              <a:avLst/>
            </a:prstGeom>
          </p:spPr>
        </p:pic>
      </p:grpSp>
      <p:pic>
        <p:nvPicPr>
          <p:cNvPr id="17" name="Picture 16" descr="A picture containing text, scoreboard&#10;&#10;Description automatically generated">
            <a:extLst>
              <a:ext uri="{FF2B5EF4-FFF2-40B4-BE49-F238E27FC236}">
                <a16:creationId xmlns:a16="http://schemas.microsoft.com/office/drawing/2014/main" id="{EE1BAFB3-ACC0-C367-2A76-B9E56460B44B}"/>
              </a:ext>
            </a:extLst>
          </p:cNvPr>
          <p:cNvPicPr>
            <a:picLocks noChangeAspect="1"/>
          </p:cNvPicPr>
          <p:nvPr/>
        </p:nvPicPr>
        <p:blipFill>
          <a:blip r:embed="rId16" cstate="print">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9970191" y="996066"/>
            <a:ext cx="1707257" cy="2415930"/>
          </a:xfrm>
          <a:prstGeom prst="rect">
            <a:avLst/>
          </a:prstGeom>
        </p:spPr>
      </p:pic>
    </p:spTree>
    <p:extLst>
      <p:ext uri="{BB962C8B-B14F-4D97-AF65-F5344CB8AC3E}">
        <p14:creationId xmlns:p14="http://schemas.microsoft.com/office/powerpoint/2010/main" val="2020363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B6B0C8A-44B4-48E0-84CC-DCFC5D023068}"/>
              </a:ext>
            </a:extLst>
          </p:cNvPr>
          <p:cNvSpPr txBox="1">
            <a:spLocks/>
          </p:cNvSpPr>
          <p:nvPr/>
        </p:nvSpPr>
        <p:spPr>
          <a:xfrm>
            <a:off x="1968937" y="81995"/>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solidFill>
                  <a:srgbClr val="1F497D"/>
                </a:solidFill>
                <a:effectLst>
                  <a:outerShdw blurRad="38100" dist="38100" dir="2700000" algn="tl">
                    <a:srgbClr val="000000">
                      <a:alpha val="43137"/>
                    </a:srgbClr>
                  </a:outerShdw>
                </a:effectLst>
                <a:latin typeface="Aharoni" panose="02010803020104030203" pitchFamily="2" charset="-79"/>
                <a:cs typeface="Aharoni" panose="02010803020104030203" pitchFamily="2" charset="-79"/>
              </a:rPr>
              <a:t>What you’ll need</a:t>
            </a:r>
            <a:endParaRPr lang="en-GB" dirty="0">
              <a:solidFill>
                <a:srgbClr val="1F497D"/>
              </a:solidFill>
              <a:effectLst>
                <a:outerShdw blurRad="38100" dist="38100" dir="2700000" algn="tl">
                  <a:srgbClr val="000000">
                    <a:alpha val="43137"/>
                  </a:srgbClr>
                </a:outerShdw>
              </a:effectLst>
              <a:latin typeface="Aharoni" panose="02010803020104030203" pitchFamily="2" charset="-79"/>
              <a:cs typeface="Aharoni" panose="02010803020104030203" pitchFamily="2" charset="-79"/>
            </a:endParaRPr>
          </a:p>
        </p:txBody>
      </p:sp>
      <p:pic>
        <p:nvPicPr>
          <p:cNvPr id="6" name="Picture 5" descr="A picture containing text, electronics, computer&#10;&#10;Description automatically generated">
            <a:extLst>
              <a:ext uri="{FF2B5EF4-FFF2-40B4-BE49-F238E27FC236}">
                <a16:creationId xmlns:a16="http://schemas.microsoft.com/office/drawing/2014/main" id="{622295A7-299F-4E15-BCC4-B40FFB53DDA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570842" y="1738509"/>
            <a:ext cx="2803957" cy="2156146"/>
          </a:xfrm>
          <a:prstGeom prst="rect">
            <a:avLst/>
          </a:prstGeom>
        </p:spPr>
      </p:pic>
      <p:grpSp>
        <p:nvGrpSpPr>
          <p:cNvPr id="8" name="Group 7">
            <a:extLst>
              <a:ext uri="{FF2B5EF4-FFF2-40B4-BE49-F238E27FC236}">
                <a16:creationId xmlns:a16="http://schemas.microsoft.com/office/drawing/2014/main" id="{8336C140-B44E-4599-AFE3-1C1B945CD6AF}"/>
              </a:ext>
            </a:extLst>
          </p:cNvPr>
          <p:cNvGrpSpPr/>
          <p:nvPr/>
        </p:nvGrpSpPr>
        <p:grpSpPr>
          <a:xfrm>
            <a:off x="3904597" y="1452552"/>
            <a:ext cx="1917664" cy="1824830"/>
            <a:chOff x="2627784" y="1593009"/>
            <a:chExt cx="2210544" cy="2256431"/>
          </a:xfrm>
        </p:grpSpPr>
        <p:pic>
          <p:nvPicPr>
            <p:cNvPr id="9" name="Graphic 8" descr="Web cam with solid fill">
              <a:extLst>
                <a:ext uri="{FF2B5EF4-FFF2-40B4-BE49-F238E27FC236}">
                  <a16:creationId xmlns:a16="http://schemas.microsoft.com/office/drawing/2014/main" id="{D7004C0C-FEC6-4F82-81FE-1D8913F12F6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923928" y="1593009"/>
              <a:ext cx="914400" cy="914400"/>
            </a:xfrm>
            <a:prstGeom prst="rect">
              <a:avLst/>
            </a:prstGeom>
          </p:spPr>
        </p:pic>
        <p:pic>
          <p:nvPicPr>
            <p:cNvPr id="10" name="Graphic 9" descr="Radio microphone with solid fill">
              <a:extLst>
                <a:ext uri="{FF2B5EF4-FFF2-40B4-BE49-F238E27FC236}">
                  <a16:creationId xmlns:a16="http://schemas.microsoft.com/office/drawing/2014/main" id="{49A924AD-1FBC-46D1-9A76-64A96163559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923928" y="2935040"/>
              <a:ext cx="914400" cy="914400"/>
            </a:xfrm>
            <a:prstGeom prst="rect">
              <a:avLst/>
            </a:prstGeom>
          </p:spPr>
        </p:pic>
        <p:cxnSp>
          <p:nvCxnSpPr>
            <p:cNvPr id="11" name="Straight Arrow Connector 10">
              <a:extLst>
                <a:ext uri="{FF2B5EF4-FFF2-40B4-BE49-F238E27FC236}">
                  <a16:creationId xmlns:a16="http://schemas.microsoft.com/office/drawing/2014/main" id="{4BEB9266-7B3A-43C1-B208-569C4CC53C30}"/>
                </a:ext>
              </a:extLst>
            </p:cNvPr>
            <p:cNvCxnSpPr>
              <a:cxnSpLocks/>
            </p:cNvCxnSpPr>
            <p:nvPr/>
          </p:nvCxnSpPr>
          <p:spPr>
            <a:xfrm flipV="1">
              <a:off x="2627784" y="2114253"/>
              <a:ext cx="1296144" cy="762695"/>
            </a:xfrm>
            <a:prstGeom prst="straightConnector1">
              <a:avLst/>
            </a:prstGeom>
            <a:noFill/>
            <a:ln w="9525" cap="flat" cmpd="sng" algn="ctr">
              <a:solidFill>
                <a:srgbClr val="023B59"/>
              </a:solidFill>
              <a:prstDash val="solid"/>
              <a:tailEnd type="triangle"/>
            </a:ln>
            <a:effectLst/>
          </p:spPr>
        </p:cxnSp>
        <p:cxnSp>
          <p:nvCxnSpPr>
            <p:cNvPr id="12" name="Straight Arrow Connector 11">
              <a:extLst>
                <a:ext uri="{FF2B5EF4-FFF2-40B4-BE49-F238E27FC236}">
                  <a16:creationId xmlns:a16="http://schemas.microsoft.com/office/drawing/2014/main" id="{AFEAC5AE-AD92-47F6-9752-888DBE189921}"/>
                </a:ext>
              </a:extLst>
            </p:cNvPr>
            <p:cNvCxnSpPr>
              <a:cxnSpLocks/>
            </p:cNvCxnSpPr>
            <p:nvPr/>
          </p:nvCxnSpPr>
          <p:spPr>
            <a:xfrm>
              <a:off x="2644056" y="2945311"/>
              <a:ext cx="1279872" cy="483689"/>
            </a:xfrm>
            <a:prstGeom prst="straightConnector1">
              <a:avLst/>
            </a:prstGeom>
            <a:noFill/>
            <a:ln w="9525" cap="flat" cmpd="sng" algn="ctr">
              <a:solidFill>
                <a:srgbClr val="023B59"/>
              </a:solidFill>
              <a:prstDash val="solid"/>
              <a:tailEnd type="triangle"/>
            </a:ln>
            <a:effectLst/>
          </p:spPr>
        </p:cxnSp>
      </p:grpSp>
      <p:pic>
        <p:nvPicPr>
          <p:cNvPr id="13" name="Picture 12" descr="A picture containing text, picture frame&#10;&#10;Description automatically generated">
            <a:extLst>
              <a:ext uri="{FF2B5EF4-FFF2-40B4-BE49-F238E27FC236}">
                <a16:creationId xmlns:a16="http://schemas.microsoft.com/office/drawing/2014/main" id="{0144FA83-89F9-4AA5-91C1-B114FEEE4A49}"/>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452158" y="4139855"/>
            <a:ext cx="2455386" cy="1420064"/>
          </a:xfrm>
          <a:prstGeom prst="rect">
            <a:avLst/>
          </a:prstGeom>
        </p:spPr>
      </p:pic>
      <p:pic>
        <p:nvPicPr>
          <p:cNvPr id="14" name="Picture 13" descr="A picture containing writing implement, pen, stationary, light&#10;&#10;Description automatically generated">
            <a:extLst>
              <a:ext uri="{FF2B5EF4-FFF2-40B4-BE49-F238E27FC236}">
                <a16:creationId xmlns:a16="http://schemas.microsoft.com/office/drawing/2014/main" id="{7A79626C-F82D-46CC-BF10-6ED63E2FB880}"/>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rot="13228002">
            <a:off x="6082243" y="4175335"/>
            <a:ext cx="1246137" cy="509656"/>
          </a:xfrm>
          <a:prstGeom prst="rect">
            <a:avLst/>
          </a:prstGeom>
        </p:spPr>
      </p:pic>
      <p:grpSp>
        <p:nvGrpSpPr>
          <p:cNvPr id="16" name="Group 15">
            <a:extLst>
              <a:ext uri="{FF2B5EF4-FFF2-40B4-BE49-F238E27FC236}">
                <a16:creationId xmlns:a16="http://schemas.microsoft.com/office/drawing/2014/main" id="{EDD1A332-472E-4146-A529-995CA72FD43A}"/>
              </a:ext>
            </a:extLst>
          </p:cNvPr>
          <p:cNvGrpSpPr/>
          <p:nvPr/>
        </p:nvGrpSpPr>
        <p:grpSpPr>
          <a:xfrm>
            <a:off x="6352059" y="1380604"/>
            <a:ext cx="2125767" cy="2048397"/>
            <a:chOff x="1468397" y="3553322"/>
            <a:chExt cx="2125767" cy="2048397"/>
          </a:xfrm>
        </p:grpSpPr>
        <p:cxnSp>
          <p:nvCxnSpPr>
            <p:cNvPr id="17" name="Straight Arrow Connector 16">
              <a:extLst>
                <a:ext uri="{FF2B5EF4-FFF2-40B4-BE49-F238E27FC236}">
                  <a16:creationId xmlns:a16="http://schemas.microsoft.com/office/drawing/2014/main" id="{1BECDBBF-8553-4713-BD16-88EA6130FE57}"/>
                </a:ext>
              </a:extLst>
            </p:cNvPr>
            <p:cNvCxnSpPr>
              <a:cxnSpLocks/>
            </p:cNvCxnSpPr>
            <p:nvPr/>
          </p:nvCxnSpPr>
          <p:spPr>
            <a:xfrm flipH="1" flipV="1">
              <a:off x="2339752" y="4023782"/>
              <a:ext cx="1233007" cy="223557"/>
            </a:xfrm>
            <a:prstGeom prst="straightConnector1">
              <a:avLst/>
            </a:prstGeom>
            <a:noFill/>
            <a:ln w="9525" cap="flat" cmpd="sng" algn="ctr">
              <a:solidFill>
                <a:srgbClr val="023B59"/>
              </a:solidFill>
              <a:prstDash val="solid"/>
              <a:tailEnd type="triangle"/>
            </a:ln>
            <a:effectLst/>
          </p:spPr>
        </p:cxnSp>
        <p:cxnSp>
          <p:nvCxnSpPr>
            <p:cNvPr id="18" name="Straight Arrow Connector 17">
              <a:extLst>
                <a:ext uri="{FF2B5EF4-FFF2-40B4-BE49-F238E27FC236}">
                  <a16:creationId xmlns:a16="http://schemas.microsoft.com/office/drawing/2014/main" id="{1341B13B-0489-4C7F-B24C-838B38ADF61D}"/>
                </a:ext>
              </a:extLst>
            </p:cNvPr>
            <p:cNvCxnSpPr>
              <a:cxnSpLocks/>
            </p:cNvCxnSpPr>
            <p:nvPr/>
          </p:nvCxnSpPr>
          <p:spPr>
            <a:xfrm flipH="1">
              <a:off x="2361156" y="4828082"/>
              <a:ext cx="1233008" cy="322437"/>
            </a:xfrm>
            <a:prstGeom prst="straightConnector1">
              <a:avLst/>
            </a:prstGeom>
            <a:noFill/>
            <a:ln w="9525" cap="flat" cmpd="sng" algn="ctr">
              <a:solidFill>
                <a:srgbClr val="023B59"/>
              </a:solidFill>
              <a:prstDash val="solid"/>
              <a:tailEnd type="triangle"/>
            </a:ln>
            <a:effectLst/>
          </p:spPr>
        </p:cxnSp>
        <p:pic>
          <p:nvPicPr>
            <p:cNvPr id="19" name="Graphic 18" descr="Smart Phone with solid fill">
              <a:extLst>
                <a:ext uri="{FF2B5EF4-FFF2-40B4-BE49-F238E27FC236}">
                  <a16:creationId xmlns:a16="http://schemas.microsoft.com/office/drawing/2014/main" id="{09561FED-ECBF-4AA3-BD70-42A07F92CFEB}"/>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468397" y="3553322"/>
              <a:ext cx="914400" cy="914400"/>
            </a:xfrm>
            <a:prstGeom prst="rect">
              <a:avLst/>
            </a:prstGeom>
          </p:spPr>
        </p:pic>
        <p:pic>
          <p:nvPicPr>
            <p:cNvPr id="20" name="Graphic 19" descr="Closed book with solid fill">
              <a:extLst>
                <a:ext uri="{FF2B5EF4-FFF2-40B4-BE49-F238E27FC236}">
                  <a16:creationId xmlns:a16="http://schemas.microsoft.com/office/drawing/2014/main" id="{B94202B4-C9D8-4C09-8609-666DDF45BD0E}"/>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468397" y="4687319"/>
              <a:ext cx="914400" cy="914400"/>
            </a:xfrm>
            <a:prstGeom prst="rect">
              <a:avLst/>
            </a:prstGeom>
          </p:spPr>
        </p:pic>
      </p:grpSp>
    </p:spTree>
    <p:extLst>
      <p:ext uri="{BB962C8B-B14F-4D97-AF65-F5344CB8AC3E}">
        <p14:creationId xmlns:p14="http://schemas.microsoft.com/office/powerpoint/2010/main" val="2310473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70A754-9999-44CA-81BE-E5C7ED49F620}"/>
              </a:ext>
            </a:extLst>
          </p:cNvPr>
          <p:cNvSpPr txBox="1"/>
          <p:nvPr/>
        </p:nvSpPr>
        <p:spPr>
          <a:xfrm>
            <a:off x="1202408" y="242855"/>
            <a:ext cx="7632848" cy="1077218"/>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latin typeface="Myriad Pro"/>
              </a:rPr>
              <a:t>Utilise the Leganto </a:t>
            </a:r>
          </a:p>
          <a:p>
            <a:r>
              <a:rPr lang="en-GB" sz="3200" b="1" dirty="0">
                <a:effectLst>
                  <a:outerShdw blurRad="38100" dist="38100" dir="2700000" algn="tl">
                    <a:srgbClr val="000000">
                      <a:alpha val="43137"/>
                    </a:srgbClr>
                  </a:outerShdw>
                </a:effectLst>
                <a:latin typeface="Myriad Pro"/>
              </a:rPr>
              <a:t>Reading Lists </a:t>
            </a:r>
          </a:p>
        </p:txBody>
      </p:sp>
      <p:pic>
        <p:nvPicPr>
          <p:cNvPr id="3" name="Picture 2">
            <a:extLst>
              <a:ext uri="{FF2B5EF4-FFF2-40B4-BE49-F238E27FC236}">
                <a16:creationId xmlns:a16="http://schemas.microsoft.com/office/drawing/2014/main" id="{9F4C7494-45CF-C9C5-BCD8-3C8394D67B40}"/>
              </a:ext>
            </a:extLst>
          </p:cNvPr>
          <p:cNvPicPr>
            <a:picLocks noChangeAspect="1"/>
          </p:cNvPicPr>
          <p:nvPr/>
        </p:nvPicPr>
        <p:blipFill>
          <a:blip r:embed="rId3"/>
          <a:stretch>
            <a:fillRect/>
          </a:stretch>
        </p:blipFill>
        <p:spPr>
          <a:xfrm>
            <a:off x="1899089" y="1320073"/>
            <a:ext cx="6516095" cy="4344063"/>
          </a:xfrm>
          <a:prstGeom prst="rect">
            <a:avLst/>
          </a:prstGeom>
        </p:spPr>
      </p:pic>
    </p:spTree>
    <p:extLst>
      <p:ext uri="{BB962C8B-B14F-4D97-AF65-F5344CB8AC3E}">
        <p14:creationId xmlns:p14="http://schemas.microsoft.com/office/powerpoint/2010/main" val="2180842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F94DA4-C703-474D-8D82-96783D2A47EE}"/>
              </a:ext>
            </a:extLst>
          </p:cNvPr>
          <p:cNvSpPr txBox="1"/>
          <p:nvPr/>
        </p:nvSpPr>
        <p:spPr>
          <a:xfrm>
            <a:off x="799168" y="-664050"/>
            <a:ext cx="3992787" cy="164297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500" b="1" dirty="0">
                <a:effectLst>
                  <a:outerShdw blurRad="38100" dist="38100" dir="2700000" algn="tl">
                    <a:srgbClr val="000000">
                      <a:alpha val="43137"/>
                    </a:srgbClr>
                  </a:outerShdw>
                </a:effectLst>
                <a:latin typeface="+mj-lt"/>
                <a:ea typeface="+mj-ea"/>
                <a:cs typeface="+mj-cs"/>
              </a:rPr>
              <a:t>Module Aim</a:t>
            </a:r>
          </a:p>
        </p:txBody>
      </p:sp>
      <p:sp>
        <p:nvSpPr>
          <p:cNvPr id="2" name="Title 1">
            <a:extLst>
              <a:ext uri="{FF2B5EF4-FFF2-40B4-BE49-F238E27FC236}">
                <a16:creationId xmlns:a16="http://schemas.microsoft.com/office/drawing/2014/main" id="{7344E9D4-DDA8-49BA-A79C-B2959F1B2488}"/>
              </a:ext>
            </a:extLst>
          </p:cNvPr>
          <p:cNvSpPr txBox="1">
            <a:spLocks/>
          </p:cNvSpPr>
          <p:nvPr/>
        </p:nvSpPr>
        <p:spPr>
          <a:xfrm>
            <a:off x="805563" y="1946246"/>
            <a:ext cx="5670738" cy="3130666"/>
          </a:xfrm>
          <a:prstGeom prst="rect">
            <a:avLst/>
          </a:prstGeom>
        </p:spPr>
        <p:txBody>
          <a:bodyPr vert="horz" lIns="91440" tIns="45720" rIns="91440" bIns="45720" rtlCol="0" anchor="t">
            <a:normAutofit fontScale="9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indent="-228600" algn="just">
              <a:lnSpc>
                <a:spcPct val="120000"/>
              </a:lnSpc>
              <a:spcAft>
                <a:spcPts val="600"/>
              </a:spcAft>
              <a:buFont typeface="Arial" panose="020B0604020202020204" pitchFamily="34" charset="0"/>
              <a:buChar char="•"/>
              <a:defRPr/>
            </a:pPr>
            <a:r>
              <a:rPr lang="en-GB" sz="1800" dirty="0">
                <a:solidFill>
                  <a:srgbClr val="000000"/>
                </a:solidFill>
                <a:effectLst/>
                <a:uFill>
                  <a:solidFill>
                    <a:srgbClr val="000000"/>
                  </a:solidFill>
                </a:uFill>
                <a:latin typeface="Calibri" panose="020F0502020204030204" pitchFamily="34" charset="0"/>
                <a:ea typeface="Arial" panose="020B0604020202020204" pitchFamily="34" charset="0"/>
                <a:cs typeface="Calibri" panose="020F0502020204030204" pitchFamily="34" charset="0"/>
              </a:rPr>
              <a:t>To provide the student with a generic knowledge and understanding of the tourism, events and leisure industry focusing on structure, organisation and function and its role within society today, whilst also considering in detail the diverse industry sectors and the geographical, cultural, sociological, environmental, and political impacts of tourism, events, and leisure</a:t>
            </a:r>
          </a:p>
          <a:p>
            <a:pPr algn="just">
              <a:lnSpc>
                <a:spcPct val="90000"/>
              </a:lnSpc>
              <a:spcAft>
                <a:spcPts val="600"/>
              </a:spcAft>
              <a:defRPr/>
            </a:pPr>
            <a:endParaRPr lang="en-US" sz="1700" dirty="0">
              <a:latin typeface="+mn-lt"/>
              <a:ea typeface="+mn-ea"/>
              <a:cs typeface="+mn-cs"/>
            </a:endParaRPr>
          </a:p>
          <a:p>
            <a:pPr indent="-228600" algn="just">
              <a:lnSpc>
                <a:spcPct val="90000"/>
              </a:lnSpc>
              <a:spcAft>
                <a:spcPts val="600"/>
              </a:spcAft>
              <a:buFont typeface="Arial" panose="020B0604020202020204" pitchFamily="34" charset="0"/>
              <a:buChar char="•"/>
              <a:defRPr/>
            </a:pPr>
            <a:endParaRPr lang="en-US" sz="1700" dirty="0">
              <a:latin typeface="+mn-lt"/>
              <a:ea typeface="+mn-ea"/>
              <a:cs typeface="+mn-cs"/>
            </a:endParaRPr>
          </a:p>
          <a:p>
            <a:pPr indent="-228600" algn="just">
              <a:lnSpc>
                <a:spcPct val="90000"/>
              </a:lnSpc>
              <a:spcAft>
                <a:spcPts val="600"/>
              </a:spcAft>
              <a:buFont typeface="Arial" panose="020B0604020202020204" pitchFamily="34" charset="0"/>
              <a:buChar char="•"/>
              <a:defRPr/>
            </a:pPr>
            <a:r>
              <a:rPr lang="en-US" sz="1700" dirty="0">
                <a:latin typeface="+mn-lt"/>
                <a:ea typeface="+mn-ea"/>
                <a:cs typeface="+mn-cs"/>
              </a:rPr>
              <a:t>Go to the module handbook to Familiarise yourself with your module. </a:t>
            </a:r>
          </a:p>
        </p:txBody>
      </p:sp>
      <p:pic>
        <p:nvPicPr>
          <p:cNvPr id="5" name="Picture 4">
            <a:extLst>
              <a:ext uri="{FF2B5EF4-FFF2-40B4-BE49-F238E27FC236}">
                <a16:creationId xmlns:a16="http://schemas.microsoft.com/office/drawing/2014/main" id="{C7D486B1-3117-0812-93F7-68C53795C051}"/>
              </a:ext>
            </a:extLst>
          </p:cNvPr>
          <p:cNvPicPr>
            <a:picLocks noChangeAspect="1"/>
          </p:cNvPicPr>
          <p:nvPr/>
        </p:nvPicPr>
        <p:blipFill rotWithShape="1">
          <a:blip r:embed="rId2"/>
          <a:srcRect l="1781" t="9909" r="85062" b="43516"/>
          <a:stretch/>
        </p:blipFill>
        <p:spPr>
          <a:xfrm rot="641342">
            <a:off x="8026053" y="1708011"/>
            <a:ext cx="2934022" cy="3123904"/>
          </a:xfrm>
          <a:prstGeom prst="rect">
            <a:avLst/>
          </a:prstGeom>
        </p:spPr>
      </p:pic>
    </p:spTree>
    <p:extLst>
      <p:ext uri="{BB962C8B-B14F-4D97-AF65-F5344CB8AC3E}">
        <p14:creationId xmlns:p14="http://schemas.microsoft.com/office/powerpoint/2010/main" val="1309254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F8BC7-A01C-4623-A6E0-4F767B2F8FB6}"/>
              </a:ext>
            </a:extLst>
          </p:cNvPr>
          <p:cNvSpPr txBox="1">
            <a:spLocks/>
          </p:cNvSpPr>
          <p:nvPr/>
        </p:nvSpPr>
        <p:spPr>
          <a:xfrm>
            <a:off x="1804127" y="1"/>
            <a:ext cx="8291264" cy="950157"/>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sysClr val="windowText" lastClr="000000"/>
                </a:solidFill>
                <a:effectLst>
                  <a:outerShdw blurRad="38100" dist="38100" dir="2700000" algn="tl">
                    <a:srgbClr val="000000">
                      <a:alpha val="43137"/>
                    </a:srgbClr>
                  </a:outerShdw>
                </a:effectLst>
              </a:rPr>
              <a:t>Module Assignments &amp; Deadlines</a:t>
            </a:r>
          </a:p>
        </p:txBody>
      </p:sp>
      <p:graphicFrame>
        <p:nvGraphicFramePr>
          <p:cNvPr id="3" name="Table 4">
            <a:extLst>
              <a:ext uri="{FF2B5EF4-FFF2-40B4-BE49-F238E27FC236}">
                <a16:creationId xmlns:a16="http://schemas.microsoft.com/office/drawing/2014/main" id="{C38C6009-3297-4ABD-9EDB-FE6CA6439B23}"/>
              </a:ext>
            </a:extLst>
          </p:cNvPr>
          <p:cNvGraphicFramePr>
            <a:graphicFrameLocks/>
          </p:cNvGraphicFramePr>
          <p:nvPr>
            <p:extLst>
              <p:ext uri="{D42A27DB-BD31-4B8C-83A1-F6EECF244321}">
                <p14:modId xmlns:p14="http://schemas.microsoft.com/office/powerpoint/2010/main" val="2569547037"/>
              </p:ext>
            </p:extLst>
          </p:nvPr>
        </p:nvGraphicFramePr>
        <p:xfrm>
          <a:off x="1950368" y="1109414"/>
          <a:ext cx="8229600" cy="3670662"/>
        </p:xfrm>
        <a:graphic>
          <a:graphicData uri="http://schemas.openxmlformats.org/drawingml/2006/table">
            <a:tbl>
              <a:tblPr firstRow="1" bandRow="1"/>
              <a:tblGrid>
                <a:gridCol w="4114800">
                  <a:extLst>
                    <a:ext uri="{9D8B030D-6E8A-4147-A177-3AD203B41FA5}">
                      <a16:colId xmlns:a16="http://schemas.microsoft.com/office/drawing/2014/main" val="1935312006"/>
                    </a:ext>
                  </a:extLst>
                </a:gridCol>
                <a:gridCol w="4114800">
                  <a:extLst>
                    <a:ext uri="{9D8B030D-6E8A-4147-A177-3AD203B41FA5}">
                      <a16:colId xmlns:a16="http://schemas.microsoft.com/office/drawing/2014/main" val="2067500010"/>
                    </a:ext>
                  </a:extLst>
                </a:gridCol>
              </a:tblGrid>
              <a:tr h="1384662">
                <a:tc>
                  <a:txBody>
                    <a:bodyPr/>
                    <a:lstStyle>
                      <a:lvl1pPr marL="0" algn="l" defTabSz="914400" rtl="0" eaLnBrk="1" latinLnBrk="0" hangingPunct="1">
                        <a:defRPr sz="1800" b="1" kern="1200">
                          <a:solidFill>
                            <a:schemeClr val="lt1"/>
                          </a:solidFill>
                          <a:latin typeface="Myriad Pro"/>
                        </a:defRPr>
                      </a:lvl1pPr>
                      <a:lvl2pPr marL="457200" algn="l" defTabSz="914400" rtl="0" eaLnBrk="1" latinLnBrk="0" hangingPunct="1">
                        <a:defRPr sz="1800" b="1" kern="1200">
                          <a:solidFill>
                            <a:schemeClr val="lt1"/>
                          </a:solidFill>
                          <a:latin typeface="Myriad Pro"/>
                        </a:defRPr>
                      </a:lvl2pPr>
                      <a:lvl3pPr marL="914400" algn="l" defTabSz="914400" rtl="0" eaLnBrk="1" latinLnBrk="0" hangingPunct="1">
                        <a:defRPr sz="1800" b="1" kern="1200">
                          <a:solidFill>
                            <a:schemeClr val="lt1"/>
                          </a:solidFill>
                          <a:latin typeface="Myriad Pro"/>
                        </a:defRPr>
                      </a:lvl3pPr>
                      <a:lvl4pPr marL="1371600" algn="l" defTabSz="914400" rtl="0" eaLnBrk="1" latinLnBrk="0" hangingPunct="1">
                        <a:defRPr sz="1800" b="1" kern="1200">
                          <a:solidFill>
                            <a:schemeClr val="lt1"/>
                          </a:solidFill>
                          <a:latin typeface="Myriad Pro"/>
                        </a:defRPr>
                      </a:lvl4pPr>
                      <a:lvl5pPr marL="1828800" algn="l" defTabSz="914400" rtl="0" eaLnBrk="1" latinLnBrk="0" hangingPunct="1">
                        <a:defRPr sz="1800" b="1" kern="1200">
                          <a:solidFill>
                            <a:schemeClr val="lt1"/>
                          </a:solidFill>
                          <a:latin typeface="Myriad Pro"/>
                        </a:defRPr>
                      </a:lvl5pPr>
                      <a:lvl6pPr marL="2286000" algn="l" defTabSz="914400" rtl="0" eaLnBrk="1" latinLnBrk="0" hangingPunct="1">
                        <a:defRPr sz="1800" b="1" kern="1200">
                          <a:solidFill>
                            <a:schemeClr val="lt1"/>
                          </a:solidFill>
                          <a:latin typeface="Myriad Pro"/>
                        </a:defRPr>
                      </a:lvl6pPr>
                      <a:lvl7pPr marL="2743200" algn="l" defTabSz="914400" rtl="0" eaLnBrk="1" latinLnBrk="0" hangingPunct="1">
                        <a:defRPr sz="1800" b="1" kern="1200">
                          <a:solidFill>
                            <a:schemeClr val="lt1"/>
                          </a:solidFill>
                          <a:latin typeface="Myriad Pro"/>
                        </a:defRPr>
                      </a:lvl7pPr>
                      <a:lvl8pPr marL="3200400" algn="l" defTabSz="914400" rtl="0" eaLnBrk="1" latinLnBrk="0" hangingPunct="1">
                        <a:defRPr sz="1800" b="1" kern="1200">
                          <a:solidFill>
                            <a:schemeClr val="lt1"/>
                          </a:solidFill>
                          <a:latin typeface="Myriad Pro"/>
                        </a:defRPr>
                      </a:lvl8pPr>
                      <a:lvl9pPr marL="3657600" algn="l" defTabSz="914400" rtl="0" eaLnBrk="1" latinLnBrk="0" hangingPunct="1">
                        <a:defRPr sz="1800" b="1" kern="1200">
                          <a:solidFill>
                            <a:schemeClr val="lt1"/>
                          </a:solidFill>
                          <a:latin typeface="Myriad Pro"/>
                        </a:defRPr>
                      </a:lvl9pPr>
                    </a:lstStyle>
                    <a:p>
                      <a:pPr algn="ctr"/>
                      <a:r>
                        <a:rPr lang="en-GB" sz="2400" dirty="0">
                          <a:latin typeface="+mn-lt"/>
                        </a:rPr>
                        <a:t>Assignment 1</a:t>
                      </a:r>
                    </a:p>
                    <a:p>
                      <a:pPr algn="ctr"/>
                      <a:r>
                        <a:rPr lang="en-GB" sz="2400" dirty="0">
                          <a:latin typeface="+mn-lt"/>
                        </a:rPr>
                        <a:t>1500 words REPORT</a:t>
                      </a:r>
                    </a:p>
                    <a:p>
                      <a:pPr algn="ctr"/>
                      <a:r>
                        <a:rPr lang="en-GB" sz="2400" u="sng" dirty="0">
                          <a:latin typeface="+mn-lt"/>
                        </a:rPr>
                        <a:t>50%</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BACC6"/>
                    </a:solidFill>
                  </a:tcPr>
                </a:tc>
                <a:tc>
                  <a:txBody>
                    <a:bodyPr/>
                    <a:lstStyle>
                      <a:lvl1pPr marL="0" algn="l" defTabSz="914400" rtl="0" eaLnBrk="1" latinLnBrk="0" hangingPunct="1">
                        <a:defRPr sz="1800" b="1" kern="1200">
                          <a:solidFill>
                            <a:schemeClr val="lt1"/>
                          </a:solidFill>
                          <a:latin typeface="Myriad Pro"/>
                        </a:defRPr>
                      </a:lvl1pPr>
                      <a:lvl2pPr marL="457200" algn="l" defTabSz="914400" rtl="0" eaLnBrk="1" latinLnBrk="0" hangingPunct="1">
                        <a:defRPr sz="1800" b="1" kern="1200">
                          <a:solidFill>
                            <a:schemeClr val="lt1"/>
                          </a:solidFill>
                          <a:latin typeface="Myriad Pro"/>
                        </a:defRPr>
                      </a:lvl2pPr>
                      <a:lvl3pPr marL="914400" algn="l" defTabSz="914400" rtl="0" eaLnBrk="1" latinLnBrk="0" hangingPunct="1">
                        <a:defRPr sz="1800" b="1" kern="1200">
                          <a:solidFill>
                            <a:schemeClr val="lt1"/>
                          </a:solidFill>
                          <a:latin typeface="Myriad Pro"/>
                        </a:defRPr>
                      </a:lvl3pPr>
                      <a:lvl4pPr marL="1371600" algn="l" defTabSz="914400" rtl="0" eaLnBrk="1" latinLnBrk="0" hangingPunct="1">
                        <a:defRPr sz="1800" b="1" kern="1200">
                          <a:solidFill>
                            <a:schemeClr val="lt1"/>
                          </a:solidFill>
                          <a:latin typeface="Myriad Pro"/>
                        </a:defRPr>
                      </a:lvl4pPr>
                      <a:lvl5pPr marL="1828800" algn="l" defTabSz="914400" rtl="0" eaLnBrk="1" latinLnBrk="0" hangingPunct="1">
                        <a:defRPr sz="1800" b="1" kern="1200">
                          <a:solidFill>
                            <a:schemeClr val="lt1"/>
                          </a:solidFill>
                          <a:latin typeface="Myriad Pro"/>
                        </a:defRPr>
                      </a:lvl5pPr>
                      <a:lvl6pPr marL="2286000" algn="l" defTabSz="914400" rtl="0" eaLnBrk="1" latinLnBrk="0" hangingPunct="1">
                        <a:defRPr sz="1800" b="1" kern="1200">
                          <a:solidFill>
                            <a:schemeClr val="lt1"/>
                          </a:solidFill>
                          <a:latin typeface="Myriad Pro"/>
                        </a:defRPr>
                      </a:lvl6pPr>
                      <a:lvl7pPr marL="2743200" algn="l" defTabSz="914400" rtl="0" eaLnBrk="1" latinLnBrk="0" hangingPunct="1">
                        <a:defRPr sz="1800" b="1" kern="1200">
                          <a:solidFill>
                            <a:schemeClr val="lt1"/>
                          </a:solidFill>
                          <a:latin typeface="Myriad Pro"/>
                        </a:defRPr>
                      </a:lvl7pPr>
                      <a:lvl8pPr marL="3200400" algn="l" defTabSz="914400" rtl="0" eaLnBrk="1" latinLnBrk="0" hangingPunct="1">
                        <a:defRPr sz="1800" b="1" kern="1200">
                          <a:solidFill>
                            <a:schemeClr val="lt1"/>
                          </a:solidFill>
                          <a:latin typeface="Myriad Pro"/>
                        </a:defRPr>
                      </a:lvl8pPr>
                      <a:lvl9pPr marL="3657600" algn="l" defTabSz="914400" rtl="0" eaLnBrk="1" latinLnBrk="0" hangingPunct="1">
                        <a:defRPr sz="1800" b="1" kern="1200">
                          <a:solidFill>
                            <a:schemeClr val="lt1"/>
                          </a:solidFill>
                          <a:latin typeface="Myriad Pro"/>
                        </a:defRPr>
                      </a:lvl9pPr>
                    </a:lstStyle>
                    <a:p>
                      <a:pPr algn="ctr"/>
                      <a:r>
                        <a:rPr lang="en-GB" sz="2400" dirty="0">
                          <a:latin typeface="+mn-lt"/>
                        </a:rPr>
                        <a:t>Assignment 2</a:t>
                      </a:r>
                    </a:p>
                    <a:p>
                      <a:pPr algn="ctr"/>
                      <a:r>
                        <a:rPr lang="en-GB" sz="2400" dirty="0">
                          <a:latin typeface="+mn-lt"/>
                        </a:rPr>
                        <a:t>Group presentation – 5 mins</a:t>
                      </a:r>
                    </a:p>
                    <a:p>
                      <a:pPr algn="ctr"/>
                      <a:r>
                        <a:rPr lang="en-GB" sz="2400" u="sng" dirty="0">
                          <a:latin typeface="+mn-lt"/>
                        </a:rPr>
                        <a:t>50%</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BACC6"/>
                    </a:solidFill>
                  </a:tcPr>
                </a:tc>
                <a:extLst>
                  <a:ext uri="{0D108BD9-81ED-4DB2-BD59-A6C34878D82A}">
                    <a16:rowId xmlns:a16="http://schemas.microsoft.com/office/drawing/2014/main" val="3867102607"/>
                  </a:ext>
                </a:extLst>
              </a:tr>
              <a:tr h="2096220">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r>
                        <a:rPr lang="en-GB" b="1" dirty="0">
                          <a:latin typeface="+mn-lt"/>
                        </a:rPr>
                        <a:t>Deadline: 30 November 2023</a:t>
                      </a:r>
                    </a:p>
                    <a:p>
                      <a:pPr algn="ctr"/>
                      <a:endParaRPr lang="en-GB" b="1" dirty="0">
                        <a:latin typeface="+mn-lt"/>
                      </a:endParaRPr>
                    </a:p>
                    <a:p>
                      <a:pPr algn="ctr"/>
                      <a:r>
                        <a:rPr lang="en-GB" b="1" dirty="0">
                          <a:latin typeface="+mn-lt"/>
                        </a:rPr>
                        <a:t>Upload to Turnitin</a:t>
                      </a:r>
                    </a:p>
                    <a:p>
                      <a:pPr algn="ctr"/>
                      <a:r>
                        <a:rPr lang="en-GB" b="1" dirty="0">
                          <a:latin typeface="+mn-lt"/>
                        </a:rPr>
                        <a:t>Draft upload </a:t>
                      </a:r>
                    </a:p>
                    <a:p>
                      <a:pPr algn="ctr"/>
                      <a:r>
                        <a:rPr lang="en-GB" b="1" dirty="0">
                          <a:latin typeface="+mn-lt"/>
                        </a:rPr>
                        <a:t>Final upload </a:t>
                      </a:r>
                    </a:p>
                    <a:p>
                      <a:pPr algn="ctr"/>
                      <a:r>
                        <a:rPr lang="en-GB" b="1" dirty="0">
                          <a:latin typeface="+mn-lt"/>
                        </a:rPr>
                        <a:t>Marks released within 20 working days </a:t>
                      </a:r>
                    </a:p>
                    <a:p>
                      <a:pPr algn="ctr"/>
                      <a:endParaRPr lang="en-GB" b="1" dirty="0"/>
                    </a:p>
                    <a:p>
                      <a:pPr algn="ctr"/>
                      <a:endParaRPr lang="en-GB" b="1" dirty="0"/>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BACC6">
                        <a:tint val="40000"/>
                      </a:srgbClr>
                    </a:solid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r>
                        <a:rPr lang="en-GB" b="1" dirty="0">
                          <a:latin typeface="+mn-lt"/>
                        </a:rPr>
                        <a:t>Deadline: 18 January 2024</a:t>
                      </a:r>
                    </a:p>
                    <a:p>
                      <a:pPr algn="ctr"/>
                      <a:endParaRPr lang="en-GB" b="1" dirty="0">
                        <a:latin typeface="+mn-lt"/>
                      </a:endParaRPr>
                    </a:p>
                    <a:p>
                      <a:pPr algn="ctr"/>
                      <a:r>
                        <a:rPr lang="en-GB" b="1" dirty="0">
                          <a:latin typeface="+mn-lt"/>
                        </a:rPr>
                        <a:t>Please upload your presentations to Turnitin by the deadline.</a:t>
                      </a:r>
                    </a:p>
                    <a:p>
                      <a:pPr algn="ctr"/>
                      <a:endParaRPr lang="en-GB" b="1" dirty="0">
                        <a:latin typeface="+mn-lt"/>
                      </a:endParaRPr>
                    </a:p>
                    <a:p>
                      <a:pPr algn="ctr"/>
                      <a:r>
                        <a:rPr lang="en-GB" b="1" dirty="0">
                          <a:latin typeface="+mn-lt"/>
                        </a:rPr>
                        <a:t>In class presentation</a:t>
                      </a:r>
                      <a:r>
                        <a:rPr lang="en-GB" b="1" dirty="0"/>
                        <a:t>.  </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BACC6">
                        <a:tint val="40000"/>
                      </a:srgbClr>
                    </a:solidFill>
                  </a:tcPr>
                </a:tc>
                <a:extLst>
                  <a:ext uri="{0D108BD9-81ED-4DB2-BD59-A6C34878D82A}">
                    <a16:rowId xmlns:a16="http://schemas.microsoft.com/office/drawing/2014/main" val="2118762333"/>
                  </a:ext>
                </a:extLst>
              </a:tr>
            </a:tbl>
          </a:graphicData>
        </a:graphic>
      </p:graphicFrame>
      <p:sp>
        <p:nvSpPr>
          <p:cNvPr id="4" name="TextBox 3">
            <a:extLst>
              <a:ext uri="{FF2B5EF4-FFF2-40B4-BE49-F238E27FC236}">
                <a16:creationId xmlns:a16="http://schemas.microsoft.com/office/drawing/2014/main" id="{B18DAE25-C6C8-4F9B-BB79-E612AB043A07}"/>
              </a:ext>
            </a:extLst>
          </p:cNvPr>
          <p:cNvSpPr txBox="1"/>
          <p:nvPr/>
        </p:nvSpPr>
        <p:spPr>
          <a:xfrm>
            <a:off x="3719360" y="5009922"/>
            <a:ext cx="3856037" cy="738664"/>
          </a:xfrm>
          <a:prstGeom prst="rect">
            <a:avLst/>
          </a:prstGeom>
          <a:noFill/>
        </p:spPr>
        <p:txBody>
          <a:bodyPr wrap="square" rtlCol="0">
            <a:spAutoFit/>
          </a:bodyPr>
          <a:lstStyle/>
          <a:p>
            <a:r>
              <a:rPr lang="en-GB" sz="1400" b="1" i="1" dirty="0">
                <a:solidFill>
                  <a:prstClr val="black"/>
                </a:solidFill>
                <a:latin typeface="Myriad Pro"/>
              </a:rPr>
              <a:t>**Please make a note of these in your diary or on your phone calendar so you do not forget.**</a:t>
            </a:r>
          </a:p>
        </p:txBody>
      </p:sp>
    </p:spTree>
    <p:extLst>
      <p:ext uri="{BB962C8B-B14F-4D97-AF65-F5344CB8AC3E}">
        <p14:creationId xmlns:p14="http://schemas.microsoft.com/office/powerpoint/2010/main" val="116003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FF76-6B8B-4453-B178-CCB291CC0B61}"/>
              </a:ext>
            </a:extLst>
          </p:cNvPr>
          <p:cNvSpPr txBox="1">
            <a:spLocks/>
          </p:cNvSpPr>
          <p:nvPr/>
        </p:nvSpPr>
        <p:spPr>
          <a:xfrm>
            <a:off x="1586345" y="-8558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sysClr val="windowText" lastClr="000000"/>
                </a:solidFill>
                <a:effectLst>
                  <a:outerShdw blurRad="38100" dist="38100" dir="2700000" algn="tl">
                    <a:srgbClr val="000000">
                      <a:alpha val="43137"/>
                    </a:srgbClr>
                  </a:outerShdw>
                </a:effectLst>
                <a:latin typeface="Myriad Pro"/>
              </a:rPr>
              <a:t>Assignment Submission</a:t>
            </a:r>
          </a:p>
        </p:txBody>
      </p:sp>
      <p:graphicFrame>
        <p:nvGraphicFramePr>
          <p:cNvPr id="5" name="Content Placeholder 2">
            <a:extLst>
              <a:ext uri="{FF2B5EF4-FFF2-40B4-BE49-F238E27FC236}">
                <a16:creationId xmlns:a16="http://schemas.microsoft.com/office/drawing/2014/main" id="{12B090E6-CA89-6A6E-158A-3551C84EC39F}"/>
              </a:ext>
            </a:extLst>
          </p:cNvPr>
          <p:cNvGraphicFramePr/>
          <p:nvPr>
            <p:extLst>
              <p:ext uri="{D42A27DB-BD31-4B8C-83A1-F6EECF244321}">
                <p14:modId xmlns:p14="http://schemas.microsoft.com/office/powerpoint/2010/main" val="833391462"/>
              </p:ext>
            </p:extLst>
          </p:nvPr>
        </p:nvGraphicFramePr>
        <p:xfrm>
          <a:off x="983673" y="1357745"/>
          <a:ext cx="10134600" cy="4159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521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9E312D6-09A6-4CD4-8CAB-6536E7B7D219}"/>
              </a:ext>
            </a:extLst>
          </p:cNvPr>
          <p:cNvSpPr txBox="1">
            <a:spLocks noChangeArrowheads="1"/>
          </p:cNvSpPr>
          <p:nvPr/>
        </p:nvSpPr>
        <p:spPr>
          <a:xfrm>
            <a:off x="2004061" y="325370"/>
            <a:ext cx="3276451" cy="195684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ct val="0"/>
              </a:spcBef>
              <a:spcAft>
                <a:spcPts val="600"/>
              </a:spcAft>
              <a:buNone/>
            </a:pPr>
            <a:r>
              <a:rPr lang="en-US" altLang="en-US" sz="2600" b="1" dirty="0">
                <a:latin typeface="+mj-lt"/>
                <a:ea typeface="+mj-ea"/>
                <a:cs typeface="+mj-cs"/>
              </a:rPr>
              <a:t>REMEMBER – You must use Harvard Referencing throughout all your assignments.</a:t>
            </a:r>
            <a:endParaRPr lang="en-US" altLang="en-US" sz="2600" dirty="0">
              <a:latin typeface="+mj-lt"/>
              <a:ea typeface="+mj-ea"/>
              <a:cs typeface="+mj-cs"/>
            </a:endParaRPr>
          </a:p>
        </p:txBody>
      </p:sp>
      <p:sp>
        <p:nvSpPr>
          <p:cNvPr id="6" name="Content Placeholder 2">
            <a:extLst>
              <a:ext uri="{FF2B5EF4-FFF2-40B4-BE49-F238E27FC236}">
                <a16:creationId xmlns:a16="http://schemas.microsoft.com/office/drawing/2014/main" id="{92D70A58-6531-4442-92B2-5EDA2743526A}"/>
              </a:ext>
            </a:extLst>
          </p:cNvPr>
          <p:cNvSpPr txBox="1">
            <a:spLocks noChangeArrowheads="1"/>
          </p:cNvSpPr>
          <p:nvPr/>
        </p:nvSpPr>
        <p:spPr bwMode="auto">
          <a:xfrm>
            <a:off x="2004061" y="2872899"/>
            <a:ext cx="3182691"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indent="-228600" algn="just">
              <a:lnSpc>
                <a:spcPct val="100000"/>
              </a:lnSpc>
            </a:pPr>
            <a:r>
              <a:rPr lang="en-US" altLang="en-US" sz="1900" b="1" dirty="0">
                <a:latin typeface="+mn-lt"/>
              </a:rPr>
              <a:t>The handbook is available through accessing your online library account. A copy is also available on the module page on Moodle &amp; in Teams files.</a:t>
            </a:r>
          </a:p>
          <a:p>
            <a:pPr indent="-228600" algn="just">
              <a:lnSpc>
                <a:spcPct val="100000"/>
              </a:lnSpc>
            </a:pPr>
            <a:r>
              <a:rPr lang="en-US" altLang="en-US" sz="1900" b="1" dirty="0">
                <a:latin typeface="+mn-lt"/>
              </a:rPr>
              <a:t>Study skills sessions, books, videos available </a:t>
            </a:r>
          </a:p>
        </p:txBody>
      </p:sp>
      <p:pic>
        <p:nvPicPr>
          <p:cNvPr id="5" name="Picture 3">
            <a:extLst>
              <a:ext uri="{FF2B5EF4-FFF2-40B4-BE49-F238E27FC236}">
                <a16:creationId xmlns:a16="http://schemas.microsoft.com/office/drawing/2014/main" id="{E9F7BC25-1B44-4FA1-90B2-454C1FC5930B}"/>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651" t="2978" r="651" b="22880"/>
          <a:stretch/>
        </p:blipFill>
        <p:spPr bwMode="auto">
          <a:xfrm>
            <a:off x="6911490" y="325370"/>
            <a:ext cx="5159081" cy="53875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0305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53F60E-327A-4994-8ED8-FBD9222E7FAF}"/>
              </a:ext>
            </a:extLst>
          </p:cNvPr>
          <p:cNvSpPr txBox="1"/>
          <p:nvPr/>
        </p:nvSpPr>
        <p:spPr>
          <a:xfrm>
            <a:off x="5847427" y="77070"/>
            <a:ext cx="4483223" cy="1077218"/>
          </a:xfrm>
          <a:prstGeom prst="rect">
            <a:avLst/>
          </a:prstGeom>
          <a:noFill/>
        </p:spPr>
        <p:txBody>
          <a:bodyPr wrap="square">
            <a:spAutoFit/>
          </a:bodyPr>
          <a:lstStyle/>
          <a:p>
            <a:r>
              <a:rPr lang="en-GB" sz="3200" b="1" dirty="0">
                <a:solidFill>
                  <a:schemeClr val="bg1"/>
                </a:solidFill>
                <a:latin typeface="Arial" panose="020B0604020202020204" pitchFamily="34" charset="0"/>
                <a:cs typeface="Arial" panose="020B0604020202020204" pitchFamily="34" charset="0"/>
              </a:rPr>
              <a:t>Let me introduce myself……</a:t>
            </a:r>
            <a:endParaRPr lang="en-GB" sz="3200" dirty="0">
              <a:solidFill>
                <a:schemeClr val="bg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2F7A804-7C7C-46FF-B227-F98584DF4494}"/>
              </a:ext>
            </a:extLst>
          </p:cNvPr>
          <p:cNvPicPr>
            <a:picLocks noChangeAspect="1"/>
          </p:cNvPicPr>
          <p:nvPr/>
        </p:nvPicPr>
        <p:blipFill>
          <a:blip r:embed="rId2"/>
          <a:stretch>
            <a:fillRect/>
          </a:stretch>
        </p:blipFill>
        <p:spPr>
          <a:xfrm>
            <a:off x="5357360" y="1154288"/>
            <a:ext cx="4985168" cy="3431018"/>
          </a:xfrm>
          <a:prstGeom prst="snip2DiagRect">
            <a:avLst>
              <a:gd name="adj1" fmla="val 10854"/>
              <a:gd name="adj2" fmla="val 16667"/>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 name="Picture 1">
            <a:extLst>
              <a:ext uri="{FF2B5EF4-FFF2-40B4-BE49-F238E27FC236}">
                <a16:creationId xmlns:a16="http://schemas.microsoft.com/office/drawing/2014/main" id="{C5F979CA-0D99-4367-9A57-908439391E95}"/>
              </a:ext>
            </a:extLst>
          </p:cNvPr>
          <p:cNvPicPr>
            <a:picLocks noChangeAspect="1"/>
          </p:cNvPicPr>
          <p:nvPr/>
        </p:nvPicPr>
        <p:blipFill>
          <a:blip r:embed="rId3"/>
          <a:stretch>
            <a:fillRect/>
          </a:stretch>
        </p:blipFill>
        <p:spPr>
          <a:xfrm>
            <a:off x="668753" y="1154288"/>
            <a:ext cx="3298729" cy="3293425"/>
          </a:xfrm>
          <a:prstGeom prst="rect">
            <a:avLst/>
          </a:prstGeom>
        </p:spPr>
      </p:pic>
      <p:sp>
        <p:nvSpPr>
          <p:cNvPr id="5" name="TextBox 4">
            <a:extLst>
              <a:ext uri="{FF2B5EF4-FFF2-40B4-BE49-F238E27FC236}">
                <a16:creationId xmlns:a16="http://schemas.microsoft.com/office/drawing/2014/main" id="{A4483FBA-CE3E-497E-A2D5-2FF6FEBBD5FF}"/>
              </a:ext>
            </a:extLst>
          </p:cNvPr>
          <p:cNvSpPr txBox="1"/>
          <p:nvPr/>
        </p:nvSpPr>
        <p:spPr>
          <a:xfrm>
            <a:off x="5190478" y="5290700"/>
            <a:ext cx="5318932" cy="461665"/>
          </a:xfrm>
          <a:prstGeom prst="rect">
            <a:avLst/>
          </a:prstGeom>
          <a:noFill/>
        </p:spPr>
        <p:txBody>
          <a:bodyPr wrap="square" rtlCol="0">
            <a:spAutoFit/>
          </a:bodyPr>
          <a:lstStyle/>
          <a:p>
            <a:r>
              <a:rPr lang="en-GB" sz="2400" dirty="0">
                <a:solidFill>
                  <a:schemeClr val="bg1"/>
                </a:solidFill>
              </a:rPr>
              <a:t>Deborah.jenkins@uwtsd.ac.uk</a:t>
            </a:r>
          </a:p>
        </p:txBody>
      </p:sp>
      <p:sp>
        <p:nvSpPr>
          <p:cNvPr id="7" name="TextBox 6">
            <a:extLst>
              <a:ext uri="{FF2B5EF4-FFF2-40B4-BE49-F238E27FC236}">
                <a16:creationId xmlns:a16="http://schemas.microsoft.com/office/drawing/2014/main" id="{AFFE0713-90A3-13B2-9070-7992377D4B3B}"/>
              </a:ext>
            </a:extLst>
          </p:cNvPr>
          <p:cNvSpPr txBox="1"/>
          <p:nvPr/>
        </p:nvSpPr>
        <p:spPr>
          <a:xfrm>
            <a:off x="1570838" y="4875201"/>
            <a:ext cx="9083180" cy="954107"/>
          </a:xfrm>
          <a:prstGeom prst="rect">
            <a:avLst/>
          </a:prstGeom>
          <a:noFill/>
        </p:spPr>
        <p:txBody>
          <a:bodyPr wrap="square">
            <a:spAutoFit/>
          </a:bodyPr>
          <a:lstStyle/>
          <a:p>
            <a:r>
              <a:rPr lang="fr-FR" sz="2800" b="1" dirty="0" err="1"/>
              <a:t>Lecturer</a:t>
            </a:r>
            <a:r>
              <a:rPr lang="fr-FR" sz="2800" b="1" dirty="0"/>
              <a:t>: Debbie Jenkins</a:t>
            </a:r>
          </a:p>
          <a:p>
            <a:r>
              <a:rPr lang="fr-FR" sz="2800" b="1" dirty="0"/>
              <a:t>deborah.jenkins@uwtsd.ac.uk</a:t>
            </a:r>
            <a:endParaRPr lang="fr-FR" b="1" dirty="0"/>
          </a:p>
        </p:txBody>
      </p:sp>
    </p:spTree>
    <p:extLst>
      <p:ext uri="{BB962C8B-B14F-4D97-AF65-F5344CB8AC3E}">
        <p14:creationId xmlns:p14="http://schemas.microsoft.com/office/powerpoint/2010/main" val="4233781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FF302EB-0F3F-44B7-AD28-463D47E508F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27249"/>
            <a:ext cx="12192000" cy="5754848"/>
          </a:xfrm>
          <a:prstGeom prst="rect">
            <a:avLst/>
          </a:prstGeom>
        </p:spPr>
      </p:pic>
      <p:sp>
        <p:nvSpPr>
          <p:cNvPr id="4" name="TextBox 4"/>
          <p:cNvSpPr txBox="1"/>
          <p:nvPr/>
        </p:nvSpPr>
        <p:spPr>
          <a:xfrm>
            <a:off x="1473324" y="2621719"/>
            <a:ext cx="2611419" cy="1800045"/>
          </a:xfrm>
          <a:prstGeom prst="rect">
            <a:avLst/>
          </a:prstGeom>
        </p:spPr>
        <p:txBody>
          <a:bodyPr lIns="0" tIns="0" rIns="0" bIns="0" rtlCol="0" anchor="t">
            <a:spAutoFit/>
          </a:bodyPr>
          <a:lstStyle/>
          <a:p>
            <a:pPr>
              <a:lnSpc>
                <a:spcPts val="3595"/>
              </a:lnSpc>
            </a:pPr>
            <a:r>
              <a:rPr lang="en-US" sz="2350" spc="23" dirty="0">
                <a:solidFill>
                  <a:schemeClr val="bg1"/>
                </a:solidFill>
                <a:latin typeface="Now Bold"/>
              </a:rPr>
              <a:t>I grew up in Zimbabwe Africa in a family working in hospitality.</a:t>
            </a:r>
          </a:p>
        </p:txBody>
      </p:sp>
      <p:sp>
        <p:nvSpPr>
          <p:cNvPr id="5" name="TextBox 5"/>
          <p:cNvSpPr txBox="1"/>
          <p:nvPr/>
        </p:nvSpPr>
        <p:spPr>
          <a:xfrm>
            <a:off x="4620261" y="2996952"/>
            <a:ext cx="2591439" cy="2073516"/>
          </a:xfrm>
          <a:prstGeom prst="rect">
            <a:avLst/>
          </a:prstGeom>
        </p:spPr>
        <p:txBody>
          <a:bodyPr lIns="0" tIns="0" rIns="0" bIns="0" rtlCol="0" anchor="t">
            <a:spAutoFit/>
          </a:bodyPr>
          <a:lstStyle/>
          <a:p>
            <a:pPr>
              <a:lnSpc>
                <a:spcPts val="3312"/>
              </a:lnSpc>
            </a:pPr>
            <a:r>
              <a:rPr lang="en-US" sz="2165" spc="22" dirty="0">
                <a:solidFill>
                  <a:schemeClr val="bg1"/>
                </a:solidFill>
                <a:latin typeface="Now Bold"/>
              </a:rPr>
              <a:t>Moved to Johannesburg, South Africa age 15 to complete my schooling</a:t>
            </a:r>
          </a:p>
        </p:txBody>
      </p:sp>
      <p:sp>
        <p:nvSpPr>
          <p:cNvPr id="6" name="TextBox 6"/>
          <p:cNvSpPr txBox="1"/>
          <p:nvPr/>
        </p:nvSpPr>
        <p:spPr>
          <a:xfrm>
            <a:off x="7420046" y="3015649"/>
            <a:ext cx="2971460" cy="2146293"/>
          </a:xfrm>
          <a:prstGeom prst="rect">
            <a:avLst/>
          </a:prstGeom>
        </p:spPr>
        <p:txBody>
          <a:bodyPr wrap="square" lIns="0" tIns="0" rIns="0" bIns="0" rtlCol="0" anchor="t">
            <a:spAutoFit/>
          </a:bodyPr>
          <a:lstStyle/>
          <a:p>
            <a:pPr>
              <a:lnSpc>
                <a:spcPts val="3399"/>
              </a:lnSpc>
            </a:pPr>
            <a:r>
              <a:rPr lang="en-US" sz="2222" spc="22" dirty="0">
                <a:solidFill>
                  <a:schemeClr val="bg1"/>
                </a:solidFill>
                <a:latin typeface="Now Bold"/>
              </a:rPr>
              <a:t>At 18, I came to Swansea, Wales and joined a University degree course in Travel &amp; Tourism Management</a:t>
            </a:r>
            <a:r>
              <a:rPr lang="en-US" sz="2222" spc="22" dirty="0">
                <a:solidFill>
                  <a:srgbClr val="000000"/>
                </a:solidFill>
                <a:latin typeface="Now Bold"/>
              </a:rPr>
              <a:t>.</a:t>
            </a:r>
          </a:p>
        </p:txBody>
      </p:sp>
      <p:sp>
        <p:nvSpPr>
          <p:cNvPr id="2" name="TextBox 1">
            <a:extLst>
              <a:ext uri="{FF2B5EF4-FFF2-40B4-BE49-F238E27FC236}">
                <a16:creationId xmlns:a16="http://schemas.microsoft.com/office/drawing/2014/main" id="{E145DBCC-7131-5F3A-13DC-3B6AB67FE7CC}"/>
              </a:ext>
            </a:extLst>
          </p:cNvPr>
          <p:cNvSpPr txBox="1"/>
          <p:nvPr/>
        </p:nvSpPr>
        <p:spPr>
          <a:xfrm>
            <a:off x="3033398" y="208067"/>
            <a:ext cx="5237781" cy="584775"/>
          </a:xfrm>
          <a:prstGeom prst="rect">
            <a:avLst/>
          </a:prstGeom>
          <a:noFill/>
        </p:spPr>
        <p:txBody>
          <a:bodyPr wrap="none" rtlCol="0">
            <a:spAutoFit/>
          </a:bodyPr>
          <a:lstStyle/>
          <a:p>
            <a:r>
              <a:rPr lang="en-GB" sz="3200" dirty="0">
                <a:solidFill>
                  <a:schemeClr val="bg2"/>
                </a:solidFill>
              </a:rPr>
              <a:t>deborah.jenkins@uwtsd.ac.uk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5FF7E0D-52DF-4091-8DE3-718B37A080AA}"/>
              </a:ext>
            </a:extLst>
          </p:cNvPr>
          <p:cNvPicPr>
            <a:picLocks noChangeAspect="1"/>
          </p:cNvPicPr>
          <p:nvPr/>
        </p:nvPicPr>
        <p:blipFill>
          <a:blip r:embed="rId2"/>
          <a:stretch>
            <a:fillRect/>
          </a:stretch>
        </p:blipFill>
        <p:spPr>
          <a:xfrm>
            <a:off x="10372657" y="4241412"/>
            <a:ext cx="1526151" cy="1338044"/>
          </a:xfrm>
          <a:prstGeom prst="rect">
            <a:avLst/>
          </a:prstGeom>
        </p:spPr>
      </p:pic>
      <p:pic>
        <p:nvPicPr>
          <p:cNvPr id="2" name="Picture 1">
            <a:extLst>
              <a:ext uri="{FF2B5EF4-FFF2-40B4-BE49-F238E27FC236}">
                <a16:creationId xmlns:a16="http://schemas.microsoft.com/office/drawing/2014/main" id="{993F67CD-E7C0-47D9-839C-9CCCC4B7931B}"/>
              </a:ext>
            </a:extLst>
          </p:cNvPr>
          <p:cNvPicPr>
            <a:picLocks noChangeAspect="1"/>
          </p:cNvPicPr>
          <p:nvPr/>
        </p:nvPicPr>
        <p:blipFill>
          <a:blip r:embed="rId3"/>
          <a:stretch>
            <a:fillRect/>
          </a:stretch>
        </p:blipFill>
        <p:spPr>
          <a:xfrm>
            <a:off x="945283" y="0"/>
            <a:ext cx="3962743" cy="3511600"/>
          </a:xfrm>
          <a:prstGeom prst="rect">
            <a:avLst/>
          </a:prstGeom>
        </p:spPr>
      </p:pic>
      <p:pic>
        <p:nvPicPr>
          <p:cNvPr id="3" name="Picture 2">
            <a:extLst>
              <a:ext uri="{FF2B5EF4-FFF2-40B4-BE49-F238E27FC236}">
                <a16:creationId xmlns:a16="http://schemas.microsoft.com/office/drawing/2014/main" id="{C3229000-70CB-46E6-B468-9B9C6D126D58}"/>
              </a:ext>
            </a:extLst>
          </p:cNvPr>
          <p:cNvPicPr>
            <a:picLocks noChangeAspect="1"/>
          </p:cNvPicPr>
          <p:nvPr/>
        </p:nvPicPr>
        <p:blipFill>
          <a:blip r:embed="rId4"/>
          <a:stretch>
            <a:fillRect/>
          </a:stretch>
        </p:blipFill>
        <p:spPr>
          <a:xfrm>
            <a:off x="945283" y="3152163"/>
            <a:ext cx="4083776" cy="2962868"/>
          </a:xfrm>
          <a:prstGeom prst="rect">
            <a:avLst/>
          </a:prstGeom>
        </p:spPr>
      </p:pic>
      <p:grpSp>
        <p:nvGrpSpPr>
          <p:cNvPr id="4" name="Group 2">
            <a:extLst>
              <a:ext uri="{FF2B5EF4-FFF2-40B4-BE49-F238E27FC236}">
                <a16:creationId xmlns:a16="http://schemas.microsoft.com/office/drawing/2014/main" id="{6810013F-C35C-4C17-B7FD-F31F93ECE0DB}"/>
              </a:ext>
            </a:extLst>
          </p:cNvPr>
          <p:cNvGrpSpPr/>
          <p:nvPr/>
        </p:nvGrpSpPr>
        <p:grpSpPr>
          <a:xfrm>
            <a:off x="5802322" y="261946"/>
            <a:ext cx="4679071" cy="5268622"/>
            <a:chOff x="-3020288" y="77201"/>
            <a:chExt cx="12477520" cy="12984540"/>
          </a:xfrm>
        </p:grpSpPr>
        <p:sp>
          <p:nvSpPr>
            <p:cNvPr id="5" name="TextBox 3">
              <a:extLst>
                <a:ext uri="{FF2B5EF4-FFF2-40B4-BE49-F238E27FC236}">
                  <a16:creationId xmlns:a16="http://schemas.microsoft.com/office/drawing/2014/main" id="{16BCF36D-0C15-4ACC-9571-7D082AA79CBB}"/>
                </a:ext>
              </a:extLst>
            </p:cNvPr>
            <p:cNvSpPr txBox="1"/>
            <p:nvPr/>
          </p:nvSpPr>
          <p:spPr>
            <a:xfrm>
              <a:off x="-1765216" y="77201"/>
              <a:ext cx="11043542" cy="2092241"/>
            </a:xfrm>
            <a:prstGeom prst="rect">
              <a:avLst/>
            </a:prstGeom>
          </p:spPr>
          <p:txBody>
            <a:bodyPr wrap="square" lIns="0" tIns="0" rIns="0" bIns="0" rtlCol="0" anchor="t">
              <a:spAutoFit/>
            </a:bodyPr>
            <a:lstStyle/>
            <a:p>
              <a:pPr algn="ctr">
                <a:lnSpc>
                  <a:spcPts val="3283"/>
                </a:lnSpc>
              </a:pPr>
              <a:r>
                <a:rPr lang="en-US" sz="3200" dirty="0">
                  <a:latin typeface="Calibri" panose="020F0502020204030204" pitchFamily="34" charset="0"/>
                  <a:cs typeface="Calibri" panose="020F0502020204030204" pitchFamily="34" charset="0"/>
                </a:rPr>
                <a:t>(HND) Degree Tourism &amp; </a:t>
              </a:r>
            </a:p>
            <a:p>
              <a:pPr algn="ctr">
                <a:lnSpc>
                  <a:spcPts val="3283"/>
                </a:lnSpc>
              </a:pPr>
              <a:r>
                <a:rPr lang="en-US" sz="3200" dirty="0">
                  <a:latin typeface="Calibri" panose="020F0502020204030204" pitchFamily="34" charset="0"/>
                  <a:cs typeface="Calibri" panose="020F0502020204030204" pitchFamily="34" charset="0"/>
                </a:rPr>
                <a:t>Business Management</a:t>
              </a:r>
            </a:p>
          </p:txBody>
        </p:sp>
        <p:sp>
          <p:nvSpPr>
            <p:cNvPr id="6" name="TextBox 4">
              <a:extLst>
                <a:ext uri="{FF2B5EF4-FFF2-40B4-BE49-F238E27FC236}">
                  <a16:creationId xmlns:a16="http://schemas.microsoft.com/office/drawing/2014/main" id="{CBD22CE7-4C7B-43E4-AF74-08517E4B47C3}"/>
                </a:ext>
              </a:extLst>
            </p:cNvPr>
            <p:cNvSpPr txBox="1"/>
            <p:nvPr/>
          </p:nvSpPr>
          <p:spPr>
            <a:xfrm>
              <a:off x="-3020288" y="4255363"/>
              <a:ext cx="12477520" cy="8806378"/>
            </a:xfrm>
            <a:prstGeom prst="rect">
              <a:avLst/>
            </a:prstGeom>
          </p:spPr>
          <p:txBody>
            <a:bodyPr wrap="square" lIns="0" tIns="0" rIns="0" bIns="0" rtlCol="0" anchor="t">
              <a:spAutoFit/>
            </a:bodyPr>
            <a:lstStyle/>
            <a:p>
              <a:pPr marL="488860" lvl="1" indent="-244430" algn="ctr">
                <a:lnSpc>
                  <a:spcPts val="3464"/>
                </a:lnSpc>
                <a:buFont typeface="Arial"/>
                <a:buChar char="•"/>
              </a:pPr>
              <a:r>
                <a:rPr lang="en-US" sz="2800" spc="23" dirty="0">
                  <a:latin typeface="Now"/>
                </a:rPr>
                <a:t>placement in Florida Disney World </a:t>
              </a:r>
            </a:p>
            <a:p>
              <a:pPr marL="488860" lvl="1" indent="-244430" algn="ctr">
                <a:lnSpc>
                  <a:spcPts val="3464"/>
                </a:lnSpc>
                <a:buFont typeface="Arial"/>
                <a:buChar char="•"/>
              </a:pPr>
              <a:endParaRPr lang="en-US" sz="2800" spc="23" dirty="0">
                <a:latin typeface="Now"/>
              </a:endParaRPr>
            </a:p>
            <a:p>
              <a:pPr marL="488861" lvl="1" indent="-244431" algn="ctr">
                <a:lnSpc>
                  <a:spcPts val="3464"/>
                </a:lnSpc>
                <a:buFont typeface="Arial"/>
                <a:buChar char="•"/>
              </a:pPr>
              <a:r>
                <a:rPr lang="en-US" sz="2800" spc="23" dirty="0">
                  <a:latin typeface="Now"/>
                </a:rPr>
                <a:t>placement in Gold Reef City, Johannesburg</a:t>
              </a:r>
              <a:r>
                <a:rPr lang="en-US" sz="2800" spc="23" dirty="0">
                  <a:solidFill>
                    <a:schemeClr val="bg1"/>
                  </a:solidFill>
                  <a:latin typeface="Now"/>
                </a:rPr>
                <a:t>, </a:t>
              </a:r>
            </a:p>
            <a:p>
              <a:pPr marL="488861" lvl="1" indent="-244431" algn="ctr">
                <a:lnSpc>
                  <a:spcPts val="3464"/>
                </a:lnSpc>
                <a:buFont typeface="Arial"/>
                <a:buChar char="•"/>
              </a:pPr>
              <a:r>
                <a:rPr lang="en-US" sz="2800" spc="23" dirty="0">
                  <a:solidFill>
                    <a:schemeClr val="bg1"/>
                  </a:solidFill>
                  <a:latin typeface="Now"/>
                </a:rPr>
                <a:t>S</a:t>
              </a:r>
            </a:p>
            <a:p>
              <a:pPr marL="488861" lvl="1" indent="-244431" algn="ctr">
                <a:lnSpc>
                  <a:spcPts val="3464"/>
                </a:lnSpc>
                <a:buFont typeface="Arial"/>
                <a:buChar char="•"/>
              </a:pPr>
              <a:r>
                <a:rPr lang="en-US" sz="2800" spc="23" dirty="0">
                  <a:latin typeface="Now"/>
                </a:rPr>
                <a:t>Field trips: Malta, Portugal, Paris, London</a:t>
              </a:r>
            </a:p>
          </p:txBody>
        </p:sp>
      </p:grpSp>
    </p:spTree>
    <p:extLst>
      <p:ext uri="{BB962C8B-B14F-4D97-AF65-F5344CB8AC3E}">
        <p14:creationId xmlns:p14="http://schemas.microsoft.com/office/powerpoint/2010/main" val="2856697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a:extLst>
              <a:ext uri="{FF2B5EF4-FFF2-40B4-BE49-F238E27FC236}">
                <a16:creationId xmlns:a16="http://schemas.microsoft.com/office/drawing/2014/main" id="{DCDED6B5-8CB9-4115-960C-FED60983F7A5}"/>
              </a:ext>
            </a:extLst>
          </p:cNvPr>
          <p:cNvGrpSpPr/>
          <p:nvPr/>
        </p:nvGrpSpPr>
        <p:grpSpPr>
          <a:xfrm>
            <a:off x="660503" y="298414"/>
            <a:ext cx="4836848" cy="6559586"/>
            <a:chOff x="478699" y="-2274571"/>
            <a:chExt cx="11026476" cy="10345314"/>
          </a:xfrm>
        </p:grpSpPr>
        <p:sp>
          <p:nvSpPr>
            <p:cNvPr id="3" name="TextBox 4">
              <a:extLst>
                <a:ext uri="{FF2B5EF4-FFF2-40B4-BE49-F238E27FC236}">
                  <a16:creationId xmlns:a16="http://schemas.microsoft.com/office/drawing/2014/main" id="{C9AD30DD-195F-4152-9901-A2BA387383DA}"/>
                </a:ext>
              </a:extLst>
            </p:cNvPr>
            <p:cNvSpPr txBox="1"/>
            <p:nvPr/>
          </p:nvSpPr>
          <p:spPr>
            <a:xfrm>
              <a:off x="478699" y="-2274571"/>
              <a:ext cx="10966289" cy="3863950"/>
            </a:xfrm>
            <a:prstGeom prst="rect">
              <a:avLst/>
            </a:prstGeom>
          </p:spPr>
          <p:txBody>
            <a:bodyPr lIns="0" tIns="0" rIns="0" bIns="0" rtlCol="0" anchor="t">
              <a:spAutoFit/>
            </a:bodyPr>
            <a:lstStyle/>
            <a:p>
              <a:pPr algn="ctr">
                <a:lnSpc>
                  <a:spcPts val="4820"/>
                </a:lnSpc>
                <a:spcBef>
                  <a:spcPct val="0"/>
                </a:spcBef>
              </a:pPr>
              <a:r>
                <a:rPr lang="en-US" sz="4590" dirty="0">
                  <a:solidFill>
                    <a:srgbClr val="8D6433"/>
                  </a:solidFill>
                  <a:latin typeface="Shrikhand Italics"/>
                </a:rPr>
                <a:t>Worked in different  industries</a:t>
              </a:r>
            </a:p>
          </p:txBody>
        </p:sp>
        <p:sp>
          <p:nvSpPr>
            <p:cNvPr id="4" name="TextBox 5">
              <a:extLst>
                <a:ext uri="{FF2B5EF4-FFF2-40B4-BE49-F238E27FC236}">
                  <a16:creationId xmlns:a16="http://schemas.microsoft.com/office/drawing/2014/main" id="{2F67C09E-6D3A-435C-BD3B-DC6297001578}"/>
                </a:ext>
              </a:extLst>
            </p:cNvPr>
            <p:cNvSpPr txBox="1"/>
            <p:nvPr/>
          </p:nvSpPr>
          <p:spPr>
            <a:xfrm>
              <a:off x="538886" y="1240900"/>
              <a:ext cx="10966289" cy="6829843"/>
            </a:xfrm>
            <a:prstGeom prst="rect">
              <a:avLst/>
            </a:prstGeom>
          </p:spPr>
          <p:txBody>
            <a:bodyPr lIns="0" tIns="0" rIns="0" bIns="0" rtlCol="0" anchor="t">
              <a:spAutoFit/>
            </a:bodyPr>
            <a:lstStyle/>
            <a:p>
              <a:pPr algn="ctr">
                <a:lnSpc>
                  <a:spcPct val="150000"/>
                </a:lnSpc>
              </a:pPr>
              <a:r>
                <a:rPr lang="en-US" sz="2400" spc="20" dirty="0">
                  <a:latin typeface="Calibri" panose="020F0502020204030204" pitchFamily="34" charset="0"/>
                  <a:cs typeface="Calibri" panose="020F0502020204030204" pitchFamily="34" charset="0"/>
                </a:rPr>
                <a:t>Advertising industry - Radio, magazines, Newspaper and TV</a:t>
              </a:r>
            </a:p>
            <a:p>
              <a:pPr algn="ctr">
                <a:lnSpc>
                  <a:spcPct val="150000"/>
                </a:lnSpc>
              </a:pPr>
              <a:r>
                <a:rPr lang="en-US" sz="2400" spc="20" dirty="0">
                  <a:latin typeface="Calibri" panose="020F0502020204030204" pitchFamily="34" charset="0"/>
                  <a:cs typeface="Calibri" panose="020F0502020204030204" pitchFamily="34" charset="0"/>
                </a:rPr>
                <a:t>Recruitment   </a:t>
              </a:r>
            </a:p>
            <a:p>
              <a:pPr algn="ctr">
                <a:lnSpc>
                  <a:spcPct val="150000"/>
                </a:lnSpc>
              </a:pPr>
              <a:r>
                <a:rPr lang="en-US" sz="2400" spc="20" dirty="0">
                  <a:latin typeface="Calibri" panose="020F0502020204030204" pitchFamily="34" charset="0"/>
                  <a:cs typeface="Calibri" panose="020F0502020204030204" pitchFamily="34" charset="0"/>
                </a:rPr>
                <a:t>Arts Industry </a:t>
              </a:r>
            </a:p>
            <a:p>
              <a:pPr algn="ctr">
                <a:lnSpc>
                  <a:spcPct val="150000"/>
                </a:lnSpc>
              </a:pPr>
              <a:r>
                <a:rPr lang="en-US" sz="2400" spc="20" dirty="0">
                  <a:latin typeface="Calibri" panose="020F0502020204030204" pitchFamily="34" charset="0"/>
                  <a:cs typeface="Calibri" panose="020F0502020204030204" pitchFamily="34" charset="0"/>
                </a:rPr>
                <a:t>Hospitality Industry- Franchise restaurant, hotels , restaurants</a:t>
              </a:r>
            </a:p>
          </p:txBody>
        </p:sp>
      </p:grpSp>
      <p:pic>
        <p:nvPicPr>
          <p:cNvPr id="5" name="Picture 4">
            <a:extLst>
              <a:ext uri="{FF2B5EF4-FFF2-40B4-BE49-F238E27FC236}">
                <a16:creationId xmlns:a16="http://schemas.microsoft.com/office/drawing/2014/main" id="{146445D2-5AC2-426F-ACD5-DEE91E0E8D67}"/>
              </a:ext>
            </a:extLst>
          </p:cNvPr>
          <p:cNvPicPr>
            <a:picLocks noChangeAspect="1"/>
          </p:cNvPicPr>
          <p:nvPr/>
        </p:nvPicPr>
        <p:blipFill>
          <a:blip r:embed="rId2"/>
          <a:stretch>
            <a:fillRect/>
          </a:stretch>
        </p:blipFill>
        <p:spPr>
          <a:xfrm>
            <a:off x="6076198" y="35667"/>
            <a:ext cx="1835055" cy="1176630"/>
          </a:xfrm>
          <a:prstGeom prst="rect">
            <a:avLst/>
          </a:prstGeom>
        </p:spPr>
      </p:pic>
      <p:pic>
        <p:nvPicPr>
          <p:cNvPr id="6" name="Picture 5">
            <a:extLst>
              <a:ext uri="{FF2B5EF4-FFF2-40B4-BE49-F238E27FC236}">
                <a16:creationId xmlns:a16="http://schemas.microsoft.com/office/drawing/2014/main" id="{08C07656-50AE-429D-A702-464A5DF43A48}"/>
              </a:ext>
            </a:extLst>
          </p:cNvPr>
          <p:cNvPicPr>
            <a:picLocks noChangeAspect="1"/>
          </p:cNvPicPr>
          <p:nvPr/>
        </p:nvPicPr>
        <p:blipFill>
          <a:blip r:embed="rId3"/>
          <a:stretch>
            <a:fillRect/>
          </a:stretch>
        </p:blipFill>
        <p:spPr>
          <a:xfrm>
            <a:off x="9073995" y="11098"/>
            <a:ext cx="1146147" cy="1140051"/>
          </a:xfrm>
          <a:prstGeom prst="rect">
            <a:avLst/>
          </a:prstGeom>
        </p:spPr>
      </p:pic>
      <p:pic>
        <p:nvPicPr>
          <p:cNvPr id="7" name="Picture 6">
            <a:extLst>
              <a:ext uri="{FF2B5EF4-FFF2-40B4-BE49-F238E27FC236}">
                <a16:creationId xmlns:a16="http://schemas.microsoft.com/office/drawing/2014/main" id="{2BA34C35-1E41-4C9B-8B2D-C982D62BC6DC}"/>
              </a:ext>
            </a:extLst>
          </p:cNvPr>
          <p:cNvPicPr>
            <a:picLocks noChangeAspect="1"/>
          </p:cNvPicPr>
          <p:nvPr/>
        </p:nvPicPr>
        <p:blipFill>
          <a:blip r:embed="rId4"/>
          <a:stretch>
            <a:fillRect/>
          </a:stretch>
        </p:blipFill>
        <p:spPr>
          <a:xfrm>
            <a:off x="8030043" y="11097"/>
            <a:ext cx="944962" cy="944962"/>
          </a:xfrm>
          <a:prstGeom prst="rect">
            <a:avLst/>
          </a:prstGeom>
        </p:spPr>
      </p:pic>
      <p:pic>
        <p:nvPicPr>
          <p:cNvPr id="8" name="Picture 7">
            <a:extLst>
              <a:ext uri="{FF2B5EF4-FFF2-40B4-BE49-F238E27FC236}">
                <a16:creationId xmlns:a16="http://schemas.microsoft.com/office/drawing/2014/main" id="{DD1C76F9-F8CC-422E-9CF1-D12456FBF039}"/>
              </a:ext>
            </a:extLst>
          </p:cNvPr>
          <p:cNvPicPr>
            <a:picLocks noChangeAspect="1"/>
          </p:cNvPicPr>
          <p:nvPr/>
        </p:nvPicPr>
        <p:blipFill>
          <a:blip r:embed="rId5"/>
          <a:stretch>
            <a:fillRect/>
          </a:stretch>
        </p:blipFill>
        <p:spPr>
          <a:xfrm>
            <a:off x="10457721" y="175702"/>
            <a:ext cx="1548518" cy="615749"/>
          </a:xfrm>
          <a:prstGeom prst="rect">
            <a:avLst/>
          </a:prstGeom>
        </p:spPr>
      </p:pic>
      <p:grpSp>
        <p:nvGrpSpPr>
          <p:cNvPr id="9" name="Group 7">
            <a:extLst>
              <a:ext uri="{FF2B5EF4-FFF2-40B4-BE49-F238E27FC236}">
                <a16:creationId xmlns:a16="http://schemas.microsoft.com/office/drawing/2014/main" id="{CE3477D4-E707-4A95-875D-62F8249D972E}"/>
              </a:ext>
            </a:extLst>
          </p:cNvPr>
          <p:cNvGrpSpPr/>
          <p:nvPr/>
        </p:nvGrpSpPr>
        <p:grpSpPr>
          <a:xfrm>
            <a:off x="7668991" y="1474285"/>
            <a:ext cx="3956154" cy="3205581"/>
            <a:chOff x="-61014" y="114300"/>
            <a:chExt cx="10549743" cy="6753588"/>
          </a:xfrm>
        </p:grpSpPr>
        <p:sp>
          <p:nvSpPr>
            <p:cNvPr id="10" name="TextBox 8">
              <a:extLst>
                <a:ext uri="{FF2B5EF4-FFF2-40B4-BE49-F238E27FC236}">
                  <a16:creationId xmlns:a16="http://schemas.microsoft.com/office/drawing/2014/main" id="{91BAAF5C-6819-417B-A792-88E1834EC0C6}"/>
                </a:ext>
              </a:extLst>
            </p:cNvPr>
            <p:cNvSpPr txBox="1"/>
            <p:nvPr/>
          </p:nvSpPr>
          <p:spPr>
            <a:xfrm>
              <a:off x="-1" y="114300"/>
              <a:ext cx="10488730" cy="2377578"/>
            </a:xfrm>
            <a:prstGeom prst="rect">
              <a:avLst/>
            </a:prstGeom>
          </p:spPr>
          <p:txBody>
            <a:bodyPr lIns="0" tIns="0" rIns="0" bIns="0" rtlCol="0" anchor="t">
              <a:spAutoFit/>
            </a:bodyPr>
            <a:lstStyle/>
            <a:p>
              <a:pPr algn="ctr">
                <a:lnSpc>
                  <a:spcPts val="4374"/>
                </a:lnSpc>
                <a:spcBef>
                  <a:spcPct val="0"/>
                </a:spcBef>
              </a:pPr>
              <a:r>
                <a:rPr lang="en-US" sz="4166" dirty="0">
                  <a:solidFill>
                    <a:srgbClr val="8D6433"/>
                  </a:solidFill>
                  <a:latin typeface="Shrikhand Italics"/>
                </a:rPr>
                <a:t>Worked in many positions</a:t>
              </a:r>
            </a:p>
          </p:txBody>
        </p:sp>
        <p:sp>
          <p:nvSpPr>
            <p:cNvPr id="11" name="TextBox 9">
              <a:extLst>
                <a:ext uri="{FF2B5EF4-FFF2-40B4-BE49-F238E27FC236}">
                  <a16:creationId xmlns:a16="http://schemas.microsoft.com/office/drawing/2014/main" id="{0270C718-AC8E-4212-AB71-66ADA0660487}"/>
                </a:ext>
              </a:extLst>
            </p:cNvPr>
            <p:cNvSpPr txBox="1"/>
            <p:nvPr/>
          </p:nvSpPr>
          <p:spPr>
            <a:xfrm>
              <a:off x="-61014" y="3085378"/>
              <a:ext cx="10488730" cy="3782510"/>
            </a:xfrm>
            <a:prstGeom prst="rect">
              <a:avLst/>
            </a:prstGeom>
          </p:spPr>
          <p:txBody>
            <a:bodyPr lIns="0" tIns="0" rIns="0" bIns="0" rtlCol="0" anchor="t">
              <a:spAutoFit/>
            </a:bodyPr>
            <a:lstStyle/>
            <a:p>
              <a:pPr algn="ctr">
                <a:lnSpc>
                  <a:spcPts val="2754"/>
                </a:lnSpc>
              </a:pPr>
              <a:r>
                <a:rPr lang="en-US" sz="2400" spc="18" dirty="0">
                  <a:latin typeface="Calibri" panose="020F0502020204030204" pitchFamily="34" charset="0"/>
                  <a:cs typeface="Calibri" panose="020F0502020204030204" pitchFamily="34" charset="0"/>
                </a:rPr>
                <a:t>Marketing, Sales, Business Development, own Business - Marketing Consultant, lecturer, </a:t>
              </a:r>
            </a:p>
            <a:p>
              <a:pPr algn="ctr">
                <a:lnSpc>
                  <a:spcPts val="2754"/>
                </a:lnSpc>
              </a:pPr>
              <a:r>
                <a:rPr lang="en-US" sz="2400" spc="18" dirty="0">
                  <a:latin typeface="Calibri" panose="020F0502020204030204" pitchFamily="34" charset="0"/>
                  <a:cs typeface="Calibri" panose="020F0502020204030204" pitchFamily="34" charset="0"/>
                </a:rPr>
                <a:t> </a:t>
              </a:r>
            </a:p>
            <a:p>
              <a:pPr marL="342900" indent="-342900" algn="ctr">
                <a:lnSpc>
                  <a:spcPts val="2754"/>
                </a:lnSpc>
                <a:buFont typeface="Wingdings" panose="05000000000000000000" pitchFamily="2" charset="2"/>
                <a:buChar char="q"/>
              </a:pPr>
              <a:r>
                <a:rPr lang="en-US" sz="2400" spc="18" dirty="0">
                  <a:latin typeface="Calibri" panose="020F0502020204030204" pitchFamily="34" charset="0"/>
                  <a:cs typeface="Calibri" panose="020F0502020204030204" pitchFamily="34" charset="0"/>
                </a:rPr>
                <a:t>Various skills developed</a:t>
              </a:r>
            </a:p>
          </p:txBody>
        </p:sp>
      </p:grpSp>
    </p:spTree>
    <p:extLst>
      <p:ext uri="{BB962C8B-B14F-4D97-AF65-F5344CB8AC3E}">
        <p14:creationId xmlns:p14="http://schemas.microsoft.com/office/powerpoint/2010/main" val="35590266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a:extLst>
              <a:ext uri="{FF2B5EF4-FFF2-40B4-BE49-F238E27FC236}">
                <a16:creationId xmlns:a16="http://schemas.microsoft.com/office/drawing/2014/main" id="{DCDED6B5-8CB9-4115-960C-FED60983F7A5}"/>
              </a:ext>
            </a:extLst>
          </p:cNvPr>
          <p:cNvGrpSpPr/>
          <p:nvPr/>
        </p:nvGrpSpPr>
        <p:grpSpPr>
          <a:xfrm>
            <a:off x="660503" y="298414"/>
            <a:ext cx="5258457" cy="6559586"/>
            <a:chOff x="478699" y="-2274571"/>
            <a:chExt cx="11026476" cy="10345314"/>
          </a:xfrm>
        </p:grpSpPr>
        <p:sp>
          <p:nvSpPr>
            <p:cNvPr id="3" name="TextBox 4">
              <a:extLst>
                <a:ext uri="{FF2B5EF4-FFF2-40B4-BE49-F238E27FC236}">
                  <a16:creationId xmlns:a16="http://schemas.microsoft.com/office/drawing/2014/main" id="{C9AD30DD-195F-4152-9901-A2BA387383DA}"/>
                </a:ext>
              </a:extLst>
            </p:cNvPr>
            <p:cNvSpPr txBox="1"/>
            <p:nvPr/>
          </p:nvSpPr>
          <p:spPr>
            <a:xfrm>
              <a:off x="478699" y="-2274571"/>
              <a:ext cx="10966289" cy="3863950"/>
            </a:xfrm>
            <a:prstGeom prst="rect">
              <a:avLst/>
            </a:prstGeom>
          </p:spPr>
          <p:txBody>
            <a:bodyPr lIns="0" tIns="0" rIns="0" bIns="0" rtlCol="0" anchor="t">
              <a:spAutoFit/>
            </a:bodyPr>
            <a:lstStyle/>
            <a:p>
              <a:pPr marL="0" marR="0" lvl="0" indent="0" algn="ctr" defTabSz="914400" rtl="0" eaLnBrk="1" fontAlgn="auto" latinLnBrk="0" hangingPunct="1">
                <a:lnSpc>
                  <a:spcPts val="4820"/>
                </a:lnSpc>
                <a:spcBef>
                  <a:spcPct val="0"/>
                </a:spcBef>
                <a:spcAft>
                  <a:spcPts val="0"/>
                </a:spcAft>
                <a:buClrTx/>
                <a:buSzTx/>
                <a:buFontTx/>
                <a:buNone/>
                <a:tabLst/>
                <a:defRPr/>
              </a:pPr>
              <a:r>
                <a:rPr kumimoji="0" lang="en-US" sz="4590" b="0" i="0" u="none" strike="noStrike" kern="1200" cap="none" spc="0" normalizeH="0" baseline="0" noProof="0" dirty="0">
                  <a:ln>
                    <a:noFill/>
                  </a:ln>
                  <a:solidFill>
                    <a:srgbClr val="8D6433"/>
                  </a:solidFill>
                  <a:effectLst/>
                  <a:uLnTx/>
                  <a:uFillTx/>
                  <a:latin typeface="Shrikhand Italics"/>
                  <a:ea typeface="+mn-ea"/>
                  <a:cs typeface="+mn-cs"/>
                </a:rPr>
                <a:t>Worked in different  industries</a:t>
              </a:r>
            </a:p>
          </p:txBody>
        </p:sp>
        <p:sp>
          <p:nvSpPr>
            <p:cNvPr id="4" name="TextBox 5">
              <a:extLst>
                <a:ext uri="{FF2B5EF4-FFF2-40B4-BE49-F238E27FC236}">
                  <a16:creationId xmlns:a16="http://schemas.microsoft.com/office/drawing/2014/main" id="{2F67C09E-6D3A-435C-BD3B-DC6297001578}"/>
                </a:ext>
              </a:extLst>
            </p:cNvPr>
            <p:cNvSpPr txBox="1"/>
            <p:nvPr/>
          </p:nvSpPr>
          <p:spPr>
            <a:xfrm>
              <a:off x="538886" y="1240900"/>
              <a:ext cx="10966289" cy="6829843"/>
            </a:xfrm>
            <a:prstGeom prst="rect">
              <a:avLst/>
            </a:prstGeom>
          </p:spPr>
          <p:txBody>
            <a:bodyPr lIns="0" tIns="0" rIns="0" bIns="0" rtlCol="0" anchor="t">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2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Advertising industry - Radio, magazines, Newspaper and TV</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2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Recruitment   </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2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Arts Industry </a:t>
              </a: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US" sz="2400" b="0" i="0" u="none" strike="noStrike" kern="1200" cap="none" spc="2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Hospitality Industry- Franchise restaurant, hotels , restaurants</a:t>
              </a:r>
            </a:p>
          </p:txBody>
        </p:sp>
      </p:grpSp>
      <p:pic>
        <p:nvPicPr>
          <p:cNvPr id="5" name="Picture 4">
            <a:extLst>
              <a:ext uri="{FF2B5EF4-FFF2-40B4-BE49-F238E27FC236}">
                <a16:creationId xmlns:a16="http://schemas.microsoft.com/office/drawing/2014/main" id="{146445D2-5AC2-426F-ACD5-DEE91E0E8D67}"/>
              </a:ext>
            </a:extLst>
          </p:cNvPr>
          <p:cNvPicPr>
            <a:picLocks noChangeAspect="1"/>
          </p:cNvPicPr>
          <p:nvPr/>
        </p:nvPicPr>
        <p:blipFill>
          <a:blip r:embed="rId2"/>
          <a:stretch>
            <a:fillRect/>
          </a:stretch>
        </p:blipFill>
        <p:spPr>
          <a:xfrm>
            <a:off x="6076198" y="35667"/>
            <a:ext cx="1835055" cy="1176630"/>
          </a:xfrm>
          <a:prstGeom prst="rect">
            <a:avLst/>
          </a:prstGeom>
        </p:spPr>
      </p:pic>
      <p:pic>
        <p:nvPicPr>
          <p:cNvPr id="6" name="Picture 5">
            <a:extLst>
              <a:ext uri="{FF2B5EF4-FFF2-40B4-BE49-F238E27FC236}">
                <a16:creationId xmlns:a16="http://schemas.microsoft.com/office/drawing/2014/main" id="{08C07656-50AE-429D-A702-464A5DF43A48}"/>
              </a:ext>
            </a:extLst>
          </p:cNvPr>
          <p:cNvPicPr>
            <a:picLocks noChangeAspect="1"/>
          </p:cNvPicPr>
          <p:nvPr/>
        </p:nvPicPr>
        <p:blipFill>
          <a:blip r:embed="rId3"/>
          <a:stretch>
            <a:fillRect/>
          </a:stretch>
        </p:blipFill>
        <p:spPr>
          <a:xfrm>
            <a:off x="9073995" y="11098"/>
            <a:ext cx="1146147" cy="1140051"/>
          </a:xfrm>
          <a:prstGeom prst="rect">
            <a:avLst/>
          </a:prstGeom>
        </p:spPr>
      </p:pic>
      <p:pic>
        <p:nvPicPr>
          <p:cNvPr id="7" name="Picture 6">
            <a:extLst>
              <a:ext uri="{FF2B5EF4-FFF2-40B4-BE49-F238E27FC236}">
                <a16:creationId xmlns:a16="http://schemas.microsoft.com/office/drawing/2014/main" id="{2BA34C35-1E41-4C9B-8B2D-C982D62BC6DC}"/>
              </a:ext>
            </a:extLst>
          </p:cNvPr>
          <p:cNvPicPr>
            <a:picLocks noChangeAspect="1"/>
          </p:cNvPicPr>
          <p:nvPr/>
        </p:nvPicPr>
        <p:blipFill>
          <a:blip r:embed="rId4"/>
          <a:stretch>
            <a:fillRect/>
          </a:stretch>
        </p:blipFill>
        <p:spPr>
          <a:xfrm>
            <a:off x="8030043" y="11097"/>
            <a:ext cx="944962" cy="944962"/>
          </a:xfrm>
          <a:prstGeom prst="rect">
            <a:avLst/>
          </a:prstGeom>
        </p:spPr>
      </p:pic>
      <p:pic>
        <p:nvPicPr>
          <p:cNvPr id="8" name="Picture 7">
            <a:extLst>
              <a:ext uri="{FF2B5EF4-FFF2-40B4-BE49-F238E27FC236}">
                <a16:creationId xmlns:a16="http://schemas.microsoft.com/office/drawing/2014/main" id="{DD1C76F9-F8CC-422E-9CF1-D12456FBF039}"/>
              </a:ext>
            </a:extLst>
          </p:cNvPr>
          <p:cNvPicPr>
            <a:picLocks noChangeAspect="1"/>
          </p:cNvPicPr>
          <p:nvPr/>
        </p:nvPicPr>
        <p:blipFill>
          <a:blip r:embed="rId5"/>
          <a:stretch>
            <a:fillRect/>
          </a:stretch>
        </p:blipFill>
        <p:spPr>
          <a:xfrm>
            <a:off x="10457721" y="175702"/>
            <a:ext cx="1548518" cy="615749"/>
          </a:xfrm>
          <a:prstGeom prst="rect">
            <a:avLst/>
          </a:prstGeom>
        </p:spPr>
      </p:pic>
      <p:grpSp>
        <p:nvGrpSpPr>
          <p:cNvPr id="9" name="Group 7">
            <a:extLst>
              <a:ext uri="{FF2B5EF4-FFF2-40B4-BE49-F238E27FC236}">
                <a16:creationId xmlns:a16="http://schemas.microsoft.com/office/drawing/2014/main" id="{CE3477D4-E707-4A95-875D-62F8249D972E}"/>
              </a:ext>
            </a:extLst>
          </p:cNvPr>
          <p:cNvGrpSpPr/>
          <p:nvPr/>
        </p:nvGrpSpPr>
        <p:grpSpPr>
          <a:xfrm>
            <a:off x="7668991" y="1474285"/>
            <a:ext cx="3956154" cy="3205581"/>
            <a:chOff x="-61014" y="114300"/>
            <a:chExt cx="10549743" cy="6753588"/>
          </a:xfrm>
        </p:grpSpPr>
        <p:sp>
          <p:nvSpPr>
            <p:cNvPr id="10" name="TextBox 8">
              <a:extLst>
                <a:ext uri="{FF2B5EF4-FFF2-40B4-BE49-F238E27FC236}">
                  <a16:creationId xmlns:a16="http://schemas.microsoft.com/office/drawing/2014/main" id="{91BAAF5C-6819-417B-A792-88E1834EC0C6}"/>
                </a:ext>
              </a:extLst>
            </p:cNvPr>
            <p:cNvSpPr txBox="1"/>
            <p:nvPr/>
          </p:nvSpPr>
          <p:spPr>
            <a:xfrm>
              <a:off x="-1" y="114300"/>
              <a:ext cx="10488730" cy="2377578"/>
            </a:xfrm>
            <a:prstGeom prst="rect">
              <a:avLst/>
            </a:prstGeom>
          </p:spPr>
          <p:txBody>
            <a:bodyPr lIns="0" tIns="0" rIns="0" bIns="0" rtlCol="0" anchor="t">
              <a:spAutoFit/>
            </a:bodyPr>
            <a:lstStyle/>
            <a:p>
              <a:pPr marL="0" marR="0" lvl="0" indent="0" algn="ctr" defTabSz="914400" rtl="0" eaLnBrk="1" fontAlgn="auto" latinLnBrk="0" hangingPunct="1">
                <a:lnSpc>
                  <a:spcPts val="4374"/>
                </a:lnSpc>
                <a:spcBef>
                  <a:spcPct val="0"/>
                </a:spcBef>
                <a:spcAft>
                  <a:spcPts val="0"/>
                </a:spcAft>
                <a:buClrTx/>
                <a:buSzTx/>
                <a:buFontTx/>
                <a:buNone/>
                <a:tabLst/>
                <a:defRPr/>
              </a:pPr>
              <a:r>
                <a:rPr kumimoji="0" lang="en-US" sz="4166" b="0" i="0" u="none" strike="noStrike" kern="1200" cap="none" spc="0" normalizeH="0" baseline="0" noProof="0" dirty="0">
                  <a:ln>
                    <a:noFill/>
                  </a:ln>
                  <a:solidFill>
                    <a:srgbClr val="8D6433"/>
                  </a:solidFill>
                  <a:effectLst/>
                  <a:uLnTx/>
                  <a:uFillTx/>
                  <a:latin typeface="Shrikhand Italics"/>
                  <a:ea typeface="+mn-ea"/>
                  <a:cs typeface="+mn-cs"/>
                </a:rPr>
                <a:t>Worked in many positions</a:t>
              </a:r>
            </a:p>
          </p:txBody>
        </p:sp>
        <p:sp>
          <p:nvSpPr>
            <p:cNvPr id="11" name="TextBox 9">
              <a:extLst>
                <a:ext uri="{FF2B5EF4-FFF2-40B4-BE49-F238E27FC236}">
                  <a16:creationId xmlns:a16="http://schemas.microsoft.com/office/drawing/2014/main" id="{0270C718-AC8E-4212-AB71-66ADA0660487}"/>
                </a:ext>
              </a:extLst>
            </p:cNvPr>
            <p:cNvSpPr txBox="1"/>
            <p:nvPr/>
          </p:nvSpPr>
          <p:spPr>
            <a:xfrm>
              <a:off x="-61014" y="3085378"/>
              <a:ext cx="10488730" cy="3782510"/>
            </a:xfrm>
            <a:prstGeom prst="rect">
              <a:avLst/>
            </a:prstGeom>
          </p:spPr>
          <p:txBody>
            <a:bodyPr lIns="0" tIns="0" rIns="0" bIns="0" rtlCol="0" anchor="t">
              <a:spAutoFit/>
            </a:bodyPr>
            <a:lstStyle/>
            <a:p>
              <a:pPr marL="0" marR="0" lvl="0" indent="0" algn="ctr" defTabSz="914400" rtl="0" eaLnBrk="1" fontAlgn="auto" latinLnBrk="0" hangingPunct="1">
                <a:lnSpc>
                  <a:spcPts val="2754"/>
                </a:lnSpc>
                <a:spcBef>
                  <a:spcPts val="0"/>
                </a:spcBef>
                <a:spcAft>
                  <a:spcPts val="0"/>
                </a:spcAft>
                <a:buClrTx/>
                <a:buSzTx/>
                <a:buFontTx/>
                <a:buNone/>
                <a:tabLst/>
                <a:defRPr/>
              </a:pPr>
              <a:r>
                <a:rPr kumimoji="0" lang="en-US" sz="2400" b="0" i="0" u="none" strike="noStrike" kern="1200" cap="none" spc="18"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Marketing, Sales, Business Development, own Business - Marketing Consultant, lecturer, </a:t>
              </a:r>
            </a:p>
            <a:p>
              <a:pPr marL="0" marR="0" lvl="0" indent="0" algn="ctr" defTabSz="914400" rtl="0" eaLnBrk="1" fontAlgn="auto" latinLnBrk="0" hangingPunct="1">
                <a:lnSpc>
                  <a:spcPts val="2754"/>
                </a:lnSpc>
                <a:spcBef>
                  <a:spcPts val="0"/>
                </a:spcBef>
                <a:spcAft>
                  <a:spcPts val="0"/>
                </a:spcAft>
                <a:buClrTx/>
                <a:buSzTx/>
                <a:buFontTx/>
                <a:buNone/>
                <a:tabLst/>
                <a:defRPr/>
              </a:pPr>
              <a:r>
                <a:rPr kumimoji="0" lang="en-US" sz="2400" b="0" i="0" u="none" strike="noStrike" kern="1200" cap="none" spc="18"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 </a:t>
              </a:r>
            </a:p>
            <a:p>
              <a:pPr marL="342900" marR="0" lvl="0" indent="-342900" algn="ctr" defTabSz="914400" rtl="0" eaLnBrk="1" fontAlgn="auto" latinLnBrk="0" hangingPunct="1">
                <a:lnSpc>
                  <a:spcPts val="2754"/>
                </a:lnSpc>
                <a:spcBef>
                  <a:spcPts val="0"/>
                </a:spcBef>
                <a:spcAft>
                  <a:spcPts val="0"/>
                </a:spcAft>
                <a:buClrTx/>
                <a:buSzTx/>
                <a:buFont typeface="Wingdings" panose="05000000000000000000" pitchFamily="2" charset="2"/>
                <a:buChar char="q"/>
                <a:tabLst/>
                <a:defRPr/>
              </a:pPr>
              <a:r>
                <a:rPr kumimoji="0" lang="en-US" sz="2400" b="0" i="0" u="none" strike="noStrike" kern="1200" cap="none" spc="18"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Various skills developed</a:t>
              </a:r>
            </a:p>
          </p:txBody>
        </p:sp>
      </p:grpSp>
    </p:spTree>
    <p:extLst>
      <p:ext uri="{BB962C8B-B14F-4D97-AF65-F5344CB8AC3E}">
        <p14:creationId xmlns:p14="http://schemas.microsoft.com/office/powerpoint/2010/main" val="3243136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7064233-E7DF-45D7-9164-6F55ACC01952}"/>
              </a:ext>
            </a:extLst>
          </p:cNvPr>
          <p:cNvSpPr txBox="1">
            <a:spLocks/>
          </p:cNvSpPr>
          <p:nvPr/>
        </p:nvSpPr>
        <p:spPr>
          <a:xfrm>
            <a:off x="480610" y="502969"/>
            <a:ext cx="7413430" cy="619213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600" dirty="0"/>
              <a:t>UWTSD lecturer for 6 years on IHM until joining Travel &amp; Tourism management September 2022</a:t>
            </a:r>
          </a:p>
          <a:p>
            <a:r>
              <a:rPr lang="en-GB" sz="2600" dirty="0"/>
              <a:t>Student Support Officer &amp; Student Engagement Officer for 3 years </a:t>
            </a:r>
          </a:p>
          <a:p>
            <a:r>
              <a:rPr lang="en-GB" sz="2600" dirty="0"/>
              <a:t>Business Development lecturer Gower college – 1 year</a:t>
            </a:r>
          </a:p>
          <a:p>
            <a:r>
              <a:rPr lang="en-GB" sz="2600" dirty="0"/>
              <a:t>Coleg Sir Gar lecturer in FE - Business for 3 years</a:t>
            </a:r>
          </a:p>
          <a:p>
            <a:r>
              <a:rPr lang="en-GB" sz="2600" dirty="0"/>
              <a:t>PGCE/PCET Degree – UWTSD</a:t>
            </a:r>
          </a:p>
          <a:p>
            <a:r>
              <a:rPr lang="en-GB" sz="2600" dirty="0"/>
              <a:t>Degree in Tourism &amp; Business</a:t>
            </a:r>
          </a:p>
          <a:p>
            <a:r>
              <a:rPr lang="en-GB" sz="2600" dirty="0"/>
              <a:t>Currently doing MBA International Hotel Management </a:t>
            </a:r>
          </a:p>
          <a:p>
            <a:endParaRPr lang="en-GB" sz="2200" dirty="0"/>
          </a:p>
        </p:txBody>
      </p:sp>
      <p:pic>
        <p:nvPicPr>
          <p:cNvPr id="3" name="Picture 2">
            <a:extLst>
              <a:ext uri="{FF2B5EF4-FFF2-40B4-BE49-F238E27FC236}">
                <a16:creationId xmlns:a16="http://schemas.microsoft.com/office/drawing/2014/main" id="{CE169927-4D16-44E9-B044-E8A8A9615473}"/>
              </a:ext>
            </a:extLst>
          </p:cNvPr>
          <p:cNvPicPr>
            <a:picLocks noChangeAspect="1"/>
          </p:cNvPicPr>
          <p:nvPr/>
        </p:nvPicPr>
        <p:blipFill>
          <a:blip r:embed="rId2"/>
          <a:stretch>
            <a:fillRect/>
          </a:stretch>
        </p:blipFill>
        <p:spPr>
          <a:xfrm>
            <a:off x="7466175" y="1244746"/>
            <a:ext cx="3987130" cy="3987130"/>
          </a:xfrm>
          <a:prstGeom prst="rect">
            <a:avLst/>
          </a:prstGeom>
        </p:spPr>
      </p:pic>
    </p:spTree>
    <p:extLst>
      <p:ext uri="{BB962C8B-B14F-4D97-AF65-F5344CB8AC3E}">
        <p14:creationId xmlns:p14="http://schemas.microsoft.com/office/powerpoint/2010/main" val="3941072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70A5A36E-9866-18F7-6537-D2DF79B8706A}"/>
              </a:ext>
            </a:extLst>
          </p:cNvPr>
          <p:cNvSpPr>
            <a:spLocks noGrp="1" noChangeArrowheads="1"/>
          </p:cNvSpPr>
          <p:nvPr>
            <p:ph type="title"/>
          </p:nvPr>
        </p:nvSpPr>
        <p:spPr>
          <a:xfrm>
            <a:off x="241024" y="67403"/>
            <a:ext cx="5937250" cy="1187450"/>
          </a:xfrm>
        </p:spPr>
        <p:txBody>
          <a:bodyPr/>
          <a:lstStyle/>
          <a:p>
            <a:pPr>
              <a:defRPr/>
            </a:pPr>
            <a:r>
              <a:rPr lang="en-GB" altLang="en-US" dirty="0"/>
              <a:t>Expectations</a:t>
            </a:r>
            <a:endParaRPr lang="en-US" altLang="en-US" dirty="0"/>
          </a:p>
        </p:txBody>
      </p:sp>
      <p:sp>
        <p:nvSpPr>
          <p:cNvPr id="7171" name="Rectangle 3">
            <a:extLst>
              <a:ext uri="{FF2B5EF4-FFF2-40B4-BE49-F238E27FC236}">
                <a16:creationId xmlns:a16="http://schemas.microsoft.com/office/drawing/2014/main" id="{2C4AF4D2-E7E0-C530-1361-F5D364D4D7DF}"/>
              </a:ext>
            </a:extLst>
          </p:cNvPr>
          <p:cNvSpPr>
            <a:spLocks noGrp="1" noChangeArrowheads="1"/>
          </p:cNvSpPr>
          <p:nvPr>
            <p:ph idx="1"/>
          </p:nvPr>
        </p:nvSpPr>
        <p:spPr>
          <a:xfrm>
            <a:off x="2880919" y="1149875"/>
            <a:ext cx="7772400" cy="4550068"/>
          </a:xfrm>
        </p:spPr>
        <p:txBody>
          <a:bodyPr rtlCol="0">
            <a:normAutofit lnSpcReduction="10000"/>
          </a:bodyPr>
          <a:lstStyle/>
          <a:p>
            <a:pPr>
              <a:defRPr/>
            </a:pPr>
            <a:r>
              <a:rPr lang="en-GB" altLang="en-US" sz="2400" b="1" dirty="0">
                <a:solidFill>
                  <a:schemeClr val="tx1">
                    <a:lumMod val="85000"/>
                    <a:lumOff val="15000"/>
                  </a:schemeClr>
                </a:solidFill>
              </a:rPr>
              <a:t>Active participation </a:t>
            </a:r>
            <a:r>
              <a:rPr lang="en-GB" altLang="en-US" sz="2400" dirty="0">
                <a:solidFill>
                  <a:schemeClr val="tx1">
                    <a:lumMod val="85000"/>
                    <a:lumOff val="15000"/>
                  </a:schemeClr>
                </a:solidFill>
              </a:rPr>
              <a:t>but with respect</a:t>
            </a:r>
          </a:p>
          <a:p>
            <a:pPr lvl="1">
              <a:defRPr/>
            </a:pPr>
            <a:r>
              <a:rPr lang="en-GB" altLang="en-US" dirty="0">
                <a:solidFill>
                  <a:schemeClr val="tx1">
                    <a:lumMod val="85000"/>
                    <a:lumOff val="15000"/>
                  </a:schemeClr>
                </a:solidFill>
              </a:rPr>
              <a:t>Read</a:t>
            </a:r>
          </a:p>
          <a:p>
            <a:pPr lvl="1">
              <a:defRPr/>
            </a:pPr>
            <a:r>
              <a:rPr lang="en-GB" altLang="en-US" dirty="0">
                <a:solidFill>
                  <a:schemeClr val="tx1">
                    <a:lumMod val="85000"/>
                    <a:lumOff val="15000"/>
                  </a:schemeClr>
                </a:solidFill>
              </a:rPr>
              <a:t>Note taking</a:t>
            </a:r>
          </a:p>
          <a:p>
            <a:pPr lvl="1">
              <a:defRPr/>
            </a:pPr>
            <a:r>
              <a:rPr lang="en-GB" altLang="en-US" dirty="0">
                <a:solidFill>
                  <a:schemeClr val="tx1">
                    <a:lumMod val="85000"/>
                    <a:lumOff val="15000"/>
                  </a:schemeClr>
                </a:solidFill>
              </a:rPr>
              <a:t>Contribute</a:t>
            </a:r>
          </a:p>
          <a:p>
            <a:pPr lvl="1">
              <a:defRPr/>
            </a:pPr>
            <a:r>
              <a:rPr lang="en-GB" altLang="en-US" dirty="0">
                <a:solidFill>
                  <a:schemeClr val="tx1">
                    <a:lumMod val="85000"/>
                    <a:lumOff val="15000"/>
                  </a:schemeClr>
                </a:solidFill>
              </a:rPr>
              <a:t>Have an opinion </a:t>
            </a:r>
          </a:p>
          <a:p>
            <a:pPr lvl="1">
              <a:defRPr/>
            </a:pPr>
            <a:r>
              <a:rPr lang="en-GB" altLang="en-US" dirty="0">
                <a:solidFill>
                  <a:schemeClr val="tx1">
                    <a:lumMod val="85000"/>
                    <a:lumOff val="15000"/>
                  </a:schemeClr>
                </a:solidFill>
              </a:rPr>
              <a:t>Attendance and assessment</a:t>
            </a:r>
          </a:p>
          <a:p>
            <a:pPr>
              <a:defRPr/>
            </a:pPr>
            <a:r>
              <a:rPr lang="en-GB" altLang="en-US" sz="2400" b="1" dirty="0">
                <a:solidFill>
                  <a:schemeClr val="tx1">
                    <a:lumMod val="85000"/>
                    <a:lumOff val="15000"/>
                  </a:schemeClr>
                </a:solidFill>
              </a:rPr>
              <a:t>Support</a:t>
            </a:r>
            <a:r>
              <a:rPr lang="en-GB" altLang="en-US" sz="2400" dirty="0">
                <a:solidFill>
                  <a:schemeClr val="tx1">
                    <a:lumMod val="85000"/>
                    <a:lumOff val="15000"/>
                  </a:schemeClr>
                </a:solidFill>
              </a:rPr>
              <a:t> – online and tutorials</a:t>
            </a:r>
          </a:p>
          <a:p>
            <a:pPr>
              <a:defRPr/>
            </a:pPr>
            <a:r>
              <a:rPr lang="en-GB" altLang="en-US" sz="2400" dirty="0">
                <a:solidFill>
                  <a:schemeClr val="tx1">
                    <a:lumMod val="85000"/>
                    <a:lumOff val="15000"/>
                  </a:schemeClr>
                </a:solidFill>
              </a:rPr>
              <a:t>UWTSD email only </a:t>
            </a:r>
          </a:p>
          <a:p>
            <a:pPr>
              <a:defRPr/>
            </a:pPr>
            <a:r>
              <a:rPr lang="en-GB" altLang="en-US" sz="2400" dirty="0">
                <a:solidFill>
                  <a:schemeClr val="tx1">
                    <a:lumMod val="85000"/>
                    <a:lumOff val="15000"/>
                  </a:schemeClr>
                </a:solidFill>
              </a:rPr>
              <a:t>Report absence, illness or any other issue</a:t>
            </a:r>
          </a:p>
          <a:p>
            <a:pPr>
              <a:defRPr/>
            </a:pPr>
            <a:r>
              <a:rPr lang="en-GB" altLang="en-US" sz="2400" b="1" dirty="0">
                <a:solidFill>
                  <a:schemeClr val="tx1">
                    <a:lumMod val="85000"/>
                    <a:lumOff val="15000"/>
                  </a:schemeClr>
                </a:solidFill>
              </a:rPr>
              <a:t>Professional emails</a:t>
            </a:r>
          </a:p>
          <a:p>
            <a:pPr lvl="1">
              <a:defRPr/>
            </a:pPr>
            <a:r>
              <a:rPr lang="en-GB" altLang="en-US" dirty="0">
                <a:solidFill>
                  <a:schemeClr val="tx1">
                    <a:lumMod val="85000"/>
                    <a:lumOff val="15000"/>
                  </a:schemeClr>
                </a:solidFill>
              </a:rPr>
              <a:t>Give context i.e., refer to module by name or code</a:t>
            </a:r>
          </a:p>
          <a:p>
            <a:pPr>
              <a:defRPr/>
            </a:pPr>
            <a:endParaRPr lang="en-GB" altLang="en-US" sz="2400" dirty="0">
              <a:solidFill>
                <a:schemeClr val="tx1">
                  <a:lumMod val="85000"/>
                  <a:lumOff val="15000"/>
                </a:schemeClr>
              </a:solidFill>
            </a:endParaRPr>
          </a:p>
          <a:p>
            <a:pPr>
              <a:buNone/>
              <a:defRPr/>
            </a:pPr>
            <a:endParaRPr lang="en-US" altLang="en-US" dirty="0">
              <a:solidFill>
                <a:schemeClr val="tx1">
                  <a:lumMod val="85000"/>
                  <a:lumOff val="15000"/>
                </a:schemeClr>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E87437-4D89-4B97-AA54-4B2835A4158D}"/>
              </a:ext>
            </a:extLst>
          </p:cNvPr>
          <p:cNvSpPr txBox="1"/>
          <p:nvPr/>
        </p:nvSpPr>
        <p:spPr>
          <a:xfrm>
            <a:off x="8395318" y="2213465"/>
            <a:ext cx="2139519" cy="2585323"/>
          </a:xfrm>
          <a:prstGeom prst="rect">
            <a:avLst/>
          </a:prstGeom>
          <a:noFill/>
        </p:spPr>
        <p:txBody>
          <a:bodyPr wrap="square">
            <a:spAutoFit/>
          </a:bodyPr>
          <a:lstStyle/>
          <a:p>
            <a:pPr algn="ctr"/>
            <a:r>
              <a:rPr lang="en-GB" sz="5400" b="1" dirty="0">
                <a:solidFill>
                  <a:schemeClr val="bg1"/>
                </a:solidFill>
              </a:rPr>
              <a:t>Who are you?</a:t>
            </a:r>
            <a:endParaRPr lang="en-GB" sz="5400" dirty="0">
              <a:solidFill>
                <a:schemeClr val="bg1"/>
              </a:solidFill>
            </a:endParaRPr>
          </a:p>
        </p:txBody>
      </p:sp>
      <p:pic>
        <p:nvPicPr>
          <p:cNvPr id="4" name="Picture 3">
            <a:extLst>
              <a:ext uri="{FF2B5EF4-FFF2-40B4-BE49-F238E27FC236}">
                <a16:creationId xmlns:a16="http://schemas.microsoft.com/office/drawing/2014/main" id="{2AEDE804-4987-4C24-BC6A-7B4ABC2860DE}"/>
              </a:ext>
            </a:extLst>
          </p:cNvPr>
          <p:cNvPicPr>
            <a:picLocks noChangeAspect="1"/>
          </p:cNvPicPr>
          <p:nvPr/>
        </p:nvPicPr>
        <p:blipFill>
          <a:blip r:embed="rId2"/>
          <a:stretch>
            <a:fillRect/>
          </a:stretch>
        </p:blipFill>
        <p:spPr>
          <a:xfrm>
            <a:off x="2929365" y="76113"/>
            <a:ext cx="5714093" cy="5658891"/>
          </a:xfrm>
          <a:prstGeom prst="rect">
            <a:avLst/>
          </a:prstGeom>
        </p:spPr>
      </p:pic>
    </p:spTree>
    <p:extLst>
      <p:ext uri="{BB962C8B-B14F-4D97-AF65-F5344CB8AC3E}">
        <p14:creationId xmlns:p14="http://schemas.microsoft.com/office/powerpoint/2010/main" val="2176470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57526-77BD-8E52-F146-241AF486F6D6}"/>
              </a:ext>
            </a:extLst>
          </p:cNvPr>
          <p:cNvSpPr>
            <a:spLocks noGrp="1"/>
          </p:cNvSpPr>
          <p:nvPr>
            <p:ph type="title"/>
          </p:nvPr>
        </p:nvSpPr>
        <p:spPr>
          <a:xfrm>
            <a:off x="250826" y="96475"/>
            <a:ext cx="5937250" cy="1187450"/>
          </a:xfrm>
        </p:spPr>
        <p:txBody>
          <a:bodyPr/>
          <a:lstStyle/>
          <a:p>
            <a:pPr>
              <a:defRPr/>
            </a:pPr>
            <a:r>
              <a:rPr lang="en-GB" dirty="0"/>
              <a:t>Why this course?</a:t>
            </a:r>
          </a:p>
        </p:txBody>
      </p:sp>
      <p:sp>
        <p:nvSpPr>
          <p:cNvPr id="12291" name="Content Placeholder 2">
            <a:extLst>
              <a:ext uri="{FF2B5EF4-FFF2-40B4-BE49-F238E27FC236}">
                <a16:creationId xmlns:a16="http://schemas.microsoft.com/office/drawing/2014/main" id="{CE143998-A996-FF39-2FFF-C263AE21C106}"/>
              </a:ext>
            </a:extLst>
          </p:cNvPr>
          <p:cNvSpPr>
            <a:spLocks noGrp="1" noChangeArrowheads="1"/>
          </p:cNvSpPr>
          <p:nvPr>
            <p:ph idx="1"/>
          </p:nvPr>
        </p:nvSpPr>
        <p:spPr>
          <a:xfrm>
            <a:off x="179884" y="950052"/>
            <a:ext cx="8023225" cy="4752975"/>
          </a:xfrm>
        </p:spPr>
        <p:txBody>
          <a:bodyPr/>
          <a:lstStyle/>
          <a:p>
            <a:r>
              <a:rPr lang="en-GB" altLang="en-US" sz="2400" dirty="0"/>
              <a:t>Let's set our intentions </a:t>
            </a:r>
          </a:p>
          <a:p>
            <a:r>
              <a:rPr lang="en-GB" altLang="en-US" sz="2400" dirty="0"/>
              <a:t>Write down your goals for this year </a:t>
            </a:r>
          </a:p>
          <a:p>
            <a:r>
              <a:rPr lang="en-GB" altLang="en-US" sz="2400" dirty="0"/>
              <a:t>SMART goals </a:t>
            </a:r>
          </a:p>
          <a:p>
            <a:endParaRPr lang="en-GB" altLang="en-US" dirty="0"/>
          </a:p>
        </p:txBody>
      </p:sp>
      <p:pic>
        <p:nvPicPr>
          <p:cNvPr id="12292" name="Picture 4" descr="Text&#10;&#10;Description automatically generated">
            <a:extLst>
              <a:ext uri="{FF2B5EF4-FFF2-40B4-BE49-F238E27FC236}">
                <a16:creationId xmlns:a16="http://schemas.microsoft.com/office/drawing/2014/main" id="{D7EA4AF8-A106-3E91-39F4-6D0C839401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2120" y="1154973"/>
            <a:ext cx="3722688" cy="4369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6">
            <a:extLst>
              <a:ext uri="{FF2B5EF4-FFF2-40B4-BE49-F238E27FC236}">
                <a16:creationId xmlns:a16="http://schemas.microsoft.com/office/drawing/2014/main" id="{E7AA26F2-ADD5-B6D0-13E1-E8592ECECF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3448" y="1789237"/>
            <a:ext cx="3676650" cy="364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3">
            <a:extLst>
              <a:ext uri="{FF2B5EF4-FFF2-40B4-BE49-F238E27FC236}">
                <a16:creationId xmlns:a16="http://schemas.microsoft.com/office/drawing/2014/main" id="{C0344A35-A3EC-DC46-0399-9BECBB65A9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79163" y="3212284"/>
            <a:ext cx="2771775" cy="219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2C5C76BF-A182-7E9A-9CF3-4CA9E096C254}"/>
              </a:ext>
            </a:extLst>
          </p:cNvPr>
          <p:cNvSpPr>
            <a:spLocks noGrp="1"/>
          </p:cNvSpPr>
          <p:nvPr>
            <p:ph type="title"/>
          </p:nvPr>
        </p:nvSpPr>
        <p:spPr>
          <a:xfrm>
            <a:off x="241062" y="171449"/>
            <a:ext cx="5937250" cy="1963737"/>
          </a:xfrm>
        </p:spPr>
        <p:txBody>
          <a:bodyPr>
            <a:noAutofit/>
          </a:bodyPr>
          <a:lstStyle/>
          <a:p>
            <a:pPr>
              <a:defRPr/>
            </a:pPr>
            <a:r>
              <a:rPr lang="en-GB" sz="3600" dirty="0"/>
              <a:t>Free student membership</a:t>
            </a:r>
            <a:br>
              <a:rPr lang="en-GB" sz="3600" dirty="0"/>
            </a:br>
            <a:br>
              <a:rPr lang="en-GB" sz="3600" dirty="0"/>
            </a:br>
            <a:r>
              <a:rPr lang="en-GB" sz="3600" dirty="0"/>
              <a:t>Professional Convention Management Association </a:t>
            </a:r>
          </a:p>
        </p:txBody>
      </p:sp>
      <p:sp>
        <p:nvSpPr>
          <p:cNvPr id="19460" name="Content Placeholder 2">
            <a:extLst>
              <a:ext uri="{FF2B5EF4-FFF2-40B4-BE49-F238E27FC236}">
                <a16:creationId xmlns:a16="http://schemas.microsoft.com/office/drawing/2014/main" id="{CB1F066F-0705-A287-6416-23E3B804FE39}"/>
              </a:ext>
            </a:extLst>
          </p:cNvPr>
          <p:cNvSpPr>
            <a:spLocks noGrp="1" noChangeArrowheads="1"/>
          </p:cNvSpPr>
          <p:nvPr>
            <p:ph idx="1"/>
          </p:nvPr>
        </p:nvSpPr>
        <p:spPr>
          <a:xfrm>
            <a:off x="3101181" y="2135186"/>
            <a:ext cx="5989638" cy="4048125"/>
          </a:xfrm>
        </p:spPr>
        <p:txBody>
          <a:bodyPr>
            <a:normAutofit fontScale="70000" lnSpcReduction="20000"/>
          </a:bodyPr>
          <a:lstStyle/>
          <a:p>
            <a:pPr>
              <a:lnSpc>
                <a:spcPct val="120000"/>
              </a:lnSpc>
            </a:pPr>
            <a:r>
              <a:rPr lang="en-GB" altLang="en-US" dirty="0"/>
              <a:t>PCMA is a professional organization, representing management of business events, conferences and conventions. It has more than 8,400 members, and branches in 37 countries located in North America, Europe, Asia, the Middle East, Australia and New Zealand. PCMA was founded in 1956 in Philadelphia, Pennsylvania. Wikipedia</a:t>
            </a:r>
          </a:p>
          <a:p>
            <a:endParaRPr lang="en-GB" altLang="en-US" dirty="0"/>
          </a:p>
          <a:p>
            <a:r>
              <a:rPr lang="en-GB" altLang="en-US" dirty="0"/>
              <a:t>Join </a:t>
            </a:r>
          </a:p>
          <a:p>
            <a:r>
              <a:rPr lang="en-GB" altLang="en-US" dirty="0"/>
              <a:t>Seminars maybe directed to PCMA</a:t>
            </a:r>
          </a:p>
          <a:p>
            <a:r>
              <a:rPr lang="en-GB" altLang="en-US" dirty="0"/>
              <a:t>Online courses </a:t>
            </a:r>
          </a:p>
        </p:txBody>
      </p:sp>
      <p:pic>
        <p:nvPicPr>
          <p:cNvPr id="3" name="Picture 2">
            <a:extLst>
              <a:ext uri="{FF2B5EF4-FFF2-40B4-BE49-F238E27FC236}">
                <a16:creationId xmlns:a16="http://schemas.microsoft.com/office/drawing/2014/main" id="{72424420-6A3F-3598-BDE7-89FC8C041C94}"/>
              </a:ext>
            </a:extLst>
          </p:cNvPr>
          <p:cNvPicPr>
            <a:picLocks noChangeAspect="1"/>
          </p:cNvPicPr>
          <p:nvPr/>
        </p:nvPicPr>
        <p:blipFill>
          <a:blip r:embed="rId4"/>
          <a:stretch>
            <a:fillRect/>
          </a:stretch>
        </p:blipFill>
        <p:spPr>
          <a:xfrm>
            <a:off x="10061014" y="140124"/>
            <a:ext cx="1889924" cy="1902117"/>
          </a:xfrm>
          <a:prstGeom prst="rect">
            <a:avLst/>
          </a:prstGeom>
        </p:spPr>
      </p:pic>
      <p:pic>
        <p:nvPicPr>
          <p:cNvPr id="4" name="Picture 3">
            <a:extLst>
              <a:ext uri="{FF2B5EF4-FFF2-40B4-BE49-F238E27FC236}">
                <a16:creationId xmlns:a16="http://schemas.microsoft.com/office/drawing/2014/main" id="{96E2C0CB-B60E-F96F-C247-AC4D8EDFBD1B}"/>
              </a:ext>
            </a:extLst>
          </p:cNvPr>
          <p:cNvPicPr>
            <a:picLocks noChangeAspect="1"/>
          </p:cNvPicPr>
          <p:nvPr/>
        </p:nvPicPr>
        <p:blipFill>
          <a:blip r:embed="rId5"/>
          <a:stretch>
            <a:fillRect/>
          </a:stretch>
        </p:blipFill>
        <p:spPr>
          <a:xfrm>
            <a:off x="3333192" y="6264303"/>
            <a:ext cx="6029467" cy="67671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Qr code&#10;&#10;Description automatically generated">
            <a:extLst>
              <a:ext uri="{FF2B5EF4-FFF2-40B4-BE49-F238E27FC236}">
                <a16:creationId xmlns:a16="http://schemas.microsoft.com/office/drawing/2014/main" id="{17CDC421-D3B9-4B78-B7A4-C16DD15C1FB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83599"/>
          <a:stretch/>
        </p:blipFill>
        <p:spPr>
          <a:xfrm>
            <a:off x="6623645" y="5723806"/>
            <a:ext cx="3783646" cy="874798"/>
          </a:xfrm>
          <a:prstGeom prst="rect">
            <a:avLst/>
          </a:prstGeom>
        </p:spPr>
      </p:pic>
      <p:pic>
        <p:nvPicPr>
          <p:cNvPr id="3" name="Picture 2" descr="Qr code&#10;&#10;Description automatically generated">
            <a:extLst>
              <a:ext uri="{FF2B5EF4-FFF2-40B4-BE49-F238E27FC236}">
                <a16:creationId xmlns:a16="http://schemas.microsoft.com/office/drawing/2014/main" id="{6582007C-51F3-4BBC-B2F9-5AC6A4A3D8D7}"/>
              </a:ext>
            </a:extLst>
          </p:cNvPr>
          <p:cNvPicPr>
            <a:picLocks noChangeAspect="1"/>
          </p:cNvPicPr>
          <p:nvPr/>
        </p:nvPicPr>
        <p:blipFill rotWithShape="1">
          <a:blip r:embed="rId2">
            <a:extLst>
              <a:ext uri="{28A0092B-C50C-407E-A947-70E740481C1C}">
                <a14:useLocalDpi xmlns:a14="http://schemas.microsoft.com/office/drawing/2010/main" val="0"/>
              </a:ext>
            </a:extLst>
          </a:blip>
          <a:srcRect b="16401"/>
          <a:stretch/>
        </p:blipFill>
        <p:spPr>
          <a:xfrm>
            <a:off x="1481757" y="364713"/>
            <a:ext cx="3943986" cy="5179785"/>
          </a:xfrm>
          <a:prstGeom prst="rect">
            <a:avLst/>
          </a:prstGeom>
        </p:spPr>
      </p:pic>
      <p:sp>
        <p:nvSpPr>
          <p:cNvPr id="4" name="TextBox 3">
            <a:extLst>
              <a:ext uri="{FF2B5EF4-FFF2-40B4-BE49-F238E27FC236}">
                <a16:creationId xmlns:a16="http://schemas.microsoft.com/office/drawing/2014/main" id="{D60E2675-8675-42AA-B172-D4EBAB9F3B47}"/>
              </a:ext>
            </a:extLst>
          </p:cNvPr>
          <p:cNvSpPr txBox="1"/>
          <p:nvPr/>
        </p:nvSpPr>
        <p:spPr>
          <a:xfrm>
            <a:off x="6150450" y="1690505"/>
            <a:ext cx="4417180" cy="4247317"/>
          </a:xfrm>
          <a:prstGeom prst="rect">
            <a:avLst/>
          </a:prstGeom>
          <a:noFill/>
        </p:spPr>
        <p:txBody>
          <a:bodyPr wrap="square" rtlCol="0">
            <a:spAutoFit/>
          </a:bodyPr>
          <a:lstStyle/>
          <a:p>
            <a:r>
              <a:rPr lang="en-GB" sz="2000" b="1" dirty="0">
                <a:solidFill>
                  <a:prstClr val="black"/>
                </a:solidFill>
                <a:latin typeface="Myriad Pro"/>
              </a:rPr>
              <a:t>Register now if you have not done so </a:t>
            </a:r>
            <a:r>
              <a:rPr lang="en-GB" sz="2400" b="1" dirty="0">
                <a:solidFill>
                  <a:prstClr val="black"/>
                </a:solidFill>
                <a:latin typeface="Myriad Pro"/>
              </a:rPr>
              <a:t>already!</a:t>
            </a:r>
          </a:p>
          <a:p>
            <a:endParaRPr lang="en-GB" sz="2400" b="1" dirty="0">
              <a:solidFill>
                <a:prstClr val="black"/>
              </a:solidFill>
              <a:latin typeface="Myriad Pro"/>
            </a:endParaRPr>
          </a:p>
          <a:p>
            <a:r>
              <a:rPr lang="en-GB" sz="2000" b="1" dirty="0">
                <a:solidFill>
                  <a:prstClr val="black"/>
                </a:solidFill>
                <a:latin typeface="Myriad Pro"/>
              </a:rPr>
              <a:t>USERNAME: 230098419</a:t>
            </a:r>
          </a:p>
          <a:p>
            <a:r>
              <a:rPr lang="en-GB" sz="2000" b="1" dirty="0">
                <a:solidFill>
                  <a:prstClr val="black"/>
                </a:solidFill>
                <a:latin typeface="Myriad Pro"/>
              </a:rPr>
              <a:t>PASSWORD: COMMITMENT</a:t>
            </a:r>
          </a:p>
          <a:p>
            <a:r>
              <a:rPr lang="en-GB" sz="2000" b="1" dirty="0">
                <a:solidFill>
                  <a:prstClr val="black"/>
                </a:solidFill>
                <a:latin typeface="Myriad Pro"/>
              </a:rPr>
              <a:t>So many useful resources available to you. </a:t>
            </a:r>
          </a:p>
          <a:p>
            <a:endParaRPr lang="en-GB" sz="2000" b="1" dirty="0">
              <a:solidFill>
                <a:prstClr val="black"/>
              </a:solidFill>
              <a:latin typeface="Myriad Pro"/>
            </a:endParaRPr>
          </a:p>
          <a:p>
            <a:r>
              <a:rPr lang="en-GB" sz="2000" b="1" dirty="0">
                <a:solidFill>
                  <a:prstClr val="black"/>
                </a:solidFill>
                <a:latin typeface="Myriad Pro"/>
              </a:rPr>
              <a:t>Take advantage of this incredible offer, whilst you are a Student with us at UWTSD.</a:t>
            </a:r>
          </a:p>
          <a:p>
            <a:endParaRPr lang="en-GB" sz="2400" b="1" dirty="0">
              <a:solidFill>
                <a:prstClr val="black"/>
              </a:solidFill>
              <a:latin typeface="Myriad Pro"/>
            </a:endParaRPr>
          </a:p>
          <a:p>
            <a:endParaRPr lang="en-GB" dirty="0">
              <a:solidFill>
                <a:prstClr val="black"/>
              </a:solidFill>
              <a:latin typeface="Myriad Pro"/>
            </a:endParaRPr>
          </a:p>
        </p:txBody>
      </p:sp>
      <p:sp>
        <p:nvSpPr>
          <p:cNvPr id="5" name="Title 1">
            <a:extLst>
              <a:ext uri="{FF2B5EF4-FFF2-40B4-BE49-F238E27FC236}">
                <a16:creationId xmlns:a16="http://schemas.microsoft.com/office/drawing/2014/main" id="{A75C43FB-12C6-4F90-E2FD-74DA81D06F52}"/>
              </a:ext>
            </a:extLst>
          </p:cNvPr>
          <p:cNvSpPr txBox="1">
            <a:spLocks/>
          </p:cNvSpPr>
          <p:nvPr/>
        </p:nvSpPr>
        <p:spPr>
          <a:xfrm>
            <a:off x="6096000" y="259396"/>
            <a:ext cx="5937250" cy="1187450"/>
          </a:xfrm>
          <a:prstGeom prst="rect">
            <a:avLst/>
          </a:prstGeom>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t>IoH – Institute of hospitality </a:t>
            </a:r>
            <a:endParaRPr lang="en-GB" dirty="0"/>
          </a:p>
        </p:txBody>
      </p:sp>
    </p:spTree>
    <p:extLst>
      <p:ext uri="{BB962C8B-B14F-4D97-AF65-F5344CB8AC3E}">
        <p14:creationId xmlns:p14="http://schemas.microsoft.com/office/powerpoint/2010/main" val="27610981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up of coffee on a wood sign&#10;&#10;Description automatically generated">
            <a:extLst>
              <a:ext uri="{FF2B5EF4-FFF2-40B4-BE49-F238E27FC236}">
                <a16:creationId xmlns:a16="http://schemas.microsoft.com/office/drawing/2014/main" id="{E7BE95E2-C8F8-397D-8F29-C68D89386FE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44091" y="699023"/>
            <a:ext cx="6837218" cy="4537427"/>
          </a:xfrm>
          <a:prstGeom prst="rect">
            <a:avLst/>
          </a:prstGeom>
        </p:spPr>
      </p:pic>
    </p:spTree>
    <p:extLst>
      <p:ext uri="{BB962C8B-B14F-4D97-AF65-F5344CB8AC3E}">
        <p14:creationId xmlns:p14="http://schemas.microsoft.com/office/powerpoint/2010/main" val="8843283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A71F3-25F2-DE32-6EC2-75EFF060D9AA}"/>
              </a:ext>
            </a:extLst>
          </p:cNvPr>
          <p:cNvSpPr>
            <a:spLocks noGrp="1"/>
          </p:cNvSpPr>
          <p:nvPr>
            <p:ph type="title"/>
          </p:nvPr>
        </p:nvSpPr>
        <p:spPr>
          <a:xfrm>
            <a:off x="3000375" y="188913"/>
            <a:ext cx="5937250" cy="1187450"/>
          </a:xfrm>
        </p:spPr>
        <p:txBody>
          <a:bodyPr/>
          <a:lstStyle/>
          <a:p>
            <a:pPr>
              <a:defRPr/>
            </a:pPr>
            <a:r>
              <a:rPr lang="en-GB" dirty="0"/>
              <a:t>UK TOURISM INDUSTRY</a:t>
            </a:r>
          </a:p>
        </p:txBody>
      </p:sp>
      <p:sp>
        <p:nvSpPr>
          <p:cNvPr id="26627" name="Content Placeholder 2">
            <a:extLst>
              <a:ext uri="{FF2B5EF4-FFF2-40B4-BE49-F238E27FC236}">
                <a16:creationId xmlns:a16="http://schemas.microsoft.com/office/drawing/2014/main" id="{A8985013-D9DB-B964-C034-76CC27F60D54}"/>
              </a:ext>
            </a:extLst>
          </p:cNvPr>
          <p:cNvSpPr>
            <a:spLocks noGrp="1" noChangeArrowheads="1"/>
          </p:cNvSpPr>
          <p:nvPr>
            <p:ph idx="1"/>
          </p:nvPr>
        </p:nvSpPr>
        <p:spPr>
          <a:xfrm>
            <a:off x="1332742" y="2060576"/>
            <a:ext cx="4159250" cy="3101975"/>
          </a:xfrm>
        </p:spPr>
        <p:txBody>
          <a:bodyPr>
            <a:normAutofit lnSpcReduction="10000"/>
          </a:bodyPr>
          <a:lstStyle/>
          <a:p>
            <a:r>
              <a:rPr lang="en-GB" altLang="en-US" sz="3200" dirty="0"/>
              <a:t>Introduction to Tourism</a:t>
            </a:r>
          </a:p>
          <a:p>
            <a:r>
              <a:rPr lang="en-GB" altLang="en-US" sz="3200" b="1" dirty="0"/>
              <a:t>DEFINITIONS:</a:t>
            </a:r>
          </a:p>
          <a:p>
            <a:r>
              <a:rPr lang="en-GB" altLang="en-US" sz="3200" dirty="0"/>
              <a:t> LEISURE</a:t>
            </a:r>
          </a:p>
          <a:p>
            <a:r>
              <a:rPr lang="en-GB" altLang="en-US" sz="3200" dirty="0"/>
              <a:t> EVENTS</a:t>
            </a:r>
          </a:p>
          <a:p>
            <a:r>
              <a:rPr lang="en-GB" altLang="en-US" sz="3200" dirty="0"/>
              <a:t> TOURISM</a:t>
            </a:r>
            <a:endParaRPr lang="en-GB" altLang="en-US" dirty="0"/>
          </a:p>
        </p:txBody>
      </p:sp>
      <p:pic>
        <p:nvPicPr>
          <p:cNvPr id="26628" name="Picture 2">
            <a:extLst>
              <a:ext uri="{FF2B5EF4-FFF2-40B4-BE49-F238E27FC236}">
                <a16:creationId xmlns:a16="http://schemas.microsoft.com/office/drawing/2014/main" id="{9066D62A-7561-904A-8C5B-899CA8F99F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8670" y="1660669"/>
            <a:ext cx="4760980" cy="33848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0227C-570F-34C6-BD11-7580D49E7B0F}"/>
              </a:ext>
            </a:extLst>
          </p:cNvPr>
          <p:cNvSpPr>
            <a:spLocks noGrp="1"/>
          </p:cNvSpPr>
          <p:nvPr>
            <p:ph type="title"/>
          </p:nvPr>
        </p:nvSpPr>
        <p:spPr>
          <a:xfrm>
            <a:off x="539810" y="168291"/>
            <a:ext cx="5937250" cy="1187450"/>
          </a:xfrm>
        </p:spPr>
        <p:txBody>
          <a:bodyPr>
            <a:normAutofit fontScale="90000"/>
          </a:bodyPr>
          <a:lstStyle/>
          <a:p>
            <a:pPr>
              <a:defRPr/>
            </a:pPr>
            <a:r>
              <a:rPr lang="en-GB" dirty="0"/>
              <a:t>Leisure: Definitions</a:t>
            </a:r>
            <a:br>
              <a:rPr lang="en-GB" dirty="0"/>
            </a:br>
            <a:endParaRPr lang="en-GB" dirty="0"/>
          </a:p>
        </p:txBody>
      </p:sp>
      <p:sp>
        <p:nvSpPr>
          <p:cNvPr id="27651" name="Content Placeholder 2">
            <a:extLst>
              <a:ext uri="{FF2B5EF4-FFF2-40B4-BE49-F238E27FC236}">
                <a16:creationId xmlns:a16="http://schemas.microsoft.com/office/drawing/2014/main" id="{408D4033-9C9F-82D0-A7F3-FC081EBE9D8C}"/>
              </a:ext>
            </a:extLst>
          </p:cNvPr>
          <p:cNvSpPr>
            <a:spLocks noGrp="1" noChangeArrowheads="1"/>
          </p:cNvSpPr>
          <p:nvPr>
            <p:ph idx="1"/>
          </p:nvPr>
        </p:nvSpPr>
        <p:spPr>
          <a:xfrm>
            <a:off x="566679" y="1384439"/>
            <a:ext cx="6983412" cy="3101975"/>
          </a:xfrm>
        </p:spPr>
        <p:txBody>
          <a:bodyPr>
            <a:normAutofit/>
          </a:bodyPr>
          <a:lstStyle/>
          <a:p>
            <a:pPr marL="0" indent="0">
              <a:buNone/>
            </a:pPr>
            <a:r>
              <a:rPr lang="en-GB" altLang="en-US" sz="2600" dirty="0"/>
              <a:t>“</a:t>
            </a:r>
            <a:r>
              <a:rPr lang="en-GB" altLang="en-US" i="1" dirty="0"/>
              <a:t>Time when one is not working or occupied; free time</a:t>
            </a:r>
            <a:r>
              <a:rPr lang="en-GB" altLang="en-US" dirty="0"/>
              <a:t>.” - Oxford Dictionary.</a:t>
            </a:r>
          </a:p>
          <a:p>
            <a:pPr marL="0" indent="0">
              <a:buNone/>
            </a:pPr>
            <a:r>
              <a:rPr lang="en-GB" altLang="en-US" dirty="0"/>
              <a:t>‘use of free time for enjoyment’.</a:t>
            </a:r>
          </a:p>
          <a:p>
            <a:pPr marL="0" indent="0">
              <a:buNone/>
            </a:pPr>
            <a:r>
              <a:rPr lang="en-GB" altLang="en-US" dirty="0"/>
              <a:t> “</a:t>
            </a:r>
            <a:r>
              <a:rPr lang="en-GB" altLang="en-US" i="1" dirty="0"/>
              <a:t>Freedom from constraint, freedom to choose, time left over after work or as free time after obligatory social duties have been me</a:t>
            </a:r>
            <a:r>
              <a:rPr lang="en-GB" altLang="en-US" dirty="0"/>
              <a:t>t.”</a:t>
            </a:r>
            <a:endParaRPr lang="en-GB" altLang="en-US" sz="2400" dirty="0"/>
          </a:p>
        </p:txBody>
      </p:sp>
      <p:sp>
        <p:nvSpPr>
          <p:cNvPr id="23556" name="TextBox 4">
            <a:extLst>
              <a:ext uri="{FF2B5EF4-FFF2-40B4-BE49-F238E27FC236}">
                <a16:creationId xmlns:a16="http://schemas.microsoft.com/office/drawing/2014/main" id="{6F6EAE84-EC28-C8E7-212D-E88E539BFF49}"/>
              </a:ext>
            </a:extLst>
          </p:cNvPr>
          <p:cNvSpPr txBox="1">
            <a:spLocks noChangeArrowheads="1"/>
          </p:cNvSpPr>
          <p:nvPr/>
        </p:nvSpPr>
        <p:spPr bwMode="auto">
          <a:xfrm>
            <a:off x="10011082" y="6372241"/>
            <a:ext cx="2339975" cy="3698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GB" altLang="en-US" dirty="0">
                <a:latin typeface="+mn-lt"/>
              </a:rPr>
              <a:t>(</a:t>
            </a:r>
            <a:r>
              <a:rPr lang="en-GB" altLang="en-US" dirty="0" err="1">
                <a:latin typeface="+mn-lt"/>
              </a:rPr>
              <a:t>Torkildsen</a:t>
            </a:r>
            <a:r>
              <a:rPr lang="en-GB" altLang="en-US" dirty="0">
                <a:latin typeface="+mn-lt"/>
              </a:rPr>
              <a:t> 2005</a:t>
            </a:r>
            <a:r>
              <a:rPr lang="en-GB" altLang="en-US" dirty="0"/>
              <a:t>) </a:t>
            </a:r>
          </a:p>
        </p:txBody>
      </p:sp>
      <p:pic>
        <p:nvPicPr>
          <p:cNvPr id="3" name="Picture 2">
            <a:extLst>
              <a:ext uri="{FF2B5EF4-FFF2-40B4-BE49-F238E27FC236}">
                <a16:creationId xmlns:a16="http://schemas.microsoft.com/office/drawing/2014/main" id="{5D088B5E-0014-6AFF-0A38-6815A0061B4A}"/>
              </a:ext>
            </a:extLst>
          </p:cNvPr>
          <p:cNvPicPr>
            <a:picLocks noChangeAspect="1"/>
          </p:cNvPicPr>
          <p:nvPr/>
        </p:nvPicPr>
        <p:blipFill>
          <a:blip r:embed="rId2"/>
          <a:stretch>
            <a:fillRect/>
          </a:stretch>
        </p:blipFill>
        <p:spPr>
          <a:xfrm>
            <a:off x="6477060" y="1996581"/>
            <a:ext cx="5514622" cy="3705982"/>
          </a:xfrm>
          <a:prstGeom prst="rect">
            <a:avLst/>
          </a:prstGeom>
        </p:spPr>
      </p:pic>
      <p:pic>
        <p:nvPicPr>
          <p:cNvPr id="4" name="Picture 3">
            <a:extLst>
              <a:ext uri="{FF2B5EF4-FFF2-40B4-BE49-F238E27FC236}">
                <a16:creationId xmlns:a16="http://schemas.microsoft.com/office/drawing/2014/main" id="{084AB1BD-710D-2791-1230-63AEDFE67FC0}"/>
              </a:ext>
            </a:extLst>
          </p:cNvPr>
          <p:cNvPicPr>
            <a:picLocks noChangeAspect="1"/>
          </p:cNvPicPr>
          <p:nvPr/>
        </p:nvPicPr>
        <p:blipFill>
          <a:blip r:embed="rId3"/>
          <a:stretch>
            <a:fillRect/>
          </a:stretch>
        </p:blipFill>
        <p:spPr>
          <a:xfrm rot="1338733">
            <a:off x="6748110" y="832256"/>
            <a:ext cx="3724979" cy="115224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93F09-0FBF-3D31-AF3E-ECACEB42B750}"/>
              </a:ext>
            </a:extLst>
          </p:cNvPr>
          <p:cNvSpPr>
            <a:spLocks noGrp="1"/>
          </p:cNvSpPr>
          <p:nvPr>
            <p:ph type="title"/>
          </p:nvPr>
        </p:nvSpPr>
        <p:spPr>
          <a:xfrm>
            <a:off x="287396" y="74615"/>
            <a:ext cx="8453932" cy="802078"/>
          </a:xfrm>
        </p:spPr>
        <p:txBody>
          <a:bodyPr>
            <a:normAutofit/>
          </a:bodyPr>
          <a:lstStyle/>
          <a:p>
            <a:pPr>
              <a:defRPr/>
            </a:pPr>
            <a:r>
              <a:rPr lang="en-GB" sz="3200" dirty="0"/>
              <a:t>Leisure: Concepts</a:t>
            </a:r>
          </a:p>
        </p:txBody>
      </p:sp>
      <p:sp>
        <p:nvSpPr>
          <p:cNvPr id="24579" name="Content Placeholder 2">
            <a:extLst>
              <a:ext uri="{FF2B5EF4-FFF2-40B4-BE49-F238E27FC236}">
                <a16:creationId xmlns:a16="http://schemas.microsoft.com/office/drawing/2014/main" id="{37F92614-A260-721E-7317-AF93EA7C81DD}"/>
              </a:ext>
            </a:extLst>
          </p:cNvPr>
          <p:cNvSpPr>
            <a:spLocks noGrp="1" noChangeArrowheads="1"/>
          </p:cNvSpPr>
          <p:nvPr>
            <p:ph idx="1"/>
          </p:nvPr>
        </p:nvSpPr>
        <p:spPr>
          <a:xfrm>
            <a:off x="159521" y="850971"/>
            <a:ext cx="11378888" cy="5031355"/>
          </a:xfrm>
        </p:spPr>
        <p:txBody>
          <a:bodyPr>
            <a:noAutofit/>
          </a:bodyPr>
          <a:lstStyle/>
          <a:p>
            <a:pPr>
              <a:lnSpc>
                <a:spcPct val="120000"/>
              </a:lnSpc>
            </a:pPr>
            <a:r>
              <a:rPr lang="en-GB" altLang="en-US" sz="2000" dirty="0" err="1"/>
              <a:t>Torkildsen’s</a:t>
            </a:r>
            <a:r>
              <a:rPr lang="en-GB" altLang="en-US" sz="2000" dirty="0"/>
              <a:t> Axioms of Leisure : </a:t>
            </a:r>
            <a:r>
              <a:rPr lang="en-GB" altLang="en-US" sz="2000" i="1" dirty="0"/>
              <a:t>a statement or proposition which is regarded as being established, accepted, or self-evidently true</a:t>
            </a:r>
          </a:p>
          <a:p>
            <a:pPr>
              <a:lnSpc>
                <a:spcPct val="120000"/>
              </a:lnSpc>
            </a:pPr>
            <a:r>
              <a:rPr lang="en-GB" altLang="en-US" sz="2000" dirty="0"/>
              <a:t>Leisure is time.</a:t>
            </a:r>
          </a:p>
          <a:p>
            <a:pPr>
              <a:lnSpc>
                <a:spcPct val="120000"/>
              </a:lnSpc>
            </a:pPr>
            <a:r>
              <a:rPr lang="en-GB" altLang="en-US" sz="2000" dirty="0"/>
              <a:t>Leisure as activity.</a:t>
            </a:r>
          </a:p>
          <a:p>
            <a:pPr>
              <a:lnSpc>
                <a:spcPct val="120000"/>
              </a:lnSpc>
            </a:pPr>
            <a:r>
              <a:rPr lang="en-GB" altLang="en-US" sz="2000" dirty="0"/>
              <a:t>Leisure as a state of being.</a:t>
            </a:r>
          </a:p>
          <a:p>
            <a:pPr>
              <a:lnSpc>
                <a:spcPct val="120000"/>
              </a:lnSpc>
            </a:pPr>
            <a:r>
              <a:rPr lang="en-GB" altLang="en-US" sz="2000" dirty="0"/>
              <a:t>Leisure as a holistic concept </a:t>
            </a:r>
          </a:p>
          <a:p>
            <a:pPr>
              <a:lnSpc>
                <a:spcPct val="120000"/>
              </a:lnSpc>
            </a:pPr>
            <a:r>
              <a:rPr lang="en-GB" altLang="en-US" sz="2000" dirty="0"/>
              <a:t>Leisure is culture</a:t>
            </a:r>
          </a:p>
          <a:p>
            <a:pPr>
              <a:lnSpc>
                <a:spcPct val="120000"/>
              </a:lnSpc>
            </a:pPr>
            <a:r>
              <a:rPr lang="en-GB" sz="2000" dirty="0"/>
              <a:t>The </a:t>
            </a:r>
            <a:r>
              <a:rPr lang="en-GB" sz="2000" b="1" dirty="0"/>
              <a:t>United Nations Universal Declaration of Human Rights </a:t>
            </a:r>
            <a:r>
              <a:rPr lang="en-GB" sz="2000" dirty="0"/>
              <a:t>states: ‘</a:t>
            </a:r>
            <a:r>
              <a:rPr lang="en-GB" sz="2000" i="1" dirty="0"/>
              <a:t>Everyone has the right to rest and leisure, including reasonable limitation of working hours and periodic holidays with pay</a:t>
            </a:r>
            <a:r>
              <a:rPr lang="en-GB" sz="2000" dirty="0"/>
              <a:t>’ (Article 24) and ‘</a:t>
            </a:r>
            <a:r>
              <a:rPr lang="en-GB" sz="2000" i="1" dirty="0"/>
              <a:t>Everyone has the right freely to participate in the cultural life of the community, to enjoy the arts and to share in scientific advancement and its benefits</a:t>
            </a:r>
            <a:r>
              <a:rPr lang="en-GB" sz="2000" dirty="0"/>
              <a:t>’ (Article 27).</a:t>
            </a:r>
          </a:p>
        </p:txBody>
      </p:sp>
      <p:sp>
        <p:nvSpPr>
          <p:cNvPr id="24580" name="TextBox 4">
            <a:extLst>
              <a:ext uri="{FF2B5EF4-FFF2-40B4-BE49-F238E27FC236}">
                <a16:creationId xmlns:a16="http://schemas.microsoft.com/office/drawing/2014/main" id="{CEC858E8-C3A1-8271-9CF6-52C0C127F308}"/>
              </a:ext>
            </a:extLst>
          </p:cNvPr>
          <p:cNvSpPr txBox="1">
            <a:spLocks noChangeArrowheads="1"/>
          </p:cNvSpPr>
          <p:nvPr/>
        </p:nvSpPr>
        <p:spPr bwMode="auto">
          <a:xfrm>
            <a:off x="9906000" y="6108729"/>
            <a:ext cx="2126479" cy="369888"/>
          </a:xfrm>
          <a:prstGeom prst="rect">
            <a:avLst/>
          </a:prstGeom>
          <a:no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GB" altLang="en-US" dirty="0"/>
              <a:t>(</a:t>
            </a:r>
            <a:r>
              <a:rPr lang="en-GB" altLang="en-US" dirty="0" err="1">
                <a:latin typeface="+mn-lt"/>
              </a:rPr>
              <a:t>Torkildsen</a:t>
            </a:r>
            <a:r>
              <a:rPr lang="en-GB" altLang="en-US" dirty="0">
                <a:latin typeface="+mn-lt"/>
              </a:rPr>
              <a:t>, 2005) </a:t>
            </a:r>
          </a:p>
        </p:txBody>
      </p:sp>
      <p:pic>
        <p:nvPicPr>
          <p:cNvPr id="3" name="Picture 2">
            <a:extLst>
              <a:ext uri="{FF2B5EF4-FFF2-40B4-BE49-F238E27FC236}">
                <a16:creationId xmlns:a16="http://schemas.microsoft.com/office/drawing/2014/main" id="{A056B83F-C17E-6794-0EEB-8883C80B57BB}"/>
              </a:ext>
            </a:extLst>
          </p:cNvPr>
          <p:cNvPicPr>
            <a:picLocks noChangeAspect="1"/>
          </p:cNvPicPr>
          <p:nvPr/>
        </p:nvPicPr>
        <p:blipFill>
          <a:blip r:embed="rId2"/>
          <a:stretch>
            <a:fillRect/>
          </a:stretch>
        </p:blipFill>
        <p:spPr>
          <a:xfrm>
            <a:off x="6096000" y="2120940"/>
            <a:ext cx="3738063" cy="1962483"/>
          </a:xfrm>
          <a:prstGeom prst="rect">
            <a:avLst/>
          </a:prstGeom>
        </p:spPr>
      </p:pic>
      <p:pic>
        <p:nvPicPr>
          <p:cNvPr id="28677" name="Picture 6" descr="A person and person standing in the woods&#10;&#10;Description automatically generated with low confidence">
            <a:extLst>
              <a:ext uri="{FF2B5EF4-FFF2-40B4-BE49-F238E27FC236}">
                <a16:creationId xmlns:a16="http://schemas.microsoft.com/office/drawing/2014/main" id="{3222658F-7A9E-7BA2-F08E-134ACE4B19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0912" y="1647711"/>
            <a:ext cx="2371725" cy="158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4579">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457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4579">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BC611-6EA6-5B40-E0EF-1EDB008BC095}"/>
              </a:ext>
            </a:extLst>
          </p:cNvPr>
          <p:cNvSpPr>
            <a:spLocks noGrp="1"/>
          </p:cNvSpPr>
          <p:nvPr>
            <p:ph type="title"/>
          </p:nvPr>
        </p:nvSpPr>
        <p:spPr>
          <a:xfrm>
            <a:off x="299120" y="128227"/>
            <a:ext cx="5937250" cy="1187450"/>
          </a:xfrm>
        </p:spPr>
        <p:txBody>
          <a:bodyPr>
            <a:normAutofit/>
          </a:bodyPr>
          <a:lstStyle/>
          <a:p>
            <a:pPr>
              <a:defRPr/>
            </a:pPr>
            <a:r>
              <a:rPr lang="en-GB" sz="3600" dirty="0"/>
              <a:t>Why do we like leisure?</a:t>
            </a:r>
          </a:p>
        </p:txBody>
      </p:sp>
      <p:sp>
        <p:nvSpPr>
          <p:cNvPr id="25603" name="Content Placeholder 2">
            <a:extLst>
              <a:ext uri="{FF2B5EF4-FFF2-40B4-BE49-F238E27FC236}">
                <a16:creationId xmlns:a16="http://schemas.microsoft.com/office/drawing/2014/main" id="{4505578B-627D-22FC-DE23-CF00850533F5}"/>
              </a:ext>
            </a:extLst>
          </p:cNvPr>
          <p:cNvSpPr>
            <a:spLocks noGrp="1" noChangeArrowheads="1"/>
          </p:cNvSpPr>
          <p:nvPr>
            <p:ph idx="1"/>
          </p:nvPr>
        </p:nvSpPr>
        <p:spPr>
          <a:xfrm>
            <a:off x="565719" y="1295402"/>
            <a:ext cx="8972564" cy="5300662"/>
          </a:xfrm>
        </p:spPr>
        <p:txBody>
          <a:bodyPr>
            <a:normAutofit/>
          </a:bodyPr>
          <a:lstStyle/>
          <a:p>
            <a:pPr>
              <a:lnSpc>
                <a:spcPct val="100000"/>
              </a:lnSpc>
            </a:pPr>
            <a:r>
              <a:rPr lang="en-GB" altLang="en-US" sz="2200" dirty="0"/>
              <a:t>What does Leisure mean to you personally? – (give examples of what you do in your leisure time).</a:t>
            </a:r>
          </a:p>
          <a:p>
            <a:pPr>
              <a:lnSpc>
                <a:spcPct val="100000"/>
              </a:lnSpc>
            </a:pPr>
            <a:r>
              <a:rPr lang="en-GB" altLang="en-US" sz="2200" dirty="0"/>
              <a:t>Leisure time allows you to step back — physically but most important, mentally — from stress. Your mind and body will feel relaxed. </a:t>
            </a:r>
          </a:p>
          <a:p>
            <a:pPr>
              <a:lnSpc>
                <a:spcPct val="100000"/>
              </a:lnSpc>
            </a:pPr>
            <a:r>
              <a:rPr lang="en-GB" altLang="en-US" sz="2200" dirty="0"/>
              <a:t>Major impact on their sense of well-being, happiness and life satisfaction.</a:t>
            </a:r>
          </a:p>
          <a:p>
            <a:pPr>
              <a:lnSpc>
                <a:spcPct val="100000"/>
              </a:lnSpc>
            </a:pPr>
            <a:r>
              <a:rPr lang="en-GB" altLang="en-US" sz="2200" dirty="0"/>
              <a:t>Leisure is recreational .</a:t>
            </a:r>
          </a:p>
          <a:p>
            <a:pPr>
              <a:lnSpc>
                <a:spcPct val="100000"/>
              </a:lnSpc>
            </a:pPr>
            <a:r>
              <a:rPr lang="en-GB" altLang="en-US" sz="2200" dirty="0"/>
              <a:t>Leisure and its relationship to work.</a:t>
            </a:r>
          </a:p>
          <a:p>
            <a:pPr>
              <a:lnSpc>
                <a:spcPct val="100000"/>
              </a:lnSpc>
            </a:pPr>
            <a:r>
              <a:rPr lang="en-GB" altLang="en-US" sz="2200" dirty="0"/>
              <a:t>Leisure as a way of life – health benefits.</a:t>
            </a:r>
          </a:p>
          <a:p>
            <a:pPr>
              <a:lnSpc>
                <a:spcPct val="100000"/>
              </a:lnSpc>
            </a:pPr>
            <a:r>
              <a:rPr lang="en-GB" altLang="en-US" sz="2200" dirty="0"/>
              <a:t>Leisure is a catharsis (a release) – de-stress</a:t>
            </a:r>
          </a:p>
          <a:p>
            <a:pPr>
              <a:lnSpc>
                <a:spcPct val="100000"/>
              </a:lnSpc>
            </a:pPr>
            <a:r>
              <a:rPr lang="en-GB" altLang="en-US" sz="2200" dirty="0"/>
              <a:t>Looking at your examples give reasons for participation etc .......)</a:t>
            </a:r>
          </a:p>
        </p:txBody>
      </p:sp>
      <p:pic>
        <p:nvPicPr>
          <p:cNvPr id="29700" name="Picture 3" descr="A person fishing in a river&#10;&#10;Description automatically generated with medium confidence">
            <a:extLst>
              <a:ext uri="{FF2B5EF4-FFF2-40B4-BE49-F238E27FC236}">
                <a16:creationId xmlns:a16="http://schemas.microsoft.com/office/drawing/2014/main" id="{84A778D2-A710-FF09-661F-D0489250E0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50058" y="3429000"/>
            <a:ext cx="2787650" cy="187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560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60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560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2A72E-5ADC-690E-2416-4BF1765A2463}"/>
              </a:ext>
            </a:extLst>
          </p:cNvPr>
          <p:cNvSpPr>
            <a:spLocks noGrp="1"/>
          </p:cNvSpPr>
          <p:nvPr>
            <p:ph type="title"/>
          </p:nvPr>
        </p:nvSpPr>
        <p:spPr>
          <a:xfrm>
            <a:off x="309694" y="18255"/>
            <a:ext cx="10515600" cy="1325563"/>
          </a:xfrm>
        </p:spPr>
        <p:txBody>
          <a:bodyPr/>
          <a:lstStyle/>
          <a:p>
            <a:pPr>
              <a:defRPr/>
            </a:pPr>
            <a:r>
              <a:rPr lang="en-GB" dirty="0"/>
              <a:t>Events: Definitions</a:t>
            </a:r>
          </a:p>
        </p:txBody>
      </p:sp>
      <p:sp>
        <p:nvSpPr>
          <p:cNvPr id="32771" name="Content Placeholder 2">
            <a:extLst>
              <a:ext uri="{FF2B5EF4-FFF2-40B4-BE49-F238E27FC236}">
                <a16:creationId xmlns:a16="http://schemas.microsoft.com/office/drawing/2014/main" id="{9C3D41D1-F1F9-F61A-30B3-ECC7466D4021}"/>
              </a:ext>
            </a:extLst>
          </p:cNvPr>
          <p:cNvSpPr>
            <a:spLocks noGrp="1" noChangeArrowheads="1"/>
          </p:cNvSpPr>
          <p:nvPr>
            <p:ph idx="1"/>
          </p:nvPr>
        </p:nvSpPr>
        <p:spPr>
          <a:xfrm>
            <a:off x="418752" y="1343818"/>
            <a:ext cx="10515600" cy="4351338"/>
          </a:xfrm>
        </p:spPr>
        <p:txBody>
          <a:bodyPr>
            <a:normAutofit/>
          </a:bodyPr>
          <a:lstStyle/>
          <a:p>
            <a:pPr marL="0" indent="0">
              <a:buNone/>
            </a:pPr>
            <a:r>
              <a:rPr lang="en-GB" altLang="en-US" sz="3200" dirty="0"/>
              <a:t>“</a:t>
            </a:r>
            <a:r>
              <a:rPr lang="en-GB" altLang="en-US" sz="2400" dirty="0"/>
              <a:t>A thing that happens or takes place, especially one of</a:t>
            </a:r>
          </a:p>
          <a:p>
            <a:pPr marL="0" indent="0">
              <a:buNone/>
            </a:pPr>
            <a:r>
              <a:rPr lang="en-GB" altLang="en-US" sz="2400" dirty="0"/>
              <a:t>importance.” - Oxford Dictionary</a:t>
            </a:r>
          </a:p>
          <a:p>
            <a:pPr marL="0" indent="0">
              <a:buNone/>
            </a:pPr>
            <a:r>
              <a:rPr lang="en-GB" altLang="en-US" sz="2400" dirty="0"/>
              <a:t>“Any incidence or occurrence especially a memorable</a:t>
            </a:r>
          </a:p>
          <a:p>
            <a:pPr marL="0" indent="0">
              <a:buNone/>
            </a:pPr>
            <a:r>
              <a:rPr lang="en-GB" altLang="en-US" sz="2400" dirty="0"/>
              <a:t>one.” </a:t>
            </a:r>
          </a:p>
          <a:p>
            <a:pPr marL="0" indent="0">
              <a:buNone/>
            </a:pPr>
            <a:r>
              <a:rPr lang="en-GB" altLang="en-US" sz="2400" dirty="0"/>
              <a:t> “An organised activity at a particular venue.” (</a:t>
            </a:r>
            <a:r>
              <a:rPr lang="en-GB" altLang="en-US" sz="2400" dirty="0" err="1"/>
              <a:t>Bowdin</a:t>
            </a:r>
            <a:r>
              <a:rPr lang="en-GB" altLang="en-US" sz="2400" dirty="0"/>
              <a:t> et al. 2006) </a:t>
            </a:r>
          </a:p>
        </p:txBody>
      </p:sp>
      <p:pic>
        <p:nvPicPr>
          <p:cNvPr id="3" name="Picture 2">
            <a:extLst>
              <a:ext uri="{FF2B5EF4-FFF2-40B4-BE49-F238E27FC236}">
                <a16:creationId xmlns:a16="http://schemas.microsoft.com/office/drawing/2014/main" id="{136F285B-4838-4D91-4C0B-E61119FFBF75}"/>
              </a:ext>
            </a:extLst>
          </p:cNvPr>
          <p:cNvPicPr>
            <a:picLocks noChangeAspect="1"/>
          </p:cNvPicPr>
          <p:nvPr/>
        </p:nvPicPr>
        <p:blipFill>
          <a:blip r:embed="rId2"/>
          <a:stretch>
            <a:fillRect/>
          </a:stretch>
        </p:blipFill>
        <p:spPr>
          <a:xfrm>
            <a:off x="7550869" y="3712219"/>
            <a:ext cx="4222379" cy="21111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277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277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3" descr="Shape&#10;&#10;Description automatically generated">
            <a:extLst>
              <a:ext uri="{FF2B5EF4-FFF2-40B4-BE49-F238E27FC236}">
                <a16:creationId xmlns:a16="http://schemas.microsoft.com/office/drawing/2014/main" id="{ADA0C463-3FB2-726A-217B-74DCB015C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65379" y="1786870"/>
            <a:ext cx="1974850" cy="299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2D65E1CA-8A7C-A627-B0F6-74554CD5526F}"/>
              </a:ext>
            </a:extLst>
          </p:cNvPr>
          <p:cNvSpPr>
            <a:spLocks noGrp="1"/>
          </p:cNvSpPr>
          <p:nvPr>
            <p:ph type="title"/>
          </p:nvPr>
        </p:nvSpPr>
        <p:spPr>
          <a:xfrm>
            <a:off x="827626" y="157148"/>
            <a:ext cx="5937250" cy="1187450"/>
          </a:xfrm>
        </p:spPr>
        <p:txBody>
          <a:bodyPr/>
          <a:lstStyle/>
          <a:p>
            <a:pPr>
              <a:defRPr/>
            </a:pPr>
            <a:r>
              <a:rPr lang="en-GB" dirty="0"/>
              <a:t>Events: Concepts</a:t>
            </a:r>
          </a:p>
        </p:txBody>
      </p:sp>
      <p:sp>
        <p:nvSpPr>
          <p:cNvPr id="29699" name="Content Placeholder 2">
            <a:extLst>
              <a:ext uri="{FF2B5EF4-FFF2-40B4-BE49-F238E27FC236}">
                <a16:creationId xmlns:a16="http://schemas.microsoft.com/office/drawing/2014/main" id="{0D1540D7-DCC0-17AD-A78B-6DA86059B217}"/>
              </a:ext>
            </a:extLst>
          </p:cNvPr>
          <p:cNvSpPr>
            <a:spLocks noGrp="1" noChangeArrowheads="1"/>
          </p:cNvSpPr>
          <p:nvPr>
            <p:ph idx="1"/>
          </p:nvPr>
        </p:nvSpPr>
        <p:spPr>
          <a:xfrm>
            <a:off x="951771" y="1344598"/>
            <a:ext cx="5937250" cy="4392612"/>
          </a:xfrm>
        </p:spPr>
        <p:txBody>
          <a:bodyPr>
            <a:normAutofit lnSpcReduction="10000"/>
          </a:bodyPr>
          <a:lstStyle/>
          <a:p>
            <a:pPr>
              <a:lnSpc>
                <a:spcPct val="150000"/>
              </a:lnSpc>
              <a:buFont typeface="Wingdings" panose="05000000000000000000" pitchFamily="2" charset="2"/>
              <a:buChar char="§"/>
            </a:pPr>
            <a:r>
              <a:rPr lang="en-GB" altLang="en-US" sz="2000" b="1" dirty="0"/>
              <a:t>EVENTS AS MILESTONES / CELEBRATIONS </a:t>
            </a:r>
            <a:r>
              <a:rPr lang="en-GB" altLang="en-US" sz="2000" dirty="0"/>
              <a:t>–   Celebrations of important occasions, such as birthdays,  weddings .etc.</a:t>
            </a:r>
          </a:p>
          <a:p>
            <a:pPr>
              <a:lnSpc>
                <a:spcPct val="150000"/>
              </a:lnSpc>
              <a:buFont typeface="Wingdings" panose="05000000000000000000" pitchFamily="2" charset="2"/>
              <a:buChar char="§"/>
            </a:pPr>
            <a:r>
              <a:rPr lang="en-GB" altLang="en-US" sz="2000" b="1" dirty="0"/>
              <a:t>EVENTS AS A COMMERCIAL ACTIVITY </a:t>
            </a:r>
            <a:r>
              <a:rPr lang="en-GB" altLang="en-US" sz="2000" dirty="0"/>
              <a:t>– Events planned  for commercial gain, such as Glastonbury, Horse Racing  days .etc.</a:t>
            </a:r>
          </a:p>
          <a:p>
            <a:pPr>
              <a:lnSpc>
                <a:spcPct val="150000"/>
              </a:lnSpc>
              <a:buFont typeface="Wingdings" panose="05000000000000000000" pitchFamily="2" charset="2"/>
              <a:buChar char="§"/>
            </a:pPr>
            <a:r>
              <a:rPr lang="en-GB" altLang="en-US" sz="2000" b="1" dirty="0"/>
              <a:t>EVENTS FOR CULTURAL/ SOCIAL/ POLITICAL GAIN</a:t>
            </a:r>
            <a:r>
              <a:rPr lang="en-GB" altLang="en-US" sz="2000" dirty="0"/>
              <a:t> – Events such as the Olympics, Local Carnivals .etc. (</a:t>
            </a:r>
            <a:r>
              <a:rPr lang="en-GB" altLang="en-US" sz="2000" dirty="0" err="1"/>
              <a:t>Bowdin</a:t>
            </a:r>
            <a:r>
              <a:rPr lang="en-GB" altLang="en-US" sz="2000" dirty="0"/>
              <a:t> et al., 2006)</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9D746-2610-D4E2-E07D-78F97FF58DC4}"/>
              </a:ext>
            </a:extLst>
          </p:cNvPr>
          <p:cNvSpPr>
            <a:spLocks noGrp="1"/>
          </p:cNvSpPr>
          <p:nvPr>
            <p:ph type="title"/>
          </p:nvPr>
        </p:nvSpPr>
        <p:spPr>
          <a:xfrm>
            <a:off x="496393" y="132666"/>
            <a:ext cx="5937250" cy="1187450"/>
          </a:xfrm>
        </p:spPr>
        <p:txBody>
          <a:bodyPr/>
          <a:lstStyle/>
          <a:p>
            <a:pPr>
              <a:defRPr/>
            </a:pPr>
            <a:r>
              <a:rPr lang="en-GB" dirty="0"/>
              <a:t>Tourism: Definitions</a:t>
            </a:r>
          </a:p>
        </p:txBody>
      </p:sp>
      <p:sp>
        <p:nvSpPr>
          <p:cNvPr id="30723" name="Content Placeholder 2">
            <a:extLst>
              <a:ext uri="{FF2B5EF4-FFF2-40B4-BE49-F238E27FC236}">
                <a16:creationId xmlns:a16="http://schemas.microsoft.com/office/drawing/2014/main" id="{47E0C63F-A5BF-C349-FA73-597D865D637A}"/>
              </a:ext>
            </a:extLst>
          </p:cNvPr>
          <p:cNvSpPr>
            <a:spLocks noGrp="1" noChangeArrowheads="1"/>
          </p:cNvSpPr>
          <p:nvPr>
            <p:ph idx="1"/>
          </p:nvPr>
        </p:nvSpPr>
        <p:spPr>
          <a:xfrm>
            <a:off x="425887" y="1320116"/>
            <a:ext cx="5937250" cy="4248150"/>
          </a:xfrm>
        </p:spPr>
        <p:txBody>
          <a:bodyPr/>
          <a:lstStyle/>
          <a:p>
            <a:pPr>
              <a:lnSpc>
                <a:spcPct val="150000"/>
              </a:lnSpc>
            </a:pPr>
            <a:r>
              <a:rPr lang="en-GB" altLang="en-US" sz="2000" dirty="0"/>
              <a:t>“The commercial organization and operation of holidays and visits to places of interest.” - Oxford Dictionary.</a:t>
            </a:r>
          </a:p>
          <a:p>
            <a:pPr>
              <a:lnSpc>
                <a:spcPct val="150000"/>
              </a:lnSpc>
            </a:pPr>
            <a:r>
              <a:rPr lang="en-GB" altLang="en-US" sz="2000" dirty="0"/>
              <a:t> “The phenomenon arising from temporary visits (or stays away from home) outside the normal place of</a:t>
            </a:r>
            <a:br>
              <a:rPr lang="en-GB" altLang="en-US" sz="2000" dirty="0"/>
            </a:br>
            <a:r>
              <a:rPr lang="en-GB" altLang="en-US" sz="2000" dirty="0"/>
              <a:t> residence for any reason other than furthering an occupation remunerated from within the place visited.” Burkart and </a:t>
            </a:r>
            <a:r>
              <a:rPr lang="en-GB" altLang="en-US" sz="2000" dirty="0" err="1"/>
              <a:t>Medlik</a:t>
            </a:r>
            <a:r>
              <a:rPr lang="en-GB" altLang="en-US" sz="2000" dirty="0"/>
              <a:t> (1981)</a:t>
            </a:r>
          </a:p>
        </p:txBody>
      </p:sp>
      <p:pic>
        <p:nvPicPr>
          <p:cNvPr id="3" name="Picture 2">
            <a:extLst>
              <a:ext uri="{FF2B5EF4-FFF2-40B4-BE49-F238E27FC236}">
                <a16:creationId xmlns:a16="http://schemas.microsoft.com/office/drawing/2014/main" id="{7D16A455-AA1C-2BC8-738F-168734D8FB30}"/>
              </a:ext>
            </a:extLst>
          </p:cNvPr>
          <p:cNvPicPr>
            <a:picLocks noChangeAspect="1"/>
          </p:cNvPicPr>
          <p:nvPr/>
        </p:nvPicPr>
        <p:blipFill>
          <a:blip r:embed="rId2"/>
          <a:stretch>
            <a:fillRect/>
          </a:stretch>
        </p:blipFill>
        <p:spPr>
          <a:xfrm>
            <a:off x="6820186" y="2064470"/>
            <a:ext cx="4826843" cy="249810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5">
            <a:extLst>
              <a:ext uri="{FF2B5EF4-FFF2-40B4-BE49-F238E27FC236}">
                <a16:creationId xmlns:a16="http://schemas.microsoft.com/office/drawing/2014/main" id="{1DD4BF83-F643-59B7-E6F0-EF185A2824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90733" y="1322388"/>
            <a:ext cx="2906712" cy="176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8D86486E-D290-C156-EE61-9877C571B723}"/>
              </a:ext>
            </a:extLst>
          </p:cNvPr>
          <p:cNvSpPr>
            <a:spLocks noGrp="1"/>
          </p:cNvSpPr>
          <p:nvPr>
            <p:ph type="title"/>
          </p:nvPr>
        </p:nvSpPr>
        <p:spPr>
          <a:xfrm>
            <a:off x="0" y="9365"/>
            <a:ext cx="5937250" cy="720725"/>
          </a:xfrm>
        </p:spPr>
        <p:txBody>
          <a:bodyPr>
            <a:normAutofit/>
          </a:bodyPr>
          <a:lstStyle/>
          <a:p>
            <a:pPr>
              <a:defRPr/>
            </a:pPr>
            <a:r>
              <a:rPr lang="en-GB" sz="3600" dirty="0"/>
              <a:t>Tourism: Sub-types</a:t>
            </a:r>
          </a:p>
        </p:txBody>
      </p:sp>
      <p:sp>
        <p:nvSpPr>
          <p:cNvPr id="28675" name="Content Placeholder 2">
            <a:extLst>
              <a:ext uri="{FF2B5EF4-FFF2-40B4-BE49-F238E27FC236}">
                <a16:creationId xmlns:a16="http://schemas.microsoft.com/office/drawing/2014/main" id="{79654538-4398-65B2-7EAC-3A77AE2F3883}"/>
              </a:ext>
            </a:extLst>
          </p:cNvPr>
          <p:cNvSpPr>
            <a:spLocks noGrp="1" noChangeArrowheads="1"/>
          </p:cNvSpPr>
          <p:nvPr>
            <p:ph idx="1"/>
          </p:nvPr>
        </p:nvSpPr>
        <p:spPr>
          <a:xfrm>
            <a:off x="116717" y="730090"/>
            <a:ext cx="11812428" cy="5256212"/>
          </a:xfrm>
        </p:spPr>
        <p:txBody>
          <a:bodyPr>
            <a:normAutofit fontScale="92500" lnSpcReduction="20000"/>
          </a:bodyPr>
          <a:lstStyle/>
          <a:p>
            <a:pPr>
              <a:lnSpc>
                <a:spcPct val="150000"/>
              </a:lnSpc>
            </a:pPr>
            <a:r>
              <a:rPr lang="en-GB" altLang="en-US" sz="2200" dirty="0"/>
              <a:t>Holiday Tourism. </a:t>
            </a:r>
          </a:p>
          <a:p>
            <a:pPr>
              <a:lnSpc>
                <a:spcPct val="150000"/>
              </a:lnSpc>
            </a:pPr>
            <a:r>
              <a:rPr lang="en-GB" altLang="en-US" sz="2200" dirty="0"/>
              <a:t>Business Tourism.</a:t>
            </a:r>
          </a:p>
          <a:p>
            <a:pPr>
              <a:lnSpc>
                <a:spcPct val="150000"/>
              </a:lnSpc>
            </a:pPr>
            <a:r>
              <a:rPr lang="en-GB" altLang="en-US" sz="2200" dirty="0"/>
              <a:t>Cultural Tourism.</a:t>
            </a:r>
          </a:p>
          <a:p>
            <a:pPr>
              <a:lnSpc>
                <a:spcPct val="150000"/>
              </a:lnSpc>
            </a:pPr>
            <a:r>
              <a:rPr lang="en-GB" altLang="en-US" sz="2200" dirty="0"/>
              <a:t>Eco-tourism.</a:t>
            </a:r>
          </a:p>
          <a:p>
            <a:pPr>
              <a:lnSpc>
                <a:spcPct val="150000"/>
              </a:lnSpc>
            </a:pPr>
            <a:r>
              <a:rPr lang="en-GB" altLang="en-US" sz="2200" dirty="0"/>
              <a:t>Spiritual Tourism.</a:t>
            </a:r>
          </a:p>
          <a:p>
            <a:pPr>
              <a:lnSpc>
                <a:spcPct val="150000"/>
              </a:lnSpc>
            </a:pPr>
            <a:r>
              <a:rPr lang="en-GB" altLang="en-US" sz="2200" dirty="0"/>
              <a:t>Sports and activity holidays Tourism.</a:t>
            </a:r>
          </a:p>
          <a:p>
            <a:pPr>
              <a:lnSpc>
                <a:spcPct val="150000"/>
              </a:lnSpc>
            </a:pPr>
            <a:r>
              <a:rPr lang="en-GB" altLang="en-US" sz="2200" dirty="0"/>
              <a:t>Extreme sports and “experience” Tourism.</a:t>
            </a:r>
          </a:p>
          <a:p>
            <a:pPr>
              <a:lnSpc>
                <a:spcPct val="150000"/>
              </a:lnSpc>
            </a:pPr>
            <a:r>
              <a:rPr lang="en-GB" altLang="en-US" sz="2200" dirty="0"/>
              <a:t>Event Tourism.</a:t>
            </a:r>
          </a:p>
          <a:p>
            <a:pPr>
              <a:lnSpc>
                <a:spcPct val="150000"/>
              </a:lnSpc>
            </a:pPr>
            <a:r>
              <a:rPr lang="en-GB" altLang="en-US" sz="2200" dirty="0"/>
              <a:t>Dark tourism   </a:t>
            </a:r>
            <a:r>
              <a:rPr lang="en-GB" altLang="en-US" sz="2000" dirty="0"/>
              <a:t>      </a:t>
            </a:r>
          </a:p>
          <a:p>
            <a:pPr>
              <a:lnSpc>
                <a:spcPct val="150000"/>
              </a:lnSpc>
            </a:pPr>
            <a:r>
              <a:rPr lang="en-GB" altLang="en-US" sz="2000" dirty="0"/>
              <a:t> </a:t>
            </a:r>
            <a:r>
              <a:rPr lang="en-GB" altLang="en-US" sz="1900" dirty="0"/>
              <a:t>Davidson (1994) ‘</a:t>
            </a:r>
            <a:r>
              <a:rPr lang="en-GB" altLang="en-US" sz="1900" i="1" dirty="0"/>
              <a:t>Business tourism is concerned with people travelling for purposes which are related to their work</a:t>
            </a:r>
            <a:r>
              <a:rPr lang="en-GB" altLang="en-US" sz="1900" dirty="0"/>
              <a:t>.’</a:t>
            </a:r>
            <a:endParaRPr lang="en-GB" altLang="en-US" sz="1700" dirty="0"/>
          </a:p>
        </p:txBody>
      </p:sp>
      <p:pic>
        <p:nvPicPr>
          <p:cNvPr id="35845" name="Picture 3" descr="A picture containing map&#10;&#10;Description automatically generated">
            <a:extLst>
              <a:ext uri="{FF2B5EF4-FFF2-40B4-BE49-F238E27FC236}">
                <a16:creationId xmlns:a16="http://schemas.microsoft.com/office/drawing/2014/main" id="{46B7913E-7FC3-68AA-2EF0-69B69285EF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1814" y="0"/>
            <a:ext cx="3384550" cy="1690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28675">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2867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867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867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E7DFC-B159-49FD-8D66-56A611AB50B2}"/>
              </a:ext>
            </a:extLst>
          </p:cNvPr>
          <p:cNvSpPr>
            <a:spLocks noGrp="1"/>
          </p:cNvSpPr>
          <p:nvPr>
            <p:ph type="title"/>
          </p:nvPr>
        </p:nvSpPr>
        <p:spPr>
          <a:xfrm>
            <a:off x="243772" y="206376"/>
            <a:ext cx="5937250" cy="1187450"/>
          </a:xfrm>
        </p:spPr>
        <p:txBody>
          <a:bodyPr>
            <a:normAutofit fontScale="90000"/>
          </a:bodyPr>
          <a:lstStyle/>
          <a:p>
            <a:pPr>
              <a:defRPr/>
            </a:pPr>
            <a:r>
              <a:rPr lang="en-GB" dirty="0"/>
              <a:t>Tourism: Concepts</a:t>
            </a:r>
            <a:br>
              <a:rPr lang="en-GB" dirty="0"/>
            </a:br>
            <a:endParaRPr lang="en-GB" dirty="0"/>
          </a:p>
        </p:txBody>
      </p:sp>
      <p:sp>
        <p:nvSpPr>
          <p:cNvPr id="33795" name="Content Placeholder 2">
            <a:extLst>
              <a:ext uri="{FF2B5EF4-FFF2-40B4-BE49-F238E27FC236}">
                <a16:creationId xmlns:a16="http://schemas.microsoft.com/office/drawing/2014/main" id="{3DDF3448-671A-D56F-E5D8-53C157C32BCE}"/>
              </a:ext>
            </a:extLst>
          </p:cNvPr>
          <p:cNvSpPr>
            <a:spLocks noGrp="1" noChangeArrowheads="1"/>
          </p:cNvSpPr>
          <p:nvPr>
            <p:ph idx="1"/>
          </p:nvPr>
        </p:nvSpPr>
        <p:spPr>
          <a:xfrm>
            <a:off x="383585" y="1281164"/>
            <a:ext cx="6918167" cy="4346638"/>
          </a:xfrm>
        </p:spPr>
        <p:txBody>
          <a:bodyPr>
            <a:normAutofit fontScale="92500"/>
          </a:bodyPr>
          <a:lstStyle/>
          <a:p>
            <a:pPr>
              <a:lnSpc>
                <a:spcPct val="150000"/>
              </a:lnSpc>
            </a:pPr>
            <a:r>
              <a:rPr lang="en-GB" altLang="en-US" sz="2400" b="1" dirty="0"/>
              <a:t>Exchange of cultures</a:t>
            </a:r>
            <a:r>
              <a:rPr lang="en-GB" altLang="en-US" sz="2400" dirty="0"/>
              <a:t>.</a:t>
            </a:r>
          </a:p>
          <a:p>
            <a:pPr>
              <a:lnSpc>
                <a:spcPct val="150000"/>
              </a:lnSpc>
            </a:pPr>
            <a:r>
              <a:rPr lang="en-GB" altLang="en-US" sz="2400" dirty="0"/>
              <a:t> “Tourism is a social cultural event for the traveller and the host...is the opportunity to see different areas of the world and observe foreign cultures and ways of life.” (Murphy ,1995).</a:t>
            </a:r>
          </a:p>
          <a:p>
            <a:pPr>
              <a:lnSpc>
                <a:spcPct val="150000"/>
              </a:lnSpc>
            </a:pPr>
            <a:r>
              <a:rPr lang="en-GB" altLang="en-US" sz="2400" b="1" dirty="0"/>
              <a:t>Tourism’s overall aim: </a:t>
            </a:r>
            <a:r>
              <a:rPr lang="en-GB" altLang="en-US" sz="2400" dirty="0"/>
              <a:t>create benefits for both the tourist and the host nation. In many cases however, mass tourism can create a breakdown of the local culture</a:t>
            </a:r>
            <a:r>
              <a:rPr lang="en-GB" altLang="en-US" sz="2000" dirty="0"/>
              <a:t>.</a:t>
            </a:r>
          </a:p>
        </p:txBody>
      </p:sp>
      <p:pic>
        <p:nvPicPr>
          <p:cNvPr id="37892" name="Picture 3" descr="A picture containing text, city, crowd&#10;&#10;Description automatically generated">
            <a:extLst>
              <a:ext uri="{FF2B5EF4-FFF2-40B4-BE49-F238E27FC236}">
                <a16:creationId xmlns:a16="http://schemas.microsoft.com/office/drawing/2014/main" id="{1BADC337-8547-1446-4B81-C3E7D220AC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1168" y="1585963"/>
            <a:ext cx="4594970" cy="3927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0CD9A-91C6-0EF2-48FB-0AB0095A08AD}"/>
              </a:ext>
            </a:extLst>
          </p:cNvPr>
          <p:cNvSpPr>
            <a:spLocks noGrp="1"/>
          </p:cNvSpPr>
          <p:nvPr>
            <p:ph type="title"/>
          </p:nvPr>
        </p:nvSpPr>
        <p:spPr>
          <a:xfrm>
            <a:off x="274579" y="225426"/>
            <a:ext cx="5937250" cy="756209"/>
          </a:xfrm>
        </p:spPr>
        <p:txBody>
          <a:bodyPr/>
          <a:lstStyle/>
          <a:p>
            <a:pPr>
              <a:defRPr/>
            </a:pPr>
            <a:r>
              <a:rPr lang="en-GB" dirty="0"/>
              <a:t>Task</a:t>
            </a:r>
          </a:p>
        </p:txBody>
      </p:sp>
      <p:sp>
        <p:nvSpPr>
          <p:cNvPr id="3" name="Content Placeholder 2">
            <a:extLst>
              <a:ext uri="{FF2B5EF4-FFF2-40B4-BE49-F238E27FC236}">
                <a16:creationId xmlns:a16="http://schemas.microsoft.com/office/drawing/2014/main" id="{BE445F99-BB6B-DAE0-A3C3-9726BBCC6C34}"/>
              </a:ext>
            </a:extLst>
          </p:cNvPr>
          <p:cNvSpPr>
            <a:spLocks noGrp="1"/>
          </p:cNvSpPr>
          <p:nvPr>
            <p:ph idx="1"/>
          </p:nvPr>
        </p:nvSpPr>
        <p:spPr>
          <a:xfrm>
            <a:off x="274579" y="981635"/>
            <a:ext cx="12271527" cy="5818873"/>
          </a:xfrm>
        </p:spPr>
        <p:txBody>
          <a:bodyPr>
            <a:normAutofit fontScale="32500" lnSpcReduction="20000"/>
          </a:bodyPr>
          <a:lstStyle/>
          <a:p>
            <a:pPr marL="0" indent="0">
              <a:lnSpc>
                <a:spcPct val="120000"/>
              </a:lnSpc>
              <a:buNone/>
              <a:defRPr/>
            </a:pPr>
            <a:r>
              <a:rPr lang="en-GB" dirty="0"/>
              <a:t>1</a:t>
            </a:r>
            <a:r>
              <a:rPr lang="en-GB" sz="3800" dirty="0"/>
              <a:t>. </a:t>
            </a:r>
            <a:r>
              <a:rPr lang="en-GB" sz="5500" dirty="0"/>
              <a:t>Consider definitions for:</a:t>
            </a:r>
          </a:p>
          <a:p>
            <a:pPr>
              <a:lnSpc>
                <a:spcPct val="120000"/>
              </a:lnSpc>
              <a:defRPr/>
            </a:pPr>
            <a:r>
              <a:rPr lang="en-GB" sz="5500" dirty="0"/>
              <a:t>LEISURE</a:t>
            </a:r>
          </a:p>
          <a:p>
            <a:pPr>
              <a:lnSpc>
                <a:spcPct val="120000"/>
              </a:lnSpc>
              <a:defRPr/>
            </a:pPr>
            <a:r>
              <a:rPr lang="en-GB" sz="5500" dirty="0"/>
              <a:t>EVENTS</a:t>
            </a:r>
          </a:p>
          <a:p>
            <a:pPr>
              <a:lnSpc>
                <a:spcPct val="120000"/>
              </a:lnSpc>
              <a:defRPr/>
            </a:pPr>
            <a:r>
              <a:rPr lang="en-GB" sz="5500" dirty="0"/>
              <a:t>TOURISM</a:t>
            </a:r>
          </a:p>
          <a:p>
            <a:pPr marL="0" indent="0">
              <a:lnSpc>
                <a:spcPct val="120000"/>
              </a:lnSpc>
              <a:buNone/>
              <a:defRPr/>
            </a:pPr>
            <a:r>
              <a:rPr lang="en-GB" sz="5500" dirty="0"/>
              <a:t>2. Provide Differences and Similarities between the above concepts.</a:t>
            </a:r>
          </a:p>
          <a:p>
            <a:pPr marL="0" indent="0">
              <a:lnSpc>
                <a:spcPct val="120000"/>
              </a:lnSpc>
              <a:buNone/>
              <a:defRPr/>
            </a:pPr>
            <a:r>
              <a:rPr lang="en-GB" sz="5500" dirty="0"/>
              <a:t>3. Consider the growth of these industries within the 21st Century.</a:t>
            </a:r>
          </a:p>
          <a:p>
            <a:pPr marL="0" indent="0">
              <a:lnSpc>
                <a:spcPct val="120000"/>
              </a:lnSpc>
              <a:buNone/>
              <a:defRPr/>
            </a:pPr>
            <a:r>
              <a:rPr lang="en-GB" sz="5500" dirty="0"/>
              <a:t>4. Consider what </a:t>
            </a:r>
            <a:r>
              <a:rPr lang="en-GB" sz="5500" dirty="0" err="1"/>
              <a:t>Torkildsen</a:t>
            </a:r>
            <a:r>
              <a:rPr lang="en-GB" sz="5500" dirty="0"/>
              <a:t> means by the following axioms.</a:t>
            </a:r>
          </a:p>
          <a:p>
            <a:pPr marL="0" indent="0">
              <a:lnSpc>
                <a:spcPct val="120000"/>
              </a:lnSpc>
              <a:buNone/>
              <a:defRPr/>
            </a:pPr>
            <a:r>
              <a:rPr lang="en-GB" sz="5500" dirty="0"/>
              <a:t>i) Leisure as Time</a:t>
            </a:r>
          </a:p>
          <a:p>
            <a:pPr marL="0" indent="0">
              <a:lnSpc>
                <a:spcPct val="120000"/>
              </a:lnSpc>
              <a:buNone/>
              <a:defRPr/>
            </a:pPr>
            <a:r>
              <a:rPr lang="en-GB" sz="5500" dirty="0"/>
              <a:t>ii) Leisure as Activity</a:t>
            </a:r>
          </a:p>
          <a:p>
            <a:pPr marL="0" indent="0">
              <a:lnSpc>
                <a:spcPct val="120000"/>
              </a:lnSpc>
              <a:buNone/>
              <a:defRPr/>
            </a:pPr>
            <a:r>
              <a:rPr lang="en-GB" sz="5500" dirty="0"/>
              <a:t>iii) Leisure as State of Being</a:t>
            </a:r>
          </a:p>
          <a:p>
            <a:pPr marL="0" indent="0">
              <a:lnSpc>
                <a:spcPct val="120000"/>
              </a:lnSpc>
              <a:buNone/>
              <a:defRPr/>
            </a:pPr>
            <a:r>
              <a:rPr lang="en-GB" sz="5500" dirty="0"/>
              <a:t>iv) Leisure as a Holistic Approach</a:t>
            </a:r>
          </a:p>
          <a:p>
            <a:pPr marL="0" indent="0">
              <a:lnSpc>
                <a:spcPct val="120000"/>
              </a:lnSpc>
              <a:buNone/>
              <a:defRPr/>
            </a:pPr>
            <a:r>
              <a:rPr lang="en-GB" sz="5500" dirty="0"/>
              <a:t>v) Leisure as a Way of Life</a:t>
            </a:r>
          </a:p>
          <a:p>
            <a:pPr marL="0" indent="0">
              <a:buNone/>
              <a:defRPr/>
            </a:pPr>
            <a:endParaRPr lang="en-GB" dirty="0"/>
          </a:p>
          <a:p>
            <a:pPr marL="0" indent="0">
              <a:buNone/>
              <a:defRPr/>
            </a:pPr>
            <a:endParaRPr lang="en-GB" dirty="0"/>
          </a:p>
          <a:p>
            <a:pPr marL="0" indent="0">
              <a:buNone/>
              <a:defRPr/>
            </a:pPr>
            <a:r>
              <a:rPr lang="en-GB" dirty="0"/>
              <a:t>	</a:t>
            </a:r>
          </a:p>
          <a:p>
            <a:pPr marL="0" indent="0">
              <a:buNone/>
              <a:defRPr/>
            </a:pPr>
            <a:endParaRPr lang="en-GB" dirty="0"/>
          </a:p>
          <a:p>
            <a:pPr>
              <a:defRPr/>
            </a:pPr>
            <a:endParaRPr lang="en-GB" dirty="0"/>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62" name="Content Placeholder 3">
            <a:extLst>
              <a:ext uri="{FF2B5EF4-FFF2-40B4-BE49-F238E27FC236}">
                <a16:creationId xmlns:a16="http://schemas.microsoft.com/office/drawing/2014/main" id="{6C51CC41-DFCC-24AA-8A9C-1BAAFBA71CB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771" r="-2" b="3140"/>
          <a:stretch/>
        </p:blipFill>
        <p:spPr>
          <a:xfrm>
            <a:off x="291152" y="1147256"/>
            <a:ext cx="5803323" cy="3890357"/>
          </a:xfrm>
          <a:prstGeom prst="rect">
            <a:avLst/>
          </a:prstGeom>
        </p:spPr>
      </p:pic>
      <p:pic>
        <p:nvPicPr>
          <p:cNvPr id="3" name="Picture 2" descr="A cup of coffee on a wood sign&#10;&#10;Description automatically generated">
            <a:extLst>
              <a:ext uri="{FF2B5EF4-FFF2-40B4-BE49-F238E27FC236}">
                <a16:creationId xmlns:a16="http://schemas.microsoft.com/office/drawing/2014/main" id="{297C8CFA-50FB-DAAA-AB1C-F3DEFC0A7A4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003" b="-1"/>
          <a:stretch/>
        </p:blipFill>
        <p:spPr>
          <a:xfrm>
            <a:off x="6240138" y="1185030"/>
            <a:ext cx="5803323" cy="3890357"/>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a:extLst>
              <a:ext uri="{FF2B5EF4-FFF2-40B4-BE49-F238E27FC236}">
                <a16:creationId xmlns:a16="http://schemas.microsoft.com/office/drawing/2014/main" id="{819EA5DB-9173-2940-F60D-7176D359D799}"/>
              </a:ext>
            </a:extLst>
          </p:cNvPr>
          <p:cNvSpPr>
            <a:spLocks noGrp="1" noChangeArrowheads="1"/>
          </p:cNvSpPr>
          <p:nvPr>
            <p:ph type="subTitle" idx="1"/>
          </p:nvPr>
        </p:nvSpPr>
        <p:spPr>
          <a:xfrm>
            <a:off x="3505462" y="288650"/>
            <a:ext cx="4464050" cy="2016125"/>
          </a:xfrm>
        </p:spPr>
        <p:txBody>
          <a:bodyPr/>
          <a:lstStyle/>
          <a:p>
            <a:pPr eaLnBrk="1" hangingPunct="1"/>
            <a:endParaRPr lang="en-GB" altLang="en-US" dirty="0">
              <a:solidFill>
                <a:schemeClr val="bg1"/>
              </a:solidFill>
            </a:endParaRPr>
          </a:p>
          <a:p>
            <a:pPr eaLnBrk="1" hangingPunct="1"/>
            <a:r>
              <a:rPr lang="en-GB" altLang="en-US" sz="2800" dirty="0"/>
              <a:t>Tourism, leisure &amp; Events </a:t>
            </a:r>
          </a:p>
          <a:p>
            <a:pPr eaLnBrk="1" hangingPunct="1"/>
            <a:r>
              <a:rPr lang="en-GB" altLang="en-US" sz="2800" dirty="0"/>
              <a:t>PT 2 </a:t>
            </a:r>
            <a:endParaRPr lang="en-US" altLang="en-US" sz="2800" dirty="0"/>
          </a:p>
        </p:txBody>
      </p:sp>
      <p:pic>
        <p:nvPicPr>
          <p:cNvPr id="9220" name="Picture 2" descr="A hammock on a beach&#10;&#10;Description automatically generated with medium confidence">
            <a:extLst>
              <a:ext uri="{FF2B5EF4-FFF2-40B4-BE49-F238E27FC236}">
                <a16:creationId xmlns:a16="http://schemas.microsoft.com/office/drawing/2014/main" id="{389E838B-7685-02B8-0DEC-BE2DCA0E42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5051" y="2183736"/>
            <a:ext cx="5444872" cy="3064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4">
            <a:extLst>
              <a:ext uri="{FF2B5EF4-FFF2-40B4-BE49-F238E27FC236}">
                <a16:creationId xmlns:a16="http://schemas.microsoft.com/office/drawing/2014/main" id="{943230CE-2B32-EC48-3265-3EA0889B3275}"/>
              </a:ext>
            </a:extLst>
          </p:cNvPr>
          <p:cNvPicPr>
            <a:picLocks noChangeAspect="1" noChangeArrowheads="1"/>
          </p:cNvPicPr>
          <p:nvPr/>
        </p:nvPicPr>
        <p:blipFill>
          <a:blip r:embed="rId3"/>
          <a:srcRect/>
          <a:stretch>
            <a:fillRect/>
          </a:stretch>
        </p:blipFill>
        <p:spPr bwMode="auto">
          <a:xfrm>
            <a:off x="8156576" y="3573463"/>
            <a:ext cx="2303463" cy="1727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A74C0AB5-0071-147F-6652-52DD0AF6D0D7}"/>
              </a:ext>
            </a:extLst>
          </p:cNvPr>
          <p:cNvSpPr>
            <a:spLocks noGrp="1"/>
          </p:cNvSpPr>
          <p:nvPr>
            <p:ph type="title"/>
          </p:nvPr>
        </p:nvSpPr>
        <p:spPr>
          <a:xfrm>
            <a:off x="352425" y="38100"/>
            <a:ext cx="5937250" cy="1187450"/>
          </a:xfrm>
        </p:spPr>
        <p:txBody>
          <a:bodyPr/>
          <a:lstStyle/>
          <a:p>
            <a:pPr>
              <a:defRPr/>
            </a:pPr>
            <a:r>
              <a:rPr lang="en-GB" dirty="0"/>
              <a:t>History of Tourism </a:t>
            </a:r>
          </a:p>
        </p:txBody>
      </p:sp>
      <p:sp>
        <p:nvSpPr>
          <p:cNvPr id="3" name="Content Placeholder 2">
            <a:extLst>
              <a:ext uri="{FF2B5EF4-FFF2-40B4-BE49-F238E27FC236}">
                <a16:creationId xmlns:a16="http://schemas.microsoft.com/office/drawing/2014/main" id="{D49D2A1A-6167-A1B0-AB8C-19117C0251F3}"/>
              </a:ext>
            </a:extLst>
          </p:cNvPr>
          <p:cNvSpPr>
            <a:spLocks noGrp="1" noChangeArrowheads="1"/>
          </p:cNvSpPr>
          <p:nvPr>
            <p:ph idx="1"/>
          </p:nvPr>
        </p:nvSpPr>
        <p:spPr>
          <a:xfrm>
            <a:off x="251460" y="1098551"/>
            <a:ext cx="5937250" cy="4878387"/>
          </a:xfrm>
        </p:spPr>
        <p:txBody>
          <a:bodyPr/>
          <a:lstStyle/>
          <a:p>
            <a:r>
              <a:rPr lang="en-GB" altLang="en-US" sz="2000" dirty="0"/>
              <a:t>When did tourism start in the UK?</a:t>
            </a:r>
          </a:p>
          <a:p>
            <a:r>
              <a:rPr lang="en-GB" altLang="en-US" sz="2000" dirty="0"/>
              <a:t>Tourism first began to increase during the 17th century when wealthy Europeans would follow the 'Grand Tour' of Western Europe which traditionally started in the United Kingdom before travelling to Italy.</a:t>
            </a:r>
          </a:p>
          <a:p>
            <a:r>
              <a:rPr lang="en-GB" altLang="en-US" sz="2000" dirty="0"/>
              <a:t>By the </a:t>
            </a:r>
            <a:r>
              <a:rPr lang="en-GB" altLang="en-US" sz="2000" b="1" dirty="0"/>
              <a:t>18th century, </a:t>
            </a:r>
            <a:r>
              <a:rPr lang="en-GB" altLang="en-US" sz="2000" dirty="0"/>
              <a:t>this custom was widespread among wealthier classes, and it spread to other parts of the world, such as America. Similarly, religious pilgrimages that were already popular during the Middle Ages continued during this period</a:t>
            </a:r>
          </a:p>
          <a:p>
            <a:r>
              <a:rPr lang="en-GB" altLang="en-US" sz="2000" b="1" dirty="0"/>
              <a:t>Mass tourism in England </a:t>
            </a:r>
            <a:r>
              <a:rPr lang="en-GB" altLang="en-US" sz="2000" dirty="0"/>
              <a:t>began in the second half of the nineteenth century, during the Victorian period. Seaside holidays were particularly popular. </a:t>
            </a:r>
          </a:p>
        </p:txBody>
      </p:sp>
      <p:pic>
        <p:nvPicPr>
          <p:cNvPr id="13317" name="Picture 3">
            <a:extLst>
              <a:ext uri="{FF2B5EF4-FFF2-40B4-BE49-F238E27FC236}">
                <a16:creationId xmlns:a16="http://schemas.microsoft.com/office/drawing/2014/main" id="{7C06D1FF-EE6C-AB70-0A59-46915FFC6C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88376" y="1098551"/>
            <a:ext cx="1871663" cy="2201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12C9C-A4E9-CA26-6737-6ACAA61E15C4}"/>
              </a:ext>
            </a:extLst>
          </p:cNvPr>
          <p:cNvSpPr>
            <a:spLocks noGrp="1"/>
          </p:cNvSpPr>
          <p:nvPr>
            <p:ph type="title"/>
          </p:nvPr>
        </p:nvSpPr>
        <p:spPr>
          <a:xfrm>
            <a:off x="2711450" y="115888"/>
            <a:ext cx="5937250" cy="1187450"/>
          </a:xfrm>
        </p:spPr>
        <p:txBody>
          <a:bodyPr/>
          <a:lstStyle/>
          <a:p>
            <a:pPr>
              <a:defRPr/>
            </a:pPr>
            <a:r>
              <a:rPr lang="en-GB" dirty="0"/>
              <a:t>Tourism in the UK</a:t>
            </a:r>
          </a:p>
        </p:txBody>
      </p:sp>
      <p:sp>
        <p:nvSpPr>
          <p:cNvPr id="3" name="Content Placeholder 2">
            <a:extLst>
              <a:ext uri="{FF2B5EF4-FFF2-40B4-BE49-F238E27FC236}">
                <a16:creationId xmlns:a16="http://schemas.microsoft.com/office/drawing/2014/main" id="{182312FE-0ABD-DE8E-D8F3-8E661194314A}"/>
              </a:ext>
            </a:extLst>
          </p:cNvPr>
          <p:cNvSpPr>
            <a:spLocks noGrp="1" noChangeArrowheads="1"/>
          </p:cNvSpPr>
          <p:nvPr>
            <p:ph idx="1"/>
          </p:nvPr>
        </p:nvSpPr>
        <p:spPr>
          <a:xfrm>
            <a:off x="320511" y="1412776"/>
            <a:ext cx="8040331" cy="5400600"/>
          </a:xfrm>
        </p:spPr>
        <p:txBody>
          <a:bodyPr/>
          <a:lstStyle/>
          <a:p>
            <a:r>
              <a:rPr lang="en-GB" altLang="en-US" sz="2000" dirty="0"/>
              <a:t>19th century saw the creation of the </a:t>
            </a:r>
            <a:r>
              <a:rPr lang="en-GB" altLang="en-US" sz="2000" b="1" dirty="0"/>
              <a:t>first travel agencies</a:t>
            </a:r>
            <a:r>
              <a:rPr lang="en-GB" altLang="en-US" sz="2000" dirty="0"/>
              <a:t>. One of the pioneers was Thomas Cook &amp; Son, which was the first to offer excursions and holidays for groups, which included transport, accommodation and food tickets, thus making costs cheaper. This would be the origin of what we now know as </a:t>
            </a:r>
            <a:r>
              <a:rPr lang="en-GB" altLang="en-US" sz="2000" b="1" dirty="0"/>
              <a:t>package holidays</a:t>
            </a:r>
            <a:r>
              <a:rPr lang="en-GB" altLang="en-US" sz="2000" dirty="0"/>
              <a:t>.</a:t>
            </a:r>
          </a:p>
          <a:p>
            <a:r>
              <a:rPr lang="en-GB" altLang="en-US" sz="2000" dirty="0"/>
              <a:t>In the first half of the </a:t>
            </a:r>
            <a:r>
              <a:rPr lang="en-GB" altLang="en-US" sz="2000" b="1" dirty="0"/>
              <a:t>20th century</a:t>
            </a:r>
            <a:r>
              <a:rPr lang="en-GB" altLang="en-US" sz="2000" dirty="0"/>
              <a:t>, the tourism industry continued to grow thanks to the mass production of </a:t>
            </a:r>
            <a:r>
              <a:rPr lang="en-GB" altLang="en-US" sz="2000" b="1" dirty="0"/>
              <a:t>buses and cars.</a:t>
            </a:r>
            <a:r>
              <a:rPr lang="en-GB" altLang="en-US" sz="2000" dirty="0"/>
              <a:t> </a:t>
            </a:r>
            <a:r>
              <a:rPr lang="en-GB" altLang="en-US" sz="2000" b="1" dirty="0"/>
              <a:t>Coastal tourism </a:t>
            </a:r>
            <a:r>
              <a:rPr lang="en-GB" altLang="en-US" sz="2000" dirty="0"/>
              <a:t>began to gain importance, and, after World War II, the Mediterranean coast quickly grew in popularity. </a:t>
            </a:r>
          </a:p>
          <a:p>
            <a:r>
              <a:rPr lang="en-GB" altLang="en-US" sz="2000" b="1" dirty="0"/>
              <a:t>Air transport (charter flights) </a:t>
            </a:r>
            <a:r>
              <a:rPr lang="en-GB" altLang="en-US" sz="2000" dirty="0"/>
              <a:t>as well as progress in labour legislation and a growth in social welfare led to a boom in tourism.</a:t>
            </a:r>
          </a:p>
          <a:p>
            <a:endParaRPr lang="en-GB" altLang="en-US" dirty="0"/>
          </a:p>
        </p:txBody>
      </p:sp>
      <p:pic>
        <p:nvPicPr>
          <p:cNvPr id="15364" name="Picture 3">
            <a:extLst>
              <a:ext uri="{FF2B5EF4-FFF2-40B4-BE49-F238E27FC236}">
                <a16:creationId xmlns:a16="http://schemas.microsoft.com/office/drawing/2014/main" id="{8B7836CB-1BB3-84F2-BC55-31872B5B7D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92620" y="1546079"/>
            <a:ext cx="2051050"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A3D06-CE85-45FC-69E3-9524147996BA}"/>
              </a:ext>
            </a:extLst>
          </p:cNvPr>
          <p:cNvSpPr>
            <a:spLocks noGrp="1"/>
          </p:cNvSpPr>
          <p:nvPr>
            <p:ph type="title"/>
          </p:nvPr>
        </p:nvSpPr>
        <p:spPr>
          <a:xfrm>
            <a:off x="158750" y="34924"/>
            <a:ext cx="5937250" cy="1187450"/>
          </a:xfrm>
        </p:spPr>
        <p:txBody>
          <a:bodyPr>
            <a:normAutofit/>
          </a:bodyPr>
          <a:lstStyle/>
          <a:p>
            <a:pPr>
              <a:defRPr/>
            </a:pPr>
            <a:r>
              <a:rPr lang="en-GB" sz="3600" dirty="0"/>
              <a:t>WHY TOURISM?</a:t>
            </a:r>
          </a:p>
        </p:txBody>
      </p:sp>
      <p:sp>
        <p:nvSpPr>
          <p:cNvPr id="13315" name="Content Placeholder 2">
            <a:extLst>
              <a:ext uri="{FF2B5EF4-FFF2-40B4-BE49-F238E27FC236}">
                <a16:creationId xmlns:a16="http://schemas.microsoft.com/office/drawing/2014/main" id="{503A0BB8-29F4-5DA2-366F-B826C3774216}"/>
              </a:ext>
            </a:extLst>
          </p:cNvPr>
          <p:cNvSpPr>
            <a:spLocks noGrp="1" noChangeArrowheads="1"/>
          </p:cNvSpPr>
          <p:nvPr>
            <p:ph idx="1"/>
          </p:nvPr>
        </p:nvSpPr>
        <p:spPr>
          <a:xfrm>
            <a:off x="289882" y="1218407"/>
            <a:ext cx="9726876" cy="5300662"/>
          </a:xfrm>
        </p:spPr>
        <p:txBody>
          <a:bodyPr/>
          <a:lstStyle/>
          <a:p>
            <a:r>
              <a:rPr lang="en-GB" altLang="en-US" sz="2000" dirty="0"/>
              <a:t>Over the decades, tourism has experienced continued growth and deepening diversification to become one of the </a:t>
            </a:r>
            <a:r>
              <a:rPr lang="en-GB" altLang="en-US" sz="2000" b="1" dirty="0"/>
              <a:t>fastest growing economic sectors </a:t>
            </a:r>
            <a:r>
              <a:rPr lang="en-GB" altLang="en-US" sz="2000" dirty="0"/>
              <a:t>in the world. </a:t>
            </a:r>
          </a:p>
          <a:p>
            <a:r>
              <a:rPr lang="en-GB" altLang="en-US" sz="2000" dirty="0"/>
              <a:t>Modern tourism is closely linked to </a:t>
            </a:r>
            <a:r>
              <a:rPr lang="en-GB" altLang="en-US" sz="2000" b="1" dirty="0"/>
              <a:t>development</a:t>
            </a:r>
            <a:r>
              <a:rPr lang="en-GB" altLang="en-US" sz="2000" dirty="0"/>
              <a:t> and encompasses a growing number of new destinations. </a:t>
            </a:r>
          </a:p>
          <a:p>
            <a:r>
              <a:rPr lang="en-GB" altLang="en-US" sz="2000" dirty="0"/>
              <a:t>These dynamics have turned tourism into a </a:t>
            </a:r>
            <a:r>
              <a:rPr lang="en-GB" altLang="en-US" sz="2000" b="1" dirty="0"/>
              <a:t>key driver for socio-economic progress.</a:t>
            </a:r>
          </a:p>
          <a:p>
            <a:r>
              <a:rPr lang="en-GB" altLang="en-US" sz="2000" b="1" dirty="0"/>
              <a:t>What is tourism worth to the UK?</a:t>
            </a:r>
          </a:p>
          <a:p>
            <a:r>
              <a:rPr lang="en-GB" altLang="en-US" sz="2000" b="1" dirty="0"/>
              <a:t>£131.5 billion</a:t>
            </a:r>
          </a:p>
          <a:p>
            <a:r>
              <a:rPr lang="en-GB" altLang="en-US" sz="2000" dirty="0"/>
              <a:t>Tourism contributes £131.5 billion to the British economy &amp; GDP and supports 4.3 million jobs. </a:t>
            </a:r>
          </a:p>
          <a:p>
            <a:r>
              <a:rPr lang="en-GB" altLang="en-US" sz="2000" dirty="0"/>
              <a:t>By 2025 the UK tourism industry will be worth over £257 billion, around 10% of the UK GDP. The industry has a </a:t>
            </a:r>
            <a:r>
              <a:rPr lang="en-GB" altLang="en-US" sz="2000" b="1" dirty="0"/>
              <a:t>huge impact on the UK economy</a:t>
            </a:r>
            <a:r>
              <a:rPr lang="en-GB" altLang="en-US" sz="2000" dirty="0"/>
              <a:t>.</a:t>
            </a:r>
          </a:p>
          <a:p>
            <a:endParaRPr lang="en-GB" altLang="en-US" dirty="0"/>
          </a:p>
        </p:txBody>
      </p:sp>
      <p:sp>
        <p:nvSpPr>
          <p:cNvPr id="4" name="TextBox 3">
            <a:extLst>
              <a:ext uri="{FF2B5EF4-FFF2-40B4-BE49-F238E27FC236}">
                <a16:creationId xmlns:a16="http://schemas.microsoft.com/office/drawing/2014/main" id="{0B997586-4011-7B5B-0F17-A2CFD47CFBEF}"/>
              </a:ext>
            </a:extLst>
          </p:cNvPr>
          <p:cNvSpPr txBox="1"/>
          <p:nvPr/>
        </p:nvSpPr>
        <p:spPr>
          <a:xfrm>
            <a:off x="6024563" y="6515101"/>
            <a:ext cx="4572000" cy="307975"/>
          </a:xfrm>
          <a:prstGeom prst="rect">
            <a:avLst/>
          </a:prstGeom>
          <a:noFill/>
        </p:spPr>
        <p:txBody>
          <a:bodyPr>
            <a:spAutoFit/>
          </a:bodyPr>
          <a:lstStyle/>
          <a:p>
            <a:pPr>
              <a:defRPr/>
            </a:pPr>
            <a:r>
              <a:rPr lang="en-GB" sz="1400" dirty="0"/>
              <a:t>(Travel and tourism in the United Kingdom (UK), 2022)</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31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FA176-CAE6-E0C6-BCCF-D9BBCE6722BF}"/>
              </a:ext>
            </a:extLst>
          </p:cNvPr>
          <p:cNvSpPr>
            <a:spLocks noGrp="1"/>
          </p:cNvSpPr>
          <p:nvPr>
            <p:ph type="title"/>
          </p:nvPr>
        </p:nvSpPr>
        <p:spPr>
          <a:xfrm>
            <a:off x="383473" y="36513"/>
            <a:ext cx="5937250" cy="1187450"/>
          </a:xfrm>
        </p:spPr>
        <p:txBody>
          <a:bodyPr>
            <a:normAutofit/>
          </a:bodyPr>
          <a:lstStyle/>
          <a:p>
            <a:pPr>
              <a:defRPr/>
            </a:pPr>
            <a:r>
              <a:rPr lang="en-GB" sz="3600" dirty="0"/>
              <a:t>WHY TOURISM?</a:t>
            </a:r>
          </a:p>
        </p:txBody>
      </p:sp>
      <p:sp>
        <p:nvSpPr>
          <p:cNvPr id="17411" name="Content Placeholder 2">
            <a:extLst>
              <a:ext uri="{FF2B5EF4-FFF2-40B4-BE49-F238E27FC236}">
                <a16:creationId xmlns:a16="http://schemas.microsoft.com/office/drawing/2014/main" id="{F460CB59-E89C-396F-BDFD-53C5E691F082}"/>
              </a:ext>
            </a:extLst>
          </p:cNvPr>
          <p:cNvSpPr>
            <a:spLocks noGrp="1" noChangeArrowheads="1"/>
          </p:cNvSpPr>
          <p:nvPr>
            <p:ph idx="1"/>
          </p:nvPr>
        </p:nvSpPr>
        <p:spPr>
          <a:xfrm>
            <a:off x="240596" y="1108421"/>
            <a:ext cx="8785225" cy="4608512"/>
          </a:xfrm>
        </p:spPr>
        <p:txBody>
          <a:bodyPr/>
          <a:lstStyle/>
          <a:p>
            <a:pPr>
              <a:lnSpc>
                <a:spcPct val="150000"/>
              </a:lnSpc>
            </a:pPr>
            <a:r>
              <a:rPr lang="en-GB" altLang="en-US" sz="2000" dirty="0"/>
              <a:t>Today, the </a:t>
            </a:r>
            <a:r>
              <a:rPr lang="en-GB" altLang="en-US" sz="2000" b="1" dirty="0"/>
              <a:t>business volume of tourism </a:t>
            </a:r>
            <a:r>
              <a:rPr lang="en-GB" altLang="en-US" sz="2000" dirty="0"/>
              <a:t>equals or even surpasses that of oil exports, food products or automobiles.</a:t>
            </a:r>
          </a:p>
          <a:p>
            <a:pPr>
              <a:lnSpc>
                <a:spcPct val="150000"/>
              </a:lnSpc>
            </a:pPr>
            <a:r>
              <a:rPr lang="en-GB" altLang="en-US" sz="2000" dirty="0"/>
              <a:t>Tourism has become one of the major players in </a:t>
            </a:r>
            <a:r>
              <a:rPr lang="en-GB" altLang="en-US" sz="2000" b="1" dirty="0"/>
              <a:t>international commerce and</a:t>
            </a:r>
            <a:r>
              <a:rPr lang="en-GB" altLang="en-US" sz="2000" dirty="0"/>
              <a:t> represents at the same time one of the </a:t>
            </a:r>
            <a:r>
              <a:rPr lang="en-GB" altLang="en-US" sz="2000" b="1" dirty="0"/>
              <a:t>main income sources </a:t>
            </a:r>
            <a:r>
              <a:rPr lang="en-GB" altLang="en-US" sz="2000" dirty="0"/>
              <a:t>for many developing countries.</a:t>
            </a:r>
          </a:p>
          <a:p>
            <a:pPr>
              <a:lnSpc>
                <a:spcPct val="150000"/>
              </a:lnSpc>
            </a:pPr>
            <a:r>
              <a:rPr lang="en-GB" altLang="en-US" sz="2000" dirty="0"/>
              <a:t>This growth goes hand in hand with an increasing </a:t>
            </a:r>
            <a:r>
              <a:rPr lang="en-GB" altLang="en-US" sz="2000" b="1" dirty="0"/>
              <a:t>diversification and competition </a:t>
            </a:r>
            <a:r>
              <a:rPr lang="en-GB" altLang="en-US" sz="2000" dirty="0"/>
              <a:t>among destinations</a:t>
            </a:r>
          </a:p>
        </p:txBody>
      </p:sp>
      <p:pic>
        <p:nvPicPr>
          <p:cNvPr id="17412" name="Picture 3" descr="A picture containing sky, outdoor, building, arch&#10;&#10;Description automatically generated">
            <a:extLst>
              <a:ext uri="{FF2B5EF4-FFF2-40B4-BE49-F238E27FC236}">
                <a16:creationId xmlns:a16="http://schemas.microsoft.com/office/drawing/2014/main" id="{308E8B84-CE32-0F9E-BD8B-89B5A38E1D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36704" y="3744995"/>
            <a:ext cx="3314700" cy="1992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3905F-DFEB-6393-C2A2-FD5E4DB8C5FD}"/>
              </a:ext>
            </a:extLst>
          </p:cNvPr>
          <p:cNvSpPr>
            <a:spLocks noGrp="1"/>
          </p:cNvSpPr>
          <p:nvPr>
            <p:ph type="title"/>
          </p:nvPr>
        </p:nvSpPr>
        <p:spPr>
          <a:xfrm>
            <a:off x="20600" y="60325"/>
            <a:ext cx="5937250" cy="1187450"/>
          </a:xfrm>
        </p:spPr>
        <p:txBody>
          <a:bodyPr>
            <a:normAutofit fontScale="90000"/>
          </a:bodyPr>
          <a:lstStyle/>
          <a:p>
            <a:pPr>
              <a:defRPr/>
            </a:pPr>
            <a:r>
              <a:rPr lang="en-GB" sz="4000" dirty="0"/>
              <a:t>Why Events ?</a:t>
            </a:r>
            <a:br>
              <a:rPr lang="en-GB" dirty="0"/>
            </a:br>
            <a:endParaRPr lang="en-GB" dirty="0"/>
          </a:p>
        </p:txBody>
      </p:sp>
      <p:sp>
        <p:nvSpPr>
          <p:cNvPr id="18435" name="Content Placeholder 2">
            <a:extLst>
              <a:ext uri="{FF2B5EF4-FFF2-40B4-BE49-F238E27FC236}">
                <a16:creationId xmlns:a16="http://schemas.microsoft.com/office/drawing/2014/main" id="{A3DD9AC2-5BE5-4996-8C5F-375784C681B0}"/>
              </a:ext>
            </a:extLst>
          </p:cNvPr>
          <p:cNvSpPr>
            <a:spLocks noGrp="1" noChangeArrowheads="1"/>
          </p:cNvSpPr>
          <p:nvPr>
            <p:ph idx="1"/>
          </p:nvPr>
        </p:nvSpPr>
        <p:spPr>
          <a:xfrm>
            <a:off x="303940" y="897069"/>
            <a:ext cx="9528217" cy="5616624"/>
          </a:xfrm>
        </p:spPr>
        <p:txBody>
          <a:bodyPr/>
          <a:lstStyle/>
          <a:p>
            <a:r>
              <a:rPr lang="en-GB" altLang="en-US" sz="2400" dirty="0"/>
              <a:t>Demand – engaging experiences</a:t>
            </a:r>
          </a:p>
          <a:p>
            <a:r>
              <a:rPr lang="en-GB" altLang="en-US" sz="2400" dirty="0"/>
              <a:t>Culture – traditions/rituals/ customs</a:t>
            </a:r>
          </a:p>
          <a:p>
            <a:r>
              <a:rPr lang="en-GB" altLang="en-US" sz="2400" dirty="0"/>
              <a:t>Economic – host countries benefit</a:t>
            </a:r>
          </a:p>
          <a:p>
            <a:r>
              <a:rPr lang="en-GB" altLang="en-US" sz="2400" dirty="0"/>
              <a:t>Events are valuable to more industries than just tourism</a:t>
            </a:r>
          </a:p>
          <a:p>
            <a:r>
              <a:rPr lang="en-GB" altLang="en-US" sz="2400" dirty="0"/>
              <a:t>Events and conferences are a </a:t>
            </a:r>
            <a:r>
              <a:rPr lang="en-GB" altLang="en-US" sz="2400" b="1" dirty="0"/>
              <a:t>huge part of the tourism and hospitality industry and</a:t>
            </a:r>
            <a:r>
              <a:rPr lang="en-GB" altLang="en-US" sz="2400" dirty="0"/>
              <a:t> are continuing to grow.</a:t>
            </a:r>
          </a:p>
          <a:p>
            <a:r>
              <a:rPr lang="en-GB" altLang="en-US" sz="2400" dirty="0"/>
              <a:t>Whether focused on music, sport, business, learning or luxury, events around the world are </a:t>
            </a:r>
            <a:r>
              <a:rPr lang="en-GB" altLang="en-US" sz="2400" b="1" dirty="0"/>
              <a:t>generating billions of revenue</a:t>
            </a:r>
            <a:r>
              <a:rPr lang="en-GB" altLang="en-US" sz="2400" dirty="0"/>
              <a:t> and changing the way businesses, hospitality organisations and resorts operate.</a:t>
            </a:r>
          </a:p>
          <a:p>
            <a:r>
              <a:rPr lang="en-GB" altLang="en-US" sz="2400" dirty="0"/>
              <a:t>Write as many events as you can relating to these?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843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43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79873-00FC-2F50-E7D2-8F0396D39203}"/>
              </a:ext>
            </a:extLst>
          </p:cNvPr>
          <p:cNvSpPr>
            <a:spLocks noGrp="1"/>
          </p:cNvSpPr>
          <p:nvPr>
            <p:ph type="title"/>
          </p:nvPr>
        </p:nvSpPr>
        <p:spPr>
          <a:xfrm>
            <a:off x="158750" y="128079"/>
            <a:ext cx="5937250" cy="1187450"/>
          </a:xfrm>
        </p:spPr>
        <p:txBody>
          <a:bodyPr>
            <a:noAutofit/>
          </a:bodyPr>
          <a:lstStyle/>
          <a:p>
            <a:pPr>
              <a:defRPr/>
            </a:pPr>
            <a:r>
              <a:rPr lang="en-GB" sz="3600" dirty="0"/>
              <a:t>Events are a Tourism experience </a:t>
            </a:r>
          </a:p>
        </p:txBody>
      </p:sp>
      <p:sp>
        <p:nvSpPr>
          <p:cNvPr id="19459" name="Content Placeholder 2">
            <a:extLst>
              <a:ext uri="{FF2B5EF4-FFF2-40B4-BE49-F238E27FC236}">
                <a16:creationId xmlns:a16="http://schemas.microsoft.com/office/drawing/2014/main" id="{8D07B659-48E8-B2F1-7693-B490B7E7C0EB}"/>
              </a:ext>
            </a:extLst>
          </p:cNvPr>
          <p:cNvSpPr>
            <a:spLocks noGrp="1" noChangeArrowheads="1"/>
          </p:cNvSpPr>
          <p:nvPr>
            <p:ph idx="1"/>
          </p:nvPr>
        </p:nvSpPr>
        <p:spPr>
          <a:xfrm>
            <a:off x="550013" y="1417408"/>
            <a:ext cx="7775575" cy="5041900"/>
          </a:xfrm>
        </p:spPr>
        <p:txBody>
          <a:bodyPr/>
          <a:lstStyle/>
          <a:p>
            <a:r>
              <a:rPr lang="en-GB" altLang="en-US" sz="2400" dirty="0"/>
              <a:t>Events come in all shapes and sizes- they can be large scale events or small events, private events or public events. </a:t>
            </a:r>
          </a:p>
          <a:p>
            <a:r>
              <a:rPr lang="en-GB" altLang="en-US" sz="2400" dirty="0"/>
              <a:t>Event tourism can bring a lot of money into the host community, making it a valuable contributor to the tourism economy.</a:t>
            </a:r>
          </a:p>
          <a:p>
            <a:r>
              <a:rPr lang="en-GB" altLang="en-US" sz="2400" dirty="0"/>
              <a:t>Business events</a:t>
            </a:r>
          </a:p>
          <a:p>
            <a:r>
              <a:rPr lang="en-GB" altLang="en-US" sz="2400" dirty="0"/>
              <a:t>Sporting events</a:t>
            </a:r>
          </a:p>
          <a:p>
            <a:r>
              <a:rPr lang="en-GB" altLang="en-US" sz="2400" dirty="0"/>
              <a:t>Recreation events</a:t>
            </a:r>
          </a:p>
          <a:p>
            <a:r>
              <a:rPr lang="en-GB" altLang="en-US" sz="2400" dirty="0"/>
              <a:t>Conferences</a:t>
            </a:r>
          </a:p>
          <a:p>
            <a:r>
              <a:rPr lang="en-GB" altLang="en-US" sz="2400" b="1" dirty="0"/>
              <a:t>Think of an event you may have gone to as a tourist? </a:t>
            </a:r>
          </a:p>
          <a:p>
            <a:endParaRPr lang="en-GB" altLang="en-US" dirty="0"/>
          </a:p>
        </p:txBody>
      </p:sp>
      <p:pic>
        <p:nvPicPr>
          <p:cNvPr id="6" name="Picture 5">
            <a:extLst>
              <a:ext uri="{FF2B5EF4-FFF2-40B4-BE49-F238E27FC236}">
                <a16:creationId xmlns:a16="http://schemas.microsoft.com/office/drawing/2014/main" id="{C6C9D784-CAAE-3BDC-FEAF-8D959D0F89D9}"/>
              </a:ext>
            </a:extLst>
          </p:cNvPr>
          <p:cNvPicPr>
            <a:picLocks noChangeAspect="1"/>
          </p:cNvPicPr>
          <p:nvPr/>
        </p:nvPicPr>
        <p:blipFill>
          <a:blip r:embed="rId3"/>
          <a:stretch>
            <a:fillRect/>
          </a:stretch>
        </p:blipFill>
        <p:spPr>
          <a:xfrm>
            <a:off x="8869145" y="1697429"/>
            <a:ext cx="2772842" cy="361517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4037-8E90-A2AA-A651-C103D000B79D}"/>
              </a:ext>
            </a:extLst>
          </p:cNvPr>
          <p:cNvSpPr>
            <a:spLocks noGrp="1"/>
          </p:cNvSpPr>
          <p:nvPr>
            <p:ph type="title"/>
          </p:nvPr>
        </p:nvSpPr>
        <p:spPr>
          <a:xfrm>
            <a:off x="386499" y="165935"/>
            <a:ext cx="5937250" cy="1187450"/>
          </a:xfrm>
        </p:spPr>
        <p:txBody>
          <a:bodyPr>
            <a:normAutofit fontScale="90000"/>
          </a:bodyPr>
          <a:lstStyle/>
          <a:p>
            <a:pPr>
              <a:defRPr/>
            </a:pPr>
            <a:r>
              <a:rPr lang="en-GB" dirty="0"/>
              <a:t>Events and tourism .</a:t>
            </a:r>
            <a:br>
              <a:rPr lang="en-GB" dirty="0"/>
            </a:br>
            <a:endParaRPr lang="en-GB" dirty="0"/>
          </a:p>
        </p:txBody>
      </p:sp>
      <p:sp>
        <p:nvSpPr>
          <p:cNvPr id="20483" name="Content Placeholder 2">
            <a:extLst>
              <a:ext uri="{FF2B5EF4-FFF2-40B4-BE49-F238E27FC236}">
                <a16:creationId xmlns:a16="http://schemas.microsoft.com/office/drawing/2014/main" id="{6B1D0CD7-F31D-8FA5-5155-80C9DE43D228}"/>
              </a:ext>
            </a:extLst>
          </p:cNvPr>
          <p:cNvSpPr>
            <a:spLocks noGrp="1" noChangeArrowheads="1"/>
          </p:cNvSpPr>
          <p:nvPr>
            <p:ph idx="1"/>
          </p:nvPr>
        </p:nvSpPr>
        <p:spPr>
          <a:xfrm>
            <a:off x="89965" y="1353385"/>
            <a:ext cx="7993062" cy="3886200"/>
          </a:xfrm>
        </p:spPr>
        <p:txBody>
          <a:bodyPr/>
          <a:lstStyle/>
          <a:p>
            <a:r>
              <a:rPr lang="en-GB" altLang="en-US" sz="2200" dirty="0"/>
              <a:t>Consider how </a:t>
            </a:r>
            <a:r>
              <a:rPr lang="en-GB" altLang="en-US" sz="2200" b="1" dirty="0"/>
              <a:t>festivals</a:t>
            </a:r>
            <a:r>
              <a:rPr lang="en-GB" altLang="en-US" sz="2200" dirty="0"/>
              <a:t> can meet different objectives for a destination, such as a catalyst for development, a tourist attraction or enhancing the image of the area (</a:t>
            </a:r>
            <a:r>
              <a:rPr lang="en-GB" altLang="en-US" sz="2200" dirty="0" err="1"/>
              <a:t>Luonila</a:t>
            </a:r>
            <a:r>
              <a:rPr lang="en-GB" altLang="en-US" sz="2200" dirty="0"/>
              <a:t> and Johannsson, 2015).</a:t>
            </a:r>
          </a:p>
          <a:p>
            <a:r>
              <a:rPr lang="en-GB" altLang="en-US" sz="2200" dirty="0"/>
              <a:t>It is common for festivals to be instituted for all three objectives </a:t>
            </a:r>
          </a:p>
          <a:p>
            <a:r>
              <a:rPr lang="en-GB" altLang="en-US" sz="2200" dirty="0"/>
              <a:t>Cities see them as a </a:t>
            </a:r>
            <a:r>
              <a:rPr lang="en-GB" altLang="en-US" sz="2200" b="1" dirty="0"/>
              <a:t>catalyst to enhance their image </a:t>
            </a:r>
            <a:r>
              <a:rPr lang="en-GB" altLang="en-US" sz="2200" dirty="0"/>
              <a:t>as a place to live and work, thus drawing in other businesses.</a:t>
            </a:r>
          </a:p>
          <a:p>
            <a:r>
              <a:rPr lang="en-GB" altLang="en-US" sz="2200" dirty="0"/>
              <a:t>Some festivals have a long history at a particular location and thus become an important tourist attraction at the destination</a:t>
            </a:r>
            <a:r>
              <a:rPr lang="en-GB" altLang="en-US" sz="2000" dirty="0"/>
              <a:t>.</a:t>
            </a:r>
          </a:p>
          <a:p>
            <a:r>
              <a:rPr lang="en-GB" altLang="en-US" sz="2000" dirty="0"/>
              <a:t>E.g. Hideout Festival - Croatia</a:t>
            </a:r>
          </a:p>
        </p:txBody>
      </p:sp>
      <p:pic>
        <p:nvPicPr>
          <p:cNvPr id="21508" name="Picture 3" descr="A picture containing person, crowd&#10;&#10;Description automatically generated">
            <a:extLst>
              <a:ext uri="{FF2B5EF4-FFF2-40B4-BE49-F238E27FC236}">
                <a16:creationId xmlns:a16="http://schemas.microsoft.com/office/drawing/2014/main" id="{9483481A-3262-A8DC-2C65-33C7B5D5C3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73039" y="3648781"/>
            <a:ext cx="3928996" cy="1777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2048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184CF-8478-0B0B-356A-9CCEDC46958B}"/>
              </a:ext>
            </a:extLst>
          </p:cNvPr>
          <p:cNvSpPr>
            <a:spLocks noGrp="1"/>
          </p:cNvSpPr>
          <p:nvPr>
            <p:ph type="title"/>
          </p:nvPr>
        </p:nvSpPr>
        <p:spPr>
          <a:xfrm>
            <a:off x="309760" y="236047"/>
            <a:ext cx="5937250" cy="1187450"/>
          </a:xfrm>
        </p:spPr>
        <p:txBody>
          <a:bodyPr>
            <a:normAutofit fontScale="90000"/>
          </a:bodyPr>
          <a:lstStyle/>
          <a:p>
            <a:pPr>
              <a:defRPr/>
            </a:pPr>
            <a:r>
              <a:rPr lang="en-GB" sz="4000" dirty="0"/>
              <a:t>Tourism and Events – historical link</a:t>
            </a:r>
            <a:br>
              <a:rPr lang="en-GB" dirty="0"/>
            </a:br>
            <a:endParaRPr lang="en-GB" dirty="0"/>
          </a:p>
        </p:txBody>
      </p:sp>
      <p:sp>
        <p:nvSpPr>
          <p:cNvPr id="21507" name="Content Placeholder 2">
            <a:extLst>
              <a:ext uri="{FF2B5EF4-FFF2-40B4-BE49-F238E27FC236}">
                <a16:creationId xmlns:a16="http://schemas.microsoft.com/office/drawing/2014/main" id="{CB411E22-CE15-E372-9FF7-C1D868AFC5F1}"/>
              </a:ext>
            </a:extLst>
          </p:cNvPr>
          <p:cNvSpPr>
            <a:spLocks noGrp="1" noChangeArrowheads="1"/>
          </p:cNvSpPr>
          <p:nvPr>
            <p:ph idx="1"/>
          </p:nvPr>
        </p:nvSpPr>
        <p:spPr>
          <a:xfrm>
            <a:off x="1676646" y="1087472"/>
            <a:ext cx="5937250" cy="4465091"/>
          </a:xfrm>
        </p:spPr>
        <p:txBody>
          <a:bodyPr/>
          <a:lstStyle/>
          <a:p>
            <a:r>
              <a:rPr lang="en-GB" altLang="en-US" sz="2400" dirty="0"/>
              <a:t>World Expos’ Shanghai history for 170 years highest attendance rate, with 73.5 million visitors</a:t>
            </a:r>
          </a:p>
          <a:p>
            <a:r>
              <a:rPr lang="en-GB" altLang="en-US" sz="2400" dirty="0"/>
              <a:t>How often do World Expos happen? every five years</a:t>
            </a:r>
          </a:p>
          <a:p>
            <a:r>
              <a:rPr lang="en-GB" altLang="en-US" sz="2400" dirty="0"/>
              <a:t>The first World Expo – the Great Exhibition – took place in London in 1851.</a:t>
            </a:r>
          </a:p>
          <a:p>
            <a:r>
              <a:rPr lang="en-GB" altLang="en-US" sz="2400" dirty="0"/>
              <a:t>World Expos have provided a platform to showcase the greatest innovations that have shaped the world we live in today.</a:t>
            </a:r>
          </a:p>
        </p:txBody>
      </p:sp>
      <p:pic>
        <p:nvPicPr>
          <p:cNvPr id="3" name="Picture 2">
            <a:extLst>
              <a:ext uri="{FF2B5EF4-FFF2-40B4-BE49-F238E27FC236}">
                <a16:creationId xmlns:a16="http://schemas.microsoft.com/office/drawing/2014/main" id="{BE91021F-208B-42B8-B855-8973246D63AC}"/>
              </a:ext>
            </a:extLst>
          </p:cNvPr>
          <p:cNvPicPr>
            <a:picLocks noChangeAspect="1"/>
          </p:cNvPicPr>
          <p:nvPr/>
        </p:nvPicPr>
        <p:blipFill>
          <a:blip r:embed="rId2"/>
          <a:stretch>
            <a:fillRect/>
          </a:stretch>
        </p:blipFill>
        <p:spPr>
          <a:xfrm>
            <a:off x="8219361" y="2354726"/>
            <a:ext cx="3409043" cy="193058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9440A-679E-47F7-63B2-1714E7B9A153}"/>
              </a:ext>
            </a:extLst>
          </p:cNvPr>
          <p:cNvSpPr>
            <a:spLocks noGrp="1"/>
          </p:cNvSpPr>
          <p:nvPr>
            <p:ph type="title"/>
          </p:nvPr>
        </p:nvSpPr>
        <p:spPr>
          <a:xfrm>
            <a:off x="3127375" y="188913"/>
            <a:ext cx="5937250" cy="1187450"/>
          </a:xfrm>
        </p:spPr>
        <p:txBody>
          <a:bodyPr>
            <a:normAutofit fontScale="90000"/>
          </a:bodyPr>
          <a:lstStyle/>
          <a:p>
            <a:pPr>
              <a:defRPr/>
            </a:pPr>
            <a:r>
              <a:rPr lang="en-GB" dirty="0"/>
              <a:t>History of World Expo Cities - timeline 1851 - 2020</a:t>
            </a:r>
          </a:p>
        </p:txBody>
      </p:sp>
      <p:pic>
        <p:nvPicPr>
          <p:cNvPr id="4" name="Online Media 3" title="History of World Expo Cities - timeline 1851 - 2020">
            <a:hlinkClick r:id="" action="ppaction://media"/>
            <a:extLst>
              <a:ext uri="{FF2B5EF4-FFF2-40B4-BE49-F238E27FC236}">
                <a16:creationId xmlns:a16="http://schemas.microsoft.com/office/drawing/2014/main" id="{3D4BD687-E7A0-21F8-6706-CB5549D1A08B}"/>
              </a:ext>
            </a:extLst>
          </p:cNvPr>
          <p:cNvPicPr>
            <a:picLocks noGrp="1" noRot="1" noChangeAspect="1"/>
          </p:cNvPicPr>
          <p:nvPr>
            <p:ph idx="1"/>
            <a:videoFile r:link="rId1"/>
          </p:nvPr>
        </p:nvPicPr>
        <p:blipFill>
          <a:blip r:embed="rId3"/>
          <a:stretch>
            <a:fillRect/>
          </a:stretch>
        </p:blipFill>
        <p:spPr>
          <a:xfrm>
            <a:off x="3354388" y="2176463"/>
            <a:ext cx="5489575" cy="3087687"/>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B5380-7F16-FBFB-3CCA-FD90752C3CCB}"/>
              </a:ext>
            </a:extLst>
          </p:cNvPr>
          <p:cNvSpPr>
            <a:spLocks noGrp="1"/>
          </p:cNvSpPr>
          <p:nvPr>
            <p:ph type="title"/>
          </p:nvPr>
        </p:nvSpPr>
        <p:spPr>
          <a:xfrm>
            <a:off x="244311" y="110601"/>
            <a:ext cx="10515600" cy="1325563"/>
          </a:xfrm>
        </p:spPr>
        <p:txBody>
          <a:bodyPr/>
          <a:lstStyle/>
          <a:p>
            <a:pPr>
              <a:defRPr/>
            </a:pPr>
            <a:r>
              <a:rPr lang="en-GB" dirty="0"/>
              <a:t>The history of World Expos</a:t>
            </a:r>
          </a:p>
        </p:txBody>
      </p:sp>
      <p:sp>
        <p:nvSpPr>
          <p:cNvPr id="24579" name="Content Placeholder 2">
            <a:extLst>
              <a:ext uri="{FF2B5EF4-FFF2-40B4-BE49-F238E27FC236}">
                <a16:creationId xmlns:a16="http://schemas.microsoft.com/office/drawing/2014/main" id="{7067DBE5-843A-BE5E-37C6-828E166F48FD}"/>
              </a:ext>
            </a:extLst>
          </p:cNvPr>
          <p:cNvSpPr>
            <a:spLocks noGrp="1" noChangeArrowheads="1"/>
          </p:cNvSpPr>
          <p:nvPr>
            <p:ph idx="1"/>
          </p:nvPr>
        </p:nvSpPr>
        <p:spPr>
          <a:xfrm>
            <a:off x="659647" y="1593850"/>
            <a:ext cx="5937250" cy="3670300"/>
          </a:xfrm>
        </p:spPr>
        <p:txBody>
          <a:bodyPr>
            <a:normAutofit fontScale="85000" lnSpcReduction="20000"/>
          </a:bodyPr>
          <a:lstStyle/>
          <a:p>
            <a:pPr>
              <a:lnSpc>
                <a:spcPct val="120000"/>
              </a:lnSpc>
            </a:pPr>
            <a:r>
              <a:rPr lang="en-GB" altLang="en-US" sz="2200" dirty="0"/>
              <a:t>Dubai Expo 2020 will continue that tradition with the latest technology from around the globe.</a:t>
            </a:r>
          </a:p>
          <a:p>
            <a:pPr>
              <a:lnSpc>
                <a:spcPct val="120000"/>
              </a:lnSpc>
            </a:pPr>
            <a:r>
              <a:rPr lang="en-GB" altLang="en-US" sz="2200" dirty="0"/>
              <a:t>Expo 2020 Dubai - The first Expo to be held in the Middle East, Africa and South Asia with many reasons to be counted as one of the most important in exposition history.</a:t>
            </a:r>
            <a:r>
              <a:rPr lang="en-GB" altLang="en-US" sz="2200" dirty="0">
                <a:solidFill>
                  <a:srgbClr val="000000"/>
                </a:solidFill>
                <a:latin typeface="expoSans"/>
              </a:rPr>
              <a:t>  (1 October 2021 – 31 March 2022)</a:t>
            </a:r>
          </a:p>
          <a:p>
            <a:pPr>
              <a:lnSpc>
                <a:spcPct val="120000"/>
              </a:lnSpc>
            </a:pPr>
            <a:endParaRPr lang="en-GB" altLang="en-US" sz="3000" dirty="0">
              <a:solidFill>
                <a:srgbClr val="000000"/>
              </a:solidFill>
              <a:latin typeface="expoSans"/>
            </a:endParaRPr>
          </a:p>
          <a:p>
            <a:r>
              <a:rPr lang="en-GB" altLang="en-US" dirty="0">
                <a:hlinkClick r:id="rId2"/>
              </a:rPr>
              <a:t>https://edition.cnn.com/videos/travel/2019/10/18/history-of-world-expo-dubai-2020-global-gateway-lon-orig.cnn/video/playlists/global-gateway/</a:t>
            </a:r>
            <a:endParaRPr lang="en-GB" altLang="en-US" dirty="0"/>
          </a:p>
          <a:p>
            <a:endParaRPr lang="en-GB" altLang="en-US" dirty="0"/>
          </a:p>
          <a:p>
            <a:endParaRPr lang="en-GB" altLang="en-US" dirty="0"/>
          </a:p>
        </p:txBody>
      </p:sp>
      <p:pic>
        <p:nvPicPr>
          <p:cNvPr id="3" name="Picture 2">
            <a:extLst>
              <a:ext uri="{FF2B5EF4-FFF2-40B4-BE49-F238E27FC236}">
                <a16:creationId xmlns:a16="http://schemas.microsoft.com/office/drawing/2014/main" id="{122FD418-2485-F706-864B-166EFAF222F8}"/>
              </a:ext>
            </a:extLst>
          </p:cNvPr>
          <p:cNvPicPr>
            <a:picLocks noChangeAspect="1"/>
          </p:cNvPicPr>
          <p:nvPr/>
        </p:nvPicPr>
        <p:blipFill>
          <a:blip r:embed="rId3"/>
          <a:stretch>
            <a:fillRect/>
          </a:stretch>
        </p:blipFill>
        <p:spPr>
          <a:xfrm>
            <a:off x="8469591" y="1515505"/>
            <a:ext cx="3266780" cy="4013070"/>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00E47-2CF1-0C11-A2E0-15F8F0F23AF1}"/>
              </a:ext>
            </a:extLst>
          </p:cNvPr>
          <p:cNvSpPr>
            <a:spLocks noGrp="1"/>
          </p:cNvSpPr>
          <p:nvPr>
            <p:ph type="title"/>
          </p:nvPr>
        </p:nvSpPr>
        <p:spPr>
          <a:xfrm>
            <a:off x="357559" y="166082"/>
            <a:ext cx="9720072" cy="1187450"/>
          </a:xfrm>
        </p:spPr>
        <p:txBody>
          <a:bodyPr>
            <a:normAutofit fontScale="90000"/>
          </a:bodyPr>
          <a:lstStyle/>
          <a:p>
            <a:pPr>
              <a:defRPr/>
            </a:pPr>
            <a:br>
              <a:rPr lang="en-GB" dirty="0"/>
            </a:br>
            <a:r>
              <a:rPr lang="en-GB" sz="4000" dirty="0"/>
              <a:t>Events, Festivals &amp; Exhibitions and Domestic</a:t>
            </a:r>
            <a:br>
              <a:rPr lang="en-GB" sz="4000" dirty="0"/>
            </a:br>
            <a:r>
              <a:rPr lang="en-GB" sz="4000" dirty="0"/>
              <a:t>Tourism</a:t>
            </a:r>
            <a:br>
              <a:rPr lang="en-GB" sz="4000" dirty="0"/>
            </a:br>
            <a:endParaRPr lang="en-GB" dirty="0"/>
          </a:p>
        </p:txBody>
      </p:sp>
      <p:sp>
        <p:nvSpPr>
          <p:cNvPr id="19459" name="Content Placeholder 2">
            <a:extLst>
              <a:ext uri="{FF2B5EF4-FFF2-40B4-BE49-F238E27FC236}">
                <a16:creationId xmlns:a16="http://schemas.microsoft.com/office/drawing/2014/main" id="{4863EFF2-FEDB-C2E5-551B-BD7B9CBA7444}"/>
              </a:ext>
            </a:extLst>
          </p:cNvPr>
          <p:cNvSpPr>
            <a:spLocks noGrp="1" noChangeArrowheads="1"/>
          </p:cNvSpPr>
          <p:nvPr>
            <p:ph idx="1"/>
          </p:nvPr>
        </p:nvSpPr>
        <p:spPr>
          <a:xfrm>
            <a:off x="501899" y="1353532"/>
            <a:ext cx="11332541" cy="5041900"/>
          </a:xfrm>
        </p:spPr>
        <p:txBody>
          <a:bodyPr>
            <a:normAutofit/>
          </a:bodyPr>
          <a:lstStyle/>
          <a:p>
            <a:pPr>
              <a:lnSpc>
                <a:spcPct val="150000"/>
              </a:lnSpc>
            </a:pPr>
            <a:r>
              <a:rPr lang="en-GB" altLang="en-US" sz="2000" dirty="0"/>
              <a:t>In 2015, there were 9.7 million domestic overnight trips in England which involved events, festivals &amp; exhibitions, 9% of the total, with spending of nearly £2.5 billion (13% of all spending on domestic overnight trips).</a:t>
            </a:r>
          </a:p>
          <a:p>
            <a:pPr>
              <a:lnSpc>
                <a:spcPct val="150000"/>
              </a:lnSpc>
            </a:pPr>
            <a:r>
              <a:rPr lang="en-GB" altLang="en-US" sz="2000" b="1" dirty="0"/>
              <a:t>65-million-day visits </a:t>
            </a:r>
            <a:r>
              <a:rPr lang="en-GB" altLang="en-US" sz="2000" dirty="0"/>
              <a:t>which involved events, festivals &amp; exhibitions, 5% of all tourism day visits in England, with an associated spend of nearly £3.6 billion.</a:t>
            </a:r>
          </a:p>
          <a:p>
            <a:pPr>
              <a:lnSpc>
                <a:spcPct val="150000"/>
              </a:lnSpc>
            </a:pPr>
            <a:r>
              <a:rPr lang="en-GB" altLang="en-US" sz="2000" dirty="0"/>
              <a:t> This type of tourist activity is estimated at:</a:t>
            </a:r>
          </a:p>
          <a:p>
            <a:pPr>
              <a:lnSpc>
                <a:spcPct val="150000"/>
              </a:lnSpc>
            </a:pPr>
            <a:r>
              <a:rPr lang="en-GB" altLang="en-US" sz="2000" dirty="0"/>
              <a:t>£1.5Bn for attending the theatre among domestic visitors</a:t>
            </a:r>
          </a:p>
          <a:p>
            <a:pPr>
              <a:lnSpc>
                <a:spcPct val="150000"/>
              </a:lnSpc>
            </a:pPr>
            <a:r>
              <a:rPr lang="en-GB" altLang="en-US" sz="2000" dirty="0"/>
              <a:t>£2.8Bn for attending live music/ some other festival, etc. among domestic visitor. ( Visitbritain.org).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9459">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9459">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F1B2B-DAE8-7C32-25A7-FF37B0B90A9E}"/>
              </a:ext>
            </a:extLst>
          </p:cNvPr>
          <p:cNvSpPr>
            <a:spLocks noGrp="1"/>
          </p:cNvSpPr>
          <p:nvPr>
            <p:ph type="title"/>
          </p:nvPr>
        </p:nvSpPr>
        <p:spPr>
          <a:xfrm>
            <a:off x="116986" y="66904"/>
            <a:ext cx="8579993" cy="1187450"/>
          </a:xfrm>
        </p:spPr>
        <p:txBody>
          <a:bodyPr>
            <a:normAutofit fontScale="90000"/>
          </a:bodyPr>
          <a:lstStyle/>
          <a:p>
            <a:pPr>
              <a:defRPr/>
            </a:pPr>
            <a:r>
              <a:rPr lang="en-GB" sz="4000" dirty="0"/>
              <a:t>Events, Festivals &amp; Exhibitions Activities trips</a:t>
            </a:r>
            <a:br>
              <a:rPr lang="en-GB" dirty="0"/>
            </a:br>
            <a:endParaRPr lang="en-GB" dirty="0"/>
          </a:p>
        </p:txBody>
      </p:sp>
      <p:sp>
        <p:nvSpPr>
          <p:cNvPr id="23555" name="Content Placeholder 2">
            <a:extLst>
              <a:ext uri="{FF2B5EF4-FFF2-40B4-BE49-F238E27FC236}">
                <a16:creationId xmlns:a16="http://schemas.microsoft.com/office/drawing/2014/main" id="{56F2CB6F-71D5-FC13-0A10-699D1FB18488}"/>
              </a:ext>
            </a:extLst>
          </p:cNvPr>
          <p:cNvSpPr>
            <a:spLocks noGrp="1" noChangeArrowheads="1"/>
          </p:cNvSpPr>
          <p:nvPr>
            <p:ph idx="1"/>
          </p:nvPr>
        </p:nvSpPr>
        <p:spPr>
          <a:xfrm>
            <a:off x="116986" y="938261"/>
            <a:ext cx="11958028" cy="5283135"/>
          </a:xfrm>
        </p:spPr>
        <p:txBody>
          <a:bodyPr>
            <a:noAutofit/>
          </a:bodyPr>
          <a:lstStyle/>
          <a:p>
            <a:pPr>
              <a:lnSpc>
                <a:spcPct val="100000"/>
              </a:lnSpc>
            </a:pPr>
            <a:r>
              <a:rPr lang="en-GB" altLang="en-US" sz="2400" dirty="0"/>
              <a:t>In the report by Vistitbritain.org domestic trips involving Events, Festivals &amp; Exhibitions, defined as those where respondents said that they took part in at least one of the following activities during their overnight or day trip:</a:t>
            </a:r>
          </a:p>
          <a:p>
            <a:pPr>
              <a:lnSpc>
                <a:spcPct val="100000"/>
              </a:lnSpc>
            </a:pPr>
            <a:r>
              <a:rPr lang="en-GB" altLang="en-US" sz="2400" dirty="0"/>
              <a:t>A music festival (e.g., Glastonbury)</a:t>
            </a:r>
          </a:p>
          <a:p>
            <a:pPr>
              <a:lnSpc>
                <a:spcPct val="100000"/>
              </a:lnSpc>
            </a:pPr>
            <a:r>
              <a:rPr lang="en-GB" altLang="en-US" sz="2400" dirty="0"/>
              <a:t>Another arts\cultural festival (e.g., a book festival)</a:t>
            </a:r>
          </a:p>
          <a:p>
            <a:pPr>
              <a:lnSpc>
                <a:spcPct val="100000"/>
              </a:lnSpc>
            </a:pPr>
            <a:r>
              <a:rPr lang="en-GB" altLang="en-US" sz="2400" dirty="0"/>
              <a:t>Attending an outdoor fair\ exhibition\show (e.g. gardening or agricultural show)</a:t>
            </a:r>
          </a:p>
          <a:p>
            <a:pPr>
              <a:lnSpc>
                <a:spcPct val="100000"/>
              </a:lnSpc>
            </a:pPr>
            <a:r>
              <a:rPr lang="en-GB" altLang="en-US" sz="2400" dirty="0"/>
              <a:t>An indoor exhibition such as Ideal Home, a motor show or holiday exhibition</a:t>
            </a:r>
          </a:p>
          <a:p>
            <a:pPr>
              <a:lnSpc>
                <a:spcPct val="100000"/>
              </a:lnSpc>
            </a:pPr>
            <a:r>
              <a:rPr lang="en-GB" altLang="en-US" sz="2400" dirty="0"/>
              <a:t>Attending a food\local produce event (e.g., food festival, farmers market)</a:t>
            </a:r>
          </a:p>
          <a:p>
            <a:pPr>
              <a:lnSpc>
                <a:spcPct val="100000"/>
              </a:lnSpc>
            </a:pPr>
            <a:r>
              <a:rPr lang="en-GB" altLang="en-US" sz="2400" dirty="0"/>
              <a:t>A live music concert</a:t>
            </a:r>
          </a:p>
          <a:p>
            <a:pPr>
              <a:lnSpc>
                <a:spcPct val="100000"/>
              </a:lnSpc>
            </a:pPr>
            <a:r>
              <a:rPr lang="en-GB" altLang="en-US" sz="2400" dirty="0"/>
              <a:t>Other arts\cultural event\show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355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3555">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355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BA022-7B9D-C19B-9146-2E605E55491C}"/>
              </a:ext>
            </a:extLst>
          </p:cNvPr>
          <p:cNvSpPr>
            <a:spLocks noGrp="1"/>
          </p:cNvSpPr>
          <p:nvPr>
            <p:ph type="title"/>
          </p:nvPr>
        </p:nvSpPr>
        <p:spPr/>
        <p:txBody>
          <a:bodyPr/>
          <a:lstStyle/>
          <a:p>
            <a:pPr>
              <a:defRPr/>
            </a:pPr>
            <a:r>
              <a:rPr lang="en-GB" dirty="0"/>
              <a:t>References</a:t>
            </a:r>
          </a:p>
        </p:txBody>
      </p:sp>
      <p:sp>
        <p:nvSpPr>
          <p:cNvPr id="41987" name="Content Placeholder 2">
            <a:extLst>
              <a:ext uri="{FF2B5EF4-FFF2-40B4-BE49-F238E27FC236}">
                <a16:creationId xmlns:a16="http://schemas.microsoft.com/office/drawing/2014/main" id="{F4507C13-00AE-D990-1387-8D55381EA6AB}"/>
              </a:ext>
            </a:extLst>
          </p:cNvPr>
          <p:cNvSpPr>
            <a:spLocks noGrp="1" noChangeArrowheads="1"/>
          </p:cNvSpPr>
          <p:nvPr>
            <p:ph idx="1"/>
          </p:nvPr>
        </p:nvSpPr>
        <p:spPr/>
        <p:txBody>
          <a:bodyPr/>
          <a:lstStyle/>
          <a:p>
            <a:r>
              <a:rPr lang="en-GB" altLang="en-US" dirty="0" err="1"/>
              <a:t>Bowdin</a:t>
            </a:r>
            <a:r>
              <a:rPr lang="en-GB" altLang="en-US" dirty="0"/>
              <a:t> et al. (2006) Events Management. 2nd </a:t>
            </a:r>
            <a:r>
              <a:rPr lang="en-GB" altLang="en-US" dirty="0" err="1"/>
              <a:t>edn</a:t>
            </a:r>
            <a:r>
              <a:rPr lang="en-GB" altLang="en-US" dirty="0"/>
              <a:t>. Oxford, UK: Butterworth Heinemann.</a:t>
            </a:r>
          </a:p>
          <a:p>
            <a:r>
              <a:rPr lang="en-GB" altLang="en-US" dirty="0" err="1"/>
              <a:t>Torkildsen</a:t>
            </a:r>
            <a:r>
              <a:rPr lang="en-GB" altLang="en-US" dirty="0"/>
              <a:t>, G (2005) Leisure and Recreation Management: 5th Ed Routledge: UK</a:t>
            </a:r>
          </a:p>
          <a:p>
            <a:r>
              <a:rPr lang="en-GB" b="0" i="0" dirty="0">
                <a:solidFill>
                  <a:srgbClr val="3A3A3A"/>
                </a:solidFill>
                <a:effectLst/>
                <a:latin typeface="Source Sans Pro" panose="020B0503030403020204" pitchFamily="34" charset="0"/>
              </a:rPr>
              <a:t>‘The Role of Festivals and Events in the Regional Development of Cities: Cases of Two Finnish Cities’ (2015) </a:t>
            </a:r>
            <a:r>
              <a:rPr lang="en-GB" b="0" i="1" dirty="0">
                <a:solidFill>
                  <a:srgbClr val="3A3A3A"/>
                </a:solidFill>
                <a:effectLst/>
                <a:latin typeface="Source Sans Pro" panose="020B0503030403020204" pitchFamily="34" charset="0"/>
              </a:rPr>
              <a:t>Event management : an international journal.</a:t>
            </a:r>
            <a:r>
              <a:rPr lang="en-GB" b="0" i="0" dirty="0">
                <a:solidFill>
                  <a:srgbClr val="3A3A3A"/>
                </a:solidFill>
                <a:effectLst/>
                <a:latin typeface="Source Sans Pro" panose="020B0503030403020204" pitchFamily="34" charset="0"/>
              </a:rPr>
              <a:t>, 19(2). Available at: https://doi.org/https://doi.org/10.3727/152599515X14297053839656.</a:t>
            </a:r>
            <a:endParaRPr lang="en-GB" alt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3004</Words>
  <Application>Microsoft Office PowerPoint</Application>
  <PresentationFormat>Widescreen</PresentationFormat>
  <Paragraphs>287</Paragraphs>
  <Slides>45</Slides>
  <Notes>9</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45</vt:i4>
      </vt:variant>
    </vt:vector>
  </HeadingPairs>
  <TitlesOfParts>
    <vt:vector size="58" baseType="lpstr">
      <vt:lpstr>expoSans</vt:lpstr>
      <vt:lpstr>Myriad Pro</vt:lpstr>
      <vt:lpstr>Now</vt:lpstr>
      <vt:lpstr>Now Bold</vt:lpstr>
      <vt:lpstr>Shrikhand Italics</vt:lpstr>
      <vt:lpstr>Aharoni</vt:lpstr>
      <vt:lpstr>Arial</vt:lpstr>
      <vt:lpstr>Calibri</vt:lpstr>
      <vt:lpstr>Calibri Light</vt:lpstr>
      <vt:lpstr>nunito</vt:lpstr>
      <vt:lpstr>Source Sans Pro</vt:lpstr>
      <vt:lpstr>Wingdings</vt:lpstr>
      <vt:lpstr>Office Theme</vt:lpstr>
      <vt:lpstr>Tourism, Events, and Leisure Industry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Expectations</vt:lpstr>
      <vt:lpstr>PowerPoint Presentation</vt:lpstr>
      <vt:lpstr>Why this course?</vt:lpstr>
      <vt:lpstr>Free student membership  Professional Convention Management Association </vt:lpstr>
      <vt:lpstr>PowerPoint Presentation</vt:lpstr>
      <vt:lpstr>PowerPoint Presentation</vt:lpstr>
      <vt:lpstr>UK TOURISM INDUSTRY</vt:lpstr>
      <vt:lpstr>Leisure: Definitions </vt:lpstr>
      <vt:lpstr>Leisure: Concepts</vt:lpstr>
      <vt:lpstr>Why do we like leisure?</vt:lpstr>
      <vt:lpstr>Events: Definitions</vt:lpstr>
      <vt:lpstr>Events: Concepts</vt:lpstr>
      <vt:lpstr>Tourism: Definitions</vt:lpstr>
      <vt:lpstr>Tourism: Sub-types</vt:lpstr>
      <vt:lpstr>Tourism: Concepts </vt:lpstr>
      <vt:lpstr>Task</vt:lpstr>
      <vt:lpstr>PowerPoint Presentation</vt:lpstr>
      <vt:lpstr>PowerPoint Presentation</vt:lpstr>
      <vt:lpstr>History of Tourism </vt:lpstr>
      <vt:lpstr>Tourism in the UK</vt:lpstr>
      <vt:lpstr>WHY TOURISM?</vt:lpstr>
      <vt:lpstr>WHY TOURISM?</vt:lpstr>
      <vt:lpstr>Why Events ? </vt:lpstr>
      <vt:lpstr>Events are a Tourism experience </vt:lpstr>
      <vt:lpstr>Events and tourism . </vt:lpstr>
      <vt:lpstr>Tourism and Events – historical link </vt:lpstr>
      <vt:lpstr>History of World Expo Cities - timeline 1851 - 2020</vt:lpstr>
      <vt:lpstr>The history of World Expos</vt:lpstr>
      <vt:lpstr> Events, Festivals &amp; Exhibitions and Domestic Tourism </vt:lpstr>
      <vt:lpstr>Events, Festivals &amp; Exhibitions Activities trips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Tourism, Events, and Leisure Industry</dc:title>
  <dc:creator>Deborah Jenkins</dc:creator>
  <cp:lastModifiedBy>Deborah Jenkins</cp:lastModifiedBy>
  <cp:revision>1</cp:revision>
  <dcterms:created xsi:type="dcterms:W3CDTF">2023-09-12T10:39:39Z</dcterms:created>
  <dcterms:modified xsi:type="dcterms:W3CDTF">2023-09-26T10:22:26Z</dcterms:modified>
</cp:coreProperties>
</file>