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68" r:id="rId16"/>
    <p:sldId id="270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628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0A9874-D099-48E9-86D9-00CD0BE3AEE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6F13629-4214-4AD4-B3A8-4B390911E3F9}">
      <dgm:prSet/>
      <dgm:spPr/>
      <dgm:t>
        <a:bodyPr/>
        <a:lstStyle/>
        <a:p>
          <a:r>
            <a:rPr lang="en-US"/>
            <a:t>Critical Review: Workforce, Service Delivery, Patient Experience and Community Impact</a:t>
          </a:r>
        </a:p>
      </dgm:t>
    </dgm:pt>
    <dgm:pt modelId="{41EB1031-6148-44FF-992A-C6CB002B121E}" type="parTrans" cxnId="{7EEE5E35-E414-44B8-B76D-B0E3BC6ED700}">
      <dgm:prSet/>
      <dgm:spPr/>
      <dgm:t>
        <a:bodyPr/>
        <a:lstStyle/>
        <a:p>
          <a:endParaRPr lang="en-US"/>
        </a:p>
      </dgm:t>
    </dgm:pt>
    <dgm:pt modelId="{22604CA0-8D77-4BB5-8F0C-308365841340}" type="sibTrans" cxnId="{7EEE5E35-E414-44B8-B76D-B0E3BC6ED700}">
      <dgm:prSet/>
      <dgm:spPr/>
      <dgm:t>
        <a:bodyPr/>
        <a:lstStyle/>
        <a:p>
          <a:endParaRPr lang="en-US"/>
        </a:p>
      </dgm:t>
    </dgm:pt>
    <dgm:pt modelId="{CC7E2055-7436-41E5-8AA1-93A184A118A6}">
      <dgm:prSet/>
      <dgm:spPr/>
      <dgm:t>
        <a:bodyPr/>
        <a:lstStyle/>
        <a:p>
          <a:r>
            <a:rPr lang="en-US"/>
            <a:t>15 Minute Presentation</a:t>
          </a:r>
        </a:p>
      </dgm:t>
    </dgm:pt>
    <dgm:pt modelId="{D93C5C5F-092B-47DF-BA8F-E74986F90889}" type="parTrans" cxnId="{18D4F20F-D1D5-4DC5-9173-D534E32B1FA2}">
      <dgm:prSet/>
      <dgm:spPr/>
      <dgm:t>
        <a:bodyPr/>
        <a:lstStyle/>
        <a:p>
          <a:endParaRPr lang="en-US"/>
        </a:p>
      </dgm:t>
    </dgm:pt>
    <dgm:pt modelId="{7811035D-A9AE-423C-A4BD-33E69A07EDE8}" type="sibTrans" cxnId="{18D4F20F-D1D5-4DC5-9173-D534E32B1FA2}">
      <dgm:prSet/>
      <dgm:spPr/>
      <dgm:t>
        <a:bodyPr/>
        <a:lstStyle/>
        <a:p>
          <a:endParaRPr lang="en-US"/>
        </a:p>
      </dgm:t>
    </dgm:pt>
    <dgm:pt modelId="{E43E4344-E9B5-42A3-8AA3-CDB493999F06}" type="pres">
      <dgm:prSet presAssocID="{490A9874-D099-48E9-86D9-00CD0BE3AEE9}" presName="linear" presStyleCnt="0">
        <dgm:presLayoutVars>
          <dgm:animLvl val="lvl"/>
          <dgm:resizeHandles val="exact"/>
        </dgm:presLayoutVars>
      </dgm:prSet>
      <dgm:spPr/>
    </dgm:pt>
    <dgm:pt modelId="{E03A68C5-4549-4C42-A01E-0EB6D556F52C}" type="pres">
      <dgm:prSet presAssocID="{F6F13629-4214-4AD4-B3A8-4B390911E3F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EFB7677-B07C-4FA3-9137-B529C0A43AF9}" type="pres">
      <dgm:prSet presAssocID="{22604CA0-8D77-4BB5-8F0C-308365841340}" presName="spacer" presStyleCnt="0"/>
      <dgm:spPr/>
    </dgm:pt>
    <dgm:pt modelId="{FCA9DB46-7617-484B-AC8F-3C09B92417E3}" type="pres">
      <dgm:prSet presAssocID="{CC7E2055-7436-41E5-8AA1-93A184A118A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8D4F20F-D1D5-4DC5-9173-D534E32B1FA2}" srcId="{490A9874-D099-48E9-86D9-00CD0BE3AEE9}" destId="{CC7E2055-7436-41E5-8AA1-93A184A118A6}" srcOrd="1" destOrd="0" parTransId="{D93C5C5F-092B-47DF-BA8F-E74986F90889}" sibTransId="{7811035D-A9AE-423C-A4BD-33E69A07EDE8}"/>
    <dgm:cxn modelId="{AEEAEF10-6891-495C-AC21-25AA7DDFD54D}" type="presOf" srcId="{CC7E2055-7436-41E5-8AA1-93A184A118A6}" destId="{FCA9DB46-7617-484B-AC8F-3C09B92417E3}" srcOrd="0" destOrd="0" presId="urn:microsoft.com/office/officeart/2005/8/layout/vList2"/>
    <dgm:cxn modelId="{972B0119-866F-421C-83AA-04CE7CA9168B}" type="presOf" srcId="{490A9874-D099-48E9-86D9-00CD0BE3AEE9}" destId="{E43E4344-E9B5-42A3-8AA3-CDB493999F06}" srcOrd="0" destOrd="0" presId="urn:microsoft.com/office/officeart/2005/8/layout/vList2"/>
    <dgm:cxn modelId="{7EEE5E35-E414-44B8-B76D-B0E3BC6ED700}" srcId="{490A9874-D099-48E9-86D9-00CD0BE3AEE9}" destId="{F6F13629-4214-4AD4-B3A8-4B390911E3F9}" srcOrd="0" destOrd="0" parTransId="{41EB1031-6148-44FF-992A-C6CB002B121E}" sibTransId="{22604CA0-8D77-4BB5-8F0C-308365841340}"/>
    <dgm:cxn modelId="{6F948981-023B-482B-97C1-5AB47D11D650}" type="presOf" srcId="{F6F13629-4214-4AD4-B3A8-4B390911E3F9}" destId="{E03A68C5-4549-4C42-A01E-0EB6D556F52C}" srcOrd="0" destOrd="0" presId="urn:microsoft.com/office/officeart/2005/8/layout/vList2"/>
    <dgm:cxn modelId="{72E642EB-A9FF-4C87-AB4C-C25206F85769}" type="presParOf" srcId="{E43E4344-E9B5-42A3-8AA3-CDB493999F06}" destId="{E03A68C5-4549-4C42-A01E-0EB6D556F52C}" srcOrd="0" destOrd="0" presId="urn:microsoft.com/office/officeart/2005/8/layout/vList2"/>
    <dgm:cxn modelId="{D18C9C49-63EF-402C-90A5-DA6E4BF35C45}" type="presParOf" srcId="{E43E4344-E9B5-42A3-8AA3-CDB493999F06}" destId="{DEFB7677-B07C-4FA3-9137-B529C0A43AF9}" srcOrd="1" destOrd="0" presId="urn:microsoft.com/office/officeart/2005/8/layout/vList2"/>
    <dgm:cxn modelId="{C33FA266-0F77-45AA-846C-F52640BE2BA8}" type="presParOf" srcId="{E43E4344-E9B5-42A3-8AA3-CDB493999F06}" destId="{FCA9DB46-7617-484B-AC8F-3C09B92417E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CA73258-2D1B-458C-B268-998AFB5E57F0}" type="doc">
      <dgm:prSet loTypeId="urn:microsoft.com/office/officeart/2008/layout/AlternatingHexagons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D4CA8D5-6286-41AD-9F1A-127F06917D70}">
      <dgm:prSet/>
      <dgm:spPr/>
      <dgm:t>
        <a:bodyPr/>
        <a:lstStyle/>
        <a:p>
          <a:r>
            <a:rPr lang="en-US"/>
            <a:t>Digital innovation is increasingly used to address NHS pressures</a:t>
          </a:r>
        </a:p>
      </dgm:t>
    </dgm:pt>
    <dgm:pt modelId="{FF6A0D19-AABB-4356-AC22-6873C65AAC32}" type="parTrans" cxnId="{34478DD0-1825-46C4-8253-E2801401CBAD}">
      <dgm:prSet/>
      <dgm:spPr/>
      <dgm:t>
        <a:bodyPr/>
        <a:lstStyle/>
        <a:p>
          <a:endParaRPr lang="en-US"/>
        </a:p>
      </dgm:t>
    </dgm:pt>
    <dgm:pt modelId="{52C55B00-E05C-4104-B35D-E66B17DD6820}" type="sibTrans" cxnId="{34478DD0-1825-46C4-8253-E2801401CBAD}">
      <dgm:prSet/>
      <dgm:spPr/>
      <dgm:t>
        <a:bodyPr/>
        <a:lstStyle/>
        <a:p>
          <a:endParaRPr lang="en-US"/>
        </a:p>
      </dgm:t>
    </dgm:pt>
    <dgm:pt modelId="{079E734C-40AB-4679-93ED-C114B60BDE71}">
      <dgm:prSet/>
      <dgm:spPr/>
      <dgm:t>
        <a:bodyPr/>
        <a:lstStyle/>
        <a:p>
          <a:r>
            <a:rPr lang="en-US"/>
            <a:t>Challenges include rising demand, staff shortages and hospital capacity</a:t>
          </a:r>
        </a:p>
      </dgm:t>
    </dgm:pt>
    <dgm:pt modelId="{6529B277-D6AE-4CDA-A3EC-288C9A1A1320}" type="parTrans" cxnId="{DDDFB4E7-EB91-4D4C-A552-C6E4DA784D8D}">
      <dgm:prSet/>
      <dgm:spPr/>
      <dgm:t>
        <a:bodyPr/>
        <a:lstStyle/>
        <a:p>
          <a:endParaRPr lang="en-US"/>
        </a:p>
      </dgm:t>
    </dgm:pt>
    <dgm:pt modelId="{804CE222-6F6F-43EE-AC90-217A5FC7E688}" type="sibTrans" cxnId="{DDDFB4E7-EB91-4D4C-A552-C6E4DA784D8D}">
      <dgm:prSet/>
      <dgm:spPr/>
      <dgm:t>
        <a:bodyPr/>
        <a:lstStyle/>
        <a:p>
          <a:endParaRPr lang="en-US"/>
        </a:p>
      </dgm:t>
    </dgm:pt>
    <dgm:pt modelId="{086B2F87-E909-444F-A896-D0304D41BBB5}">
      <dgm:prSet/>
      <dgm:spPr/>
      <dgm:t>
        <a:bodyPr/>
        <a:lstStyle/>
        <a:p>
          <a:r>
            <a:rPr lang="en-US"/>
            <a:t>Virtual wards allow hospital‑level care in patients’ homes</a:t>
          </a:r>
        </a:p>
      </dgm:t>
    </dgm:pt>
    <dgm:pt modelId="{2D92E54C-6C1B-4F4B-953C-F1C6CE47C832}" type="parTrans" cxnId="{6509B040-F815-4DFF-B702-A7A098108910}">
      <dgm:prSet/>
      <dgm:spPr/>
      <dgm:t>
        <a:bodyPr/>
        <a:lstStyle/>
        <a:p>
          <a:endParaRPr lang="en-US"/>
        </a:p>
      </dgm:t>
    </dgm:pt>
    <dgm:pt modelId="{A6D03FAF-6235-42F3-827E-2915147ADF5C}" type="sibTrans" cxnId="{6509B040-F815-4DFF-B702-A7A098108910}">
      <dgm:prSet/>
      <dgm:spPr/>
      <dgm:t>
        <a:bodyPr/>
        <a:lstStyle/>
        <a:p>
          <a:endParaRPr lang="en-US"/>
        </a:p>
      </dgm:t>
    </dgm:pt>
    <dgm:pt modelId="{22C1DDBA-B97B-441F-AD7A-62CA6DA44862}">
      <dgm:prSet/>
      <dgm:spPr/>
      <dgm:t>
        <a:bodyPr/>
        <a:lstStyle/>
        <a:p>
          <a:r>
            <a:rPr lang="en-US"/>
            <a:t>NHS England achieved 10,000 virtual ward beds in 2023</a:t>
          </a:r>
        </a:p>
      </dgm:t>
    </dgm:pt>
    <dgm:pt modelId="{2173CC1C-0728-4C25-AF04-62A2397343BD}" type="parTrans" cxnId="{77BE77EC-2366-448A-B4DF-E526D4C91848}">
      <dgm:prSet/>
      <dgm:spPr/>
      <dgm:t>
        <a:bodyPr/>
        <a:lstStyle/>
        <a:p>
          <a:endParaRPr lang="en-US"/>
        </a:p>
      </dgm:t>
    </dgm:pt>
    <dgm:pt modelId="{DCA5D115-A9F8-4A3D-A5E2-256D18162825}" type="sibTrans" cxnId="{77BE77EC-2366-448A-B4DF-E526D4C91848}">
      <dgm:prSet/>
      <dgm:spPr/>
      <dgm:t>
        <a:bodyPr/>
        <a:lstStyle/>
        <a:p>
          <a:endParaRPr lang="en-US"/>
        </a:p>
      </dgm:t>
    </dgm:pt>
    <dgm:pt modelId="{A5912C98-FCCF-4138-B321-FFB835DEA56B}" type="pres">
      <dgm:prSet presAssocID="{FCA73258-2D1B-458C-B268-998AFB5E57F0}" presName="Name0" presStyleCnt="0">
        <dgm:presLayoutVars>
          <dgm:chMax/>
          <dgm:chPref/>
          <dgm:dir/>
          <dgm:animLvl val="lvl"/>
        </dgm:presLayoutVars>
      </dgm:prSet>
      <dgm:spPr/>
    </dgm:pt>
    <dgm:pt modelId="{4D68C098-2564-4B0B-A6DE-A5F96F95FA52}" type="pres">
      <dgm:prSet presAssocID="{8D4CA8D5-6286-41AD-9F1A-127F06917D70}" presName="composite" presStyleCnt="0"/>
      <dgm:spPr/>
    </dgm:pt>
    <dgm:pt modelId="{C92F0453-849E-48F1-AF2A-7E56421FDFF8}" type="pres">
      <dgm:prSet presAssocID="{8D4CA8D5-6286-41AD-9F1A-127F06917D70}" presName="Parent1" presStyleLbl="node1" presStyleIdx="0" presStyleCnt="8">
        <dgm:presLayoutVars>
          <dgm:chMax val="1"/>
          <dgm:chPref val="1"/>
          <dgm:bulletEnabled val="1"/>
        </dgm:presLayoutVars>
      </dgm:prSet>
      <dgm:spPr/>
    </dgm:pt>
    <dgm:pt modelId="{97225B54-07F4-43E6-BEED-F8D5221496DF}" type="pres">
      <dgm:prSet presAssocID="{8D4CA8D5-6286-41AD-9F1A-127F06917D70}" presName="Childtext1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CA8A6568-3BF7-4E51-9608-2C694DD11BF0}" type="pres">
      <dgm:prSet presAssocID="{8D4CA8D5-6286-41AD-9F1A-127F06917D70}" presName="BalanceSpacing" presStyleCnt="0"/>
      <dgm:spPr/>
    </dgm:pt>
    <dgm:pt modelId="{8AB2EAE8-AE4A-4B77-88BA-11C63E5AC7E2}" type="pres">
      <dgm:prSet presAssocID="{8D4CA8D5-6286-41AD-9F1A-127F06917D70}" presName="BalanceSpacing1" presStyleCnt="0"/>
      <dgm:spPr/>
    </dgm:pt>
    <dgm:pt modelId="{E2F19D74-3A30-48D0-8953-5F1EBB422935}" type="pres">
      <dgm:prSet presAssocID="{52C55B00-E05C-4104-B35D-E66B17DD6820}" presName="Accent1Text" presStyleLbl="node1" presStyleIdx="1" presStyleCnt="8"/>
      <dgm:spPr/>
    </dgm:pt>
    <dgm:pt modelId="{CDDC647A-8D91-48FF-8E9B-9245C52286DD}" type="pres">
      <dgm:prSet presAssocID="{52C55B00-E05C-4104-B35D-E66B17DD6820}" presName="spaceBetweenRectangles" presStyleCnt="0"/>
      <dgm:spPr/>
    </dgm:pt>
    <dgm:pt modelId="{7577E2BB-0E12-4C90-9622-D255F432C00B}" type="pres">
      <dgm:prSet presAssocID="{079E734C-40AB-4679-93ED-C114B60BDE71}" presName="composite" presStyleCnt="0"/>
      <dgm:spPr/>
    </dgm:pt>
    <dgm:pt modelId="{1547E8BD-1560-4C4B-857A-80F09C6AD5F2}" type="pres">
      <dgm:prSet presAssocID="{079E734C-40AB-4679-93ED-C114B60BDE71}" presName="Parent1" presStyleLbl="node1" presStyleIdx="2" presStyleCnt="8">
        <dgm:presLayoutVars>
          <dgm:chMax val="1"/>
          <dgm:chPref val="1"/>
          <dgm:bulletEnabled val="1"/>
        </dgm:presLayoutVars>
      </dgm:prSet>
      <dgm:spPr/>
    </dgm:pt>
    <dgm:pt modelId="{4E60BCF5-511F-4A6A-88BA-F6D591A10797}" type="pres">
      <dgm:prSet presAssocID="{079E734C-40AB-4679-93ED-C114B60BDE71}" presName="Childtext1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CE7A9787-030B-4D2F-9CA1-597F8B11EA56}" type="pres">
      <dgm:prSet presAssocID="{079E734C-40AB-4679-93ED-C114B60BDE71}" presName="BalanceSpacing" presStyleCnt="0"/>
      <dgm:spPr/>
    </dgm:pt>
    <dgm:pt modelId="{06E8518C-B9F1-406F-A730-4E54C4BE5566}" type="pres">
      <dgm:prSet presAssocID="{079E734C-40AB-4679-93ED-C114B60BDE71}" presName="BalanceSpacing1" presStyleCnt="0"/>
      <dgm:spPr/>
    </dgm:pt>
    <dgm:pt modelId="{108B23F7-EED3-4D1A-92D6-C3AFD7924BC5}" type="pres">
      <dgm:prSet presAssocID="{804CE222-6F6F-43EE-AC90-217A5FC7E688}" presName="Accent1Text" presStyleLbl="node1" presStyleIdx="3" presStyleCnt="8"/>
      <dgm:spPr/>
    </dgm:pt>
    <dgm:pt modelId="{FAD496C0-21B4-47A6-B425-EABB262D6D43}" type="pres">
      <dgm:prSet presAssocID="{804CE222-6F6F-43EE-AC90-217A5FC7E688}" presName="spaceBetweenRectangles" presStyleCnt="0"/>
      <dgm:spPr/>
    </dgm:pt>
    <dgm:pt modelId="{C167CCB6-A664-4746-9513-DE2B86023DC4}" type="pres">
      <dgm:prSet presAssocID="{086B2F87-E909-444F-A896-D0304D41BBB5}" presName="composite" presStyleCnt="0"/>
      <dgm:spPr/>
    </dgm:pt>
    <dgm:pt modelId="{99A80AC1-DA8A-47FE-8F83-21C635FB2947}" type="pres">
      <dgm:prSet presAssocID="{086B2F87-E909-444F-A896-D0304D41BBB5}" presName="Parent1" presStyleLbl="node1" presStyleIdx="4" presStyleCnt="8">
        <dgm:presLayoutVars>
          <dgm:chMax val="1"/>
          <dgm:chPref val="1"/>
          <dgm:bulletEnabled val="1"/>
        </dgm:presLayoutVars>
      </dgm:prSet>
      <dgm:spPr/>
    </dgm:pt>
    <dgm:pt modelId="{F3BC6E4A-BD5D-4639-BCF7-342830758D81}" type="pres">
      <dgm:prSet presAssocID="{086B2F87-E909-444F-A896-D0304D41BBB5}" presName="Childtext1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89512371-B609-4580-AC04-985580BEC2E6}" type="pres">
      <dgm:prSet presAssocID="{086B2F87-E909-444F-A896-D0304D41BBB5}" presName="BalanceSpacing" presStyleCnt="0"/>
      <dgm:spPr/>
    </dgm:pt>
    <dgm:pt modelId="{A7410C2B-3EE7-487F-AD32-4214D3557C05}" type="pres">
      <dgm:prSet presAssocID="{086B2F87-E909-444F-A896-D0304D41BBB5}" presName="BalanceSpacing1" presStyleCnt="0"/>
      <dgm:spPr/>
    </dgm:pt>
    <dgm:pt modelId="{A5F83826-0BAC-4F01-B6C7-88D96BB6011E}" type="pres">
      <dgm:prSet presAssocID="{A6D03FAF-6235-42F3-827E-2915147ADF5C}" presName="Accent1Text" presStyleLbl="node1" presStyleIdx="5" presStyleCnt="8"/>
      <dgm:spPr/>
    </dgm:pt>
    <dgm:pt modelId="{0F8D3745-6F89-4134-B4E3-AB8A493ECF88}" type="pres">
      <dgm:prSet presAssocID="{A6D03FAF-6235-42F3-827E-2915147ADF5C}" presName="spaceBetweenRectangles" presStyleCnt="0"/>
      <dgm:spPr/>
    </dgm:pt>
    <dgm:pt modelId="{DE664CDF-8C5D-4AC8-881F-47A648B20826}" type="pres">
      <dgm:prSet presAssocID="{22C1DDBA-B97B-441F-AD7A-62CA6DA44862}" presName="composite" presStyleCnt="0"/>
      <dgm:spPr/>
    </dgm:pt>
    <dgm:pt modelId="{9853D14C-A684-4D08-8F82-2884A7385012}" type="pres">
      <dgm:prSet presAssocID="{22C1DDBA-B97B-441F-AD7A-62CA6DA44862}" presName="Parent1" presStyleLbl="node1" presStyleIdx="6" presStyleCnt="8">
        <dgm:presLayoutVars>
          <dgm:chMax val="1"/>
          <dgm:chPref val="1"/>
          <dgm:bulletEnabled val="1"/>
        </dgm:presLayoutVars>
      </dgm:prSet>
      <dgm:spPr/>
    </dgm:pt>
    <dgm:pt modelId="{2C45B911-9BCF-47FB-965A-0F20FF6A9DFD}" type="pres">
      <dgm:prSet presAssocID="{22C1DDBA-B97B-441F-AD7A-62CA6DA44862}" presName="Childtext1" presStyleLbl="revTx" presStyleIdx="3" presStyleCnt="4">
        <dgm:presLayoutVars>
          <dgm:chMax val="0"/>
          <dgm:chPref val="0"/>
          <dgm:bulletEnabled val="1"/>
        </dgm:presLayoutVars>
      </dgm:prSet>
      <dgm:spPr/>
    </dgm:pt>
    <dgm:pt modelId="{617023F4-17A2-49A3-BFB7-DE5D92C322BD}" type="pres">
      <dgm:prSet presAssocID="{22C1DDBA-B97B-441F-AD7A-62CA6DA44862}" presName="BalanceSpacing" presStyleCnt="0"/>
      <dgm:spPr/>
    </dgm:pt>
    <dgm:pt modelId="{59B0315F-B1A8-4649-8122-A72C186ECE7A}" type="pres">
      <dgm:prSet presAssocID="{22C1DDBA-B97B-441F-AD7A-62CA6DA44862}" presName="BalanceSpacing1" presStyleCnt="0"/>
      <dgm:spPr/>
    </dgm:pt>
    <dgm:pt modelId="{F080E97F-5E16-4E1E-B5F2-03592FFB187C}" type="pres">
      <dgm:prSet presAssocID="{DCA5D115-A9F8-4A3D-A5E2-256D18162825}" presName="Accent1Text" presStyleLbl="node1" presStyleIdx="7" presStyleCnt="8"/>
      <dgm:spPr/>
    </dgm:pt>
  </dgm:ptLst>
  <dgm:cxnLst>
    <dgm:cxn modelId="{2D69DD38-F62E-4D74-A3D7-DB294053FDA4}" type="presOf" srcId="{22C1DDBA-B97B-441F-AD7A-62CA6DA44862}" destId="{9853D14C-A684-4D08-8F82-2884A7385012}" srcOrd="0" destOrd="0" presId="urn:microsoft.com/office/officeart/2008/layout/AlternatingHexagons"/>
    <dgm:cxn modelId="{5F69DC3B-8F85-4C44-9D58-7240EAC5E7E5}" type="presOf" srcId="{DCA5D115-A9F8-4A3D-A5E2-256D18162825}" destId="{F080E97F-5E16-4E1E-B5F2-03592FFB187C}" srcOrd="0" destOrd="0" presId="urn:microsoft.com/office/officeart/2008/layout/AlternatingHexagons"/>
    <dgm:cxn modelId="{6509B040-F815-4DFF-B702-A7A098108910}" srcId="{FCA73258-2D1B-458C-B268-998AFB5E57F0}" destId="{086B2F87-E909-444F-A896-D0304D41BBB5}" srcOrd="2" destOrd="0" parTransId="{2D92E54C-6C1B-4F4B-953C-F1C6CE47C832}" sibTransId="{A6D03FAF-6235-42F3-827E-2915147ADF5C}"/>
    <dgm:cxn modelId="{2658EE40-54BE-4EF1-A94E-0D507E2AD51A}" type="presOf" srcId="{52C55B00-E05C-4104-B35D-E66B17DD6820}" destId="{E2F19D74-3A30-48D0-8953-5F1EBB422935}" srcOrd="0" destOrd="0" presId="urn:microsoft.com/office/officeart/2008/layout/AlternatingHexagons"/>
    <dgm:cxn modelId="{94B8D16E-DC3B-4B5B-AD11-343C221BF431}" type="presOf" srcId="{086B2F87-E909-444F-A896-D0304D41BBB5}" destId="{99A80AC1-DA8A-47FE-8F83-21C635FB2947}" srcOrd="0" destOrd="0" presId="urn:microsoft.com/office/officeart/2008/layout/AlternatingHexagons"/>
    <dgm:cxn modelId="{9E78DE91-ECE5-4C2F-A7D0-066208AFCC73}" type="presOf" srcId="{804CE222-6F6F-43EE-AC90-217A5FC7E688}" destId="{108B23F7-EED3-4D1A-92D6-C3AFD7924BC5}" srcOrd="0" destOrd="0" presId="urn:microsoft.com/office/officeart/2008/layout/AlternatingHexagons"/>
    <dgm:cxn modelId="{6938AE97-4A54-4B42-B6DD-2C957CA6577A}" type="presOf" srcId="{079E734C-40AB-4679-93ED-C114B60BDE71}" destId="{1547E8BD-1560-4C4B-857A-80F09C6AD5F2}" srcOrd="0" destOrd="0" presId="urn:microsoft.com/office/officeart/2008/layout/AlternatingHexagons"/>
    <dgm:cxn modelId="{178B08AC-4C18-4C0B-A0B7-3C4E840A115D}" type="presOf" srcId="{FCA73258-2D1B-458C-B268-998AFB5E57F0}" destId="{A5912C98-FCCF-4138-B321-FFB835DEA56B}" srcOrd="0" destOrd="0" presId="urn:microsoft.com/office/officeart/2008/layout/AlternatingHexagons"/>
    <dgm:cxn modelId="{34478DD0-1825-46C4-8253-E2801401CBAD}" srcId="{FCA73258-2D1B-458C-B268-998AFB5E57F0}" destId="{8D4CA8D5-6286-41AD-9F1A-127F06917D70}" srcOrd="0" destOrd="0" parTransId="{FF6A0D19-AABB-4356-AC22-6873C65AAC32}" sibTransId="{52C55B00-E05C-4104-B35D-E66B17DD6820}"/>
    <dgm:cxn modelId="{A14F30D7-C4A2-4E56-A11B-FF802A7FEAFA}" type="presOf" srcId="{A6D03FAF-6235-42F3-827E-2915147ADF5C}" destId="{A5F83826-0BAC-4F01-B6C7-88D96BB6011E}" srcOrd="0" destOrd="0" presId="urn:microsoft.com/office/officeart/2008/layout/AlternatingHexagons"/>
    <dgm:cxn modelId="{DDDFB4E7-EB91-4D4C-A552-C6E4DA784D8D}" srcId="{FCA73258-2D1B-458C-B268-998AFB5E57F0}" destId="{079E734C-40AB-4679-93ED-C114B60BDE71}" srcOrd="1" destOrd="0" parTransId="{6529B277-D6AE-4CDA-A3EC-288C9A1A1320}" sibTransId="{804CE222-6F6F-43EE-AC90-217A5FC7E688}"/>
    <dgm:cxn modelId="{77BE77EC-2366-448A-B4DF-E526D4C91848}" srcId="{FCA73258-2D1B-458C-B268-998AFB5E57F0}" destId="{22C1DDBA-B97B-441F-AD7A-62CA6DA44862}" srcOrd="3" destOrd="0" parTransId="{2173CC1C-0728-4C25-AF04-62A2397343BD}" sibTransId="{DCA5D115-A9F8-4A3D-A5E2-256D18162825}"/>
    <dgm:cxn modelId="{874CCEEC-1106-4975-9AAB-FF7A9DEAAB6E}" type="presOf" srcId="{8D4CA8D5-6286-41AD-9F1A-127F06917D70}" destId="{C92F0453-849E-48F1-AF2A-7E56421FDFF8}" srcOrd="0" destOrd="0" presId="urn:microsoft.com/office/officeart/2008/layout/AlternatingHexagons"/>
    <dgm:cxn modelId="{F553ACBA-2F33-4E4F-A631-6E9AC247D064}" type="presParOf" srcId="{A5912C98-FCCF-4138-B321-FFB835DEA56B}" destId="{4D68C098-2564-4B0B-A6DE-A5F96F95FA52}" srcOrd="0" destOrd="0" presId="urn:microsoft.com/office/officeart/2008/layout/AlternatingHexagons"/>
    <dgm:cxn modelId="{43BC0A51-8AB5-42C5-B152-D49F1B425C1B}" type="presParOf" srcId="{4D68C098-2564-4B0B-A6DE-A5F96F95FA52}" destId="{C92F0453-849E-48F1-AF2A-7E56421FDFF8}" srcOrd="0" destOrd="0" presId="urn:microsoft.com/office/officeart/2008/layout/AlternatingHexagons"/>
    <dgm:cxn modelId="{C7821AF4-D0CB-41A6-9D86-528B0693F2FF}" type="presParOf" srcId="{4D68C098-2564-4B0B-A6DE-A5F96F95FA52}" destId="{97225B54-07F4-43E6-BEED-F8D5221496DF}" srcOrd="1" destOrd="0" presId="urn:microsoft.com/office/officeart/2008/layout/AlternatingHexagons"/>
    <dgm:cxn modelId="{3C0E1EC4-B4A2-405B-9E3D-FA164CBDE28D}" type="presParOf" srcId="{4D68C098-2564-4B0B-A6DE-A5F96F95FA52}" destId="{CA8A6568-3BF7-4E51-9608-2C694DD11BF0}" srcOrd="2" destOrd="0" presId="urn:microsoft.com/office/officeart/2008/layout/AlternatingHexagons"/>
    <dgm:cxn modelId="{34AFE29F-C440-4377-BB1C-DB7B5DB429DB}" type="presParOf" srcId="{4D68C098-2564-4B0B-A6DE-A5F96F95FA52}" destId="{8AB2EAE8-AE4A-4B77-88BA-11C63E5AC7E2}" srcOrd="3" destOrd="0" presId="urn:microsoft.com/office/officeart/2008/layout/AlternatingHexagons"/>
    <dgm:cxn modelId="{058AE828-ACC3-41DA-BF11-2E0477FB199C}" type="presParOf" srcId="{4D68C098-2564-4B0B-A6DE-A5F96F95FA52}" destId="{E2F19D74-3A30-48D0-8953-5F1EBB422935}" srcOrd="4" destOrd="0" presId="urn:microsoft.com/office/officeart/2008/layout/AlternatingHexagons"/>
    <dgm:cxn modelId="{B3D5EBA8-2315-4356-B1B6-CF89F5293BBC}" type="presParOf" srcId="{A5912C98-FCCF-4138-B321-FFB835DEA56B}" destId="{CDDC647A-8D91-48FF-8E9B-9245C52286DD}" srcOrd="1" destOrd="0" presId="urn:microsoft.com/office/officeart/2008/layout/AlternatingHexagons"/>
    <dgm:cxn modelId="{C71BDD77-FDFF-44B0-8A61-9D63753DBD43}" type="presParOf" srcId="{A5912C98-FCCF-4138-B321-FFB835DEA56B}" destId="{7577E2BB-0E12-4C90-9622-D255F432C00B}" srcOrd="2" destOrd="0" presId="urn:microsoft.com/office/officeart/2008/layout/AlternatingHexagons"/>
    <dgm:cxn modelId="{DF9CCFB7-8876-4584-8289-BAEADC36C749}" type="presParOf" srcId="{7577E2BB-0E12-4C90-9622-D255F432C00B}" destId="{1547E8BD-1560-4C4B-857A-80F09C6AD5F2}" srcOrd="0" destOrd="0" presId="urn:microsoft.com/office/officeart/2008/layout/AlternatingHexagons"/>
    <dgm:cxn modelId="{82375FC9-356B-4419-BB30-92F6DB7544D6}" type="presParOf" srcId="{7577E2BB-0E12-4C90-9622-D255F432C00B}" destId="{4E60BCF5-511F-4A6A-88BA-F6D591A10797}" srcOrd="1" destOrd="0" presId="urn:microsoft.com/office/officeart/2008/layout/AlternatingHexagons"/>
    <dgm:cxn modelId="{ACC20DFE-3F29-457E-B53C-B28ECB710362}" type="presParOf" srcId="{7577E2BB-0E12-4C90-9622-D255F432C00B}" destId="{CE7A9787-030B-4D2F-9CA1-597F8B11EA56}" srcOrd="2" destOrd="0" presId="urn:microsoft.com/office/officeart/2008/layout/AlternatingHexagons"/>
    <dgm:cxn modelId="{2B3392CE-876C-4AC7-B8BE-6D7E1BEAF47A}" type="presParOf" srcId="{7577E2BB-0E12-4C90-9622-D255F432C00B}" destId="{06E8518C-B9F1-406F-A730-4E54C4BE5566}" srcOrd="3" destOrd="0" presId="urn:microsoft.com/office/officeart/2008/layout/AlternatingHexagons"/>
    <dgm:cxn modelId="{432E993C-87A7-46A5-9B54-9E887089C918}" type="presParOf" srcId="{7577E2BB-0E12-4C90-9622-D255F432C00B}" destId="{108B23F7-EED3-4D1A-92D6-C3AFD7924BC5}" srcOrd="4" destOrd="0" presId="urn:microsoft.com/office/officeart/2008/layout/AlternatingHexagons"/>
    <dgm:cxn modelId="{9A5D821E-8A5C-44F0-9026-229977D3C25D}" type="presParOf" srcId="{A5912C98-FCCF-4138-B321-FFB835DEA56B}" destId="{FAD496C0-21B4-47A6-B425-EABB262D6D43}" srcOrd="3" destOrd="0" presId="urn:microsoft.com/office/officeart/2008/layout/AlternatingHexagons"/>
    <dgm:cxn modelId="{5ED927E5-861E-4DD3-B9C1-A6854D3AA3D9}" type="presParOf" srcId="{A5912C98-FCCF-4138-B321-FFB835DEA56B}" destId="{C167CCB6-A664-4746-9513-DE2B86023DC4}" srcOrd="4" destOrd="0" presId="urn:microsoft.com/office/officeart/2008/layout/AlternatingHexagons"/>
    <dgm:cxn modelId="{CF279BCE-E96C-4253-81E8-2FF7309185F7}" type="presParOf" srcId="{C167CCB6-A664-4746-9513-DE2B86023DC4}" destId="{99A80AC1-DA8A-47FE-8F83-21C635FB2947}" srcOrd="0" destOrd="0" presId="urn:microsoft.com/office/officeart/2008/layout/AlternatingHexagons"/>
    <dgm:cxn modelId="{8C466F61-E5C6-4681-A4D2-969E648ACE85}" type="presParOf" srcId="{C167CCB6-A664-4746-9513-DE2B86023DC4}" destId="{F3BC6E4A-BD5D-4639-BCF7-342830758D81}" srcOrd="1" destOrd="0" presId="urn:microsoft.com/office/officeart/2008/layout/AlternatingHexagons"/>
    <dgm:cxn modelId="{70174747-D9C8-4A2B-B052-539B54B572FB}" type="presParOf" srcId="{C167CCB6-A664-4746-9513-DE2B86023DC4}" destId="{89512371-B609-4580-AC04-985580BEC2E6}" srcOrd="2" destOrd="0" presId="urn:microsoft.com/office/officeart/2008/layout/AlternatingHexagons"/>
    <dgm:cxn modelId="{B7CD7A52-EDE5-40EB-B704-291D78695504}" type="presParOf" srcId="{C167CCB6-A664-4746-9513-DE2B86023DC4}" destId="{A7410C2B-3EE7-487F-AD32-4214D3557C05}" srcOrd="3" destOrd="0" presId="urn:microsoft.com/office/officeart/2008/layout/AlternatingHexagons"/>
    <dgm:cxn modelId="{BB38DB49-B369-469E-A212-F312E9079DE7}" type="presParOf" srcId="{C167CCB6-A664-4746-9513-DE2B86023DC4}" destId="{A5F83826-0BAC-4F01-B6C7-88D96BB6011E}" srcOrd="4" destOrd="0" presId="urn:microsoft.com/office/officeart/2008/layout/AlternatingHexagons"/>
    <dgm:cxn modelId="{F947163D-0CD5-4E55-8AFD-D8BCAB355E05}" type="presParOf" srcId="{A5912C98-FCCF-4138-B321-FFB835DEA56B}" destId="{0F8D3745-6F89-4134-B4E3-AB8A493ECF88}" srcOrd="5" destOrd="0" presId="urn:microsoft.com/office/officeart/2008/layout/AlternatingHexagons"/>
    <dgm:cxn modelId="{B0A7598F-DF58-4D20-979F-9D0E3C9ACA90}" type="presParOf" srcId="{A5912C98-FCCF-4138-B321-FFB835DEA56B}" destId="{DE664CDF-8C5D-4AC8-881F-47A648B20826}" srcOrd="6" destOrd="0" presId="urn:microsoft.com/office/officeart/2008/layout/AlternatingHexagons"/>
    <dgm:cxn modelId="{6433E719-71CC-4EF7-939F-536B56BDAC9B}" type="presParOf" srcId="{DE664CDF-8C5D-4AC8-881F-47A648B20826}" destId="{9853D14C-A684-4D08-8F82-2884A7385012}" srcOrd="0" destOrd="0" presId="urn:microsoft.com/office/officeart/2008/layout/AlternatingHexagons"/>
    <dgm:cxn modelId="{A0000114-A860-4148-9399-B266919BBAC0}" type="presParOf" srcId="{DE664CDF-8C5D-4AC8-881F-47A648B20826}" destId="{2C45B911-9BCF-47FB-965A-0F20FF6A9DFD}" srcOrd="1" destOrd="0" presId="urn:microsoft.com/office/officeart/2008/layout/AlternatingHexagons"/>
    <dgm:cxn modelId="{B2A72CCC-F511-4CAB-80CB-763B3C6E8DD2}" type="presParOf" srcId="{DE664CDF-8C5D-4AC8-881F-47A648B20826}" destId="{617023F4-17A2-49A3-BFB7-DE5D92C322BD}" srcOrd="2" destOrd="0" presId="urn:microsoft.com/office/officeart/2008/layout/AlternatingHexagons"/>
    <dgm:cxn modelId="{A917F6D8-80D1-41B3-B473-1D1BE44C1035}" type="presParOf" srcId="{DE664CDF-8C5D-4AC8-881F-47A648B20826}" destId="{59B0315F-B1A8-4649-8122-A72C186ECE7A}" srcOrd="3" destOrd="0" presId="urn:microsoft.com/office/officeart/2008/layout/AlternatingHexagons"/>
    <dgm:cxn modelId="{8C6A4D04-CBB4-409B-80F9-A002A01EFA14}" type="presParOf" srcId="{DE664CDF-8C5D-4AC8-881F-47A648B20826}" destId="{F080E97F-5E16-4E1E-B5F2-03592FFB187C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F5AF2B8-1333-49BB-894A-515248C1CAD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A86CFCF-63F5-4174-ABB1-31AEEC1AB60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Hospital‑level care delivered at home</a:t>
          </a:r>
        </a:p>
      </dgm:t>
    </dgm:pt>
    <dgm:pt modelId="{59061ABD-83E8-4AC3-845C-661F1A671658}" type="parTrans" cxnId="{6EB87881-893A-41F1-954C-FAEFD0DB45AF}">
      <dgm:prSet/>
      <dgm:spPr/>
      <dgm:t>
        <a:bodyPr/>
        <a:lstStyle/>
        <a:p>
          <a:endParaRPr lang="en-US"/>
        </a:p>
      </dgm:t>
    </dgm:pt>
    <dgm:pt modelId="{B78E5D8E-B02E-4D6A-96DF-AD65F186E430}" type="sibTrans" cxnId="{6EB87881-893A-41F1-954C-FAEFD0DB45AF}">
      <dgm:prSet/>
      <dgm:spPr/>
      <dgm:t>
        <a:bodyPr/>
        <a:lstStyle/>
        <a:p>
          <a:endParaRPr lang="en-US"/>
        </a:p>
      </dgm:t>
    </dgm:pt>
    <dgm:pt modelId="{8C69BF20-F322-491E-B567-B16F3E5999B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Remote monitoring devices track patient observations</a:t>
          </a:r>
        </a:p>
      </dgm:t>
    </dgm:pt>
    <dgm:pt modelId="{DC40E816-92F4-4A31-9917-ABA5DB320B8D}" type="parTrans" cxnId="{48482A3E-F9E8-49EC-8BA8-65E5BA8F5361}">
      <dgm:prSet/>
      <dgm:spPr/>
      <dgm:t>
        <a:bodyPr/>
        <a:lstStyle/>
        <a:p>
          <a:endParaRPr lang="en-US"/>
        </a:p>
      </dgm:t>
    </dgm:pt>
    <dgm:pt modelId="{74E0AEEC-C208-4BF2-8A98-58A88D554BAE}" type="sibTrans" cxnId="{48482A3E-F9E8-49EC-8BA8-65E5BA8F5361}">
      <dgm:prSet/>
      <dgm:spPr/>
      <dgm:t>
        <a:bodyPr/>
        <a:lstStyle/>
        <a:p>
          <a:endParaRPr lang="en-US"/>
        </a:p>
      </dgm:t>
    </dgm:pt>
    <dgm:pt modelId="{615A6E28-1666-44BF-9D86-B16520C4F0E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Digital dashboards used by clinical teams</a:t>
          </a:r>
        </a:p>
      </dgm:t>
    </dgm:pt>
    <dgm:pt modelId="{3996F661-BF7B-44C1-844E-A2FA3AE76518}" type="parTrans" cxnId="{CC80B29D-A5FF-495A-B0C3-79A96902E92A}">
      <dgm:prSet/>
      <dgm:spPr/>
      <dgm:t>
        <a:bodyPr/>
        <a:lstStyle/>
        <a:p>
          <a:endParaRPr lang="en-US"/>
        </a:p>
      </dgm:t>
    </dgm:pt>
    <dgm:pt modelId="{3C22B280-9B35-4371-A207-2EC1F8C84D75}" type="sibTrans" cxnId="{CC80B29D-A5FF-495A-B0C3-79A96902E92A}">
      <dgm:prSet/>
      <dgm:spPr/>
      <dgm:t>
        <a:bodyPr/>
        <a:lstStyle/>
        <a:p>
          <a:endParaRPr lang="en-US"/>
        </a:p>
      </dgm:t>
    </dgm:pt>
    <dgm:pt modelId="{EAC48005-4E22-46D7-80CA-B81AF3BE9F9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Virtual consultations with multidisciplinary teams</a:t>
          </a:r>
        </a:p>
      </dgm:t>
    </dgm:pt>
    <dgm:pt modelId="{81259C18-0B81-4D26-92E9-69D44848F8F7}" type="parTrans" cxnId="{C969C717-AC14-4C10-82D9-FC3CFACB7E4C}">
      <dgm:prSet/>
      <dgm:spPr/>
      <dgm:t>
        <a:bodyPr/>
        <a:lstStyle/>
        <a:p>
          <a:endParaRPr lang="en-US"/>
        </a:p>
      </dgm:t>
    </dgm:pt>
    <dgm:pt modelId="{434DF6AB-521B-4A97-8674-BD4CC9698630}" type="sibTrans" cxnId="{C969C717-AC14-4C10-82D9-FC3CFACB7E4C}">
      <dgm:prSet/>
      <dgm:spPr/>
      <dgm:t>
        <a:bodyPr/>
        <a:lstStyle/>
        <a:p>
          <a:endParaRPr lang="en-US"/>
        </a:p>
      </dgm:t>
    </dgm:pt>
    <dgm:pt modelId="{7B5E6B69-4E2A-4A7B-A2DB-A7CE1C2E38F6}" type="pres">
      <dgm:prSet presAssocID="{AF5AF2B8-1333-49BB-894A-515248C1CAD7}" presName="root" presStyleCnt="0">
        <dgm:presLayoutVars>
          <dgm:dir/>
          <dgm:resizeHandles val="exact"/>
        </dgm:presLayoutVars>
      </dgm:prSet>
      <dgm:spPr/>
    </dgm:pt>
    <dgm:pt modelId="{A5116899-BCE3-4538-833C-58A362171E0A}" type="pres">
      <dgm:prSet presAssocID="{8A86CFCF-63F5-4174-ABB1-31AEEC1AB60F}" presName="compNode" presStyleCnt="0"/>
      <dgm:spPr/>
    </dgm:pt>
    <dgm:pt modelId="{B6B19E24-4104-437D-98DD-0DD8398B090E}" type="pres">
      <dgm:prSet presAssocID="{8A86CFCF-63F5-4174-ABB1-31AEEC1AB60F}" presName="bgRect" presStyleLbl="bgShp" presStyleIdx="0" presStyleCnt="4"/>
      <dgm:spPr/>
    </dgm:pt>
    <dgm:pt modelId="{3C75A16A-7F55-415E-BB02-7B1AFAA2C05E}" type="pres">
      <dgm:prSet presAssocID="{8A86CFCF-63F5-4174-ABB1-31AEEC1AB60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F038846A-BB17-4599-94F7-72A1BEC86A61}" type="pres">
      <dgm:prSet presAssocID="{8A86CFCF-63F5-4174-ABB1-31AEEC1AB60F}" presName="spaceRect" presStyleCnt="0"/>
      <dgm:spPr/>
    </dgm:pt>
    <dgm:pt modelId="{F8FABF19-C7AD-43BD-9B62-96AFE6AE4652}" type="pres">
      <dgm:prSet presAssocID="{8A86CFCF-63F5-4174-ABB1-31AEEC1AB60F}" presName="parTx" presStyleLbl="revTx" presStyleIdx="0" presStyleCnt="4">
        <dgm:presLayoutVars>
          <dgm:chMax val="0"/>
          <dgm:chPref val="0"/>
        </dgm:presLayoutVars>
      </dgm:prSet>
      <dgm:spPr/>
    </dgm:pt>
    <dgm:pt modelId="{F40ACABB-1DBD-4C71-ADCD-4D46C6C6E787}" type="pres">
      <dgm:prSet presAssocID="{B78E5D8E-B02E-4D6A-96DF-AD65F186E430}" presName="sibTrans" presStyleCnt="0"/>
      <dgm:spPr/>
    </dgm:pt>
    <dgm:pt modelId="{438BE9A2-1D0E-4489-918E-3582C0238166}" type="pres">
      <dgm:prSet presAssocID="{8C69BF20-F322-491E-B567-B16F3E5999B5}" presName="compNode" presStyleCnt="0"/>
      <dgm:spPr/>
    </dgm:pt>
    <dgm:pt modelId="{D0CAB477-51C2-4A64-ADC5-D4631221ADB5}" type="pres">
      <dgm:prSet presAssocID="{8C69BF20-F322-491E-B567-B16F3E5999B5}" presName="bgRect" presStyleLbl="bgShp" presStyleIdx="1" presStyleCnt="4"/>
      <dgm:spPr/>
    </dgm:pt>
    <dgm:pt modelId="{95450173-63C0-446C-B3B5-AD92C6433A21}" type="pres">
      <dgm:prSet presAssocID="{8C69BF20-F322-491E-B567-B16F3E5999B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1FCFD368-ABA5-4303-B17C-E630B8A46D59}" type="pres">
      <dgm:prSet presAssocID="{8C69BF20-F322-491E-B567-B16F3E5999B5}" presName="spaceRect" presStyleCnt="0"/>
      <dgm:spPr/>
    </dgm:pt>
    <dgm:pt modelId="{E868BED2-2EC0-47D1-9C1B-EEB2F8A1118B}" type="pres">
      <dgm:prSet presAssocID="{8C69BF20-F322-491E-B567-B16F3E5999B5}" presName="parTx" presStyleLbl="revTx" presStyleIdx="1" presStyleCnt="4">
        <dgm:presLayoutVars>
          <dgm:chMax val="0"/>
          <dgm:chPref val="0"/>
        </dgm:presLayoutVars>
      </dgm:prSet>
      <dgm:spPr/>
    </dgm:pt>
    <dgm:pt modelId="{152F2E48-F1DB-40C4-952F-2733B6EB6D30}" type="pres">
      <dgm:prSet presAssocID="{74E0AEEC-C208-4BF2-8A98-58A88D554BAE}" presName="sibTrans" presStyleCnt="0"/>
      <dgm:spPr/>
    </dgm:pt>
    <dgm:pt modelId="{BFC0472E-9E59-4896-81EF-34F0C7240446}" type="pres">
      <dgm:prSet presAssocID="{615A6E28-1666-44BF-9D86-B16520C4F0ED}" presName="compNode" presStyleCnt="0"/>
      <dgm:spPr/>
    </dgm:pt>
    <dgm:pt modelId="{00662F03-26D4-4481-862F-5FA8A304ACF5}" type="pres">
      <dgm:prSet presAssocID="{615A6E28-1666-44BF-9D86-B16520C4F0ED}" presName="bgRect" presStyleLbl="bgShp" presStyleIdx="2" presStyleCnt="4"/>
      <dgm:spPr/>
    </dgm:pt>
    <dgm:pt modelId="{48596A5C-C088-4393-9F19-7166D357977A}" type="pres">
      <dgm:prSet presAssocID="{615A6E28-1666-44BF-9D86-B16520C4F0E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4EE37A4F-FE84-43E9-A0BA-F8F858100EC7}" type="pres">
      <dgm:prSet presAssocID="{615A6E28-1666-44BF-9D86-B16520C4F0ED}" presName="spaceRect" presStyleCnt="0"/>
      <dgm:spPr/>
    </dgm:pt>
    <dgm:pt modelId="{EEEDADF9-8832-4363-835B-A253FEC49011}" type="pres">
      <dgm:prSet presAssocID="{615A6E28-1666-44BF-9D86-B16520C4F0ED}" presName="parTx" presStyleLbl="revTx" presStyleIdx="2" presStyleCnt="4">
        <dgm:presLayoutVars>
          <dgm:chMax val="0"/>
          <dgm:chPref val="0"/>
        </dgm:presLayoutVars>
      </dgm:prSet>
      <dgm:spPr/>
    </dgm:pt>
    <dgm:pt modelId="{4D2D3489-BDCC-403F-9EBA-3EB7FDDFC6FC}" type="pres">
      <dgm:prSet presAssocID="{3C22B280-9B35-4371-A207-2EC1F8C84D75}" presName="sibTrans" presStyleCnt="0"/>
      <dgm:spPr/>
    </dgm:pt>
    <dgm:pt modelId="{B339EECE-6F37-41F6-B35B-03BF09B287BD}" type="pres">
      <dgm:prSet presAssocID="{EAC48005-4E22-46D7-80CA-B81AF3BE9F99}" presName="compNode" presStyleCnt="0"/>
      <dgm:spPr/>
    </dgm:pt>
    <dgm:pt modelId="{2AA8FF13-1804-45B3-9C49-9F332833A81C}" type="pres">
      <dgm:prSet presAssocID="{EAC48005-4E22-46D7-80CA-B81AF3BE9F99}" presName="bgRect" presStyleLbl="bgShp" presStyleIdx="3" presStyleCnt="4"/>
      <dgm:spPr/>
    </dgm:pt>
    <dgm:pt modelId="{72556390-AFBF-4F3E-8ED4-C2CB2A313303}" type="pres">
      <dgm:prSet presAssocID="{EAC48005-4E22-46D7-80CA-B81AF3BE9F9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C36AC9DD-A74F-4BFF-A68A-49214ACC32F5}" type="pres">
      <dgm:prSet presAssocID="{EAC48005-4E22-46D7-80CA-B81AF3BE9F99}" presName="spaceRect" presStyleCnt="0"/>
      <dgm:spPr/>
    </dgm:pt>
    <dgm:pt modelId="{8B87B089-52EF-4438-A943-472602E1CDB4}" type="pres">
      <dgm:prSet presAssocID="{EAC48005-4E22-46D7-80CA-B81AF3BE9F9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A251605-D90E-4386-BFEC-3CBD1B9CFC60}" type="presOf" srcId="{EAC48005-4E22-46D7-80CA-B81AF3BE9F99}" destId="{8B87B089-52EF-4438-A943-472602E1CDB4}" srcOrd="0" destOrd="0" presId="urn:microsoft.com/office/officeart/2018/2/layout/IconVerticalSolidList"/>
    <dgm:cxn modelId="{C969C717-AC14-4C10-82D9-FC3CFACB7E4C}" srcId="{AF5AF2B8-1333-49BB-894A-515248C1CAD7}" destId="{EAC48005-4E22-46D7-80CA-B81AF3BE9F99}" srcOrd="3" destOrd="0" parTransId="{81259C18-0B81-4D26-92E9-69D44848F8F7}" sibTransId="{434DF6AB-521B-4A97-8674-BD4CC9698630}"/>
    <dgm:cxn modelId="{48482A3E-F9E8-49EC-8BA8-65E5BA8F5361}" srcId="{AF5AF2B8-1333-49BB-894A-515248C1CAD7}" destId="{8C69BF20-F322-491E-B567-B16F3E5999B5}" srcOrd="1" destOrd="0" parTransId="{DC40E816-92F4-4A31-9917-ABA5DB320B8D}" sibTransId="{74E0AEEC-C208-4BF2-8A98-58A88D554BAE}"/>
    <dgm:cxn modelId="{51248D6A-3272-41B8-B246-814F7CF3CEB8}" type="presOf" srcId="{615A6E28-1666-44BF-9D86-B16520C4F0ED}" destId="{EEEDADF9-8832-4363-835B-A253FEC49011}" srcOrd="0" destOrd="0" presId="urn:microsoft.com/office/officeart/2018/2/layout/IconVerticalSolidList"/>
    <dgm:cxn modelId="{6EB87881-893A-41F1-954C-FAEFD0DB45AF}" srcId="{AF5AF2B8-1333-49BB-894A-515248C1CAD7}" destId="{8A86CFCF-63F5-4174-ABB1-31AEEC1AB60F}" srcOrd="0" destOrd="0" parTransId="{59061ABD-83E8-4AC3-845C-661F1A671658}" sibTransId="{B78E5D8E-B02E-4D6A-96DF-AD65F186E430}"/>
    <dgm:cxn modelId="{DF23478D-0B7E-4466-8C9F-A13B3E3076AF}" type="presOf" srcId="{8A86CFCF-63F5-4174-ABB1-31AEEC1AB60F}" destId="{F8FABF19-C7AD-43BD-9B62-96AFE6AE4652}" srcOrd="0" destOrd="0" presId="urn:microsoft.com/office/officeart/2018/2/layout/IconVerticalSolidList"/>
    <dgm:cxn modelId="{CC80B29D-A5FF-495A-B0C3-79A96902E92A}" srcId="{AF5AF2B8-1333-49BB-894A-515248C1CAD7}" destId="{615A6E28-1666-44BF-9D86-B16520C4F0ED}" srcOrd="2" destOrd="0" parTransId="{3996F661-BF7B-44C1-844E-A2FA3AE76518}" sibTransId="{3C22B280-9B35-4371-A207-2EC1F8C84D75}"/>
    <dgm:cxn modelId="{B50837A2-B66F-4393-96BD-824003784BE5}" type="presOf" srcId="{AF5AF2B8-1333-49BB-894A-515248C1CAD7}" destId="{7B5E6B69-4E2A-4A7B-A2DB-A7CE1C2E38F6}" srcOrd="0" destOrd="0" presId="urn:microsoft.com/office/officeart/2018/2/layout/IconVerticalSolidList"/>
    <dgm:cxn modelId="{46E8B0E3-9254-4B64-9820-023A39802A5B}" type="presOf" srcId="{8C69BF20-F322-491E-B567-B16F3E5999B5}" destId="{E868BED2-2EC0-47D1-9C1B-EEB2F8A1118B}" srcOrd="0" destOrd="0" presId="urn:microsoft.com/office/officeart/2018/2/layout/IconVerticalSolidList"/>
    <dgm:cxn modelId="{10294DA9-FE5F-48FA-AEE1-2AC912F74482}" type="presParOf" srcId="{7B5E6B69-4E2A-4A7B-A2DB-A7CE1C2E38F6}" destId="{A5116899-BCE3-4538-833C-58A362171E0A}" srcOrd="0" destOrd="0" presId="urn:microsoft.com/office/officeart/2018/2/layout/IconVerticalSolidList"/>
    <dgm:cxn modelId="{9CE6ABA3-6D36-4BF8-96AE-A1D928146F2E}" type="presParOf" srcId="{A5116899-BCE3-4538-833C-58A362171E0A}" destId="{B6B19E24-4104-437D-98DD-0DD8398B090E}" srcOrd="0" destOrd="0" presId="urn:microsoft.com/office/officeart/2018/2/layout/IconVerticalSolidList"/>
    <dgm:cxn modelId="{A280EF4B-8CC6-4FCB-82A9-C993EB7BEE8F}" type="presParOf" srcId="{A5116899-BCE3-4538-833C-58A362171E0A}" destId="{3C75A16A-7F55-415E-BB02-7B1AFAA2C05E}" srcOrd="1" destOrd="0" presId="urn:microsoft.com/office/officeart/2018/2/layout/IconVerticalSolidList"/>
    <dgm:cxn modelId="{44577A00-A881-4310-B500-ECCAF95F9992}" type="presParOf" srcId="{A5116899-BCE3-4538-833C-58A362171E0A}" destId="{F038846A-BB17-4599-94F7-72A1BEC86A61}" srcOrd="2" destOrd="0" presId="urn:microsoft.com/office/officeart/2018/2/layout/IconVerticalSolidList"/>
    <dgm:cxn modelId="{8A8F6FF5-AE6C-421F-9DBF-1F04D06134CB}" type="presParOf" srcId="{A5116899-BCE3-4538-833C-58A362171E0A}" destId="{F8FABF19-C7AD-43BD-9B62-96AFE6AE4652}" srcOrd="3" destOrd="0" presId="urn:microsoft.com/office/officeart/2018/2/layout/IconVerticalSolidList"/>
    <dgm:cxn modelId="{35DE5790-72F3-4322-AB72-71D3730134D1}" type="presParOf" srcId="{7B5E6B69-4E2A-4A7B-A2DB-A7CE1C2E38F6}" destId="{F40ACABB-1DBD-4C71-ADCD-4D46C6C6E787}" srcOrd="1" destOrd="0" presId="urn:microsoft.com/office/officeart/2018/2/layout/IconVerticalSolidList"/>
    <dgm:cxn modelId="{60C6B26B-F0DC-42F2-ABA9-4FD769AD0C3E}" type="presParOf" srcId="{7B5E6B69-4E2A-4A7B-A2DB-A7CE1C2E38F6}" destId="{438BE9A2-1D0E-4489-918E-3582C0238166}" srcOrd="2" destOrd="0" presId="urn:microsoft.com/office/officeart/2018/2/layout/IconVerticalSolidList"/>
    <dgm:cxn modelId="{8576EF9A-1C7E-4206-84BE-E2DFDEF237CC}" type="presParOf" srcId="{438BE9A2-1D0E-4489-918E-3582C0238166}" destId="{D0CAB477-51C2-4A64-ADC5-D4631221ADB5}" srcOrd="0" destOrd="0" presId="urn:microsoft.com/office/officeart/2018/2/layout/IconVerticalSolidList"/>
    <dgm:cxn modelId="{1B3AE2BA-53C3-466E-B76B-A216A11A7877}" type="presParOf" srcId="{438BE9A2-1D0E-4489-918E-3582C0238166}" destId="{95450173-63C0-446C-B3B5-AD92C6433A21}" srcOrd="1" destOrd="0" presId="urn:microsoft.com/office/officeart/2018/2/layout/IconVerticalSolidList"/>
    <dgm:cxn modelId="{C2C444D8-B80C-4F46-842B-986BE18C74C8}" type="presParOf" srcId="{438BE9A2-1D0E-4489-918E-3582C0238166}" destId="{1FCFD368-ABA5-4303-B17C-E630B8A46D59}" srcOrd="2" destOrd="0" presId="urn:microsoft.com/office/officeart/2018/2/layout/IconVerticalSolidList"/>
    <dgm:cxn modelId="{45305EBF-7AAB-49FA-B021-FFFD82F11C38}" type="presParOf" srcId="{438BE9A2-1D0E-4489-918E-3582C0238166}" destId="{E868BED2-2EC0-47D1-9C1B-EEB2F8A1118B}" srcOrd="3" destOrd="0" presId="urn:microsoft.com/office/officeart/2018/2/layout/IconVerticalSolidList"/>
    <dgm:cxn modelId="{79D0A7D5-7A95-42D8-A122-C50D0A76DC57}" type="presParOf" srcId="{7B5E6B69-4E2A-4A7B-A2DB-A7CE1C2E38F6}" destId="{152F2E48-F1DB-40C4-952F-2733B6EB6D30}" srcOrd="3" destOrd="0" presId="urn:microsoft.com/office/officeart/2018/2/layout/IconVerticalSolidList"/>
    <dgm:cxn modelId="{811B6724-B02D-4796-9172-3A5A4C2A7BFA}" type="presParOf" srcId="{7B5E6B69-4E2A-4A7B-A2DB-A7CE1C2E38F6}" destId="{BFC0472E-9E59-4896-81EF-34F0C7240446}" srcOrd="4" destOrd="0" presId="urn:microsoft.com/office/officeart/2018/2/layout/IconVerticalSolidList"/>
    <dgm:cxn modelId="{1513FBD7-EC87-4A70-A9D2-EA360A019D7F}" type="presParOf" srcId="{BFC0472E-9E59-4896-81EF-34F0C7240446}" destId="{00662F03-26D4-4481-862F-5FA8A304ACF5}" srcOrd="0" destOrd="0" presId="urn:microsoft.com/office/officeart/2018/2/layout/IconVerticalSolidList"/>
    <dgm:cxn modelId="{FAA378E4-F924-429B-B323-F72A6617A26A}" type="presParOf" srcId="{BFC0472E-9E59-4896-81EF-34F0C7240446}" destId="{48596A5C-C088-4393-9F19-7166D357977A}" srcOrd="1" destOrd="0" presId="urn:microsoft.com/office/officeart/2018/2/layout/IconVerticalSolidList"/>
    <dgm:cxn modelId="{4DF937A2-B02B-459F-BBEA-606A795721A3}" type="presParOf" srcId="{BFC0472E-9E59-4896-81EF-34F0C7240446}" destId="{4EE37A4F-FE84-43E9-A0BA-F8F858100EC7}" srcOrd="2" destOrd="0" presId="urn:microsoft.com/office/officeart/2018/2/layout/IconVerticalSolidList"/>
    <dgm:cxn modelId="{E839A201-BC5C-46B5-8C14-75CB27D25876}" type="presParOf" srcId="{BFC0472E-9E59-4896-81EF-34F0C7240446}" destId="{EEEDADF9-8832-4363-835B-A253FEC49011}" srcOrd="3" destOrd="0" presId="urn:microsoft.com/office/officeart/2018/2/layout/IconVerticalSolidList"/>
    <dgm:cxn modelId="{CD4645C6-FAD6-4231-9E4F-B959840498C6}" type="presParOf" srcId="{7B5E6B69-4E2A-4A7B-A2DB-A7CE1C2E38F6}" destId="{4D2D3489-BDCC-403F-9EBA-3EB7FDDFC6FC}" srcOrd="5" destOrd="0" presId="urn:microsoft.com/office/officeart/2018/2/layout/IconVerticalSolidList"/>
    <dgm:cxn modelId="{59B57946-B1F9-4293-A19E-9EB5F28C7F49}" type="presParOf" srcId="{7B5E6B69-4E2A-4A7B-A2DB-A7CE1C2E38F6}" destId="{B339EECE-6F37-41F6-B35B-03BF09B287BD}" srcOrd="6" destOrd="0" presId="urn:microsoft.com/office/officeart/2018/2/layout/IconVerticalSolidList"/>
    <dgm:cxn modelId="{D3052004-0DF4-476E-B2C9-D3F13F5A93A3}" type="presParOf" srcId="{B339EECE-6F37-41F6-B35B-03BF09B287BD}" destId="{2AA8FF13-1804-45B3-9C49-9F332833A81C}" srcOrd="0" destOrd="0" presId="urn:microsoft.com/office/officeart/2018/2/layout/IconVerticalSolidList"/>
    <dgm:cxn modelId="{71351932-7E7F-4B48-8319-058AC72D4C9C}" type="presParOf" srcId="{B339EECE-6F37-41F6-B35B-03BF09B287BD}" destId="{72556390-AFBF-4F3E-8ED4-C2CB2A313303}" srcOrd="1" destOrd="0" presId="urn:microsoft.com/office/officeart/2018/2/layout/IconVerticalSolidList"/>
    <dgm:cxn modelId="{A84CA969-CA20-455C-8963-065BE69995E4}" type="presParOf" srcId="{B339EECE-6F37-41F6-B35B-03BF09B287BD}" destId="{C36AC9DD-A74F-4BFF-A68A-49214ACC32F5}" srcOrd="2" destOrd="0" presId="urn:microsoft.com/office/officeart/2018/2/layout/IconVerticalSolidList"/>
    <dgm:cxn modelId="{490F5659-DEED-4761-B56A-C8B623AF97A9}" type="presParOf" srcId="{B339EECE-6F37-41F6-B35B-03BF09B287BD}" destId="{8B87B089-52EF-4438-A943-472602E1CDB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C643D2B-2ECD-45AE-A84E-779B82E2BF0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2E380F1-998B-41CF-A9A3-D36933662879}">
      <dgm:prSet/>
      <dgm:spPr/>
      <dgm:t>
        <a:bodyPr/>
        <a:lstStyle/>
        <a:p>
          <a:r>
            <a:rPr lang="en-US"/>
            <a:t>Supported by NHS England and DHSC</a:t>
          </a:r>
        </a:p>
      </dgm:t>
    </dgm:pt>
    <dgm:pt modelId="{EB6BF2D8-2B22-45B3-82D5-3041120CCA2F}" type="parTrans" cxnId="{249C865B-E327-4C79-882A-6D2904A27FF5}">
      <dgm:prSet/>
      <dgm:spPr/>
      <dgm:t>
        <a:bodyPr/>
        <a:lstStyle/>
        <a:p>
          <a:endParaRPr lang="en-US"/>
        </a:p>
      </dgm:t>
    </dgm:pt>
    <dgm:pt modelId="{B92CCDCA-064C-46AA-AC76-6CA9BE4B07EA}" type="sibTrans" cxnId="{249C865B-E327-4C79-882A-6D2904A27FF5}">
      <dgm:prSet/>
      <dgm:spPr/>
      <dgm:t>
        <a:bodyPr/>
        <a:lstStyle/>
        <a:p>
          <a:endParaRPr lang="en-US"/>
        </a:p>
      </dgm:t>
    </dgm:pt>
    <dgm:pt modelId="{28C8DB2C-4782-4CAC-B53E-599751BA360A}">
      <dgm:prSet/>
      <dgm:spPr/>
      <dgm:t>
        <a:bodyPr/>
        <a:lstStyle/>
        <a:p>
          <a:r>
            <a:rPr lang="en-US"/>
            <a:t>Linked to NHS Long Term Plan goals</a:t>
          </a:r>
        </a:p>
      </dgm:t>
    </dgm:pt>
    <dgm:pt modelId="{BDCFBBC8-30F3-4428-AA08-D4EAA983A55F}" type="parTrans" cxnId="{2D6E7112-BCE4-4280-BBB1-6C90620CC5DE}">
      <dgm:prSet/>
      <dgm:spPr/>
      <dgm:t>
        <a:bodyPr/>
        <a:lstStyle/>
        <a:p>
          <a:endParaRPr lang="en-US"/>
        </a:p>
      </dgm:t>
    </dgm:pt>
    <dgm:pt modelId="{5D10FE52-21B5-497E-88F2-5767F3563EC8}" type="sibTrans" cxnId="{2D6E7112-BCE4-4280-BBB1-6C90620CC5DE}">
      <dgm:prSet/>
      <dgm:spPr/>
      <dgm:t>
        <a:bodyPr/>
        <a:lstStyle/>
        <a:p>
          <a:endParaRPr lang="en-US"/>
        </a:p>
      </dgm:t>
    </dgm:pt>
    <dgm:pt modelId="{0854482E-A60F-43F4-B4AA-170F3D4F37FC}">
      <dgm:prSet/>
      <dgm:spPr/>
      <dgm:t>
        <a:bodyPr/>
        <a:lstStyle/>
        <a:p>
          <a:r>
            <a:rPr lang="en-US"/>
            <a:t>Encourages care closer to home</a:t>
          </a:r>
        </a:p>
      </dgm:t>
    </dgm:pt>
    <dgm:pt modelId="{1E4F6B9B-FFEB-415B-AFBC-47CABB71E8F4}" type="parTrans" cxnId="{8BAB8220-D2E3-42A1-AE40-1E529BEAB36F}">
      <dgm:prSet/>
      <dgm:spPr/>
      <dgm:t>
        <a:bodyPr/>
        <a:lstStyle/>
        <a:p>
          <a:endParaRPr lang="en-US"/>
        </a:p>
      </dgm:t>
    </dgm:pt>
    <dgm:pt modelId="{1DB8AFC1-7CB2-4B48-8554-80F6247B4925}" type="sibTrans" cxnId="{8BAB8220-D2E3-42A1-AE40-1E529BEAB36F}">
      <dgm:prSet/>
      <dgm:spPr/>
      <dgm:t>
        <a:bodyPr/>
        <a:lstStyle/>
        <a:p>
          <a:endParaRPr lang="en-US"/>
        </a:p>
      </dgm:t>
    </dgm:pt>
    <dgm:pt modelId="{76DFE738-A2DB-4894-9795-8FAA2A068D76}">
      <dgm:prSet/>
      <dgm:spPr/>
      <dgm:t>
        <a:bodyPr/>
        <a:lstStyle/>
        <a:p>
          <a:r>
            <a:rPr lang="en-US"/>
            <a:t>Expansion accelerated after COVID‑19 pandemic</a:t>
          </a:r>
        </a:p>
      </dgm:t>
    </dgm:pt>
    <dgm:pt modelId="{5DBB4DB7-3E68-466E-9116-CFE503F92740}" type="parTrans" cxnId="{3E55A42F-8858-43EC-B653-3572C234DE4F}">
      <dgm:prSet/>
      <dgm:spPr/>
      <dgm:t>
        <a:bodyPr/>
        <a:lstStyle/>
        <a:p>
          <a:endParaRPr lang="en-US"/>
        </a:p>
      </dgm:t>
    </dgm:pt>
    <dgm:pt modelId="{6C2C9D83-6001-4AA2-B4B8-8CABD496C0DC}" type="sibTrans" cxnId="{3E55A42F-8858-43EC-B653-3572C234DE4F}">
      <dgm:prSet/>
      <dgm:spPr/>
      <dgm:t>
        <a:bodyPr/>
        <a:lstStyle/>
        <a:p>
          <a:endParaRPr lang="en-US"/>
        </a:p>
      </dgm:t>
    </dgm:pt>
    <dgm:pt modelId="{5C27E353-CDF4-4766-BBA0-00915A3235FC}" type="pres">
      <dgm:prSet presAssocID="{3C643D2B-2ECD-45AE-A84E-779B82E2BF00}" presName="linear" presStyleCnt="0">
        <dgm:presLayoutVars>
          <dgm:animLvl val="lvl"/>
          <dgm:resizeHandles val="exact"/>
        </dgm:presLayoutVars>
      </dgm:prSet>
      <dgm:spPr/>
    </dgm:pt>
    <dgm:pt modelId="{060CB5C0-A355-465F-AB3A-0C4C2FE87235}" type="pres">
      <dgm:prSet presAssocID="{D2E380F1-998B-41CF-A9A3-D3693366287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BC47725-8A9F-4A34-8FEB-7534EE01D8B8}" type="pres">
      <dgm:prSet presAssocID="{B92CCDCA-064C-46AA-AC76-6CA9BE4B07EA}" presName="spacer" presStyleCnt="0"/>
      <dgm:spPr/>
    </dgm:pt>
    <dgm:pt modelId="{263B4F59-F955-4641-BF04-F635C7354F56}" type="pres">
      <dgm:prSet presAssocID="{28C8DB2C-4782-4CAC-B53E-599751BA360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EAFD3B9-DD45-44C0-9620-9859219EB0B1}" type="pres">
      <dgm:prSet presAssocID="{5D10FE52-21B5-497E-88F2-5767F3563EC8}" presName="spacer" presStyleCnt="0"/>
      <dgm:spPr/>
    </dgm:pt>
    <dgm:pt modelId="{DB66A7D8-EDD8-43B4-BA96-0CCE2E5948DC}" type="pres">
      <dgm:prSet presAssocID="{0854482E-A60F-43F4-B4AA-170F3D4F37F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F84BBC8-6AC8-4650-9190-BD4493DA0E6D}" type="pres">
      <dgm:prSet presAssocID="{1DB8AFC1-7CB2-4B48-8554-80F6247B4925}" presName="spacer" presStyleCnt="0"/>
      <dgm:spPr/>
    </dgm:pt>
    <dgm:pt modelId="{9E77404B-1B43-49EB-BFB3-9166CB40EE60}" type="pres">
      <dgm:prSet presAssocID="{76DFE738-A2DB-4894-9795-8FAA2A068D7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D6E7112-BCE4-4280-BBB1-6C90620CC5DE}" srcId="{3C643D2B-2ECD-45AE-A84E-779B82E2BF00}" destId="{28C8DB2C-4782-4CAC-B53E-599751BA360A}" srcOrd="1" destOrd="0" parTransId="{BDCFBBC8-30F3-4428-AA08-D4EAA983A55F}" sibTransId="{5D10FE52-21B5-497E-88F2-5767F3563EC8}"/>
    <dgm:cxn modelId="{8BAB8220-D2E3-42A1-AE40-1E529BEAB36F}" srcId="{3C643D2B-2ECD-45AE-A84E-779B82E2BF00}" destId="{0854482E-A60F-43F4-B4AA-170F3D4F37FC}" srcOrd="2" destOrd="0" parTransId="{1E4F6B9B-FFEB-415B-AFBC-47CABB71E8F4}" sibTransId="{1DB8AFC1-7CB2-4B48-8554-80F6247B4925}"/>
    <dgm:cxn modelId="{A5623222-A94E-4024-951B-CA5DDC232F66}" type="presOf" srcId="{0854482E-A60F-43F4-B4AA-170F3D4F37FC}" destId="{DB66A7D8-EDD8-43B4-BA96-0CCE2E5948DC}" srcOrd="0" destOrd="0" presId="urn:microsoft.com/office/officeart/2005/8/layout/vList2"/>
    <dgm:cxn modelId="{0A2CAA26-118B-4DCE-A99C-CA2FC97011AE}" type="presOf" srcId="{28C8DB2C-4782-4CAC-B53E-599751BA360A}" destId="{263B4F59-F955-4641-BF04-F635C7354F56}" srcOrd="0" destOrd="0" presId="urn:microsoft.com/office/officeart/2005/8/layout/vList2"/>
    <dgm:cxn modelId="{28C88D28-DAA1-4965-9E38-44979C4C57B9}" type="presOf" srcId="{D2E380F1-998B-41CF-A9A3-D36933662879}" destId="{060CB5C0-A355-465F-AB3A-0C4C2FE87235}" srcOrd="0" destOrd="0" presId="urn:microsoft.com/office/officeart/2005/8/layout/vList2"/>
    <dgm:cxn modelId="{3E55A42F-8858-43EC-B653-3572C234DE4F}" srcId="{3C643D2B-2ECD-45AE-A84E-779B82E2BF00}" destId="{76DFE738-A2DB-4894-9795-8FAA2A068D76}" srcOrd="3" destOrd="0" parTransId="{5DBB4DB7-3E68-466E-9116-CFE503F92740}" sibTransId="{6C2C9D83-6001-4AA2-B4B8-8CABD496C0DC}"/>
    <dgm:cxn modelId="{992AB030-0530-44C9-BC9C-69D2F3E4E8EF}" type="presOf" srcId="{76DFE738-A2DB-4894-9795-8FAA2A068D76}" destId="{9E77404B-1B43-49EB-BFB3-9166CB40EE60}" srcOrd="0" destOrd="0" presId="urn:microsoft.com/office/officeart/2005/8/layout/vList2"/>
    <dgm:cxn modelId="{84AB6337-0CE6-419F-AE09-3B2E2ACC9B4E}" type="presOf" srcId="{3C643D2B-2ECD-45AE-A84E-779B82E2BF00}" destId="{5C27E353-CDF4-4766-BBA0-00915A3235FC}" srcOrd="0" destOrd="0" presId="urn:microsoft.com/office/officeart/2005/8/layout/vList2"/>
    <dgm:cxn modelId="{249C865B-E327-4C79-882A-6D2904A27FF5}" srcId="{3C643D2B-2ECD-45AE-A84E-779B82E2BF00}" destId="{D2E380F1-998B-41CF-A9A3-D36933662879}" srcOrd="0" destOrd="0" parTransId="{EB6BF2D8-2B22-45B3-82D5-3041120CCA2F}" sibTransId="{B92CCDCA-064C-46AA-AC76-6CA9BE4B07EA}"/>
    <dgm:cxn modelId="{95E78077-1FDE-49BE-8625-34044A33D0C9}" type="presParOf" srcId="{5C27E353-CDF4-4766-BBA0-00915A3235FC}" destId="{060CB5C0-A355-465F-AB3A-0C4C2FE87235}" srcOrd="0" destOrd="0" presId="urn:microsoft.com/office/officeart/2005/8/layout/vList2"/>
    <dgm:cxn modelId="{EAC79381-99C3-4B9D-A002-E966AA7745CA}" type="presParOf" srcId="{5C27E353-CDF4-4766-BBA0-00915A3235FC}" destId="{1BC47725-8A9F-4A34-8FEB-7534EE01D8B8}" srcOrd="1" destOrd="0" presId="urn:microsoft.com/office/officeart/2005/8/layout/vList2"/>
    <dgm:cxn modelId="{02E94B43-79FE-4C05-A151-DD8F022F49CA}" type="presParOf" srcId="{5C27E353-CDF4-4766-BBA0-00915A3235FC}" destId="{263B4F59-F955-4641-BF04-F635C7354F56}" srcOrd="2" destOrd="0" presId="urn:microsoft.com/office/officeart/2005/8/layout/vList2"/>
    <dgm:cxn modelId="{D97E6CF0-9E9E-495E-982D-69E8ACA25A4F}" type="presParOf" srcId="{5C27E353-CDF4-4766-BBA0-00915A3235FC}" destId="{7EAFD3B9-DD45-44C0-9620-9859219EB0B1}" srcOrd="3" destOrd="0" presId="urn:microsoft.com/office/officeart/2005/8/layout/vList2"/>
    <dgm:cxn modelId="{7EC8D10C-06CA-4B8F-9992-6F72D99AF7DE}" type="presParOf" srcId="{5C27E353-CDF4-4766-BBA0-00915A3235FC}" destId="{DB66A7D8-EDD8-43B4-BA96-0CCE2E5948DC}" srcOrd="4" destOrd="0" presId="urn:microsoft.com/office/officeart/2005/8/layout/vList2"/>
    <dgm:cxn modelId="{E0B4BC70-4858-4609-A973-6B0C3585CF66}" type="presParOf" srcId="{5C27E353-CDF4-4766-BBA0-00915A3235FC}" destId="{7F84BBC8-6AC8-4650-9190-BD4493DA0E6D}" srcOrd="5" destOrd="0" presId="urn:microsoft.com/office/officeart/2005/8/layout/vList2"/>
    <dgm:cxn modelId="{279CB6B0-F5B7-43DB-8A5D-FA53D7A39AE0}" type="presParOf" srcId="{5C27E353-CDF4-4766-BBA0-00915A3235FC}" destId="{9E77404B-1B43-49EB-BFB3-9166CB40EE6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F3AD548-CAD0-4FD0-B667-DD40813BFB6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74E5238-5E39-41FB-BA61-82EFA435F52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Expanded roles for nurses and allied professionals</a:t>
          </a:r>
        </a:p>
      </dgm:t>
    </dgm:pt>
    <dgm:pt modelId="{16988672-13CA-49BE-A8ED-BA09627135F6}" type="parTrans" cxnId="{B1CD5CF1-1F91-4753-A0F7-73732966BFF3}">
      <dgm:prSet/>
      <dgm:spPr/>
      <dgm:t>
        <a:bodyPr/>
        <a:lstStyle/>
        <a:p>
          <a:endParaRPr lang="en-US"/>
        </a:p>
      </dgm:t>
    </dgm:pt>
    <dgm:pt modelId="{58E9D284-CD6B-4CEB-9935-87A99965FE40}" type="sibTrans" cxnId="{B1CD5CF1-1F91-4753-A0F7-73732966BFF3}">
      <dgm:prSet/>
      <dgm:spPr/>
      <dgm:t>
        <a:bodyPr/>
        <a:lstStyle/>
        <a:p>
          <a:endParaRPr lang="en-US"/>
        </a:p>
      </dgm:t>
    </dgm:pt>
    <dgm:pt modelId="{4F947359-B97E-4F2E-80B6-FB222C7BC2A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Remote monitoring and interpreting digital data</a:t>
          </a:r>
        </a:p>
      </dgm:t>
    </dgm:pt>
    <dgm:pt modelId="{62D62E4A-A2B3-48ED-8985-E75FAB02D4A6}" type="parTrans" cxnId="{6A6249B6-9732-42E2-9F19-2E325B6084ED}">
      <dgm:prSet/>
      <dgm:spPr/>
      <dgm:t>
        <a:bodyPr/>
        <a:lstStyle/>
        <a:p>
          <a:endParaRPr lang="en-US"/>
        </a:p>
      </dgm:t>
    </dgm:pt>
    <dgm:pt modelId="{2075CA66-1836-48AD-8F8B-C1F40D479D80}" type="sibTrans" cxnId="{6A6249B6-9732-42E2-9F19-2E325B6084ED}">
      <dgm:prSet/>
      <dgm:spPr/>
      <dgm:t>
        <a:bodyPr/>
        <a:lstStyle/>
        <a:p>
          <a:endParaRPr lang="en-US"/>
        </a:p>
      </dgm:t>
    </dgm:pt>
    <dgm:pt modelId="{41B3B11E-1761-4703-B6D1-A86D05F2800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Clinical escalation decisions made remotely</a:t>
          </a:r>
        </a:p>
      </dgm:t>
    </dgm:pt>
    <dgm:pt modelId="{B2EF3284-4394-41B6-85CA-4759539AF0E8}" type="parTrans" cxnId="{1568E0C7-586D-4387-8F99-4EDFACEAFF30}">
      <dgm:prSet/>
      <dgm:spPr/>
      <dgm:t>
        <a:bodyPr/>
        <a:lstStyle/>
        <a:p>
          <a:endParaRPr lang="en-US"/>
        </a:p>
      </dgm:t>
    </dgm:pt>
    <dgm:pt modelId="{8D9B7D3D-292B-468F-9F25-D7B0136F7DE4}" type="sibTrans" cxnId="{1568E0C7-586D-4387-8F99-4EDFACEAFF30}">
      <dgm:prSet/>
      <dgm:spPr/>
      <dgm:t>
        <a:bodyPr/>
        <a:lstStyle/>
        <a:p>
          <a:endParaRPr lang="en-US"/>
        </a:p>
      </dgm:t>
    </dgm:pt>
    <dgm:pt modelId="{E0B2E6D6-22B7-441C-B95C-209211653F7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Requires new digital skills and training</a:t>
          </a:r>
        </a:p>
      </dgm:t>
    </dgm:pt>
    <dgm:pt modelId="{6E941374-88FE-4525-ACD7-07B1F490BD43}" type="parTrans" cxnId="{491CCC45-1A96-4A63-8BEA-71007DBBA52B}">
      <dgm:prSet/>
      <dgm:spPr/>
      <dgm:t>
        <a:bodyPr/>
        <a:lstStyle/>
        <a:p>
          <a:endParaRPr lang="en-US"/>
        </a:p>
      </dgm:t>
    </dgm:pt>
    <dgm:pt modelId="{6A628C7D-A4AB-4DD0-9814-8EDE4DB314BC}" type="sibTrans" cxnId="{491CCC45-1A96-4A63-8BEA-71007DBBA52B}">
      <dgm:prSet/>
      <dgm:spPr/>
      <dgm:t>
        <a:bodyPr/>
        <a:lstStyle/>
        <a:p>
          <a:endParaRPr lang="en-US"/>
        </a:p>
      </dgm:t>
    </dgm:pt>
    <dgm:pt modelId="{F10A57A4-38DA-463A-AC95-9804DF5044AB}" type="pres">
      <dgm:prSet presAssocID="{5F3AD548-CAD0-4FD0-B667-DD40813BFB60}" presName="root" presStyleCnt="0">
        <dgm:presLayoutVars>
          <dgm:dir/>
          <dgm:resizeHandles val="exact"/>
        </dgm:presLayoutVars>
      </dgm:prSet>
      <dgm:spPr/>
    </dgm:pt>
    <dgm:pt modelId="{C2DE6662-61DF-4487-9A11-95A18D06258A}" type="pres">
      <dgm:prSet presAssocID="{B74E5238-5E39-41FB-BA61-82EFA435F52F}" presName="compNode" presStyleCnt="0"/>
      <dgm:spPr/>
    </dgm:pt>
    <dgm:pt modelId="{D766AEC0-260A-44D5-8050-4CF583B50283}" type="pres">
      <dgm:prSet presAssocID="{B74E5238-5E39-41FB-BA61-82EFA435F52F}" presName="bgRect" presStyleLbl="bgShp" presStyleIdx="0" presStyleCnt="4"/>
      <dgm:spPr/>
    </dgm:pt>
    <dgm:pt modelId="{ADE984D5-09B2-4491-8CC2-300FD64CDAB4}" type="pres">
      <dgm:prSet presAssocID="{B74E5238-5E39-41FB-BA61-82EFA435F52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A78B9EA2-CA4D-493B-B821-E328FCA4470F}" type="pres">
      <dgm:prSet presAssocID="{B74E5238-5E39-41FB-BA61-82EFA435F52F}" presName="spaceRect" presStyleCnt="0"/>
      <dgm:spPr/>
    </dgm:pt>
    <dgm:pt modelId="{9236F73F-DAEA-46D8-B447-2333CD73359F}" type="pres">
      <dgm:prSet presAssocID="{B74E5238-5E39-41FB-BA61-82EFA435F52F}" presName="parTx" presStyleLbl="revTx" presStyleIdx="0" presStyleCnt="4">
        <dgm:presLayoutVars>
          <dgm:chMax val="0"/>
          <dgm:chPref val="0"/>
        </dgm:presLayoutVars>
      </dgm:prSet>
      <dgm:spPr/>
    </dgm:pt>
    <dgm:pt modelId="{FC5B78E7-3693-45A9-8045-C9B0547940A3}" type="pres">
      <dgm:prSet presAssocID="{58E9D284-CD6B-4CEB-9935-87A99965FE40}" presName="sibTrans" presStyleCnt="0"/>
      <dgm:spPr/>
    </dgm:pt>
    <dgm:pt modelId="{0BF84DE6-CCDA-47BA-880C-500DE61D4FAA}" type="pres">
      <dgm:prSet presAssocID="{4F947359-B97E-4F2E-80B6-FB222C7BC2AF}" presName="compNode" presStyleCnt="0"/>
      <dgm:spPr/>
    </dgm:pt>
    <dgm:pt modelId="{D70C0F86-A4EA-47E6-824F-97B2F26A0585}" type="pres">
      <dgm:prSet presAssocID="{4F947359-B97E-4F2E-80B6-FB222C7BC2AF}" presName="bgRect" presStyleLbl="bgShp" presStyleIdx="1" presStyleCnt="4"/>
      <dgm:spPr/>
    </dgm:pt>
    <dgm:pt modelId="{8679FAD7-8D8F-49E4-8521-0526A8CD4384}" type="pres">
      <dgm:prSet presAssocID="{4F947359-B97E-4F2E-80B6-FB222C7BC2A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A102120A-5AF9-4D57-9ABD-378C36C69833}" type="pres">
      <dgm:prSet presAssocID="{4F947359-B97E-4F2E-80B6-FB222C7BC2AF}" presName="spaceRect" presStyleCnt="0"/>
      <dgm:spPr/>
    </dgm:pt>
    <dgm:pt modelId="{9CD0EEAA-BC08-44DB-B057-7B399F8E8671}" type="pres">
      <dgm:prSet presAssocID="{4F947359-B97E-4F2E-80B6-FB222C7BC2AF}" presName="parTx" presStyleLbl="revTx" presStyleIdx="1" presStyleCnt="4">
        <dgm:presLayoutVars>
          <dgm:chMax val="0"/>
          <dgm:chPref val="0"/>
        </dgm:presLayoutVars>
      </dgm:prSet>
      <dgm:spPr/>
    </dgm:pt>
    <dgm:pt modelId="{0D843CF1-D856-46D0-867A-15BCBF473339}" type="pres">
      <dgm:prSet presAssocID="{2075CA66-1836-48AD-8F8B-C1F40D479D80}" presName="sibTrans" presStyleCnt="0"/>
      <dgm:spPr/>
    </dgm:pt>
    <dgm:pt modelId="{EDA8EB8B-77DC-4CA0-8192-CB56D2C916CF}" type="pres">
      <dgm:prSet presAssocID="{41B3B11E-1761-4703-B6D1-A86D05F28000}" presName="compNode" presStyleCnt="0"/>
      <dgm:spPr/>
    </dgm:pt>
    <dgm:pt modelId="{7B1A22C1-40F7-413A-BEA7-9FE3CD1A66FC}" type="pres">
      <dgm:prSet presAssocID="{41B3B11E-1761-4703-B6D1-A86D05F28000}" presName="bgRect" presStyleLbl="bgShp" presStyleIdx="2" presStyleCnt="4"/>
      <dgm:spPr/>
    </dgm:pt>
    <dgm:pt modelId="{AD2F4764-ED4E-4D31-A0C0-7F8F4C72E5B3}" type="pres">
      <dgm:prSet presAssocID="{41B3B11E-1761-4703-B6D1-A86D05F2800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A222F683-AF76-41E7-A6A6-B2BA8E7DB837}" type="pres">
      <dgm:prSet presAssocID="{41B3B11E-1761-4703-B6D1-A86D05F28000}" presName="spaceRect" presStyleCnt="0"/>
      <dgm:spPr/>
    </dgm:pt>
    <dgm:pt modelId="{D0F1C527-9D90-48C8-8E68-BB3A4290C1D7}" type="pres">
      <dgm:prSet presAssocID="{41B3B11E-1761-4703-B6D1-A86D05F28000}" presName="parTx" presStyleLbl="revTx" presStyleIdx="2" presStyleCnt="4">
        <dgm:presLayoutVars>
          <dgm:chMax val="0"/>
          <dgm:chPref val="0"/>
        </dgm:presLayoutVars>
      </dgm:prSet>
      <dgm:spPr/>
    </dgm:pt>
    <dgm:pt modelId="{B6997323-23DA-4B13-B315-A5E87F3CE20A}" type="pres">
      <dgm:prSet presAssocID="{8D9B7D3D-292B-468F-9F25-D7B0136F7DE4}" presName="sibTrans" presStyleCnt="0"/>
      <dgm:spPr/>
    </dgm:pt>
    <dgm:pt modelId="{3901CCA7-6D26-472B-9146-00E03CD00D7F}" type="pres">
      <dgm:prSet presAssocID="{E0B2E6D6-22B7-441C-B95C-209211653F7C}" presName="compNode" presStyleCnt="0"/>
      <dgm:spPr/>
    </dgm:pt>
    <dgm:pt modelId="{05DCFAD7-EF20-4E5E-9507-FCAC1628F651}" type="pres">
      <dgm:prSet presAssocID="{E0B2E6D6-22B7-441C-B95C-209211653F7C}" presName="bgRect" presStyleLbl="bgShp" presStyleIdx="3" presStyleCnt="4"/>
      <dgm:spPr/>
    </dgm:pt>
    <dgm:pt modelId="{D67C1554-7659-45E8-9474-6981152EC69D}" type="pres">
      <dgm:prSet presAssocID="{E0B2E6D6-22B7-441C-B95C-209211653F7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0E5D5B37-B653-4C9D-96B8-1B7765FF57FE}" type="pres">
      <dgm:prSet presAssocID="{E0B2E6D6-22B7-441C-B95C-209211653F7C}" presName="spaceRect" presStyleCnt="0"/>
      <dgm:spPr/>
    </dgm:pt>
    <dgm:pt modelId="{5FCFD13E-00BD-4CEC-BCDC-4B011848D3AD}" type="pres">
      <dgm:prSet presAssocID="{E0B2E6D6-22B7-441C-B95C-209211653F7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BB92508-F308-4E59-989B-CD0752DC0FA7}" type="presOf" srcId="{41B3B11E-1761-4703-B6D1-A86D05F28000}" destId="{D0F1C527-9D90-48C8-8E68-BB3A4290C1D7}" srcOrd="0" destOrd="0" presId="urn:microsoft.com/office/officeart/2018/2/layout/IconVerticalSolidList"/>
    <dgm:cxn modelId="{1F6E2425-DEC2-4F61-B862-F9DA84E99C2A}" type="presOf" srcId="{5F3AD548-CAD0-4FD0-B667-DD40813BFB60}" destId="{F10A57A4-38DA-463A-AC95-9804DF5044AB}" srcOrd="0" destOrd="0" presId="urn:microsoft.com/office/officeart/2018/2/layout/IconVerticalSolidList"/>
    <dgm:cxn modelId="{491CCC45-1A96-4A63-8BEA-71007DBBA52B}" srcId="{5F3AD548-CAD0-4FD0-B667-DD40813BFB60}" destId="{E0B2E6D6-22B7-441C-B95C-209211653F7C}" srcOrd="3" destOrd="0" parTransId="{6E941374-88FE-4525-ACD7-07B1F490BD43}" sibTransId="{6A628C7D-A4AB-4DD0-9814-8EDE4DB314BC}"/>
    <dgm:cxn modelId="{231C036A-8DF4-460F-B907-B28A7F002369}" type="presOf" srcId="{4F947359-B97E-4F2E-80B6-FB222C7BC2AF}" destId="{9CD0EEAA-BC08-44DB-B057-7B399F8E8671}" srcOrd="0" destOrd="0" presId="urn:microsoft.com/office/officeart/2018/2/layout/IconVerticalSolidList"/>
    <dgm:cxn modelId="{B3EF7278-16CF-4D0B-A315-0F50D2B66A05}" type="presOf" srcId="{E0B2E6D6-22B7-441C-B95C-209211653F7C}" destId="{5FCFD13E-00BD-4CEC-BCDC-4B011848D3AD}" srcOrd="0" destOrd="0" presId="urn:microsoft.com/office/officeart/2018/2/layout/IconVerticalSolidList"/>
    <dgm:cxn modelId="{6A6249B6-9732-42E2-9F19-2E325B6084ED}" srcId="{5F3AD548-CAD0-4FD0-B667-DD40813BFB60}" destId="{4F947359-B97E-4F2E-80B6-FB222C7BC2AF}" srcOrd="1" destOrd="0" parTransId="{62D62E4A-A2B3-48ED-8985-E75FAB02D4A6}" sibTransId="{2075CA66-1836-48AD-8F8B-C1F40D479D80}"/>
    <dgm:cxn modelId="{1568E0C7-586D-4387-8F99-4EDFACEAFF30}" srcId="{5F3AD548-CAD0-4FD0-B667-DD40813BFB60}" destId="{41B3B11E-1761-4703-B6D1-A86D05F28000}" srcOrd="2" destOrd="0" parTransId="{B2EF3284-4394-41B6-85CA-4759539AF0E8}" sibTransId="{8D9B7D3D-292B-468F-9F25-D7B0136F7DE4}"/>
    <dgm:cxn modelId="{B1CD5CF1-1F91-4753-A0F7-73732966BFF3}" srcId="{5F3AD548-CAD0-4FD0-B667-DD40813BFB60}" destId="{B74E5238-5E39-41FB-BA61-82EFA435F52F}" srcOrd="0" destOrd="0" parTransId="{16988672-13CA-49BE-A8ED-BA09627135F6}" sibTransId="{58E9D284-CD6B-4CEB-9935-87A99965FE40}"/>
    <dgm:cxn modelId="{C3AC4CF4-25C1-48BA-91A5-E74466AC92A2}" type="presOf" srcId="{B74E5238-5E39-41FB-BA61-82EFA435F52F}" destId="{9236F73F-DAEA-46D8-B447-2333CD73359F}" srcOrd="0" destOrd="0" presId="urn:microsoft.com/office/officeart/2018/2/layout/IconVerticalSolidList"/>
    <dgm:cxn modelId="{055F9622-0275-4507-BEEB-00C76507D1CB}" type="presParOf" srcId="{F10A57A4-38DA-463A-AC95-9804DF5044AB}" destId="{C2DE6662-61DF-4487-9A11-95A18D06258A}" srcOrd="0" destOrd="0" presId="urn:microsoft.com/office/officeart/2018/2/layout/IconVerticalSolidList"/>
    <dgm:cxn modelId="{84974C72-C331-4CBB-8CCA-D6E3C63B224F}" type="presParOf" srcId="{C2DE6662-61DF-4487-9A11-95A18D06258A}" destId="{D766AEC0-260A-44D5-8050-4CF583B50283}" srcOrd="0" destOrd="0" presId="urn:microsoft.com/office/officeart/2018/2/layout/IconVerticalSolidList"/>
    <dgm:cxn modelId="{7432B3B9-9FC3-4DAB-ABFC-8431188617F7}" type="presParOf" srcId="{C2DE6662-61DF-4487-9A11-95A18D06258A}" destId="{ADE984D5-09B2-4491-8CC2-300FD64CDAB4}" srcOrd="1" destOrd="0" presId="urn:microsoft.com/office/officeart/2018/2/layout/IconVerticalSolidList"/>
    <dgm:cxn modelId="{039DC1FF-EC6B-4D64-8BFC-8B2349F7466B}" type="presParOf" srcId="{C2DE6662-61DF-4487-9A11-95A18D06258A}" destId="{A78B9EA2-CA4D-493B-B821-E328FCA4470F}" srcOrd="2" destOrd="0" presId="urn:microsoft.com/office/officeart/2018/2/layout/IconVerticalSolidList"/>
    <dgm:cxn modelId="{4B643963-B9B9-40FF-A5CA-AB79F6AFF719}" type="presParOf" srcId="{C2DE6662-61DF-4487-9A11-95A18D06258A}" destId="{9236F73F-DAEA-46D8-B447-2333CD73359F}" srcOrd="3" destOrd="0" presId="urn:microsoft.com/office/officeart/2018/2/layout/IconVerticalSolidList"/>
    <dgm:cxn modelId="{50CAAF79-2DED-4110-8B44-AD906B6BCD14}" type="presParOf" srcId="{F10A57A4-38DA-463A-AC95-9804DF5044AB}" destId="{FC5B78E7-3693-45A9-8045-C9B0547940A3}" srcOrd="1" destOrd="0" presId="urn:microsoft.com/office/officeart/2018/2/layout/IconVerticalSolidList"/>
    <dgm:cxn modelId="{E006212C-FEFA-4ACA-AC36-C8944659E529}" type="presParOf" srcId="{F10A57A4-38DA-463A-AC95-9804DF5044AB}" destId="{0BF84DE6-CCDA-47BA-880C-500DE61D4FAA}" srcOrd="2" destOrd="0" presId="urn:microsoft.com/office/officeart/2018/2/layout/IconVerticalSolidList"/>
    <dgm:cxn modelId="{BBD0B2F3-2361-4390-93CB-AE6981A848FF}" type="presParOf" srcId="{0BF84DE6-CCDA-47BA-880C-500DE61D4FAA}" destId="{D70C0F86-A4EA-47E6-824F-97B2F26A0585}" srcOrd="0" destOrd="0" presId="urn:microsoft.com/office/officeart/2018/2/layout/IconVerticalSolidList"/>
    <dgm:cxn modelId="{EEC87937-7320-434F-9542-DE0244098A4B}" type="presParOf" srcId="{0BF84DE6-CCDA-47BA-880C-500DE61D4FAA}" destId="{8679FAD7-8D8F-49E4-8521-0526A8CD4384}" srcOrd="1" destOrd="0" presId="urn:microsoft.com/office/officeart/2018/2/layout/IconVerticalSolidList"/>
    <dgm:cxn modelId="{EAFF269B-E5ED-4B10-986F-14AA2851B847}" type="presParOf" srcId="{0BF84DE6-CCDA-47BA-880C-500DE61D4FAA}" destId="{A102120A-5AF9-4D57-9ABD-378C36C69833}" srcOrd="2" destOrd="0" presId="urn:microsoft.com/office/officeart/2018/2/layout/IconVerticalSolidList"/>
    <dgm:cxn modelId="{46733647-AA86-4913-B62C-9DF796518DD1}" type="presParOf" srcId="{0BF84DE6-CCDA-47BA-880C-500DE61D4FAA}" destId="{9CD0EEAA-BC08-44DB-B057-7B399F8E8671}" srcOrd="3" destOrd="0" presId="urn:microsoft.com/office/officeart/2018/2/layout/IconVerticalSolidList"/>
    <dgm:cxn modelId="{C12DCFA3-EA59-49BD-950A-62F5ADE120AA}" type="presParOf" srcId="{F10A57A4-38DA-463A-AC95-9804DF5044AB}" destId="{0D843CF1-D856-46D0-867A-15BCBF473339}" srcOrd="3" destOrd="0" presId="urn:microsoft.com/office/officeart/2018/2/layout/IconVerticalSolidList"/>
    <dgm:cxn modelId="{9BE27572-A8C0-4295-B7B9-3A352C04D037}" type="presParOf" srcId="{F10A57A4-38DA-463A-AC95-9804DF5044AB}" destId="{EDA8EB8B-77DC-4CA0-8192-CB56D2C916CF}" srcOrd="4" destOrd="0" presId="urn:microsoft.com/office/officeart/2018/2/layout/IconVerticalSolidList"/>
    <dgm:cxn modelId="{68926565-7CB8-4D27-A6A9-0B37ED0CF8F9}" type="presParOf" srcId="{EDA8EB8B-77DC-4CA0-8192-CB56D2C916CF}" destId="{7B1A22C1-40F7-413A-BEA7-9FE3CD1A66FC}" srcOrd="0" destOrd="0" presId="urn:microsoft.com/office/officeart/2018/2/layout/IconVerticalSolidList"/>
    <dgm:cxn modelId="{8B62B2DC-EAB3-4A6B-8F77-3A526BD08616}" type="presParOf" srcId="{EDA8EB8B-77DC-4CA0-8192-CB56D2C916CF}" destId="{AD2F4764-ED4E-4D31-A0C0-7F8F4C72E5B3}" srcOrd="1" destOrd="0" presId="urn:microsoft.com/office/officeart/2018/2/layout/IconVerticalSolidList"/>
    <dgm:cxn modelId="{8076D823-A00E-4608-9355-B92015892287}" type="presParOf" srcId="{EDA8EB8B-77DC-4CA0-8192-CB56D2C916CF}" destId="{A222F683-AF76-41E7-A6A6-B2BA8E7DB837}" srcOrd="2" destOrd="0" presId="urn:microsoft.com/office/officeart/2018/2/layout/IconVerticalSolidList"/>
    <dgm:cxn modelId="{C17EC02C-4BE9-447D-B288-2158D68DA28D}" type="presParOf" srcId="{EDA8EB8B-77DC-4CA0-8192-CB56D2C916CF}" destId="{D0F1C527-9D90-48C8-8E68-BB3A4290C1D7}" srcOrd="3" destOrd="0" presId="urn:microsoft.com/office/officeart/2018/2/layout/IconVerticalSolidList"/>
    <dgm:cxn modelId="{E511FBBC-B856-488D-A41F-6782560DF6DA}" type="presParOf" srcId="{F10A57A4-38DA-463A-AC95-9804DF5044AB}" destId="{B6997323-23DA-4B13-B315-A5E87F3CE20A}" srcOrd="5" destOrd="0" presId="urn:microsoft.com/office/officeart/2018/2/layout/IconVerticalSolidList"/>
    <dgm:cxn modelId="{D588F0DB-EACA-4E95-B62E-D6A5E3A7307E}" type="presParOf" srcId="{F10A57A4-38DA-463A-AC95-9804DF5044AB}" destId="{3901CCA7-6D26-472B-9146-00E03CD00D7F}" srcOrd="6" destOrd="0" presId="urn:microsoft.com/office/officeart/2018/2/layout/IconVerticalSolidList"/>
    <dgm:cxn modelId="{F5B6F93F-51A5-40CC-A2D3-B294143A6F30}" type="presParOf" srcId="{3901CCA7-6D26-472B-9146-00E03CD00D7F}" destId="{05DCFAD7-EF20-4E5E-9507-FCAC1628F651}" srcOrd="0" destOrd="0" presId="urn:microsoft.com/office/officeart/2018/2/layout/IconVerticalSolidList"/>
    <dgm:cxn modelId="{5F791FA2-2EFB-4E37-A4FB-23F3FDC62C70}" type="presParOf" srcId="{3901CCA7-6D26-472B-9146-00E03CD00D7F}" destId="{D67C1554-7659-45E8-9474-6981152EC69D}" srcOrd="1" destOrd="0" presId="urn:microsoft.com/office/officeart/2018/2/layout/IconVerticalSolidList"/>
    <dgm:cxn modelId="{2725CBD2-1DB5-433A-9505-CD6EC8C3EAFD}" type="presParOf" srcId="{3901CCA7-6D26-472B-9146-00E03CD00D7F}" destId="{0E5D5B37-B653-4C9D-96B8-1B7765FF57FE}" srcOrd="2" destOrd="0" presId="urn:microsoft.com/office/officeart/2018/2/layout/IconVerticalSolidList"/>
    <dgm:cxn modelId="{7B4FF11E-9EAC-4831-A024-465573554A1F}" type="presParOf" srcId="{3901CCA7-6D26-472B-9146-00E03CD00D7F}" destId="{5FCFD13E-00BD-4CEC-BCDC-4B011848D3A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18FC317-0C95-45DA-B8EF-53F501EA7F3F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D0D5E6E-94BB-4E73-A394-54ADBB1F03DA}">
      <dgm:prSet/>
      <dgm:spPr/>
      <dgm:t>
        <a:bodyPr/>
        <a:lstStyle/>
        <a:p>
          <a:r>
            <a:rPr lang="en-US"/>
            <a:t>Benefits: improved patient flow and earlier discharge</a:t>
          </a:r>
        </a:p>
      </dgm:t>
    </dgm:pt>
    <dgm:pt modelId="{B863A403-66F6-4D49-A741-3B5F107F9F30}" type="parTrans" cxnId="{4680DA33-8BFC-43BE-A4FE-9303B64B7029}">
      <dgm:prSet/>
      <dgm:spPr/>
      <dgm:t>
        <a:bodyPr/>
        <a:lstStyle/>
        <a:p>
          <a:endParaRPr lang="en-US"/>
        </a:p>
      </dgm:t>
    </dgm:pt>
    <dgm:pt modelId="{0246433A-0791-4FE6-B089-B9CA080BD9F0}" type="sibTrans" cxnId="{4680DA33-8BFC-43BE-A4FE-9303B64B7029}">
      <dgm:prSet/>
      <dgm:spPr/>
      <dgm:t>
        <a:bodyPr/>
        <a:lstStyle/>
        <a:p>
          <a:endParaRPr lang="en-US"/>
        </a:p>
      </dgm:t>
    </dgm:pt>
    <dgm:pt modelId="{241F6431-39DC-42F9-BFD8-5BFCEED5FD5C}">
      <dgm:prSet/>
      <dgm:spPr/>
      <dgm:t>
        <a:bodyPr/>
        <a:lstStyle/>
        <a:p>
          <a:r>
            <a:rPr lang="en-US"/>
            <a:t>Potential flexibility for staff working remotely</a:t>
          </a:r>
        </a:p>
      </dgm:t>
    </dgm:pt>
    <dgm:pt modelId="{72F7D8AE-A9C8-44DA-87A2-FECBA65BA4D9}" type="parTrans" cxnId="{115400FC-66CD-4364-8DB5-7552C6E2BC2F}">
      <dgm:prSet/>
      <dgm:spPr/>
      <dgm:t>
        <a:bodyPr/>
        <a:lstStyle/>
        <a:p>
          <a:endParaRPr lang="en-US"/>
        </a:p>
      </dgm:t>
    </dgm:pt>
    <dgm:pt modelId="{42AD3761-7691-4C5B-A0BB-1838E4743448}" type="sibTrans" cxnId="{115400FC-66CD-4364-8DB5-7552C6E2BC2F}">
      <dgm:prSet/>
      <dgm:spPr/>
      <dgm:t>
        <a:bodyPr/>
        <a:lstStyle/>
        <a:p>
          <a:endParaRPr lang="en-US"/>
        </a:p>
      </dgm:t>
    </dgm:pt>
    <dgm:pt modelId="{4B15D55A-B337-435B-AA13-BD7A402FDFDE}">
      <dgm:prSet/>
      <dgm:spPr/>
      <dgm:t>
        <a:bodyPr/>
        <a:lstStyle/>
        <a:p>
          <a:r>
            <a:rPr lang="en-US"/>
            <a:t>Challenges: labour intensive monitoring</a:t>
          </a:r>
        </a:p>
      </dgm:t>
    </dgm:pt>
    <dgm:pt modelId="{7B5F966F-BDDB-423B-9289-6AE29E8EBD60}" type="parTrans" cxnId="{7782CAA8-6BBB-43F1-BD6F-A2609B2708D9}">
      <dgm:prSet/>
      <dgm:spPr/>
      <dgm:t>
        <a:bodyPr/>
        <a:lstStyle/>
        <a:p>
          <a:endParaRPr lang="en-US"/>
        </a:p>
      </dgm:t>
    </dgm:pt>
    <dgm:pt modelId="{3B3FEA3F-446D-4060-861D-99BC6E7D69F8}" type="sibTrans" cxnId="{7782CAA8-6BBB-43F1-BD6F-A2609B2708D9}">
      <dgm:prSet/>
      <dgm:spPr/>
      <dgm:t>
        <a:bodyPr/>
        <a:lstStyle/>
        <a:p>
          <a:endParaRPr lang="en-US"/>
        </a:p>
      </dgm:t>
    </dgm:pt>
    <dgm:pt modelId="{21E16FF3-D47C-4D1D-A099-77C93653FE53}">
      <dgm:prSet/>
      <dgm:spPr/>
      <dgm:t>
        <a:bodyPr/>
        <a:lstStyle/>
        <a:p>
          <a:r>
            <a:rPr lang="en-US"/>
            <a:t>Increased professional risk and staff stress</a:t>
          </a:r>
        </a:p>
      </dgm:t>
    </dgm:pt>
    <dgm:pt modelId="{1F228BDE-D5E6-4873-9866-9A336EAE0128}" type="parTrans" cxnId="{32DD3AE8-5529-4F5A-89FE-6BB92BBE0D28}">
      <dgm:prSet/>
      <dgm:spPr/>
      <dgm:t>
        <a:bodyPr/>
        <a:lstStyle/>
        <a:p>
          <a:endParaRPr lang="en-US"/>
        </a:p>
      </dgm:t>
    </dgm:pt>
    <dgm:pt modelId="{4A5045A3-C2E9-4D2B-8838-7F08B32E8962}" type="sibTrans" cxnId="{32DD3AE8-5529-4F5A-89FE-6BB92BBE0D28}">
      <dgm:prSet/>
      <dgm:spPr/>
      <dgm:t>
        <a:bodyPr/>
        <a:lstStyle/>
        <a:p>
          <a:endParaRPr lang="en-US"/>
        </a:p>
      </dgm:t>
    </dgm:pt>
    <dgm:pt modelId="{F84ABE13-234A-4A05-B8D2-3944C4946136}" type="pres">
      <dgm:prSet presAssocID="{B18FC317-0C95-45DA-B8EF-53F501EA7F3F}" presName="diagram" presStyleCnt="0">
        <dgm:presLayoutVars>
          <dgm:dir/>
          <dgm:resizeHandles val="exact"/>
        </dgm:presLayoutVars>
      </dgm:prSet>
      <dgm:spPr/>
    </dgm:pt>
    <dgm:pt modelId="{5DDB9B51-E725-49BC-9DB4-27D1ED1A0566}" type="pres">
      <dgm:prSet presAssocID="{5D0D5E6E-94BB-4E73-A394-54ADBB1F03DA}" presName="node" presStyleLbl="node1" presStyleIdx="0" presStyleCnt="4">
        <dgm:presLayoutVars>
          <dgm:bulletEnabled val="1"/>
        </dgm:presLayoutVars>
      </dgm:prSet>
      <dgm:spPr/>
    </dgm:pt>
    <dgm:pt modelId="{F7F680C7-EA87-4E81-A57B-F0287B19CB93}" type="pres">
      <dgm:prSet presAssocID="{0246433A-0791-4FE6-B089-B9CA080BD9F0}" presName="sibTrans" presStyleCnt="0"/>
      <dgm:spPr/>
    </dgm:pt>
    <dgm:pt modelId="{6144BA48-4A89-4FF8-9BC7-21662EFA1404}" type="pres">
      <dgm:prSet presAssocID="{241F6431-39DC-42F9-BFD8-5BFCEED5FD5C}" presName="node" presStyleLbl="node1" presStyleIdx="1" presStyleCnt="4">
        <dgm:presLayoutVars>
          <dgm:bulletEnabled val="1"/>
        </dgm:presLayoutVars>
      </dgm:prSet>
      <dgm:spPr/>
    </dgm:pt>
    <dgm:pt modelId="{4CA17EBF-ECDD-452A-9CE9-D4F05C793205}" type="pres">
      <dgm:prSet presAssocID="{42AD3761-7691-4C5B-A0BB-1838E4743448}" presName="sibTrans" presStyleCnt="0"/>
      <dgm:spPr/>
    </dgm:pt>
    <dgm:pt modelId="{D5AD6773-A4D1-4B03-B929-74FDCC3EC813}" type="pres">
      <dgm:prSet presAssocID="{4B15D55A-B337-435B-AA13-BD7A402FDFDE}" presName="node" presStyleLbl="node1" presStyleIdx="2" presStyleCnt="4">
        <dgm:presLayoutVars>
          <dgm:bulletEnabled val="1"/>
        </dgm:presLayoutVars>
      </dgm:prSet>
      <dgm:spPr/>
    </dgm:pt>
    <dgm:pt modelId="{0E62E16A-C8CB-4952-9737-018BC7EB274B}" type="pres">
      <dgm:prSet presAssocID="{3B3FEA3F-446D-4060-861D-99BC6E7D69F8}" presName="sibTrans" presStyleCnt="0"/>
      <dgm:spPr/>
    </dgm:pt>
    <dgm:pt modelId="{44E35AD3-AD97-4603-A790-8CCA19CA9E97}" type="pres">
      <dgm:prSet presAssocID="{21E16FF3-D47C-4D1D-A099-77C93653FE53}" presName="node" presStyleLbl="node1" presStyleIdx="3" presStyleCnt="4">
        <dgm:presLayoutVars>
          <dgm:bulletEnabled val="1"/>
        </dgm:presLayoutVars>
      </dgm:prSet>
      <dgm:spPr/>
    </dgm:pt>
  </dgm:ptLst>
  <dgm:cxnLst>
    <dgm:cxn modelId="{4680DA33-8BFC-43BE-A4FE-9303B64B7029}" srcId="{B18FC317-0C95-45DA-B8EF-53F501EA7F3F}" destId="{5D0D5E6E-94BB-4E73-A394-54ADBB1F03DA}" srcOrd="0" destOrd="0" parTransId="{B863A403-66F6-4D49-A741-3B5F107F9F30}" sibTransId="{0246433A-0791-4FE6-B089-B9CA080BD9F0}"/>
    <dgm:cxn modelId="{8704263E-9CE6-457E-8D09-197FE2213B8D}" type="presOf" srcId="{241F6431-39DC-42F9-BFD8-5BFCEED5FD5C}" destId="{6144BA48-4A89-4FF8-9BC7-21662EFA1404}" srcOrd="0" destOrd="0" presId="urn:microsoft.com/office/officeart/2005/8/layout/default"/>
    <dgm:cxn modelId="{2B30956A-ACCA-477E-8FC5-FA4342335C7D}" type="presOf" srcId="{B18FC317-0C95-45DA-B8EF-53F501EA7F3F}" destId="{F84ABE13-234A-4A05-B8D2-3944C4946136}" srcOrd="0" destOrd="0" presId="urn:microsoft.com/office/officeart/2005/8/layout/default"/>
    <dgm:cxn modelId="{D361086C-3A0A-40EE-9662-2E3EDAB914E8}" type="presOf" srcId="{5D0D5E6E-94BB-4E73-A394-54ADBB1F03DA}" destId="{5DDB9B51-E725-49BC-9DB4-27D1ED1A0566}" srcOrd="0" destOrd="0" presId="urn:microsoft.com/office/officeart/2005/8/layout/default"/>
    <dgm:cxn modelId="{BD377089-2D2A-4FE2-BC7D-1055AA9E618E}" type="presOf" srcId="{21E16FF3-D47C-4D1D-A099-77C93653FE53}" destId="{44E35AD3-AD97-4603-A790-8CCA19CA9E97}" srcOrd="0" destOrd="0" presId="urn:microsoft.com/office/officeart/2005/8/layout/default"/>
    <dgm:cxn modelId="{C0B7D994-2FC7-415C-9257-605604395BAB}" type="presOf" srcId="{4B15D55A-B337-435B-AA13-BD7A402FDFDE}" destId="{D5AD6773-A4D1-4B03-B929-74FDCC3EC813}" srcOrd="0" destOrd="0" presId="urn:microsoft.com/office/officeart/2005/8/layout/default"/>
    <dgm:cxn modelId="{7782CAA8-6BBB-43F1-BD6F-A2609B2708D9}" srcId="{B18FC317-0C95-45DA-B8EF-53F501EA7F3F}" destId="{4B15D55A-B337-435B-AA13-BD7A402FDFDE}" srcOrd="2" destOrd="0" parTransId="{7B5F966F-BDDB-423B-9289-6AE29E8EBD60}" sibTransId="{3B3FEA3F-446D-4060-861D-99BC6E7D69F8}"/>
    <dgm:cxn modelId="{32DD3AE8-5529-4F5A-89FE-6BB92BBE0D28}" srcId="{B18FC317-0C95-45DA-B8EF-53F501EA7F3F}" destId="{21E16FF3-D47C-4D1D-A099-77C93653FE53}" srcOrd="3" destOrd="0" parTransId="{1F228BDE-D5E6-4873-9866-9A336EAE0128}" sibTransId="{4A5045A3-C2E9-4D2B-8838-7F08B32E8962}"/>
    <dgm:cxn modelId="{115400FC-66CD-4364-8DB5-7552C6E2BC2F}" srcId="{B18FC317-0C95-45DA-B8EF-53F501EA7F3F}" destId="{241F6431-39DC-42F9-BFD8-5BFCEED5FD5C}" srcOrd="1" destOrd="0" parTransId="{72F7D8AE-A9C8-44DA-87A2-FECBA65BA4D9}" sibTransId="{42AD3761-7691-4C5B-A0BB-1838E4743448}"/>
    <dgm:cxn modelId="{85CF3C2E-415C-4413-94D1-374E45D60F60}" type="presParOf" srcId="{F84ABE13-234A-4A05-B8D2-3944C4946136}" destId="{5DDB9B51-E725-49BC-9DB4-27D1ED1A0566}" srcOrd="0" destOrd="0" presId="urn:microsoft.com/office/officeart/2005/8/layout/default"/>
    <dgm:cxn modelId="{25E64871-AEBC-4260-B64D-880C71EC55AD}" type="presParOf" srcId="{F84ABE13-234A-4A05-B8D2-3944C4946136}" destId="{F7F680C7-EA87-4E81-A57B-F0287B19CB93}" srcOrd="1" destOrd="0" presId="urn:microsoft.com/office/officeart/2005/8/layout/default"/>
    <dgm:cxn modelId="{6AFA64A7-D74B-4F1F-A408-A4F97EC77F5B}" type="presParOf" srcId="{F84ABE13-234A-4A05-B8D2-3944C4946136}" destId="{6144BA48-4A89-4FF8-9BC7-21662EFA1404}" srcOrd="2" destOrd="0" presId="urn:microsoft.com/office/officeart/2005/8/layout/default"/>
    <dgm:cxn modelId="{61037690-2727-4FEC-9B7F-3D2E20137C04}" type="presParOf" srcId="{F84ABE13-234A-4A05-B8D2-3944C4946136}" destId="{4CA17EBF-ECDD-452A-9CE9-D4F05C793205}" srcOrd="3" destOrd="0" presId="urn:microsoft.com/office/officeart/2005/8/layout/default"/>
    <dgm:cxn modelId="{B04FE2D9-A2E3-42F8-B0A5-6480B70F6AAF}" type="presParOf" srcId="{F84ABE13-234A-4A05-B8D2-3944C4946136}" destId="{D5AD6773-A4D1-4B03-B929-74FDCC3EC813}" srcOrd="4" destOrd="0" presId="urn:microsoft.com/office/officeart/2005/8/layout/default"/>
    <dgm:cxn modelId="{FFA2C20C-0B53-4492-931B-4A84768478A2}" type="presParOf" srcId="{F84ABE13-234A-4A05-B8D2-3944C4946136}" destId="{0E62E16A-C8CB-4952-9737-018BC7EB274B}" srcOrd="5" destOrd="0" presId="urn:microsoft.com/office/officeart/2005/8/layout/default"/>
    <dgm:cxn modelId="{237F37A6-4F2A-4DEA-BB34-FFA185376ED7}" type="presParOf" srcId="{F84ABE13-234A-4A05-B8D2-3944C4946136}" destId="{44E35AD3-AD97-4603-A790-8CCA19CA9E97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4E94194-7316-465B-930A-A5C918B830FB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61331E0-C89B-43F1-849A-4586F71A0CD6}">
      <dgm:prSet/>
      <dgm:spPr/>
      <dgm:t>
        <a:bodyPr/>
        <a:lstStyle/>
        <a:p>
          <a:r>
            <a:rPr lang="en-US"/>
            <a:t>Moves acute care from hospitals into the community</a:t>
          </a:r>
        </a:p>
      </dgm:t>
    </dgm:pt>
    <dgm:pt modelId="{F207F20D-EB56-492B-A845-DBC30B93CE50}" type="parTrans" cxnId="{6D9D039D-800A-40D5-9ACA-59E5CC4C0EA3}">
      <dgm:prSet/>
      <dgm:spPr/>
      <dgm:t>
        <a:bodyPr/>
        <a:lstStyle/>
        <a:p>
          <a:endParaRPr lang="en-US"/>
        </a:p>
      </dgm:t>
    </dgm:pt>
    <dgm:pt modelId="{26FC825B-447D-4EA2-BA66-07BB792A8BF8}" type="sibTrans" cxnId="{6D9D039D-800A-40D5-9ACA-59E5CC4C0EA3}">
      <dgm:prSet/>
      <dgm:spPr/>
      <dgm:t>
        <a:bodyPr/>
        <a:lstStyle/>
        <a:p>
          <a:endParaRPr lang="en-US"/>
        </a:p>
      </dgm:t>
    </dgm:pt>
    <dgm:pt modelId="{0458E314-91C3-4E82-B7DA-47F33EF0DBDF}">
      <dgm:prSet/>
      <dgm:spPr/>
      <dgm:t>
        <a:bodyPr/>
        <a:lstStyle/>
        <a:p>
          <a:r>
            <a:rPr lang="en-US"/>
            <a:t>Supports early discharge</a:t>
          </a:r>
        </a:p>
      </dgm:t>
    </dgm:pt>
    <dgm:pt modelId="{B2D00515-031B-4E02-B0A1-79E6C799DBFA}" type="parTrans" cxnId="{6211D005-5768-4CD3-B201-3C1569C538CE}">
      <dgm:prSet/>
      <dgm:spPr/>
      <dgm:t>
        <a:bodyPr/>
        <a:lstStyle/>
        <a:p>
          <a:endParaRPr lang="en-US"/>
        </a:p>
      </dgm:t>
    </dgm:pt>
    <dgm:pt modelId="{5DAD270E-9787-4025-B9EB-60FF4C38BC0B}" type="sibTrans" cxnId="{6211D005-5768-4CD3-B201-3C1569C538CE}">
      <dgm:prSet/>
      <dgm:spPr/>
      <dgm:t>
        <a:bodyPr/>
        <a:lstStyle/>
        <a:p>
          <a:endParaRPr lang="en-US"/>
        </a:p>
      </dgm:t>
    </dgm:pt>
    <dgm:pt modelId="{373FB51D-2AEF-42D9-84C9-2F5EE1FE4F18}">
      <dgm:prSet/>
      <dgm:spPr/>
      <dgm:t>
        <a:bodyPr/>
        <a:lstStyle/>
        <a:p>
          <a:r>
            <a:rPr lang="en-US"/>
            <a:t>May reduce hospital admissions</a:t>
          </a:r>
        </a:p>
      </dgm:t>
    </dgm:pt>
    <dgm:pt modelId="{04F62965-444A-4C79-AD80-817A4CEBD827}" type="parTrans" cxnId="{A836E2D7-D61B-4111-BAD4-E3263952BC91}">
      <dgm:prSet/>
      <dgm:spPr/>
      <dgm:t>
        <a:bodyPr/>
        <a:lstStyle/>
        <a:p>
          <a:endParaRPr lang="en-US"/>
        </a:p>
      </dgm:t>
    </dgm:pt>
    <dgm:pt modelId="{8015EA54-2BCD-4686-97BE-7479397761B1}" type="sibTrans" cxnId="{A836E2D7-D61B-4111-BAD4-E3263952BC91}">
      <dgm:prSet/>
      <dgm:spPr/>
      <dgm:t>
        <a:bodyPr/>
        <a:lstStyle/>
        <a:p>
          <a:endParaRPr lang="en-US"/>
        </a:p>
      </dgm:t>
    </dgm:pt>
    <dgm:pt modelId="{C38D7BB6-3907-43BC-9F15-F718934D5291}">
      <dgm:prSet/>
      <dgm:spPr/>
      <dgm:t>
        <a:bodyPr/>
        <a:lstStyle/>
        <a:p>
          <a:r>
            <a:rPr lang="en-US"/>
            <a:t>Adds system capacity during winter pressures</a:t>
          </a:r>
        </a:p>
      </dgm:t>
    </dgm:pt>
    <dgm:pt modelId="{FF4ABCC1-3688-472C-AF9A-0EF7064CBBB2}" type="parTrans" cxnId="{257369C6-1B4B-4887-9659-CE807FDD180C}">
      <dgm:prSet/>
      <dgm:spPr/>
      <dgm:t>
        <a:bodyPr/>
        <a:lstStyle/>
        <a:p>
          <a:endParaRPr lang="en-US"/>
        </a:p>
      </dgm:t>
    </dgm:pt>
    <dgm:pt modelId="{0245D5B7-DD90-4721-817A-0CDB7A7CC752}" type="sibTrans" cxnId="{257369C6-1B4B-4887-9659-CE807FDD180C}">
      <dgm:prSet/>
      <dgm:spPr/>
      <dgm:t>
        <a:bodyPr/>
        <a:lstStyle/>
        <a:p>
          <a:endParaRPr lang="en-US"/>
        </a:p>
      </dgm:t>
    </dgm:pt>
    <dgm:pt modelId="{2374CBE7-4139-4270-B068-701AFA4145BB}" type="pres">
      <dgm:prSet presAssocID="{84E94194-7316-465B-930A-A5C918B830FB}" presName="outerComposite" presStyleCnt="0">
        <dgm:presLayoutVars>
          <dgm:chMax val="5"/>
          <dgm:dir/>
          <dgm:resizeHandles val="exact"/>
        </dgm:presLayoutVars>
      </dgm:prSet>
      <dgm:spPr/>
    </dgm:pt>
    <dgm:pt modelId="{940E8D28-4409-4149-BCA2-D5EA9CA0BA5C}" type="pres">
      <dgm:prSet presAssocID="{84E94194-7316-465B-930A-A5C918B830FB}" presName="dummyMaxCanvas" presStyleCnt="0">
        <dgm:presLayoutVars/>
      </dgm:prSet>
      <dgm:spPr/>
    </dgm:pt>
    <dgm:pt modelId="{FF1A98F8-0C0A-41A6-A103-FD3D149473C3}" type="pres">
      <dgm:prSet presAssocID="{84E94194-7316-465B-930A-A5C918B830FB}" presName="FourNodes_1" presStyleLbl="node1" presStyleIdx="0" presStyleCnt="4">
        <dgm:presLayoutVars>
          <dgm:bulletEnabled val="1"/>
        </dgm:presLayoutVars>
      </dgm:prSet>
      <dgm:spPr/>
    </dgm:pt>
    <dgm:pt modelId="{BDC116E4-73E2-4F6B-9DFF-8C956C209EE6}" type="pres">
      <dgm:prSet presAssocID="{84E94194-7316-465B-930A-A5C918B830FB}" presName="FourNodes_2" presStyleLbl="node1" presStyleIdx="1" presStyleCnt="4">
        <dgm:presLayoutVars>
          <dgm:bulletEnabled val="1"/>
        </dgm:presLayoutVars>
      </dgm:prSet>
      <dgm:spPr/>
    </dgm:pt>
    <dgm:pt modelId="{F24427A3-13BE-40E9-917E-CF116ECC6F60}" type="pres">
      <dgm:prSet presAssocID="{84E94194-7316-465B-930A-A5C918B830FB}" presName="FourNodes_3" presStyleLbl="node1" presStyleIdx="2" presStyleCnt="4">
        <dgm:presLayoutVars>
          <dgm:bulletEnabled val="1"/>
        </dgm:presLayoutVars>
      </dgm:prSet>
      <dgm:spPr/>
    </dgm:pt>
    <dgm:pt modelId="{38AB0EE4-99C2-4C0D-A7F1-A548DCC69CEF}" type="pres">
      <dgm:prSet presAssocID="{84E94194-7316-465B-930A-A5C918B830FB}" presName="FourNodes_4" presStyleLbl="node1" presStyleIdx="3" presStyleCnt="4">
        <dgm:presLayoutVars>
          <dgm:bulletEnabled val="1"/>
        </dgm:presLayoutVars>
      </dgm:prSet>
      <dgm:spPr/>
    </dgm:pt>
    <dgm:pt modelId="{34BEBECD-0B46-44C7-B5CB-199999841A92}" type="pres">
      <dgm:prSet presAssocID="{84E94194-7316-465B-930A-A5C918B830FB}" presName="FourConn_1-2" presStyleLbl="fgAccFollowNode1" presStyleIdx="0" presStyleCnt="3">
        <dgm:presLayoutVars>
          <dgm:bulletEnabled val="1"/>
        </dgm:presLayoutVars>
      </dgm:prSet>
      <dgm:spPr/>
    </dgm:pt>
    <dgm:pt modelId="{813DDB91-376C-4E28-BAA2-A7A874BCB396}" type="pres">
      <dgm:prSet presAssocID="{84E94194-7316-465B-930A-A5C918B830FB}" presName="FourConn_2-3" presStyleLbl="fgAccFollowNode1" presStyleIdx="1" presStyleCnt="3">
        <dgm:presLayoutVars>
          <dgm:bulletEnabled val="1"/>
        </dgm:presLayoutVars>
      </dgm:prSet>
      <dgm:spPr/>
    </dgm:pt>
    <dgm:pt modelId="{07A2ACA2-DD38-410E-8AA3-D758320865CB}" type="pres">
      <dgm:prSet presAssocID="{84E94194-7316-465B-930A-A5C918B830FB}" presName="FourConn_3-4" presStyleLbl="fgAccFollowNode1" presStyleIdx="2" presStyleCnt="3">
        <dgm:presLayoutVars>
          <dgm:bulletEnabled val="1"/>
        </dgm:presLayoutVars>
      </dgm:prSet>
      <dgm:spPr/>
    </dgm:pt>
    <dgm:pt modelId="{E636D4A5-C7B2-4BDB-9CD3-48368189CA30}" type="pres">
      <dgm:prSet presAssocID="{84E94194-7316-465B-930A-A5C918B830FB}" presName="FourNodes_1_text" presStyleLbl="node1" presStyleIdx="3" presStyleCnt="4">
        <dgm:presLayoutVars>
          <dgm:bulletEnabled val="1"/>
        </dgm:presLayoutVars>
      </dgm:prSet>
      <dgm:spPr/>
    </dgm:pt>
    <dgm:pt modelId="{81772B51-892F-4E66-9E59-BF65DC2738E9}" type="pres">
      <dgm:prSet presAssocID="{84E94194-7316-465B-930A-A5C918B830FB}" presName="FourNodes_2_text" presStyleLbl="node1" presStyleIdx="3" presStyleCnt="4">
        <dgm:presLayoutVars>
          <dgm:bulletEnabled val="1"/>
        </dgm:presLayoutVars>
      </dgm:prSet>
      <dgm:spPr/>
    </dgm:pt>
    <dgm:pt modelId="{71C4AFBC-E0AA-49D4-9ED2-A5A4000FDE61}" type="pres">
      <dgm:prSet presAssocID="{84E94194-7316-465B-930A-A5C918B830FB}" presName="FourNodes_3_text" presStyleLbl="node1" presStyleIdx="3" presStyleCnt="4">
        <dgm:presLayoutVars>
          <dgm:bulletEnabled val="1"/>
        </dgm:presLayoutVars>
      </dgm:prSet>
      <dgm:spPr/>
    </dgm:pt>
    <dgm:pt modelId="{EE133710-800D-4B1D-8037-227DE03C50E5}" type="pres">
      <dgm:prSet presAssocID="{84E94194-7316-465B-930A-A5C918B830FB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1EBDE903-6824-4672-8F31-A914B426AE40}" type="presOf" srcId="{373FB51D-2AEF-42D9-84C9-2F5EE1FE4F18}" destId="{F24427A3-13BE-40E9-917E-CF116ECC6F60}" srcOrd="0" destOrd="0" presId="urn:microsoft.com/office/officeart/2005/8/layout/vProcess5"/>
    <dgm:cxn modelId="{6211D005-5768-4CD3-B201-3C1569C538CE}" srcId="{84E94194-7316-465B-930A-A5C918B830FB}" destId="{0458E314-91C3-4E82-B7DA-47F33EF0DBDF}" srcOrd="1" destOrd="0" parTransId="{B2D00515-031B-4E02-B0A1-79E6C799DBFA}" sibTransId="{5DAD270E-9787-4025-B9EB-60FF4C38BC0B}"/>
    <dgm:cxn modelId="{039A1009-40E0-4770-8982-4E6C96D551BC}" type="presOf" srcId="{84E94194-7316-465B-930A-A5C918B830FB}" destId="{2374CBE7-4139-4270-B068-701AFA4145BB}" srcOrd="0" destOrd="0" presId="urn:microsoft.com/office/officeart/2005/8/layout/vProcess5"/>
    <dgm:cxn modelId="{A320E711-1F72-40D3-9648-6C79D2271B05}" type="presOf" srcId="{8015EA54-2BCD-4686-97BE-7479397761B1}" destId="{07A2ACA2-DD38-410E-8AA3-D758320865CB}" srcOrd="0" destOrd="0" presId="urn:microsoft.com/office/officeart/2005/8/layout/vProcess5"/>
    <dgm:cxn modelId="{24AA3E3C-2F5B-4EAF-9341-0A803310E1C1}" type="presOf" srcId="{C38D7BB6-3907-43BC-9F15-F718934D5291}" destId="{38AB0EE4-99C2-4C0D-A7F1-A548DCC69CEF}" srcOrd="0" destOrd="0" presId="urn:microsoft.com/office/officeart/2005/8/layout/vProcess5"/>
    <dgm:cxn modelId="{D2CFD63E-1F7D-4614-990B-F32E428A2794}" type="presOf" srcId="{F61331E0-C89B-43F1-849A-4586F71A0CD6}" destId="{FF1A98F8-0C0A-41A6-A103-FD3D149473C3}" srcOrd="0" destOrd="0" presId="urn:microsoft.com/office/officeart/2005/8/layout/vProcess5"/>
    <dgm:cxn modelId="{85EFDF48-6F41-4584-9E86-D63F93BBB668}" type="presOf" srcId="{26FC825B-447D-4EA2-BA66-07BB792A8BF8}" destId="{34BEBECD-0B46-44C7-B5CB-199999841A92}" srcOrd="0" destOrd="0" presId="urn:microsoft.com/office/officeart/2005/8/layout/vProcess5"/>
    <dgm:cxn modelId="{F9EFDB7D-0BFA-436C-9120-5BA871BD6C01}" type="presOf" srcId="{5DAD270E-9787-4025-B9EB-60FF4C38BC0B}" destId="{813DDB91-376C-4E28-BAA2-A7A874BCB396}" srcOrd="0" destOrd="0" presId="urn:microsoft.com/office/officeart/2005/8/layout/vProcess5"/>
    <dgm:cxn modelId="{6D9D039D-800A-40D5-9ACA-59E5CC4C0EA3}" srcId="{84E94194-7316-465B-930A-A5C918B830FB}" destId="{F61331E0-C89B-43F1-849A-4586F71A0CD6}" srcOrd="0" destOrd="0" parTransId="{F207F20D-EB56-492B-A845-DBC30B93CE50}" sibTransId="{26FC825B-447D-4EA2-BA66-07BB792A8BF8}"/>
    <dgm:cxn modelId="{257369C6-1B4B-4887-9659-CE807FDD180C}" srcId="{84E94194-7316-465B-930A-A5C918B830FB}" destId="{C38D7BB6-3907-43BC-9F15-F718934D5291}" srcOrd="3" destOrd="0" parTransId="{FF4ABCC1-3688-472C-AF9A-0EF7064CBBB2}" sibTransId="{0245D5B7-DD90-4721-817A-0CDB7A7CC752}"/>
    <dgm:cxn modelId="{3D2102CA-DBBD-42A6-A967-E57660AC02DE}" type="presOf" srcId="{C38D7BB6-3907-43BC-9F15-F718934D5291}" destId="{EE133710-800D-4B1D-8037-227DE03C50E5}" srcOrd="1" destOrd="0" presId="urn:microsoft.com/office/officeart/2005/8/layout/vProcess5"/>
    <dgm:cxn modelId="{05382CCA-5AE6-4EF9-A3B0-77EE97C296A5}" type="presOf" srcId="{373FB51D-2AEF-42D9-84C9-2F5EE1FE4F18}" destId="{71C4AFBC-E0AA-49D4-9ED2-A5A4000FDE61}" srcOrd="1" destOrd="0" presId="urn:microsoft.com/office/officeart/2005/8/layout/vProcess5"/>
    <dgm:cxn modelId="{A836E2D7-D61B-4111-BAD4-E3263952BC91}" srcId="{84E94194-7316-465B-930A-A5C918B830FB}" destId="{373FB51D-2AEF-42D9-84C9-2F5EE1FE4F18}" srcOrd="2" destOrd="0" parTransId="{04F62965-444A-4C79-AD80-817A4CEBD827}" sibTransId="{8015EA54-2BCD-4686-97BE-7479397761B1}"/>
    <dgm:cxn modelId="{F55C16D8-A452-41F6-B288-99C120D58ABD}" type="presOf" srcId="{F61331E0-C89B-43F1-849A-4586F71A0CD6}" destId="{E636D4A5-C7B2-4BDB-9CD3-48368189CA30}" srcOrd="1" destOrd="0" presId="urn:microsoft.com/office/officeart/2005/8/layout/vProcess5"/>
    <dgm:cxn modelId="{F1314DE0-F69C-47FD-B56C-99EF251A2FC3}" type="presOf" srcId="{0458E314-91C3-4E82-B7DA-47F33EF0DBDF}" destId="{BDC116E4-73E2-4F6B-9DFF-8C956C209EE6}" srcOrd="0" destOrd="0" presId="urn:microsoft.com/office/officeart/2005/8/layout/vProcess5"/>
    <dgm:cxn modelId="{913E9BE1-517A-44DC-ACBD-C4E86F313146}" type="presOf" srcId="{0458E314-91C3-4E82-B7DA-47F33EF0DBDF}" destId="{81772B51-892F-4E66-9E59-BF65DC2738E9}" srcOrd="1" destOrd="0" presId="urn:microsoft.com/office/officeart/2005/8/layout/vProcess5"/>
    <dgm:cxn modelId="{67830F62-99B4-445F-A7A5-F454447DCAE3}" type="presParOf" srcId="{2374CBE7-4139-4270-B068-701AFA4145BB}" destId="{940E8D28-4409-4149-BCA2-D5EA9CA0BA5C}" srcOrd="0" destOrd="0" presId="urn:microsoft.com/office/officeart/2005/8/layout/vProcess5"/>
    <dgm:cxn modelId="{CA447B60-3B23-4F69-A008-5BA9D47C16E5}" type="presParOf" srcId="{2374CBE7-4139-4270-B068-701AFA4145BB}" destId="{FF1A98F8-0C0A-41A6-A103-FD3D149473C3}" srcOrd="1" destOrd="0" presId="urn:microsoft.com/office/officeart/2005/8/layout/vProcess5"/>
    <dgm:cxn modelId="{EB3B078B-E8F8-4146-B5FE-108304CA4B59}" type="presParOf" srcId="{2374CBE7-4139-4270-B068-701AFA4145BB}" destId="{BDC116E4-73E2-4F6B-9DFF-8C956C209EE6}" srcOrd="2" destOrd="0" presId="urn:microsoft.com/office/officeart/2005/8/layout/vProcess5"/>
    <dgm:cxn modelId="{3714FF68-2209-4F31-9106-21905BBFF10D}" type="presParOf" srcId="{2374CBE7-4139-4270-B068-701AFA4145BB}" destId="{F24427A3-13BE-40E9-917E-CF116ECC6F60}" srcOrd="3" destOrd="0" presId="urn:microsoft.com/office/officeart/2005/8/layout/vProcess5"/>
    <dgm:cxn modelId="{2AB12837-44FF-40C0-978A-C8D9CEA9C569}" type="presParOf" srcId="{2374CBE7-4139-4270-B068-701AFA4145BB}" destId="{38AB0EE4-99C2-4C0D-A7F1-A548DCC69CEF}" srcOrd="4" destOrd="0" presId="urn:microsoft.com/office/officeart/2005/8/layout/vProcess5"/>
    <dgm:cxn modelId="{471E3D3E-7A41-4C29-83A6-DB583C5A16F3}" type="presParOf" srcId="{2374CBE7-4139-4270-B068-701AFA4145BB}" destId="{34BEBECD-0B46-44C7-B5CB-199999841A92}" srcOrd="5" destOrd="0" presId="urn:microsoft.com/office/officeart/2005/8/layout/vProcess5"/>
    <dgm:cxn modelId="{4214B8E5-2868-421B-B241-08E6E5169A08}" type="presParOf" srcId="{2374CBE7-4139-4270-B068-701AFA4145BB}" destId="{813DDB91-376C-4E28-BAA2-A7A874BCB396}" srcOrd="6" destOrd="0" presId="urn:microsoft.com/office/officeart/2005/8/layout/vProcess5"/>
    <dgm:cxn modelId="{AB16FD61-014C-4979-8BCA-ABBCCD7F88EC}" type="presParOf" srcId="{2374CBE7-4139-4270-B068-701AFA4145BB}" destId="{07A2ACA2-DD38-410E-8AA3-D758320865CB}" srcOrd="7" destOrd="0" presId="urn:microsoft.com/office/officeart/2005/8/layout/vProcess5"/>
    <dgm:cxn modelId="{764AAFCB-F1F7-4A6C-91D8-2887458228CD}" type="presParOf" srcId="{2374CBE7-4139-4270-B068-701AFA4145BB}" destId="{E636D4A5-C7B2-4BDB-9CD3-48368189CA30}" srcOrd="8" destOrd="0" presId="urn:microsoft.com/office/officeart/2005/8/layout/vProcess5"/>
    <dgm:cxn modelId="{B3E91E37-0CEB-44CD-BF86-C2C8ED79285C}" type="presParOf" srcId="{2374CBE7-4139-4270-B068-701AFA4145BB}" destId="{81772B51-892F-4E66-9E59-BF65DC2738E9}" srcOrd="9" destOrd="0" presId="urn:microsoft.com/office/officeart/2005/8/layout/vProcess5"/>
    <dgm:cxn modelId="{A21BB48A-FA14-40C5-8530-6B2B9F546D65}" type="presParOf" srcId="{2374CBE7-4139-4270-B068-701AFA4145BB}" destId="{71C4AFBC-E0AA-49D4-9ED2-A5A4000FDE61}" srcOrd="10" destOrd="0" presId="urn:microsoft.com/office/officeart/2005/8/layout/vProcess5"/>
    <dgm:cxn modelId="{60F96DC6-2A30-4090-91BC-3DDB328ED0B9}" type="presParOf" srcId="{2374CBE7-4139-4270-B068-701AFA4145BB}" destId="{EE133710-800D-4B1D-8037-227DE03C50E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3DAB81C-DCCD-4266-97E3-474EBA830262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26A2969-B1FF-4EFB-860A-90E7D1BD2E65}">
      <dgm:prSet/>
      <dgm:spPr/>
      <dgm:t>
        <a:bodyPr/>
        <a:lstStyle/>
        <a:p>
          <a:r>
            <a:rPr lang="en-US"/>
            <a:t>Variation in implementation across NHS systems</a:t>
          </a:r>
        </a:p>
      </dgm:t>
    </dgm:pt>
    <dgm:pt modelId="{8CD1B961-7050-47F4-9C23-6628855502FE}" type="parTrans" cxnId="{5C9402C6-214B-4A01-B5CA-C83E171FBFD1}">
      <dgm:prSet/>
      <dgm:spPr/>
      <dgm:t>
        <a:bodyPr/>
        <a:lstStyle/>
        <a:p>
          <a:endParaRPr lang="en-US"/>
        </a:p>
      </dgm:t>
    </dgm:pt>
    <dgm:pt modelId="{ED1FD64B-69E1-4C96-9AF0-77987275FFA2}" type="sibTrans" cxnId="{5C9402C6-214B-4A01-B5CA-C83E171FBFD1}">
      <dgm:prSet/>
      <dgm:spPr/>
      <dgm:t>
        <a:bodyPr/>
        <a:lstStyle/>
        <a:p>
          <a:endParaRPr lang="en-US"/>
        </a:p>
      </dgm:t>
    </dgm:pt>
    <dgm:pt modelId="{1948DD1F-DFA0-47D6-B54D-BFCA451ADA8A}">
      <dgm:prSet/>
      <dgm:spPr/>
      <dgm:t>
        <a:bodyPr/>
        <a:lstStyle/>
        <a:p>
          <a:r>
            <a:rPr lang="en-US"/>
            <a:t>Evidence for reducing admissions remains limited</a:t>
          </a:r>
        </a:p>
      </dgm:t>
    </dgm:pt>
    <dgm:pt modelId="{167F1D33-ACED-4E8C-B838-E11B7D566290}" type="parTrans" cxnId="{D3215439-5F92-40EC-A36D-FE713DF9C905}">
      <dgm:prSet/>
      <dgm:spPr/>
      <dgm:t>
        <a:bodyPr/>
        <a:lstStyle/>
        <a:p>
          <a:endParaRPr lang="en-US"/>
        </a:p>
      </dgm:t>
    </dgm:pt>
    <dgm:pt modelId="{6722983B-D2FF-44EA-AD2B-BB3C356674D4}" type="sibTrans" cxnId="{D3215439-5F92-40EC-A36D-FE713DF9C905}">
      <dgm:prSet/>
      <dgm:spPr/>
      <dgm:t>
        <a:bodyPr/>
        <a:lstStyle/>
        <a:p>
          <a:endParaRPr lang="en-US"/>
        </a:p>
      </dgm:t>
    </dgm:pt>
    <dgm:pt modelId="{26D77CD0-AA70-4EB5-A341-464EA1EFD4F0}">
      <dgm:prSet/>
      <dgm:spPr/>
      <dgm:t>
        <a:bodyPr/>
        <a:lstStyle/>
        <a:p>
          <a:r>
            <a:rPr lang="en-US"/>
            <a:t>Policy targets focus on number of virtual beds</a:t>
          </a:r>
        </a:p>
      </dgm:t>
    </dgm:pt>
    <dgm:pt modelId="{D5C2DE30-445F-403F-863B-5269143EFA9E}" type="parTrans" cxnId="{0E84737C-41AB-4AF1-8D27-964F7A568166}">
      <dgm:prSet/>
      <dgm:spPr/>
      <dgm:t>
        <a:bodyPr/>
        <a:lstStyle/>
        <a:p>
          <a:endParaRPr lang="en-US"/>
        </a:p>
      </dgm:t>
    </dgm:pt>
    <dgm:pt modelId="{9B449666-DEFD-4B2A-B25C-DFB0B26A674F}" type="sibTrans" cxnId="{0E84737C-41AB-4AF1-8D27-964F7A568166}">
      <dgm:prSet/>
      <dgm:spPr/>
      <dgm:t>
        <a:bodyPr/>
        <a:lstStyle/>
        <a:p>
          <a:endParaRPr lang="en-US"/>
        </a:p>
      </dgm:t>
    </dgm:pt>
    <dgm:pt modelId="{7B88E4FE-60E9-4ACB-9CF6-D86709C781B2}">
      <dgm:prSet/>
      <dgm:spPr/>
      <dgm:t>
        <a:bodyPr/>
        <a:lstStyle/>
        <a:p>
          <a:r>
            <a:rPr lang="en-US"/>
            <a:t>Quality and outcomes may receive less attention</a:t>
          </a:r>
        </a:p>
      </dgm:t>
    </dgm:pt>
    <dgm:pt modelId="{86BF6A19-601A-4BDF-858E-CD23639792D6}" type="parTrans" cxnId="{E3D2EB33-2235-4B05-A8C0-BE26E008243C}">
      <dgm:prSet/>
      <dgm:spPr/>
      <dgm:t>
        <a:bodyPr/>
        <a:lstStyle/>
        <a:p>
          <a:endParaRPr lang="en-US"/>
        </a:p>
      </dgm:t>
    </dgm:pt>
    <dgm:pt modelId="{EC1D93A5-87E2-43E9-8C72-32F459660A53}" type="sibTrans" cxnId="{E3D2EB33-2235-4B05-A8C0-BE26E008243C}">
      <dgm:prSet/>
      <dgm:spPr/>
      <dgm:t>
        <a:bodyPr/>
        <a:lstStyle/>
        <a:p>
          <a:endParaRPr lang="en-US"/>
        </a:p>
      </dgm:t>
    </dgm:pt>
    <dgm:pt modelId="{62199336-5434-4EA5-B370-6BAE9A425793}" type="pres">
      <dgm:prSet presAssocID="{F3DAB81C-DCCD-4266-97E3-474EBA830262}" presName="Name0" presStyleCnt="0">
        <dgm:presLayoutVars>
          <dgm:dir/>
          <dgm:animLvl val="lvl"/>
          <dgm:resizeHandles val="exact"/>
        </dgm:presLayoutVars>
      </dgm:prSet>
      <dgm:spPr/>
    </dgm:pt>
    <dgm:pt modelId="{FE621B4D-FFF9-4D6F-9A9C-C0ADE0B5ABA4}" type="pres">
      <dgm:prSet presAssocID="{126A2969-B1FF-4EFB-860A-90E7D1BD2E65}" presName="linNode" presStyleCnt="0"/>
      <dgm:spPr/>
    </dgm:pt>
    <dgm:pt modelId="{6567CB05-B232-408B-AF4A-6578D48E4699}" type="pres">
      <dgm:prSet presAssocID="{126A2969-B1FF-4EFB-860A-90E7D1BD2E65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0EEF747B-B7E2-4D19-8B84-C5B86E673FCB}" type="pres">
      <dgm:prSet presAssocID="{ED1FD64B-69E1-4C96-9AF0-77987275FFA2}" presName="sp" presStyleCnt="0"/>
      <dgm:spPr/>
    </dgm:pt>
    <dgm:pt modelId="{267E66F6-53EA-4065-B346-06C6475E8312}" type="pres">
      <dgm:prSet presAssocID="{1948DD1F-DFA0-47D6-B54D-BFCA451ADA8A}" presName="linNode" presStyleCnt="0"/>
      <dgm:spPr/>
    </dgm:pt>
    <dgm:pt modelId="{595D7BB9-60DE-47F6-B7A9-29B05EAA94F9}" type="pres">
      <dgm:prSet presAssocID="{1948DD1F-DFA0-47D6-B54D-BFCA451ADA8A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2F41A228-862C-485B-8872-877CC06F8B83}" type="pres">
      <dgm:prSet presAssocID="{6722983B-D2FF-44EA-AD2B-BB3C356674D4}" presName="sp" presStyleCnt="0"/>
      <dgm:spPr/>
    </dgm:pt>
    <dgm:pt modelId="{7DA1C59C-3BCA-4E97-975F-BCC8D0E5B658}" type="pres">
      <dgm:prSet presAssocID="{26D77CD0-AA70-4EB5-A341-464EA1EFD4F0}" presName="linNode" presStyleCnt="0"/>
      <dgm:spPr/>
    </dgm:pt>
    <dgm:pt modelId="{5AEBB26E-7275-464C-9270-282925925261}" type="pres">
      <dgm:prSet presAssocID="{26D77CD0-AA70-4EB5-A341-464EA1EFD4F0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74009072-FB49-4D59-8E5D-840DF291C395}" type="pres">
      <dgm:prSet presAssocID="{9B449666-DEFD-4B2A-B25C-DFB0B26A674F}" presName="sp" presStyleCnt="0"/>
      <dgm:spPr/>
    </dgm:pt>
    <dgm:pt modelId="{63F94DC6-2381-47E4-AAE7-1D8134E16528}" type="pres">
      <dgm:prSet presAssocID="{7B88E4FE-60E9-4ACB-9CF6-D86709C781B2}" presName="linNode" presStyleCnt="0"/>
      <dgm:spPr/>
    </dgm:pt>
    <dgm:pt modelId="{29175E04-BFA9-45D0-83E9-7935DD2FCDE4}" type="pres">
      <dgm:prSet presAssocID="{7B88E4FE-60E9-4ACB-9CF6-D86709C781B2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0EC5040A-C82B-4259-AA71-8D1B81EA102A}" type="presOf" srcId="{F3DAB81C-DCCD-4266-97E3-474EBA830262}" destId="{62199336-5434-4EA5-B370-6BAE9A425793}" srcOrd="0" destOrd="0" presId="urn:microsoft.com/office/officeart/2005/8/layout/vList5"/>
    <dgm:cxn modelId="{12BFCA2F-B236-4DCE-B6F7-001DE7907BBB}" type="presOf" srcId="{7B88E4FE-60E9-4ACB-9CF6-D86709C781B2}" destId="{29175E04-BFA9-45D0-83E9-7935DD2FCDE4}" srcOrd="0" destOrd="0" presId="urn:microsoft.com/office/officeart/2005/8/layout/vList5"/>
    <dgm:cxn modelId="{E3D2EB33-2235-4B05-A8C0-BE26E008243C}" srcId="{F3DAB81C-DCCD-4266-97E3-474EBA830262}" destId="{7B88E4FE-60E9-4ACB-9CF6-D86709C781B2}" srcOrd="3" destOrd="0" parTransId="{86BF6A19-601A-4BDF-858E-CD23639792D6}" sibTransId="{EC1D93A5-87E2-43E9-8C72-32F459660A53}"/>
    <dgm:cxn modelId="{D3215439-5F92-40EC-A36D-FE713DF9C905}" srcId="{F3DAB81C-DCCD-4266-97E3-474EBA830262}" destId="{1948DD1F-DFA0-47D6-B54D-BFCA451ADA8A}" srcOrd="1" destOrd="0" parTransId="{167F1D33-ACED-4E8C-B838-E11B7D566290}" sibTransId="{6722983B-D2FF-44EA-AD2B-BB3C356674D4}"/>
    <dgm:cxn modelId="{0E84737C-41AB-4AF1-8D27-964F7A568166}" srcId="{F3DAB81C-DCCD-4266-97E3-474EBA830262}" destId="{26D77CD0-AA70-4EB5-A341-464EA1EFD4F0}" srcOrd="2" destOrd="0" parTransId="{D5C2DE30-445F-403F-863B-5269143EFA9E}" sibTransId="{9B449666-DEFD-4B2A-B25C-DFB0B26A674F}"/>
    <dgm:cxn modelId="{FBC5FC88-18EF-4559-AE37-6D011BAE5552}" type="presOf" srcId="{126A2969-B1FF-4EFB-860A-90E7D1BD2E65}" destId="{6567CB05-B232-408B-AF4A-6578D48E4699}" srcOrd="0" destOrd="0" presId="urn:microsoft.com/office/officeart/2005/8/layout/vList5"/>
    <dgm:cxn modelId="{5C9402C6-214B-4A01-B5CA-C83E171FBFD1}" srcId="{F3DAB81C-DCCD-4266-97E3-474EBA830262}" destId="{126A2969-B1FF-4EFB-860A-90E7D1BD2E65}" srcOrd="0" destOrd="0" parTransId="{8CD1B961-7050-47F4-9C23-6628855502FE}" sibTransId="{ED1FD64B-69E1-4C96-9AF0-77987275FFA2}"/>
    <dgm:cxn modelId="{D1820DE9-1E38-4A0C-BC67-D00D43CD2A09}" type="presOf" srcId="{1948DD1F-DFA0-47D6-B54D-BFCA451ADA8A}" destId="{595D7BB9-60DE-47F6-B7A9-29B05EAA94F9}" srcOrd="0" destOrd="0" presId="urn:microsoft.com/office/officeart/2005/8/layout/vList5"/>
    <dgm:cxn modelId="{ADDB76F4-7EE7-4111-849F-C255F0AC7656}" type="presOf" srcId="{26D77CD0-AA70-4EB5-A341-464EA1EFD4F0}" destId="{5AEBB26E-7275-464C-9270-282925925261}" srcOrd="0" destOrd="0" presId="urn:microsoft.com/office/officeart/2005/8/layout/vList5"/>
    <dgm:cxn modelId="{308D0BC2-42E2-409D-8AB7-217E919C13EC}" type="presParOf" srcId="{62199336-5434-4EA5-B370-6BAE9A425793}" destId="{FE621B4D-FFF9-4D6F-9A9C-C0ADE0B5ABA4}" srcOrd="0" destOrd="0" presId="urn:microsoft.com/office/officeart/2005/8/layout/vList5"/>
    <dgm:cxn modelId="{EAD8FF37-D2D6-4C1A-A754-B24490D2C6B9}" type="presParOf" srcId="{FE621B4D-FFF9-4D6F-9A9C-C0ADE0B5ABA4}" destId="{6567CB05-B232-408B-AF4A-6578D48E4699}" srcOrd="0" destOrd="0" presId="urn:microsoft.com/office/officeart/2005/8/layout/vList5"/>
    <dgm:cxn modelId="{79AB9187-1486-4C03-9779-6C55D2083005}" type="presParOf" srcId="{62199336-5434-4EA5-B370-6BAE9A425793}" destId="{0EEF747B-B7E2-4D19-8B84-C5B86E673FCB}" srcOrd="1" destOrd="0" presId="urn:microsoft.com/office/officeart/2005/8/layout/vList5"/>
    <dgm:cxn modelId="{0FB95080-DAA7-405E-A908-2FF6F41442D1}" type="presParOf" srcId="{62199336-5434-4EA5-B370-6BAE9A425793}" destId="{267E66F6-53EA-4065-B346-06C6475E8312}" srcOrd="2" destOrd="0" presId="urn:microsoft.com/office/officeart/2005/8/layout/vList5"/>
    <dgm:cxn modelId="{A3C5FAE0-2055-480A-81B1-E340E78F74BA}" type="presParOf" srcId="{267E66F6-53EA-4065-B346-06C6475E8312}" destId="{595D7BB9-60DE-47F6-B7A9-29B05EAA94F9}" srcOrd="0" destOrd="0" presId="urn:microsoft.com/office/officeart/2005/8/layout/vList5"/>
    <dgm:cxn modelId="{9EB517FB-F3B2-4B33-BE4F-8A22B0293998}" type="presParOf" srcId="{62199336-5434-4EA5-B370-6BAE9A425793}" destId="{2F41A228-862C-485B-8872-877CC06F8B83}" srcOrd="3" destOrd="0" presId="urn:microsoft.com/office/officeart/2005/8/layout/vList5"/>
    <dgm:cxn modelId="{D3CCA8B5-3FAA-439E-8BAB-F612210A66BA}" type="presParOf" srcId="{62199336-5434-4EA5-B370-6BAE9A425793}" destId="{7DA1C59C-3BCA-4E97-975F-BCC8D0E5B658}" srcOrd="4" destOrd="0" presId="urn:microsoft.com/office/officeart/2005/8/layout/vList5"/>
    <dgm:cxn modelId="{F0FD204E-055B-40BD-819E-076723A2A595}" type="presParOf" srcId="{7DA1C59C-3BCA-4E97-975F-BCC8D0E5B658}" destId="{5AEBB26E-7275-464C-9270-282925925261}" srcOrd="0" destOrd="0" presId="urn:microsoft.com/office/officeart/2005/8/layout/vList5"/>
    <dgm:cxn modelId="{C46723D8-310C-48F4-948F-C3844C2DD8FC}" type="presParOf" srcId="{62199336-5434-4EA5-B370-6BAE9A425793}" destId="{74009072-FB49-4D59-8E5D-840DF291C395}" srcOrd="5" destOrd="0" presId="urn:microsoft.com/office/officeart/2005/8/layout/vList5"/>
    <dgm:cxn modelId="{7C6A4525-2A6A-4851-9CDF-E994277F8D6B}" type="presParOf" srcId="{62199336-5434-4EA5-B370-6BAE9A425793}" destId="{63F94DC6-2381-47E4-AAE7-1D8134E16528}" srcOrd="6" destOrd="0" presId="urn:microsoft.com/office/officeart/2005/8/layout/vList5"/>
    <dgm:cxn modelId="{6D2A09FF-8C92-4FAC-9067-EC511EAB3E20}" type="presParOf" srcId="{63F94DC6-2381-47E4-AAE7-1D8134E16528}" destId="{29175E04-BFA9-45D0-83E9-7935DD2FCDE4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EB76634-8903-4495-8173-314E16AD1D63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DF5DA2D-D6F0-4651-8BB9-E32DBE9EC77C}">
      <dgm:prSet/>
      <dgm:spPr/>
      <dgm:t>
        <a:bodyPr/>
        <a:lstStyle/>
        <a:p>
          <a:r>
            <a:rPr lang="en-US"/>
            <a:t>Many patients prefer receiving care at home</a:t>
          </a:r>
        </a:p>
      </dgm:t>
    </dgm:pt>
    <dgm:pt modelId="{E2F5DF40-A394-450D-BD0C-39C81BF207AE}" type="parTrans" cxnId="{0915B084-EF79-4C60-8101-5810C0C975DE}">
      <dgm:prSet/>
      <dgm:spPr/>
      <dgm:t>
        <a:bodyPr/>
        <a:lstStyle/>
        <a:p>
          <a:endParaRPr lang="en-US"/>
        </a:p>
      </dgm:t>
    </dgm:pt>
    <dgm:pt modelId="{0894B076-7094-4A5F-8939-2EFC6E5D28EE}" type="sibTrans" cxnId="{0915B084-EF79-4C60-8101-5810C0C975DE}">
      <dgm:prSet/>
      <dgm:spPr/>
      <dgm:t>
        <a:bodyPr/>
        <a:lstStyle/>
        <a:p>
          <a:endParaRPr lang="en-US"/>
        </a:p>
      </dgm:t>
    </dgm:pt>
    <dgm:pt modelId="{2212A283-0021-4168-9CB5-612C242D9459}">
      <dgm:prSet/>
      <dgm:spPr/>
      <dgm:t>
        <a:bodyPr/>
        <a:lstStyle/>
        <a:p>
          <a:r>
            <a:rPr lang="en-US"/>
            <a:t>Greater comfort and independence</a:t>
          </a:r>
        </a:p>
      </dgm:t>
    </dgm:pt>
    <dgm:pt modelId="{EEB91900-1334-4B66-B8E5-8E94C880BBCE}" type="parTrans" cxnId="{7F5023E7-43CE-44D8-A5F9-4FA942283299}">
      <dgm:prSet/>
      <dgm:spPr/>
      <dgm:t>
        <a:bodyPr/>
        <a:lstStyle/>
        <a:p>
          <a:endParaRPr lang="en-US"/>
        </a:p>
      </dgm:t>
    </dgm:pt>
    <dgm:pt modelId="{F21C1AA5-F8B5-4A9A-A02D-453E219F6B03}" type="sibTrans" cxnId="{7F5023E7-43CE-44D8-A5F9-4FA942283299}">
      <dgm:prSet/>
      <dgm:spPr/>
      <dgm:t>
        <a:bodyPr/>
        <a:lstStyle/>
        <a:p>
          <a:endParaRPr lang="en-US"/>
        </a:p>
      </dgm:t>
    </dgm:pt>
    <dgm:pt modelId="{FA46828C-3D24-4BAD-A8A3-0593FD4979F1}">
      <dgm:prSet/>
      <dgm:spPr/>
      <dgm:t>
        <a:bodyPr/>
        <a:lstStyle/>
        <a:p>
          <a:r>
            <a:rPr lang="en-US"/>
            <a:t>Reduced exposure to hospital infections</a:t>
          </a:r>
        </a:p>
      </dgm:t>
    </dgm:pt>
    <dgm:pt modelId="{38EC5E6B-5C6D-43BD-8218-1EDFBCE5BA5E}" type="parTrans" cxnId="{15E79208-6E05-4B5F-9BE9-1B6C4FDC885F}">
      <dgm:prSet/>
      <dgm:spPr/>
      <dgm:t>
        <a:bodyPr/>
        <a:lstStyle/>
        <a:p>
          <a:endParaRPr lang="en-US"/>
        </a:p>
      </dgm:t>
    </dgm:pt>
    <dgm:pt modelId="{2A463A50-FF21-4032-AB62-A6FE4E5BA950}" type="sibTrans" cxnId="{15E79208-6E05-4B5F-9BE9-1B6C4FDC885F}">
      <dgm:prSet/>
      <dgm:spPr/>
      <dgm:t>
        <a:bodyPr/>
        <a:lstStyle/>
        <a:p>
          <a:endParaRPr lang="en-US"/>
        </a:p>
      </dgm:t>
    </dgm:pt>
    <dgm:pt modelId="{D970DED4-CB1D-4778-95EE-A44F1846A2F6}">
      <dgm:prSet/>
      <dgm:spPr/>
      <dgm:t>
        <a:bodyPr/>
        <a:lstStyle/>
        <a:p>
          <a:r>
            <a:rPr lang="en-US"/>
            <a:t>Continuous monitoring provides reassurance</a:t>
          </a:r>
        </a:p>
      </dgm:t>
    </dgm:pt>
    <dgm:pt modelId="{FDDE735F-EB92-4C73-BD79-D190374EA7B0}" type="parTrans" cxnId="{89F34CEA-152D-47A0-9756-503E38374EB5}">
      <dgm:prSet/>
      <dgm:spPr/>
      <dgm:t>
        <a:bodyPr/>
        <a:lstStyle/>
        <a:p>
          <a:endParaRPr lang="en-US"/>
        </a:p>
      </dgm:t>
    </dgm:pt>
    <dgm:pt modelId="{7C4D2233-3A4F-4DCE-B4DA-75AB2439D247}" type="sibTrans" cxnId="{89F34CEA-152D-47A0-9756-503E38374EB5}">
      <dgm:prSet/>
      <dgm:spPr/>
      <dgm:t>
        <a:bodyPr/>
        <a:lstStyle/>
        <a:p>
          <a:endParaRPr lang="en-US"/>
        </a:p>
      </dgm:t>
    </dgm:pt>
    <dgm:pt modelId="{2C8DFA16-EA1A-4225-A10B-7838FA3E4061}" type="pres">
      <dgm:prSet presAssocID="{1EB76634-8903-4495-8173-314E16AD1D63}" presName="linear" presStyleCnt="0">
        <dgm:presLayoutVars>
          <dgm:dir/>
          <dgm:animLvl val="lvl"/>
          <dgm:resizeHandles val="exact"/>
        </dgm:presLayoutVars>
      </dgm:prSet>
      <dgm:spPr/>
    </dgm:pt>
    <dgm:pt modelId="{03D28A39-58CA-4178-AE31-C7C6E6EA1F59}" type="pres">
      <dgm:prSet presAssocID="{BDF5DA2D-D6F0-4651-8BB9-E32DBE9EC77C}" presName="parentLin" presStyleCnt="0"/>
      <dgm:spPr/>
    </dgm:pt>
    <dgm:pt modelId="{C2CD8CBD-8DF0-414F-9FF2-65887645E576}" type="pres">
      <dgm:prSet presAssocID="{BDF5DA2D-D6F0-4651-8BB9-E32DBE9EC77C}" presName="parentLeftMargin" presStyleLbl="node1" presStyleIdx="0" presStyleCnt="4"/>
      <dgm:spPr/>
    </dgm:pt>
    <dgm:pt modelId="{3D02A523-3058-486D-912B-5C1619DEE2BC}" type="pres">
      <dgm:prSet presAssocID="{BDF5DA2D-D6F0-4651-8BB9-E32DBE9EC77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44D227A-5FC7-49DD-826E-D119AC4965E8}" type="pres">
      <dgm:prSet presAssocID="{BDF5DA2D-D6F0-4651-8BB9-E32DBE9EC77C}" presName="negativeSpace" presStyleCnt="0"/>
      <dgm:spPr/>
    </dgm:pt>
    <dgm:pt modelId="{5DEE579F-BC2A-4857-AFE9-AF76BA73B92A}" type="pres">
      <dgm:prSet presAssocID="{BDF5DA2D-D6F0-4651-8BB9-E32DBE9EC77C}" presName="childText" presStyleLbl="conFgAcc1" presStyleIdx="0" presStyleCnt="4">
        <dgm:presLayoutVars>
          <dgm:bulletEnabled val="1"/>
        </dgm:presLayoutVars>
      </dgm:prSet>
      <dgm:spPr/>
    </dgm:pt>
    <dgm:pt modelId="{4A952686-E958-4348-8C3A-D1AF80D47E77}" type="pres">
      <dgm:prSet presAssocID="{0894B076-7094-4A5F-8939-2EFC6E5D28EE}" presName="spaceBetweenRectangles" presStyleCnt="0"/>
      <dgm:spPr/>
    </dgm:pt>
    <dgm:pt modelId="{CCE79FA7-028C-4A36-BC55-935775A5E34C}" type="pres">
      <dgm:prSet presAssocID="{2212A283-0021-4168-9CB5-612C242D9459}" presName="parentLin" presStyleCnt="0"/>
      <dgm:spPr/>
    </dgm:pt>
    <dgm:pt modelId="{3B5BDF2B-98CA-443D-9B35-89871F279D58}" type="pres">
      <dgm:prSet presAssocID="{2212A283-0021-4168-9CB5-612C242D9459}" presName="parentLeftMargin" presStyleLbl="node1" presStyleIdx="0" presStyleCnt="4"/>
      <dgm:spPr/>
    </dgm:pt>
    <dgm:pt modelId="{AA533D43-4D21-4087-8EEF-EE6C98F2EBB3}" type="pres">
      <dgm:prSet presAssocID="{2212A283-0021-4168-9CB5-612C242D945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0C353F3-8A9A-42B8-9409-CF10DEA566E3}" type="pres">
      <dgm:prSet presAssocID="{2212A283-0021-4168-9CB5-612C242D9459}" presName="negativeSpace" presStyleCnt="0"/>
      <dgm:spPr/>
    </dgm:pt>
    <dgm:pt modelId="{54A9EB42-505E-49AA-9D2C-412CB6D41C8B}" type="pres">
      <dgm:prSet presAssocID="{2212A283-0021-4168-9CB5-612C242D9459}" presName="childText" presStyleLbl="conFgAcc1" presStyleIdx="1" presStyleCnt="4">
        <dgm:presLayoutVars>
          <dgm:bulletEnabled val="1"/>
        </dgm:presLayoutVars>
      </dgm:prSet>
      <dgm:spPr/>
    </dgm:pt>
    <dgm:pt modelId="{35C726E4-A954-4DD2-937D-2CAE28F814E9}" type="pres">
      <dgm:prSet presAssocID="{F21C1AA5-F8B5-4A9A-A02D-453E219F6B03}" presName="spaceBetweenRectangles" presStyleCnt="0"/>
      <dgm:spPr/>
    </dgm:pt>
    <dgm:pt modelId="{66B6D9C3-5C25-4EE9-8BD2-EF06F2ADF497}" type="pres">
      <dgm:prSet presAssocID="{FA46828C-3D24-4BAD-A8A3-0593FD4979F1}" presName="parentLin" presStyleCnt="0"/>
      <dgm:spPr/>
    </dgm:pt>
    <dgm:pt modelId="{6B1985F4-C5ED-4027-88C1-E9F10E35B5E0}" type="pres">
      <dgm:prSet presAssocID="{FA46828C-3D24-4BAD-A8A3-0593FD4979F1}" presName="parentLeftMargin" presStyleLbl="node1" presStyleIdx="1" presStyleCnt="4"/>
      <dgm:spPr/>
    </dgm:pt>
    <dgm:pt modelId="{14E48347-5EEE-4299-BDE8-86B52C44A67C}" type="pres">
      <dgm:prSet presAssocID="{FA46828C-3D24-4BAD-A8A3-0593FD4979F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2F372DE-B5C6-4395-8283-CBA858F51FA0}" type="pres">
      <dgm:prSet presAssocID="{FA46828C-3D24-4BAD-A8A3-0593FD4979F1}" presName="negativeSpace" presStyleCnt="0"/>
      <dgm:spPr/>
    </dgm:pt>
    <dgm:pt modelId="{96E01D0F-8D58-4A1A-8B12-8E7763C892F0}" type="pres">
      <dgm:prSet presAssocID="{FA46828C-3D24-4BAD-A8A3-0593FD4979F1}" presName="childText" presStyleLbl="conFgAcc1" presStyleIdx="2" presStyleCnt="4">
        <dgm:presLayoutVars>
          <dgm:bulletEnabled val="1"/>
        </dgm:presLayoutVars>
      </dgm:prSet>
      <dgm:spPr/>
    </dgm:pt>
    <dgm:pt modelId="{6D324EAC-6331-40F1-A256-6D4198444829}" type="pres">
      <dgm:prSet presAssocID="{2A463A50-FF21-4032-AB62-A6FE4E5BA950}" presName="spaceBetweenRectangles" presStyleCnt="0"/>
      <dgm:spPr/>
    </dgm:pt>
    <dgm:pt modelId="{8C16A57E-265B-472A-B7DA-354552860F21}" type="pres">
      <dgm:prSet presAssocID="{D970DED4-CB1D-4778-95EE-A44F1846A2F6}" presName="parentLin" presStyleCnt="0"/>
      <dgm:spPr/>
    </dgm:pt>
    <dgm:pt modelId="{D12676DD-75CD-4E1A-A899-05FF56EC3EDD}" type="pres">
      <dgm:prSet presAssocID="{D970DED4-CB1D-4778-95EE-A44F1846A2F6}" presName="parentLeftMargin" presStyleLbl="node1" presStyleIdx="2" presStyleCnt="4"/>
      <dgm:spPr/>
    </dgm:pt>
    <dgm:pt modelId="{9FE8A934-B82D-4E55-A629-72A27848EFCE}" type="pres">
      <dgm:prSet presAssocID="{D970DED4-CB1D-4778-95EE-A44F1846A2F6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F2FC3776-DCE3-4F42-885F-E62B4CE4C93F}" type="pres">
      <dgm:prSet presAssocID="{D970DED4-CB1D-4778-95EE-A44F1846A2F6}" presName="negativeSpace" presStyleCnt="0"/>
      <dgm:spPr/>
    </dgm:pt>
    <dgm:pt modelId="{958EF026-8F42-4687-A9BF-77BC63D28375}" type="pres">
      <dgm:prSet presAssocID="{D970DED4-CB1D-4778-95EE-A44F1846A2F6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15E79208-6E05-4B5F-9BE9-1B6C4FDC885F}" srcId="{1EB76634-8903-4495-8173-314E16AD1D63}" destId="{FA46828C-3D24-4BAD-A8A3-0593FD4979F1}" srcOrd="2" destOrd="0" parTransId="{38EC5E6B-5C6D-43BD-8218-1EDFBCE5BA5E}" sibTransId="{2A463A50-FF21-4032-AB62-A6FE4E5BA950}"/>
    <dgm:cxn modelId="{F040470D-4C67-4E2C-9143-FF745F9E6FEA}" type="presOf" srcId="{D970DED4-CB1D-4778-95EE-A44F1846A2F6}" destId="{D12676DD-75CD-4E1A-A899-05FF56EC3EDD}" srcOrd="0" destOrd="0" presId="urn:microsoft.com/office/officeart/2005/8/layout/list1"/>
    <dgm:cxn modelId="{1E42781A-8F08-4A03-8596-D6D57FDD8E63}" type="presOf" srcId="{FA46828C-3D24-4BAD-A8A3-0593FD4979F1}" destId="{6B1985F4-C5ED-4027-88C1-E9F10E35B5E0}" srcOrd="0" destOrd="0" presId="urn:microsoft.com/office/officeart/2005/8/layout/list1"/>
    <dgm:cxn modelId="{65B3BF1B-35F5-407F-B38F-D2E5E258BF9A}" type="presOf" srcId="{1EB76634-8903-4495-8173-314E16AD1D63}" destId="{2C8DFA16-EA1A-4225-A10B-7838FA3E4061}" srcOrd="0" destOrd="0" presId="urn:microsoft.com/office/officeart/2005/8/layout/list1"/>
    <dgm:cxn modelId="{6D812C20-5F29-4764-A458-6450F0CDD671}" type="presOf" srcId="{2212A283-0021-4168-9CB5-612C242D9459}" destId="{3B5BDF2B-98CA-443D-9B35-89871F279D58}" srcOrd="0" destOrd="0" presId="urn:microsoft.com/office/officeart/2005/8/layout/list1"/>
    <dgm:cxn modelId="{9CA9F221-40E8-43A6-90E7-E3C080EF785C}" type="presOf" srcId="{BDF5DA2D-D6F0-4651-8BB9-E32DBE9EC77C}" destId="{3D02A523-3058-486D-912B-5C1619DEE2BC}" srcOrd="1" destOrd="0" presId="urn:microsoft.com/office/officeart/2005/8/layout/list1"/>
    <dgm:cxn modelId="{058FEF28-819E-4FC8-9604-7171B18CAE3C}" type="presOf" srcId="{FA46828C-3D24-4BAD-A8A3-0593FD4979F1}" destId="{14E48347-5EEE-4299-BDE8-86B52C44A67C}" srcOrd="1" destOrd="0" presId="urn:microsoft.com/office/officeart/2005/8/layout/list1"/>
    <dgm:cxn modelId="{0915B084-EF79-4C60-8101-5810C0C975DE}" srcId="{1EB76634-8903-4495-8173-314E16AD1D63}" destId="{BDF5DA2D-D6F0-4651-8BB9-E32DBE9EC77C}" srcOrd="0" destOrd="0" parTransId="{E2F5DF40-A394-450D-BD0C-39C81BF207AE}" sibTransId="{0894B076-7094-4A5F-8939-2EFC6E5D28EE}"/>
    <dgm:cxn modelId="{DDC97C95-92D1-4E38-8548-942A41B736A4}" type="presOf" srcId="{BDF5DA2D-D6F0-4651-8BB9-E32DBE9EC77C}" destId="{C2CD8CBD-8DF0-414F-9FF2-65887645E576}" srcOrd="0" destOrd="0" presId="urn:microsoft.com/office/officeart/2005/8/layout/list1"/>
    <dgm:cxn modelId="{3536AA96-89A4-43C3-BB28-B133B767CD48}" type="presOf" srcId="{D970DED4-CB1D-4778-95EE-A44F1846A2F6}" destId="{9FE8A934-B82D-4E55-A629-72A27848EFCE}" srcOrd="1" destOrd="0" presId="urn:microsoft.com/office/officeart/2005/8/layout/list1"/>
    <dgm:cxn modelId="{7CAEDDC1-CC00-4854-B3B9-0940772EC1EE}" type="presOf" srcId="{2212A283-0021-4168-9CB5-612C242D9459}" destId="{AA533D43-4D21-4087-8EEF-EE6C98F2EBB3}" srcOrd="1" destOrd="0" presId="urn:microsoft.com/office/officeart/2005/8/layout/list1"/>
    <dgm:cxn modelId="{7F5023E7-43CE-44D8-A5F9-4FA942283299}" srcId="{1EB76634-8903-4495-8173-314E16AD1D63}" destId="{2212A283-0021-4168-9CB5-612C242D9459}" srcOrd="1" destOrd="0" parTransId="{EEB91900-1334-4B66-B8E5-8E94C880BBCE}" sibTransId="{F21C1AA5-F8B5-4A9A-A02D-453E219F6B03}"/>
    <dgm:cxn modelId="{89F34CEA-152D-47A0-9756-503E38374EB5}" srcId="{1EB76634-8903-4495-8173-314E16AD1D63}" destId="{D970DED4-CB1D-4778-95EE-A44F1846A2F6}" srcOrd="3" destOrd="0" parTransId="{FDDE735F-EB92-4C73-BD79-D190374EA7B0}" sibTransId="{7C4D2233-3A4F-4DCE-B4DA-75AB2439D247}"/>
    <dgm:cxn modelId="{FAED8164-E890-41C2-9BBE-5CFF2A69F462}" type="presParOf" srcId="{2C8DFA16-EA1A-4225-A10B-7838FA3E4061}" destId="{03D28A39-58CA-4178-AE31-C7C6E6EA1F59}" srcOrd="0" destOrd="0" presId="urn:microsoft.com/office/officeart/2005/8/layout/list1"/>
    <dgm:cxn modelId="{43320F84-FA0D-4D14-A68A-AE1C795CDF47}" type="presParOf" srcId="{03D28A39-58CA-4178-AE31-C7C6E6EA1F59}" destId="{C2CD8CBD-8DF0-414F-9FF2-65887645E576}" srcOrd="0" destOrd="0" presId="urn:microsoft.com/office/officeart/2005/8/layout/list1"/>
    <dgm:cxn modelId="{068CCC70-45B3-4399-8598-028FFC6EF7D2}" type="presParOf" srcId="{03D28A39-58CA-4178-AE31-C7C6E6EA1F59}" destId="{3D02A523-3058-486D-912B-5C1619DEE2BC}" srcOrd="1" destOrd="0" presId="urn:microsoft.com/office/officeart/2005/8/layout/list1"/>
    <dgm:cxn modelId="{6DA426A5-E6B5-4F8E-97BC-A6DAFADAC658}" type="presParOf" srcId="{2C8DFA16-EA1A-4225-A10B-7838FA3E4061}" destId="{B44D227A-5FC7-49DD-826E-D119AC4965E8}" srcOrd="1" destOrd="0" presId="urn:microsoft.com/office/officeart/2005/8/layout/list1"/>
    <dgm:cxn modelId="{BBBF30DA-1B72-41D8-89CA-A904CC812E63}" type="presParOf" srcId="{2C8DFA16-EA1A-4225-A10B-7838FA3E4061}" destId="{5DEE579F-BC2A-4857-AFE9-AF76BA73B92A}" srcOrd="2" destOrd="0" presId="urn:microsoft.com/office/officeart/2005/8/layout/list1"/>
    <dgm:cxn modelId="{E24982AE-CCEF-4E57-AFCB-1B8AEEE74559}" type="presParOf" srcId="{2C8DFA16-EA1A-4225-A10B-7838FA3E4061}" destId="{4A952686-E958-4348-8C3A-D1AF80D47E77}" srcOrd="3" destOrd="0" presId="urn:microsoft.com/office/officeart/2005/8/layout/list1"/>
    <dgm:cxn modelId="{841E2B74-5479-49ED-8786-E5FEFBA34729}" type="presParOf" srcId="{2C8DFA16-EA1A-4225-A10B-7838FA3E4061}" destId="{CCE79FA7-028C-4A36-BC55-935775A5E34C}" srcOrd="4" destOrd="0" presId="urn:microsoft.com/office/officeart/2005/8/layout/list1"/>
    <dgm:cxn modelId="{871CEAFD-5700-4E78-BC99-AB5F36471714}" type="presParOf" srcId="{CCE79FA7-028C-4A36-BC55-935775A5E34C}" destId="{3B5BDF2B-98CA-443D-9B35-89871F279D58}" srcOrd="0" destOrd="0" presId="urn:microsoft.com/office/officeart/2005/8/layout/list1"/>
    <dgm:cxn modelId="{E18966CE-539D-46FB-BFD7-6D5F24BF9399}" type="presParOf" srcId="{CCE79FA7-028C-4A36-BC55-935775A5E34C}" destId="{AA533D43-4D21-4087-8EEF-EE6C98F2EBB3}" srcOrd="1" destOrd="0" presId="urn:microsoft.com/office/officeart/2005/8/layout/list1"/>
    <dgm:cxn modelId="{25A6AC10-7B13-4742-B09D-90993DAF4A5C}" type="presParOf" srcId="{2C8DFA16-EA1A-4225-A10B-7838FA3E4061}" destId="{90C353F3-8A9A-42B8-9409-CF10DEA566E3}" srcOrd="5" destOrd="0" presId="urn:microsoft.com/office/officeart/2005/8/layout/list1"/>
    <dgm:cxn modelId="{FB68A208-5CA2-40E3-B0EE-73D104135806}" type="presParOf" srcId="{2C8DFA16-EA1A-4225-A10B-7838FA3E4061}" destId="{54A9EB42-505E-49AA-9D2C-412CB6D41C8B}" srcOrd="6" destOrd="0" presId="urn:microsoft.com/office/officeart/2005/8/layout/list1"/>
    <dgm:cxn modelId="{F5248512-273F-45BA-8B56-33C5D00EF920}" type="presParOf" srcId="{2C8DFA16-EA1A-4225-A10B-7838FA3E4061}" destId="{35C726E4-A954-4DD2-937D-2CAE28F814E9}" srcOrd="7" destOrd="0" presId="urn:microsoft.com/office/officeart/2005/8/layout/list1"/>
    <dgm:cxn modelId="{4241A87C-2DAD-4DBC-83C6-396EB948ECB2}" type="presParOf" srcId="{2C8DFA16-EA1A-4225-A10B-7838FA3E4061}" destId="{66B6D9C3-5C25-4EE9-8BD2-EF06F2ADF497}" srcOrd="8" destOrd="0" presId="urn:microsoft.com/office/officeart/2005/8/layout/list1"/>
    <dgm:cxn modelId="{493C8BFD-5232-4BD5-9BC1-CF2D78C146AC}" type="presParOf" srcId="{66B6D9C3-5C25-4EE9-8BD2-EF06F2ADF497}" destId="{6B1985F4-C5ED-4027-88C1-E9F10E35B5E0}" srcOrd="0" destOrd="0" presId="urn:microsoft.com/office/officeart/2005/8/layout/list1"/>
    <dgm:cxn modelId="{464AEECD-D8F0-4BC6-9787-CBCE690F0A22}" type="presParOf" srcId="{66B6D9C3-5C25-4EE9-8BD2-EF06F2ADF497}" destId="{14E48347-5EEE-4299-BDE8-86B52C44A67C}" srcOrd="1" destOrd="0" presId="urn:microsoft.com/office/officeart/2005/8/layout/list1"/>
    <dgm:cxn modelId="{F9A8442B-898A-41A7-AB3C-4ACDB4926A9E}" type="presParOf" srcId="{2C8DFA16-EA1A-4225-A10B-7838FA3E4061}" destId="{22F372DE-B5C6-4395-8283-CBA858F51FA0}" srcOrd="9" destOrd="0" presId="urn:microsoft.com/office/officeart/2005/8/layout/list1"/>
    <dgm:cxn modelId="{AB07DD73-4707-418A-8855-373447FE67AB}" type="presParOf" srcId="{2C8DFA16-EA1A-4225-A10B-7838FA3E4061}" destId="{96E01D0F-8D58-4A1A-8B12-8E7763C892F0}" srcOrd="10" destOrd="0" presId="urn:microsoft.com/office/officeart/2005/8/layout/list1"/>
    <dgm:cxn modelId="{B7FD41DD-E16A-443F-97F2-4ED70C84F1AB}" type="presParOf" srcId="{2C8DFA16-EA1A-4225-A10B-7838FA3E4061}" destId="{6D324EAC-6331-40F1-A256-6D4198444829}" srcOrd="11" destOrd="0" presId="urn:microsoft.com/office/officeart/2005/8/layout/list1"/>
    <dgm:cxn modelId="{02072B1E-E2EF-4EA6-ACAF-AFF76E1609D8}" type="presParOf" srcId="{2C8DFA16-EA1A-4225-A10B-7838FA3E4061}" destId="{8C16A57E-265B-472A-B7DA-354552860F21}" srcOrd="12" destOrd="0" presId="urn:microsoft.com/office/officeart/2005/8/layout/list1"/>
    <dgm:cxn modelId="{F555DA8D-9BFD-46E2-B78C-A7F621A841DC}" type="presParOf" srcId="{8C16A57E-265B-472A-B7DA-354552860F21}" destId="{D12676DD-75CD-4E1A-A899-05FF56EC3EDD}" srcOrd="0" destOrd="0" presId="urn:microsoft.com/office/officeart/2005/8/layout/list1"/>
    <dgm:cxn modelId="{7B3F71B7-5AA8-4930-B975-34987BC0F5E9}" type="presParOf" srcId="{8C16A57E-265B-472A-B7DA-354552860F21}" destId="{9FE8A934-B82D-4E55-A629-72A27848EFCE}" srcOrd="1" destOrd="0" presId="urn:microsoft.com/office/officeart/2005/8/layout/list1"/>
    <dgm:cxn modelId="{15D1BD97-3B5A-466E-AEBC-D6ACB5F72EF0}" type="presParOf" srcId="{2C8DFA16-EA1A-4225-A10B-7838FA3E4061}" destId="{F2FC3776-DCE3-4F42-885F-E62B4CE4C93F}" srcOrd="13" destOrd="0" presId="urn:microsoft.com/office/officeart/2005/8/layout/list1"/>
    <dgm:cxn modelId="{FD1C3929-B380-46C6-B5DD-91CBD3881192}" type="presParOf" srcId="{2C8DFA16-EA1A-4225-A10B-7838FA3E4061}" destId="{958EF026-8F42-4687-A9BF-77BC63D28375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96B6794-AE30-4C83-B211-759C9ED92A3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9BF77DE-75EA-4215-B834-DDB520E14714}">
      <dgm:prSet/>
      <dgm:spPr/>
      <dgm:t>
        <a:bodyPr/>
        <a:lstStyle/>
        <a:p>
          <a:r>
            <a:rPr lang="en-US"/>
            <a:t>Some patients struggle with digital technology</a:t>
          </a:r>
        </a:p>
      </dgm:t>
    </dgm:pt>
    <dgm:pt modelId="{FCD019E7-5DFF-4567-87DB-C7B31BB41E36}" type="parTrans" cxnId="{DFD186F6-E710-4DE4-A82D-7A3262CDFD38}">
      <dgm:prSet/>
      <dgm:spPr/>
      <dgm:t>
        <a:bodyPr/>
        <a:lstStyle/>
        <a:p>
          <a:endParaRPr lang="en-US"/>
        </a:p>
      </dgm:t>
    </dgm:pt>
    <dgm:pt modelId="{F7258A57-C34E-427A-9D95-7601783600B9}" type="sibTrans" cxnId="{DFD186F6-E710-4DE4-A82D-7A3262CDFD38}">
      <dgm:prSet/>
      <dgm:spPr/>
      <dgm:t>
        <a:bodyPr/>
        <a:lstStyle/>
        <a:p>
          <a:endParaRPr lang="en-US"/>
        </a:p>
      </dgm:t>
    </dgm:pt>
    <dgm:pt modelId="{08848991-F593-4ECF-9186-06B7DC5BD764}">
      <dgm:prSet/>
      <dgm:spPr/>
      <dgm:t>
        <a:bodyPr/>
        <a:lstStyle/>
        <a:p>
          <a:r>
            <a:rPr lang="en-US"/>
            <a:t>Older adults and vulnerable groups at risk of exclusion</a:t>
          </a:r>
        </a:p>
      </dgm:t>
    </dgm:pt>
    <dgm:pt modelId="{C926B131-295F-4EB8-A34F-F4E56BD31A2D}" type="parTrans" cxnId="{3ED8EAA7-4313-43BC-A34F-E2449DD6D15D}">
      <dgm:prSet/>
      <dgm:spPr/>
      <dgm:t>
        <a:bodyPr/>
        <a:lstStyle/>
        <a:p>
          <a:endParaRPr lang="en-US"/>
        </a:p>
      </dgm:t>
    </dgm:pt>
    <dgm:pt modelId="{62967051-64D6-4A90-BCB8-E1BA16BCC913}" type="sibTrans" cxnId="{3ED8EAA7-4313-43BC-A34F-E2449DD6D15D}">
      <dgm:prSet/>
      <dgm:spPr/>
      <dgm:t>
        <a:bodyPr/>
        <a:lstStyle/>
        <a:p>
          <a:endParaRPr lang="en-US"/>
        </a:p>
      </dgm:t>
    </dgm:pt>
    <dgm:pt modelId="{57286D77-B3AA-4C54-B6CB-4D73E0B703D9}">
      <dgm:prSet/>
      <dgm:spPr/>
      <dgm:t>
        <a:bodyPr/>
        <a:lstStyle/>
        <a:p>
          <a:r>
            <a:rPr lang="en-US"/>
            <a:t>Reliance on unpaid family carers</a:t>
          </a:r>
        </a:p>
      </dgm:t>
    </dgm:pt>
    <dgm:pt modelId="{87F76D23-8FB6-46FD-A57C-48EE82502A24}" type="parTrans" cxnId="{A2E6397F-53F6-4284-BFA6-C740EDA80208}">
      <dgm:prSet/>
      <dgm:spPr/>
      <dgm:t>
        <a:bodyPr/>
        <a:lstStyle/>
        <a:p>
          <a:endParaRPr lang="en-US"/>
        </a:p>
      </dgm:t>
    </dgm:pt>
    <dgm:pt modelId="{CC7C65BC-D771-4E1E-962A-CF4054C8B54E}" type="sibTrans" cxnId="{A2E6397F-53F6-4284-BFA6-C740EDA80208}">
      <dgm:prSet/>
      <dgm:spPr/>
      <dgm:t>
        <a:bodyPr/>
        <a:lstStyle/>
        <a:p>
          <a:endParaRPr lang="en-US"/>
        </a:p>
      </dgm:t>
    </dgm:pt>
    <dgm:pt modelId="{ACAA5132-A637-489C-B7F3-E757517C1D53}">
      <dgm:prSet/>
      <dgm:spPr/>
      <dgm:t>
        <a:bodyPr/>
        <a:lstStyle/>
        <a:p>
          <a:r>
            <a:rPr lang="en-US"/>
            <a:t>Risk of widening health inequalities</a:t>
          </a:r>
        </a:p>
      </dgm:t>
    </dgm:pt>
    <dgm:pt modelId="{14AB5533-2947-4FF1-B8EF-4E7FD0B87E25}" type="parTrans" cxnId="{A52BBEA1-A801-4587-8A20-93561E5BF5AD}">
      <dgm:prSet/>
      <dgm:spPr/>
      <dgm:t>
        <a:bodyPr/>
        <a:lstStyle/>
        <a:p>
          <a:endParaRPr lang="en-US"/>
        </a:p>
      </dgm:t>
    </dgm:pt>
    <dgm:pt modelId="{E615DBFF-29FB-4C2F-B664-9EEA71F44ADF}" type="sibTrans" cxnId="{A52BBEA1-A801-4587-8A20-93561E5BF5AD}">
      <dgm:prSet/>
      <dgm:spPr/>
      <dgm:t>
        <a:bodyPr/>
        <a:lstStyle/>
        <a:p>
          <a:endParaRPr lang="en-US"/>
        </a:p>
      </dgm:t>
    </dgm:pt>
    <dgm:pt modelId="{81541644-7E2B-4A0C-8250-B0BF49A12F0C}" type="pres">
      <dgm:prSet presAssocID="{996B6794-AE30-4C83-B211-759C9ED92A3A}" presName="vert0" presStyleCnt="0">
        <dgm:presLayoutVars>
          <dgm:dir/>
          <dgm:animOne val="branch"/>
          <dgm:animLvl val="lvl"/>
        </dgm:presLayoutVars>
      </dgm:prSet>
      <dgm:spPr/>
    </dgm:pt>
    <dgm:pt modelId="{3EF1A619-476D-40FF-87CC-E5FA58EDAB1F}" type="pres">
      <dgm:prSet presAssocID="{B9BF77DE-75EA-4215-B834-DDB520E14714}" presName="thickLine" presStyleLbl="alignNode1" presStyleIdx="0" presStyleCnt="4"/>
      <dgm:spPr/>
    </dgm:pt>
    <dgm:pt modelId="{416915CC-8BD0-4CDA-856C-4901CF2488DA}" type="pres">
      <dgm:prSet presAssocID="{B9BF77DE-75EA-4215-B834-DDB520E14714}" presName="horz1" presStyleCnt="0"/>
      <dgm:spPr/>
    </dgm:pt>
    <dgm:pt modelId="{51301575-646F-4A6E-8527-B32DC382CFD0}" type="pres">
      <dgm:prSet presAssocID="{B9BF77DE-75EA-4215-B834-DDB520E14714}" presName="tx1" presStyleLbl="revTx" presStyleIdx="0" presStyleCnt="4"/>
      <dgm:spPr/>
    </dgm:pt>
    <dgm:pt modelId="{1CE11247-56C1-4E33-B55D-E8684E41A0F5}" type="pres">
      <dgm:prSet presAssocID="{B9BF77DE-75EA-4215-B834-DDB520E14714}" presName="vert1" presStyleCnt="0"/>
      <dgm:spPr/>
    </dgm:pt>
    <dgm:pt modelId="{042C420B-EAD6-472A-8D47-12DEE6D8E083}" type="pres">
      <dgm:prSet presAssocID="{08848991-F593-4ECF-9186-06B7DC5BD764}" presName="thickLine" presStyleLbl="alignNode1" presStyleIdx="1" presStyleCnt="4"/>
      <dgm:spPr/>
    </dgm:pt>
    <dgm:pt modelId="{4A3B62BB-F38A-47AE-9AB4-F478F46D03C2}" type="pres">
      <dgm:prSet presAssocID="{08848991-F593-4ECF-9186-06B7DC5BD764}" presName="horz1" presStyleCnt="0"/>
      <dgm:spPr/>
    </dgm:pt>
    <dgm:pt modelId="{D6E2F4E3-788A-4406-B969-29904CFCA481}" type="pres">
      <dgm:prSet presAssocID="{08848991-F593-4ECF-9186-06B7DC5BD764}" presName="tx1" presStyleLbl="revTx" presStyleIdx="1" presStyleCnt="4"/>
      <dgm:spPr/>
    </dgm:pt>
    <dgm:pt modelId="{08BA5714-8FEF-4621-8679-3706416A03D4}" type="pres">
      <dgm:prSet presAssocID="{08848991-F593-4ECF-9186-06B7DC5BD764}" presName="vert1" presStyleCnt="0"/>
      <dgm:spPr/>
    </dgm:pt>
    <dgm:pt modelId="{FCB3AC91-1CBE-40B2-9399-5E5A1EBC403C}" type="pres">
      <dgm:prSet presAssocID="{57286D77-B3AA-4C54-B6CB-4D73E0B703D9}" presName="thickLine" presStyleLbl="alignNode1" presStyleIdx="2" presStyleCnt="4"/>
      <dgm:spPr/>
    </dgm:pt>
    <dgm:pt modelId="{0EF81D88-B7E5-476E-82F2-235CEC322237}" type="pres">
      <dgm:prSet presAssocID="{57286D77-B3AA-4C54-B6CB-4D73E0B703D9}" presName="horz1" presStyleCnt="0"/>
      <dgm:spPr/>
    </dgm:pt>
    <dgm:pt modelId="{4C47CEF1-47E9-4D3E-8131-9CB939A6F4F4}" type="pres">
      <dgm:prSet presAssocID="{57286D77-B3AA-4C54-B6CB-4D73E0B703D9}" presName="tx1" presStyleLbl="revTx" presStyleIdx="2" presStyleCnt="4"/>
      <dgm:spPr/>
    </dgm:pt>
    <dgm:pt modelId="{6FAD4831-F8B4-459E-A6CE-EE422F34AF27}" type="pres">
      <dgm:prSet presAssocID="{57286D77-B3AA-4C54-B6CB-4D73E0B703D9}" presName="vert1" presStyleCnt="0"/>
      <dgm:spPr/>
    </dgm:pt>
    <dgm:pt modelId="{D6DC48DC-F49B-4C0B-A95F-47543058596E}" type="pres">
      <dgm:prSet presAssocID="{ACAA5132-A637-489C-B7F3-E757517C1D53}" presName="thickLine" presStyleLbl="alignNode1" presStyleIdx="3" presStyleCnt="4"/>
      <dgm:spPr/>
    </dgm:pt>
    <dgm:pt modelId="{216449BB-4E2D-47D7-B732-E61EE5C82C32}" type="pres">
      <dgm:prSet presAssocID="{ACAA5132-A637-489C-B7F3-E757517C1D53}" presName="horz1" presStyleCnt="0"/>
      <dgm:spPr/>
    </dgm:pt>
    <dgm:pt modelId="{7E49D0F3-027C-4B35-BF39-A60931ABC54E}" type="pres">
      <dgm:prSet presAssocID="{ACAA5132-A637-489C-B7F3-E757517C1D53}" presName="tx1" presStyleLbl="revTx" presStyleIdx="3" presStyleCnt="4"/>
      <dgm:spPr/>
    </dgm:pt>
    <dgm:pt modelId="{F7B319C6-0CF3-4542-83AE-23A36CBF09F3}" type="pres">
      <dgm:prSet presAssocID="{ACAA5132-A637-489C-B7F3-E757517C1D53}" presName="vert1" presStyleCnt="0"/>
      <dgm:spPr/>
    </dgm:pt>
  </dgm:ptLst>
  <dgm:cxnLst>
    <dgm:cxn modelId="{E3309226-6044-429E-AD58-896196B0535E}" type="presOf" srcId="{996B6794-AE30-4C83-B211-759C9ED92A3A}" destId="{81541644-7E2B-4A0C-8250-B0BF49A12F0C}" srcOrd="0" destOrd="0" presId="urn:microsoft.com/office/officeart/2008/layout/LinedList"/>
    <dgm:cxn modelId="{94A46334-93EF-4A48-A979-7048C4A7331E}" type="presOf" srcId="{57286D77-B3AA-4C54-B6CB-4D73E0B703D9}" destId="{4C47CEF1-47E9-4D3E-8131-9CB939A6F4F4}" srcOrd="0" destOrd="0" presId="urn:microsoft.com/office/officeart/2008/layout/LinedList"/>
    <dgm:cxn modelId="{0AA56435-C25A-45DE-A742-D5B699F1CA35}" type="presOf" srcId="{B9BF77DE-75EA-4215-B834-DDB520E14714}" destId="{51301575-646F-4A6E-8527-B32DC382CFD0}" srcOrd="0" destOrd="0" presId="urn:microsoft.com/office/officeart/2008/layout/LinedList"/>
    <dgm:cxn modelId="{46DEEE69-3F41-44F3-B8FE-5E6A9A635BEF}" type="presOf" srcId="{ACAA5132-A637-489C-B7F3-E757517C1D53}" destId="{7E49D0F3-027C-4B35-BF39-A60931ABC54E}" srcOrd="0" destOrd="0" presId="urn:microsoft.com/office/officeart/2008/layout/LinedList"/>
    <dgm:cxn modelId="{4AE8F87D-87E3-4065-8499-35D67B756621}" type="presOf" srcId="{08848991-F593-4ECF-9186-06B7DC5BD764}" destId="{D6E2F4E3-788A-4406-B969-29904CFCA481}" srcOrd="0" destOrd="0" presId="urn:microsoft.com/office/officeart/2008/layout/LinedList"/>
    <dgm:cxn modelId="{A2E6397F-53F6-4284-BFA6-C740EDA80208}" srcId="{996B6794-AE30-4C83-B211-759C9ED92A3A}" destId="{57286D77-B3AA-4C54-B6CB-4D73E0B703D9}" srcOrd="2" destOrd="0" parTransId="{87F76D23-8FB6-46FD-A57C-48EE82502A24}" sibTransId="{CC7C65BC-D771-4E1E-962A-CF4054C8B54E}"/>
    <dgm:cxn modelId="{A52BBEA1-A801-4587-8A20-93561E5BF5AD}" srcId="{996B6794-AE30-4C83-B211-759C9ED92A3A}" destId="{ACAA5132-A637-489C-B7F3-E757517C1D53}" srcOrd="3" destOrd="0" parTransId="{14AB5533-2947-4FF1-B8EF-4E7FD0B87E25}" sibTransId="{E615DBFF-29FB-4C2F-B664-9EEA71F44ADF}"/>
    <dgm:cxn modelId="{3ED8EAA7-4313-43BC-A34F-E2449DD6D15D}" srcId="{996B6794-AE30-4C83-B211-759C9ED92A3A}" destId="{08848991-F593-4ECF-9186-06B7DC5BD764}" srcOrd="1" destOrd="0" parTransId="{C926B131-295F-4EB8-A34F-F4E56BD31A2D}" sibTransId="{62967051-64D6-4A90-BCB8-E1BA16BCC913}"/>
    <dgm:cxn modelId="{DFD186F6-E710-4DE4-A82D-7A3262CDFD38}" srcId="{996B6794-AE30-4C83-B211-759C9ED92A3A}" destId="{B9BF77DE-75EA-4215-B834-DDB520E14714}" srcOrd="0" destOrd="0" parTransId="{FCD019E7-5DFF-4567-87DB-C7B31BB41E36}" sibTransId="{F7258A57-C34E-427A-9D95-7601783600B9}"/>
    <dgm:cxn modelId="{AE98A899-94D1-4709-BE91-E77A4DB9FE2E}" type="presParOf" srcId="{81541644-7E2B-4A0C-8250-B0BF49A12F0C}" destId="{3EF1A619-476D-40FF-87CC-E5FA58EDAB1F}" srcOrd="0" destOrd="0" presId="urn:microsoft.com/office/officeart/2008/layout/LinedList"/>
    <dgm:cxn modelId="{024D8EB3-4769-4F04-B1B5-A9660463A974}" type="presParOf" srcId="{81541644-7E2B-4A0C-8250-B0BF49A12F0C}" destId="{416915CC-8BD0-4CDA-856C-4901CF2488DA}" srcOrd="1" destOrd="0" presId="urn:microsoft.com/office/officeart/2008/layout/LinedList"/>
    <dgm:cxn modelId="{E982DF61-57C3-476E-A68D-428BCD856D52}" type="presParOf" srcId="{416915CC-8BD0-4CDA-856C-4901CF2488DA}" destId="{51301575-646F-4A6E-8527-B32DC382CFD0}" srcOrd="0" destOrd="0" presId="urn:microsoft.com/office/officeart/2008/layout/LinedList"/>
    <dgm:cxn modelId="{6D8F2793-B94D-4816-8AE6-370682B673CD}" type="presParOf" srcId="{416915CC-8BD0-4CDA-856C-4901CF2488DA}" destId="{1CE11247-56C1-4E33-B55D-E8684E41A0F5}" srcOrd="1" destOrd="0" presId="urn:microsoft.com/office/officeart/2008/layout/LinedList"/>
    <dgm:cxn modelId="{837B114B-505B-475B-973C-EC6C79F49B22}" type="presParOf" srcId="{81541644-7E2B-4A0C-8250-B0BF49A12F0C}" destId="{042C420B-EAD6-472A-8D47-12DEE6D8E083}" srcOrd="2" destOrd="0" presId="urn:microsoft.com/office/officeart/2008/layout/LinedList"/>
    <dgm:cxn modelId="{5112ADEB-61DA-49D7-8FA3-839B23F982EE}" type="presParOf" srcId="{81541644-7E2B-4A0C-8250-B0BF49A12F0C}" destId="{4A3B62BB-F38A-47AE-9AB4-F478F46D03C2}" srcOrd="3" destOrd="0" presId="urn:microsoft.com/office/officeart/2008/layout/LinedList"/>
    <dgm:cxn modelId="{04DD7682-6B50-47AA-AA14-D270D937906C}" type="presParOf" srcId="{4A3B62BB-F38A-47AE-9AB4-F478F46D03C2}" destId="{D6E2F4E3-788A-4406-B969-29904CFCA481}" srcOrd="0" destOrd="0" presId="urn:microsoft.com/office/officeart/2008/layout/LinedList"/>
    <dgm:cxn modelId="{251CC939-9CFE-4F03-BB55-110DB7C9FF04}" type="presParOf" srcId="{4A3B62BB-F38A-47AE-9AB4-F478F46D03C2}" destId="{08BA5714-8FEF-4621-8679-3706416A03D4}" srcOrd="1" destOrd="0" presId="urn:microsoft.com/office/officeart/2008/layout/LinedList"/>
    <dgm:cxn modelId="{1C61DD92-9E75-4ADB-A8C0-AF4414B9E655}" type="presParOf" srcId="{81541644-7E2B-4A0C-8250-B0BF49A12F0C}" destId="{FCB3AC91-1CBE-40B2-9399-5E5A1EBC403C}" srcOrd="4" destOrd="0" presId="urn:microsoft.com/office/officeart/2008/layout/LinedList"/>
    <dgm:cxn modelId="{AE7E0513-BFCE-4AC9-AA3A-C560C2B129F1}" type="presParOf" srcId="{81541644-7E2B-4A0C-8250-B0BF49A12F0C}" destId="{0EF81D88-B7E5-476E-82F2-235CEC322237}" srcOrd="5" destOrd="0" presId="urn:microsoft.com/office/officeart/2008/layout/LinedList"/>
    <dgm:cxn modelId="{ECE88267-2A56-46CE-B688-130D753CFBF4}" type="presParOf" srcId="{0EF81D88-B7E5-476E-82F2-235CEC322237}" destId="{4C47CEF1-47E9-4D3E-8131-9CB939A6F4F4}" srcOrd="0" destOrd="0" presId="urn:microsoft.com/office/officeart/2008/layout/LinedList"/>
    <dgm:cxn modelId="{D2A920E5-8F9A-4B52-8F0E-93836824F651}" type="presParOf" srcId="{0EF81D88-B7E5-476E-82F2-235CEC322237}" destId="{6FAD4831-F8B4-459E-A6CE-EE422F34AF27}" srcOrd="1" destOrd="0" presId="urn:microsoft.com/office/officeart/2008/layout/LinedList"/>
    <dgm:cxn modelId="{3578E446-915B-4EF8-AB78-896D2A27AF7E}" type="presParOf" srcId="{81541644-7E2B-4A0C-8250-B0BF49A12F0C}" destId="{D6DC48DC-F49B-4C0B-A95F-47543058596E}" srcOrd="6" destOrd="0" presId="urn:microsoft.com/office/officeart/2008/layout/LinedList"/>
    <dgm:cxn modelId="{F4502E19-7577-495B-842E-33F399434726}" type="presParOf" srcId="{81541644-7E2B-4A0C-8250-B0BF49A12F0C}" destId="{216449BB-4E2D-47D7-B732-E61EE5C82C32}" srcOrd="7" destOrd="0" presId="urn:microsoft.com/office/officeart/2008/layout/LinedList"/>
    <dgm:cxn modelId="{10834D8F-FEFF-4F1D-98F5-4530D26F49F1}" type="presParOf" srcId="{216449BB-4E2D-47D7-B732-E61EE5C82C32}" destId="{7E49D0F3-027C-4B35-BF39-A60931ABC54E}" srcOrd="0" destOrd="0" presId="urn:microsoft.com/office/officeart/2008/layout/LinedList"/>
    <dgm:cxn modelId="{A0B3DD3E-69D6-492D-854B-5D732AC3D385}" type="presParOf" srcId="{216449BB-4E2D-47D7-B732-E61EE5C82C32}" destId="{F7B319C6-0CF3-4542-83AE-23A36CBF09F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E7B2DF9-21C1-4008-B795-BFDED6F07B0B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FE0E902-0903-40ED-96D9-627DF06D5E6F}">
      <dgm:prSet/>
      <dgm:spPr/>
      <dgm:t>
        <a:bodyPr/>
        <a:lstStyle/>
        <a:p>
          <a:r>
            <a:rPr lang="en-US"/>
            <a:t>Improve</a:t>
          </a:r>
        </a:p>
      </dgm:t>
    </dgm:pt>
    <dgm:pt modelId="{100410A5-9245-42BB-B796-236AA50AF89D}" type="parTrans" cxnId="{98438DCC-C5D2-4908-A826-375942449F7F}">
      <dgm:prSet/>
      <dgm:spPr/>
      <dgm:t>
        <a:bodyPr/>
        <a:lstStyle/>
        <a:p>
          <a:endParaRPr lang="en-US"/>
        </a:p>
      </dgm:t>
    </dgm:pt>
    <dgm:pt modelId="{1A4ABA08-9CD3-405C-988A-BFB3011C0140}" type="sibTrans" cxnId="{98438DCC-C5D2-4908-A826-375942449F7F}">
      <dgm:prSet/>
      <dgm:spPr/>
      <dgm:t>
        <a:bodyPr/>
        <a:lstStyle/>
        <a:p>
          <a:endParaRPr lang="en-US"/>
        </a:p>
      </dgm:t>
    </dgm:pt>
    <dgm:pt modelId="{2F43C13B-5526-48D2-A19D-10D22EDCDD26}">
      <dgm:prSet/>
      <dgm:spPr/>
      <dgm:t>
        <a:bodyPr/>
        <a:lstStyle/>
        <a:p>
          <a:r>
            <a:rPr lang="en-US"/>
            <a:t>Improve workforce investment and digital training</a:t>
          </a:r>
        </a:p>
      </dgm:t>
    </dgm:pt>
    <dgm:pt modelId="{7A928A4D-8CAC-40B9-8481-0A8354361CBB}" type="parTrans" cxnId="{057BB889-F1B7-410B-91A9-399E044A361C}">
      <dgm:prSet/>
      <dgm:spPr/>
      <dgm:t>
        <a:bodyPr/>
        <a:lstStyle/>
        <a:p>
          <a:endParaRPr lang="en-US"/>
        </a:p>
      </dgm:t>
    </dgm:pt>
    <dgm:pt modelId="{6D757BC7-038E-45C0-8552-7A04F4741227}" type="sibTrans" cxnId="{057BB889-F1B7-410B-91A9-399E044A361C}">
      <dgm:prSet/>
      <dgm:spPr/>
      <dgm:t>
        <a:bodyPr/>
        <a:lstStyle/>
        <a:p>
          <a:endParaRPr lang="en-US"/>
        </a:p>
      </dgm:t>
    </dgm:pt>
    <dgm:pt modelId="{2C674CB4-68CD-4D44-8D40-A7EFAEDEB290}">
      <dgm:prSet/>
      <dgm:spPr/>
      <dgm:t>
        <a:bodyPr/>
        <a:lstStyle/>
        <a:p>
          <a:r>
            <a:rPr lang="en-US"/>
            <a:t>Evaluate</a:t>
          </a:r>
        </a:p>
      </dgm:t>
    </dgm:pt>
    <dgm:pt modelId="{1EA473B8-9952-4CA9-81A9-F4B531316EF7}" type="parTrans" cxnId="{9B13AA5F-ADAA-4187-8A0E-4BF68DC759B0}">
      <dgm:prSet/>
      <dgm:spPr/>
      <dgm:t>
        <a:bodyPr/>
        <a:lstStyle/>
        <a:p>
          <a:endParaRPr lang="en-US"/>
        </a:p>
      </dgm:t>
    </dgm:pt>
    <dgm:pt modelId="{60DB0E41-10EC-4E1D-AE92-6B2EFFDA5A9B}" type="sibTrans" cxnId="{9B13AA5F-ADAA-4187-8A0E-4BF68DC759B0}">
      <dgm:prSet/>
      <dgm:spPr/>
      <dgm:t>
        <a:bodyPr/>
        <a:lstStyle/>
        <a:p>
          <a:endParaRPr lang="en-US"/>
        </a:p>
      </dgm:t>
    </dgm:pt>
    <dgm:pt modelId="{97CF4CE9-A329-49DB-8F2C-9048966F53C1}">
      <dgm:prSet/>
      <dgm:spPr/>
      <dgm:t>
        <a:bodyPr/>
        <a:lstStyle/>
        <a:p>
          <a:r>
            <a:rPr lang="en-US"/>
            <a:t>Evaluate services using patient outcomes</a:t>
          </a:r>
        </a:p>
      </dgm:t>
    </dgm:pt>
    <dgm:pt modelId="{52427430-86D9-4C3E-BB9B-A9351BFF07BF}" type="parTrans" cxnId="{13675E83-ACEF-47F2-904B-1D395764DFA8}">
      <dgm:prSet/>
      <dgm:spPr/>
      <dgm:t>
        <a:bodyPr/>
        <a:lstStyle/>
        <a:p>
          <a:endParaRPr lang="en-US"/>
        </a:p>
      </dgm:t>
    </dgm:pt>
    <dgm:pt modelId="{608BEF3B-A7F1-4E86-B4BE-C4770674A6E1}" type="sibTrans" cxnId="{13675E83-ACEF-47F2-904B-1D395764DFA8}">
      <dgm:prSet/>
      <dgm:spPr/>
      <dgm:t>
        <a:bodyPr/>
        <a:lstStyle/>
        <a:p>
          <a:endParaRPr lang="en-US"/>
        </a:p>
      </dgm:t>
    </dgm:pt>
    <dgm:pt modelId="{4119D29D-5172-4B57-8944-13869F3C9C47}">
      <dgm:prSet/>
      <dgm:spPr/>
      <dgm:t>
        <a:bodyPr/>
        <a:lstStyle/>
        <a:p>
          <a:r>
            <a:rPr lang="en-US"/>
            <a:t>Strengthen</a:t>
          </a:r>
        </a:p>
      </dgm:t>
    </dgm:pt>
    <dgm:pt modelId="{8E0A9713-7A0B-4128-B7CF-6553CE27DDF1}" type="parTrans" cxnId="{2457DFCF-2373-44B2-9120-ED28DE9932C7}">
      <dgm:prSet/>
      <dgm:spPr/>
      <dgm:t>
        <a:bodyPr/>
        <a:lstStyle/>
        <a:p>
          <a:endParaRPr lang="en-US"/>
        </a:p>
      </dgm:t>
    </dgm:pt>
    <dgm:pt modelId="{C91AB00D-1BE0-418D-803C-0F1838BD63CD}" type="sibTrans" cxnId="{2457DFCF-2373-44B2-9120-ED28DE9932C7}">
      <dgm:prSet/>
      <dgm:spPr/>
      <dgm:t>
        <a:bodyPr/>
        <a:lstStyle/>
        <a:p>
          <a:endParaRPr lang="en-US"/>
        </a:p>
      </dgm:t>
    </dgm:pt>
    <dgm:pt modelId="{A36A14A2-0DA0-4A08-A730-58195DC17C21}">
      <dgm:prSet/>
      <dgm:spPr/>
      <dgm:t>
        <a:bodyPr/>
        <a:lstStyle/>
        <a:p>
          <a:r>
            <a:rPr lang="en-US"/>
            <a:t>Strengthen patient choice and consent</a:t>
          </a:r>
        </a:p>
      </dgm:t>
    </dgm:pt>
    <dgm:pt modelId="{FDCAE29D-70A0-4FA0-BD8A-AD7CDB4CC2F9}" type="parTrans" cxnId="{EA12BE08-23CD-4393-BCEA-D61B2F5AA76D}">
      <dgm:prSet/>
      <dgm:spPr/>
      <dgm:t>
        <a:bodyPr/>
        <a:lstStyle/>
        <a:p>
          <a:endParaRPr lang="en-US"/>
        </a:p>
      </dgm:t>
    </dgm:pt>
    <dgm:pt modelId="{93A1B5ED-5916-4A50-A795-74FC82370A24}" type="sibTrans" cxnId="{EA12BE08-23CD-4393-BCEA-D61B2F5AA76D}">
      <dgm:prSet/>
      <dgm:spPr/>
      <dgm:t>
        <a:bodyPr/>
        <a:lstStyle/>
        <a:p>
          <a:endParaRPr lang="en-US"/>
        </a:p>
      </dgm:t>
    </dgm:pt>
    <dgm:pt modelId="{BB2CFB0C-7C9E-4E44-9D04-D7F75AA436E6}">
      <dgm:prSet/>
      <dgm:spPr/>
      <dgm:t>
        <a:bodyPr/>
        <a:lstStyle/>
        <a:p>
          <a:r>
            <a:rPr lang="en-US"/>
            <a:t>Address</a:t>
          </a:r>
        </a:p>
      </dgm:t>
    </dgm:pt>
    <dgm:pt modelId="{B5A3405D-E3C6-4CA9-9E47-3766040ED6FB}" type="parTrans" cxnId="{E73F3E6C-5A81-4128-87B0-BB8DDD81B443}">
      <dgm:prSet/>
      <dgm:spPr/>
      <dgm:t>
        <a:bodyPr/>
        <a:lstStyle/>
        <a:p>
          <a:endParaRPr lang="en-US"/>
        </a:p>
      </dgm:t>
    </dgm:pt>
    <dgm:pt modelId="{F0C54B9B-E594-43BB-A73C-7BED0D01C941}" type="sibTrans" cxnId="{E73F3E6C-5A81-4128-87B0-BB8DDD81B443}">
      <dgm:prSet/>
      <dgm:spPr/>
      <dgm:t>
        <a:bodyPr/>
        <a:lstStyle/>
        <a:p>
          <a:endParaRPr lang="en-US"/>
        </a:p>
      </dgm:t>
    </dgm:pt>
    <dgm:pt modelId="{2652CD35-0807-4D1E-BDD2-DFE506B0F32E}">
      <dgm:prSet/>
      <dgm:spPr/>
      <dgm:t>
        <a:bodyPr/>
        <a:lstStyle/>
        <a:p>
          <a:r>
            <a:rPr lang="en-US"/>
            <a:t>Address digital exclusion</a:t>
          </a:r>
        </a:p>
      </dgm:t>
    </dgm:pt>
    <dgm:pt modelId="{E0925662-E779-4E27-A15F-38AB00B61D6B}" type="parTrans" cxnId="{627E264D-F390-4F14-81DA-29ADF51AE175}">
      <dgm:prSet/>
      <dgm:spPr/>
      <dgm:t>
        <a:bodyPr/>
        <a:lstStyle/>
        <a:p>
          <a:endParaRPr lang="en-US"/>
        </a:p>
      </dgm:t>
    </dgm:pt>
    <dgm:pt modelId="{1F0D1439-DA5C-42C4-8F24-2AAA32D59EC1}" type="sibTrans" cxnId="{627E264D-F390-4F14-81DA-29ADF51AE175}">
      <dgm:prSet/>
      <dgm:spPr/>
      <dgm:t>
        <a:bodyPr/>
        <a:lstStyle/>
        <a:p>
          <a:endParaRPr lang="en-US"/>
        </a:p>
      </dgm:t>
    </dgm:pt>
    <dgm:pt modelId="{6B702982-7E54-4CFF-9BD8-8540254E0A2C}">
      <dgm:prSet/>
      <dgm:spPr/>
      <dgm:t>
        <a:bodyPr/>
        <a:lstStyle/>
        <a:p>
          <a:r>
            <a:rPr lang="en-US"/>
            <a:t>Provide</a:t>
          </a:r>
        </a:p>
      </dgm:t>
    </dgm:pt>
    <dgm:pt modelId="{B6A66E68-32B8-4179-8362-1BDB109AE176}" type="parTrans" cxnId="{500523EC-0FEA-4311-ABF6-1865F8DA8B82}">
      <dgm:prSet/>
      <dgm:spPr/>
      <dgm:t>
        <a:bodyPr/>
        <a:lstStyle/>
        <a:p>
          <a:endParaRPr lang="en-US"/>
        </a:p>
      </dgm:t>
    </dgm:pt>
    <dgm:pt modelId="{9B7C3FAD-B904-448B-AB28-A1F94C6CB112}" type="sibTrans" cxnId="{500523EC-0FEA-4311-ABF6-1865F8DA8B82}">
      <dgm:prSet/>
      <dgm:spPr/>
      <dgm:t>
        <a:bodyPr/>
        <a:lstStyle/>
        <a:p>
          <a:endParaRPr lang="en-US"/>
        </a:p>
      </dgm:t>
    </dgm:pt>
    <dgm:pt modelId="{94AEE2E2-26B2-4A74-960E-75DF1253DB8D}">
      <dgm:prSet/>
      <dgm:spPr/>
      <dgm:t>
        <a:bodyPr/>
        <a:lstStyle/>
        <a:p>
          <a:r>
            <a:rPr lang="en-US"/>
            <a:t>Provide support for unpaid carers</a:t>
          </a:r>
        </a:p>
      </dgm:t>
    </dgm:pt>
    <dgm:pt modelId="{A3938E55-03D0-439E-BC6D-5B93D1170BB3}" type="parTrans" cxnId="{E86D1E4A-37E1-41CA-985B-90CE54E2280B}">
      <dgm:prSet/>
      <dgm:spPr/>
      <dgm:t>
        <a:bodyPr/>
        <a:lstStyle/>
        <a:p>
          <a:endParaRPr lang="en-US"/>
        </a:p>
      </dgm:t>
    </dgm:pt>
    <dgm:pt modelId="{E5355A49-E040-4101-A344-CD39DC340B77}" type="sibTrans" cxnId="{E86D1E4A-37E1-41CA-985B-90CE54E2280B}">
      <dgm:prSet/>
      <dgm:spPr/>
      <dgm:t>
        <a:bodyPr/>
        <a:lstStyle/>
        <a:p>
          <a:endParaRPr lang="en-US"/>
        </a:p>
      </dgm:t>
    </dgm:pt>
    <dgm:pt modelId="{9664D5E2-1985-42C1-A54D-018E6190514F}" type="pres">
      <dgm:prSet presAssocID="{7E7B2DF9-21C1-4008-B795-BFDED6F07B0B}" presName="Name0" presStyleCnt="0">
        <dgm:presLayoutVars>
          <dgm:dir/>
          <dgm:animLvl val="lvl"/>
          <dgm:resizeHandles val="exact"/>
        </dgm:presLayoutVars>
      </dgm:prSet>
      <dgm:spPr/>
    </dgm:pt>
    <dgm:pt modelId="{ACC7F544-87C9-4520-A0CE-6F528F14D5AA}" type="pres">
      <dgm:prSet presAssocID="{BFE0E902-0903-40ED-96D9-627DF06D5E6F}" presName="linNode" presStyleCnt="0"/>
      <dgm:spPr/>
    </dgm:pt>
    <dgm:pt modelId="{5645F298-46CC-4FC7-A5B6-0BC9547B3CD7}" type="pres">
      <dgm:prSet presAssocID="{BFE0E902-0903-40ED-96D9-627DF06D5E6F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B4F05362-3015-4563-B6D4-EC0EA0406D65}" type="pres">
      <dgm:prSet presAssocID="{BFE0E902-0903-40ED-96D9-627DF06D5E6F}" presName="descendantText" presStyleLbl="alignAccFollowNode1" presStyleIdx="0" presStyleCnt="5">
        <dgm:presLayoutVars>
          <dgm:bulletEnabled/>
        </dgm:presLayoutVars>
      </dgm:prSet>
      <dgm:spPr/>
    </dgm:pt>
    <dgm:pt modelId="{A6D0EE9F-47FA-4B13-AD0C-613C5EF5B05D}" type="pres">
      <dgm:prSet presAssocID="{1A4ABA08-9CD3-405C-988A-BFB3011C0140}" presName="sp" presStyleCnt="0"/>
      <dgm:spPr/>
    </dgm:pt>
    <dgm:pt modelId="{962E11DC-30B6-43D9-B0A7-8C3A7B915091}" type="pres">
      <dgm:prSet presAssocID="{2C674CB4-68CD-4D44-8D40-A7EFAEDEB290}" presName="linNode" presStyleCnt="0"/>
      <dgm:spPr/>
    </dgm:pt>
    <dgm:pt modelId="{231D9AA0-74D9-4C18-A35F-A64CF4F34B29}" type="pres">
      <dgm:prSet presAssocID="{2C674CB4-68CD-4D44-8D40-A7EFAEDEB290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793E537C-02B2-4726-9E56-E2B5EC8CF7F0}" type="pres">
      <dgm:prSet presAssocID="{2C674CB4-68CD-4D44-8D40-A7EFAEDEB290}" presName="descendantText" presStyleLbl="alignAccFollowNode1" presStyleIdx="1" presStyleCnt="5">
        <dgm:presLayoutVars>
          <dgm:bulletEnabled/>
        </dgm:presLayoutVars>
      </dgm:prSet>
      <dgm:spPr/>
    </dgm:pt>
    <dgm:pt modelId="{42B57B5D-58DB-4FF3-9432-ECD13BD7DCDB}" type="pres">
      <dgm:prSet presAssocID="{60DB0E41-10EC-4E1D-AE92-6B2EFFDA5A9B}" presName="sp" presStyleCnt="0"/>
      <dgm:spPr/>
    </dgm:pt>
    <dgm:pt modelId="{5C4AA8B0-C961-4C27-BC4D-76038E40C653}" type="pres">
      <dgm:prSet presAssocID="{4119D29D-5172-4B57-8944-13869F3C9C47}" presName="linNode" presStyleCnt="0"/>
      <dgm:spPr/>
    </dgm:pt>
    <dgm:pt modelId="{7B4CCC0D-7BA1-44B2-A11F-F28FBD499C97}" type="pres">
      <dgm:prSet presAssocID="{4119D29D-5172-4B57-8944-13869F3C9C47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CB6085FF-8A40-437B-BFBC-DA624B5A0356}" type="pres">
      <dgm:prSet presAssocID="{4119D29D-5172-4B57-8944-13869F3C9C47}" presName="descendantText" presStyleLbl="alignAccFollowNode1" presStyleIdx="2" presStyleCnt="5">
        <dgm:presLayoutVars>
          <dgm:bulletEnabled/>
        </dgm:presLayoutVars>
      </dgm:prSet>
      <dgm:spPr/>
    </dgm:pt>
    <dgm:pt modelId="{096C2DB0-5063-4362-A02C-D4F0F17DCA4E}" type="pres">
      <dgm:prSet presAssocID="{C91AB00D-1BE0-418D-803C-0F1838BD63CD}" presName="sp" presStyleCnt="0"/>
      <dgm:spPr/>
    </dgm:pt>
    <dgm:pt modelId="{56596148-A169-4DAC-BA7C-5F60F19C7149}" type="pres">
      <dgm:prSet presAssocID="{BB2CFB0C-7C9E-4E44-9D04-D7F75AA436E6}" presName="linNode" presStyleCnt="0"/>
      <dgm:spPr/>
    </dgm:pt>
    <dgm:pt modelId="{17BB77A4-8B74-470D-AC3D-B9E90D25F803}" type="pres">
      <dgm:prSet presAssocID="{BB2CFB0C-7C9E-4E44-9D04-D7F75AA436E6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5AE40BB6-6C22-473D-8300-99990750FDCD}" type="pres">
      <dgm:prSet presAssocID="{BB2CFB0C-7C9E-4E44-9D04-D7F75AA436E6}" presName="descendantText" presStyleLbl="alignAccFollowNode1" presStyleIdx="3" presStyleCnt="5">
        <dgm:presLayoutVars>
          <dgm:bulletEnabled/>
        </dgm:presLayoutVars>
      </dgm:prSet>
      <dgm:spPr/>
    </dgm:pt>
    <dgm:pt modelId="{A470CA95-073D-41BB-B0BE-4B41BE8712A8}" type="pres">
      <dgm:prSet presAssocID="{F0C54B9B-E594-43BB-A73C-7BED0D01C941}" presName="sp" presStyleCnt="0"/>
      <dgm:spPr/>
    </dgm:pt>
    <dgm:pt modelId="{03A0D31E-C9D6-4401-BFD5-6C38A22B3728}" type="pres">
      <dgm:prSet presAssocID="{6B702982-7E54-4CFF-9BD8-8540254E0A2C}" presName="linNode" presStyleCnt="0"/>
      <dgm:spPr/>
    </dgm:pt>
    <dgm:pt modelId="{FAA19297-DC76-4F41-89A6-D9FED8A72B8B}" type="pres">
      <dgm:prSet presAssocID="{6B702982-7E54-4CFF-9BD8-8540254E0A2C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F1587F99-5C30-4333-ACE5-A420C656D76B}" type="pres">
      <dgm:prSet presAssocID="{6B702982-7E54-4CFF-9BD8-8540254E0A2C}" presName="descendantText" presStyleLbl="alignAccFollowNode1" presStyleIdx="4" presStyleCnt="5">
        <dgm:presLayoutVars>
          <dgm:bulletEnabled/>
        </dgm:presLayoutVars>
      </dgm:prSet>
      <dgm:spPr/>
    </dgm:pt>
  </dgm:ptLst>
  <dgm:cxnLst>
    <dgm:cxn modelId="{50216303-1435-4936-88EA-459D8BA51C11}" type="presOf" srcId="{6B702982-7E54-4CFF-9BD8-8540254E0A2C}" destId="{FAA19297-DC76-4F41-89A6-D9FED8A72B8B}" srcOrd="0" destOrd="0" presId="urn:microsoft.com/office/officeart/2016/7/layout/VerticalSolidActionList"/>
    <dgm:cxn modelId="{EA12BE08-23CD-4393-BCEA-D61B2F5AA76D}" srcId="{4119D29D-5172-4B57-8944-13869F3C9C47}" destId="{A36A14A2-0DA0-4A08-A730-58195DC17C21}" srcOrd="0" destOrd="0" parTransId="{FDCAE29D-70A0-4FA0-BD8A-AD7CDB4CC2F9}" sibTransId="{93A1B5ED-5916-4A50-A795-74FC82370A24}"/>
    <dgm:cxn modelId="{AA706216-1300-4798-BEE2-6AF24453CE44}" type="presOf" srcId="{2652CD35-0807-4D1E-BDD2-DFE506B0F32E}" destId="{5AE40BB6-6C22-473D-8300-99990750FDCD}" srcOrd="0" destOrd="0" presId="urn:microsoft.com/office/officeart/2016/7/layout/VerticalSolidActionList"/>
    <dgm:cxn modelId="{A0AF6036-3EFB-4760-8D9B-008FEA1AFAE4}" type="presOf" srcId="{94AEE2E2-26B2-4A74-960E-75DF1253DB8D}" destId="{F1587F99-5C30-4333-ACE5-A420C656D76B}" srcOrd="0" destOrd="0" presId="urn:microsoft.com/office/officeart/2016/7/layout/VerticalSolidActionList"/>
    <dgm:cxn modelId="{A612F25D-8721-4E39-A47A-69B132BF5D18}" type="presOf" srcId="{BFE0E902-0903-40ED-96D9-627DF06D5E6F}" destId="{5645F298-46CC-4FC7-A5B6-0BC9547B3CD7}" srcOrd="0" destOrd="0" presId="urn:microsoft.com/office/officeart/2016/7/layout/VerticalSolidActionList"/>
    <dgm:cxn modelId="{9B13AA5F-ADAA-4187-8A0E-4BF68DC759B0}" srcId="{7E7B2DF9-21C1-4008-B795-BFDED6F07B0B}" destId="{2C674CB4-68CD-4D44-8D40-A7EFAEDEB290}" srcOrd="1" destOrd="0" parTransId="{1EA473B8-9952-4CA9-81A9-F4B531316EF7}" sibTransId="{60DB0E41-10EC-4E1D-AE92-6B2EFFDA5A9B}"/>
    <dgm:cxn modelId="{0D98B045-57D1-4D12-8D54-8C734420A146}" type="presOf" srcId="{7E7B2DF9-21C1-4008-B795-BFDED6F07B0B}" destId="{9664D5E2-1985-42C1-A54D-018E6190514F}" srcOrd="0" destOrd="0" presId="urn:microsoft.com/office/officeart/2016/7/layout/VerticalSolidActionList"/>
    <dgm:cxn modelId="{E86D1E4A-37E1-41CA-985B-90CE54E2280B}" srcId="{6B702982-7E54-4CFF-9BD8-8540254E0A2C}" destId="{94AEE2E2-26B2-4A74-960E-75DF1253DB8D}" srcOrd="0" destOrd="0" parTransId="{A3938E55-03D0-439E-BC6D-5B93D1170BB3}" sibTransId="{E5355A49-E040-4101-A344-CD39DC340B77}"/>
    <dgm:cxn modelId="{03DE1E6C-F9ED-49AA-AAA0-9EF3E52E12DB}" type="presOf" srcId="{4119D29D-5172-4B57-8944-13869F3C9C47}" destId="{7B4CCC0D-7BA1-44B2-A11F-F28FBD499C97}" srcOrd="0" destOrd="0" presId="urn:microsoft.com/office/officeart/2016/7/layout/VerticalSolidActionList"/>
    <dgm:cxn modelId="{E73F3E6C-5A81-4128-87B0-BB8DDD81B443}" srcId="{7E7B2DF9-21C1-4008-B795-BFDED6F07B0B}" destId="{BB2CFB0C-7C9E-4E44-9D04-D7F75AA436E6}" srcOrd="3" destOrd="0" parTransId="{B5A3405D-E3C6-4CA9-9E47-3766040ED6FB}" sibTransId="{F0C54B9B-E594-43BB-A73C-7BED0D01C941}"/>
    <dgm:cxn modelId="{627E264D-F390-4F14-81DA-29ADF51AE175}" srcId="{BB2CFB0C-7C9E-4E44-9D04-D7F75AA436E6}" destId="{2652CD35-0807-4D1E-BDD2-DFE506B0F32E}" srcOrd="0" destOrd="0" parTransId="{E0925662-E779-4E27-A15F-38AB00B61D6B}" sibTransId="{1F0D1439-DA5C-42C4-8F24-2AAA32D59EC1}"/>
    <dgm:cxn modelId="{37F05C50-6360-4697-8998-7EABE2B2987B}" type="presOf" srcId="{2C674CB4-68CD-4D44-8D40-A7EFAEDEB290}" destId="{231D9AA0-74D9-4C18-A35F-A64CF4F34B29}" srcOrd="0" destOrd="0" presId="urn:microsoft.com/office/officeart/2016/7/layout/VerticalSolidActionList"/>
    <dgm:cxn modelId="{13675E83-ACEF-47F2-904B-1D395764DFA8}" srcId="{2C674CB4-68CD-4D44-8D40-A7EFAEDEB290}" destId="{97CF4CE9-A329-49DB-8F2C-9048966F53C1}" srcOrd="0" destOrd="0" parTransId="{52427430-86D9-4C3E-BB9B-A9351BFF07BF}" sibTransId="{608BEF3B-A7F1-4E86-B4BE-C4770674A6E1}"/>
    <dgm:cxn modelId="{057BB889-F1B7-410B-91A9-399E044A361C}" srcId="{BFE0E902-0903-40ED-96D9-627DF06D5E6F}" destId="{2F43C13B-5526-48D2-A19D-10D22EDCDD26}" srcOrd="0" destOrd="0" parTransId="{7A928A4D-8CAC-40B9-8481-0A8354361CBB}" sibTransId="{6D757BC7-038E-45C0-8552-7A04F4741227}"/>
    <dgm:cxn modelId="{54671D9F-3738-42CB-B376-9C8535CCEAD8}" type="presOf" srcId="{A36A14A2-0DA0-4A08-A730-58195DC17C21}" destId="{CB6085FF-8A40-437B-BFBC-DA624B5A0356}" srcOrd="0" destOrd="0" presId="urn:microsoft.com/office/officeart/2016/7/layout/VerticalSolidActionList"/>
    <dgm:cxn modelId="{F9C31EBE-529A-471D-BAFF-73E1451357E7}" type="presOf" srcId="{97CF4CE9-A329-49DB-8F2C-9048966F53C1}" destId="{793E537C-02B2-4726-9E56-E2B5EC8CF7F0}" srcOrd="0" destOrd="0" presId="urn:microsoft.com/office/officeart/2016/7/layout/VerticalSolidActionList"/>
    <dgm:cxn modelId="{FDCCDCCB-5BF3-42E6-A337-3C863EC5E4E4}" type="presOf" srcId="{BB2CFB0C-7C9E-4E44-9D04-D7F75AA436E6}" destId="{17BB77A4-8B74-470D-AC3D-B9E90D25F803}" srcOrd="0" destOrd="0" presId="urn:microsoft.com/office/officeart/2016/7/layout/VerticalSolidActionList"/>
    <dgm:cxn modelId="{98438DCC-C5D2-4908-A826-375942449F7F}" srcId="{7E7B2DF9-21C1-4008-B795-BFDED6F07B0B}" destId="{BFE0E902-0903-40ED-96D9-627DF06D5E6F}" srcOrd="0" destOrd="0" parTransId="{100410A5-9245-42BB-B796-236AA50AF89D}" sibTransId="{1A4ABA08-9CD3-405C-988A-BFB3011C0140}"/>
    <dgm:cxn modelId="{2457DFCF-2373-44B2-9120-ED28DE9932C7}" srcId="{7E7B2DF9-21C1-4008-B795-BFDED6F07B0B}" destId="{4119D29D-5172-4B57-8944-13869F3C9C47}" srcOrd="2" destOrd="0" parTransId="{8E0A9713-7A0B-4128-B7CF-6553CE27DDF1}" sibTransId="{C91AB00D-1BE0-418D-803C-0F1838BD63CD}"/>
    <dgm:cxn modelId="{C644B3EB-9091-4609-8FD8-7C6CE3966258}" type="presOf" srcId="{2F43C13B-5526-48D2-A19D-10D22EDCDD26}" destId="{B4F05362-3015-4563-B6D4-EC0EA0406D65}" srcOrd="0" destOrd="0" presId="urn:microsoft.com/office/officeart/2016/7/layout/VerticalSolidActionList"/>
    <dgm:cxn modelId="{500523EC-0FEA-4311-ABF6-1865F8DA8B82}" srcId="{7E7B2DF9-21C1-4008-B795-BFDED6F07B0B}" destId="{6B702982-7E54-4CFF-9BD8-8540254E0A2C}" srcOrd="4" destOrd="0" parTransId="{B6A66E68-32B8-4179-8362-1BDB109AE176}" sibTransId="{9B7C3FAD-B904-448B-AB28-A1F94C6CB112}"/>
    <dgm:cxn modelId="{1D1EEB06-1532-4539-83E3-BBE18BE5D94B}" type="presParOf" srcId="{9664D5E2-1985-42C1-A54D-018E6190514F}" destId="{ACC7F544-87C9-4520-A0CE-6F528F14D5AA}" srcOrd="0" destOrd="0" presId="urn:microsoft.com/office/officeart/2016/7/layout/VerticalSolidActionList"/>
    <dgm:cxn modelId="{E6B942DE-B4EA-4415-9B6C-011A25574934}" type="presParOf" srcId="{ACC7F544-87C9-4520-A0CE-6F528F14D5AA}" destId="{5645F298-46CC-4FC7-A5B6-0BC9547B3CD7}" srcOrd="0" destOrd="0" presId="urn:microsoft.com/office/officeart/2016/7/layout/VerticalSolidActionList"/>
    <dgm:cxn modelId="{FBFAD860-FFCC-4427-906E-CB3B38778FED}" type="presParOf" srcId="{ACC7F544-87C9-4520-A0CE-6F528F14D5AA}" destId="{B4F05362-3015-4563-B6D4-EC0EA0406D65}" srcOrd="1" destOrd="0" presId="urn:microsoft.com/office/officeart/2016/7/layout/VerticalSolidActionList"/>
    <dgm:cxn modelId="{C2C9488C-8DE6-4AB5-8AAC-E262FF4393A3}" type="presParOf" srcId="{9664D5E2-1985-42C1-A54D-018E6190514F}" destId="{A6D0EE9F-47FA-4B13-AD0C-613C5EF5B05D}" srcOrd="1" destOrd="0" presId="urn:microsoft.com/office/officeart/2016/7/layout/VerticalSolidActionList"/>
    <dgm:cxn modelId="{4213E4BA-3403-4DA9-9810-C2B96BA3727E}" type="presParOf" srcId="{9664D5E2-1985-42C1-A54D-018E6190514F}" destId="{962E11DC-30B6-43D9-B0A7-8C3A7B915091}" srcOrd="2" destOrd="0" presId="urn:microsoft.com/office/officeart/2016/7/layout/VerticalSolidActionList"/>
    <dgm:cxn modelId="{652CC231-391F-46E3-B2F3-5386D7FA36C9}" type="presParOf" srcId="{962E11DC-30B6-43D9-B0A7-8C3A7B915091}" destId="{231D9AA0-74D9-4C18-A35F-A64CF4F34B29}" srcOrd="0" destOrd="0" presId="urn:microsoft.com/office/officeart/2016/7/layout/VerticalSolidActionList"/>
    <dgm:cxn modelId="{5DDB5C98-DBDA-4B44-BA8A-8A942937BF8B}" type="presParOf" srcId="{962E11DC-30B6-43D9-B0A7-8C3A7B915091}" destId="{793E537C-02B2-4726-9E56-E2B5EC8CF7F0}" srcOrd="1" destOrd="0" presId="urn:microsoft.com/office/officeart/2016/7/layout/VerticalSolidActionList"/>
    <dgm:cxn modelId="{7769E075-5D8B-4F6A-AF18-D7F52B28486D}" type="presParOf" srcId="{9664D5E2-1985-42C1-A54D-018E6190514F}" destId="{42B57B5D-58DB-4FF3-9432-ECD13BD7DCDB}" srcOrd="3" destOrd="0" presId="urn:microsoft.com/office/officeart/2016/7/layout/VerticalSolidActionList"/>
    <dgm:cxn modelId="{68604DE7-9A18-4909-B8E7-D1AD0D3395BF}" type="presParOf" srcId="{9664D5E2-1985-42C1-A54D-018E6190514F}" destId="{5C4AA8B0-C961-4C27-BC4D-76038E40C653}" srcOrd="4" destOrd="0" presId="urn:microsoft.com/office/officeart/2016/7/layout/VerticalSolidActionList"/>
    <dgm:cxn modelId="{4AD5A72C-92B1-4D97-8492-C27000D9F699}" type="presParOf" srcId="{5C4AA8B0-C961-4C27-BC4D-76038E40C653}" destId="{7B4CCC0D-7BA1-44B2-A11F-F28FBD499C97}" srcOrd="0" destOrd="0" presId="urn:microsoft.com/office/officeart/2016/7/layout/VerticalSolidActionList"/>
    <dgm:cxn modelId="{98B8CA28-DCF1-447E-A72D-9A5F24E91439}" type="presParOf" srcId="{5C4AA8B0-C961-4C27-BC4D-76038E40C653}" destId="{CB6085FF-8A40-437B-BFBC-DA624B5A0356}" srcOrd="1" destOrd="0" presId="urn:microsoft.com/office/officeart/2016/7/layout/VerticalSolidActionList"/>
    <dgm:cxn modelId="{23255D50-CBAC-4B61-80DE-F4D0CB4F4D5F}" type="presParOf" srcId="{9664D5E2-1985-42C1-A54D-018E6190514F}" destId="{096C2DB0-5063-4362-A02C-D4F0F17DCA4E}" srcOrd="5" destOrd="0" presId="urn:microsoft.com/office/officeart/2016/7/layout/VerticalSolidActionList"/>
    <dgm:cxn modelId="{3A6E06F5-C81D-427F-BFA2-BC1E88BC747A}" type="presParOf" srcId="{9664D5E2-1985-42C1-A54D-018E6190514F}" destId="{56596148-A169-4DAC-BA7C-5F60F19C7149}" srcOrd="6" destOrd="0" presId="urn:microsoft.com/office/officeart/2016/7/layout/VerticalSolidActionList"/>
    <dgm:cxn modelId="{83C26ACC-CAE8-4E96-8CAA-0F3118B04F5D}" type="presParOf" srcId="{56596148-A169-4DAC-BA7C-5F60F19C7149}" destId="{17BB77A4-8B74-470D-AC3D-B9E90D25F803}" srcOrd="0" destOrd="0" presId="urn:microsoft.com/office/officeart/2016/7/layout/VerticalSolidActionList"/>
    <dgm:cxn modelId="{C863DDBF-69E5-44AD-9E3F-2AFD69DD69FB}" type="presParOf" srcId="{56596148-A169-4DAC-BA7C-5F60F19C7149}" destId="{5AE40BB6-6C22-473D-8300-99990750FDCD}" srcOrd="1" destOrd="0" presId="urn:microsoft.com/office/officeart/2016/7/layout/VerticalSolidActionList"/>
    <dgm:cxn modelId="{E85A6D24-8042-465A-BDF8-9A152CF99F40}" type="presParOf" srcId="{9664D5E2-1985-42C1-A54D-018E6190514F}" destId="{A470CA95-073D-41BB-B0BE-4B41BE8712A8}" srcOrd="7" destOrd="0" presId="urn:microsoft.com/office/officeart/2016/7/layout/VerticalSolidActionList"/>
    <dgm:cxn modelId="{19D33BDF-6D4E-401A-B090-C3F7325CC39E}" type="presParOf" srcId="{9664D5E2-1985-42C1-A54D-018E6190514F}" destId="{03A0D31E-C9D6-4401-BFD5-6C38A22B3728}" srcOrd="8" destOrd="0" presId="urn:microsoft.com/office/officeart/2016/7/layout/VerticalSolidActionList"/>
    <dgm:cxn modelId="{963234CE-B070-4C9E-9F3B-6B0A6FF18B25}" type="presParOf" srcId="{03A0D31E-C9D6-4401-BFD5-6C38A22B3728}" destId="{FAA19297-DC76-4F41-89A6-D9FED8A72B8B}" srcOrd="0" destOrd="0" presId="urn:microsoft.com/office/officeart/2016/7/layout/VerticalSolidActionList"/>
    <dgm:cxn modelId="{88E1AE45-C4F0-4924-9A63-43AED8C5305F}" type="presParOf" srcId="{03A0D31E-C9D6-4401-BFD5-6C38A22B3728}" destId="{F1587F99-5C30-4333-ACE5-A420C656D76B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946AE74-8FCB-4D57-B735-D63DBB1B6927}" type="doc">
      <dgm:prSet loTypeId="urn:microsoft.com/office/officeart/2005/8/layout/default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9212599-5301-4175-86B7-7ACE6A45BA6E}">
      <dgm:prSet/>
      <dgm:spPr/>
      <dgm:t>
        <a:bodyPr/>
        <a:lstStyle/>
        <a:p>
          <a:r>
            <a:rPr lang="en-US"/>
            <a:t>Virtual wards represent a key digital innovation</a:t>
          </a:r>
        </a:p>
      </dgm:t>
    </dgm:pt>
    <dgm:pt modelId="{8D070138-EF8C-4795-ACBF-3E098408A55E}" type="parTrans" cxnId="{CDB7792B-FC18-40AF-9452-04D0BFCF99FE}">
      <dgm:prSet/>
      <dgm:spPr/>
      <dgm:t>
        <a:bodyPr/>
        <a:lstStyle/>
        <a:p>
          <a:endParaRPr lang="en-US"/>
        </a:p>
      </dgm:t>
    </dgm:pt>
    <dgm:pt modelId="{28AE5CBD-AB66-4357-AE5C-13BFB5069AB2}" type="sibTrans" cxnId="{CDB7792B-FC18-40AF-9452-04D0BFCF99FE}">
      <dgm:prSet/>
      <dgm:spPr/>
      <dgm:t>
        <a:bodyPr/>
        <a:lstStyle/>
        <a:p>
          <a:endParaRPr lang="en-US"/>
        </a:p>
      </dgm:t>
    </dgm:pt>
    <dgm:pt modelId="{B7A9D21B-ABF5-4BCA-B1B7-6F7128E75DD5}">
      <dgm:prSet/>
      <dgm:spPr/>
      <dgm:t>
        <a:bodyPr/>
        <a:lstStyle/>
        <a:p>
          <a:r>
            <a:rPr lang="en-US"/>
            <a:t>They can support hospital capacity and patient care at home</a:t>
          </a:r>
        </a:p>
      </dgm:t>
    </dgm:pt>
    <dgm:pt modelId="{D9D7A453-ACF4-4666-9CD8-CCC00BAC2AE9}" type="parTrans" cxnId="{BDD6789B-943B-491A-8725-E77C0B0E679A}">
      <dgm:prSet/>
      <dgm:spPr/>
      <dgm:t>
        <a:bodyPr/>
        <a:lstStyle/>
        <a:p>
          <a:endParaRPr lang="en-US"/>
        </a:p>
      </dgm:t>
    </dgm:pt>
    <dgm:pt modelId="{BC18715A-F9EA-4F0A-9C32-C46CBB627BC4}" type="sibTrans" cxnId="{BDD6789B-943B-491A-8725-E77C0B0E679A}">
      <dgm:prSet/>
      <dgm:spPr/>
      <dgm:t>
        <a:bodyPr/>
        <a:lstStyle/>
        <a:p>
          <a:endParaRPr lang="en-US"/>
        </a:p>
      </dgm:t>
    </dgm:pt>
    <dgm:pt modelId="{C901C19D-D193-461A-BF02-8020DB5A0789}">
      <dgm:prSet/>
      <dgm:spPr/>
      <dgm:t>
        <a:bodyPr/>
        <a:lstStyle/>
        <a:p>
          <a:r>
            <a:rPr lang="en-US"/>
            <a:t>However they are not a universal solution</a:t>
          </a:r>
        </a:p>
      </dgm:t>
    </dgm:pt>
    <dgm:pt modelId="{1FBDD7F1-8996-4E5B-A4DF-869B14D1824E}" type="parTrans" cxnId="{DCFD4ABE-AEB6-4E9E-A847-F1519B1079C2}">
      <dgm:prSet/>
      <dgm:spPr/>
      <dgm:t>
        <a:bodyPr/>
        <a:lstStyle/>
        <a:p>
          <a:endParaRPr lang="en-US"/>
        </a:p>
      </dgm:t>
    </dgm:pt>
    <dgm:pt modelId="{7DAC9FA2-725A-4102-B769-6DFF1F5154D3}" type="sibTrans" cxnId="{DCFD4ABE-AEB6-4E9E-A847-F1519B1079C2}">
      <dgm:prSet/>
      <dgm:spPr/>
      <dgm:t>
        <a:bodyPr/>
        <a:lstStyle/>
        <a:p>
          <a:endParaRPr lang="en-US"/>
        </a:p>
      </dgm:t>
    </dgm:pt>
    <dgm:pt modelId="{06B81C80-2EA0-4896-8FC6-D134E934BFC2}">
      <dgm:prSet/>
      <dgm:spPr/>
      <dgm:t>
        <a:bodyPr/>
        <a:lstStyle/>
        <a:p>
          <a:r>
            <a:rPr lang="en-US"/>
            <a:t>Workforce pressures and digital inequality remain key challenges</a:t>
          </a:r>
        </a:p>
      </dgm:t>
    </dgm:pt>
    <dgm:pt modelId="{DA1199BC-B8BC-481B-9F7C-4557D1F4DDA8}" type="parTrans" cxnId="{7E5A35D2-01E5-4F74-BE5E-3DD66CC9CD25}">
      <dgm:prSet/>
      <dgm:spPr/>
      <dgm:t>
        <a:bodyPr/>
        <a:lstStyle/>
        <a:p>
          <a:endParaRPr lang="en-US"/>
        </a:p>
      </dgm:t>
    </dgm:pt>
    <dgm:pt modelId="{E6EB3893-80EC-4F96-A891-6C7FEDD4CA92}" type="sibTrans" cxnId="{7E5A35D2-01E5-4F74-BE5E-3DD66CC9CD25}">
      <dgm:prSet/>
      <dgm:spPr/>
      <dgm:t>
        <a:bodyPr/>
        <a:lstStyle/>
        <a:p>
          <a:endParaRPr lang="en-US"/>
        </a:p>
      </dgm:t>
    </dgm:pt>
    <dgm:pt modelId="{11D8A582-2F6F-4DB8-A871-6FDC54D654FF}">
      <dgm:prSet/>
      <dgm:spPr/>
      <dgm:t>
        <a:bodyPr/>
        <a:lstStyle/>
        <a:p>
          <a:r>
            <a:rPr lang="en-US"/>
            <a:t>Careful implementation and evaluation are essential</a:t>
          </a:r>
        </a:p>
      </dgm:t>
    </dgm:pt>
    <dgm:pt modelId="{37FA02A5-07A9-4200-9760-5BAFAAAFBC66}" type="parTrans" cxnId="{6FDB2406-3ED8-4892-B0FB-07EC2293D596}">
      <dgm:prSet/>
      <dgm:spPr/>
      <dgm:t>
        <a:bodyPr/>
        <a:lstStyle/>
        <a:p>
          <a:endParaRPr lang="en-US"/>
        </a:p>
      </dgm:t>
    </dgm:pt>
    <dgm:pt modelId="{4170439E-BCCB-4215-8B00-3B8CA4A8185E}" type="sibTrans" cxnId="{6FDB2406-3ED8-4892-B0FB-07EC2293D596}">
      <dgm:prSet/>
      <dgm:spPr/>
      <dgm:t>
        <a:bodyPr/>
        <a:lstStyle/>
        <a:p>
          <a:endParaRPr lang="en-US"/>
        </a:p>
      </dgm:t>
    </dgm:pt>
    <dgm:pt modelId="{E1C696F6-C6C2-4188-86D2-CAD49424886E}" type="pres">
      <dgm:prSet presAssocID="{5946AE74-8FCB-4D57-B735-D63DBB1B6927}" presName="diagram" presStyleCnt="0">
        <dgm:presLayoutVars>
          <dgm:dir/>
          <dgm:resizeHandles val="exact"/>
        </dgm:presLayoutVars>
      </dgm:prSet>
      <dgm:spPr/>
    </dgm:pt>
    <dgm:pt modelId="{737A988B-98F5-4D70-B53B-B1036BE1BF6E}" type="pres">
      <dgm:prSet presAssocID="{F9212599-5301-4175-86B7-7ACE6A45BA6E}" presName="node" presStyleLbl="node1" presStyleIdx="0" presStyleCnt="5">
        <dgm:presLayoutVars>
          <dgm:bulletEnabled val="1"/>
        </dgm:presLayoutVars>
      </dgm:prSet>
      <dgm:spPr/>
    </dgm:pt>
    <dgm:pt modelId="{61D6BF07-5293-4143-88AF-DAD4791AD546}" type="pres">
      <dgm:prSet presAssocID="{28AE5CBD-AB66-4357-AE5C-13BFB5069AB2}" presName="sibTrans" presStyleCnt="0"/>
      <dgm:spPr/>
    </dgm:pt>
    <dgm:pt modelId="{5378E3E5-01C7-420B-A090-6271E2066ADF}" type="pres">
      <dgm:prSet presAssocID="{B7A9D21B-ABF5-4BCA-B1B7-6F7128E75DD5}" presName="node" presStyleLbl="node1" presStyleIdx="1" presStyleCnt="5">
        <dgm:presLayoutVars>
          <dgm:bulletEnabled val="1"/>
        </dgm:presLayoutVars>
      </dgm:prSet>
      <dgm:spPr/>
    </dgm:pt>
    <dgm:pt modelId="{96B89122-38B3-47FA-9238-98EE5EB20A86}" type="pres">
      <dgm:prSet presAssocID="{BC18715A-F9EA-4F0A-9C32-C46CBB627BC4}" presName="sibTrans" presStyleCnt="0"/>
      <dgm:spPr/>
    </dgm:pt>
    <dgm:pt modelId="{A05AD470-BD90-411E-B12E-8EBBEE8C9513}" type="pres">
      <dgm:prSet presAssocID="{C901C19D-D193-461A-BF02-8020DB5A0789}" presName="node" presStyleLbl="node1" presStyleIdx="2" presStyleCnt="5">
        <dgm:presLayoutVars>
          <dgm:bulletEnabled val="1"/>
        </dgm:presLayoutVars>
      </dgm:prSet>
      <dgm:spPr/>
    </dgm:pt>
    <dgm:pt modelId="{04525057-0402-4074-AA06-C273BD0AC39D}" type="pres">
      <dgm:prSet presAssocID="{7DAC9FA2-725A-4102-B769-6DFF1F5154D3}" presName="sibTrans" presStyleCnt="0"/>
      <dgm:spPr/>
    </dgm:pt>
    <dgm:pt modelId="{0ECCFB01-9884-4CA3-A4D5-818E66A3A0AE}" type="pres">
      <dgm:prSet presAssocID="{06B81C80-2EA0-4896-8FC6-D134E934BFC2}" presName="node" presStyleLbl="node1" presStyleIdx="3" presStyleCnt="5">
        <dgm:presLayoutVars>
          <dgm:bulletEnabled val="1"/>
        </dgm:presLayoutVars>
      </dgm:prSet>
      <dgm:spPr/>
    </dgm:pt>
    <dgm:pt modelId="{8EF9553D-1154-45EC-8F21-DFBBCA28ED03}" type="pres">
      <dgm:prSet presAssocID="{E6EB3893-80EC-4F96-A891-6C7FEDD4CA92}" presName="sibTrans" presStyleCnt="0"/>
      <dgm:spPr/>
    </dgm:pt>
    <dgm:pt modelId="{EE0552D0-9423-41CF-82FA-D781DD308601}" type="pres">
      <dgm:prSet presAssocID="{11D8A582-2F6F-4DB8-A871-6FDC54D654FF}" presName="node" presStyleLbl="node1" presStyleIdx="4" presStyleCnt="5">
        <dgm:presLayoutVars>
          <dgm:bulletEnabled val="1"/>
        </dgm:presLayoutVars>
      </dgm:prSet>
      <dgm:spPr/>
    </dgm:pt>
  </dgm:ptLst>
  <dgm:cxnLst>
    <dgm:cxn modelId="{6FDB2406-3ED8-4892-B0FB-07EC2293D596}" srcId="{5946AE74-8FCB-4D57-B735-D63DBB1B6927}" destId="{11D8A582-2F6F-4DB8-A871-6FDC54D654FF}" srcOrd="4" destOrd="0" parTransId="{37FA02A5-07A9-4200-9760-5BAFAAAFBC66}" sibTransId="{4170439E-BCCB-4215-8B00-3B8CA4A8185E}"/>
    <dgm:cxn modelId="{348BB816-F3B0-48D9-A89A-3218C2E7AAFE}" type="presOf" srcId="{06B81C80-2EA0-4896-8FC6-D134E934BFC2}" destId="{0ECCFB01-9884-4CA3-A4D5-818E66A3A0AE}" srcOrd="0" destOrd="0" presId="urn:microsoft.com/office/officeart/2005/8/layout/default"/>
    <dgm:cxn modelId="{CDB7792B-FC18-40AF-9452-04D0BFCF99FE}" srcId="{5946AE74-8FCB-4D57-B735-D63DBB1B6927}" destId="{F9212599-5301-4175-86B7-7ACE6A45BA6E}" srcOrd="0" destOrd="0" parTransId="{8D070138-EF8C-4795-ACBF-3E098408A55E}" sibTransId="{28AE5CBD-AB66-4357-AE5C-13BFB5069AB2}"/>
    <dgm:cxn modelId="{77545E31-99AB-4763-BD21-BD029705499D}" type="presOf" srcId="{5946AE74-8FCB-4D57-B735-D63DBB1B6927}" destId="{E1C696F6-C6C2-4188-86D2-CAD49424886E}" srcOrd="0" destOrd="0" presId="urn:microsoft.com/office/officeart/2005/8/layout/default"/>
    <dgm:cxn modelId="{7AFDB15F-F666-4675-A34A-447DCAB15105}" type="presOf" srcId="{11D8A582-2F6F-4DB8-A871-6FDC54D654FF}" destId="{EE0552D0-9423-41CF-82FA-D781DD308601}" srcOrd="0" destOrd="0" presId="urn:microsoft.com/office/officeart/2005/8/layout/default"/>
    <dgm:cxn modelId="{2A4E0A68-04F0-4FED-BB11-F7419A1C741B}" type="presOf" srcId="{F9212599-5301-4175-86B7-7ACE6A45BA6E}" destId="{737A988B-98F5-4D70-B53B-B1036BE1BF6E}" srcOrd="0" destOrd="0" presId="urn:microsoft.com/office/officeart/2005/8/layout/default"/>
    <dgm:cxn modelId="{BDD6789B-943B-491A-8725-E77C0B0E679A}" srcId="{5946AE74-8FCB-4D57-B735-D63DBB1B6927}" destId="{B7A9D21B-ABF5-4BCA-B1B7-6F7128E75DD5}" srcOrd="1" destOrd="0" parTransId="{D9D7A453-ACF4-4666-9CD8-CCC00BAC2AE9}" sibTransId="{BC18715A-F9EA-4F0A-9C32-C46CBB627BC4}"/>
    <dgm:cxn modelId="{DCFD4ABE-AEB6-4E9E-A847-F1519B1079C2}" srcId="{5946AE74-8FCB-4D57-B735-D63DBB1B6927}" destId="{C901C19D-D193-461A-BF02-8020DB5A0789}" srcOrd="2" destOrd="0" parTransId="{1FBDD7F1-8996-4E5B-A4DF-869B14D1824E}" sibTransId="{7DAC9FA2-725A-4102-B769-6DFF1F5154D3}"/>
    <dgm:cxn modelId="{038CADC6-93BD-4664-BF4A-946A21B47959}" type="presOf" srcId="{B7A9D21B-ABF5-4BCA-B1B7-6F7128E75DD5}" destId="{5378E3E5-01C7-420B-A090-6271E2066ADF}" srcOrd="0" destOrd="0" presId="urn:microsoft.com/office/officeart/2005/8/layout/default"/>
    <dgm:cxn modelId="{7E5A35D2-01E5-4F74-BE5E-3DD66CC9CD25}" srcId="{5946AE74-8FCB-4D57-B735-D63DBB1B6927}" destId="{06B81C80-2EA0-4896-8FC6-D134E934BFC2}" srcOrd="3" destOrd="0" parTransId="{DA1199BC-B8BC-481B-9F7C-4557D1F4DDA8}" sibTransId="{E6EB3893-80EC-4F96-A891-6C7FEDD4CA92}"/>
    <dgm:cxn modelId="{8EE9CCD2-11A6-431B-9EEA-D06DA2858ACC}" type="presOf" srcId="{C901C19D-D193-461A-BF02-8020DB5A0789}" destId="{A05AD470-BD90-411E-B12E-8EBBEE8C9513}" srcOrd="0" destOrd="0" presId="urn:microsoft.com/office/officeart/2005/8/layout/default"/>
    <dgm:cxn modelId="{6B9666BE-1333-4C70-B2E4-BF113041B339}" type="presParOf" srcId="{E1C696F6-C6C2-4188-86D2-CAD49424886E}" destId="{737A988B-98F5-4D70-B53B-B1036BE1BF6E}" srcOrd="0" destOrd="0" presId="urn:microsoft.com/office/officeart/2005/8/layout/default"/>
    <dgm:cxn modelId="{3F675242-6B5C-41F9-86E5-E1AB7B02DC5B}" type="presParOf" srcId="{E1C696F6-C6C2-4188-86D2-CAD49424886E}" destId="{61D6BF07-5293-4143-88AF-DAD4791AD546}" srcOrd="1" destOrd="0" presId="urn:microsoft.com/office/officeart/2005/8/layout/default"/>
    <dgm:cxn modelId="{D614E8EF-DB11-4938-A071-ECC011DB5823}" type="presParOf" srcId="{E1C696F6-C6C2-4188-86D2-CAD49424886E}" destId="{5378E3E5-01C7-420B-A090-6271E2066ADF}" srcOrd="2" destOrd="0" presId="urn:microsoft.com/office/officeart/2005/8/layout/default"/>
    <dgm:cxn modelId="{8957617F-531F-4DC0-8340-1564AA417923}" type="presParOf" srcId="{E1C696F6-C6C2-4188-86D2-CAD49424886E}" destId="{96B89122-38B3-47FA-9238-98EE5EB20A86}" srcOrd="3" destOrd="0" presId="urn:microsoft.com/office/officeart/2005/8/layout/default"/>
    <dgm:cxn modelId="{0DBD5415-CE3D-4F84-86F4-8D2AE62293EC}" type="presParOf" srcId="{E1C696F6-C6C2-4188-86D2-CAD49424886E}" destId="{A05AD470-BD90-411E-B12E-8EBBEE8C9513}" srcOrd="4" destOrd="0" presId="urn:microsoft.com/office/officeart/2005/8/layout/default"/>
    <dgm:cxn modelId="{7DBC7A54-19E8-4493-96C9-85525E5F0503}" type="presParOf" srcId="{E1C696F6-C6C2-4188-86D2-CAD49424886E}" destId="{04525057-0402-4074-AA06-C273BD0AC39D}" srcOrd="5" destOrd="0" presId="urn:microsoft.com/office/officeart/2005/8/layout/default"/>
    <dgm:cxn modelId="{22A0E1CD-5ADF-4ABC-8DDF-222A0DE31899}" type="presParOf" srcId="{E1C696F6-C6C2-4188-86D2-CAD49424886E}" destId="{0ECCFB01-9884-4CA3-A4D5-818E66A3A0AE}" srcOrd="6" destOrd="0" presId="urn:microsoft.com/office/officeart/2005/8/layout/default"/>
    <dgm:cxn modelId="{8718C1D0-EA28-49AF-BBB9-EE0A8C34DA6E}" type="presParOf" srcId="{E1C696F6-C6C2-4188-86D2-CAD49424886E}" destId="{8EF9553D-1154-45EC-8F21-DFBBCA28ED03}" srcOrd="7" destOrd="0" presId="urn:microsoft.com/office/officeart/2005/8/layout/default"/>
    <dgm:cxn modelId="{5E13FDCE-E621-4523-B306-8B6EEEDA36F0}" type="presParOf" srcId="{E1C696F6-C6C2-4188-86D2-CAD49424886E}" destId="{EE0552D0-9423-41CF-82FA-D781DD308601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3A68C5-4549-4C42-A01E-0EB6D556F52C}">
      <dsp:nvSpPr>
        <dsp:cNvPr id="0" name=""/>
        <dsp:cNvSpPr/>
      </dsp:nvSpPr>
      <dsp:spPr>
        <a:xfrm>
          <a:off x="0" y="365340"/>
          <a:ext cx="5175384" cy="23552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Critical Review: Workforce, Service Delivery, Patient Experience and Community Impact</a:t>
          </a:r>
        </a:p>
      </dsp:txBody>
      <dsp:txXfrm>
        <a:off x="114972" y="480312"/>
        <a:ext cx="4945440" cy="2125266"/>
      </dsp:txXfrm>
    </dsp:sp>
    <dsp:sp modelId="{FCA9DB46-7617-484B-AC8F-3C09B92417E3}">
      <dsp:nvSpPr>
        <dsp:cNvPr id="0" name=""/>
        <dsp:cNvSpPr/>
      </dsp:nvSpPr>
      <dsp:spPr>
        <a:xfrm>
          <a:off x="0" y="2815590"/>
          <a:ext cx="5175384" cy="235521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15 Minute Presentation</a:t>
          </a:r>
        </a:p>
      </dsp:txBody>
      <dsp:txXfrm>
        <a:off x="114972" y="2930562"/>
        <a:ext cx="4945440" cy="21252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2F0453-849E-48F1-AF2A-7E56421FDFF8}">
      <dsp:nvSpPr>
        <dsp:cNvPr id="0" name=""/>
        <dsp:cNvSpPr/>
      </dsp:nvSpPr>
      <dsp:spPr>
        <a:xfrm rot="5400000">
          <a:off x="1981050" y="572139"/>
          <a:ext cx="1301096" cy="1131954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Digital innovation is increasingly used to address NHS pressures</a:t>
          </a:r>
        </a:p>
      </dsp:txBody>
      <dsp:txXfrm rot="-5400000">
        <a:off x="2242017" y="690322"/>
        <a:ext cx="779162" cy="895588"/>
      </dsp:txXfrm>
    </dsp:sp>
    <dsp:sp modelId="{97225B54-07F4-43E6-BEED-F8D5221496DF}">
      <dsp:nvSpPr>
        <dsp:cNvPr id="0" name=""/>
        <dsp:cNvSpPr/>
      </dsp:nvSpPr>
      <dsp:spPr>
        <a:xfrm>
          <a:off x="3231924" y="747787"/>
          <a:ext cx="1452024" cy="7806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F19D74-3A30-48D0-8953-5F1EBB422935}">
      <dsp:nvSpPr>
        <dsp:cNvPr id="0" name=""/>
        <dsp:cNvSpPr/>
      </dsp:nvSpPr>
      <dsp:spPr>
        <a:xfrm rot="5400000">
          <a:off x="758539" y="572139"/>
          <a:ext cx="1301096" cy="1131954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-1419125"/>
            <a:satOff val="5687"/>
            <a:lumOff val="123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1019506" y="690322"/>
        <a:ext cx="779162" cy="895588"/>
      </dsp:txXfrm>
    </dsp:sp>
    <dsp:sp modelId="{1547E8BD-1560-4C4B-857A-80F09C6AD5F2}">
      <dsp:nvSpPr>
        <dsp:cNvPr id="0" name=""/>
        <dsp:cNvSpPr/>
      </dsp:nvSpPr>
      <dsp:spPr>
        <a:xfrm rot="5400000">
          <a:off x="1367452" y="1676510"/>
          <a:ext cx="1301096" cy="1131954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-2838251"/>
            <a:satOff val="11375"/>
            <a:lumOff val="246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Challenges include rising demand, staff shortages and hospital capacity</a:t>
          </a:r>
        </a:p>
      </dsp:txBody>
      <dsp:txXfrm rot="-5400000">
        <a:off x="1628419" y="1794693"/>
        <a:ext cx="779162" cy="895588"/>
      </dsp:txXfrm>
    </dsp:sp>
    <dsp:sp modelId="{4E60BCF5-511F-4A6A-88BA-F6D591A10797}">
      <dsp:nvSpPr>
        <dsp:cNvPr id="0" name=""/>
        <dsp:cNvSpPr/>
      </dsp:nvSpPr>
      <dsp:spPr>
        <a:xfrm>
          <a:off x="0" y="1852158"/>
          <a:ext cx="1405184" cy="7806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8B23F7-EED3-4D1A-92D6-C3AFD7924BC5}">
      <dsp:nvSpPr>
        <dsp:cNvPr id="0" name=""/>
        <dsp:cNvSpPr/>
      </dsp:nvSpPr>
      <dsp:spPr>
        <a:xfrm rot="5400000">
          <a:off x="2589963" y="1676510"/>
          <a:ext cx="1301096" cy="1131954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-4257376"/>
            <a:satOff val="17062"/>
            <a:lumOff val="36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2850930" y="1794693"/>
        <a:ext cx="779162" cy="895588"/>
      </dsp:txXfrm>
    </dsp:sp>
    <dsp:sp modelId="{99A80AC1-DA8A-47FE-8F83-21C635FB2947}">
      <dsp:nvSpPr>
        <dsp:cNvPr id="0" name=""/>
        <dsp:cNvSpPr/>
      </dsp:nvSpPr>
      <dsp:spPr>
        <a:xfrm rot="5400000">
          <a:off x="1981050" y="2780881"/>
          <a:ext cx="1301096" cy="1131954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-5676501"/>
            <a:satOff val="22749"/>
            <a:lumOff val="49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Virtual wards allow hospital‑level care in patients’ homes</a:t>
          </a:r>
        </a:p>
      </dsp:txBody>
      <dsp:txXfrm rot="-5400000">
        <a:off x="2242017" y="2899064"/>
        <a:ext cx="779162" cy="895588"/>
      </dsp:txXfrm>
    </dsp:sp>
    <dsp:sp modelId="{F3BC6E4A-BD5D-4639-BCF7-342830758D81}">
      <dsp:nvSpPr>
        <dsp:cNvPr id="0" name=""/>
        <dsp:cNvSpPr/>
      </dsp:nvSpPr>
      <dsp:spPr>
        <a:xfrm>
          <a:off x="3231924" y="2956529"/>
          <a:ext cx="1452024" cy="7806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5F83826-0BAC-4F01-B6C7-88D96BB6011E}">
      <dsp:nvSpPr>
        <dsp:cNvPr id="0" name=""/>
        <dsp:cNvSpPr/>
      </dsp:nvSpPr>
      <dsp:spPr>
        <a:xfrm rot="5400000">
          <a:off x="758539" y="2780881"/>
          <a:ext cx="1301096" cy="1131954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-7095626"/>
            <a:satOff val="28436"/>
            <a:lumOff val="616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1019506" y="2899064"/>
        <a:ext cx="779162" cy="895588"/>
      </dsp:txXfrm>
    </dsp:sp>
    <dsp:sp modelId="{9853D14C-A684-4D08-8F82-2884A7385012}">
      <dsp:nvSpPr>
        <dsp:cNvPr id="0" name=""/>
        <dsp:cNvSpPr/>
      </dsp:nvSpPr>
      <dsp:spPr>
        <a:xfrm rot="5400000">
          <a:off x="1367452" y="3885252"/>
          <a:ext cx="1301096" cy="1131954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-8514751"/>
            <a:satOff val="34124"/>
            <a:lumOff val="739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NHS England achieved 10,000 virtual ward beds in 2023</a:t>
          </a:r>
        </a:p>
      </dsp:txBody>
      <dsp:txXfrm rot="-5400000">
        <a:off x="1628419" y="4003435"/>
        <a:ext cx="779162" cy="895588"/>
      </dsp:txXfrm>
    </dsp:sp>
    <dsp:sp modelId="{2C45B911-9BCF-47FB-965A-0F20FF6A9DFD}">
      <dsp:nvSpPr>
        <dsp:cNvPr id="0" name=""/>
        <dsp:cNvSpPr/>
      </dsp:nvSpPr>
      <dsp:spPr>
        <a:xfrm>
          <a:off x="0" y="4060901"/>
          <a:ext cx="1405184" cy="7806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80E97F-5E16-4E1E-B5F2-03592FFB187C}">
      <dsp:nvSpPr>
        <dsp:cNvPr id="0" name=""/>
        <dsp:cNvSpPr/>
      </dsp:nvSpPr>
      <dsp:spPr>
        <a:xfrm rot="5400000">
          <a:off x="2589963" y="3885252"/>
          <a:ext cx="1301096" cy="1131954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2850930" y="4003435"/>
        <a:ext cx="779162" cy="8955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B19E24-4104-437D-98DD-0DD8398B090E}">
      <dsp:nvSpPr>
        <dsp:cNvPr id="0" name=""/>
        <dsp:cNvSpPr/>
      </dsp:nvSpPr>
      <dsp:spPr>
        <a:xfrm>
          <a:off x="0" y="231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75A16A-7F55-415E-BB02-7B1AFAA2C05E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FABF19-C7AD-43BD-9B62-96AFE6AE4652}">
      <dsp:nvSpPr>
        <dsp:cNvPr id="0" name=""/>
        <dsp:cNvSpPr/>
      </dsp:nvSpPr>
      <dsp:spPr>
        <a:xfrm>
          <a:off x="1357965" y="231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Hospital‑level care delivered at home</a:t>
          </a:r>
        </a:p>
      </dsp:txBody>
      <dsp:txXfrm>
        <a:off x="1357965" y="2319"/>
        <a:ext cx="3325983" cy="1175727"/>
      </dsp:txXfrm>
    </dsp:sp>
    <dsp:sp modelId="{D0CAB477-51C2-4A64-ADC5-D4631221ADB5}">
      <dsp:nvSpPr>
        <dsp:cNvPr id="0" name=""/>
        <dsp:cNvSpPr/>
      </dsp:nvSpPr>
      <dsp:spPr>
        <a:xfrm>
          <a:off x="0" y="147197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450173-63C0-446C-B3B5-AD92C6433A21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68BED2-2EC0-47D1-9C1B-EEB2F8A1118B}">
      <dsp:nvSpPr>
        <dsp:cNvPr id="0" name=""/>
        <dsp:cNvSpPr/>
      </dsp:nvSpPr>
      <dsp:spPr>
        <a:xfrm>
          <a:off x="1357965" y="147197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Remote monitoring devices track patient observations</a:t>
          </a:r>
        </a:p>
      </dsp:txBody>
      <dsp:txXfrm>
        <a:off x="1357965" y="1471979"/>
        <a:ext cx="3325983" cy="1175727"/>
      </dsp:txXfrm>
    </dsp:sp>
    <dsp:sp modelId="{00662F03-26D4-4481-862F-5FA8A304ACF5}">
      <dsp:nvSpPr>
        <dsp:cNvPr id="0" name=""/>
        <dsp:cNvSpPr/>
      </dsp:nvSpPr>
      <dsp:spPr>
        <a:xfrm>
          <a:off x="0" y="294163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596A5C-C088-4393-9F19-7166D357977A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EDADF9-8832-4363-835B-A253FEC49011}">
      <dsp:nvSpPr>
        <dsp:cNvPr id="0" name=""/>
        <dsp:cNvSpPr/>
      </dsp:nvSpPr>
      <dsp:spPr>
        <a:xfrm>
          <a:off x="1357965" y="294163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Digital dashboards used by clinical teams</a:t>
          </a:r>
        </a:p>
      </dsp:txBody>
      <dsp:txXfrm>
        <a:off x="1357965" y="2941639"/>
        <a:ext cx="3325983" cy="1175727"/>
      </dsp:txXfrm>
    </dsp:sp>
    <dsp:sp modelId="{2AA8FF13-1804-45B3-9C49-9F332833A81C}">
      <dsp:nvSpPr>
        <dsp:cNvPr id="0" name=""/>
        <dsp:cNvSpPr/>
      </dsp:nvSpPr>
      <dsp:spPr>
        <a:xfrm>
          <a:off x="0" y="441129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556390-AFBF-4F3E-8ED4-C2CB2A313303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87B089-52EF-4438-A943-472602E1CDB4}">
      <dsp:nvSpPr>
        <dsp:cNvPr id="0" name=""/>
        <dsp:cNvSpPr/>
      </dsp:nvSpPr>
      <dsp:spPr>
        <a:xfrm>
          <a:off x="1357965" y="441129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Virtual consultations with multidisciplinary teams</a:t>
          </a:r>
        </a:p>
      </dsp:txBody>
      <dsp:txXfrm>
        <a:off x="1357965" y="4411299"/>
        <a:ext cx="3325983" cy="117572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0CB5C0-A355-465F-AB3A-0C4C2FE87235}">
      <dsp:nvSpPr>
        <dsp:cNvPr id="0" name=""/>
        <dsp:cNvSpPr/>
      </dsp:nvSpPr>
      <dsp:spPr>
        <a:xfrm>
          <a:off x="0" y="110513"/>
          <a:ext cx="4683949" cy="12729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Supported by NHS England and DHSC</a:t>
          </a:r>
        </a:p>
      </dsp:txBody>
      <dsp:txXfrm>
        <a:off x="62141" y="172654"/>
        <a:ext cx="4559667" cy="1148678"/>
      </dsp:txXfrm>
    </dsp:sp>
    <dsp:sp modelId="{263B4F59-F955-4641-BF04-F635C7354F56}">
      <dsp:nvSpPr>
        <dsp:cNvPr id="0" name=""/>
        <dsp:cNvSpPr/>
      </dsp:nvSpPr>
      <dsp:spPr>
        <a:xfrm>
          <a:off x="0" y="1475633"/>
          <a:ext cx="4683949" cy="1272960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Linked to NHS Long Term Plan goals</a:t>
          </a:r>
        </a:p>
      </dsp:txBody>
      <dsp:txXfrm>
        <a:off x="62141" y="1537774"/>
        <a:ext cx="4559667" cy="1148678"/>
      </dsp:txXfrm>
    </dsp:sp>
    <dsp:sp modelId="{DB66A7D8-EDD8-43B4-BA96-0CCE2E5948DC}">
      <dsp:nvSpPr>
        <dsp:cNvPr id="0" name=""/>
        <dsp:cNvSpPr/>
      </dsp:nvSpPr>
      <dsp:spPr>
        <a:xfrm>
          <a:off x="0" y="2840753"/>
          <a:ext cx="4683949" cy="1272960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Encourages care closer to home</a:t>
          </a:r>
        </a:p>
      </dsp:txBody>
      <dsp:txXfrm>
        <a:off x="62141" y="2902894"/>
        <a:ext cx="4559667" cy="1148678"/>
      </dsp:txXfrm>
    </dsp:sp>
    <dsp:sp modelId="{9E77404B-1B43-49EB-BFB3-9166CB40EE60}">
      <dsp:nvSpPr>
        <dsp:cNvPr id="0" name=""/>
        <dsp:cNvSpPr/>
      </dsp:nvSpPr>
      <dsp:spPr>
        <a:xfrm>
          <a:off x="0" y="4205873"/>
          <a:ext cx="4683949" cy="127296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Expansion accelerated after COVID‑19 pandemic</a:t>
          </a:r>
        </a:p>
      </dsp:txBody>
      <dsp:txXfrm>
        <a:off x="62141" y="4268014"/>
        <a:ext cx="4559667" cy="114867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66AEC0-260A-44D5-8050-4CF583B50283}">
      <dsp:nvSpPr>
        <dsp:cNvPr id="0" name=""/>
        <dsp:cNvSpPr/>
      </dsp:nvSpPr>
      <dsp:spPr>
        <a:xfrm>
          <a:off x="0" y="231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E984D5-09B2-4491-8CC2-300FD64CDAB4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36F73F-DAEA-46D8-B447-2333CD73359F}">
      <dsp:nvSpPr>
        <dsp:cNvPr id="0" name=""/>
        <dsp:cNvSpPr/>
      </dsp:nvSpPr>
      <dsp:spPr>
        <a:xfrm>
          <a:off x="1357965" y="231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Expanded roles for nurses and allied professionals</a:t>
          </a:r>
        </a:p>
      </dsp:txBody>
      <dsp:txXfrm>
        <a:off x="1357965" y="2319"/>
        <a:ext cx="3325983" cy="1175727"/>
      </dsp:txXfrm>
    </dsp:sp>
    <dsp:sp modelId="{D70C0F86-A4EA-47E6-824F-97B2F26A0585}">
      <dsp:nvSpPr>
        <dsp:cNvPr id="0" name=""/>
        <dsp:cNvSpPr/>
      </dsp:nvSpPr>
      <dsp:spPr>
        <a:xfrm>
          <a:off x="0" y="147197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79FAD7-8D8F-49E4-8521-0526A8CD4384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D0EEAA-BC08-44DB-B057-7B399F8E8671}">
      <dsp:nvSpPr>
        <dsp:cNvPr id="0" name=""/>
        <dsp:cNvSpPr/>
      </dsp:nvSpPr>
      <dsp:spPr>
        <a:xfrm>
          <a:off x="1357965" y="147197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Remote monitoring and interpreting digital data</a:t>
          </a:r>
        </a:p>
      </dsp:txBody>
      <dsp:txXfrm>
        <a:off x="1357965" y="1471979"/>
        <a:ext cx="3325983" cy="1175727"/>
      </dsp:txXfrm>
    </dsp:sp>
    <dsp:sp modelId="{7B1A22C1-40F7-413A-BEA7-9FE3CD1A66FC}">
      <dsp:nvSpPr>
        <dsp:cNvPr id="0" name=""/>
        <dsp:cNvSpPr/>
      </dsp:nvSpPr>
      <dsp:spPr>
        <a:xfrm>
          <a:off x="0" y="294163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2F4764-ED4E-4D31-A0C0-7F8F4C72E5B3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F1C527-9D90-48C8-8E68-BB3A4290C1D7}">
      <dsp:nvSpPr>
        <dsp:cNvPr id="0" name=""/>
        <dsp:cNvSpPr/>
      </dsp:nvSpPr>
      <dsp:spPr>
        <a:xfrm>
          <a:off x="1357965" y="294163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Clinical escalation decisions made remotely</a:t>
          </a:r>
        </a:p>
      </dsp:txBody>
      <dsp:txXfrm>
        <a:off x="1357965" y="2941639"/>
        <a:ext cx="3325983" cy="1175727"/>
      </dsp:txXfrm>
    </dsp:sp>
    <dsp:sp modelId="{05DCFAD7-EF20-4E5E-9507-FCAC1628F651}">
      <dsp:nvSpPr>
        <dsp:cNvPr id="0" name=""/>
        <dsp:cNvSpPr/>
      </dsp:nvSpPr>
      <dsp:spPr>
        <a:xfrm>
          <a:off x="0" y="441129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7C1554-7659-45E8-9474-6981152EC69D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CFD13E-00BD-4CEC-BCDC-4B011848D3AD}">
      <dsp:nvSpPr>
        <dsp:cNvPr id="0" name=""/>
        <dsp:cNvSpPr/>
      </dsp:nvSpPr>
      <dsp:spPr>
        <a:xfrm>
          <a:off x="1357965" y="441129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Requires new digital skills and training</a:t>
          </a:r>
        </a:p>
      </dsp:txBody>
      <dsp:txXfrm>
        <a:off x="1357965" y="4411299"/>
        <a:ext cx="3325983" cy="117572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DB9B51-E725-49BC-9DB4-27D1ED1A0566}">
      <dsp:nvSpPr>
        <dsp:cNvPr id="0" name=""/>
        <dsp:cNvSpPr/>
      </dsp:nvSpPr>
      <dsp:spPr>
        <a:xfrm>
          <a:off x="429570" y="472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Benefits: improved patient flow and earlier discharge</a:t>
          </a:r>
        </a:p>
      </dsp:txBody>
      <dsp:txXfrm>
        <a:off x="429570" y="472"/>
        <a:ext cx="3346456" cy="2007873"/>
      </dsp:txXfrm>
    </dsp:sp>
    <dsp:sp modelId="{6144BA48-4A89-4FF8-9BC7-21662EFA1404}">
      <dsp:nvSpPr>
        <dsp:cNvPr id="0" name=""/>
        <dsp:cNvSpPr/>
      </dsp:nvSpPr>
      <dsp:spPr>
        <a:xfrm>
          <a:off x="4110672" y="472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1560506"/>
                <a:satOff val="-1946"/>
                <a:lumOff val="45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1560506"/>
                <a:satOff val="-1946"/>
                <a:lumOff val="45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Potential flexibility for staff working remotely</a:t>
          </a:r>
        </a:p>
      </dsp:txBody>
      <dsp:txXfrm>
        <a:off x="4110672" y="472"/>
        <a:ext cx="3346456" cy="2007873"/>
      </dsp:txXfrm>
    </dsp:sp>
    <dsp:sp modelId="{D5AD6773-A4D1-4B03-B929-74FDCC3EC813}">
      <dsp:nvSpPr>
        <dsp:cNvPr id="0" name=""/>
        <dsp:cNvSpPr/>
      </dsp:nvSpPr>
      <dsp:spPr>
        <a:xfrm>
          <a:off x="429570" y="2342991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3121013"/>
                <a:satOff val="-3893"/>
                <a:lumOff val="915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3121013"/>
                <a:satOff val="-3893"/>
                <a:lumOff val="915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Challenges: labour intensive monitoring</a:t>
          </a:r>
        </a:p>
      </dsp:txBody>
      <dsp:txXfrm>
        <a:off x="429570" y="2342991"/>
        <a:ext cx="3346456" cy="2007873"/>
      </dsp:txXfrm>
    </dsp:sp>
    <dsp:sp modelId="{44E35AD3-AD97-4603-A790-8CCA19CA9E97}">
      <dsp:nvSpPr>
        <dsp:cNvPr id="0" name=""/>
        <dsp:cNvSpPr/>
      </dsp:nvSpPr>
      <dsp:spPr>
        <a:xfrm>
          <a:off x="4110672" y="2342991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Increased professional risk and staff stress</a:t>
          </a:r>
        </a:p>
      </dsp:txBody>
      <dsp:txXfrm>
        <a:off x="4110672" y="2342991"/>
        <a:ext cx="3346456" cy="200787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1A98F8-0C0A-41A6-A103-FD3D149473C3}">
      <dsp:nvSpPr>
        <dsp:cNvPr id="0" name=""/>
        <dsp:cNvSpPr/>
      </dsp:nvSpPr>
      <dsp:spPr>
        <a:xfrm>
          <a:off x="0" y="0"/>
          <a:ext cx="6309360" cy="9572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Moves acute care from hospitals into the community</a:t>
          </a:r>
        </a:p>
      </dsp:txBody>
      <dsp:txXfrm>
        <a:off x="28038" y="28038"/>
        <a:ext cx="5195473" cy="901218"/>
      </dsp:txXfrm>
    </dsp:sp>
    <dsp:sp modelId="{BDC116E4-73E2-4F6B-9DFF-8C956C209EE6}">
      <dsp:nvSpPr>
        <dsp:cNvPr id="0" name=""/>
        <dsp:cNvSpPr/>
      </dsp:nvSpPr>
      <dsp:spPr>
        <a:xfrm>
          <a:off x="528408" y="1131347"/>
          <a:ext cx="6309360" cy="957294"/>
        </a:xfrm>
        <a:prstGeom prst="roundRect">
          <a:avLst>
            <a:gd name="adj" fmla="val 10000"/>
          </a:avLst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Supports early discharge</a:t>
          </a:r>
        </a:p>
      </dsp:txBody>
      <dsp:txXfrm>
        <a:off x="556446" y="1159385"/>
        <a:ext cx="5102633" cy="901218"/>
      </dsp:txXfrm>
    </dsp:sp>
    <dsp:sp modelId="{F24427A3-13BE-40E9-917E-CF116ECC6F60}">
      <dsp:nvSpPr>
        <dsp:cNvPr id="0" name=""/>
        <dsp:cNvSpPr/>
      </dsp:nvSpPr>
      <dsp:spPr>
        <a:xfrm>
          <a:off x="1048931" y="2262695"/>
          <a:ext cx="6309360" cy="957294"/>
        </a:xfrm>
        <a:prstGeom prst="roundRect">
          <a:avLst>
            <a:gd name="adj" fmla="val 10000"/>
          </a:avLst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May reduce hospital admissions</a:t>
          </a:r>
        </a:p>
      </dsp:txBody>
      <dsp:txXfrm>
        <a:off x="1076969" y="2290733"/>
        <a:ext cx="5110520" cy="901218"/>
      </dsp:txXfrm>
    </dsp:sp>
    <dsp:sp modelId="{38AB0EE4-99C2-4C0D-A7F1-A548DCC69CEF}">
      <dsp:nvSpPr>
        <dsp:cNvPr id="0" name=""/>
        <dsp:cNvSpPr/>
      </dsp:nvSpPr>
      <dsp:spPr>
        <a:xfrm>
          <a:off x="1577340" y="3394043"/>
          <a:ext cx="6309360" cy="957294"/>
        </a:xfrm>
        <a:prstGeom prst="roundRect">
          <a:avLst>
            <a:gd name="adj" fmla="val 1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Adds system capacity during winter pressures</a:t>
          </a:r>
        </a:p>
      </dsp:txBody>
      <dsp:txXfrm>
        <a:off x="1605378" y="3422081"/>
        <a:ext cx="5102633" cy="901218"/>
      </dsp:txXfrm>
    </dsp:sp>
    <dsp:sp modelId="{34BEBECD-0B46-44C7-B5CB-199999841A92}">
      <dsp:nvSpPr>
        <dsp:cNvPr id="0" name=""/>
        <dsp:cNvSpPr/>
      </dsp:nvSpPr>
      <dsp:spPr>
        <a:xfrm>
          <a:off x="5687118" y="733200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5827122" y="733200"/>
        <a:ext cx="342233" cy="468236"/>
      </dsp:txXfrm>
    </dsp:sp>
    <dsp:sp modelId="{813DDB91-376C-4E28-BAA2-A7A874BCB396}">
      <dsp:nvSpPr>
        <dsp:cNvPr id="0" name=""/>
        <dsp:cNvSpPr/>
      </dsp:nvSpPr>
      <dsp:spPr>
        <a:xfrm>
          <a:off x="6215527" y="1864548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512910"/>
            <a:satOff val="-2189"/>
            <a:lumOff val="-3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6355531" y="1864548"/>
        <a:ext cx="342233" cy="468236"/>
      </dsp:txXfrm>
    </dsp:sp>
    <dsp:sp modelId="{07A2ACA2-DD38-410E-8AA3-D758320865CB}">
      <dsp:nvSpPr>
        <dsp:cNvPr id="0" name=""/>
        <dsp:cNvSpPr/>
      </dsp:nvSpPr>
      <dsp:spPr>
        <a:xfrm>
          <a:off x="6736049" y="2995896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6876053" y="2995896"/>
        <a:ext cx="342233" cy="46823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67CB05-B232-408B-AF4A-6578D48E4699}">
      <dsp:nvSpPr>
        <dsp:cNvPr id="0" name=""/>
        <dsp:cNvSpPr/>
      </dsp:nvSpPr>
      <dsp:spPr>
        <a:xfrm>
          <a:off x="1394670" y="2841"/>
          <a:ext cx="1569004" cy="136687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Variation in implementation across NHS systems</a:t>
          </a:r>
        </a:p>
      </dsp:txBody>
      <dsp:txXfrm>
        <a:off x="1461395" y="69566"/>
        <a:ext cx="1435554" cy="1233425"/>
      </dsp:txXfrm>
    </dsp:sp>
    <dsp:sp modelId="{595D7BB9-60DE-47F6-B7A9-29B05EAA94F9}">
      <dsp:nvSpPr>
        <dsp:cNvPr id="0" name=""/>
        <dsp:cNvSpPr/>
      </dsp:nvSpPr>
      <dsp:spPr>
        <a:xfrm>
          <a:off x="1394670" y="1438061"/>
          <a:ext cx="1569004" cy="136687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Evidence for reducing admissions remains limited</a:t>
          </a:r>
        </a:p>
      </dsp:txBody>
      <dsp:txXfrm>
        <a:off x="1461395" y="1504786"/>
        <a:ext cx="1435554" cy="1233425"/>
      </dsp:txXfrm>
    </dsp:sp>
    <dsp:sp modelId="{5AEBB26E-7275-464C-9270-282925925261}">
      <dsp:nvSpPr>
        <dsp:cNvPr id="0" name=""/>
        <dsp:cNvSpPr/>
      </dsp:nvSpPr>
      <dsp:spPr>
        <a:xfrm>
          <a:off x="1394670" y="2873281"/>
          <a:ext cx="1569004" cy="136687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Policy targets focus on number of virtual beds</a:t>
          </a:r>
        </a:p>
      </dsp:txBody>
      <dsp:txXfrm>
        <a:off x="1461395" y="2940006"/>
        <a:ext cx="1435554" cy="1233425"/>
      </dsp:txXfrm>
    </dsp:sp>
    <dsp:sp modelId="{29175E04-BFA9-45D0-83E9-7935DD2FCDE4}">
      <dsp:nvSpPr>
        <dsp:cNvPr id="0" name=""/>
        <dsp:cNvSpPr/>
      </dsp:nvSpPr>
      <dsp:spPr>
        <a:xfrm>
          <a:off x="1394670" y="4308501"/>
          <a:ext cx="1569004" cy="136687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Quality and outcomes may receive less attention</a:t>
          </a:r>
        </a:p>
      </dsp:txBody>
      <dsp:txXfrm>
        <a:off x="1461395" y="4375226"/>
        <a:ext cx="1435554" cy="123342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EE579F-BC2A-4857-AFE9-AF76BA73B92A}">
      <dsp:nvSpPr>
        <dsp:cNvPr id="0" name=""/>
        <dsp:cNvSpPr/>
      </dsp:nvSpPr>
      <dsp:spPr>
        <a:xfrm>
          <a:off x="0" y="1959989"/>
          <a:ext cx="4358346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02A523-3058-486D-912B-5C1619DEE2BC}">
      <dsp:nvSpPr>
        <dsp:cNvPr id="0" name=""/>
        <dsp:cNvSpPr/>
      </dsp:nvSpPr>
      <dsp:spPr>
        <a:xfrm>
          <a:off x="217917" y="1782869"/>
          <a:ext cx="3050842" cy="3542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315" tIns="0" rIns="115315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Many patients prefer receiving care at home</a:t>
          </a:r>
        </a:p>
      </dsp:txBody>
      <dsp:txXfrm>
        <a:off x="235210" y="1800162"/>
        <a:ext cx="3016256" cy="319654"/>
      </dsp:txXfrm>
    </dsp:sp>
    <dsp:sp modelId="{54A9EB42-505E-49AA-9D2C-412CB6D41C8B}">
      <dsp:nvSpPr>
        <dsp:cNvPr id="0" name=""/>
        <dsp:cNvSpPr/>
      </dsp:nvSpPr>
      <dsp:spPr>
        <a:xfrm>
          <a:off x="0" y="2504309"/>
          <a:ext cx="4358346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533D43-4D21-4087-8EEF-EE6C98F2EBB3}">
      <dsp:nvSpPr>
        <dsp:cNvPr id="0" name=""/>
        <dsp:cNvSpPr/>
      </dsp:nvSpPr>
      <dsp:spPr>
        <a:xfrm>
          <a:off x="217917" y="2327189"/>
          <a:ext cx="3050842" cy="3542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315" tIns="0" rIns="115315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Greater comfort and independence</a:t>
          </a:r>
        </a:p>
      </dsp:txBody>
      <dsp:txXfrm>
        <a:off x="235210" y="2344482"/>
        <a:ext cx="3016256" cy="319654"/>
      </dsp:txXfrm>
    </dsp:sp>
    <dsp:sp modelId="{96E01D0F-8D58-4A1A-8B12-8E7763C892F0}">
      <dsp:nvSpPr>
        <dsp:cNvPr id="0" name=""/>
        <dsp:cNvSpPr/>
      </dsp:nvSpPr>
      <dsp:spPr>
        <a:xfrm>
          <a:off x="0" y="3048629"/>
          <a:ext cx="4358346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E48347-5EEE-4299-BDE8-86B52C44A67C}">
      <dsp:nvSpPr>
        <dsp:cNvPr id="0" name=""/>
        <dsp:cNvSpPr/>
      </dsp:nvSpPr>
      <dsp:spPr>
        <a:xfrm>
          <a:off x="217917" y="2871509"/>
          <a:ext cx="3050842" cy="3542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315" tIns="0" rIns="115315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Reduced exposure to hospital infections</a:t>
          </a:r>
        </a:p>
      </dsp:txBody>
      <dsp:txXfrm>
        <a:off x="235210" y="2888802"/>
        <a:ext cx="3016256" cy="319654"/>
      </dsp:txXfrm>
    </dsp:sp>
    <dsp:sp modelId="{958EF026-8F42-4687-A9BF-77BC63D28375}">
      <dsp:nvSpPr>
        <dsp:cNvPr id="0" name=""/>
        <dsp:cNvSpPr/>
      </dsp:nvSpPr>
      <dsp:spPr>
        <a:xfrm>
          <a:off x="0" y="3592949"/>
          <a:ext cx="4358346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E8A934-B82D-4E55-A629-72A27848EFCE}">
      <dsp:nvSpPr>
        <dsp:cNvPr id="0" name=""/>
        <dsp:cNvSpPr/>
      </dsp:nvSpPr>
      <dsp:spPr>
        <a:xfrm>
          <a:off x="217917" y="3415829"/>
          <a:ext cx="3050842" cy="3542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315" tIns="0" rIns="115315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Continuous monitoring provides reassurance</a:t>
          </a:r>
        </a:p>
      </dsp:txBody>
      <dsp:txXfrm>
        <a:off x="235210" y="3433122"/>
        <a:ext cx="3016256" cy="31965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F1A619-476D-40FF-87CC-E5FA58EDAB1F}">
      <dsp:nvSpPr>
        <dsp:cNvPr id="0" name=""/>
        <dsp:cNvSpPr/>
      </dsp:nvSpPr>
      <dsp:spPr>
        <a:xfrm>
          <a:off x="0" y="0"/>
          <a:ext cx="435834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301575-646F-4A6E-8527-B32DC382CFD0}">
      <dsp:nvSpPr>
        <dsp:cNvPr id="0" name=""/>
        <dsp:cNvSpPr/>
      </dsp:nvSpPr>
      <dsp:spPr>
        <a:xfrm>
          <a:off x="0" y="0"/>
          <a:ext cx="4358346" cy="1419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Some patients struggle with digital technology</a:t>
          </a:r>
        </a:p>
      </dsp:txBody>
      <dsp:txXfrm>
        <a:off x="0" y="0"/>
        <a:ext cx="4358346" cy="1419554"/>
      </dsp:txXfrm>
    </dsp:sp>
    <dsp:sp modelId="{042C420B-EAD6-472A-8D47-12DEE6D8E083}">
      <dsp:nvSpPr>
        <dsp:cNvPr id="0" name=""/>
        <dsp:cNvSpPr/>
      </dsp:nvSpPr>
      <dsp:spPr>
        <a:xfrm>
          <a:off x="0" y="1419554"/>
          <a:ext cx="4358346" cy="0"/>
        </a:xfrm>
        <a:prstGeom prst="line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E2F4E3-788A-4406-B969-29904CFCA481}">
      <dsp:nvSpPr>
        <dsp:cNvPr id="0" name=""/>
        <dsp:cNvSpPr/>
      </dsp:nvSpPr>
      <dsp:spPr>
        <a:xfrm>
          <a:off x="0" y="1419554"/>
          <a:ext cx="4358346" cy="1419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Older adults and vulnerable groups at risk of exclusion</a:t>
          </a:r>
        </a:p>
      </dsp:txBody>
      <dsp:txXfrm>
        <a:off x="0" y="1419554"/>
        <a:ext cx="4358346" cy="1419554"/>
      </dsp:txXfrm>
    </dsp:sp>
    <dsp:sp modelId="{FCB3AC91-1CBE-40B2-9399-5E5A1EBC403C}">
      <dsp:nvSpPr>
        <dsp:cNvPr id="0" name=""/>
        <dsp:cNvSpPr/>
      </dsp:nvSpPr>
      <dsp:spPr>
        <a:xfrm>
          <a:off x="0" y="2839109"/>
          <a:ext cx="4358346" cy="0"/>
        </a:xfrm>
        <a:prstGeom prst="line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47CEF1-47E9-4D3E-8131-9CB939A6F4F4}">
      <dsp:nvSpPr>
        <dsp:cNvPr id="0" name=""/>
        <dsp:cNvSpPr/>
      </dsp:nvSpPr>
      <dsp:spPr>
        <a:xfrm>
          <a:off x="0" y="2839109"/>
          <a:ext cx="4358346" cy="1419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Reliance on unpaid family carers</a:t>
          </a:r>
        </a:p>
      </dsp:txBody>
      <dsp:txXfrm>
        <a:off x="0" y="2839109"/>
        <a:ext cx="4358346" cy="1419554"/>
      </dsp:txXfrm>
    </dsp:sp>
    <dsp:sp modelId="{D6DC48DC-F49B-4C0B-A95F-47543058596E}">
      <dsp:nvSpPr>
        <dsp:cNvPr id="0" name=""/>
        <dsp:cNvSpPr/>
      </dsp:nvSpPr>
      <dsp:spPr>
        <a:xfrm>
          <a:off x="0" y="4258664"/>
          <a:ext cx="4358346" cy="0"/>
        </a:xfrm>
        <a:prstGeom prst="lin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49D0F3-027C-4B35-BF39-A60931ABC54E}">
      <dsp:nvSpPr>
        <dsp:cNvPr id="0" name=""/>
        <dsp:cNvSpPr/>
      </dsp:nvSpPr>
      <dsp:spPr>
        <a:xfrm>
          <a:off x="0" y="4258664"/>
          <a:ext cx="4358346" cy="1419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Risk of widening health inequalities</a:t>
          </a:r>
        </a:p>
      </dsp:txBody>
      <dsp:txXfrm>
        <a:off x="0" y="4258664"/>
        <a:ext cx="4358346" cy="141955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F05362-3015-4563-B6D4-EC0EA0406D65}">
      <dsp:nvSpPr>
        <dsp:cNvPr id="0" name=""/>
        <dsp:cNvSpPr/>
      </dsp:nvSpPr>
      <dsp:spPr>
        <a:xfrm>
          <a:off x="1035076" y="2405"/>
          <a:ext cx="4140307" cy="105559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33" tIns="268122" rIns="80333" bIns="268122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Improve workforce investment and digital training</a:t>
          </a:r>
        </a:p>
      </dsp:txBody>
      <dsp:txXfrm>
        <a:off x="1035076" y="2405"/>
        <a:ext cx="4140307" cy="1055597"/>
      </dsp:txXfrm>
    </dsp:sp>
    <dsp:sp modelId="{5645F298-46CC-4FC7-A5B6-0BC9547B3CD7}">
      <dsp:nvSpPr>
        <dsp:cNvPr id="0" name=""/>
        <dsp:cNvSpPr/>
      </dsp:nvSpPr>
      <dsp:spPr>
        <a:xfrm>
          <a:off x="0" y="2405"/>
          <a:ext cx="1035076" cy="105559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773" tIns="104270" rIns="54773" bIns="10427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Improve</a:t>
          </a:r>
        </a:p>
      </dsp:txBody>
      <dsp:txXfrm>
        <a:off x="0" y="2405"/>
        <a:ext cx="1035076" cy="1055597"/>
      </dsp:txXfrm>
    </dsp:sp>
    <dsp:sp modelId="{793E537C-02B2-4726-9E56-E2B5EC8CF7F0}">
      <dsp:nvSpPr>
        <dsp:cNvPr id="0" name=""/>
        <dsp:cNvSpPr/>
      </dsp:nvSpPr>
      <dsp:spPr>
        <a:xfrm>
          <a:off x="1035076" y="1121338"/>
          <a:ext cx="4140307" cy="1055597"/>
        </a:xfrm>
        <a:prstGeom prst="rect">
          <a:avLst/>
        </a:prstGeom>
        <a:solidFill>
          <a:schemeClr val="accent2">
            <a:tint val="40000"/>
            <a:alpha val="90000"/>
            <a:hueOff val="1256455"/>
            <a:satOff val="-1094"/>
            <a:lumOff val="-1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256455"/>
              <a:satOff val="-1094"/>
              <a:lumOff val="-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33" tIns="268122" rIns="80333" bIns="268122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Evaluate services using patient outcomes</a:t>
          </a:r>
        </a:p>
      </dsp:txBody>
      <dsp:txXfrm>
        <a:off x="1035076" y="1121338"/>
        <a:ext cx="4140307" cy="1055597"/>
      </dsp:txXfrm>
    </dsp:sp>
    <dsp:sp modelId="{231D9AA0-74D9-4C18-A35F-A64CF4F34B29}">
      <dsp:nvSpPr>
        <dsp:cNvPr id="0" name=""/>
        <dsp:cNvSpPr/>
      </dsp:nvSpPr>
      <dsp:spPr>
        <a:xfrm>
          <a:off x="0" y="1121338"/>
          <a:ext cx="1035076" cy="1055597"/>
        </a:xfrm>
        <a:prstGeom prst="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accent2">
              <a:hueOff val="1170380"/>
              <a:satOff val="-1460"/>
              <a:lumOff val="34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773" tIns="104270" rIns="54773" bIns="10427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Evaluate</a:t>
          </a:r>
        </a:p>
      </dsp:txBody>
      <dsp:txXfrm>
        <a:off x="0" y="1121338"/>
        <a:ext cx="1035076" cy="1055597"/>
      </dsp:txXfrm>
    </dsp:sp>
    <dsp:sp modelId="{CB6085FF-8A40-437B-BFBC-DA624B5A0356}">
      <dsp:nvSpPr>
        <dsp:cNvPr id="0" name=""/>
        <dsp:cNvSpPr/>
      </dsp:nvSpPr>
      <dsp:spPr>
        <a:xfrm>
          <a:off x="1035076" y="2240271"/>
          <a:ext cx="4140307" cy="1055597"/>
        </a:xfrm>
        <a:prstGeom prst="rect">
          <a:avLst/>
        </a:prstGeom>
        <a:solidFill>
          <a:schemeClr val="accent2">
            <a:tint val="40000"/>
            <a:alpha val="90000"/>
            <a:hueOff val="2512910"/>
            <a:satOff val="-2189"/>
            <a:lumOff val="-3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33" tIns="268122" rIns="80333" bIns="268122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Strengthen patient choice and consent</a:t>
          </a:r>
        </a:p>
      </dsp:txBody>
      <dsp:txXfrm>
        <a:off x="1035076" y="2240271"/>
        <a:ext cx="4140307" cy="1055597"/>
      </dsp:txXfrm>
    </dsp:sp>
    <dsp:sp modelId="{7B4CCC0D-7BA1-44B2-A11F-F28FBD499C97}">
      <dsp:nvSpPr>
        <dsp:cNvPr id="0" name=""/>
        <dsp:cNvSpPr/>
      </dsp:nvSpPr>
      <dsp:spPr>
        <a:xfrm>
          <a:off x="0" y="2240271"/>
          <a:ext cx="1035076" cy="1055597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773" tIns="104270" rIns="54773" bIns="10427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Strengthen</a:t>
          </a:r>
        </a:p>
      </dsp:txBody>
      <dsp:txXfrm>
        <a:off x="0" y="2240271"/>
        <a:ext cx="1035076" cy="1055597"/>
      </dsp:txXfrm>
    </dsp:sp>
    <dsp:sp modelId="{5AE40BB6-6C22-473D-8300-99990750FDCD}">
      <dsp:nvSpPr>
        <dsp:cNvPr id="0" name=""/>
        <dsp:cNvSpPr/>
      </dsp:nvSpPr>
      <dsp:spPr>
        <a:xfrm>
          <a:off x="1035076" y="3359204"/>
          <a:ext cx="4140307" cy="1055597"/>
        </a:xfrm>
        <a:prstGeom prst="rect">
          <a:avLst/>
        </a:prstGeom>
        <a:solidFill>
          <a:schemeClr val="accent2">
            <a:tint val="40000"/>
            <a:alpha val="90000"/>
            <a:hueOff val="3769366"/>
            <a:satOff val="-3283"/>
            <a:lumOff val="-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3769366"/>
              <a:satOff val="-3283"/>
              <a:lumOff val="-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33" tIns="268122" rIns="80333" bIns="268122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Address digital exclusion</a:t>
          </a:r>
        </a:p>
      </dsp:txBody>
      <dsp:txXfrm>
        <a:off x="1035076" y="3359204"/>
        <a:ext cx="4140307" cy="1055597"/>
      </dsp:txXfrm>
    </dsp:sp>
    <dsp:sp modelId="{17BB77A4-8B74-470D-AC3D-B9E90D25F803}">
      <dsp:nvSpPr>
        <dsp:cNvPr id="0" name=""/>
        <dsp:cNvSpPr/>
      </dsp:nvSpPr>
      <dsp:spPr>
        <a:xfrm>
          <a:off x="0" y="3359204"/>
          <a:ext cx="1035076" cy="1055597"/>
        </a:xfrm>
        <a:prstGeom prst="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accent2">
              <a:hueOff val="3511139"/>
              <a:satOff val="-4379"/>
              <a:lumOff val="10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773" tIns="104270" rIns="54773" bIns="10427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Address</a:t>
          </a:r>
        </a:p>
      </dsp:txBody>
      <dsp:txXfrm>
        <a:off x="0" y="3359204"/>
        <a:ext cx="1035076" cy="1055597"/>
      </dsp:txXfrm>
    </dsp:sp>
    <dsp:sp modelId="{F1587F99-5C30-4333-ACE5-A420C656D76B}">
      <dsp:nvSpPr>
        <dsp:cNvPr id="0" name=""/>
        <dsp:cNvSpPr/>
      </dsp:nvSpPr>
      <dsp:spPr>
        <a:xfrm>
          <a:off x="1035076" y="4478137"/>
          <a:ext cx="4140307" cy="1055597"/>
        </a:xfrm>
        <a:prstGeom prst="rect">
          <a:avLst/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33" tIns="268122" rIns="80333" bIns="268122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Provide support for unpaid carers</a:t>
          </a:r>
        </a:p>
      </dsp:txBody>
      <dsp:txXfrm>
        <a:off x="1035076" y="4478137"/>
        <a:ext cx="4140307" cy="1055597"/>
      </dsp:txXfrm>
    </dsp:sp>
    <dsp:sp modelId="{FAA19297-DC76-4F41-89A6-D9FED8A72B8B}">
      <dsp:nvSpPr>
        <dsp:cNvPr id="0" name=""/>
        <dsp:cNvSpPr/>
      </dsp:nvSpPr>
      <dsp:spPr>
        <a:xfrm>
          <a:off x="0" y="4478137"/>
          <a:ext cx="1035076" cy="1055597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773" tIns="104270" rIns="54773" bIns="10427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Provide</a:t>
          </a:r>
        </a:p>
      </dsp:txBody>
      <dsp:txXfrm>
        <a:off x="0" y="4478137"/>
        <a:ext cx="1035076" cy="1055597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7A988B-98F5-4D70-B53B-B1036BE1BF6E}">
      <dsp:nvSpPr>
        <dsp:cNvPr id="0" name=""/>
        <dsp:cNvSpPr/>
      </dsp:nvSpPr>
      <dsp:spPr>
        <a:xfrm>
          <a:off x="0" y="573683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Virtual wards represent a key digital innovation</a:t>
          </a:r>
        </a:p>
      </dsp:txBody>
      <dsp:txXfrm>
        <a:off x="0" y="573683"/>
        <a:ext cx="2464593" cy="1478756"/>
      </dsp:txXfrm>
    </dsp:sp>
    <dsp:sp modelId="{5378E3E5-01C7-420B-A090-6271E2066ADF}">
      <dsp:nvSpPr>
        <dsp:cNvPr id="0" name=""/>
        <dsp:cNvSpPr/>
      </dsp:nvSpPr>
      <dsp:spPr>
        <a:xfrm>
          <a:off x="2711053" y="573683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1170380"/>
                <a:satOff val="-1460"/>
                <a:lumOff val="34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1170380"/>
                <a:satOff val="-1460"/>
                <a:lumOff val="34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They can support hospital capacity and patient care at home</a:t>
          </a:r>
        </a:p>
      </dsp:txBody>
      <dsp:txXfrm>
        <a:off x="2711053" y="573683"/>
        <a:ext cx="2464593" cy="1478756"/>
      </dsp:txXfrm>
    </dsp:sp>
    <dsp:sp modelId="{A05AD470-BD90-411E-B12E-8EBBEE8C9513}">
      <dsp:nvSpPr>
        <dsp:cNvPr id="0" name=""/>
        <dsp:cNvSpPr/>
      </dsp:nvSpPr>
      <dsp:spPr>
        <a:xfrm>
          <a:off x="5422106" y="573683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However they are not a universal solution</a:t>
          </a:r>
        </a:p>
      </dsp:txBody>
      <dsp:txXfrm>
        <a:off x="5422106" y="573683"/>
        <a:ext cx="2464593" cy="1478756"/>
      </dsp:txXfrm>
    </dsp:sp>
    <dsp:sp modelId="{0ECCFB01-9884-4CA3-A4D5-818E66A3A0AE}">
      <dsp:nvSpPr>
        <dsp:cNvPr id="0" name=""/>
        <dsp:cNvSpPr/>
      </dsp:nvSpPr>
      <dsp:spPr>
        <a:xfrm>
          <a:off x="1355526" y="2298898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3511139"/>
                <a:satOff val="-4379"/>
                <a:lumOff val="103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3511139"/>
                <a:satOff val="-4379"/>
                <a:lumOff val="103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Workforce pressures and digital inequality remain key challenges</a:t>
          </a:r>
        </a:p>
      </dsp:txBody>
      <dsp:txXfrm>
        <a:off x="1355526" y="2298898"/>
        <a:ext cx="2464593" cy="1478756"/>
      </dsp:txXfrm>
    </dsp:sp>
    <dsp:sp modelId="{EE0552D0-9423-41CF-82FA-D781DD308601}">
      <dsp:nvSpPr>
        <dsp:cNvPr id="0" name=""/>
        <dsp:cNvSpPr/>
      </dsp:nvSpPr>
      <dsp:spPr>
        <a:xfrm>
          <a:off x="4066579" y="2298898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Careful implementation and evaluation are essential</a:t>
          </a:r>
        </a:p>
      </dsp:txBody>
      <dsp:txXfrm>
        <a:off x="4066579" y="2298898"/>
        <a:ext cx="2464593" cy="14787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463B99A-73EE-4FBB-B7C4-F9F9BCC25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9C3F1B-003D-4531-5D03-8567AF72CD89}"/>
              </a:ext>
            </a:extLst>
          </p:cNvPr>
          <p:cNvSpPr txBox="1"/>
          <p:nvPr/>
        </p:nvSpPr>
        <p:spPr>
          <a:xfrm>
            <a:off x="957943" y="979714"/>
            <a:ext cx="7108371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endParaRPr lang="en-GB" i="1"/>
          </a:p>
          <a:p>
            <a:pPr>
              <a:spcAft>
                <a:spcPts val="600"/>
              </a:spcAft>
            </a:pPr>
            <a:endParaRPr lang="en-GB" i="1"/>
          </a:p>
          <a:p>
            <a:pPr>
              <a:spcAft>
                <a:spcPts val="600"/>
              </a:spcAft>
            </a:pPr>
            <a:endParaRPr lang="en-GB" i="1"/>
          </a:p>
          <a:p>
            <a:pPr>
              <a:spcAft>
                <a:spcPts val="600"/>
              </a:spcAft>
            </a:pPr>
            <a:endParaRPr lang="en-GB" i="1"/>
          </a:p>
          <a:p>
            <a:pPr>
              <a:spcAft>
                <a:spcPts val="600"/>
              </a:spcAft>
            </a:pPr>
            <a:endParaRPr lang="en-GB" i="1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ACFBCD3-8D4F-F9A4-813E-84EBB6CD5CC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7017518"/>
              </p:ext>
            </p:extLst>
          </p:nvPr>
        </p:nvGraphicFramePr>
        <p:xfrm>
          <a:off x="171450" y="438874"/>
          <a:ext cx="8743950" cy="453245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743950">
                  <a:extLst>
                    <a:ext uri="{9D8B030D-6E8A-4147-A177-3AD203B41FA5}">
                      <a16:colId xmlns:a16="http://schemas.microsoft.com/office/drawing/2014/main" val="3183622811"/>
                    </a:ext>
                  </a:extLst>
                </a:gridCol>
              </a:tblGrid>
              <a:tr h="4532452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3000">
                          <a:effectLst/>
                        </a:rPr>
                        <a:t>Digital Transformation in the Health and Care Professions</a:t>
                      </a:r>
                    </a:p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3000">
                          <a:effectLst/>
                        </a:rPr>
                        <a:t>Module code:BMHP6026</a:t>
                      </a:r>
                    </a:p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3000">
                          <a:effectLst/>
                        </a:rPr>
                        <a:t>Name:Sobia Noreen</a:t>
                      </a:r>
                    </a:p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3000">
                          <a:effectLst/>
                        </a:rPr>
                        <a:t>Student Number: 2319984</a:t>
                      </a:r>
                    </a:p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3000">
                          <a:effectLst/>
                        </a:rPr>
                        <a:t>Lecturer Name: Joane Davis</a:t>
                      </a:r>
                    </a:p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endParaRPr lang="en-GB" sz="1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28763" marR="128763" marT="0" marB="0"/>
                </a:tc>
                <a:extLst>
                  <a:ext uri="{0D108BD9-81ED-4DB2-BD59-A6C34878D82A}">
                    <a16:rowId xmlns:a16="http://schemas.microsoft.com/office/drawing/2014/main" val="8036844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79794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000"/>
              <a:t>Virtual Wards as Digital Innovation in UK Healthcare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0FE9D7-5E2D-9B71-0D58-EE3C3FF681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6319488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3900"/>
              <a:t>Introduction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3157C0-0F9F-BD74-6ED6-7EAE5EC4D2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1320732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7000"/>
              <a:t>What Are Virtual Wards?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875E36-7FC8-ED93-C20B-10147AB9B6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0213637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6500"/>
              <a:t>Policy Context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CA0539-81F8-54AE-65CF-889EB92355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0224301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4900"/>
              <a:t>Workforce Impact – Role Changes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6A3D67-092E-00BA-57CE-A74A6D6F88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4362725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5F78BCC7-2B89-D3AF-FC70-B8981BEB47F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09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Workforce Impact – Benefits and Challenges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1D6B24-925B-6FF6-DB0F-AFE2382C10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7317868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C977D466-9BE3-0D8C-22A7-F30F85D0B45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20000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/>
              <a:t>Impact on Service Delivery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843CDB-1049-F34D-2204-E0D159CD44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0179945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912768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73770"/>
            <a:ext cx="2415246" cy="2027227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rgbClr val="FFFFFF"/>
                </a:solidFill>
              </a:rPr>
              <a:t>Service Delivery Limitations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5B9042-8C9B-A90F-806C-F93665081E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591040"/>
              </p:ext>
            </p:extLst>
          </p:nvPr>
        </p:nvGraphicFramePr>
        <p:xfrm>
          <a:off x="4157004" y="541606"/>
          <a:ext cx="4358346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912768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73770"/>
            <a:ext cx="2415246" cy="2027227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rgbClr val="FFFFFF"/>
                </a:solidFill>
              </a:rPr>
              <a:t>Patient Experience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4664B6-891F-0D2A-DD9C-513B6C38DF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9900537"/>
              </p:ext>
            </p:extLst>
          </p:nvPr>
        </p:nvGraphicFramePr>
        <p:xfrm>
          <a:off x="4157004" y="541606"/>
          <a:ext cx="4358346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912768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73770"/>
            <a:ext cx="2415246" cy="2027227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rgbClr val="FFFFFF"/>
                </a:solidFill>
              </a:rPr>
              <a:t>Community and Digital Inequality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CA74AC-2159-1C6D-12E6-519143F74F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392656"/>
              </p:ext>
            </p:extLst>
          </p:nvPr>
        </p:nvGraphicFramePr>
        <p:xfrm>
          <a:off x="4157004" y="541606"/>
          <a:ext cx="4358346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2200"/>
              <a:t>Recommendations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9FE154-75C4-5A86-25C9-559388B6AF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9285319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C492697-BA7A-1BDC-0EF2-2BF3A98BDBA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7295" r="17705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85A67D-D455-9073-3A13-4B8B4E04D7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8280165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6447076-617A-41EC-7390-74188AB83662}"/>
              </a:ext>
            </a:extLst>
          </p:cNvPr>
          <p:cNvSpPr txBox="1"/>
          <p:nvPr/>
        </p:nvSpPr>
        <p:spPr>
          <a:xfrm>
            <a:off x="489857" y="1066800"/>
            <a:ext cx="8567057" cy="5139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Reference List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Age UK (2024)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Digital inclusion and older people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London: Age UK.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Department of Health and Social Care (2022)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 plan for digital health and social care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London: DHSC.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Health Foundation (2024)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Virtual wards: what do we know so far?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London: Health Foundation.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Institute for Government (2025)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Performance targets and digital health reform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London: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IfG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National Audit Office (2022)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Discharging older patients from hospital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London: NAO.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NHS England (2023) </a:t>
            </a:r>
            <a:r>
              <a:rPr lang="en-GB" sz="1800" i="1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Virtual wards delivery update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. London: NHS England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70986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5DEA69B-6594-20E0-0D78-91746D2D59B4}"/>
              </a:ext>
            </a:extLst>
          </p:cNvPr>
          <p:cNvSpPr txBox="1"/>
          <p:nvPr/>
        </p:nvSpPr>
        <p:spPr>
          <a:xfrm>
            <a:off x="315686" y="892629"/>
            <a:ext cx="8610600" cy="4302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England (2024a)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Virtual wards including Hospital at Home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London: NHS England.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England (2024b)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Patient experience in virtual wards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London: NHS England.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NICE (2023)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Digital technologies to support early discharge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London: NICE.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Office for National Statistics (2023)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Internet access – households and individuals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London: ONS.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Strategy Unit (2025)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impact of virtual wards on patients and carers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Birmingham: Strategy Unit.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King’s Fund (2024)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reality of virtual wards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London: King’s Fund.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69305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95FE073-808D-5B0E-47EE-4779D0B5AF5B}"/>
              </a:ext>
            </a:extLst>
          </p:cNvPr>
          <p:cNvSpPr txBox="1"/>
          <p:nvPr/>
        </p:nvSpPr>
        <p:spPr>
          <a:xfrm>
            <a:off x="141514" y="808860"/>
            <a:ext cx="8926286" cy="31627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Topol, E. (2019)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Topol Review: Preparing the healthcare workforce for the digital future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London: NHS England.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Torjesen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I. (2023) ‘Virtual wards: innovation or pressure valve?’,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BMJ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381, p.1234.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UK Parliament POST (2025)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Remote monitoring in health care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London: Parliamentary Office of Science and Technology.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1023144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662</Words>
  <Application>Microsoft Office PowerPoint</Application>
  <PresentationFormat>On-screen Show (4:3)</PresentationFormat>
  <Paragraphs>91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Arial</vt:lpstr>
      <vt:lpstr>Calibri</vt:lpstr>
      <vt:lpstr>Times New Roman</vt:lpstr>
      <vt:lpstr>Office Theme</vt:lpstr>
      <vt:lpstr>PowerPoint Presentation</vt:lpstr>
      <vt:lpstr>Virtual Wards as Digital Innovation in UK Healthcare</vt:lpstr>
      <vt:lpstr>Introduction</vt:lpstr>
      <vt:lpstr>What Are Virtual Wards?</vt:lpstr>
      <vt:lpstr>Policy Context</vt:lpstr>
      <vt:lpstr>Workforce Impact – Role Changes</vt:lpstr>
      <vt:lpstr>Workforce Impact – Benefits and Challenges</vt:lpstr>
      <vt:lpstr>Impact on Service Delivery</vt:lpstr>
      <vt:lpstr>Service Delivery Limitations</vt:lpstr>
      <vt:lpstr>Patient Experience</vt:lpstr>
      <vt:lpstr>Community and Digital Inequality</vt:lpstr>
      <vt:lpstr>Recommendations</vt:lpstr>
      <vt:lpstr>Conclusion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Sobia Noreen (2319984)</cp:lastModifiedBy>
  <cp:revision>2</cp:revision>
  <dcterms:created xsi:type="dcterms:W3CDTF">2013-01-27T09:14:16Z</dcterms:created>
  <dcterms:modified xsi:type="dcterms:W3CDTF">2026-03-09T14:06:28Z</dcterms:modified>
  <cp:category/>
</cp:coreProperties>
</file>