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7" r:id="rId3"/>
    <p:sldId id="258" r:id="rId4"/>
    <p:sldId id="260" r:id="rId5"/>
    <p:sldId id="261" r:id="rId6"/>
    <p:sldId id="332" r:id="rId7"/>
    <p:sldId id="333" r:id="rId8"/>
    <p:sldId id="334" r:id="rId9"/>
    <p:sldId id="267" r:id="rId10"/>
    <p:sldId id="268" r:id="rId11"/>
    <p:sldId id="269" r:id="rId12"/>
    <p:sldId id="270" r:id="rId13"/>
    <p:sldId id="271" r:id="rId14"/>
    <p:sldId id="335" r:id="rId15"/>
    <p:sldId id="272" r:id="rId16"/>
    <p:sldId id="265" r:id="rId17"/>
    <p:sldId id="288" r:id="rId18"/>
    <p:sldId id="289" r:id="rId19"/>
    <p:sldId id="290" r:id="rId20"/>
    <p:sldId id="319" r:id="rId21"/>
    <p:sldId id="320" r:id="rId22"/>
    <p:sldId id="321" r:id="rId23"/>
    <p:sldId id="322" r:id="rId24"/>
    <p:sldId id="296" r:id="rId25"/>
    <p:sldId id="293" r:id="rId26"/>
    <p:sldId id="326" r:id="rId27"/>
    <p:sldId id="327" r:id="rId28"/>
    <p:sldId id="328" r:id="rId29"/>
    <p:sldId id="329" r:id="rId30"/>
    <p:sldId id="331" r:id="rId31"/>
    <p:sldId id="330" r:id="rId32"/>
    <p:sldId id="336" r:id="rId33"/>
    <p:sldId id="337" r:id="rId34"/>
    <p:sldId id="338" r:id="rId35"/>
    <p:sldId id="339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E33B4C-7E1C-4520-AE7A-99BC56E96E9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5244F54-369C-4B7C-91BE-DDA0AACEA98E}">
      <dgm:prSet/>
      <dgm:spPr/>
      <dgm:t>
        <a:bodyPr/>
        <a:lstStyle/>
        <a:p>
          <a:r>
            <a:rPr lang="en-US"/>
            <a:t>Safeguarding children online can be very difficult, due to the anonymity of online platforms. </a:t>
          </a:r>
        </a:p>
      </dgm:t>
    </dgm:pt>
    <dgm:pt modelId="{5972B013-49D3-41B3-953F-A3676919A8E2}" type="parTrans" cxnId="{8F60FC89-CAC8-4DD2-8737-522289EA6411}">
      <dgm:prSet/>
      <dgm:spPr/>
      <dgm:t>
        <a:bodyPr/>
        <a:lstStyle/>
        <a:p>
          <a:endParaRPr lang="en-US"/>
        </a:p>
      </dgm:t>
    </dgm:pt>
    <dgm:pt modelId="{B138EFA7-3CD0-440F-BAD5-0237C93C32A3}" type="sibTrans" cxnId="{8F60FC89-CAC8-4DD2-8737-522289EA6411}">
      <dgm:prSet/>
      <dgm:spPr/>
      <dgm:t>
        <a:bodyPr/>
        <a:lstStyle/>
        <a:p>
          <a:endParaRPr lang="en-US"/>
        </a:p>
      </dgm:t>
    </dgm:pt>
    <dgm:pt modelId="{F571EDF9-E284-4C3A-BDE8-CD0E75A5A2A4}">
      <dgm:prSet/>
      <dgm:spPr/>
      <dgm:t>
        <a:bodyPr/>
        <a:lstStyle/>
        <a:p>
          <a:r>
            <a:rPr lang="en-US"/>
            <a:t>Additionally, do children disclose all activities?</a:t>
          </a:r>
        </a:p>
      </dgm:t>
    </dgm:pt>
    <dgm:pt modelId="{10E9BE62-FBE6-4127-A5CE-8F6681548001}" type="parTrans" cxnId="{9E369F3D-D029-4E98-AB2F-B07098967A7C}">
      <dgm:prSet/>
      <dgm:spPr/>
      <dgm:t>
        <a:bodyPr/>
        <a:lstStyle/>
        <a:p>
          <a:endParaRPr lang="en-US"/>
        </a:p>
      </dgm:t>
    </dgm:pt>
    <dgm:pt modelId="{B23E969E-A84E-470B-93CB-BBFB8DD16B91}" type="sibTrans" cxnId="{9E369F3D-D029-4E98-AB2F-B07098967A7C}">
      <dgm:prSet/>
      <dgm:spPr/>
      <dgm:t>
        <a:bodyPr/>
        <a:lstStyle/>
        <a:p>
          <a:endParaRPr lang="en-US"/>
        </a:p>
      </dgm:t>
    </dgm:pt>
    <dgm:pt modelId="{7CD06BF6-8539-4C38-88AB-E6FF2A42F1BA}" type="pres">
      <dgm:prSet presAssocID="{B0E33B4C-7E1C-4520-AE7A-99BC56E96E92}" presName="outerComposite" presStyleCnt="0">
        <dgm:presLayoutVars>
          <dgm:chMax val="5"/>
          <dgm:dir/>
          <dgm:resizeHandles val="exact"/>
        </dgm:presLayoutVars>
      </dgm:prSet>
      <dgm:spPr/>
    </dgm:pt>
    <dgm:pt modelId="{DB8B9F33-7262-46CB-9A6A-BD83ADFF2253}" type="pres">
      <dgm:prSet presAssocID="{B0E33B4C-7E1C-4520-AE7A-99BC56E96E92}" presName="dummyMaxCanvas" presStyleCnt="0">
        <dgm:presLayoutVars/>
      </dgm:prSet>
      <dgm:spPr/>
    </dgm:pt>
    <dgm:pt modelId="{6EFF31B0-1A2D-4DAB-9CB7-086931C1B7A4}" type="pres">
      <dgm:prSet presAssocID="{B0E33B4C-7E1C-4520-AE7A-99BC56E96E92}" presName="TwoNodes_1" presStyleLbl="node1" presStyleIdx="0" presStyleCnt="2">
        <dgm:presLayoutVars>
          <dgm:bulletEnabled val="1"/>
        </dgm:presLayoutVars>
      </dgm:prSet>
      <dgm:spPr/>
    </dgm:pt>
    <dgm:pt modelId="{8CA823CD-D13C-4128-A433-C49DE291F447}" type="pres">
      <dgm:prSet presAssocID="{B0E33B4C-7E1C-4520-AE7A-99BC56E96E92}" presName="TwoNodes_2" presStyleLbl="node1" presStyleIdx="1" presStyleCnt="2">
        <dgm:presLayoutVars>
          <dgm:bulletEnabled val="1"/>
        </dgm:presLayoutVars>
      </dgm:prSet>
      <dgm:spPr/>
    </dgm:pt>
    <dgm:pt modelId="{B6FD6AAD-6BD2-4F00-9F91-AF8FC8C4FEFE}" type="pres">
      <dgm:prSet presAssocID="{B0E33B4C-7E1C-4520-AE7A-99BC56E96E92}" presName="TwoConn_1-2" presStyleLbl="fgAccFollowNode1" presStyleIdx="0" presStyleCnt="1">
        <dgm:presLayoutVars>
          <dgm:bulletEnabled val="1"/>
        </dgm:presLayoutVars>
      </dgm:prSet>
      <dgm:spPr/>
    </dgm:pt>
    <dgm:pt modelId="{17F38D8E-0E69-4F3F-BD4C-438C622F7707}" type="pres">
      <dgm:prSet presAssocID="{B0E33B4C-7E1C-4520-AE7A-99BC56E96E92}" presName="TwoNodes_1_text" presStyleLbl="node1" presStyleIdx="1" presStyleCnt="2">
        <dgm:presLayoutVars>
          <dgm:bulletEnabled val="1"/>
        </dgm:presLayoutVars>
      </dgm:prSet>
      <dgm:spPr/>
    </dgm:pt>
    <dgm:pt modelId="{64E924A4-205D-41CB-A18C-971F5288ADA8}" type="pres">
      <dgm:prSet presAssocID="{B0E33B4C-7E1C-4520-AE7A-99BC56E96E92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0F8AEA14-00F5-48BB-9618-D0CCBE9D112B}" type="presOf" srcId="{B0E33B4C-7E1C-4520-AE7A-99BC56E96E92}" destId="{7CD06BF6-8539-4C38-88AB-E6FF2A42F1BA}" srcOrd="0" destOrd="0" presId="urn:microsoft.com/office/officeart/2005/8/layout/vProcess5"/>
    <dgm:cxn modelId="{9F628139-C363-4197-97DC-8CF442C80C2F}" type="presOf" srcId="{B138EFA7-3CD0-440F-BAD5-0237C93C32A3}" destId="{B6FD6AAD-6BD2-4F00-9F91-AF8FC8C4FEFE}" srcOrd="0" destOrd="0" presId="urn:microsoft.com/office/officeart/2005/8/layout/vProcess5"/>
    <dgm:cxn modelId="{9E369F3D-D029-4E98-AB2F-B07098967A7C}" srcId="{B0E33B4C-7E1C-4520-AE7A-99BC56E96E92}" destId="{F571EDF9-E284-4C3A-BDE8-CD0E75A5A2A4}" srcOrd="1" destOrd="0" parTransId="{10E9BE62-FBE6-4127-A5CE-8F6681548001}" sibTransId="{B23E969E-A84E-470B-93CB-BBFB8DD16B91}"/>
    <dgm:cxn modelId="{CA13E060-D902-4F56-A31A-F3F2C5192A21}" type="presOf" srcId="{F571EDF9-E284-4C3A-BDE8-CD0E75A5A2A4}" destId="{8CA823CD-D13C-4128-A433-C49DE291F447}" srcOrd="0" destOrd="0" presId="urn:microsoft.com/office/officeart/2005/8/layout/vProcess5"/>
    <dgm:cxn modelId="{8F60FC89-CAC8-4DD2-8737-522289EA6411}" srcId="{B0E33B4C-7E1C-4520-AE7A-99BC56E96E92}" destId="{45244F54-369C-4B7C-91BE-DDA0AACEA98E}" srcOrd="0" destOrd="0" parTransId="{5972B013-49D3-41B3-953F-A3676919A8E2}" sibTransId="{B138EFA7-3CD0-440F-BAD5-0237C93C32A3}"/>
    <dgm:cxn modelId="{209A119B-C290-44CA-8AB6-FB0E08951D33}" type="presOf" srcId="{F571EDF9-E284-4C3A-BDE8-CD0E75A5A2A4}" destId="{64E924A4-205D-41CB-A18C-971F5288ADA8}" srcOrd="1" destOrd="0" presId="urn:microsoft.com/office/officeart/2005/8/layout/vProcess5"/>
    <dgm:cxn modelId="{C87430AB-C861-44A7-9C2B-1391DD7BA6B0}" type="presOf" srcId="{45244F54-369C-4B7C-91BE-DDA0AACEA98E}" destId="{17F38D8E-0E69-4F3F-BD4C-438C622F7707}" srcOrd="1" destOrd="0" presId="urn:microsoft.com/office/officeart/2005/8/layout/vProcess5"/>
    <dgm:cxn modelId="{CCA01FBA-C765-4944-9A53-365B1D3962DF}" type="presOf" srcId="{45244F54-369C-4B7C-91BE-DDA0AACEA98E}" destId="{6EFF31B0-1A2D-4DAB-9CB7-086931C1B7A4}" srcOrd="0" destOrd="0" presId="urn:microsoft.com/office/officeart/2005/8/layout/vProcess5"/>
    <dgm:cxn modelId="{DB52C41A-B46C-47B2-802A-2A27FD385C87}" type="presParOf" srcId="{7CD06BF6-8539-4C38-88AB-E6FF2A42F1BA}" destId="{DB8B9F33-7262-46CB-9A6A-BD83ADFF2253}" srcOrd="0" destOrd="0" presId="urn:microsoft.com/office/officeart/2005/8/layout/vProcess5"/>
    <dgm:cxn modelId="{4FC55CA9-977A-45A7-8D8D-D19A276A7776}" type="presParOf" srcId="{7CD06BF6-8539-4C38-88AB-E6FF2A42F1BA}" destId="{6EFF31B0-1A2D-4DAB-9CB7-086931C1B7A4}" srcOrd="1" destOrd="0" presId="urn:microsoft.com/office/officeart/2005/8/layout/vProcess5"/>
    <dgm:cxn modelId="{9D39182B-1F0A-47E6-8F15-0DAEBBB1A669}" type="presParOf" srcId="{7CD06BF6-8539-4C38-88AB-E6FF2A42F1BA}" destId="{8CA823CD-D13C-4128-A433-C49DE291F447}" srcOrd="2" destOrd="0" presId="urn:microsoft.com/office/officeart/2005/8/layout/vProcess5"/>
    <dgm:cxn modelId="{09B64094-D579-433B-8493-04D3C9FC4AD8}" type="presParOf" srcId="{7CD06BF6-8539-4C38-88AB-E6FF2A42F1BA}" destId="{B6FD6AAD-6BD2-4F00-9F91-AF8FC8C4FEFE}" srcOrd="3" destOrd="0" presId="urn:microsoft.com/office/officeart/2005/8/layout/vProcess5"/>
    <dgm:cxn modelId="{CA0AF67E-EA11-4B60-83F9-30F3CCDD040B}" type="presParOf" srcId="{7CD06BF6-8539-4C38-88AB-E6FF2A42F1BA}" destId="{17F38D8E-0E69-4F3F-BD4C-438C622F7707}" srcOrd="4" destOrd="0" presId="urn:microsoft.com/office/officeart/2005/8/layout/vProcess5"/>
    <dgm:cxn modelId="{E16B95E8-F5F9-4D92-87B2-633C8951D504}" type="presParOf" srcId="{7CD06BF6-8539-4C38-88AB-E6FF2A42F1BA}" destId="{64E924A4-205D-41CB-A18C-971F5288ADA8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DE1B1C-F4DB-4290-8F8E-5CB22D4210B5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825A125-D3FD-49BB-A63B-0F86C6BDADF2}">
      <dgm:prSet/>
      <dgm:spPr/>
      <dgm:t>
        <a:bodyPr/>
        <a:lstStyle/>
        <a:p>
          <a:r>
            <a:rPr lang="en-US"/>
            <a:t>The internet is ubiquitous with the lives of children and young people.</a:t>
          </a:r>
        </a:p>
      </dgm:t>
    </dgm:pt>
    <dgm:pt modelId="{AC0457F5-9AA9-489A-939D-60926C9235E2}" type="parTrans" cxnId="{FC645379-1F32-4C58-96C2-3221E60BFCB8}">
      <dgm:prSet/>
      <dgm:spPr/>
      <dgm:t>
        <a:bodyPr/>
        <a:lstStyle/>
        <a:p>
          <a:endParaRPr lang="en-US"/>
        </a:p>
      </dgm:t>
    </dgm:pt>
    <dgm:pt modelId="{5DA8C811-690C-4E8B-ACC2-FEAE0DEC72F3}" type="sibTrans" cxnId="{FC645379-1F32-4C58-96C2-3221E60BFCB8}">
      <dgm:prSet/>
      <dgm:spPr/>
      <dgm:t>
        <a:bodyPr/>
        <a:lstStyle/>
        <a:p>
          <a:endParaRPr lang="en-US"/>
        </a:p>
      </dgm:t>
    </dgm:pt>
    <dgm:pt modelId="{75A8FA27-89A7-4F48-8857-B148138D5D92}">
      <dgm:prSet/>
      <dgm:spPr/>
      <dgm:t>
        <a:bodyPr/>
        <a:lstStyle/>
        <a:p>
          <a:r>
            <a:rPr lang="en-US"/>
            <a:t>How can we keep children and young people safe?</a:t>
          </a:r>
        </a:p>
      </dgm:t>
    </dgm:pt>
    <dgm:pt modelId="{0DF78786-A587-4A53-BF28-9E6844DB2139}" type="parTrans" cxnId="{BD4225F5-A09F-4B17-AB20-A3BE9A5DE7E0}">
      <dgm:prSet/>
      <dgm:spPr/>
      <dgm:t>
        <a:bodyPr/>
        <a:lstStyle/>
        <a:p>
          <a:endParaRPr lang="en-US"/>
        </a:p>
      </dgm:t>
    </dgm:pt>
    <dgm:pt modelId="{F74E0A99-61FB-4D01-806F-2B3A2F919A45}" type="sibTrans" cxnId="{BD4225F5-A09F-4B17-AB20-A3BE9A5DE7E0}">
      <dgm:prSet/>
      <dgm:spPr/>
      <dgm:t>
        <a:bodyPr/>
        <a:lstStyle/>
        <a:p>
          <a:endParaRPr lang="en-US"/>
        </a:p>
      </dgm:t>
    </dgm:pt>
    <dgm:pt modelId="{4476EB5A-632E-432B-82B2-065D7E1092D6}" type="pres">
      <dgm:prSet presAssocID="{07DE1B1C-F4DB-4290-8F8E-5CB22D4210B5}" presName="outerComposite" presStyleCnt="0">
        <dgm:presLayoutVars>
          <dgm:chMax val="5"/>
          <dgm:dir/>
          <dgm:resizeHandles val="exact"/>
        </dgm:presLayoutVars>
      </dgm:prSet>
      <dgm:spPr/>
    </dgm:pt>
    <dgm:pt modelId="{43CE0204-3F7C-43BD-BE27-02CA9205A455}" type="pres">
      <dgm:prSet presAssocID="{07DE1B1C-F4DB-4290-8F8E-5CB22D4210B5}" presName="dummyMaxCanvas" presStyleCnt="0">
        <dgm:presLayoutVars/>
      </dgm:prSet>
      <dgm:spPr/>
    </dgm:pt>
    <dgm:pt modelId="{179284B4-AE5B-41C2-9A98-5689E32B6C8F}" type="pres">
      <dgm:prSet presAssocID="{07DE1B1C-F4DB-4290-8F8E-5CB22D4210B5}" presName="TwoNodes_1" presStyleLbl="node1" presStyleIdx="0" presStyleCnt="2">
        <dgm:presLayoutVars>
          <dgm:bulletEnabled val="1"/>
        </dgm:presLayoutVars>
      </dgm:prSet>
      <dgm:spPr/>
    </dgm:pt>
    <dgm:pt modelId="{982D3728-5790-49CD-9EE4-702BE953A492}" type="pres">
      <dgm:prSet presAssocID="{07DE1B1C-F4DB-4290-8F8E-5CB22D4210B5}" presName="TwoNodes_2" presStyleLbl="node1" presStyleIdx="1" presStyleCnt="2">
        <dgm:presLayoutVars>
          <dgm:bulletEnabled val="1"/>
        </dgm:presLayoutVars>
      </dgm:prSet>
      <dgm:spPr/>
    </dgm:pt>
    <dgm:pt modelId="{AAFF7A5B-9B36-43DD-9F26-9EEDB38AB93E}" type="pres">
      <dgm:prSet presAssocID="{07DE1B1C-F4DB-4290-8F8E-5CB22D4210B5}" presName="TwoConn_1-2" presStyleLbl="fgAccFollowNode1" presStyleIdx="0" presStyleCnt="1">
        <dgm:presLayoutVars>
          <dgm:bulletEnabled val="1"/>
        </dgm:presLayoutVars>
      </dgm:prSet>
      <dgm:spPr/>
    </dgm:pt>
    <dgm:pt modelId="{F20B77FA-FCC0-46B4-A15E-E5C44098B749}" type="pres">
      <dgm:prSet presAssocID="{07DE1B1C-F4DB-4290-8F8E-5CB22D4210B5}" presName="TwoNodes_1_text" presStyleLbl="node1" presStyleIdx="1" presStyleCnt="2">
        <dgm:presLayoutVars>
          <dgm:bulletEnabled val="1"/>
        </dgm:presLayoutVars>
      </dgm:prSet>
      <dgm:spPr/>
    </dgm:pt>
    <dgm:pt modelId="{9C20F259-C23C-4A7B-A343-92BB2000D606}" type="pres">
      <dgm:prSet presAssocID="{07DE1B1C-F4DB-4290-8F8E-5CB22D4210B5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6EDF910F-716B-425E-AA2E-5145B2A42966}" type="presOf" srcId="{75A8FA27-89A7-4F48-8857-B148138D5D92}" destId="{9C20F259-C23C-4A7B-A343-92BB2000D606}" srcOrd="1" destOrd="0" presId="urn:microsoft.com/office/officeart/2005/8/layout/vProcess5"/>
    <dgm:cxn modelId="{442C2B2D-591F-4B06-8815-C6ABDD9259C4}" type="presOf" srcId="{07DE1B1C-F4DB-4290-8F8E-5CB22D4210B5}" destId="{4476EB5A-632E-432B-82B2-065D7E1092D6}" srcOrd="0" destOrd="0" presId="urn:microsoft.com/office/officeart/2005/8/layout/vProcess5"/>
    <dgm:cxn modelId="{50842638-644C-441D-ACDA-A925AEC3B0FF}" type="presOf" srcId="{5DA8C811-690C-4E8B-ACC2-FEAE0DEC72F3}" destId="{AAFF7A5B-9B36-43DD-9F26-9EEDB38AB93E}" srcOrd="0" destOrd="0" presId="urn:microsoft.com/office/officeart/2005/8/layout/vProcess5"/>
    <dgm:cxn modelId="{58E9E546-F6E4-4F2E-9297-11DDF730E3F2}" type="presOf" srcId="{75A8FA27-89A7-4F48-8857-B148138D5D92}" destId="{982D3728-5790-49CD-9EE4-702BE953A492}" srcOrd="0" destOrd="0" presId="urn:microsoft.com/office/officeart/2005/8/layout/vProcess5"/>
    <dgm:cxn modelId="{FC645379-1F32-4C58-96C2-3221E60BFCB8}" srcId="{07DE1B1C-F4DB-4290-8F8E-5CB22D4210B5}" destId="{C825A125-D3FD-49BB-A63B-0F86C6BDADF2}" srcOrd="0" destOrd="0" parTransId="{AC0457F5-9AA9-489A-939D-60926C9235E2}" sibTransId="{5DA8C811-690C-4E8B-ACC2-FEAE0DEC72F3}"/>
    <dgm:cxn modelId="{619F1ACA-B0E9-40FA-B02F-3AB43AE8AAF2}" type="presOf" srcId="{C825A125-D3FD-49BB-A63B-0F86C6BDADF2}" destId="{F20B77FA-FCC0-46B4-A15E-E5C44098B749}" srcOrd="1" destOrd="0" presId="urn:microsoft.com/office/officeart/2005/8/layout/vProcess5"/>
    <dgm:cxn modelId="{51ED6AD3-E205-4DE9-BC56-203417978889}" type="presOf" srcId="{C825A125-D3FD-49BB-A63B-0F86C6BDADF2}" destId="{179284B4-AE5B-41C2-9A98-5689E32B6C8F}" srcOrd="0" destOrd="0" presId="urn:microsoft.com/office/officeart/2005/8/layout/vProcess5"/>
    <dgm:cxn modelId="{BD4225F5-A09F-4B17-AB20-A3BE9A5DE7E0}" srcId="{07DE1B1C-F4DB-4290-8F8E-5CB22D4210B5}" destId="{75A8FA27-89A7-4F48-8857-B148138D5D92}" srcOrd="1" destOrd="0" parTransId="{0DF78786-A587-4A53-BF28-9E6844DB2139}" sibTransId="{F74E0A99-61FB-4D01-806F-2B3A2F919A45}"/>
    <dgm:cxn modelId="{EBB52ED6-57AE-4F2B-845E-5E723FE4EB10}" type="presParOf" srcId="{4476EB5A-632E-432B-82B2-065D7E1092D6}" destId="{43CE0204-3F7C-43BD-BE27-02CA9205A455}" srcOrd="0" destOrd="0" presId="urn:microsoft.com/office/officeart/2005/8/layout/vProcess5"/>
    <dgm:cxn modelId="{878CBF32-20DC-45EE-A98B-1C91D0D32B17}" type="presParOf" srcId="{4476EB5A-632E-432B-82B2-065D7E1092D6}" destId="{179284B4-AE5B-41C2-9A98-5689E32B6C8F}" srcOrd="1" destOrd="0" presId="urn:microsoft.com/office/officeart/2005/8/layout/vProcess5"/>
    <dgm:cxn modelId="{538447AD-F84F-4D8B-8FF7-12E4527D3647}" type="presParOf" srcId="{4476EB5A-632E-432B-82B2-065D7E1092D6}" destId="{982D3728-5790-49CD-9EE4-702BE953A492}" srcOrd="2" destOrd="0" presId="urn:microsoft.com/office/officeart/2005/8/layout/vProcess5"/>
    <dgm:cxn modelId="{0721C0BE-3F79-4275-857A-C9302DE818A1}" type="presParOf" srcId="{4476EB5A-632E-432B-82B2-065D7E1092D6}" destId="{AAFF7A5B-9B36-43DD-9F26-9EEDB38AB93E}" srcOrd="3" destOrd="0" presId="urn:microsoft.com/office/officeart/2005/8/layout/vProcess5"/>
    <dgm:cxn modelId="{A9504449-E408-41ED-91C3-81B8909E67E5}" type="presParOf" srcId="{4476EB5A-632E-432B-82B2-065D7E1092D6}" destId="{F20B77FA-FCC0-46B4-A15E-E5C44098B749}" srcOrd="4" destOrd="0" presId="urn:microsoft.com/office/officeart/2005/8/layout/vProcess5"/>
    <dgm:cxn modelId="{AEF26629-8FF1-4460-A616-D9416890C775}" type="presParOf" srcId="{4476EB5A-632E-432B-82B2-065D7E1092D6}" destId="{9C20F259-C23C-4A7B-A343-92BB2000D606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60129B-5934-418D-8BDC-4273579D1A5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ECE27C3-076E-43F8-9799-8539FEEDF3C9}">
      <dgm:prSet/>
      <dgm:spPr/>
      <dgm:t>
        <a:bodyPr/>
        <a:lstStyle/>
        <a:p>
          <a:r>
            <a:rPr lang="en-GB"/>
            <a:t>Open, honest communication</a:t>
          </a:r>
          <a:endParaRPr lang="en-US"/>
        </a:p>
      </dgm:t>
    </dgm:pt>
    <dgm:pt modelId="{1D5CB6F5-06B5-4B9F-BE57-200B13BD9C79}" type="parTrans" cxnId="{98E7C12E-A870-41F9-A3EB-CB6AD676117C}">
      <dgm:prSet/>
      <dgm:spPr/>
      <dgm:t>
        <a:bodyPr/>
        <a:lstStyle/>
        <a:p>
          <a:endParaRPr lang="en-US"/>
        </a:p>
      </dgm:t>
    </dgm:pt>
    <dgm:pt modelId="{F862F927-5B18-4A86-94D0-812A4FDD5A16}" type="sibTrans" cxnId="{98E7C12E-A870-41F9-A3EB-CB6AD676117C}">
      <dgm:prSet/>
      <dgm:spPr/>
      <dgm:t>
        <a:bodyPr/>
        <a:lstStyle/>
        <a:p>
          <a:endParaRPr lang="en-US"/>
        </a:p>
      </dgm:t>
    </dgm:pt>
    <dgm:pt modelId="{CB434269-433E-469C-8DF1-FCFF28CDC029}">
      <dgm:prSet/>
      <dgm:spPr/>
      <dgm:t>
        <a:bodyPr/>
        <a:lstStyle/>
        <a:p>
          <a:r>
            <a:rPr lang="en-GB"/>
            <a:t>Leading by example</a:t>
          </a:r>
          <a:endParaRPr lang="en-US"/>
        </a:p>
      </dgm:t>
    </dgm:pt>
    <dgm:pt modelId="{D65C2B7E-7ACB-4082-8D4B-0A239984A6E3}" type="parTrans" cxnId="{E4C6B8F1-EE0C-49C6-BA9E-AA866FA89488}">
      <dgm:prSet/>
      <dgm:spPr/>
      <dgm:t>
        <a:bodyPr/>
        <a:lstStyle/>
        <a:p>
          <a:endParaRPr lang="en-US"/>
        </a:p>
      </dgm:t>
    </dgm:pt>
    <dgm:pt modelId="{C9CEBC2E-E0C9-41E9-9063-52BBE2B0FD43}" type="sibTrans" cxnId="{E4C6B8F1-EE0C-49C6-BA9E-AA866FA89488}">
      <dgm:prSet/>
      <dgm:spPr/>
      <dgm:t>
        <a:bodyPr/>
        <a:lstStyle/>
        <a:p>
          <a:endParaRPr lang="en-US"/>
        </a:p>
      </dgm:t>
    </dgm:pt>
    <dgm:pt modelId="{2759CA5B-91A2-4BB8-A279-1BAABFF74206}">
      <dgm:prSet/>
      <dgm:spPr/>
      <dgm:t>
        <a:bodyPr/>
        <a:lstStyle/>
        <a:p>
          <a:r>
            <a:rPr lang="en-GB"/>
            <a:t>Rules and controls</a:t>
          </a:r>
          <a:endParaRPr lang="en-US"/>
        </a:p>
      </dgm:t>
    </dgm:pt>
    <dgm:pt modelId="{686BE5CD-C67D-485A-B122-01A8978C660A}" type="parTrans" cxnId="{6C893CDF-9B8C-4DC9-9EC9-8DB244739ADE}">
      <dgm:prSet/>
      <dgm:spPr/>
      <dgm:t>
        <a:bodyPr/>
        <a:lstStyle/>
        <a:p>
          <a:endParaRPr lang="en-US"/>
        </a:p>
      </dgm:t>
    </dgm:pt>
    <dgm:pt modelId="{35D4EE5D-67D1-45FF-8E7E-4AD123E7AB57}" type="sibTrans" cxnId="{6C893CDF-9B8C-4DC9-9EC9-8DB244739ADE}">
      <dgm:prSet/>
      <dgm:spPr/>
      <dgm:t>
        <a:bodyPr/>
        <a:lstStyle/>
        <a:p>
          <a:endParaRPr lang="en-US"/>
        </a:p>
      </dgm:t>
    </dgm:pt>
    <dgm:pt modelId="{553D9F83-12F9-4C9E-B78B-6CF02AAC7481}">
      <dgm:prSet/>
      <dgm:spPr/>
      <dgm:t>
        <a:bodyPr/>
        <a:lstStyle/>
        <a:p>
          <a:r>
            <a:rPr lang="en-GB"/>
            <a:t>Privacy settings</a:t>
          </a:r>
          <a:endParaRPr lang="en-US"/>
        </a:p>
      </dgm:t>
    </dgm:pt>
    <dgm:pt modelId="{9D3D1CFB-8B26-4CB7-BE9A-E04B43251981}" type="parTrans" cxnId="{50E098C0-C589-4DCE-AB08-0CC11A5453EC}">
      <dgm:prSet/>
      <dgm:spPr/>
      <dgm:t>
        <a:bodyPr/>
        <a:lstStyle/>
        <a:p>
          <a:endParaRPr lang="en-US"/>
        </a:p>
      </dgm:t>
    </dgm:pt>
    <dgm:pt modelId="{BE05D500-30AF-4F9B-A756-BB5E7C21937A}" type="sibTrans" cxnId="{50E098C0-C589-4DCE-AB08-0CC11A5453EC}">
      <dgm:prSet/>
      <dgm:spPr/>
      <dgm:t>
        <a:bodyPr/>
        <a:lstStyle/>
        <a:p>
          <a:endParaRPr lang="en-US"/>
        </a:p>
      </dgm:t>
    </dgm:pt>
    <dgm:pt modelId="{6BACFFFB-C389-4FAE-8132-786034CC4AA7}">
      <dgm:prSet/>
      <dgm:spPr/>
      <dgm:t>
        <a:bodyPr/>
        <a:lstStyle/>
        <a:p>
          <a:r>
            <a:rPr lang="en-GB"/>
            <a:t>Education</a:t>
          </a:r>
          <a:endParaRPr lang="en-US"/>
        </a:p>
      </dgm:t>
    </dgm:pt>
    <dgm:pt modelId="{DB32F8C9-3DF9-486F-96D6-3109BD894F6A}" type="parTrans" cxnId="{3158B2AB-C076-444F-BF81-F60D3A014EF0}">
      <dgm:prSet/>
      <dgm:spPr/>
      <dgm:t>
        <a:bodyPr/>
        <a:lstStyle/>
        <a:p>
          <a:endParaRPr lang="en-US"/>
        </a:p>
      </dgm:t>
    </dgm:pt>
    <dgm:pt modelId="{90949FD4-FBA6-443F-BD50-85E81B9F8526}" type="sibTrans" cxnId="{3158B2AB-C076-444F-BF81-F60D3A014EF0}">
      <dgm:prSet/>
      <dgm:spPr/>
      <dgm:t>
        <a:bodyPr/>
        <a:lstStyle/>
        <a:p>
          <a:endParaRPr lang="en-US"/>
        </a:p>
      </dgm:t>
    </dgm:pt>
    <dgm:pt modelId="{55EB61E6-644B-45E2-B646-D019ADE7FB60}">
      <dgm:prSet/>
      <dgm:spPr/>
      <dgm:t>
        <a:bodyPr/>
        <a:lstStyle/>
        <a:p>
          <a:r>
            <a:rPr lang="en-GB"/>
            <a:t>Promoting responsible behaviour</a:t>
          </a:r>
          <a:endParaRPr lang="en-US"/>
        </a:p>
      </dgm:t>
    </dgm:pt>
    <dgm:pt modelId="{BF8EE232-0854-40E8-AEFD-660454AB8DFD}" type="parTrans" cxnId="{A54354E6-DF06-4CC9-A555-B472200B1E1B}">
      <dgm:prSet/>
      <dgm:spPr/>
      <dgm:t>
        <a:bodyPr/>
        <a:lstStyle/>
        <a:p>
          <a:endParaRPr lang="en-US"/>
        </a:p>
      </dgm:t>
    </dgm:pt>
    <dgm:pt modelId="{E9245196-FA15-47EB-9A50-449AF9DA53BD}" type="sibTrans" cxnId="{A54354E6-DF06-4CC9-A555-B472200B1E1B}">
      <dgm:prSet/>
      <dgm:spPr/>
      <dgm:t>
        <a:bodyPr/>
        <a:lstStyle/>
        <a:p>
          <a:endParaRPr lang="en-US"/>
        </a:p>
      </dgm:t>
    </dgm:pt>
    <dgm:pt modelId="{B9F0631E-5DB8-4F07-B86E-352F6694C409}" type="pres">
      <dgm:prSet presAssocID="{C360129B-5934-418D-8BDC-4273579D1A5D}" presName="diagram" presStyleCnt="0">
        <dgm:presLayoutVars>
          <dgm:dir/>
          <dgm:resizeHandles val="exact"/>
        </dgm:presLayoutVars>
      </dgm:prSet>
      <dgm:spPr/>
    </dgm:pt>
    <dgm:pt modelId="{2209D32E-C547-47C3-A5E0-6C357E371A17}" type="pres">
      <dgm:prSet presAssocID="{7ECE27C3-076E-43F8-9799-8539FEEDF3C9}" presName="node" presStyleLbl="node1" presStyleIdx="0" presStyleCnt="6">
        <dgm:presLayoutVars>
          <dgm:bulletEnabled val="1"/>
        </dgm:presLayoutVars>
      </dgm:prSet>
      <dgm:spPr/>
    </dgm:pt>
    <dgm:pt modelId="{6136DF85-EF60-4250-9CB3-A95708521D82}" type="pres">
      <dgm:prSet presAssocID="{F862F927-5B18-4A86-94D0-812A4FDD5A16}" presName="sibTrans" presStyleCnt="0"/>
      <dgm:spPr/>
    </dgm:pt>
    <dgm:pt modelId="{6462EBC0-F839-4707-9BE6-B946543C55EF}" type="pres">
      <dgm:prSet presAssocID="{CB434269-433E-469C-8DF1-FCFF28CDC029}" presName="node" presStyleLbl="node1" presStyleIdx="1" presStyleCnt="6">
        <dgm:presLayoutVars>
          <dgm:bulletEnabled val="1"/>
        </dgm:presLayoutVars>
      </dgm:prSet>
      <dgm:spPr/>
    </dgm:pt>
    <dgm:pt modelId="{F6AB9E4D-E29A-4856-B2BA-8FF92C5269A8}" type="pres">
      <dgm:prSet presAssocID="{C9CEBC2E-E0C9-41E9-9063-52BBE2B0FD43}" presName="sibTrans" presStyleCnt="0"/>
      <dgm:spPr/>
    </dgm:pt>
    <dgm:pt modelId="{AEB0FFE9-75AD-4DD3-B924-242EE254FA8D}" type="pres">
      <dgm:prSet presAssocID="{2759CA5B-91A2-4BB8-A279-1BAABFF74206}" presName="node" presStyleLbl="node1" presStyleIdx="2" presStyleCnt="6">
        <dgm:presLayoutVars>
          <dgm:bulletEnabled val="1"/>
        </dgm:presLayoutVars>
      </dgm:prSet>
      <dgm:spPr/>
    </dgm:pt>
    <dgm:pt modelId="{F905748F-287D-477E-9AD4-F0334FBB370A}" type="pres">
      <dgm:prSet presAssocID="{35D4EE5D-67D1-45FF-8E7E-4AD123E7AB57}" presName="sibTrans" presStyleCnt="0"/>
      <dgm:spPr/>
    </dgm:pt>
    <dgm:pt modelId="{7218BE43-E0B0-4520-BB38-F1222CA03107}" type="pres">
      <dgm:prSet presAssocID="{553D9F83-12F9-4C9E-B78B-6CF02AAC7481}" presName="node" presStyleLbl="node1" presStyleIdx="3" presStyleCnt="6">
        <dgm:presLayoutVars>
          <dgm:bulletEnabled val="1"/>
        </dgm:presLayoutVars>
      </dgm:prSet>
      <dgm:spPr/>
    </dgm:pt>
    <dgm:pt modelId="{0B86E52A-4722-4734-A478-DEE2CD083BF2}" type="pres">
      <dgm:prSet presAssocID="{BE05D500-30AF-4F9B-A756-BB5E7C21937A}" presName="sibTrans" presStyleCnt="0"/>
      <dgm:spPr/>
    </dgm:pt>
    <dgm:pt modelId="{018DBD07-F5A4-40EC-A7B7-A7D564C0A752}" type="pres">
      <dgm:prSet presAssocID="{6BACFFFB-C389-4FAE-8132-786034CC4AA7}" presName="node" presStyleLbl="node1" presStyleIdx="4" presStyleCnt="6">
        <dgm:presLayoutVars>
          <dgm:bulletEnabled val="1"/>
        </dgm:presLayoutVars>
      </dgm:prSet>
      <dgm:spPr/>
    </dgm:pt>
    <dgm:pt modelId="{E362FDAA-66B4-450F-B63A-FCAB4B9D744B}" type="pres">
      <dgm:prSet presAssocID="{90949FD4-FBA6-443F-BD50-85E81B9F8526}" presName="sibTrans" presStyleCnt="0"/>
      <dgm:spPr/>
    </dgm:pt>
    <dgm:pt modelId="{CC8D5D6F-72E7-4ADC-A153-2FCE36F772B3}" type="pres">
      <dgm:prSet presAssocID="{55EB61E6-644B-45E2-B646-D019ADE7FB60}" presName="node" presStyleLbl="node1" presStyleIdx="5" presStyleCnt="6">
        <dgm:presLayoutVars>
          <dgm:bulletEnabled val="1"/>
        </dgm:presLayoutVars>
      </dgm:prSet>
      <dgm:spPr/>
    </dgm:pt>
  </dgm:ptLst>
  <dgm:cxnLst>
    <dgm:cxn modelId="{4531D808-906B-48AA-9059-24B49B4D4CC6}" type="presOf" srcId="{2759CA5B-91A2-4BB8-A279-1BAABFF74206}" destId="{AEB0FFE9-75AD-4DD3-B924-242EE254FA8D}" srcOrd="0" destOrd="0" presId="urn:microsoft.com/office/officeart/2005/8/layout/default"/>
    <dgm:cxn modelId="{62787A0C-80E8-4141-AF31-F0B6EB3E63F2}" type="presOf" srcId="{CB434269-433E-469C-8DF1-FCFF28CDC029}" destId="{6462EBC0-F839-4707-9BE6-B946543C55EF}" srcOrd="0" destOrd="0" presId="urn:microsoft.com/office/officeart/2005/8/layout/default"/>
    <dgm:cxn modelId="{A9BC9E28-9B2D-41C8-9CF0-A2452E17D3E3}" type="presOf" srcId="{6BACFFFB-C389-4FAE-8132-786034CC4AA7}" destId="{018DBD07-F5A4-40EC-A7B7-A7D564C0A752}" srcOrd="0" destOrd="0" presId="urn:microsoft.com/office/officeart/2005/8/layout/default"/>
    <dgm:cxn modelId="{98E7C12E-A870-41F9-A3EB-CB6AD676117C}" srcId="{C360129B-5934-418D-8BDC-4273579D1A5D}" destId="{7ECE27C3-076E-43F8-9799-8539FEEDF3C9}" srcOrd="0" destOrd="0" parTransId="{1D5CB6F5-06B5-4B9F-BE57-200B13BD9C79}" sibTransId="{F862F927-5B18-4A86-94D0-812A4FDD5A16}"/>
    <dgm:cxn modelId="{7CC3378C-DE00-4100-9FAF-C3FF5315A4E5}" type="presOf" srcId="{7ECE27C3-076E-43F8-9799-8539FEEDF3C9}" destId="{2209D32E-C547-47C3-A5E0-6C357E371A17}" srcOrd="0" destOrd="0" presId="urn:microsoft.com/office/officeart/2005/8/layout/default"/>
    <dgm:cxn modelId="{3158B2AB-C076-444F-BF81-F60D3A014EF0}" srcId="{C360129B-5934-418D-8BDC-4273579D1A5D}" destId="{6BACFFFB-C389-4FAE-8132-786034CC4AA7}" srcOrd="4" destOrd="0" parTransId="{DB32F8C9-3DF9-486F-96D6-3109BD894F6A}" sibTransId="{90949FD4-FBA6-443F-BD50-85E81B9F8526}"/>
    <dgm:cxn modelId="{4B2584B1-70DE-4086-8B43-C527497C3682}" type="presOf" srcId="{C360129B-5934-418D-8BDC-4273579D1A5D}" destId="{B9F0631E-5DB8-4F07-B86E-352F6694C409}" srcOrd="0" destOrd="0" presId="urn:microsoft.com/office/officeart/2005/8/layout/default"/>
    <dgm:cxn modelId="{D369BFBE-2EE7-42FD-84EE-9D390F338B73}" type="presOf" srcId="{55EB61E6-644B-45E2-B646-D019ADE7FB60}" destId="{CC8D5D6F-72E7-4ADC-A153-2FCE36F772B3}" srcOrd="0" destOrd="0" presId="urn:microsoft.com/office/officeart/2005/8/layout/default"/>
    <dgm:cxn modelId="{50E098C0-C589-4DCE-AB08-0CC11A5453EC}" srcId="{C360129B-5934-418D-8BDC-4273579D1A5D}" destId="{553D9F83-12F9-4C9E-B78B-6CF02AAC7481}" srcOrd="3" destOrd="0" parTransId="{9D3D1CFB-8B26-4CB7-BE9A-E04B43251981}" sibTransId="{BE05D500-30AF-4F9B-A756-BB5E7C21937A}"/>
    <dgm:cxn modelId="{6C893CDF-9B8C-4DC9-9EC9-8DB244739ADE}" srcId="{C360129B-5934-418D-8BDC-4273579D1A5D}" destId="{2759CA5B-91A2-4BB8-A279-1BAABFF74206}" srcOrd="2" destOrd="0" parTransId="{686BE5CD-C67D-485A-B122-01A8978C660A}" sibTransId="{35D4EE5D-67D1-45FF-8E7E-4AD123E7AB57}"/>
    <dgm:cxn modelId="{A54354E6-DF06-4CC9-A555-B472200B1E1B}" srcId="{C360129B-5934-418D-8BDC-4273579D1A5D}" destId="{55EB61E6-644B-45E2-B646-D019ADE7FB60}" srcOrd="5" destOrd="0" parTransId="{BF8EE232-0854-40E8-AEFD-660454AB8DFD}" sibTransId="{E9245196-FA15-47EB-9A50-449AF9DA53BD}"/>
    <dgm:cxn modelId="{E4C6B8F1-EE0C-49C6-BA9E-AA866FA89488}" srcId="{C360129B-5934-418D-8BDC-4273579D1A5D}" destId="{CB434269-433E-469C-8DF1-FCFF28CDC029}" srcOrd="1" destOrd="0" parTransId="{D65C2B7E-7ACB-4082-8D4B-0A239984A6E3}" sibTransId="{C9CEBC2E-E0C9-41E9-9063-52BBE2B0FD43}"/>
    <dgm:cxn modelId="{8559CFF1-436A-4A2F-9EBB-879EE9653E9F}" type="presOf" srcId="{553D9F83-12F9-4C9E-B78B-6CF02AAC7481}" destId="{7218BE43-E0B0-4520-BB38-F1222CA03107}" srcOrd="0" destOrd="0" presId="urn:microsoft.com/office/officeart/2005/8/layout/default"/>
    <dgm:cxn modelId="{832FBC5B-2500-495D-A0B6-ED72E1B40750}" type="presParOf" srcId="{B9F0631E-5DB8-4F07-B86E-352F6694C409}" destId="{2209D32E-C547-47C3-A5E0-6C357E371A17}" srcOrd="0" destOrd="0" presId="urn:microsoft.com/office/officeart/2005/8/layout/default"/>
    <dgm:cxn modelId="{846BF9F0-7DD6-4601-B619-C1B47F1FBF46}" type="presParOf" srcId="{B9F0631E-5DB8-4F07-B86E-352F6694C409}" destId="{6136DF85-EF60-4250-9CB3-A95708521D82}" srcOrd="1" destOrd="0" presId="urn:microsoft.com/office/officeart/2005/8/layout/default"/>
    <dgm:cxn modelId="{5E618B99-6673-4C7C-9FD2-E16275F76663}" type="presParOf" srcId="{B9F0631E-5DB8-4F07-B86E-352F6694C409}" destId="{6462EBC0-F839-4707-9BE6-B946543C55EF}" srcOrd="2" destOrd="0" presId="urn:microsoft.com/office/officeart/2005/8/layout/default"/>
    <dgm:cxn modelId="{C6B56285-D116-4E0E-9CBF-27C3B429A7A2}" type="presParOf" srcId="{B9F0631E-5DB8-4F07-B86E-352F6694C409}" destId="{F6AB9E4D-E29A-4856-B2BA-8FF92C5269A8}" srcOrd="3" destOrd="0" presId="urn:microsoft.com/office/officeart/2005/8/layout/default"/>
    <dgm:cxn modelId="{66DFE0C7-DE5D-4C51-B34B-2E7594BE962D}" type="presParOf" srcId="{B9F0631E-5DB8-4F07-B86E-352F6694C409}" destId="{AEB0FFE9-75AD-4DD3-B924-242EE254FA8D}" srcOrd="4" destOrd="0" presId="urn:microsoft.com/office/officeart/2005/8/layout/default"/>
    <dgm:cxn modelId="{20092B42-B17F-450D-90A6-545C7F9BB2FE}" type="presParOf" srcId="{B9F0631E-5DB8-4F07-B86E-352F6694C409}" destId="{F905748F-287D-477E-9AD4-F0334FBB370A}" srcOrd="5" destOrd="0" presId="urn:microsoft.com/office/officeart/2005/8/layout/default"/>
    <dgm:cxn modelId="{947FC973-225E-4658-B2BD-DED1295F839E}" type="presParOf" srcId="{B9F0631E-5DB8-4F07-B86E-352F6694C409}" destId="{7218BE43-E0B0-4520-BB38-F1222CA03107}" srcOrd="6" destOrd="0" presId="urn:microsoft.com/office/officeart/2005/8/layout/default"/>
    <dgm:cxn modelId="{598D4D17-1DD8-4FCC-9766-FB1DCAA737F6}" type="presParOf" srcId="{B9F0631E-5DB8-4F07-B86E-352F6694C409}" destId="{0B86E52A-4722-4734-A478-DEE2CD083BF2}" srcOrd="7" destOrd="0" presId="urn:microsoft.com/office/officeart/2005/8/layout/default"/>
    <dgm:cxn modelId="{A2851421-F5DC-41A4-BC46-2715D0350FE0}" type="presParOf" srcId="{B9F0631E-5DB8-4F07-B86E-352F6694C409}" destId="{018DBD07-F5A4-40EC-A7B7-A7D564C0A752}" srcOrd="8" destOrd="0" presId="urn:microsoft.com/office/officeart/2005/8/layout/default"/>
    <dgm:cxn modelId="{2B79109F-63CB-48DE-96B9-11716C8151C1}" type="presParOf" srcId="{B9F0631E-5DB8-4F07-B86E-352F6694C409}" destId="{E362FDAA-66B4-450F-B63A-FCAB4B9D744B}" srcOrd="9" destOrd="0" presId="urn:microsoft.com/office/officeart/2005/8/layout/default"/>
    <dgm:cxn modelId="{C307EBC5-EA12-4F5F-A6FD-ACCAAEFFAF1A}" type="presParOf" srcId="{B9F0631E-5DB8-4F07-B86E-352F6694C409}" destId="{CC8D5D6F-72E7-4ADC-A153-2FCE36F772B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2744E0-5977-4EF7-B9AE-62B42E85E62E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F829EF6-66DF-4A04-A652-F72E1ED7C373}">
      <dgm:prSet/>
      <dgm:spPr/>
      <dgm:t>
        <a:bodyPr/>
        <a:lstStyle/>
        <a:p>
          <a:r>
            <a:rPr lang="en-GB"/>
            <a:t>Digital footprints!! </a:t>
          </a:r>
          <a:endParaRPr lang="en-US"/>
        </a:p>
      </dgm:t>
    </dgm:pt>
    <dgm:pt modelId="{10A15340-9F81-4E98-B365-D64BDA201585}" type="parTrans" cxnId="{A43E15E3-D813-4015-8A24-5CD5FF4FB6EE}">
      <dgm:prSet/>
      <dgm:spPr/>
      <dgm:t>
        <a:bodyPr/>
        <a:lstStyle/>
        <a:p>
          <a:endParaRPr lang="en-US"/>
        </a:p>
      </dgm:t>
    </dgm:pt>
    <dgm:pt modelId="{1E8421A8-1AE6-41F3-869E-2721F9BA5323}" type="sibTrans" cxnId="{A43E15E3-D813-4015-8A24-5CD5FF4FB6EE}">
      <dgm:prSet/>
      <dgm:spPr/>
      <dgm:t>
        <a:bodyPr/>
        <a:lstStyle/>
        <a:p>
          <a:endParaRPr lang="en-US"/>
        </a:p>
      </dgm:t>
    </dgm:pt>
    <dgm:pt modelId="{AC98305D-957D-48CA-8323-41EE3C3BF577}">
      <dgm:prSet/>
      <dgm:spPr/>
      <dgm:t>
        <a:bodyPr/>
        <a:lstStyle/>
        <a:p>
          <a:r>
            <a:rPr lang="en-GB"/>
            <a:t>Respectful communication</a:t>
          </a:r>
          <a:endParaRPr lang="en-US"/>
        </a:p>
      </dgm:t>
    </dgm:pt>
    <dgm:pt modelId="{FC0AC24D-5323-4F8E-9E4B-F232C04F7E55}" type="parTrans" cxnId="{D7EFCFE1-E121-4EE1-94C0-11661DCBBCA6}">
      <dgm:prSet/>
      <dgm:spPr/>
      <dgm:t>
        <a:bodyPr/>
        <a:lstStyle/>
        <a:p>
          <a:endParaRPr lang="en-US"/>
        </a:p>
      </dgm:t>
    </dgm:pt>
    <dgm:pt modelId="{440906B8-6BD6-4A21-8135-FB4F85F8CC65}" type="sibTrans" cxnId="{D7EFCFE1-E121-4EE1-94C0-11661DCBBCA6}">
      <dgm:prSet/>
      <dgm:spPr/>
      <dgm:t>
        <a:bodyPr/>
        <a:lstStyle/>
        <a:p>
          <a:endParaRPr lang="en-US"/>
        </a:p>
      </dgm:t>
    </dgm:pt>
    <dgm:pt modelId="{F2FE9995-BA91-4B3E-BA6B-B77F857D5D73}">
      <dgm:prSet/>
      <dgm:spPr/>
      <dgm:t>
        <a:bodyPr/>
        <a:lstStyle/>
        <a:p>
          <a:r>
            <a:rPr lang="en-GB"/>
            <a:t>Strong passwords</a:t>
          </a:r>
          <a:endParaRPr lang="en-US"/>
        </a:p>
      </dgm:t>
    </dgm:pt>
    <dgm:pt modelId="{C0643784-73EB-46FF-B539-1BD01CCAA65E}" type="parTrans" cxnId="{F3B9E64A-81D2-45C8-B796-B637339DC135}">
      <dgm:prSet/>
      <dgm:spPr/>
      <dgm:t>
        <a:bodyPr/>
        <a:lstStyle/>
        <a:p>
          <a:endParaRPr lang="en-US"/>
        </a:p>
      </dgm:t>
    </dgm:pt>
    <dgm:pt modelId="{59E78E40-C41C-4155-8A40-AB6ABF45D5E3}" type="sibTrans" cxnId="{F3B9E64A-81D2-45C8-B796-B637339DC135}">
      <dgm:prSet/>
      <dgm:spPr/>
      <dgm:t>
        <a:bodyPr/>
        <a:lstStyle/>
        <a:p>
          <a:endParaRPr lang="en-US"/>
        </a:p>
      </dgm:t>
    </dgm:pt>
    <dgm:pt modelId="{E4D11478-93AA-44B0-840D-5154906E5B89}">
      <dgm:prSet/>
      <dgm:spPr/>
      <dgm:t>
        <a:bodyPr/>
        <a:lstStyle/>
        <a:p>
          <a:r>
            <a:rPr lang="en-GB"/>
            <a:t>Data security and integrity</a:t>
          </a:r>
          <a:endParaRPr lang="en-US"/>
        </a:p>
      </dgm:t>
    </dgm:pt>
    <dgm:pt modelId="{A4CCF74B-52D3-4FE8-938F-1FC7DDD6127D}" type="parTrans" cxnId="{221B1046-C407-4B37-BFE8-B8C6511E1CCF}">
      <dgm:prSet/>
      <dgm:spPr/>
      <dgm:t>
        <a:bodyPr/>
        <a:lstStyle/>
        <a:p>
          <a:endParaRPr lang="en-US"/>
        </a:p>
      </dgm:t>
    </dgm:pt>
    <dgm:pt modelId="{E316BE01-4041-4D0B-AC8E-7693B7EDC4DC}" type="sibTrans" cxnId="{221B1046-C407-4B37-BFE8-B8C6511E1CCF}">
      <dgm:prSet/>
      <dgm:spPr/>
      <dgm:t>
        <a:bodyPr/>
        <a:lstStyle/>
        <a:p>
          <a:endParaRPr lang="en-US"/>
        </a:p>
      </dgm:t>
    </dgm:pt>
    <dgm:pt modelId="{22787E88-C078-4003-B5D5-AADEF70C5ADD}">
      <dgm:prSet/>
      <dgm:spPr/>
      <dgm:t>
        <a:bodyPr/>
        <a:lstStyle/>
        <a:p>
          <a:r>
            <a:rPr lang="en-GB"/>
            <a:t>Leading by example, again</a:t>
          </a:r>
          <a:endParaRPr lang="en-US"/>
        </a:p>
      </dgm:t>
    </dgm:pt>
    <dgm:pt modelId="{CADCC789-6313-412C-90D6-06E6D90C8B73}" type="parTrans" cxnId="{8BCAF31E-7077-4213-9FC7-0D8C44FEFAA1}">
      <dgm:prSet/>
      <dgm:spPr/>
      <dgm:t>
        <a:bodyPr/>
        <a:lstStyle/>
        <a:p>
          <a:endParaRPr lang="en-US"/>
        </a:p>
      </dgm:t>
    </dgm:pt>
    <dgm:pt modelId="{772AD462-BD85-4B60-8A1A-D0B21EC48586}" type="sibTrans" cxnId="{8BCAF31E-7077-4213-9FC7-0D8C44FEFAA1}">
      <dgm:prSet/>
      <dgm:spPr/>
      <dgm:t>
        <a:bodyPr/>
        <a:lstStyle/>
        <a:p>
          <a:endParaRPr lang="en-US"/>
        </a:p>
      </dgm:t>
    </dgm:pt>
    <dgm:pt modelId="{3CF1EB6D-4039-48F0-8B7C-C5D56A93B43E}" type="pres">
      <dgm:prSet presAssocID="{C32744E0-5977-4EF7-B9AE-62B42E85E62E}" presName="diagram" presStyleCnt="0">
        <dgm:presLayoutVars>
          <dgm:dir/>
          <dgm:resizeHandles val="exact"/>
        </dgm:presLayoutVars>
      </dgm:prSet>
      <dgm:spPr/>
    </dgm:pt>
    <dgm:pt modelId="{0B13C5F7-F14E-4371-90D4-5499E40BC21C}" type="pres">
      <dgm:prSet presAssocID="{AF829EF6-66DF-4A04-A652-F72E1ED7C373}" presName="node" presStyleLbl="node1" presStyleIdx="0" presStyleCnt="5">
        <dgm:presLayoutVars>
          <dgm:bulletEnabled val="1"/>
        </dgm:presLayoutVars>
      </dgm:prSet>
      <dgm:spPr/>
    </dgm:pt>
    <dgm:pt modelId="{A384AFFF-67AE-4AFA-942F-4E0DAB2CC0CA}" type="pres">
      <dgm:prSet presAssocID="{1E8421A8-1AE6-41F3-869E-2721F9BA5323}" presName="sibTrans" presStyleCnt="0"/>
      <dgm:spPr/>
    </dgm:pt>
    <dgm:pt modelId="{32E27340-BB20-4F67-91B7-238F6F498F3B}" type="pres">
      <dgm:prSet presAssocID="{AC98305D-957D-48CA-8323-41EE3C3BF577}" presName="node" presStyleLbl="node1" presStyleIdx="1" presStyleCnt="5">
        <dgm:presLayoutVars>
          <dgm:bulletEnabled val="1"/>
        </dgm:presLayoutVars>
      </dgm:prSet>
      <dgm:spPr/>
    </dgm:pt>
    <dgm:pt modelId="{A9AA41E3-C15A-423A-AC3B-A92158F9E6E4}" type="pres">
      <dgm:prSet presAssocID="{440906B8-6BD6-4A21-8135-FB4F85F8CC65}" presName="sibTrans" presStyleCnt="0"/>
      <dgm:spPr/>
    </dgm:pt>
    <dgm:pt modelId="{F47ED991-C07E-44F7-8BD5-AB3044F22A01}" type="pres">
      <dgm:prSet presAssocID="{F2FE9995-BA91-4B3E-BA6B-B77F857D5D73}" presName="node" presStyleLbl="node1" presStyleIdx="2" presStyleCnt="5">
        <dgm:presLayoutVars>
          <dgm:bulletEnabled val="1"/>
        </dgm:presLayoutVars>
      </dgm:prSet>
      <dgm:spPr/>
    </dgm:pt>
    <dgm:pt modelId="{AF567757-FD5A-4594-B6EE-A6259D14179C}" type="pres">
      <dgm:prSet presAssocID="{59E78E40-C41C-4155-8A40-AB6ABF45D5E3}" presName="sibTrans" presStyleCnt="0"/>
      <dgm:spPr/>
    </dgm:pt>
    <dgm:pt modelId="{0B2C6D30-5F99-4138-BAEE-0859252A7DB6}" type="pres">
      <dgm:prSet presAssocID="{E4D11478-93AA-44B0-840D-5154906E5B89}" presName="node" presStyleLbl="node1" presStyleIdx="3" presStyleCnt="5">
        <dgm:presLayoutVars>
          <dgm:bulletEnabled val="1"/>
        </dgm:presLayoutVars>
      </dgm:prSet>
      <dgm:spPr/>
    </dgm:pt>
    <dgm:pt modelId="{05F7762B-E5A2-41A6-A69E-11105A452F8C}" type="pres">
      <dgm:prSet presAssocID="{E316BE01-4041-4D0B-AC8E-7693B7EDC4DC}" presName="sibTrans" presStyleCnt="0"/>
      <dgm:spPr/>
    </dgm:pt>
    <dgm:pt modelId="{7ECE7CBA-67F5-4B37-A12E-29D3A87AE005}" type="pres">
      <dgm:prSet presAssocID="{22787E88-C078-4003-B5D5-AADEF70C5ADD}" presName="node" presStyleLbl="node1" presStyleIdx="4" presStyleCnt="5">
        <dgm:presLayoutVars>
          <dgm:bulletEnabled val="1"/>
        </dgm:presLayoutVars>
      </dgm:prSet>
      <dgm:spPr/>
    </dgm:pt>
  </dgm:ptLst>
  <dgm:cxnLst>
    <dgm:cxn modelId="{0F87DF0C-784C-4E8E-8ACE-C50633D7E418}" type="presOf" srcId="{AF829EF6-66DF-4A04-A652-F72E1ED7C373}" destId="{0B13C5F7-F14E-4371-90D4-5499E40BC21C}" srcOrd="0" destOrd="0" presId="urn:microsoft.com/office/officeart/2005/8/layout/default"/>
    <dgm:cxn modelId="{8BCAF31E-7077-4213-9FC7-0D8C44FEFAA1}" srcId="{C32744E0-5977-4EF7-B9AE-62B42E85E62E}" destId="{22787E88-C078-4003-B5D5-AADEF70C5ADD}" srcOrd="4" destOrd="0" parTransId="{CADCC789-6313-412C-90D6-06E6D90C8B73}" sibTransId="{772AD462-BD85-4B60-8A1A-D0B21EC48586}"/>
    <dgm:cxn modelId="{3BE60D65-340B-4560-8CDC-1DBABF50D7AF}" type="presOf" srcId="{E4D11478-93AA-44B0-840D-5154906E5B89}" destId="{0B2C6D30-5F99-4138-BAEE-0859252A7DB6}" srcOrd="0" destOrd="0" presId="urn:microsoft.com/office/officeart/2005/8/layout/default"/>
    <dgm:cxn modelId="{221B1046-C407-4B37-BFE8-B8C6511E1CCF}" srcId="{C32744E0-5977-4EF7-B9AE-62B42E85E62E}" destId="{E4D11478-93AA-44B0-840D-5154906E5B89}" srcOrd="3" destOrd="0" parTransId="{A4CCF74B-52D3-4FE8-938F-1FC7DDD6127D}" sibTransId="{E316BE01-4041-4D0B-AC8E-7693B7EDC4DC}"/>
    <dgm:cxn modelId="{5FAFB56A-8282-4512-BAAA-496BA360E069}" type="presOf" srcId="{F2FE9995-BA91-4B3E-BA6B-B77F857D5D73}" destId="{F47ED991-C07E-44F7-8BD5-AB3044F22A01}" srcOrd="0" destOrd="0" presId="urn:microsoft.com/office/officeart/2005/8/layout/default"/>
    <dgm:cxn modelId="{F3B9E64A-81D2-45C8-B796-B637339DC135}" srcId="{C32744E0-5977-4EF7-B9AE-62B42E85E62E}" destId="{F2FE9995-BA91-4B3E-BA6B-B77F857D5D73}" srcOrd="2" destOrd="0" parTransId="{C0643784-73EB-46FF-B539-1BD01CCAA65E}" sibTransId="{59E78E40-C41C-4155-8A40-AB6ABF45D5E3}"/>
    <dgm:cxn modelId="{84E0E151-1CE0-457E-857F-5F18CE2B4AB2}" type="presOf" srcId="{22787E88-C078-4003-B5D5-AADEF70C5ADD}" destId="{7ECE7CBA-67F5-4B37-A12E-29D3A87AE005}" srcOrd="0" destOrd="0" presId="urn:microsoft.com/office/officeart/2005/8/layout/default"/>
    <dgm:cxn modelId="{F18100A1-9568-496F-B11F-E5BC7FCBE830}" type="presOf" srcId="{C32744E0-5977-4EF7-B9AE-62B42E85E62E}" destId="{3CF1EB6D-4039-48F0-8B7C-C5D56A93B43E}" srcOrd="0" destOrd="0" presId="urn:microsoft.com/office/officeart/2005/8/layout/default"/>
    <dgm:cxn modelId="{21A9F4A9-D383-4AFA-91CA-9599B42A7D99}" type="presOf" srcId="{AC98305D-957D-48CA-8323-41EE3C3BF577}" destId="{32E27340-BB20-4F67-91B7-238F6F498F3B}" srcOrd="0" destOrd="0" presId="urn:microsoft.com/office/officeart/2005/8/layout/default"/>
    <dgm:cxn modelId="{D7EFCFE1-E121-4EE1-94C0-11661DCBBCA6}" srcId="{C32744E0-5977-4EF7-B9AE-62B42E85E62E}" destId="{AC98305D-957D-48CA-8323-41EE3C3BF577}" srcOrd="1" destOrd="0" parTransId="{FC0AC24D-5323-4F8E-9E4B-F232C04F7E55}" sibTransId="{440906B8-6BD6-4A21-8135-FB4F85F8CC65}"/>
    <dgm:cxn modelId="{A43E15E3-D813-4015-8A24-5CD5FF4FB6EE}" srcId="{C32744E0-5977-4EF7-B9AE-62B42E85E62E}" destId="{AF829EF6-66DF-4A04-A652-F72E1ED7C373}" srcOrd="0" destOrd="0" parTransId="{10A15340-9F81-4E98-B365-D64BDA201585}" sibTransId="{1E8421A8-1AE6-41F3-869E-2721F9BA5323}"/>
    <dgm:cxn modelId="{69D87285-4F97-4EAF-A0D9-A0FA99C2DE6B}" type="presParOf" srcId="{3CF1EB6D-4039-48F0-8B7C-C5D56A93B43E}" destId="{0B13C5F7-F14E-4371-90D4-5499E40BC21C}" srcOrd="0" destOrd="0" presId="urn:microsoft.com/office/officeart/2005/8/layout/default"/>
    <dgm:cxn modelId="{B76510DA-5931-4B8E-BBC1-D83569871B19}" type="presParOf" srcId="{3CF1EB6D-4039-48F0-8B7C-C5D56A93B43E}" destId="{A384AFFF-67AE-4AFA-942F-4E0DAB2CC0CA}" srcOrd="1" destOrd="0" presId="urn:microsoft.com/office/officeart/2005/8/layout/default"/>
    <dgm:cxn modelId="{7B767095-D714-444E-8F90-A3E873BFED43}" type="presParOf" srcId="{3CF1EB6D-4039-48F0-8B7C-C5D56A93B43E}" destId="{32E27340-BB20-4F67-91B7-238F6F498F3B}" srcOrd="2" destOrd="0" presId="urn:microsoft.com/office/officeart/2005/8/layout/default"/>
    <dgm:cxn modelId="{2C1E5945-CD7F-4E7C-A934-09DAF5104283}" type="presParOf" srcId="{3CF1EB6D-4039-48F0-8B7C-C5D56A93B43E}" destId="{A9AA41E3-C15A-423A-AC3B-A92158F9E6E4}" srcOrd="3" destOrd="0" presId="urn:microsoft.com/office/officeart/2005/8/layout/default"/>
    <dgm:cxn modelId="{6B56C629-0FCA-4235-8474-432B8838B479}" type="presParOf" srcId="{3CF1EB6D-4039-48F0-8B7C-C5D56A93B43E}" destId="{F47ED991-C07E-44F7-8BD5-AB3044F22A01}" srcOrd="4" destOrd="0" presId="urn:microsoft.com/office/officeart/2005/8/layout/default"/>
    <dgm:cxn modelId="{2F9CD9F1-A1E7-459A-B821-309532511253}" type="presParOf" srcId="{3CF1EB6D-4039-48F0-8B7C-C5D56A93B43E}" destId="{AF567757-FD5A-4594-B6EE-A6259D14179C}" srcOrd="5" destOrd="0" presId="urn:microsoft.com/office/officeart/2005/8/layout/default"/>
    <dgm:cxn modelId="{E1CC418A-3555-41AF-9E46-BF9B10613C78}" type="presParOf" srcId="{3CF1EB6D-4039-48F0-8B7C-C5D56A93B43E}" destId="{0B2C6D30-5F99-4138-BAEE-0859252A7DB6}" srcOrd="6" destOrd="0" presId="urn:microsoft.com/office/officeart/2005/8/layout/default"/>
    <dgm:cxn modelId="{950E5C1F-25F6-4348-8A2D-8EC0670D5E86}" type="presParOf" srcId="{3CF1EB6D-4039-48F0-8B7C-C5D56A93B43E}" destId="{05F7762B-E5A2-41A6-A69E-11105A452F8C}" srcOrd="7" destOrd="0" presId="urn:microsoft.com/office/officeart/2005/8/layout/default"/>
    <dgm:cxn modelId="{AD44E1B5-01C2-43D6-97CF-131BF87A9464}" type="presParOf" srcId="{3CF1EB6D-4039-48F0-8B7C-C5D56A93B43E}" destId="{7ECE7CBA-67F5-4B37-A12E-29D3A87AE00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37C5BFD-C91F-4534-9F0B-92CAC659FA4D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E4A1DF9-87E7-4D38-A464-56C629EC83E9}">
      <dgm:prSet/>
      <dgm:spPr/>
      <dgm:t>
        <a:bodyPr/>
        <a:lstStyle/>
        <a:p>
          <a:r>
            <a:rPr lang="en-GB"/>
            <a:t>Cyberbullying</a:t>
          </a:r>
          <a:endParaRPr lang="en-US"/>
        </a:p>
      </dgm:t>
    </dgm:pt>
    <dgm:pt modelId="{52E4EFF7-E831-4E13-8004-C928E2858B34}" type="parTrans" cxnId="{5018D615-ECF9-4CC1-9BC1-A7F536DF5110}">
      <dgm:prSet/>
      <dgm:spPr/>
      <dgm:t>
        <a:bodyPr/>
        <a:lstStyle/>
        <a:p>
          <a:endParaRPr lang="en-US"/>
        </a:p>
      </dgm:t>
    </dgm:pt>
    <dgm:pt modelId="{9AE6DC5C-FBD2-44B2-B565-5E893C9D4A61}" type="sibTrans" cxnId="{5018D615-ECF9-4CC1-9BC1-A7F536DF5110}">
      <dgm:prSet/>
      <dgm:spPr/>
      <dgm:t>
        <a:bodyPr/>
        <a:lstStyle/>
        <a:p>
          <a:endParaRPr lang="en-US"/>
        </a:p>
      </dgm:t>
    </dgm:pt>
    <dgm:pt modelId="{E7A71607-6AB0-408D-8008-730DA4641CBA}">
      <dgm:prSet/>
      <dgm:spPr/>
      <dgm:t>
        <a:bodyPr/>
        <a:lstStyle/>
        <a:p>
          <a:r>
            <a:rPr lang="en-GB"/>
            <a:t>Exploitation</a:t>
          </a:r>
          <a:endParaRPr lang="en-US"/>
        </a:p>
      </dgm:t>
    </dgm:pt>
    <dgm:pt modelId="{5F72AA86-2A92-474A-8E0F-C9FE4DF5F637}" type="parTrans" cxnId="{5234BB62-40CC-4519-91E0-6C651E1FA2DE}">
      <dgm:prSet/>
      <dgm:spPr/>
      <dgm:t>
        <a:bodyPr/>
        <a:lstStyle/>
        <a:p>
          <a:endParaRPr lang="en-US"/>
        </a:p>
      </dgm:t>
    </dgm:pt>
    <dgm:pt modelId="{B9067E46-E013-4D26-B916-AD8D92248BDF}" type="sibTrans" cxnId="{5234BB62-40CC-4519-91E0-6C651E1FA2DE}">
      <dgm:prSet/>
      <dgm:spPr/>
      <dgm:t>
        <a:bodyPr/>
        <a:lstStyle/>
        <a:p>
          <a:endParaRPr lang="en-US"/>
        </a:p>
      </dgm:t>
    </dgm:pt>
    <dgm:pt modelId="{74A7B6A1-ECC0-46B6-9BF7-75FCA03B703D}">
      <dgm:prSet/>
      <dgm:spPr/>
      <dgm:t>
        <a:bodyPr/>
        <a:lstStyle/>
        <a:p>
          <a:r>
            <a:rPr lang="en-GB"/>
            <a:t>Harmful content</a:t>
          </a:r>
          <a:endParaRPr lang="en-US"/>
        </a:p>
      </dgm:t>
    </dgm:pt>
    <dgm:pt modelId="{C58F0EC6-D28D-4A42-9E3F-1EEA678F2BB3}" type="parTrans" cxnId="{339B78E2-45C9-4802-A6A2-03E8A3DA3CD9}">
      <dgm:prSet/>
      <dgm:spPr/>
      <dgm:t>
        <a:bodyPr/>
        <a:lstStyle/>
        <a:p>
          <a:endParaRPr lang="en-US"/>
        </a:p>
      </dgm:t>
    </dgm:pt>
    <dgm:pt modelId="{D47D3712-431F-4992-8337-D8E0CF823B6E}" type="sibTrans" cxnId="{339B78E2-45C9-4802-A6A2-03E8A3DA3CD9}">
      <dgm:prSet/>
      <dgm:spPr/>
      <dgm:t>
        <a:bodyPr/>
        <a:lstStyle/>
        <a:p>
          <a:endParaRPr lang="en-US"/>
        </a:p>
      </dgm:t>
    </dgm:pt>
    <dgm:pt modelId="{30D0FA8C-6ADE-465E-9C20-33B9DECF7508}">
      <dgm:prSet/>
      <dgm:spPr/>
      <dgm:t>
        <a:bodyPr/>
        <a:lstStyle/>
        <a:p>
          <a:r>
            <a:rPr lang="en-GB"/>
            <a:t>Radicalisation</a:t>
          </a:r>
          <a:endParaRPr lang="en-US"/>
        </a:p>
      </dgm:t>
    </dgm:pt>
    <dgm:pt modelId="{49F57721-887B-419E-A041-F9DB7968A50D}" type="parTrans" cxnId="{BD3319A1-2C34-4173-A199-27848D3FCB79}">
      <dgm:prSet/>
      <dgm:spPr/>
      <dgm:t>
        <a:bodyPr/>
        <a:lstStyle/>
        <a:p>
          <a:endParaRPr lang="en-US"/>
        </a:p>
      </dgm:t>
    </dgm:pt>
    <dgm:pt modelId="{DB55FCAC-A141-49BC-A0E9-BCA39A06C985}" type="sibTrans" cxnId="{BD3319A1-2C34-4173-A199-27848D3FCB79}">
      <dgm:prSet/>
      <dgm:spPr/>
      <dgm:t>
        <a:bodyPr/>
        <a:lstStyle/>
        <a:p>
          <a:endParaRPr lang="en-US"/>
        </a:p>
      </dgm:t>
    </dgm:pt>
    <dgm:pt modelId="{63738D48-77B7-4726-B5E8-1AC007740CF6}" type="pres">
      <dgm:prSet presAssocID="{F37C5BFD-C91F-4534-9F0B-92CAC659FA4D}" presName="Name0" presStyleCnt="0">
        <dgm:presLayoutVars>
          <dgm:dir/>
          <dgm:animLvl val="lvl"/>
          <dgm:resizeHandles val="exact"/>
        </dgm:presLayoutVars>
      </dgm:prSet>
      <dgm:spPr/>
    </dgm:pt>
    <dgm:pt modelId="{476FC9A3-A51C-432B-BCC8-688E71D3FC71}" type="pres">
      <dgm:prSet presAssocID="{8E4A1DF9-87E7-4D38-A464-56C629EC83E9}" presName="linNode" presStyleCnt="0"/>
      <dgm:spPr/>
    </dgm:pt>
    <dgm:pt modelId="{70EC11A6-3775-470A-8C2F-86716F48E83F}" type="pres">
      <dgm:prSet presAssocID="{8E4A1DF9-87E7-4D38-A464-56C629EC83E9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B4F858DC-1405-4B88-98A5-FF16B0F91316}" type="pres">
      <dgm:prSet presAssocID="{9AE6DC5C-FBD2-44B2-B565-5E893C9D4A61}" presName="sp" presStyleCnt="0"/>
      <dgm:spPr/>
    </dgm:pt>
    <dgm:pt modelId="{4954DD34-F1D7-4D94-A2A7-5D0249DB9723}" type="pres">
      <dgm:prSet presAssocID="{E7A71607-6AB0-408D-8008-730DA4641CBA}" presName="linNode" presStyleCnt="0"/>
      <dgm:spPr/>
    </dgm:pt>
    <dgm:pt modelId="{0E608583-8D7D-420E-B684-477A0D15BB5D}" type="pres">
      <dgm:prSet presAssocID="{E7A71607-6AB0-408D-8008-730DA4641CBA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06D4D357-5E7E-4E52-AE90-96422DFCDCC3}" type="pres">
      <dgm:prSet presAssocID="{B9067E46-E013-4D26-B916-AD8D92248BDF}" presName="sp" presStyleCnt="0"/>
      <dgm:spPr/>
    </dgm:pt>
    <dgm:pt modelId="{415E28C1-5BC0-4F12-BC9D-3310B0DF8AD5}" type="pres">
      <dgm:prSet presAssocID="{74A7B6A1-ECC0-46B6-9BF7-75FCA03B703D}" presName="linNode" presStyleCnt="0"/>
      <dgm:spPr/>
    </dgm:pt>
    <dgm:pt modelId="{176F5492-E6C3-4312-BF06-5716EBA61504}" type="pres">
      <dgm:prSet presAssocID="{74A7B6A1-ECC0-46B6-9BF7-75FCA03B703D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102F031-2407-4047-8618-8A8267C79823}" type="pres">
      <dgm:prSet presAssocID="{D47D3712-431F-4992-8337-D8E0CF823B6E}" presName="sp" presStyleCnt="0"/>
      <dgm:spPr/>
    </dgm:pt>
    <dgm:pt modelId="{C0A03A5C-92DB-40FA-80DF-302644C5A2DE}" type="pres">
      <dgm:prSet presAssocID="{30D0FA8C-6ADE-465E-9C20-33B9DECF7508}" presName="linNode" presStyleCnt="0"/>
      <dgm:spPr/>
    </dgm:pt>
    <dgm:pt modelId="{D5504C95-5598-4F00-887E-8056974157D2}" type="pres">
      <dgm:prSet presAssocID="{30D0FA8C-6ADE-465E-9C20-33B9DECF7508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75DA910C-4DCF-46A3-96B3-D29AA7D5DBC3}" type="presOf" srcId="{74A7B6A1-ECC0-46B6-9BF7-75FCA03B703D}" destId="{176F5492-E6C3-4312-BF06-5716EBA61504}" srcOrd="0" destOrd="0" presId="urn:microsoft.com/office/officeart/2005/8/layout/vList5"/>
    <dgm:cxn modelId="{5018D615-ECF9-4CC1-9BC1-A7F536DF5110}" srcId="{F37C5BFD-C91F-4534-9F0B-92CAC659FA4D}" destId="{8E4A1DF9-87E7-4D38-A464-56C629EC83E9}" srcOrd="0" destOrd="0" parTransId="{52E4EFF7-E831-4E13-8004-C928E2858B34}" sibTransId="{9AE6DC5C-FBD2-44B2-B565-5E893C9D4A61}"/>
    <dgm:cxn modelId="{2E592F16-D6E9-428E-9216-9771888EF57A}" type="presOf" srcId="{F37C5BFD-C91F-4534-9F0B-92CAC659FA4D}" destId="{63738D48-77B7-4726-B5E8-1AC007740CF6}" srcOrd="0" destOrd="0" presId="urn:microsoft.com/office/officeart/2005/8/layout/vList5"/>
    <dgm:cxn modelId="{5234BB62-40CC-4519-91E0-6C651E1FA2DE}" srcId="{F37C5BFD-C91F-4534-9F0B-92CAC659FA4D}" destId="{E7A71607-6AB0-408D-8008-730DA4641CBA}" srcOrd="1" destOrd="0" parTransId="{5F72AA86-2A92-474A-8E0F-C9FE4DF5F637}" sibTransId="{B9067E46-E013-4D26-B916-AD8D92248BDF}"/>
    <dgm:cxn modelId="{3A609B4E-F60D-4E2F-937F-5892EC6CE5DD}" type="presOf" srcId="{30D0FA8C-6ADE-465E-9C20-33B9DECF7508}" destId="{D5504C95-5598-4F00-887E-8056974157D2}" srcOrd="0" destOrd="0" presId="urn:microsoft.com/office/officeart/2005/8/layout/vList5"/>
    <dgm:cxn modelId="{F70A394F-FEF8-4D67-A0C0-4392A3B2CCF5}" type="presOf" srcId="{8E4A1DF9-87E7-4D38-A464-56C629EC83E9}" destId="{70EC11A6-3775-470A-8C2F-86716F48E83F}" srcOrd="0" destOrd="0" presId="urn:microsoft.com/office/officeart/2005/8/layout/vList5"/>
    <dgm:cxn modelId="{0F084659-2721-42D3-85BD-441621F38175}" type="presOf" srcId="{E7A71607-6AB0-408D-8008-730DA4641CBA}" destId="{0E608583-8D7D-420E-B684-477A0D15BB5D}" srcOrd="0" destOrd="0" presId="urn:microsoft.com/office/officeart/2005/8/layout/vList5"/>
    <dgm:cxn modelId="{BD3319A1-2C34-4173-A199-27848D3FCB79}" srcId="{F37C5BFD-C91F-4534-9F0B-92CAC659FA4D}" destId="{30D0FA8C-6ADE-465E-9C20-33B9DECF7508}" srcOrd="3" destOrd="0" parTransId="{49F57721-887B-419E-A041-F9DB7968A50D}" sibTransId="{DB55FCAC-A141-49BC-A0E9-BCA39A06C985}"/>
    <dgm:cxn modelId="{339B78E2-45C9-4802-A6A2-03E8A3DA3CD9}" srcId="{F37C5BFD-C91F-4534-9F0B-92CAC659FA4D}" destId="{74A7B6A1-ECC0-46B6-9BF7-75FCA03B703D}" srcOrd="2" destOrd="0" parTransId="{C58F0EC6-D28D-4A42-9E3F-1EEA678F2BB3}" sibTransId="{D47D3712-431F-4992-8337-D8E0CF823B6E}"/>
    <dgm:cxn modelId="{1DE51C51-0922-4C83-B516-E0687B262F87}" type="presParOf" srcId="{63738D48-77B7-4726-B5E8-1AC007740CF6}" destId="{476FC9A3-A51C-432B-BCC8-688E71D3FC71}" srcOrd="0" destOrd="0" presId="urn:microsoft.com/office/officeart/2005/8/layout/vList5"/>
    <dgm:cxn modelId="{899E0F2E-4180-445D-8E49-3AF90646B106}" type="presParOf" srcId="{476FC9A3-A51C-432B-BCC8-688E71D3FC71}" destId="{70EC11A6-3775-470A-8C2F-86716F48E83F}" srcOrd="0" destOrd="0" presId="urn:microsoft.com/office/officeart/2005/8/layout/vList5"/>
    <dgm:cxn modelId="{A374BA14-E5D8-40C6-AC11-933EDEFAA3C8}" type="presParOf" srcId="{63738D48-77B7-4726-B5E8-1AC007740CF6}" destId="{B4F858DC-1405-4B88-98A5-FF16B0F91316}" srcOrd="1" destOrd="0" presId="urn:microsoft.com/office/officeart/2005/8/layout/vList5"/>
    <dgm:cxn modelId="{E255C076-2335-4F0F-BBA4-49A0BF2B92FA}" type="presParOf" srcId="{63738D48-77B7-4726-B5E8-1AC007740CF6}" destId="{4954DD34-F1D7-4D94-A2A7-5D0249DB9723}" srcOrd="2" destOrd="0" presId="urn:microsoft.com/office/officeart/2005/8/layout/vList5"/>
    <dgm:cxn modelId="{D213C62F-E23D-499F-B44D-67D8E5987C6A}" type="presParOf" srcId="{4954DD34-F1D7-4D94-A2A7-5D0249DB9723}" destId="{0E608583-8D7D-420E-B684-477A0D15BB5D}" srcOrd="0" destOrd="0" presId="urn:microsoft.com/office/officeart/2005/8/layout/vList5"/>
    <dgm:cxn modelId="{AD84888D-3158-462E-9FA7-6B5594E6021B}" type="presParOf" srcId="{63738D48-77B7-4726-B5E8-1AC007740CF6}" destId="{06D4D357-5E7E-4E52-AE90-96422DFCDCC3}" srcOrd="3" destOrd="0" presId="urn:microsoft.com/office/officeart/2005/8/layout/vList5"/>
    <dgm:cxn modelId="{9DCD4CFF-16AE-4417-99CE-634B10BD51A9}" type="presParOf" srcId="{63738D48-77B7-4726-B5E8-1AC007740CF6}" destId="{415E28C1-5BC0-4F12-BC9D-3310B0DF8AD5}" srcOrd="4" destOrd="0" presId="urn:microsoft.com/office/officeart/2005/8/layout/vList5"/>
    <dgm:cxn modelId="{4601158F-AE28-4626-8FD1-28F581E42391}" type="presParOf" srcId="{415E28C1-5BC0-4F12-BC9D-3310B0DF8AD5}" destId="{176F5492-E6C3-4312-BF06-5716EBA61504}" srcOrd="0" destOrd="0" presId="urn:microsoft.com/office/officeart/2005/8/layout/vList5"/>
    <dgm:cxn modelId="{A1D6014E-B86D-4253-81AF-C77A5DBCDCBA}" type="presParOf" srcId="{63738D48-77B7-4726-B5E8-1AC007740CF6}" destId="{A102F031-2407-4047-8618-8A8267C79823}" srcOrd="5" destOrd="0" presId="urn:microsoft.com/office/officeart/2005/8/layout/vList5"/>
    <dgm:cxn modelId="{71C1F8CE-3CE9-4250-BD68-7C4849997D65}" type="presParOf" srcId="{63738D48-77B7-4726-B5E8-1AC007740CF6}" destId="{C0A03A5C-92DB-40FA-80DF-302644C5A2DE}" srcOrd="6" destOrd="0" presId="urn:microsoft.com/office/officeart/2005/8/layout/vList5"/>
    <dgm:cxn modelId="{92077506-8038-4558-98AD-B747A39A198C}" type="presParOf" srcId="{C0A03A5C-92DB-40FA-80DF-302644C5A2DE}" destId="{D5504C95-5598-4F00-887E-8056974157D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ED5384E-FE3A-4150-862A-98F9986E7DE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BB87D4E-D92D-4451-902D-136463E3575C}">
      <dgm:prSet/>
      <dgm:spPr/>
      <dgm:t>
        <a:bodyPr/>
        <a:lstStyle/>
        <a:p>
          <a:r>
            <a:rPr lang="en-GB"/>
            <a:t>Text-based</a:t>
          </a:r>
          <a:endParaRPr lang="en-US"/>
        </a:p>
      </dgm:t>
    </dgm:pt>
    <dgm:pt modelId="{2DC6AE6F-CE64-4871-B605-E87E4666135C}" type="parTrans" cxnId="{FA806149-A8E1-4390-83FB-2069076A1B6F}">
      <dgm:prSet/>
      <dgm:spPr/>
      <dgm:t>
        <a:bodyPr/>
        <a:lstStyle/>
        <a:p>
          <a:endParaRPr lang="en-US"/>
        </a:p>
      </dgm:t>
    </dgm:pt>
    <dgm:pt modelId="{925F8494-53D8-4BB7-919E-4EFBC8BB349D}" type="sibTrans" cxnId="{FA806149-A8E1-4390-83FB-2069076A1B6F}">
      <dgm:prSet/>
      <dgm:spPr/>
      <dgm:t>
        <a:bodyPr/>
        <a:lstStyle/>
        <a:p>
          <a:endParaRPr lang="en-US"/>
        </a:p>
      </dgm:t>
    </dgm:pt>
    <dgm:pt modelId="{87F4FD5D-476A-4413-81DF-42E38C6CF10D}">
      <dgm:prSet/>
      <dgm:spPr/>
      <dgm:t>
        <a:bodyPr/>
        <a:lstStyle/>
        <a:p>
          <a:r>
            <a:rPr lang="en-GB"/>
            <a:t>Fake profiles</a:t>
          </a:r>
          <a:endParaRPr lang="en-US"/>
        </a:p>
      </dgm:t>
    </dgm:pt>
    <dgm:pt modelId="{C95AF4BB-594A-47F8-8D41-B0167DF2EC47}" type="parTrans" cxnId="{5C20ADA1-61C5-4C6D-9BAD-1BDAC9280FB2}">
      <dgm:prSet/>
      <dgm:spPr/>
      <dgm:t>
        <a:bodyPr/>
        <a:lstStyle/>
        <a:p>
          <a:endParaRPr lang="en-US"/>
        </a:p>
      </dgm:t>
    </dgm:pt>
    <dgm:pt modelId="{D55B5FD1-A93F-4A7C-8361-980962258DB5}" type="sibTrans" cxnId="{5C20ADA1-61C5-4C6D-9BAD-1BDAC9280FB2}">
      <dgm:prSet/>
      <dgm:spPr/>
      <dgm:t>
        <a:bodyPr/>
        <a:lstStyle/>
        <a:p>
          <a:endParaRPr lang="en-US"/>
        </a:p>
      </dgm:t>
    </dgm:pt>
    <dgm:pt modelId="{4A51FA7C-19E5-4314-AD57-0F8D873C1DB2}">
      <dgm:prSet/>
      <dgm:spPr/>
      <dgm:t>
        <a:bodyPr/>
        <a:lstStyle/>
        <a:p>
          <a:r>
            <a:rPr lang="en-GB"/>
            <a:t>Rumours</a:t>
          </a:r>
          <a:endParaRPr lang="en-US"/>
        </a:p>
      </dgm:t>
    </dgm:pt>
    <dgm:pt modelId="{D864ED17-3180-416A-8097-97071DB4D37A}" type="parTrans" cxnId="{33BDC7E4-E434-4E60-B6AD-39D9EDAB45E6}">
      <dgm:prSet/>
      <dgm:spPr/>
      <dgm:t>
        <a:bodyPr/>
        <a:lstStyle/>
        <a:p>
          <a:endParaRPr lang="en-US"/>
        </a:p>
      </dgm:t>
    </dgm:pt>
    <dgm:pt modelId="{26787CAF-0A45-4E2A-A0D7-A85BEE47C767}" type="sibTrans" cxnId="{33BDC7E4-E434-4E60-B6AD-39D9EDAB45E6}">
      <dgm:prSet/>
      <dgm:spPr/>
      <dgm:t>
        <a:bodyPr/>
        <a:lstStyle/>
        <a:p>
          <a:endParaRPr lang="en-US"/>
        </a:p>
      </dgm:t>
    </dgm:pt>
    <dgm:pt modelId="{40BCBEDB-4D86-46FE-93AA-38DB439525A6}">
      <dgm:prSet/>
      <dgm:spPr/>
      <dgm:t>
        <a:bodyPr/>
        <a:lstStyle/>
        <a:p>
          <a:r>
            <a:rPr lang="en-GB"/>
            <a:t>Doxxing</a:t>
          </a:r>
          <a:endParaRPr lang="en-US"/>
        </a:p>
      </dgm:t>
    </dgm:pt>
    <dgm:pt modelId="{E8C5A805-0975-495D-B7FD-EC9649556F14}" type="parTrans" cxnId="{46ACA21C-5358-4E7E-BD2F-9C4E32C82490}">
      <dgm:prSet/>
      <dgm:spPr/>
      <dgm:t>
        <a:bodyPr/>
        <a:lstStyle/>
        <a:p>
          <a:endParaRPr lang="en-US"/>
        </a:p>
      </dgm:t>
    </dgm:pt>
    <dgm:pt modelId="{7D5340B7-2DF3-43C8-A983-C20ED00FFE47}" type="sibTrans" cxnId="{46ACA21C-5358-4E7E-BD2F-9C4E32C82490}">
      <dgm:prSet/>
      <dgm:spPr/>
      <dgm:t>
        <a:bodyPr/>
        <a:lstStyle/>
        <a:p>
          <a:endParaRPr lang="en-US"/>
        </a:p>
      </dgm:t>
    </dgm:pt>
    <dgm:pt modelId="{A4F15C5F-2CBE-4DB3-ADB7-C3DBDDC3A255}">
      <dgm:prSet/>
      <dgm:spPr/>
      <dgm:t>
        <a:bodyPr/>
        <a:lstStyle/>
        <a:p>
          <a:r>
            <a:rPr lang="en-GB"/>
            <a:t>Harassment</a:t>
          </a:r>
          <a:endParaRPr lang="en-US"/>
        </a:p>
      </dgm:t>
    </dgm:pt>
    <dgm:pt modelId="{5401A066-9956-410D-BE26-786705ED893C}" type="parTrans" cxnId="{063BA204-D26E-44D6-A65C-75C05C3B1F2F}">
      <dgm:prSet/>
      <dgm:spPr/>
      <dgm:t>
        <a:bodyPr/>
        <a:lstStyle/>
        <a:p>
          <a:endParaRPr lang="en-US"/>
        </a:p>
      </dgm:t>
    </dgm:pt>
    <dgm:pt modelId="{4F3B9AB0-41CE-4A6A-BF69-D5A79700941E}" type="sibTrans" cxnId="{063BA204-D26E-44D6-A65C-75C05C3B1F2F}">
      <dgm:prSet/>
      <dgm:spPr/>
      <dgm:t>
        <a:bodyPr/>
        <a:lstStyle/>
        <a:p>
          <a:endParaRPr lang="en-US"/>
        </a:p>
      </dgm:t>
    </dgm:pt>
    <dgm:pt modelId="{04A91642-7FBE-49FB-A29D-A9C3248FB332}">
      <dgm:prSet/>
      <dgm:spPr/>
      <dgm:t>
        <a:bodyPr/>
        <a:lstStyle/>
        <a:p>
          <a:r>
            <a:rPr lang="en-GB"/>
            <a:t>Photos/videos</a:t>
          </a:r>
          <a:endParaRPr lang="en-US"/>
        </a:p>
      </dgm:t>
    </dgm:pt>
    <dgm:pt modelId="{2314F630-0BFB-4C9E-BB40-FC44324E09A2}" type="parTrans" cxnId="{7D527AF0-3723-437D-84BD-ADAC29A142FB}">
      <dgm:prSet/>
      <dgm:spPr/>
      <dgm:t>
        <a:bodyPr/>
        <a:lstStyle/>
        <a:p>
          <a:endParaRPr lang="en-US"/>
        </a:p>
      </dgm:t>
    </dgm:pt>
    <dgm:pt modelId="{B810284F-819F-459B-B5F0-B9BC02BE205A}" type="sibTrans" cxnId="{7D527AF0-3723-437D-84BD-ADAC29A142FB}">
      <dgm:prSet/>
      <dgm:spPr/>
      <dgm:t>
        <a:bodyPr/>
        <a:lstStyle/>
        <a:p>
          <a:endParaRPr lang="en-US"/>
        </a:p>
      </dgm:t>
    </dgm:pt>
    <dgm:pt modelId="{AAF62EE1-1459-42B2-921F-96B5F4DC9AA0}">
      <dgm:prSet/>
      <dgm:spPr/>
      <dgm:t>
        <a:bodyPr/>
        <a:lstStyle/>
        <a:p>
          <a:r>
            <a:rPr lang="en-GB"/>
            <a:t>Gaming lobbies</a:t>
          </a:r>
          <a:endParaRPr lang="en-US"/>
        </a:p>
      </dgm:t>
    </dgm:pt>
    <dgm:pt modelId="{3962AC5A-A959-4C83-AE7E-736C4C39EFF4}" type="parTrans" cxnId="{5D50FC1F-9DE3-44DF-A889-2ABEAD8EC718}">
      <dgm:prSet/>
      <dgm:spPr/>
      <dgm:t>
        <a:bodyPr/>
        <a:lstStyle/>
        <a:p>
          <a:endParaRPr lang="en-US"/>
        </a:p>
      </dgm:t>
    </dgm:pt>
    <dgm:pt modelId="{924198B6-4EA3-4C36-A612-B50E7310DBAD}" type="sibTrans" cxnId="{5D50FC1F-9DE3-44DF-A889-2ABEAD8EC718}">
      <dgm:prSet/>
      <dgm:spPr/>
      <dgm:t>
        <a:bodyPr/>
        <a:lstStyle/>
        <a:p>
          <a:endParaRPr lang="en-US"/>
        </a:p>
      </dgm:t>
    </dgm:pt>
    <dgm:pt modelId="{73EA9E8F-5DAF-4B50-B8EF-98F553C1D0F2}" type="pres">
      <dgm:prSet presAssocID="{5ED5384E-FE3A-4150-862A-98F9986E7DE6}" presName="diagram" presStyleCnt="0">
        <dgm:presLayoutVars>
          <dgm:dir/>
          <dgm:resizeHandles val="exact"/>
        </dgm:presLayoutVars>
      </dgm:prSet>
      <dgm:spPr/>
    </dgm:pt>
    <dgm:pt modelId="{E4F972F0-644D-4C3A-BD82-0393EEDADFA2}" type="pres">
      <dgm:prSet presAssocID="{8BB87D4E-D92D-4451-902D-136463E3575C}" presName="node" presStyleLbl="node1" presStyleIdx="0" presStyleCnt="7">
        <dgm:presLayoutVars>
          <dgm:bulletEnabled val="1"/>
        </dgm:presLayoutVars>
      </dgm:prSet>
      <dgm:spPr/>
    </dgm:pt>
    <dgm:pt modelId="{123F8B95-D04F-45E3-B24A-C945AA2A8C08}" type="pres">
      <dgm:prSet presAssocID="{925F8494-53D8-4BB7-919E-4EFBC8BB349D}" presName="sibTrans" presStyleCnt="0"/>
      <dgm:spPr/>
    </dgm:pt>
    <dgm:pt modelId="{B012D620-8066-4EE1-A377-BDBA5EE0E793}" type="pres">
      <dgm:prSet presAssocID="{87F4FD5D-476A-4413-81DF-42E38C6CF10D}" presName="node" presStyleLbl="node1" presStyleIdx="1" presStyleCnt="7">
        <dgm:presLayoutVars>
          <dgm:bulletEnabled val="1"/>
        </dgm:presLayoutVars>
      </dgm:prSet>
      <dgm:spPr/>
    </dgm:pt>
    <dgm:pt modelId="{A3D14615-973F-49AB-BD8D-367C0C1E8C16}" type="pres">
      <dgm:prSet presAssocID="{D55B5FD1-A93F-4A7C-8361-980962258DB5}" presName="sibTrans" presStyleCnt="0"/>
      <dgm:spPr/>
    </dgm:pt>
    <dgm:pt modelId="{5F97E0E7-D469-4547-97AF-BDA08AB2B270}" type="pres">
      <dgm:prSet presAssocID="{4A51FA7C-19E5-4314-AD57-0F8D873C1DB2}" presName="node" presStyleLbl="node1" presStyleIdx="2" presStyleCnt="7">
        <dgm:presLayoutVars>
          <dgm:bulletEnabled val="1"/>
        </dgm:presLayoutVars>
      </dgm:prSet>
      <dgm:spPr/>
    </dgm:pt>
    <dgm:pt modelId="{27A0AC94-A216-4D73-AFCD-A090E096808D}" type="pres">
      <dgm:prSet presAssocID="{26787CAF-0A45-4E2A-A0D7-A85BEE47C767}" presName="sibTrans" presStyleCnt="0"/>
      <dgm:spPr/>
    </dgm:pt>
    <dgm:pt modelId="{EA3C782F-87E9-404A-953A-86718F574FB9}" type="pres">
      <dgm:prSet presAssocID="{40BCBEDB-4D86-46FE-93AA-38DB439525A6}" presName="node" presStyleLbl="node1" presStyleIdx="3" presStyleCnt="7">
        <dgm:presLayoutVars>
          <dgm:bulletEnabled val="1"/>
        </dgm:presLayoutVars>
      </dgm:prSet>
      <dgm:spPr/>
    </dgm:pt>
    <dgm:pt modelId="{8B439965-6AD4-4509-8CA7-C0B53A1D519E}" type="pres">
      <dgm:prSet presAssocID="{7D5340B7-2DF3-43C8-A983-C20ED00FFE47}" presName="sibTrans" presStyleCnt="0"/>
      <dgm:spPr/>
    </dgm:pt>
    <dgm:pt modelId="{B5C14808-B310-4A71-BCAA-C1A3149F0D6B}" type="pres">
      <dgm:prSet presAssocID="{A4F15C5F-2CBE-4DB3-ADB7-C3DBDDC3A255}" presName="node" presStyleLbl="node1" presStyleIdx="4" presStyleCnt="7">
        <dgm:presLayoutVars>
          <dgm:bulletEnabled val="1"/>
        </dgm:presLayoutVars>
      </dgm:prSet>
      <dgm:spPr/>
    </dgm:pt>
    <dgm:pt modelId="{B81B8585-E34D-421D-9B2E-BC4C068F7184}" type="pres">
      <dgm:prSet presAssocID="{4F3B9AB0-41CE-4A6A-BF69-D5A79700941E}" presName="sibTrans" presStyleCnt="0"/>
      <dgm:spPr/>
    </dgm:pt>
    <dgm:pt modelId="{BE9E20F0-F0B3-41F9-BCE5-FC9C582B5120}" type="pres">
      <dgm:prSet presAssocID="{04A91642-7FBE-49FB-A29D-A9C3248FB332}" presName="node" presStyleLbl="node1" presStyleIdx="5" presStyleCnt="7">
        <dgm:presLayoutVars>
          <dgm:bulletEnabled val="1"/>
        </dgm:presLayoutVars>
      </dgm:prSet>
      <dgm:spPr/>
    </dgm:pt>
    <dgm:pt modelId="{BA069664-C939-4C0A-841A-4DBDFC1FAD3D}" type="pres">
      <dgm:prSet presAssocID="{B810284F-819F-459B-B5F0-B9BC02BE205A}" presName="sibTrans" presStyleCnt="0"/>
      <dgm:spPr/>
    </dgm:pt>
    <dgm:pt modelId="{B3BD9E96-611A-4E6B-84CF-3931DADD8020}" type="pres">
      <dgm:prSet presAssocID="{AAF62EE1-1459-42B2-921F-96B5F4DC9AA0}" presName="node" presStyleLbl="node1" presStyleIdx="6" presStyleCnt="7">
        <dgm:presLayoutVars>
          <dgm:bulletEnabled val="1"/>
        </dgm:presLayoutVars>
      </dgm:prSet>
      <dgm:spPr/>
    </dgm:pt>
  </dgm:ptLst>
  <dgm:cxnLst>
    <dgm:cxn modelId="{063BA204-D26E-44D6-A65C-75C05C3B1F2F}" srcId="{5ED5384E-FE3A-4150-862A-98F9986E7DE6}" destId="{A4F15C5F-2CBE-4DB3-ADB7-C3DBDDC3A255}" srcOrd="4" destOrd="0" parTransId="{5401A066-9956-410D-BE26-786705ED893C}" sibTransId="{4F3B9AB0-41CE-4A6A-BF69-D5A79700941E}"/>
    <dgm:cxn modelId="{46ACA21C-5358-4E7E-BD2F-9C4E32C82490}" srcId="{5ED5384E-FE3A-4150-862A-98F9986E7DE6}" destId="{40BCBEDB-4D86-46FE-93AA-38DB439525A6}" srcOrd="3" destOrd="0" parTransId="{E8C5A805-0975-495D-B7FD-EC9649556F14}" sibTransId="{7D5340B7-2DF3-43C8-A983-C20ED00FFE47}"/>
    <dgm:cxn modelId="{5D50FC1F-9DE3-44DF-A889-2ABEAD8EC718}" srcId="{5ED5384E-FE3A-4150-862A-98F9986E7DE6}" destId="{AAF62EE1-1459-42B2-921F-96B5F4DC9AA0}" srcOrd="6" destOrd="0" parTransId="{3962AC5A-A959-4C83-AE7E-736C4C39EFF4}" sibTransId="{924198B6-4EA3-4C36-A612-B50E7310DBAD}"/>
    <dgm:cxn modelId="{EC5E8725-3E88-48BD-9E76-AC1052E8C3DA}" type="presOf" srcId="{8BB87D4E-D92D-4451-902D-136463E3575C}" destId="{E4F972F0-644D-4C3A-BD82-0393EEDADFA2}" srcOrd="0" destOrd="0" presId="urn:microsoft.com/office/officeart/2005/8/layout/default"/>
    <dgm:cxn modelId="{FA806149-A8E1-4390-83FB-2069076A1B6F}" srcId="{5ED5384E-FE3A-4150-862A-98F9986E7DE6}" destId="{8BB87D4E-D92D-4451-902D-136463E3575C}" srcOrd="0" destOrd="0" parTransId="{2DC6AE6F-CE64-4871-B605-E87E4666135C}" sibTransId="{925F8494-53D8-4BB7-919E-4EFBC8BB349D}"/>
    <dgm:cxn modelId="{D64E4274-F870-4709-AC1C-21D3B5EA9921}" type="presOf" srcId="{40BCBEDB-4D86-46FE-93AA-38DB439525A6}" destId="{EA3C782F-87E9-404A-953A-86718F574FB9}" srcOrd="0" destOrd="0" presId="urn:microsoft.com/office/officeart/2005/8/layout/default"/>
    <dgm:cxn modelId="{3B83827C-E4FA-4DC0-844F-21DC2076F56C}" type="presOf" srcId="{A4F15C5F-2CBE-4DB3-ADB7-C3DBDDC3A255}" destId="{B5C14808-B310-4A71-BCAA-C1A3149F0D6B}" srcOrd="0" destOrd="0" presId="urn:microsoft.com/office/officeart/2005/8/layout/default"/>
    <dgm:cxn modelId="{B8C10280-C486-4116-BC9A-3CB56DE82E10}" type="presOf" srcId="{AAF62EE1-1459-42B2-921F-96B5F4DC9AA0}" destId="{B3BD9E96-611A-4E6B-84CF-3931DADD8020}" srcOrd="0" destOrd="0" presId="urn:microsoft.com/office/officeart/2005/8/layout/default"/>
    <dgm:cxn modelId="{A32CF384-DD91-4D55-AA9F-433BD41A71A3}" type="presOf" srcId="{04A91642-7FBE-49FB-A29D-A9C3248FB332}" destId="{BE9E20F0-F0B3-41F9-BCE5-FC9C582B5120}" srcOrd="0" destOrd="0" presId="urn:microsoft.com/office/officeart/2005/8/layout/default"/>
    <dgm:cxn modelId="{3BEB7E9B-ABEE-47CE-B17D-93D4F85E9C5F}" type="presOf" srcId="{5ED5384E-FE3A-4150-862A-98F9986E7DE6}" destId="{73EA9E8F-5DAF-4B50-B8EF-98F553C1D0F2}" srcOrd="0" destOrd="0" presId="urn:microsoft.com/office/officeart/2005/8/layout/default"/>
    <dgm:cxn modelId="{5C20ADA1-61C5-4C6D-9BAD-1BDAC9280FB2}" srcId="{5ED5384E-FE3A-4150-862A-98F9986E7DE6}" destId="{87F4FD5D-476A-4413-81DF-42E38C6CF10D}" srcOrd="1" destOrd="0" parTransId="{C95AF4BB-594A-47F8-8D41-B0167DF2EC47}" sibTransId="{D55B5FD1-A93F-4A7C-8361-980962258DB5}"/>
    <dgm:cxn modelId="{33BDC7E4-E434-4E60-B6AD-39D9EDAB45E6}" srcId="{5ED5384E-FE3A-4150-862A-98F9986E7DE6}" destId="{4A51FA7C-19E5-4314-AD57-0F8D873C1DB2}" srcOrd="2" destOrd="0" parTransId="{D864ED17-3180-416A-8097-97071DB4D37A}" sibTransId="{26787CAF-0A45-4E2A-A0D7-A85BEE47C767}"/>
    <dgm:cxn modelId="{EFE16CE6-EC7F-4954-A850-F614BFBF1FA9}" type="presOf" srcId="{4A51FA7C-19E5-4314-AD57-0F8D873C1DB2}" destId="{5F97E0E7-D469-4547-97AF-BDA08AB2B270}" srcOrd="0" destOrd="0" presId="urn:microsoft.com/office/officeart/2005/8/layout/default"/>
    <dgm:cxn modelId="{C225E2EE-5777-46A9-88B2-C8316F1D1407}" type="presOf" srcId="{87F4FD5D-476A-4413-81DF-42E38C6CF10D}" destId="{B012D620-8066-4EE1-A377-BDBA5EE0E793}" srcOrd="0" destOrd="0" presId="urn:microsoft.com/office/officeart/2005/8/layout/default"/>
    <dgm:cxn modelId="{7D527AF0-3723-437D-84BD-ADAC29A142FB}" srcId="{5ED5384E-FE3A-4150-862A-98F9986E7DE6}" destId="{04A91642-7FBE-49FB-A29D-A9C3248FB332}" srcOrd="5" destOrd="0" parTransId="{2314F630-0BFB-4C9E-BB40-FC44324E09A2}" sibTransId="{B810284F-819F-459B-B5F0-B9BC02BE205A}"/>
    <dgm:cxn modelId="{16F0C218-8555-475C-AC0D-7DD29439CDC4}" type="presParOf" srcId="{73EA9E8F-5DAF-4B50-B8EF-98F553C1D0F2}" destId="{E4F972F0-644D-4C3A-BD82-0393EEDADFA2}" srcOrd="0" destOrd="0" presId="urn:microsoft.com/office/officeart/2005/8/layout/default"/>
    <dgm:cxn modelId="{6D008E17-8ABF-47E8-BE24-16C0192F3C7F}" type="presParOf" srcId="{73EA9E8F-5DAF-4B50-B8EF-98F553C1D0F2}" destId="{123F8B95-D04F-45E3-B24A-C945AA2A8C08}" srcOrd="1" destOrd="0" presId="urn:microsoft.com/office/officeart/2005/8/layout/default"/>
    <dgm:cxn modelId="{5A782AFE-8CB3-42DF-9552-7A176B91FCB3}" type="presParOf" srcId="{73EA9E8F-5DAF-4B50-B8EF-98F553C1D0F2}" destId="{B012D620-8066-4EE1-A377-BDBA5EE0E793}" srcOrd="2" destOrd="0" presId="urn:microsoft.com/office/officeart/2005/8/layout/default"/>
    <dgm:cxn modelId="{13DCD5AA-0A3B-4AFF-A055-418D8EB66E22}" type="presParOf" srcId="{73EA9E8F-5DAF-4B50-B8EF-98F553C1D0F2}" destId="{A3D14615-973F-49AB-BD8D-367C0C1E8C16}" srcOrd="3" destOrd="0" presId="urn:microsoft.com/office/officeart/2005/8/layout/default"/>
    <dgm:cxn modelId="{574B4A36-3942-4C66-8E2D-045B2C2729B8}" type="presParOf" srcId="{73EA9E8F-5DAF-4B50-B8EF-98F553C1D0F2}" destId="{5F97E0E7-D469-4547-97AF-BDA08AB2B270}" srcOrd="4" destOrd="0" presId="urn:microsoft.com/office/officeart/2005/8/layout/default"/>
    <dgm:cxn modelId="{3806B0E1-CC89-49C0-A692-B7E12D96AAA9}" type="presParOf" srcId="{73EA9E8F-5DAF-4B50-B8EF-98F553C1D0F2}" destId="{27A0AC94-A216-4D73-AFCD-A090E096808D}" srcOrd="5" destOrd="0" presId="urn:microsoft.com/office/officeart/2005/8/layout/default"/>
    <dgm:cxn modelId="{8CE54C7C-A3D4-4C2C-B99E-772904B85A6D}" type="presParOf" srcId="{73EA9E8F-5DAF-4B50-B8EF-98F553C1D0F2}" destId="{EA3C782F-87E9-404A-953A-86718F574FB9}" srcOrd="6" destOrd="0" presId="urn:microsoft.com/office/officeart/2005/8/layout/default"/>
    <dgm:cxn modelId="{57CDB739-7308-4202-958C-F132E0C8D11E}" type="presParOf" srcId="{73EA9E8F-5DAF-4B50-B8EF-98F553C1D0F2}" destId="{8B439965-6AD4-4509-8CA7-C0B53A1D519E}" srcOrd="7" destOrd="0" presId="urn:microsoft.com/office/officeart/2005/8/layout/default"/>
    <dgm:cxn modelId="{EB4F146D-EF65-496F-9147-4B642CDF7CD5}" type="presParOf" srcId="{73EA9E8F-5DAF-4B50-B8EF-98F553C1D0F2}" destId="{B5C14808-B310-4A71-BCAA-C1A3149F0D6B}" srcOrd="8" destOrd="0" presId="urn:microsoft.com/office/officeart/2005/8/layout/default"/>
    <dgm:cxn modelId="{7E727873-67CA-4EBF-A868-9226E8A350B5}" type="presParOf" srcId="{73EA9E8F-5DAF-4B50-B8EF-98F553C1D0F2}" destId="{B81B8585-E34D-421D-9B2E-BC4C068F7184}" srcOrd="9" destOrd="0" presId="urn:microsoft.com/office/officeart/2005/8/layout/default"/>
    <dgm:cxn modelId="{6CBB1415-7201-46C0-98F1-AD8FF68FBE94}" type="presParOf" srcId="{73EA9E8F-5DAF-4B50-B8EF-98F553C1D0F2}" destId="{BE9E20F0-F0B3-41F9-BCE5-FC9C582B5120}" srcOrd="10" destOrd="0" presId="urn:microsoft.com/office/officeart/2005/8/layout/default"/>
    <dgm:cxn modelId="{70A3C1FA-F270-45C0-9C6B-B854E9DA7C62}" type="presParOf" srcId="{73EA9E8F-5DAF-4B50-B8EF-98F553C1D0F2}" destId="{BA069664-C939-4C0A-841A-4DBDFC1FAD3D}" srcOrd="11" destOrd="0" presId="urn:microsoft.com/office/officeart/2005/8/layout/default"/>
    <dgm:cxn modelId="{BB6CEB09-EFA3-469F-A0BA-158E0A1050C3}" type="presParOf" srcId="{73EA9E8F-5DAF-4B50-B8EF-98F553C1D0F2}" destId="{B3BD9E96-611A-4E6B-84CF-3931DADD8020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0452970-AC74-4129-A769-809F7B3230C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DC9F068-F0D1-49D7-A317-DE941490626E}">
      <dgm:prSet/>
      <dgm:spPr/>
      <dgm:t>
        <a:bodyPr/>
        <a:lstStyle/>
        <a:p>
          <a:r>
            <a:rPr lang="en-GB"/>
            <a:t>24/7 accessibility</a:t>
          </a:r>
          <a:endParaRPr lang="en-US"/>
        </a:p>
      </dgm:t>
    </dgm:pt>
    <dgm:pt modelId="{6BDB6898-B69C-4F38-B542-4652C11C4B1C}" type="parTrans" cxnId="{E03111C8-2B78-4883-B164-3F54C0FC8805}">
      <dgm:prSet/>
      <dgm:spPr/>
      <dgm:t>
        <a:bodyPr/>
        <a:lstStyle/>
        <a:p>
          <a:endParaRPr lang="en-US"/>
        </a:p>
      </dgm:t>
    </dgm:pt>
    <dgm:pt modelId="{35326B56-9FD3-4ABB-A83D-73EFFD433173}" type="sibTrans" cxnId="{E03111C8-2B78-4883-B164-3F54C0FC8805}">
      <dgm:prSet/>
      <dgm:spPr/>
      <dgm:t>
        <a:bodyPr/>
        <a:lstStyle/>
        <a:p>
          <a:endParaRPr lang="en-US"/>
        </a:p>
      </dgm:t>
    </dgm:pt>
    <dgm:pt modelId="{FA3EE18D-4CA6-4D66-BD87-74E7444E3097}">
      <dgm:prSet/>
      <dgm:spPr/>
      <dgm:t>
        <a:bodyPr/>
        <a:lstStyle/>
        <a:p>
          <a:r>
            <a:rPr lang="en-GB"/>
            <a:t>Around 34.9% of children aged 10-15 experienced an in person bullying behaviour and 19.1% an online bullying behaviour in the year ending March 2023. </a:t>
          </a:r>
          <a:endParaRPr lang="en-US"/>
        </a:p>
      </dgm:t>
    </dgm:pt>
    <dgm:pt modelId="{80CC513E-DD44-46E2-8244-F3462FCC4CFC}" type="parTrans" cxnId="{E2357409-4308-4027-A3DE-33CE2833E0B6}">
      <dgm:prSet/>
      <dgm:spPr/>
      <dgm:t>
        <a:bodyPr/>
        <a:lstStyle/>
        <a:p>
          <a:endParaRPr lang="en-US"/>
        </a:p>
      </dgm:t>
    </dgm:pt>
    <dgm:pt modelId="{8231E205-4DC3-4656-9182-43A26619720D}" type="sibTrans" cxnId="{E2357409-4308-4027-A3DE-33CE2833E0B6}">
      <dgm:prSet/>
      <dgm:spPr/>
      <dgm:t>
        <a:bodyPr/>
        <a:lstStyle/>
        <a:p>
          <a:endParaRPr lang="en-US"/>
        </a:p>
      </dgm:t>
    </dgm:pt>
    <dgm:pt modelId="{DE616F4B-A02E-4FC1-B6C4-9771F83D1921}">
      <dgm:prSet/>
      <dgm:spPr/>
      <dgm:t>
        <a:bodyPr/>
        <a:lstStyle/>
        <a:p>
          <a:r>
            <a:rPr lang="en-GB"/>
            <a:t>Over 30% of these children told no one. </a:t>
          </a:r>
          <a:endParaRPr lang="en-US"/>
        </a:p>
      </dgm:t>
    </dgm:pt>
    <dgm:pt modelId="{1860E5DF-1FDB-4E0A-8E7F-CC70D4374CEF}" type="parTrans" cxnId="{4727155B-C463-4B59-8D23-871126562D34}">
      <dgm:prSet/>
      <dgm:spPr/>
      <dgm:t>
        <a:bodyPr/>
        <a:lstStyle/>
        <a:p>
          <a:endParaRPr lang="en-US"/>
        </a:p>
      </dgm:t>
    </dgm:pt>
    <dgm:pt modelId="{2943471E-5A88-4889-AD91-52FB19CA4282}" type="sibTrans" cxnId="{4727155B-C463-4B59-8D23-871126562D34}">
      <dgm:prSet/>
      <dgm:spPr/>
      <dgm:t>
        <a:bodyPr/>
        <a:lstStyle/>
        <a:p>
          <a:endParaRPr lang="en-US"/>
        </a:p>
      </dgm:t>
    </dgm:pt>
    <dgm:pt modelId="{26FCD1F6-255A-4420-B7A3-BF2301122146}" type="pres">
      <dgm:prSet presAssocID="{C0452970-AC74-4129-A769-809F7B3230C6}" presName="outerComposite" presStyleCnt="0">
        <dgm:presLayoutVars>
          <dgm:chMax val="5"/>
          <dgm:dir/>
          <dgm:resizeHandles val="exact"/>
        </dgm:presLayoutVars>
      </dgm:prSet>
      <dgm:spPr/>
    </dgm:pt>
    <dgm:pt modelId="{7AF53E26-06CC-4A85-ADB0-22577E132833}" type="pres">
      <dgm:prSet presAssocID="{C0452970-AC74-4129-A769-809F7B3230C6}" presName="dummyMaxCanvas" presStyleCnt="0">
        <dgm:presLayoutVars/>
      </dgm:prSet>
      <dgm:spPr/>
    </dgm:pt>
    <dgm:pt modelId="{026D50DB-89CA-4FD5-9C1B-383E8BB87AD6}" type="pres">
      <dgm:prSet presAssocID="{C0452970-AC74-4129-A769-809F7B3230C6}" presName="ThreeNodes_1" presStyleLbl="node1" presStyleIdx="0" presStyleCnt="3">
        <dgm:presLayoutVars>
          <dgm:bulletEnabled val="1"/>
        </dgm:presLayoutVars>
      </dgm:prSet>
      <dgm:spPr/>
    </dgm:pt>
    <dgm:pt modelId="{E451255F-5694-4A0F-AA39-80D00C878579}" type="pres">
      <dgm:prSet presAssocID="{C0452970-AC74-4129-A769-809F7B3230C6}" presName="ThreeNodes_2" presStyleLbl="node1" presStyleIdx="1" presStyleCnt="3">
        <dgm:presLayoutVars>
          <dgm:bulletEnabled val="1"/>
        </dgm:presLayoutVars>
      </dgm:prSet>
      <dgm:spPr/>
    </dgm:pt>
    <dgm:pt modelId="{A361E284-0C8B-4130-B419-A6B7B194FE3D}" type="pres">
      <dgm:prSet presAssocID="{C0452970-AC74-4129-A769-809F7B3230C6}" presName="ThreeNodes_3" presStyleLbl="node1" presStyleIdx="2" presStyleCnt="3">
        <dgm:presLayoutVars>
          <dgm:bulletEnabled val="1"/>
        </dgm:presLayoutVars>
      </dgm:prSet>
      <dgm:spPr/>
    </dgm:pt>
    <dgm:pt modelId="{CCAFFB25-A333-4E72-B954-D6EE0DB8197A}" type="pres">
      <dgm:prSet presAssocID="{C0452970-AC74-4129-A769-809F7B3230C6}" presName="ThreeConn_1-2" presStyleLbl="fgAccFollowNode1" presStyleIdx="0" presStyleCnt="2">
        <dgm:presLayoutVars>
          <dgm:bulletEnabled val="1"/>
        </dgm:presLayoutVars>
      </dgm:prSet>
      <dgm:spPr/>
    </dgm:pt>
    <dgm:pt modelId="{D2DB17E6-8B7B-4516-91B9-C69F973D4090}" type="pres">
      <dgm:prSet presAssocID="{C0452970-AC74-4129-A769-809F7B3230C6}" presName="ThreeConn_2-3" presStyleLbl="fgAccFollowNode1" presStyleIdx="1" presStyleCnt="2">
        <dgm:presLayoutVars>
          <dgm:bulletEnabled val="1"/>
        </dgm:presLayoutVars>
      </dgm:prSet>
      <dgm:spPr/>
    </dgm:pt>
    <dgm:pt modelId="{85E3138B-0E59-446C-AA38-F30C61541BB4}" type="pres">
      <dgm:prSet presAssocID="{C0452970-AC74-4129-A769-809F7B3230C6}" presName="ThreeNodes_1_text" presStyleLbl="node1" presStyleIdx="2" presStyleCnt="3">
        <dgm:presLayoutVars>
          <dgm:bulletEnabled val="1"/>
        </dgm:presLayoutVars>
      </dgm:prSet>
      <dgm:spPr/>
    </dgm:pt>
    <dgm:pt modelId="{575735F4-75C8-451E-8F6B-E81C034F344A}" type="pres">
      <dgm:prSet presAssocID="{C0452970-AC74-4129-A769-809F7B3230C6}" presName="ThreeNodes_2_text" presStyleLbl="node1" presStyleIdx="2" presStyleCnt="3">
        <dgm:presLayoutVars>
          <dgm:bulletEnabled val="1"/>
        </dgm:presLayoutVars>
      </dgm:prSet>
      <dgm:spPr/>
    </dgm:pt>
    <dgm:pt modelId="{335DEA3A-C70A-4436-930C-B16C00840009}" type="pres">
      <dgm:prSet presAssocID="{C0452970-AC74-4129-A769-809F7B3230C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2357409-4308-4027-A3DE-33CE2833E0B6}" srcId="{C0452970-AC74-4129-A769-809F7B3230C6}" destId="{FA3EE18D-4CA6-4D66-BD87-74E7444E3097}" srcOrd="1" destOrd="0" parTransId="{80CC513E-DD44-46E2-8244-F3462FCC4CFC}" sibTransId="{8231E205-4DC3-4656-9182-43A26619720D}"/>
    <dgm:cxn modelId="{8FA1910F-94D4-472F-B10F-183F41BB13CA}" type="presOf" srcId="{3DC9F068-F0D1-49D7-A317-DE941490626E}" destId="{026D50DB-89CA-4FD5-9C1B-383E8BB87AD6}" srcOrd="0" destOrd="0" presId="urn:microsoft.com/office/officeart/2005/8/layout/vProcess5"/>
    <dgm:cxn modelId="{7953D827-C68F-4E26-A495-1473B8BE6D90}" type="presOf" srcId="{3DC9F068-F0D1-49D7-A317-DE941490626E}" destId="{85E3138B-0E59-446C-AA38-F30C61541BB4}" srcOrd="1" destOrd="0" presId="urn:microsoft.com/office/officeart/2005/8/layout/vProcess5"/>
    <dgm:cxn modelId="{4F90B839-F3B7-4DD2-9503-9B9F870F7102}" type="presOf" srcId="{8231E205-4DC3-4656-9182-43A26619720D}" destId="{D2DB17E6-8B7B-4516-91B9-C69F973D4090}" srcOrd="0" destOrd="0" presId="urn:microsoft.com/office/officeart/2005/8/layout/vProcess5"/>
    <dgm:cxn modelId="{4727155B-C463-4B59-8D23-871126562D34}" srcId="{C0452970-AC74-4129-A769-809F7B3230C6}" destId="{DE616F4B-A02E-4FC1-B6C4-9771F83D1921}" srcOrd="2" destOrd="0" parTransId="{1860E5DF-1FDB-4E0A-8E7F-CC70D4374CEF}" sibTransId="{2943471E-5A88-4889-AD91-52FB19CA4282}"/>
    <dgm:cxn modelId="{3CC22461-DB6F-4C61-A521-0CE68EE84608}" type="presOf" srcId="{DE616F4B-A02E-4FC1-B6C4-9771F83D1921}" destId="{335DEA3A-C70A-4436-930C-B16C00840009}" srcOrd="1" destOrd="0" presId="urn:microsoft.com/office/officeart/2005/8/layout/vProcess5"/>
    <dgm:cxn modelId="{F1D11A7C-AE64-408A-843C-84E1EF1B8C39}" type="presOf" srcId="{35326B56-9FD3-4ABB-A83D-73EFFD433173}" destId="{CCAFFB25-A333-4E72-B954-D6EE0DB8197A}" srcOrd="0" destOrd="0" presId="urn:microsoft.com/office/officeart/2005/8/layout/vProcess5"/>
    <dgm:cxn modelId="{265B07A2-D80D-49E8-B805-F88C58788FC9}" type="presOf" srcId="{FA3EE18D-4CA6-4D66-BD87-74E7444E3097}" destId="{E451255F-5694-4A0F-AA39-80D00C878579}" srcOrd="0" destOrd="0" presId="urn:microsoft.com/office/officeart/2005/8/layout/vProcess5"/>
    <dgm:cxn modelId="{2DD859C2-C340-4E18-A2BD-C742C628FA02}" type="presOf" srcId="{DE616F4B-A02E-4FC1-B6C4-9771F83D1921}" destId="{A361E284-0C8B-4130-B419-A6B7B194FE3D}" srcOrd="0" destOrd="0" presId="urn:microsoft.com/office/officeart/2005/8/layout/vProcess5"/>
    <dgm:cxn modelId="{E03111C8-2B78-4883-B164-3F54C0FC8805}" srcId="{C0452970-AC74-4129-A769-809F7B3230C6}" destId="{3DC9F068-F0D1-49D7-A317-DE941490626E}" srcOrd="0" destOrd="0" parTransId="{6BDB6898-B69C-4F38-B542-4652C11C4B1C}" sibTransId="{35326B56-9FD3-4ABB-A83D-73EFFD433173}"/>
    <dgm:cxn modelId="{60F6B6C8-62FE-4C23-B618-3F64D9733A58}" type="presOf" srcId="{FA3EE18D-4CA6-4D66-BD87-74E7444E3097}" destId="{575735F4-75C8-451E-8F6B-E81C034F344A}" srcOrd="1" destOrd="0" presId="urn:microsoft.com/office/officeart/2005/8/layout/vProcess5"/>
    <dgm:cxn modelId="{4FC763CA-EDD5-4028-8C39-6FF54748393B}" type="presOf" srcId="{C0452970-AC74-4129-A769-809F7B3230C6}" destId="{26FCD1F6-255A-4420-B7A3-BF2301122146}" srcOrd="0" destOrd="0" presId="urn:microsoft.com/office/officeart/2005/8/layout/vProcess5"/>
    <dgm:cxn modelId="{30AD7169-CCCB-4DC8-8D4A-025DFB8E01B9}" type="presParOf" srcId="{26FCD1F6-255A-4420-B7A3-BF2301122146}" destId="{7AF53E26-06CC-4A85-ADB0-22577E132833}" srcOrd="0" destOrd="0" presId="urn:microsoft.com/office/officeart/2005/8/layout/vProcess5"/>
    <dgm:cxn modelId="{F2816766-69E9-453E-B470-1BF483DE8AE0}" type="presParOf" srcId="{26FCD1F6-255A-4420-B7A3-BF2301122146}" destId="{026D50DB-89CA-4FD5-9C1B-383E8BB87AD6}" srcOrd="1" destOrd="0" presId="urn:microsoft.com/office/officeart/2005/8/layout/vProcess5"/>
    <dgm:cxn modelId="{500805B3-E42F-4DD2-9BEB-28BDAA0DB5FA}" type="presParOf" srcId="{26FCD1F6-255A-4420-B7A3-BF2301122146}" destId="{E451255F-5694-4A0F-AA39-80D00C878579}" srcOrd="2" destOrd="0" presId="urn:microsoft.com/office/officeart/2005/8/layout/vProcess5"/>
    <dgm:cxn modelId="{D6D7C660-D0E1-4F00-ABE9-5EC2E994756B}" type="presParOf" srcId="{26FCD1F6-255A-4420-B7A3-BF2301122146}" destId="{A361E284-0C8B-4130-B419-A6B7B194FE3D}" srcOrd="3" destOrd="0" presId="urn:microsoft.com/office/officeart/2005/8/layout/vProcess5"/>
    <dgm:cxn modelId="{41E45587-3C8D-408E-B07F-27C8E37CEAF8}" type="presParOf" srcId="{26FCD1F6-255A-4420-B7A3-BF2301122146}" destId="{CCAFFB25-A333-4E72-B954-D6EE0DB8197A}" srcOrd="4" destOrd="0" presId="urn:microsoft.com/office/officeart/2005/8/layout/vProcess5"/>
    <dgm:cxn modelId="{8A008305-CB00-4C07-8B95-C585B19762B4}" type="presParOf" srcId="{26FCD1F6-255A-4420-B7A3-BF2301122146}" destId="{D2DB17E6-8B7B-4516-91B9-C69F973D4090}" srcOrd="5" destOrd="0" presId="urn:microsoft.com/office/officeart/2005/8/layout/vProcess5"/>
    <dgm:cxn modelId="{58A19207-4D93-4EDF-8062-AAD4F37D7358}" type="presParOf" srcId="{26FCD1F6-255A-4420-B7A3-BF2301122146}" destId="{85E3138B-0E59-446C-AA38-F30C61541BB4}" srcOrd="6" destOrd="0" presId="urn:microsoft.com/office/officeart/2005/8/layout/vProcess5"/>
    <dgm:cxn modelId="{C6E85043-E98F-400E-95F8-B6EEE8B77C8B}" type="presParOf" srcId="{26FCD1F6-255A-4420-B7A3-BF2301122146}" destId="{575735F4-75C8-451E-8F6B-E81C034F344A}" srcOrd="7" destOrd="0" presId="urn:microsoft.com/office/officeart/2005/8/layout/vProcess5"/>
    <dgm:cxn modelId="{9B2A1EAA-1243-4982-A533-D1B7B00E3BEF}" type="presParOf" srcId="{26FCD1F6-255A-4420-B7A3-BF2301122146}" destId="{335DEA3A-C70A-4436-930C-B16C0084000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582C413-EA89-4884-B9BF-C483189B09E5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7E329276-F9B2-476D-9929-3BE47CE72140}">
      <dgm:prSet/>
      <dgm:spPr/>
      <dgm:t>
        <a:bodyPr/>
        <a:lstStyle/>
        <a:p>
          <a:r>
            <a:rPr lang="en-GB"/>
            <a:t>Fake personas used online</a:t>
          </a:r>
          <a:endParaRPr lang="en-US"/>
        </a:p>
      </dgm:t>
    </dgm:pt>
    <dgm:pt modelId="{68F37B52-6679-4389-90D9-B493238C675C}" type="parTrans" cxnId="{D4CE54A8-5507-477E-A2CD-3BE76EA333D2}">
      <dgm:prSet/>
      <dgm:spPr/>
      <dgm:t>
        <a:bodyPr/>
        <a:lstStyle/>
        <a:p>
          <a:endParaRPr lang="en-US"/>
        </a:p>
      </dgm:t>
    </dgm:pt>
    <dgm:pt modelId="{1FB91A2E-5761-4D34-8985-191D92513467}" type="sibTrans" cxnId="{D4CE54A8-5507-477E-A2CD-3BE76EA333D2}">
      <dgm:prSet/>
      <dgm:spPr/>
      <dgm:t>
        <a:bodyPr/>
        <a:lstStyle/>
        <a:p>
          <a:endParaRPr lang="en-US"/>
        </a:p>
      </dgm:t>
    </dgm:pt>
    <dgm:pt modelId="{3EBF8CD8-374C-45EE-9B2C-B8A5BB19F0C0}">
      <dgm:prSet/>
      <dgm:spPr/>
      <dgm:t>
        <a:bodyPr/>
        <a:lstStyle/>
        <a:p>
          <a:r>
            <a:rPr lang="en-GB"/>
            <a:t>Establishing emotional connections</a:t>
          </a:r>
          <a:endParaRPr lang="en-US"/>
        </a:p>
      </dgm:t>
    </dgm:pt>
    <dgm:pt modelId="{52AFC3CB-4327-4D8A-9371-C4AA40E3F722}" type="parTrans" cxnId="{EBEB285B-D76F-47AF-8882-0BA71D5A1532}">
      <dgm:prSet/>
      <dgm:spPr/>
      <dgm:t>
        <a:bodyPr/>
        <a:lstStyle/>
        <a:p>
          <a:endParaRPr lang="en-US"/>
        </a:p>
      </dgm:t>
    </dgm:pt>
    <dgm:pt modelId="{38BE30DA-2111-4D90-8346-49FEFE5355CE}" type="sibTrans" cxnId="{EBEB285B-D76F-47AF-8882-0BA71D5A1532}">
      <dgm:prSet/>
      <dgm:spPr/>
      <dgm:t>
        <a:bodyPr/>
        <a:lstStyle/>
        <a:p>
          <a:endParaRPr lang="en-US"/>
        </a:p>
      </dgm:t>
    </dgm:pt>
    <dgm:pt modelId="{88691405-827E-4344-8AAB-8A94A68C3E05}">
      <dgm:prSet/>
      <dgm:spPr/>
      <dgm:t>
        <a:bodyPr/>
        <a:lstStyle/>
        <a:p>
          <a:r>
            <a:rPr lang="en-GB"/>
            <a:t>Soliciting explicit content</a:t>
          </a:r>
          <a:endParaRPr lang="en-US"/>
        </a:p>
      </dgm:t>
    </dgm:pt>
    <dgm:pt modelId="{6E836C81-8B73-4FC6-94C1-7F0FFB048726}" type="parTrans" cxnId="{BAA72473-57ED-4D9E-A130-E80EBC5D01BC}">
      <dgm:prSet/>
      <dgm:spPr/>
      <dgm:t>
        <a:bodyPr/>
        <a:lstStyle/>
        <a:p>
          <a:endParaRPr lang="en-US"/>
        </a:p>
      </dgm:t>
    </dgm:pt>
    <dgm:pt modelId="{7A0A45BC-BA4E-48EA-8615-A8204B59ADBB}" type="sibTrans" cxnId="{BAA72473-57ED-4D9E-A130-E80EBC5D01BC}">
      <dgm:prSet/>
      <dgm:spPr/>
      <dgm:t>
        <a:bodyPr/>
        <a:lstStyle/>
        <a:p>
          <a:endParaRPr lang="en-US"/>
        </a:p>
      </dgm:t>
    </dgm:pt>
    <dgm:pt modelId="{3F7F1CE8-612F-498C-8484-19FA201F81CD}">
      <dgm:prSet/>
      <dgm:spPr/>
      <dgm:t>
        <a:bodyPr/>
        <a:lstStyle/>
        <a:p>
          <a:r>
            <a:rPr lang="en-GB"/>
            <a:t>Blackmail</a:t>
          </a:r>
          <a:endParaRPr lang="en-US"/>
        </a:p>
      </dgm:t>
    </dgm:pt>
    <dgm:pt modelId="{4727C82E-4BF1-4A8C-BF42-B1EAFB6DAEFC}" type="parTrans" cxnId="{03B0BDFE-B3E8-4E67-A830-67F5C1F75DB4}">
      <dgm:prSet/>
      <dgm:spPr/>
      <dgm:t>
        <a:bodyPr/>
        <a:lstStyle/>
        <a:p>
          <a:endParaRPr lang="en-US"/>
        </a:p>
      </dgm:t>
    </dgm:pt>
    <dgm:pt modelId="{6E1EE424-4168-40D2-935B-9AA41C7484DF}" type="sibTrans" cxnId="{03B0BDFE-B3E8-4E67-A830-67F5C1F75DB4}">
      <dgm:prSet/>
      <dgm:spPr/>
      <dgm:t>
        <a:bodyPr/>
        <a:lstStyle/>
        <a:p>
          <a:endParaRPr lang="en-US"/>
        </a:p>
      </dgm:t>
    </dgm:pt>
    <dgm:pt modelId="{F8B50C3A-0370-4CB3-955A-1CF43994E417}">
      <dgm:prSet/>
      <dgm:spPr/>
      <dgm:t>
        <a:bodyPr/>
        <a:lstStyle/>
        <a:p>
          <a:r>
            <a:rPr lang="en-GB"/>
            <a:t>In person meetings</a:t>
          </a:r>
          <a:endParaRPr lang="en-US"/>
        </a:p>
      </dgm:t>
    </dgm:pt>
    <dgm:pt modelId="{3E4A676E-9B40-41AE-BFD8-8A70EC88E413}" type="parTrans" cxnId="{BE5CB2AD-334E-4871-8562-F2E5DABE8108}">
      <dgm:prSet/>
      <dgm:spPr/>
      <dgm:t>
        <a:bodyPr/>
        <a:lstStyle/>
        <a:p>
          <a:endParaRPr lang="en-US"/>
        </a:p>
      </dgm:t>
    </dgm:pt>
    <dgm:pt modelId="{E8DA785A-D567-4253-A529-51DE46798BD4}" type="sibTrans" cxnId="{BE5CB2AD-334E-4871-8562-F2E5DABE8108}">
      <dgm:prSet/>
      <dgm:spPr/>
      <dgm:t>
        <a:bodyPr/>
        <a:lstStyle/>
        <a:p>
          <a:endParaRPr lang="en-US"/>
        </a:p>
      </dgm:t>
    </dgm:pt>
    <dgm:pt modelId="{A3232879-AAAF-4FBC-B142-D776DF5D0BF8}" type="pres">
      <dgm:prSet presAssocID="{1582C413-EA89-4884-B9BF-C483189B09E5}" presName="diagram" presStyleCnt="0">
        <dgm:presLayoutVars>
          <dgm:dir/>
          <dgm:resizeHandles val="exact"/>
        </dgm:presLayoutVars>
      </dgm:prSet>
      <dgm:spPr/>
    </dgm:pt>
    <dgm:pt modelId="{4B90893E-FD79-43DA-8AEB-3D1A701B5B61}" type="pres">
      <dgm:prSet presAssocID="{7E329276-F9B2-476D-9929-3BE47CE72140}" presName="node" presStyleLbl="node1" presStyleIdx="0" presStyleCnt="5">
        <dgm:presLayoutVars>
          <dgm:bulletEnabled val="1"/>
        </dgm:presLayoutVars>
      </dgm:prSet>
      <dgm:spPr/>
    </dgm:pt>
    <dgm:pt modelId="{308056CB-68A9-49CC-AB3B-5CDB353BF727}" type="pres">
      <dgm:prSet presAssocID="{1FB91A2E-5761-4D34-8985-191D92513467}" presName="sibTrans" presStyleCnt="0"/>
      <dgm:spPr/>
    </dgm:pt>
    <dgm:pt modelId="{6A8B7212-B19E-408A-8199-A2EC2F43E766}" type="pres">
      <dgm:prSet presAssocID="{3EBF8CD8-374C-45EE-9B2C-B8A5BB19F0C0}" presName="node" presStyleLbl="node1" presStyleIdx="1" presStyleCnt="5">
        <dgm:presLayoutVars>
          <dgm:bulletEnabled val="1"/>
        </dgm:presLayoutVars>
      </dgm:prSet>
      <dgm:spPr/>
    </dgm:pt>
    <dgm:pt modelId="{0C3E05B7-48C7-4B7F-8654-20AAE4CA9DA9}" type="pres">
      <dgm:prSet presAssocID="{38BE30DA-2111-4D90-8346-49FEFE5355CE}" presName="sibTrans" presStyleCnt="0"/>
      <dgm:spPr/>
    </dgm:pt>
    <dgm:pt modelId="{382A91C4-9DD8-4ADC-9C0E-4EC4E2E0D21F}" type="pres">
      <dgm:prSet presAssocID="{88691405-827E-4344-8AAB-8A94A68C3E05}" presName="node" presStyleLbl="node1" presStyleIdx="2" presStyleCnt="5">
        <dgm:presLayoutVars>
          <dgm:bulletEnabled val="1"/>
        </dgm:presLayoutVars>
      </dgm:prSet>
      <dgm:spPr/>
    </dgm:pt>
    <dgm:pt modelId="{5891213B-5BFF-4090-A08F-178107B6BD37}" type="pres">
      <dgm:prSet presAssocID="{7A0A45BC-BA4E-48EA-8615-A8204B59ADBB}" presName="sibTrans" presStyleCnt="0"/>
      <dgm:spPr/>
    </dgm:pt>
    <dgm:pt modelId="{BB2A073A-F02F-4D44-A586-FB4164501D1A}" type="pres">
      <dgm:prSet presAssocID="{3F7F1CE8-612F-498C-8484-19FA201F81CD}" presName="node" presStyleLbl="node1" presStyleIdx="3" presStyleCnt="5">
        <dgm:presLayoutVars>
          <dgm:bulletEnabled val="1"/>
        </dgm:presLayoutVars>
      </dgm:prSet>
      <dgm:spPr/>
    </dgm:pt>
    <dgm:pt modelId="{DFC09F50-7B94-4870-AC04-A525BAF20D66}" type="pres">
      <dgm:prSet presAssocID="{6E1EE424-4168-40D2-935B-9AA41C7484DF}" presName="sibTrans" presStyleCnt="0"/>
      <dgm:spPr/>
    </dgm:pt>
    <dgm:pt modelId="{DC174990-9E28-49A4-8C5F-340D36F87567}" type="pres">
      <dgm:prSet presAssocID="{F8B50C3A-0370-4CB3-955A-1CF43994E417}" presName="node" presStyleLbl="node1" presStyleIdx="4" presStyleCnt="5">
        <dgm:presLayoutVars>
          <dgm:bulletEnabled val="1"/>
        </dgm:presLayoutVars>
      </dgm:prSet>
      <dgm:spPr/>
    </dgm:pt>
  </dgm:ptLst>
  <dgm:cxnLst>
    <dgm:cxn modelId="{292E4304-A453-4F92-87E2-8F4ECABD1C59}" type="presOf" srcId="{88691405-827E-4344-8AAB-8A94A68C3E05}" destId="{382A91C4-9DD8-4ADC-9C0E-4EC4E2E0D21F}" srcOrd="0" destOrd="0" presId="urn:microsoft.com/office/officeart/2005/8/layout/default"/>
    <dgm:cxn modelId="{0D179A24-BA15-4723-A5BB-A096CFA670B2}" type="presOf" srcId="{F8B50C3A-0370-4CB3-955A-1CF43994E417}" destId="{DC174990-9E28-49A4-8C5F-340D36F87567}" srcOrd="0" destOrd="0" presId="urn:microsoft.com/office/officeart/2005/8/layout/default"/>
    <dgm:cxn modelId="{EBEB285B-D76F-47AF-8882-0BA71D5A1532}" srcId="{1582C413-EA89-4884-B9BF-C483189B09E5}" destId="{3EBF8CD8-374C-45EE-9B2C-B8A5BB19F0C0}" srcOrd="1" destOrd="0" parTransId="{52AFC3CB-4327-4D8A-9371-C4AA40E3F722}" sibTransId="{38BE30DA-2111-4D90-8346-49FEFE5355CE}"/>
    <dgm:cxn modelId="{BAA72473-57ED-4D9E-A130-E80EBC5D01BC}" srcId="{1582C413-EA89-4884-B9BF-C483189B09E5}" destId="{88691405-827E-4344-8AAB-8A94A68C3E05}" srcOrd="2" destOrd="0" parTransId="{6E836C81-8B73-4FC6-94C1-7F0FFB048726}" sibTransId="{7A0A45BC-BA4E-48EA-8615-A8204B59ADBB}"/>
    <dgm:cxn modelId="{EC109984-B8CE-4D09-B1CF-890AB7273AB6}" type="presOf" srcId="{3F7F1CE8-612F-498C-8484-19FA201F81CD}" destId="{BB2A073A-F02F-4D44-A586-FB4164501D1A}" srcOrd="0" destOrd="0" presId="urn:microsoft.com/office/officeart/2005/8/layout/default"/>
    <dgm:cxn modelId="{D4CE54A8-5507-477E-A2CD-3BE76EA333D2}" srcId="{1582C413-EA89-4884-B9BF-C483189B09E5}" destId="{7E329276-F9B2-476D-9929-3BE47CE72140}" srcOrd="0" destOrd="0" parTransId="{68F37B52-6679-4389-90D9-B493238C675C}" sibTransId="{1FB91A2E-5761-4D34-8985-191D92513467}"/>
    <dgm:cxn modelId="{BE5CB2AD-334E-4871-8562-F2E5DABE8108}" srcId="{1582C413-EA89-4884-B9BF-C483189B09E5}" destId="{F8B50C3A-0370-4CB3-955A-1CF43994E417}" srcOrd="4" destOrd="0" parTransId="{3E4A676E-9B40-41AE-BFD8-8A70EC88E413}" sibTransId="{E8DA785A-D567-4253-A529-51DE46798BD4}"/>
    <dgm:cxn modelId="{E8F037C0-F30C-4F77-BAA1-F3A9B4C7112F}" type="presOf" srcId="{3EBF8CD8-374C-45EE-9B2C-B8A5BB19F0C0}" destId="{6A8B7212-B19E-408A-8199-A2EC2F43E766}" srcOrd="0" destOrd="0" presId="urn:microsoft.com/office/officeart/2005/8/layout/default"/>
    <dgm:cxn modelId="{1FEF05C6-0B6F-47EE-B720-CB2509F70199}" type="presOf" srcId="{1582C413-EA89-4884-B9BF-C483189B09E5}" destId="{A3232879-AAAF-4FBC-B142-D776DF5D0BF8}" srcOrd="0" destOrd="0" presId="urn:microsoft.com/office/officeart/2005/8/layout/default"/>
    <dgm:cxn modelId="{45C25CE8-03FF-4472-BF18-18E6C8E0FCC8}" type="presOf" srcId="{7E329276-F9B2-476D-9929-3BE47CE72140}" destId="{4B90893E-FD79-43DA-8AEB-3D1A701B5B61}" srcOrd="0" destOrd="0" presId="urn:microsoft.com/office/officeart/2005/8/layout/default"/>
    <dgm:cxn modelId="{03B0BDFE-B3E8-4E67-A830-67F5C1F75DB4}" srcId="{1582C413-EA89-4884-B9BF-C483189B09E5}" destId="{3F7F1CE8-612F-498C-8484-19FA201F81CD}" srcOrd="3" destOrd="0" parTransId="{4727C82E-4BF1-4A8C-BF42-B1EAFB6DAEFC}" sibTransId="{6E1EE424-4168-40D2-935B-9AA41C7484DF}"/>
    <dgm:cxn modelId="{F3F81C75-ECCF-4E43-8A73-DFE46504C2FC}" type="presParOf" srcId="{A3232879-AAAF-4FBC-B142-D776DF5D0BF8}" destId="{4B90893E-FD79-43DA-8AEB-3D1A701B5B61}" srcOrd="0" destOrd="0" presId="urn:microsoft.com/office/officeart/2005/8/layout/default"/>
    <dgm:cxn modelId="{D1C130D1-79FD-4951-817A-0DC46A9C6CEC}" type="presParOf" srcId="{A3232879-AAAF-4FBC-B142-D776DF5D0BF8}" destId="{308056CB-68A9-49CC-AB3B-5CDB353BF727}" srcOrd="1" destOrd="0" presId="urn:microsoft.com/office/officeart/2005/8/layout/default"/>
    <dgm:cxn modelId="{8DC38FD1-4273-4411-8057-784595855635}" type="presParOf" srcId="{A3232879-AAAF-4FBC-B142-D776DF5D0BF8}" destId="{6A8B7212-B19E-408A-8199-A2EC2F43E766}" srcOrd="2" destOrd="0" presId="urn:microsoft.com/office/officeart/2005/8/layout/default"/>
    <dgm:cxn modelId="{66C6C5B4-1E11-41EF-9C57-EA47C964F3B0}" type="presParOf" srcId="{A3232879-AAAF-4FBC-B142-D776DF5D0BF8}" destId="{0C3E05B7-48C7-4B7F-8654-20AAE4CA9DA9}" srcOrd="3" destOrd="0" presId="urn:microsoft.com/office/officeart/2005/8/layout/default"/>
    <dgm:cxn modelId="{E0080700-BEAB-4A5D-81A9-414C89CDC756}" type="presParOf" srcId="{A3232879-AAAF-4FBC-B142-D776DF5D0BF8}" destId="{382A91C4-9DD8-4ADC-9C0E-4EC4E2E0D21F}" srcOrd="4" destOrd="0" presId="urn:microsoft.com/office/officeart/2005/8/layout/default"/>
    <dgm:cxn modelId="{4D47C8F0-46EA-4AC6-BBFF-13489AA0DB99}" type="presParOf" srcId="{A3232879-AAAF-4FBC-B142-D776DF5D0BF8}" destId="{5891213B-5BFF-4090-A08F-178107B6BD37}" srcOrd="5" destOrd="0" presId="urn:microsoft.com/office/officeart/2005/8/layout/default"/>
    <dgm:cxn modelId="{57E87F54-4997-40CF-8F18-AD1E4B387921}" type="presParOf" srcId="{A3232879-AAAF-4FBC-B142-D776DF5D0BF8}" destId="{BB2A073A-F02F-4D44-A586-FB4164501D1A}" srcOrd="6" destOrd="0" presId="urn:microsoft.com/office/officeart/2005/8/layout/default"/>
    <dgm:cxn modelId="{E8A9648F-B275-49EE-B509-375EF10575C1}" type="presParOf" srcId="{A3232879-AAAF-4FBC-B142-D776DF5D0BF8}" destId="{DFC09F50-7B94-4870-AC04-A525BAF20D66}" srcOrd="7" destOrd="0" presId="urn:microsoft.com/office/officeart/2005/8/layout/default"/>
    <dgm:cxn modelId="{9E06ABAC-2EB7-4108-89F8-0157173A06CF}" type="presParOf" srcId="{A3232879-AAAF-4FBC-B142-D776DF5D0BF8}" destId="{DC174990-9E28-49A4-8C5F-340D36F8756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42DB5ED-E2A4-4031-8A79-D10D6D7892D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832B4F-7718-413B-92BB-F12B295E33F3}">
      <dgm:prSet/>
      <dgm:spPr/>
      <dgm:t>
        <a:bodyPr/>
        <a:lstStyle/>
        <a:p>
          <a:r>
            <a:rPr lang="en-GB"/>
            <a:t>Harmful, offensive or illegal</a:t>
          </a:r>
          <a:endParaRPr lang="en-US"/>
        </a:p>
      </dgm:t>
    </dgm:pt>
    <dgm:pt modelId="{67692558-8285-4D51-96D3-9B7FC82E78AF}" type="parTrans" cxnId="{A8D470F5-14E8-479D-9E39-6943DA224874}">
      <dgm:prSet/>
      <dgm:spPr/>
      <dgm:t>
        <a:bodyPr/>
        <a:lstStyle/>
        <a:p>
          <a:endParaRPr lang="en-US"/>
        </a:p>
      </dgm:t>
    </dgm:pt>
    <dgm:pt modelId="{A298DB8D-C612-4047-A039-E34500210382}" type="sibTrans" cxnId="{A8D470F5-14E8-479D-9E39-6943DA224874}">
      <dgm:prSet/>
      <dgm:spPr/>
      <dgm:t>
        <a:bodyPr/>
        <a:lstStyle/>
        <a:p>
          <a:endParaRPr lang="en-US"/>
        </a:p>
      </dgm:t>
    </dgm:pt>
    <dgm:pt modelId="{62F55A54-5EC6-462D-B1B7-70C8B56DE89A}">
      <dgm:prSet/>
      <dgm:spPr/>
      <dgm:t>
        <a:bodyPr/>
        <a:lstStyle/>
        <a:p>
          <a:r>
            <a:rPr lang="en-GB"/>
            <a:t>Violence, pornography, hate speech, self harm</a:t>
          </a:r>
          <a:endParaRPr lang="en-US"/>
        </a:p>
      </dgm:t>
    </dgm:pt>
    <dgm:pt modelId="{C3B3E24D-69A4-4C9E-8810-3C1E1D00581C}" type="parTrans" cxnId="{2BC89052-A25A-4EBD-9847-41A942A3E98C}">
      <dgm:prSet/>
      <dgm:spPr/>
      <dgm:t>
        <a:bodyPr/>
        <a:lstStyle/>
        <a:p>
          <a:endParaRPr lang="en-US"/>
        </a:p>
      </dgm:t>
    </dgm:pt>
    <dgm:pt modelId="{36C34E6C-66E4-4383-8CC8-6A865E575B55}" type="sibTrans" cxnId="{2BC89052-A25A-4EBD-9847-41A942A3E98C}">
      <dgm:prSet/>
      <dgm:spPr/>
      <dgm:t>
        <a:bodyPr/>
        <a:lstStyle/>
        <a:p>
          <a:endParaRPr lang="en-US"/>
        </a:p>
      </dgm:t>
    </dgm:pt>
    <dgm:pt modelId="{6978C511-B5DB-4B64-B75C-E98D99717C4E}">
      <dgm:prSet/>
      <dgm:spPr/>
      <dgm:t>
        <a:bodyPr/>
        <a:lstStyle/>
        <a:p>
          <a:r>
            <a:rPr lang="en-GB"/>
            <a:t>Could this happen accidentally?</a:t>
          </a:r>
          <a:endParaRPr lang="en-US"/>
        </a:p>
      </dgm:t>
    </dgm:pt>
    <dgm:pt modelId="{B2DA7761-9A34-4B42-8B27-221C68D55960}" type="parTrans" cxnId="{BCB076CD-8571-4FE3-A486-C873426F4CA1}">
      <dgm:prSet/>
      <dgm:spPr/>
      <dgm:t>
        <a:bodyPr/>
        <a:lstStyle/>
        <a:p>
          <a:endParaRPr lang="en-US"/>
        </a:p>
      </dgm:t>
    </dgm:pt>
    <dgm:pt modelId="{B432126E-0008-4BF2-99BD-CFF2C733F31C}" type="sibTrans" cxnId="{BCB076CD-8571-4FE3-A486-C873426F4CA1}">
      <dgm:prSet/>
      <dgm:spPr/>
      <dgm:t>
        <a:bodyPr/>
        <a:lstStyle/>
        <a:p>
          <a:endParaRPr lang="en-US"/>
        </a:p>
      </dgm:t>
    </dgm:pt>
    <dgm:pt modelId="{64603531-8A7C-4824-9702-4EA3102BD1FD}">
      <dgm:prSet/>
      <dgm:spPr/>
      <dgm:t>
        <a:bodyPr/>
        <a:lstStyle/>
        <a:p>
          <a:r>
            <a:rPr lang="en-GB"/>
            <a:t>Impacts on wellbeing</a:t>
          </a:r>
          <a:endParaRPr lang="en-US"/>
        </a:p>
      </dgm:t>
    </dgm:pt>
    <dgm:pt modelId="{A8A7BB77-2B3F-4DD2-B487-351BCBDB55D3}" type="parTrans" cxnId="{9535104B-7B78-4BAA-AC4A-406B6F37209D}">
      <dgm:prSet/>
      <dgm:spPr/>
      <dgm:t>
        <a:bodyPr/>
        <a:lstStyle/>
        <a:p>
          <a:endParaRPr lang="en-US"/>
        </a:p>
      </dgm:t>
    </dgm:pt>
    <dgm:pt modelId="{973A3472-6998-4F77-A8C7-9710B338E007}" type="sibTrans" cxnId="{9535104B-7B78-4BAA-AC4A-406B6F37209D}">
      <dgm:prSet/>
      <dgm:spPr/>
      <dgm:t>
        <a:bodyPr/>
        <a:lstStyle/>
        <a:p>
          <a:endParaRPr lang="en-US"/>
        </a:p>
      </dgm:t>
    </dgm:pt>
    <dgm:pt modelId="{F5CC0F04-0B37-413C-8B46-2216599646E9}" type="pres">
      <dgm:prSet presAssocID="{542DB5ED-E2A4-4031-8A79-D10D6D7892D2}" presName="outerComposite" presStyleCnt="0">
        <dgm:presLayoutVars>
          <dgm:chMax val="5"/>
          <dgm:dir/>
          <dgm:resizeHandles val="exact"/>
        </dgm:presLayoutVars>
      </dgm:prSet>
      <dgm:spPr/>
    </dgm:pt>
    <dgm:pt modelId="{34D3D7A1-49E1-4C87-ADB1-F4D7E3325197}" type="pres">
      <dgm:prSet presAssocID="{542DB5ED-E2A4-4031-8A79-D10D6D7892D2}" presName="dummyMaxCanvas" presStyleCnt="0">
        <dgm:presLayoutVars/>
      </dgm:prSet>
      <dgm:spPr/>
    </dgm:pt>
    <dgm:pt modelId="{6CA1FA81-C9DC-4337-B2C8-897595E810D7}" type="pres">
      <dgm:prSet presAssocID="{542DB5ED-E2A4-4031-8A79-D10D6D7892D2}" presName="FourNodes_1" presStyleLbl="node1" presStyleIdx="0" presStyleCnt="4">
        <dgm:presLayoutVars>
          <dgm:bulletEnabled val="1"/>
        </dgm:presLayoutVars>
      </dgm:prSet>
      <dgm:spPr/>
    </dgm:pt>
    <dgm:pt modelId="{8FD62665-E099-4618-A77D-069F709AF229}" type="pres">
      <dgm:prSet presAssocID="{542DB5ED-E2A4-4031-8A79-D10D6D7892D2}" presName="FourNodes_2" presStyleLbl="node1" presStyleIdx="1" presStyleCnt="4">
        <dgm:presLayoutVars>
          <dgm:bulletEnabled val="1"/>
        </dgm:presLayoutVars>
      </dgm:prSet>
      <dgm:spPr/>
    </dgm:pt>
    <dgm:pt modelId="{9719EE57-DD93-4396-ABDB-122336F9D3F6}" type="pres">
      <dgm:prSet presAssocID="{542DB5ED-E2A4-4031-8A79-D10D6D7892D2}" presName="FourNodes_3" presStyleLbl="node1" presStyleIdx="2" presStyleCnt="4">
        <dgm:presLayoutVars>
          <dgm:bulletEnabled val="1"/>
        </dgm:presLayoutVars>
      </dgm:prSet>
      <dgm:spPr/>
    </dgm:pt>
    <dgm:pt modelId="{1BD12FC7-6C55-4024-8DED-B1AE9AAB78A1}" type="pres">
      <dgm:prSet presAssocID="{542DB5ED-E2A4-4031-8A79-D10D6D7892D2}" presName="FourNodes_4" presStyleLbl="node1" presStyleIdx="3" presStyleCnt="4">
        <dgm:presLayoutVars>
          <dgm:bulletEnabled val="1"/>
        </dgm:presLayoutVars>
      </dgm:prSet>
      <dgm:spPr/>
    </dgm:pt>
    <dgm:pt modelId="{370EE966-5C98-4F51-A3C8-2644918327CD}" type="pres">
      <dgm:prSet presAssocID="{542DB5ED-E2A4-4031-8A79-D10D6D7892D2}" presName="FourConn_1-2" presStyleLbl="fgAccFollowNode1" presStyleIdx="0" presStyleCnt="3">
        <dgm:presLayoutVars>
          <dgm:bulletEnabled val="1"/>
        </dgm:presLayoutVars>
      </dgm:prSet>
      <dgm:spPr/>
    </dgm:pt>
    <dgm:pt modelId="{2D2D9734-2F24-4EC0-B56E-0BCEF0C6B1BF}" type="pres">
      <dgm:prSet presAssocID="{542DB5ED-E2A4-4031-8A79-D10D6D7892D2}" presName="FourConn_2-3" presStyleLbl="fgAccFollowNode1" presStyleIdx="1" presStyleCnt="3">
        <dgm:presLayoutVars>
          <dgm:bulletEnabled val="1"/>
        </dgm:presLayoutVars>
      </dgm:prSet>
      <dgm:spPr/>
    </dgm:pt>
    <dgm:pt modelId="{3407EF18-DD54-404C-84BD-A63AE79337E7}" type="pres">
      <dgm:prSet presAssocID="{542DB5ED-E2A4-4031-8A79-D10D6D7892D2}" presName="FourConn_3-4" presStyleLbl="fgAccFollowNode1" presStyleIdx="2" presStyleCnt="3">
        <dgm:presLayoutVars>
          <dgm:bulletEnabled val="1"/>
        </dgm:presLayoutVars>
      </dgm:prSet>
      <dgm:spPr/>
    </dgm:pt>
    <dgm:pt modelId="{7B0A55AC-E12E-40C2-99D5-95A82625323D}" type="pres">
      <dgm:prSet presAssocID="{542DB5ED-E2A4-4031-8A79-D10D6D7892D2}" presName="FourNodes_1_text" presStyleLbl="node1" presStyleIdx="3" presStyleCnt="4">
        <dgm:presLayoutVars>
          <dgm:bulletEnabled val="1"/>
        </dgm:presLayoutVars>
      </dgm:prSet>
      <dgm:spPr/>
    </dgm:pt>
    <dgm:pt modelId="{9801148F-4598-4A4E-911C-A31E70CEBC0D}" type="pres">
      <dgm:prSet presAssocID="{542DB5ED-E2A4-4031-8A79-D10D6D7892D2}" presName="FourNodes_2_text" presStyleLbl="node1" presStyleIdx="3" presStyleCnt="4">
        <dgm:presLayoutVars>
          <dgm:bulletEnabled val="1"/>
        </dgm:presLayoutVars>
      </dgm:prSet>
      <dgm:spPr/>
    </dgm:pt>
    <dgm:pt modelId="{4FE2505F-8022-4193-B270-E7A82DF523FB}" type="pres">
      <dgm:prSet presAssocID="{542DB5ED-E2A4-4031-8A79-D10D6D7892D2}" presName="FourNodes_3_text" presStyleLbl="node1" presStyleIdx="3" presStyleCnt="4">
        <dgm:presLayoutVars>
          <dgm:bulletEnabled val="1"/>
        </dgm:presLayoutVars>
      </dgm:prSet>
      <dgm:spPr/>
    </dgm:pt>
    <dgm:pt modelId="{13E9C82E-47C9-4392-9DD6-096AFEB0B3A9}" type="pres">
      <dgm:prSet presAssocID="{542DB5ED-E2A4-4031-8A79-D10D6D7892D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1BF360E-00AD-4152-8044-5997D3A250ED}" type="presOf" srcId="{64603531-8A7C-4824-9702-4EA3102BD1FD}" destId="{13E9C82E-47C9-4392-9DD6-096AFEB0B3A9}" srcOrd="1" destOrd="0" presId="urn:microsoft.com/office/officeart/2005/8/layout/vProcess5"/>
    <dgm:cxn modelId="{3C617413-218F-405A-B851-2474456C1477}" type="presOf" srcId="{542DB5ED-E2A4-4031-8A79-D10D6D7892D2}" destId="{F5CC0F04-0B37-413C-8B46-2216599646E9}" srcOrd="0" destOrd="0" presId="urn:microsoft.com/office/officeart/2005/8/layout/vProcess5"/>
    <dgm:cxn modelId="{6DE3F138-7CC2-4966-A52E-A51F16C31B72}" type="presOf" srcId="{62F55A54-5EC6-462D-B1B7-70C8B56DE89A}" destId="{9801148F-4598-4A4E-911C-A31E70CEBC0D}" srcOrd="1" destOrd="0" presId="urn:microsoft.com/office/officeart/2005/8/layout/vProcess5"/>
    <dgm:cxn modelId="{378DB142-CF79-4128-956A-8131F7EF0B9A}" type="presOf" srcId="{64603531-8A7C-4824-9702-4EA3102BD1FD}" destId="{1BD12FC7-6C55-4024-8DED-B1AE9AAB78A1}" srcOrd="0" destOrd="0" presId="urn:microsoft.com/office/officeart/2005/8/layout/vProcess5"/>
    <dgm:cxn modelId="{9535104B-7B78-4BAA-AC4A-406B6F37209D}" srcId="{542DB5ED-E2A4-4031-8A79-D10D6D7892D2}" destId="{64603531-8A7C-4824-9702-4EA3102BD1FD}" srcOrd="3" destOrd="0" parTransId="{A8A7BB77-2B3F-4DD2-B487-351BCBDB55D3}" sibTransId="{973A3472-6998-4F77-A8C7-9710B338E007}"/>
    <dgm:cxn modelId="{83B3684F-C749-448B-837C-A863EA21D557}" type="presOf" srcId="{6978C511-B5DB-4B64-B75C-E98D99717C4E}" destId="{9719EE57-DD93-4396-ABDB-122336F9D3F6}" srcOrd="0" destOrd="0" presId="urn:microsoft.com/office/officeart/2005/8/layout/vProcess5"/>
    <dgm:cxn modelId="{2BC89052-A25A-4EBD-9847-41A942A3E98C}" srcId="{542DB5ED-E2A4-4031-8A79-D10D6D7892D2}" destId="{62F55A54-5EC6-462D-B1B7-70C8B56DE89A}" srcOrd="1" destOrd="0" parTransId="{C3B3E24D-69A4-4C9E-8810-3C1E1D00581C}" sibTransId="{36C34E6C-66E4-4383-8CC8-6A865E575B55}"/>
    <dgm:cxn modelId="{94659A7D-A6A4-42B6-8F85-2A4014B9E7F1}" type="presOf" srcId="{B432126E-0008-4BF2-99BD-CFF2C733F31C}" destId="{3407EF18-DD54-404C-84BD-A63AE79337E7}" srcOrd="0" destOrd="0" presId="urn:microsoft.com/office/officeart/2005/8/layout/vProcess5"/>
    <dgm:cxn modelId="{549F7C7E-BC6C-4726-B132-D998239DAEEB}" type="presOf" srcId="{C4832B4F-7718-413B-92BB-F12B295E33F3}" destId="{7B0A55AC-E12E-40C2-99D5-95A82625323D}" srcOrd="1" destOrd="0" presId="urn:microsoft.com/office/officeart/2005/8/layout/vProcess5"/>
    <dgm:cxn modelId="{BE04B890-D86B-40C7-9529-800F23A80F18}" type="presOf" srcId="{62F55A54-5EC6-462D-B1B7-70C8B56DE89A}" destId="{8FD62665-E099-4618-A77D-069F709AF229}" srcOrd="0" destOrd="0" presId="urn:microsoft.com/office/officeart/2005/8/layout/vProcess5"/>
    <dgm:cxn modelId="{0284CEC0-12C6-49F9-B80E-803DD25042DA}" type="presOf" srcId="{6978C511-B5DB-4B64-B75C-E98D99717C4E}" destId="{4FE2505F-8022-4193-B270-E7A82DF523FB}" srcOrd="1" destOrd="0" presId="urn:microsoft.com/office/officeart/2005/8/layout/vProcess5"/>
    <dgm:cxn modelId="{3D7EC5C5-344D-4550-A72B-9582D25D9E4D}" type="presOf" srcId="{C4832B4F-7718-413B-92BB-F12B295E33F3}" destId="{6CA1FA81-C9DC-4337-B2C8-897595E810D7}" srcOrd="0" destOrd="0" presId="urn:microsoft.com/office/officeart/2005/8/layout/vProcess5"/>
    <dgm:cxn modelId="{BCB076CD-8571-4FE3-A486-C873426F4CA1}" srcId="{542DB5ED-E2A4-4031-8A79-D10D6D7892D2}" destId="{6978C511-B5DB-4B64-B75C-E98D99717C4E}" srcOrd="2" destOrd="0" parTransId="{B2DA7761-9A34-4B42-8B27-221C68D55960}" sibTransId="{B432126E-0008-4BF2-99BD-CFF2C733F31C}"/>
    <dgm:cxn modelId="{6E4F0EE0-429D-441B-A52A-21A14BA3F975}" type="presOf" srcId="{A298DB8D-C612-4047-A039-E34500210382}" destId="{370EE966-5C98-4F51-A3C8-2644918327CD}" srcOrd="0" destOrd="0" presId="urn:microsoft.com/office/officeart/2005/8/layout/vProcess5"/>
    <dgm:cxn modelId="{DA22D6E4-BBC4-4995-8682-8A0113DF94E0}" type="presOf" srcId="{36C34E6C-66E4-4383-8CC8-6A865E575B55}" destId="{2D2D9734-2F24-4EC0-B56E-0BCEF0C6B1BF}" srcOrd="0" destOrd="0" presId="urn:microsoft.com/office/officeart/2005/8/layout/vProcess5"/>
    <dgm:cxn modelId="{A8D470F5-14E8-479D-9E39-6943DA224874}" srcId="{542DB5ED-E2A4-4031-8A79-D10D6D7892D2}" destId="{C4832B4F-7718-413B-92BB-F12B295E33F3}" srcOrd="0" destOrd="0" parTransId="{67692558-8285-4D51-96D3-9B7FC82E78AF}" sibTransId="{A298DB8D-C612-4047-A039-E34500210382}"/>
    <dgm:cxn modelId="{2B1C7778-C4C8-41EE-B22D-A97CD438A0DB}" type="presParOf" srcId="{F5CC0F04-0B37-413C-8B46-2216599646E9}" destId="{34D3D7A1-49E1-4C87-ADB1-F4D7E3325197}" srcOrd="0" destOrd="0" presId="urn:microsoft.com/office/officeart/2005/8/layout/vProcess5"/>
    <dgm:cxn modelId="{D80240B9-D43D-4940-ACD5-B29298DF35AA}" type="presParOf" srcId="{F5CC0F04-0B37-413C-8B46-2216599646E9}" destId="{6CA1FA81-C9DC-4337-B2C8-897595E810D7}" srcOrd="1" destOrd="0" presId="urn:microsoft.com/office/officeart/2005/8/layout/vProcess5"/>
    <dgm:cxn modelId="{E3628565-5E1D-4F7C-B421-2B105AAC8FF3}" type="presParOf" srcId="{F5CC0F04-0B37-413C-8B46-2216599646E9}" destId="{8FD62665-E099-4618-A77D-069F709AF229}" srcOrd="2" destOrd="0" presId="urn:microsoft.com/office/officeart/2005/8/layout/vProcess5"/>
    <dgm:cxn modelId="{799339F3-DFC3-4E55-8EF5-661A5AA28EBA}" type="presParOf" srcId="{F5CC0F04-0B37-413C-8B46-2216599646E9}" destId="{9719EE57-DD93-4396-ABDB-122336F9D3F6}" srcOrd="3" destOrd="0" presId="urn:microsoft.com/office/officeart/2005/8/layout/vProcess5"/>
    <dgm:cxn modelId="{9BC5AA7B-2F87-4283-8807-45D21C05DD83}" type="presParOf" srcId="{F5CC0F04-0B37-413C-8B46-2216599646E9}" destId="{1BD12FC7-6C55-4024-8DED-B1AE9AAB78A1}" srcOrd="4" destOrd="0" presId="urn:microsoft.com/office/officeart/2005/8/layout/vProcess5"/>
    <dgm:cxn modelId="{2E5D71AB-B69F-4618-AE1E-73F38337FBF7}" type="presParOf" srcId="{F5CC0F04-0B37-413C-8B46-2216599646E9}" destId="{370EE966-5C98-4F51-A3C8-2644918327CD}" srcOrd="5" destOrd="0" presId="urn:microsoft.com/office/officeart/2005/8/layout/vProcess5"/>
    <dgm:cxn modelId="{6DCCA328-92ED-4F73-A366-935FCDB9DE46}" type="presParOf" srcId="{F5CC0F04-0B37-413C-8B46-2216599646E9}" destId="{2D2D9734-2F24-4EC0-B56E-0BCEF0C6B1BF}" srcOrd="6" destOrd="0" presId="urn:microsoft.com/office/officeart/2005/8/layout/vProcess5"/>
    <dgm:cxn modelId="{9045543E-E607-4427-BE53-24BE3AAE7316}" type="presParOf" srcId="{F5CC0F04-0B37-413C-8B46-2216599646E9}" destId="{3407EF18-DD54-404C-84BD-A63AE79337E7}" srcOrd="7" destOrd="0" presId="urn:microsoft.com/office/officeart/2005/8/layout/vProcess5"/>
    <dgm:cxn modelId="{FF0C5EB5-E25D-48CB-AA44-3F276B19C16F}" type="presParOf" srcId="{F5CC0F04-0B37-413C-8B46-2216599646E9}" destId="{7B0A55AC-E12E-40C2-99D5-95A82625323D}" srcOrd="8" destOrd="0" presId="urn:microsoft.com/office/officeart/2005/8/layout/vProcess5"/>
    <dgm:cxn modelId="{ED77E7E0-5E40-41B1-9555-F1589CAC4CCB}" type="presParOf" srcId="{F5CC0F04-0B37-413C-8B46-2216599646E9}" destId="{9801148F-4598-4A4E-911C-A31E70CEBC0D}" srcOrd="9" destOrd="0" presId="urn:microsoft.com/office/officeart/2005/8/layout/vProcess5"/>
    <dgm:cxn modelId="{6E8F9BDF-0846-4E87-8144-EFC5477B93EE}" type="presParOf" srcId="{F5CC0F04-0B37-413C-8B46-2216599646E9}" destId="{4FE2505F-8022-4193-B270-E7A82DF523FB}" srcOrd="10" destOrd="0" presId="urn:microsoft.com/office/officeart/2005/8/layout/vProcess5"/>
    <dgm:cxn modelId="{7569E91C-EDEB-4751-8C38-19031C414124}" type="presParOf" srcId="{F5CC0F04-0B37-413C-8B46-2216599646E9}" destId="{13E9C82E-47C9-4392-9DD6-096AFEB0B3A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8CE0FE8-86C4-470F-8F27-E73D290B4C5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026E39F-ECD2-4388-8C66-3EC035EEE47E}">
      <dgm:prSet/>
      <dgm:spPr/>
      <dgm:t>
        <a:bodyPr/>
        <a:lstStyle/>
        <a:p>
          <a:pPr>
            <a:defRPr cap="all"/>
          </a:pPr>
          <a:r>
            <a:rPr lang="en-GB"/>
            <a:t>Exposure to extremist views</a:t>
          </a:r>
          <a:endParaRPr lang="en-US"/>
        </a:p>
      </dgm:t>
    </dgm:pt>
    <dgm:pt modelId="{D805E80A-B751-4D1D-8CEB-D3BCC505CD13}" type="parTrans" cxnId="{A724E4F5-B0F7-4FE9-87E0-4EAE1FA0F026}">
      <dgm:prSet/>
      <dgm:spPr/>
      <dgm:t>
        <a:bodyPr/>
        <a:lstStyle/>
        <a:p>
          <a:endParaRPr lang="en-US"/>
        </a:p>
      </dgm:t>
    </dgm:pt>
    <dgm:pt modelId="{7EC46194-27FA-4CF9-8694-8ACCB1622C12}" type="sibTrans" cxnId="{A724E4F5-B0F7-4FE9-87E0-4EAE1FA0F026}">
      <dgm:prSet/>
      <dgm:spPr/>
      <dgm:t>
        <a:bodyPr/>
        <a:lstStyle/>
        <a:p>
          <a:endParaRPr lang="en-US"/>
        </a:p>
      </dgm:t>
    </dgm:pt>
    <dgm:pt modelId="{F723CCCB-EAD9-4D6F-8C1A-5533ABF3F3E3}">
      <dgm:prSet/>
      <dgm:spPr/>
      <dgm:t>
        <a:bodyPr/>
        <a:lstStyle/>
        <a:p>
          <a:pPr>
            <a:defRPr cap="all"/>
          </a:pPr>
          <a:r>
            <a:rPr lang="en-GB"/>
            <a:t>Vulnerability to manipulation</a:t>
          </a:r>
          <a:endParaRPr lang="en-US"/>
        </a:p>
      </dgm:t>
    </dgm:pt>
    <dgm:pt modelId="{D5C9F385-3847-4206-9E3D-4F45A719B2DB}" type="parTrans" cxnId="{16463DA6-5D2D-498B-B0BB-26FF10C2370C}">
      <dgm:prSet/>
      <dgm:spPr/>
      <dgm:t>
        <a:bodyPr/>
        <a:lstStyle/>
        <a:p>
          <a:endParaRPr lang="en-US"/>
        </a:p>
      </dgm:t>
    </dgm:pt>
    <dgm:pt modelId="{B7CF5FBA-DCF2-4191-9ED4-343CD1184A86}" type="sibTrans" cxnId="{16463DA6-5D2D-498B-B0BB-26FF10C2370C}">
      <dgm:prSet/>
      <dgm:spPr/>
      <dgm:t>
        <a:bodyPr/>
        <a:lstStyle/>
        <a:p>
          <a:endParaRPr lang="en-US"/>
        </a:p>
      </dgm:t>
    </dgm:pt>
    <dgm:pt modelId="{1C9D77D3-A4A0-4F2B-91BA-B13904676580}">
      <dgm:prSet/>
      <dgm:spPr/>
      <dgm:t>
        <a:bodyPr/>
        <a:lstStyle/>
        <a:p>
          <a:pPr>
            <a:defRPr cap="all"/>
          </a:pPr>
          <a:r>
            <a:rPr lang="en-GB"/>
            <a:t>Recruitment to extremist groups</a:t>
          </a:r>
          <a:endParaRPr lang="en-US"/>
        </a:p>
      </dgm:t>
    </dgm:pt>
    <dgm:pt modelId="{B6FED3D0-311D-4D47-B1F8-74576F744783}" type="parTrans" cxnId="{6BBE931E-77E9-468E-9F9B-93C6885CC316}">
      <dgm:prSet/>
      <dgm:spPr/>
      <dgm:t>
        <a:bodyPr/>
        <a:lstStyle/>
        <a:p>
          <a:endParaRPr lang="en-US"/>
        </a:p>
      </dgm:t>
    </dgm:pt>
    <dgm:pt modelId="{8D545ABF-CCE7-413E-9EA2-8CBDA07CF34F}" type="sibTrans" cxnId="{6BBE931E-77E9-468E-9F9B-93C6885CC316}">
      <dgm:prSet/>
      <dgm:spPr/>
      <dgm:t>
        <a:bodyPr/>
        <a:lstStyle/>
        <a:p>
          <a:endParaRPr lang="en-US"/>
        </a:p>
      </dgm:t>
    </dgm:pt>
    <dgm:pt modelId="{E4F1249D-8BFA-4F28-9D43-F35D42DBEBAD}" type="pres">
      <dgm:prSet presAssocID="{D8CE0FE8-86C4-470F-8F27-E73D290B4C5C}" presName="root" presStyleCnt="0">
        <dgm:presLayoutVars>
          <dgm:dir/>
          <dgm:resizeHandles val="exact"/>
        </dgm:presLayoutVars>
      </dgm:prSet>
      <dgm:spPr/>
    </dgm:pt>
    <dgm:pt modelId="{F3B6DA86-A6CC-4927-8A1E-7FFA7E8713D3}" type="pres">
      <dgm:prSet presAssocID="{F026E39F-ECD2-4388-8C66-3EC035EEE47E}" presName="compNode" presStyleCnt="0"/>
      <dgm:spPr/>
    </dgm:pt>
    <dgm:pt modelId="{FBABCD3C-ACE7-4EC8-90EB-77870CFE1B24}" type="pres">
      <dgm:prSet presAssocID="{F026E39F-ECD2-4388-8C66-3EC035EEE47E}" presName="iconBgRect" presStyleLbl="bgShp" presStyleIdx="0" presStyleCnt="3"/>
      <dgm:spPr/>
    </dgm:pt>
    <dgm:pt modelId="{BC2E1529-F8E6-45F2-AA8C-D7FF6339A30C}" type="pres">
      <dgm:prSet presAssocID="{F026E39F-ECD2-4388-8C66-3EC035EEE47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 Outline"/>
        </a:ext>
      </dgm:extLst>
    </dgm:pt>
    <dgm:pt modelId="{009BDA22-9A0C-4C32-8EEA-270A00B78982}" type="pres">
      <dgm:prSet presAssocID="{F026E39F-ECD2-4388-8C66-3EC035EEE47E}" presName="spaceRect" presStyleCnt="0"/>
      <dgm:spPr/>
    </dgm:pt>
    <dgm:pt modelId="{ABA83267-BB43-49E2-BC2C-FF92F6590332}" type="pres">
      <dgm:prSet presAssocID="{F026E39F-ECD2-4388-8C66-3EC035EEE47E}" presName="textRect" presStyleLbl="revTx" presStyleIdx="0" presStyleCnt="3">
        <dgm:presLayoutVars>
          <dgm:chMax val="1"/>
          <dgm:chPref val="1"/>
        </dgm:presLayoutVars>
      </dgm:prSet>
      <dgm:spPr/>
    </dgm:pt>
    <dgm:pt modelId="{BD1A2908-D119-436E-BDC6-13D6380EDCCE}" type="pres">
      <dgm:prSet presAssocID="{7EC46194-27FA-4CF9-8694-8ACCB1622C12}" presName="sibTrans" presStyleCnt="0"/>
      <dgm:spPr/>
    </dgm:pt>
    <dgm:pt modelId="{09527348-98CE-4F5C-9471-07C0E14CF8AC}" type="pres">
      <dgm:prSet presAssocID="{F723CCCB-EAD9-4D6F-8C1A-5533ABF3F3E3}" presName="compNode" presStyleCnt="0"/>
      <dgm:spPr/>
    </dgm:pt>
    <dgm:pt modelId="{A5D3F738-146F-42FC-98D4-9F0AC0751EDB}" type="pres">
      <dgm:prSet presAssocID="{F723CCCB-EAD9-4D6F-8C1A-5533ABF3F3E3}" presName="iconBgRect" presStyleLbl="bgShp" presStyleIdx="1" presStyleCnt="3"/>
      <dgm:spPr/>
    </dgm:pt>
    <dgm:pt modelId="{40952904-8999-43D0-A712-C3ACE9553370}" type="pres">
      <dgm:prSet presAssocID="{F723CCCB-EAD9-4D6F-8C1A-5533ABF3F3E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52F7392D-71FE-412B-A95F-EDDDFAF1B1CE}" type="pres">
      <dgm:prSet presAssocID="{F723CCCB-EAD9-4D6F-8C1A-5533ABF3F3E3}" presName="spaceRect" presStyleCnt="0"/>
      <dgm:spPr/>
    </dgm:pt>
    <dgm:pt modelId="{1598AB15-707E-47D6-9EAD-625FD6225E76}" type="pres">
      <dgm:prSet presAssocID="{F723CCCB-EAD9-4D6F-8C1A-5533ABF3F3E3}" presName="textRect" presStyleLbl="revTx" presStyleIdx="1" presStyleCnt="3">
        <dgm:presLayoutVars>
          <dgm:chMax val="1"/>
          <dgm:chPref val="1"/>
        </dgm:presLayoutVars>
      </dgm:prSet>
      <dgm:spPr/>
    </dgm:pt>
    <dgm:pt modelId="{9D3F0297-2E01-4E3B-9F8F-B107E42B4BC2}" type="pres">
      <dgm:prSet presAssocID="{B7CF5FBA-DCF2-4191-9ED4-343CD1184A86}" presName="sibTrans" presStyleCnt="0"/>
      <dgm:spPr/>
    </dgm:pt>
    <dgm:pt modelId="{6099824A-9AA4-41F1-AAC8-D9FD400B13E2}" type="pres">
      <dgm:prSet presAssocID="{1C9D77D3-A4A0-4F2B-91BA-B13904676580}" presName="compNode" presStyleCnt="0"/>
      <dgm:spPr/>
    </dgm:pt>
    <dgm:pt modelId="{A6509A52-3584-42B3-AB01-0AC001A95B82}" type="pres">
      <dgm:prSet presAssocID="{1C9D77D3-A4A0-4F2B-91BA-B13904676580}" presName="iconBgRect" presStyleLbl="bgShp" presStyleIdx="2" presStyleCnt="3"/>
      <dgm:spPr/>
    </dgm:pt>
    <dgm:pt modelId="{D1C39679-0DE1-4F9C-8DC2-DC43B36FD578}" type="pres">
      <dgm:prSet presAssocID="{1C9D77D3-A4A0-4F2B-91BA-B1390467658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ruitment Management"/>
        </a:ext>
      </dgm:extLst>
    </dgm:pt>
    <dgm:pt modelId="{53C5739C-A871-4BC5-B032-8F76200FB54D}" type="pres">
      <dgm:prSet presAssocID="{1C9D77D3-A4A0-4F2B-91BA-B13904676580}" presName="spaceRect" presStyleCnt="0"/>
      <dgm:spPr/>
    </dgm:pt>
    <dgm:pt modelId="{8F82F0C3-1E67-4619-A92D-EFA21FC5D909}" type="pres">
      <dgm:prSet presAssocID="{1C9D77D3-A4A0-4F2B-91BA-B1390467658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2642801-06A0-43F7-9CBC-FD2184B2EE85}" type="presOf" srcId="{F026E39F-ECD2-4388-8C66-3EC035EEE47E}" destId="{ABA83267-BB43-49E2-BC2C-FF92F6590332}" srcOrd="0" destOrd="0" presId="urn:microsoft.com/office/officeart/2018/5/layout/IconCircleLabelList"/>
    <dgm:cxn modelId="{6BBE931E-77E9-468E-9F9B-93C6885CC316}" srcId="{D8CE0FE8-86C4-470F-8F27-E73D290B4C5C}" destId="{1C9D77D3-A4A0-4F2B-91BA-B13904676580}" srcOrd="2" destOrd="0" parTransId="{B6FED3D0-311D-4D47-B1F8-74576F744783}" sibTransId="{8D545ABF-CCE7-413E-9EA2-8CBDA07CF34F}"/>
    <dgm:cxn modelId="{8C206A5F-64A0-4967-A43B-9BF23FAE4FFE}" type="presOf" srcId="{1C9D77D3-A4A0-4F2B-91BA-B13904676580}" destId="{8F82F0C3-1E67-4619-A92D-EFA21FC5D909}" srcOrd="0" destOrd="0" presId="urn:microsoft.com/office/officeart/2018/5/layout/IconCircleLabelList"/>
    <dgm:cxn modelId="{4528724D-0279-477B-BBD3-42F02BB6A8C6}" type="presOf" srcId="{D8CE0FE8-86C4-470F-8F27-E73D290B4C5C}" destId="{E4F1249D-8BFA-4F28-9D43-F35D42DBEBAD}" srcOrd="0" destOrd="0" presId="urn:microsoft.com/office/officeart/2018/5/layout/IconCircleLabelList"/>
    <dgm:cxn modelId="{16463DA6-5D2D-498B-B0BB-26FF10C2370C}" srcId="{D8CE0FE8-86C4-470F-8F27-E73D290B4C5C}" destId="{F723CCCB-EAD9-4D6F-8C1A-5533ABF3F3E3}" srcOrd="1" destOrd="0" parTransId="{D5C9F385-3847-4206-9E3D-4F45A719B2DB}" sibTransId="{B7CF5FBA-DCF2-4191-9ED4-343CD1184A86}"/>
    <dgm:cxn modelId="{F5C3A5BC-32AC-4A15-B3D1-9F0C0D1FD8A2}" type="presOf" srcId="{F723CCCB-EAD9-4D6F-8C1A-5533ABF3F3E3}" destId="{1598AB15-707E-47D6-9EAD-625FD6225E76}" srcOrd="0" destOrd="0" presId="urn:microsoft.com/office/officeart/2018/5/layout/IconCircleLabelList"/>
    <dgm:cxn modelId="{A724E4F5-B0F7-4FE9-87E0-4EAE1FA0F026}" srcId="{D8CE0FE8-86C4-470F-8F27-E73D290B4C5C}" destId="{F026E39F-ECD2-4388-8C66-3EC035EEE47E}" srcOrd="0" destOrd="0" parTransId="{D805E80A-B751-4D1D-8CEB-D3BCC505CD13}" sibTransId="{7EC46194-27FA-4CF9-8694-8ACCB1622C12}"/>
    <dgm:cxn modelId="{88B29CAC-CBA8-4290-ACED-70B946E8BEF4}" type="presParOf" srcId="{E4F1249D-8BFA-4F28-9D43-F35D42DBEBAD}" destId="{F3B6DA86-A6CC-4927-8A1E-7FFA7E8713D3}" srcOrd="0" destOrd="0" presId="urn:microsoft.com/office/officeart/2018/5/layout/IconCircleLabelList"/>
    <dgm:cxn modelId="{853BDA82-C40C-4E44-B3E3-EC7B0357C790}" type="presParOf" srcId="{F3B6DA86-A6CC-4927-8A1E-7FFA7E8713D3}" destId="{FBABCD3C-ACE7-4EC8-90EB-77870CFE1B24}" srcOrd="0" destOrd="0" presId="urn:microsoft.com/office/officeart/2018/5/layout/IconCircleLabelList"/>
    <dgm:cxn modelId="{98337BDA-4B12-4353-9DDA-BDA851D2C137}" type="presParOf" srcId="{F3B6DA86-A6CC-4927-8A1E-7FFA7E8713D3}" destId="{BC2E1529-F8E6-45F2-AA8C-D7FF6339A30C}" srcOrd="1" destOrd="0" presId="urn:microsoft.com/office/officeart/2018/5/layout/IconCircleLabelList"/>
    <dgm:cxn modelId="{9CF3760F-DB33-4F10-A974-A358AF408480}" type="presParOf" srcId="{F3B6DA86-A6CC-4927-8A1E-7FFA7E8713D3}" destId="{009BDA22-9A0C-4C32-8EEA-270A00B78982}" srcOrd="2" destOrd="0" presId="urn:microsoft.com/office/officeart/2018/5/layout/IconCircleLabelList"/>
    <dgm:cxn modelId="{31C1EAA2-FECD-4F97-ABE9-881BF33A27EF}" type="presParOf" srcId="{F3B6DA86-A6CC-4927-8A1E-7FFA7E8713D3}" destId="{ABA83267-BB43-49E2-BC2C-FF92F6590332}" srcOrd="3" destOrd="0" presId="urn:microsoft.com/office/officeart/2018/5/layout/IconCircleLabelList"/>
    <dgm:cxn modelId="{1BE11E0B-A663-49CF-9EEA-B46FC4643383}" type="presParOf" srcId="{E4F1249D-8BFA-4F28-9D43-F35D42DBEBAD}" destId="{BD1A2908-D119-436E-BDC6-13D6380EDCCE}" srcOrd="1" destOrd="0" presId="urn:microsoft.com/office/officeart/2018/5/layout/IconCircleLabelList"/>
    <dgm:cxn modelId="{567D8C3D-3382-41DF-90BE-421A12E32AA7}" type="presParOf" srcId="{E4F1249D-8BFA-4F28-9D43-F35D42DBEBAD}" destId="{09527348-98CE-4F5C-9471-07C0E14CF8AC}" srcOrd="2" destOrd="0" presId="urn:microsoft.com/office/officeart/2018/5/layout/IconCircleLabelList"/>
    <dgm:cxn modelId="{627EC399-A406-42E7-B118-DF1374C4FB7B}" type="presParOf" srcId="{09527348-98CE-4F5C-9471-07C0E14CF8AC}" destId="{A5D3F738-146F-42FC-98D4-9F0AC0751EDB}" srcOrd="0" destOrd="0" presId="urn:microsoft.com/office/officeart/2018/5/layout/IconCircleLabelList"/>
    <dgm:cxn modelId="{49D8AA99-960B-4EA0-8EF3-3FA07053AA57}" type="presParOf" srcId="{09527348-98CE-4F5C-9471-07C0E14CF8AC}" destId="{40952904-8999-43D0-A712-C3ACE9553370}" srcOrd="1" destOrd="0" presId="urn:microsoft.com/office/officeart/2018/5/layout/IconCircleLabelList"/>
    <dgm:cxn modelId="{B961921E-2D6D-4781-9419-9260FBDCD601}" type="presParOf" srcId="{09527348-98CE-4F5C-9471-07C0E14CF8AC}" destId="{52F7392D-71FE-412B-A95F-EDDDFAF1B1CE}" srcOrd="2" destOrd="0" presId="urn:microsoft.com/office/officeart/2018/5/layout/IconCircleLabelList"/>
    <dgm:cxn modelId="{5F1AA290-F995-412B-ACDC-53A4B9535140}" type="presParOf" srcId="{09527348-98CE-4F5C-9471-07C0E14CF8AC}" destId="{1598AB15-707E-47D6-9EAD-625FD6225E76}" srcOrd="3" destOrd="0" presId="urn:microsoft.com/office/officeart/2018/5/layout/IconCircleLabelList"/>
    <dgm:cxn modelId="{9D4A7A51-2CA5-418A-BA18-145B028B828E}" type="presParOf" srcId="{E4F1249D-8BFA-4F28-9D43-F35D42DBEBAD}" destId="{9D3F0297-2E01-4E3B-9F8F-B107E42B4BC2}" srcOrd="3" destOrd="0" presId="urn:microsoft.com/office/officeart/2018/5/layout/IconCircleLabelList"/>
    <dgm:cxn modelId="{52A26BF0-BB3A-4C1D-B839-0739F12FC289}" type="presParOf" srcId="{E4F1249D-8BFA-4F28-9D43-F35D42DBEBAD}" destId="{6099824A-9AA4-41F1-AAC8-D9FD400B13E2}" srcOrd="4" destOrd="0" presId="urn:microsoft.com/office/officeart/2018/5/layout/IconCircleLabelList"/>
    <dgm:cxn modelId="{5CD0F6DE-4910-4D92-A7DA-717A5D79206D}" type="presParOf" srcId="{6099824A-9AA4-41F1-AAC8-D9FD400B13E2}" destId="{A6509A52-3584-42B3-AB01-0AC001A95B82}" srcOrd="0" destOrd="0" presId="urn:microsoft.com/office/officeart/2018/5/layout/IconCircleLabelList"/>
    <dgm:cxn modelId="{019A2DAC-FA28-44F0-9287-52D9921F2E79}" type="presParOf" srcId="{6099824A-9AA4-41F1-AAC8-D9FD400B13E2}" destId="{D1C39679-0DE1-4F9C-8DC2-DC43B36FD578}" srcOrd="1" destOrd="0" presId="urn:microsoft.com/office/officeart/2018/5/layout/IconCircleLabelList"/>
    <dgm:cxn modelId="{0FC5E022-2B41-4488-8C69-724DFA8CBDC6}" type="presParOf" srcId="{6099824A-9AA4-41F1-AAC8-D9FD400B13E2}" destId="{53C5739C-A871-4BC5-B032-8F76200FB54D}" srcOrd="2" destOrd="0" presId="urn:microsoft.com/office/officeart/2018/5/layout/IconCircleLabelList"/>
    <dgm:cxn modelId="{B60FA82E-E548-432C-B457-96B69BFE3511}" type="presParOf" srcId="{6099824A-9AA4-41F1-AAC8-D9FD400B13E2}" destId="{8F82F0C3-1E67-4619-A92D-EFA21FC5D90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7C8E78E-51F0-4D1F-B3B2-86B6D88E7739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01CCF36-CAD2-40F5-A150-755C582D6A8A}">
      <dgm:prSet/>
      <dgm:spPr/>
      <dgm:t>
        <a:bodyPr/>
        <a:lstStyle/>
        <a:p>
          <a:r>
            <a:rPr lang="en-GB"/>
            <a:t>Consider the impact of these potential harms on</a:t>
          </a:r>
          <a:endParaRPr lang="en-US"/>
        </a:p>
      </dgm:t>
    </dgm:pt>
    <dgm:pt modelId="{B63E0D5E-F521-427E-8207-5981795B7F06}" type="parTrans" cxnId="{A5B384E5-6B29-473C-BEDD-BB58974AAF7C}">
      <dgm:prSet/>
      <dgm:spPr/>
      <dgm:t>
        <a:bodyPr/>
        <a:lstStyle/>
        <a:p>
          <a:endParaRPr lang="en-US"/>
        </a:p>
      </dgm:t>
    </dgm:pt>
    <dgm:pt modelId="{76A02AE1-BA1B-4263-983B-656DA0E4BF2F}" type="sibTrans" cxnId="{A5B384E5-6B29-473C-BEDD-BB58974AAF7C}">
      <dgm:prSet/>
      <dgm:spPr/>
      <dgm:t>
        <a:bodyPr/>
        <a:lstStyle/>
        <a:p>
          <a:endParaRPr lang="en-US"/>
        </a:p>
      </dgm:t>
    </dgm:pt>
    <dgm:pt modelId="{D47C54AE-D839-4FEC-AB23-2C1DDA32C317}">
      <dgm:prSet/>
      <dgm:spPr/>
      <dgm:t>
        <a:bodyPr/>
        <a:lstStyle/>
        <a:p>
          <a:r>
            <a:rPr lang="en-GB"/>
            <a:t>Children with ALN</a:t>
          </a:r>
          <a:endParaRPr lang="en-US"/>
        </a:p>
      </dgm:t>
    </dgm:pt>
    <dgm:pt modelId="{A7C6F442-A22E-4F24-9585-0E274CE1E0C8}" type="parTrans" cxnId="{20E54FFD-CEE0-4BC1-86D4-9B40F49DD982}">
      <dgm:prSet/>
      <dgm:spPr/>
      <dgm:t>
        <a:bodyPr/>
        <a:lstStyle/>
        <a:p>
          <a:endParaRPr lang="en-US"/>
        </a:p>
      </dgm:t>
    </dgm:pt>
    <dgm:pt modelId="{F612173E-0A2E-466B-A339-ADD18E5B6BAF}" type="sibTrans" cxnId="{20E54FFD-CEE0-4BC1-86D4-9B40F49DD982}">
      <dgm:prSet/>
      <dgm:spPr/>
      <dgm:t>
        <a:bodyPr/>
        <a:lstStyle/>
        <a:p>
          <a:endParaRPr lang="en-US"/>
        </a:p>
      </dgm:t>
    </dgm:pt>
    <dgm:pt modelId="{FAEB85E0-8BE1-476B-B625-FD5178C19A46}">
      <dgm:prSet/>
      <dgm:spPr/>
      <dgm:t>
        <a:bodyPr/>
        <a:lstStyle/>
        <a:p>
          <a:r>
            <a:rPr lang="en-GB"/>
            <a:t>Low income families</a:t>
          </a:r>
          <a:endParaRPr lang="en-US"/>
        </a:p>
      </dgm:t>
    </dgm:pt>
    <dgm:pt modelId="{3D1BBF29-136B-4428-8B31-39A7DB863172}" type="parTrans" cxnId="{D70E0FA5-D71B-4A0F-8E6E-AE05C150174B}">
      <dgm:prSet/>
      <dgm:spPr/>
      <dgm:t>
        <a:bodyPr/>
        <a:lstStyle/>
        <a:p>
          <a:endParaRPr lang="en-US"/>
        </a:p>
      </dgm:t>
    </dgm:pt>
    <dgm:pt modelId="{A9BC9E70-F6E0-4BC7-A4F9-07C47E3A5DE2}" type="sibTrans" cxnId="{D70E0FA5-D71B-4A0F-8E6E-AE05C150174B}">
      <dgm:prSet/>
      <dgm:spPr/>
      <dgm:t>
        <a:bodyPr/>
        <a:lstStyle/>
        <a:p>
          <a:endParaRPr lang="en-US"/>
        </a:p>
      </dgm:t>
    </dgm:pt>
    <dgm:pt modelId="{2847A255-E98C-443C-A451-E756C30709EC}">
      <dgm:prSet/>
      <dgm:spPr/>
      <dgm:t>
        <a:bodyPr/>
        <a:lstStyle/>
        <a:p>
          <a:r>
            <a:rPr lang="en-GB"/>
            <a:t>Diverse cultural groups</a:t>
          </a:r>
          <a:endParaRPr lang="en-US"/>
        </a:p>
      </dgm:t>
    </dgm:pt>
    <dgm:pt modelId="{06DB9E17-DD37-4100-BDB7-1B7B79C1BF12}" type="parTrans" cxnId="{9FEB6586-5BCE-4BA4-A073-9B2B50721A2C}">
      <dgm:prSet/>
      <dgm:spPr/>
      <dgm:t>
        <a:bodyPr/>
        <a:lstStyle/>
        <a:p>
          <a:endParaRPr lang="en-US"/>
        </a:p>
      </dgm:t>
    </dgm:pt>
    <dgm:pt modelId="{1BA1F971-A54F-4265-8786-3C8FA818BCFB}" type="sibTrans" cxnId="{9FEB6586-5BCE-4BA4-A073-9B2B50721A2C}">
      <dgm:prSet/>
      <dgm:spPr/>
      <dgm:t>
        <a:bodyPr/>
        <a:lstStyle/>
        <a:p>
          <a:endParaRPr lang="en-US"/>
        </a:p>
      </dgm:t>
    </dgm:pt>
    <dgm:pt modelId="{1CD36753-B332-4BB8-92F4-2E48AFDCE238}">
      <dgm:prSet/>
      <dgm:spPr/>
      <dgm:t>
        <a:bodyPr/>
        <a:lstStyle/>
        <a:p>
          <a:r>
            <a:rPr lang="en-GB"/>
            <a:t>Rurally located children and young people</a:t>
          </a:r>
          <a:endParaRPr lang="en-US"/>
        </a:p>
      </dgm:t>
    </dgm:pt>
    <dgm:pt modelId="{561B89CA-CB85-42FA-89B5-A68C6356EE6F}" type="parTrans" cxnId="{A5D1CEBC-4B71-4CDB-98B8-5A3C3B5A78F1}">
      <dgm:prSet/>
      <dgm:spPr/>
      <dgm:t>
        <a:bodyPr/>
        <a:lstStyle/>
        <a:p>
          <a:endParaRPr lang="en-US"/>
        </a:p>
      </dgm:t>
    </dgm:pt>
    <dgm:pt modelId="{9B87F2A1-5E59-4AB6-8B08-E88A358AB011}" type="sibTrans" cxnId="{A5D1CEBC-4B71-4CDB-98B8-5A3C3B5A78F1}">
      <dgm:prSet/>
      <dgm:spPr/>
      <dgm:t>
        <a:bodyPr/>
        <a:lstStyle/>
        <a:p>
          <a:endParaRPr lang="en-US"/>
        </a:p>
      </dgm:t>
    </dgm:pt>
    <dgm:pt modelId="{D3935B0F-92D3-4667-810D-9969110CF8CB}" type="pres">
      <dgm:prSet presAssocID="{B7C8E78E-51F0-4D1F-B3B2-86B6D88E7739}" presName="diagram" presStyleCnt="0">
        <dgm:presLayoutVars>
          <dgm:dir/>
          <dgm:resizeHandles val="exact"/>
        </dgm:presLayoutVars>
      </dgm:prSet>
      <dgm:spPr/>
    </dgm:pt>
    <dgm:pt modelId="{C6E9A339-5298-4F65-866D-901FAA2DD92F}" type="pres">
      <dgm:prSet presAssocID="{401CCF36-CAD2-40F5-A150-755C582D6A8A}" presName="node" presStyleLbl="node1" presStyleIdx="0" presStyleCnt="5">
        <dgm:presLayoutVars>
          <dgm:bulletEnabled val="1"/>
        </dgm:presLayoutVars>
      </dgm:prSet>
      <dgm:spPr/>
    </dgm:pt>
    <dgm:pt modelId="{84612957-F03E-47F8-A90F-B187A53E51DA}" type="pres">
      <dgm:prSet presAssocID="{76A02AE1-BA1B-4263-983B-656DA0E4BF2F}" presName="sibTrans" presStyleCnt="0"/>
      <dgm:spPr/>
    </dgm:pt>
    <dgm:pt modelId="{0A737900-5533-4FCB-9193-99CCC6D30334}" type="pres">
      <dgm:prSet presAssocID="{D47C54AE-D839-4FEC-AB23-2C1DDA32C317}" presName="node" presStyleLbl="node1" presStyleIdx="1" presStyleCnt="5">
        <dgm:presLayoutVars>
          <dgm:bulletEnabled val="1"/>
        </dgm:presLayoutVars>
      </dgm:prSet>
      <dgm:spPr/>
    </dgm:pt>
    <dgm:pt modelId="{EDC21AEF-1F7C-4D73-9360-2B0A67796DF6}" type="pres">
      <dgm:prSet presAssocID="{F612173E-0A2E-466B-A339-ADD18E5B6BAF}" presName="sibTrans" presStyleCnt="0"/>
      <dgm:spPr/>
    </dgm:pt>
    <dgm:pt modelId="{8140F52F-AF39-4201-A65A-E0555C84F1FB}" type="pres">
      <dgm:prSet presAssocID="{FAEB85E0-8BE1-476B-B625-FD5178C19A46}" presName="node" presStyleLbl="node1" presStyleIdx="2" presStyleCnt="5">
        <dgm:presLayoutVars>
          <dgm:bulletEnabled val="1"/>
        </dgm:presLayoutVars>
      </dgm:prSet>
      <dgm:spPr/>
    </dgm:pt>
    <dgm:pt modelId="{168EC674-1A42-4C71-906D-899D09BFCE19}" type="pres">
      <dgm:prSet presAssocID="{A9BC9E70-F6E0-4BC7-A4F9-07C47E3A5DE2}" presName="sibTrans" presStyleCnt="0"/>
      <dgm:spPr/>
    </dgm:pt>
    <dgm:pt modelId="{E000DF1B-EAAA-4D00-900A-4F51CFFAE517}" type="pres">
      <dgm:prSet presAssocID="{2847A255-E98C-443C-A451-E756C30709EC}" presName="node" presStyleLbl="node1" presStyleIdx="3" presStyleCnt="5">
        <dgm:presLayoutVars>
          <dgm:bulletEnabled val="1"/>
        </dgm:presLayoutVars>
      </dgm:prSet>
      <dgm:spPr/>
    </dgm:pt>
    <dgm:pt modelId="{ACF82D6B-B7D1-4565-AEB7-CAC5916AEAE8}" type="pres">
      <dgm:prSet presAssocID="{1BA1F971-A54F-4265-8786-3C8FA818BCFB}" presName="sibTrans" presStyleCnt="0"/>
      <dgm:spPr/>
    </dgm:pt>
    <dgm:pt modelId="{24F11B40-9D6B-4232-AC30-48FDCC596158}" type="pres">
      <dgm:prSet presAssocID="{1CD36753-B332-4BB8-92F4-2E48AFDCE238}" presName="node" presStyleLbl="node1" presStyleIdx="4" presStyleCnt="5">
        <dgm:presLayoutVars>
          <dgm:bulletEnabled val="1"/>
        </dgm:presLayoutVars>
      </dgm:prSet>
      <dgm:spPr/>
    </dgm:pt>
  </dgm:ptLst>
  <dgm:cxnLst>
    <dgm:cxn modelId="{A2C77E13-AF3E-462C-818C-AC6FD413803B}" type="presOf" srcId="{FAEB85E0-8BE1-476B-B625-FD5178C19A46}" destId="{8140F52F-AF39-4201-A65A-E0555C84F1FB}" srcOrd="0" destOrd="0" presId="urn:microsoft.com/office/officeart/2005/8/layout/default"/>
    <dgm:cxn modelId="{58F5A72B-E73F-4613-8364-F3576214EC1B}" type="presOf" srcId="{2847A255-E98C-443C-A451-E756C30709EC}" destId="{E000DF1B-EAAA-4D00-900A-4F51CFFAE517}" srcOrd="0" destOrd="0" presId="urn:microsoft.com/office/officeart/2005/8/layout/default"/>
    <dgm:cxn modelId="{9FEB6586-5BCE-4BA4-A073-9B2B50721A2C}" srcId="{B7C8E78E-51F0-4D1F-B3B2-86B6D88E7739}" destId="{2847A255-E98C-443C-A451-E756C30709EC}" srcOrd="3" destOrd="0" parTransId="{06DB9E17-DD37-4100-BDB7-1B7B79C1BF12}" sibTransId="{1BA1F971-A54F-4265-8786-3C8FA818BCFB}"/>
    <dgm:cxn modelId="{AABC4CA2-D6EA-4FB2-AA04-B55482AF27DE}" type="presOf" srcId="{401CCF36-CAD2-40F5-A150-755C582D6A8A}" destId="{C6E9A339-5298-4F65-866D-901FAA2DD92F}" srcOrd="0" destOrd="0" presId="urn:microsoft.com/office/officeart/2005/8/layout/default"/>
    <dgm:cxn modelId="{D70E0FA5-D71B-4A0F-8E6E-AE05C150174B}" srcId="{B7C8E78E-51F0-4D1F-B3B2-86B6D88E7739}" destId="{FAEB85E0-8BE1-476B-B625-FD5178C19A46}" srcOrd="2" destOrd="0" parTransId="{3D1BBF29-136B-4428-8B31-39A7DB863172}" sibTransId="{A9BC9E70-F6E0-4BC7-A4F9-07C47E3A5DE2}"/>
    <dgm:cxn modelId="{E8FA63A5-C9B6-40D8-A7B6-A85A98EC8ADC}" type="presOf" srcId="{B7C8E78E-51F0-4D1F-B3B2-86B6D88E7739}" destId="{D3935B0F-92D3-4667-810D-9969110CF8CB}" srcOrd="0" destOrd="0" presId="urn:microsoft.com/office/officeart/2005/8/layout/default"/>
    <dgm:cxn modelId="{C21DC5AF-7692-4FFD-A206-768CB127FDCC}" type="presOf" srcId="{D47C54AE-D839-4FEC-AB23-2C1DDA32C317}" destId="{0A737900-5533-4FCB-9193-99CCC6D30334}" srcOrd="0" destOrd="0" presId="urn:microsoft.com/office/officeart/2005/8/layout/default"/>
    <dgm:cxn modelId="{A5D1CEBC-4B71-4CDB-98B8-5A3C3B5A78F1}" srcId="{B7C8E78E-51F0-4D1F-B3B2-86B6D88E7739}" destId="{1CD36753-B332-4BB8-92F4-2E48AFDCE238}" srcOrd="4" destOrd="0" parTransId="{561B89CA-CB85-42FA-89B5-A68C6356EE6F}" sibTransId="{9B87F2A1-5E59-4AB6-8B08-E88A358AB011}"/>
    <dgm:cxn modelId="{A5B384E5-6B29-473C-BEDD-BB58974AAF7C}" srcId="{B7C8E78E-51F0-4D1F-B3B2-86B6D88E7739}" destId="{401CCF36-CAD2-40F5-A150-755C582D6A8A}" srcOrd="0" destOrd="0" parTransId="{B63E0D5E-F521-427E-8207-5981795B7F06}" sibTransId="{76A02AE1-BA1B-4263-983B-656DA0E4BF2F}"/>
    <dgm:cxn modelId="{6B3E79F9-3488-43DA-820B-9B41E92A7534}" type="presOf" srcId="{1CD36753-B332-4BB8-92F4-2E48AFDCE238}" destId="{24F11B40-9D6B-4232-AC30-48FDCC596158}" srcOrd="0" destOrd="0" presId="urn:microsoft.com/office/officeart/2005/8/layout/default"/>
    <dgm:cxn modelId="{20E54FFD-CEE0-4BC1-86D4-9B40F49DD982}" srcId="{B7C8E78E-51F0-4D1F-B3B2-86B6D88E7739}" destId="{D47C54AE-D839-4FEC-AB23-2C1DDA32C317}" srcOrd="1" destOrd="0" parTransId="{A7C6F442-A22E-4F24-9585-0E274CE1E0C8}" sibTransId="{F612173E-0A2E-466B-A339-ADD18E5B6BAF}"/>
    <dgm:cxn modelId="{7EBC50A3-820E-44F0-8E64-415D8EBECC50}" type="presParOf" srcId="{D3935B0F-92D3-4667-810D-9969110CF8CB}" destId="{C6E9A339-5298-4F65-866D-901FAA2DD92F}" srcOrd="0" destOrd="0" presId="urn:microsoft.com/office/officeart/2005/8/layout/default"/>
    <dgm:cxn modelId="{45FB00BD-E15F-4C6B-A254-702E03FD0304}" type="presParOf" srcId="{D3935B0F-92D3-4667-810D-9969110CF8CB}" destId="{84612957-F03E-47F8-A90F-B187A53E51DA}" srcOrd="1" destOrd="0" presId="urn:microsoft.com/office/officeart/2005/8/layout/default"/>
    <dgm:cxn modelId="{881DDD86-AFAA-4718-8D5B-7D61992D1FF3}" type="presParOf" srcId="{D3935B0F-92D3-4667-810D-9969110CF8CB}" destId="{0A737900-5533-4FCB-9193-99CCC6D30334}" srcOrd="2" destOrd="0" presId="urn:microsoft.com/office/officeart/2005/8/layout/default"/>
    <dgm:cxn modelId="{FC6DF50C-CDA2-4721-AADD-01888A70C5B2}" type="presParOf" srcId="{D3935B0F-92D3-4667-810D-9969110CF8CB}" destId="{EDC21AEF-1F7C-4D73-9360-2B0A67796DF6}" srcOrd="3" destOrd="0" presId="urn:microsoft.com/office/officeart/2005/8/layout/default"/>
    <dgm:cxn modelId="{431DF6CD-4DB2-4F2B-A2B5-176D006CA22A}" type="presParOf" srcId="{D3935B0F-92D3-4667-810D-9969110CF8CB}" destId="{8140F52F-AF39-4201-A65A-E0555C84F1FB}" srcOrd="4" destOrd="0" presId="urn:microsoft.com/office/officeart/2005/8/layout/default"/>
    <dgm:cxn modelId="{1BA3DFCF-7BE3-4185-AFE9-AB67B50F8189}" type="presParOf" srcId="{D3935B0F-92D3-4667-810D-9969110CF8CB}" destId="{168EC674-1A42-4C71-906D-899D09BFCE19}" srcOrd="5" destOrd="0" presId="urn:microsoft.com/office/officeart/2005/8/layout/default"/>
    <dgm:cxn modelId="{8E7AD730-E10B-4241-8948-E25A981940FD}" type="presParOf" srcId="{D3935B0F-92D3-4667-810D-9969110CF8CB}" destId="{E000DF1B-EAAA-4D00-900A-4F51CFFAE517}" srcOrd="6" destOrd="0" presId="urn:microsoft.com/office/officeart/2005/8/layout/default"/>
    <dgm:cxn modelId="{EB82C061-62BB-40D7-80AB-A61D706F3508}" type="presParOf" srcId="{D3935B0F-92D3-4667-810D-9969110CF8CB}" destId="{ACF82D6B-B7D1-4565-AEB7-CAC5916AEAE8}" srcOrd="7" destOrd="0" presId="urn:microsoft.com/office/officeart/2005/8/layout/default"/>
    <dgm:cxn modelId="{C2D677B9-AB07-45CB-868F-3FA0D584BDC6}" type="presParOf" srcId="{D3935B0F-92D3-4667-810D-9969110CF8CB}" destId="{24F11B40-9D6B-4232-AC30-48FDCC59615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8391046-DF2F-4A07-9A6E-585716EAF67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A85AC2A-4DB3-4806-9652-E708DA7DC1B4}">
      <dgm:prSet/>
      <dgm:spPr/>
      <dgm:t>
        <a:bodyPr/>
        <a:lstStyle/>
        <a:p>
          <a:r>
            <a:rPr lang="en-US"/>
            <a:t>Social Services and Wellbeing (Wales) Act 2014</a:t>
          </a:r>
        </a:p>
      </dgm:t>
    </dgm:pt>
    <dgm:pt modelId="{EE7BB532-3D21-424D-8E2F-2C3A1ABB9B9E}" type="parTrans" cxnId="{DC609CAC-4860-4642-A088-FA4D10C97B5A}">
      <dgm:prSet/>
      <dgm:spPr/>
      <dgm:t>
        <a:bodyPr/>
        <a:lstStyle/>
        <a:p>
          <a:endParaRPr lang="en-US"/>
        </a:p>
      </dgm:t>
    </dgm:pt>
    <dgm:pt modelId="{A2835473-C754-4955-A82C-1ADBE190A438}" type="sibTrans" cxnId="{DC609CAC-4860-4642-A088-FA4D10C97B5A}">
      <dgm:prSet/>
      <dgm:spPr/>
      <dgm:t>
        <a:bodyPr/>
        <a:lstStyle/>
        <a:p>
          <a:endParaRPr lang="en-US"/>
        </a:p>
      </dgm:t>
    </dgm:pt>
    <dgm:pt modelId="{60DB48D1-0E22-494C-A1D6-F81F19AF3DB2}">
      <dgm:prSet/>
      <dgm:spPr/>
      <dgm:t>
        <a:bodyPr/>
        <a:lstStyle/>
        <a:p>
          <a:r>
            <a:rPr lang="en-US"/>
            <a:t>Rights of Children and Young Persons (Wales) Measure 2011</a:t>
          </a:r>
        </a:p>
      </dgm:t>
    </dgm:pt>
    <dgm:pt modelId="{1804F36D-E0BC-4BA9-AAD3-1CFE4CE35949}" type="parTrans" cxnId="{0193CEE7-84DD-4C40-9FB4-0D5301D4688B}">
      <dgm:prSet/>
      <dgm:spPr/>
      <dgm:t>
        <a:bodyPr/>
        <a:lstStyle/>
        <a:p>
          <a:endParaRPr lang="en-US"/>
        </a:p>
      </dgm:t>
    </dgm:pt>
    <dgm:pt modelId="{4BCDAC89-2D6D-414A-AB6C-FF2819ED541A}" type="sibTrans" cxnId="{0193CEE7-84DD-4C40-9FB4-0D5301D4688B}">
      <dgm:prSet/>
      <dgm:spPr/>
      <dgm:t>
        <a:bodyPr/>
        <a:lstStyle/>
        <a:p>
          <a:endParaRPr lang="en-US"/>
        </a:p>
      </dgm:t>
    </dgm:pt>
    <dgm:pt modelId="{F535A3C2-6F98-4C34-8EBB-CD887064E2F7}">
      <dgm:prSet/>
      <dgm:spPr/>
      <dgm:t>
        <a:bodyPr/>
        <a:lstStyle/>
        <a:p>
          <a:r>
            <a:rPr lang="en-US"/>
            <a:t>Online Safety Act 2023</a:t>
          </a:r>
        </a:p>
      </dgm:t>
    </dgm:pt>
    <dgm:pt modelId="{C362B04F-A107-412D-A5A8-0A17755EBB1C}" type="parTrans" cxnId="{5A0ED5BF-6C60-4173-AA91-EF7123D63F73}">
      <dgm:prSet/>
      <dgm:spPr/>
      <dgm:t>
        <a:bodyPr/>
        <a:lstStyle/>
        <a:p>
          <a:endParaRPr lang="en-US"/>
        </a:p>
      </dgm:t>
    </dgm:pt>
    <dgm:pt modelId="{9FF7E1D6-FBD0-475E-85DA-C6A1AD3A4EFC}" type="sibTrans" cxnId="{5A0ED5BF-6C60-4173-AA91-EF7123D63F73}">
      <dgm:prSet/>
      <dgm:spPr/>
      <dgm:t>
        <a:bodyPr/>
        <a:lstStyle/>
        <a:p>
          <a:endParaRPr lang="en-US"/>
        </a:p>
      </dgm:t>
    </dgm:pt>
    <dgm:pt modelId="{89542F0C-E2C3-4D23-8471-C591949315AA}">
      <dgm:prSet/>
      <dgm:spPr/>
      <dgm:t>
        <a:bodyPr/>
        <a:lstStyle/>
        <a:p>
          <a:r>
            <a:rPr lang="en-US"/>
            <a:t>Welsh Government's Digital Strategy</a:t>
          </a:r>
        </a:p>
      </dgm:t>
    </dgm:pt>
    <dgm:pt modelId="{AAE371EB-9B5B-4569-8788-E9591E782B7C}" type="parTrans" cxnId="{FC26EAC3-ADA4-4BD6-9D97-11843267929B}">
      <dgm:prSet/>
      <dgm:spPr/>
      <dgm:t>
        <a:bodyPr/>
        <a:lstStyle/>
        <a:p>
          <a:endParaRPr lang="en-US"/>
        </a:p>
      </dgm:t>
    </dgm:pt>
    <dgm:pt modelId="{B7CC2CD6-7316-4689-BF0A-46DD7E3C9BBD}" type="sibTrans" cxnId="{FC26EAC3-ADA4-4BD6-9D97-11843267929B}">
      <dgm:prSet/>
      <dgm:spPr/>
      <dgm:t>
        <a:bodyPr/>
        <a:lstStyle/>
        <a:p>
          <a:endParaRPr lang="en-US"/>
        </a:p>
      </dgm:t>
    </dgm:pt>
    <dgm:pt modelId="{4B9485FE-41F1-47C0-9D28-D4B9D9AAC30D}">
      <dgm:prSet/>
      <dgm:spPr/>
      <dgm:t>
        <a:bodyPr/>
        <a:lstStyle/>
        <a:p>
          <a:r>
            <a:rPr lang="en-US"/>
            <a:t>Wellbeing of Future Generations (Wales) Act 2015</a:t>
          </a:r>
        </a:p>
      </dgm:t>
    </dgm:pt>
    <dgm:pt modelId="{44E59DB9-D38A-4AB8-B795-C197605E90A8}" type="parTrans" cxnId="{16A44657-B978-4170-B386-6F56772CE586}">
      <dgm:prSet/>
      <dgm:spPr/>
      <dgm:t>
        <a:bodyPr/>
        <a:lstStyle/>
        <a:p>
          <a:endParaRPr lang="en-US"/>
        </a:p>
      </dgm:t>
    </dgm:pt>
    <dgm:pt modelId="{93A1736A-DB76-489C-8875-C8F1D146AAD7}" type="sibTrans" cxnId="{16A44657-B978-4170-B386-6F56772CE586}">
      <dgm:prSet/>
      <dgm:spPr/>
      <dgm:t>
        <a:bodyPr/>
        <a:lstStyle/>
        <a:p>
          <a:endParaRPr lang="en-US"/>
        </a:p>
      </dgm:t>
    </dgm:pt>
    <dgm:pt modelId="{C749A55A-A320-4A95-88DA-FE7A67924702}" type="pres">
      <dgm:prSet presAssocID="{D8391046-DF2F-4A07-9A6E-585716EAF672}" presName="diagram" presStyleCnt="0">
        <dgm:presLayoutVars>
          <dgm:dir/>
          <dgm:resizeHandles val="exact"/>
        </dgm:presLayoutVars>
      </dgm:prSet>
      <dgm:spPr/>
    </dgm:pt>
    <dgm:pt modelId="{5371D791-3BB1-45E7-82B3-989654AA496F}" type="pres">
      <dgm:prSet presAssocID="{7A85AC2A-4DB3-4806-9652-E708DA7DC1B4}" presName="node" presStyleLbl="node1" presStyleIdx="0" presStyleCnt="5">
        <dgm:presLayoutVars>
          <dgm:bulletEnabled val="1"/>
        </dgm:presLayoutVars>
      </dgm:prSet>
      <dgm:spPr/>
    </dgm:pt>
    <dgm:pt modelId="{2B73902E-6901-4699-8289-E0D383AF7EF7}" type="pres">
      <dgm:prSet presAssocID="{A2835473-C754-4955-A82C-1ADBE190A438}" presName="sibTrans" presStyleCnt="0"/>
      <dgm:spPr/>
    </dgm:pt>
    <dgm:pt modelId="{4C9AD64F-C139-4161-B9F4-155EA333F8C3}" type="pres">
      <dgm:prSet presAssocID="{60DB48D1-0E22-494C-A1D6-F81F19AF3DB2}" presName="node" presStyleLbl="node1" presStyleIdx="1" presStyleCnt="5">
        <dgm:presLayoutVars>
          <dgm:bulletEnabled val="1"/>
        </dgm:presLayoutVars>
      </dgm:prSet>
      <dgm:spPr/>
    </dgm:pt>
    <dgm:pt modelId="{89B09D7C-872E-456A-BBFC-F0D03A6A04B9}" type="pres">
      <dgm:prSet presAssocID="{4BCDAC89-2D6D-414A-AB6C-FF2819ED541A}" presName="sibTrans" presStyleCnt="0"/>
      <dgm:spPr/>
    </dgm:pt>
    <dgm:pt modelId="{B1896B52-16D9-4F71-B170-232FCA2F79FC}" type="pres">
      <dgm:prSet presAssocID="{F535A3C2-6F98-4C34-8EBB-CD887064E2F7}" presName="node" presStyleLbl="node1" presStyleIdx="2" presStyleCnt="5">
        <dgm:presLayoutVars>
          <dgm:bulletEnabled val="1"/>
        </dgm:presLayoutVars>
      </dgm:prSet>
      <dgm:spPr/>
    </dgm:pt>
    <dgm:pt modelId="{41277865-5A83-4234-A92B-E9690BA949ED}" type="pres">
      <dgm:prSet presAssocID="{9FF7E1D6-FBD0-475E-85DA-C6A1AD3A4EFC}" presName="sibTrans" presStyleCnt="0"/>
      <dgm:spPr/>
    </dgm:pt>
    <dgm:pt modelId="{2F01F2F2-BFB2-4CDC-98C8-AD2557D9577D}" type="pres">
      <dgm:prSet presAssocID="{89542F0C-E2C3-4D23-8471-C591949315AA}" presName="node" presStyleLbl="node1" presStyleIdx="3" presStyleCnt="5">
        <dgm:presLayoutVars>
          <dgm:bulletEnabled val="1"/>
        </dgm:presLayoutVars>
      </dgm:prSet>
      <dgm:spPr/>
    </dgm:pt>
    <dgm:pt modelId="{03AB103D-9782-4C49-9EB2-6CF04AAA76F8}" type="pres">
      <dgm:prSet presAssocID="{B7CC2CD6-7316-4689-BF0A-46DD7E3C9BBD}" presName="sibTrans" presStyleCnt="0"/>
      <dgm:spPr/>
    </dgm:pt>
    <dgm:pt modelId="{71B89496-6CA7-4DFA-BAEB-9C7C43E636D6}" type="pres">
      <dgm:prSet presAssocID="{4B9485FE-41F1-47C0-9D28-D4B9D9AAC30D}" presName="node" presStyleLbl="node1" presStyleIdx="4" presStyleCnt="5">
        <dgm:presLayoutVars>
          <dgm:bulletEnabled val="1"/>
        </dgm:presLayoutVars>
      </dgm:prSet>
      <dgm:spPr/>
    </dgm:pt>
  </dgm:ptLst>
  <dgm:cxnLst>
    <dgm:cxn modelId="{B8888237-DF5E-401C-B297-4E17109D5D69}" type="presOf" srcId="{60DB48D1-0E22-494C-A1D6-F81F19AF3DB2}" destId="{4C9AD64F-C139-4161-B9F4-155EA333F8C3}" srcOrd="0" destOrd="0" presId="urn:microsoft.com/office/officeart/2005/8/layout/default"/>
    <dgm:cxn modelId="{5D0E1839-B51C-40A0-8F7F-B54E5D4312EF}" type="presOf" srcId="{89542F0C-E2C3-4D23-8471-C591949315AA}" destId="{2F01F2F2-BFB2-4CDC-98C8-AD2557D9577D}" srcOrd="0" destOrd="0" presId="urn:microsoft.com/office/officeart/2005/8/layout/default"/>
    <dgm:cxn modelId="{E1D44C4F-DB66-410E-8D9E-9AC2844225A3}" type="presOf" srcId="{4B9485FE-41F1-47C0-9D28-D4B9D9AAC30D}" destId="{71B89496-6CA7-4DFA-BAEB-9C7C43E636D6}" srcOrd="0" destOrd="0" presId="urn:microsoft.com/office/officeart/2005/8/layout/default"/>
    <dgm:cxn modelId="{16A44657-B978-4170-B386-6F56772CE586}" srcId="{D8391046-DF2F-4A07-9A6E-585716EAF672}" destId="{4B9485FE-41F1-47C0-9D28-D4B9D9AAC30D}" srcOrd="4" destOrd="0" parTransId="{44E59DB9-D38A-4AB8-B795-C197605E90A8}" sibTransId="{93A1736A-DB76-489C-8875-C8F1D146AAD7}"/>
    <dgm:cxn modelId="{8CCFE558-B797-416D-85B2-84C134BB5273}" type="presOf" srcId="{7A85AC2A-4DB3-4806-9652-E708DA7DC1B4}" destId="{5371D791-3BB1-45E7-82B3-989654AA496F}" srcOrd="0" destOrd="0" presId="urn:microsoft.com/office/officeart/2005/8/layout/default"/>
    <dgm:cxn modelId="{DC609CAC-4860-4642-A088-FA4D10C97B5A}" srcId="{D8391046-DF2F-4A07-9A6E-585716EAF672}" destId="{7A85AC2A-4DB3-4806-9652-E708DA7DC1B4}" srcOrd="0" destOrd="0" parTransId="{EE7BB532-3D21-424D-8E2F-2C3A1ABB9B9E}" sibTransId="{A2835473-C754-4955-A82C-1ADBE190A438}"/>
    <dgm:cxn modelId="{5A0ED5BF-6C60-4173-AA91-EF7123D63F73}" srcId="{D8391046-DF2F-4A07-9A6E-585716EAF672}" destId="{F535A3C2-6F98-4C34-8EBB-CD887064E2F7}" srcOrd="2" destOrd="0" parTransId="{C362B04F-A107-412D-A5A8-0A17755EBB1C}" sibTransId="{9FF7E1D6-FBD0-475E-85DA-C6A1AD3A4EFC}"/>
    <dgm:cxn modelId="{FC26EAC3-ADA4-4BD6-9D97-11843267929B}" srcId="{D8391046-DF2F-4A07-9A6E-585716EAF672}" destId="{89542F0C-E2C3-4D23-8471-C591949315AA}" srcOrd="3" destOrd="0" parTransId="{AAE371EB-9B5B-4569-8788-E9591E782B7C}" sibTransId="{B7CC2CD6-7316-4689-BF0A-46DD7E3C9BBD}"/>
    <dgm:cxn modelId="{AF1F5CCA-41E2-45EE-BFE3-ADE43A4F21CC}" type="presOf" srcId="{F535A3C2-6F98-4C34-8EBB-CD887064E2F7}" destId="{B1896B52-16D9-4F71-B170-232FCA2F79FC}" srcOrd="0" destOrd="0" presId="urn:microsoft.com/office/officeart/2005/8/layout/default"/>
    <dgm:cxn modelId="{0193CEE7-84DD-4C40-9FB4-0D5301D4688B}" srcId="{D8391046-DF2F-4A07-9A6E-585716EAF672}" destId="{60DB48D1-0E22-494C-A1D6-F81F19AF3DB2}" srcOrd="1" destOrd="0" parTransId="{1804F36D-E0BC-4BA9-AAD3-1CFE4CE35949}" sibTransId="{4BCDAC89-2D6D-414A-AB6C-FF2819ED541A}"/>
    <dgm:cxn modelId="{88058FFC-A6E5-476F-BD47-18EB5A365027}" type="presOf" srcId="{D8391046-DF2F-4A07-9A6E-585716EAF672}" destId="{C749A55A-A320-4A95-88DA-FE7A67924702}" srcOrd="0" destOrd="0" presId="urn:microsoft.com/office/officeart/2005/8/layout/default"/>
    <dgm:cxn modelId="{E367EFAF-3699-47D9-B217-A4516D50929B}" type="presParOf" srcId="{C749A55A-A320-4A95-88DA-FE7A67924702}" destId="{5371D791-3BB1-45E7-82B3-989654AA496F}" srcOrd="0" destOrd="0" presId="urn:microsoft.com/office/officeart/2005/8/layout/default"/>
    <dgm:cxn modelId="{79F2D422-7F14-454C-AE60-475C9EB708B0}" type="presParOf" srcId="{C749A55A-A320-4A95-88DA-FE7A67924702}" destId="{2B73902E-6901-4699-8289-E0D383AF7EF7}" srcOrd="1" destOrd="0" presId="urn:microsoft.com/office/officeart/2005/8/layout/default"/>
    <dgm:cxn modelId="{295F4450-9C60-42AA-A142-C83B24D4DB0B}" type="presParOf" srcId="{C749A55A-A320-4A95-88DA-FE7A67924702}" destId="{4C9AD64F-C139-4161-B9F4-155EA333F8C3}" srcOrd="2" destOrd="0" presId="urn:microsoft.com/office/officeart/2005/8/layout/default"/>
    <dgm:cxn modelId="{C0FC085D-C8FC-4D2B-A273-E48DEEA67CB5}" type="presParOf" srcId="{C749A55A-A320-4A95-88DA-FE7A67924702}" destId="{89B09D7C-872E-456A-BBFC-F0D03A6A04B9}" srcOrd="3" destOrd="0" presId="urn:microsoft.com/office/officeart/2005/8/layout/default"/>
    <dgm:cxn modelId="{5677E483-7F0C-4421-BDCC-ABB1C0A9EB00}" type="presParOf" srcId="{C749A55A-A320-4A95-88DA-FE7A67924702}" destId="{B1896B52-16D9-4F71-B170-232FCA2F79FC}" srcOrd="4" destOrd="0" presId="urn:microsoft.com/office/officeart/2005/8/layout/default"/>
    <dgm:cxn modelId="{50AE94AE-98A5-4BCC-89CC-50B02FA88209}" type="presParOf" srcId="{C749A55A-A320-4A95-88DA-FE7A67924702}" destId="{41277865-5A83-4234-A92B-E9690BA949ED}" srcOrd="5" destOrd="0" presId="urn:microsoft.com/office/officeart/2005/8/layout/default"/>
    <dgm:cxn modelId="{675E43F7-FDE6-47A4-A6C7-82BC37954FB7}" type="presParOf" srcId="{C749A55A-A320-4A95-88DA-FE7A67924702}" destId="{2F01F2F2-BFB2-4CDC-98C8-AD2557D9577D}" srcOrd="6" destOrd="0" presId="urn:microsoft.com/office/officeart/2005/8/layout/default"/>
    <dgm:cxn modelId="{644CA96A-0547-4E7C-BE90-AC315AC81008}" type="presParOf" srcId="{C749A55A-A320-4A95-88DA-FE7A67924702}" destId="{03AB103D-9782-4C49-9EB2-6CF04AAA76F8}" srcOrd="7" destOrd="0" presId="urn:microsoft.com/office/officeart/2005/8/layout/default"/>
    <dgm:cxn modelId="{D80EAB61-40E3-415B-82ED-BA8932EBB68F}" type="presParOf" srcId="{C749A55A-A320-4A95-88DA-FE7A67924702}" destId="{71B89496-6CA7-4DFA-BAEB-9C7C43E636D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203DC98-90DD-4D52-9972-8FD67AE4FDF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89536D5-D6A0-43C8-97BD-00ACDE9E4D3B}">
      <dgm:prSet/>
      <dgm:spPr/>
      <dgm:t>
        <a:bodyPr/>
        <a:lstStyle/>
        <a:p>
          <a:r>
            <a:rPr lang="en-US"/>
            <a:t>Denial</a:t>
          </a:r>
        </a:p>
      </dgm:t>
    </dgm:pt>
    <dgm:pt modelId="{89C0BBC1-C231-4DA1-9AD3-6C156A8CCB84}" type="parTrans" cxnId="{B7C1D65B-2653-42ED-A012-9388778228C8}">
      <dgm:prSet/>
      <dgm:spPr/>
      <dgm:t>
        <a:bodyPr/>
        <a:lstStyle/>
        <a:p>
          <a:endParaRPr lang="en-US"/>
        </a:p>
      </dgm:t>
    </dgm:pt>
    <dgm:pt modelId="{8A52D6D8-35F0-4C25-A605-48EBD75FFDC8}" type="sibTrans" cxnId="{B7C1D65B-2653-42ED-A012-9388778228C8}">
      <dgm:prSet/>
      <dgm:spPr/>
      <dgm:t>
        <a:bodyPr/>
        <a:lstStyle/>
        <a:p>
          <a:endParaRPr lang="en-US"/>
        </a:p>
      </dgm:t>
    </dgm:pt>
    <dgm:pt modelId="{99345588-E9FC-4BCE-BA1F-81D0FAF18EA9}">
      <dgm:prSet/>
      <dgm:spPr/>
      <dgm:t>
        <a:bodyPr/>
        <a:lstStyle/>
        <a:p>
          <a:r>
            <a:rPr lang="en-US"/>
            <a:t>Not wanting outside interference </a:t>
          </a:r>
        </a:p>
      </dgm:t>
    </dgm:pt>
    <dgm:pt modelId="{6A6ACC3C-8A2F-436C-801D-DF5912DAFDAE}" type="parTrans" cxnId="{74A59C8D-6E89-4549-9E52-1C42D1D77EE1}">
      <dgm:prSet/>
      <dgm:spPr/>
      <dgm:t>
        <a:bodyPr/>
        <a:lstStyle/>
        <a:p>
          <a:endParaRPr lang="en-US"/>
        </a:p>
      </dgm:t>
    </dgm:pt>
    <dgm:pt modelId="{D5E9D36E-F2B7-4973-AE1E-ECB303A18A52}" type="sibTrans" cxnId="{74A59C8D-6E89-4549-9E52-1C42D1D77EE1}">
      <dgm:prSet/>
      <dgm:spPr/>
      <dgm:t>
        <a:bodyPr/>
        <a:lstStyle/>
        <a:p>
          <a:endParaRPr lang="en-US"/>
        </a:p>
      </dgm:t>
    </dgm:pt>
    <dgm:pt modelId="{ED6B82BA-D1E4-4915-B8AE-E9D535F991B9}">
      <dgm:prSet/>
      <dgm:spPr/>
      <dgm:t>
        <a:bodyPr/>
        <a:lstStyle/>
        <a:p>
          <a:r>
            <a:rPr lang="en-US"/>
            <a:t>Shame / stigma</a:t>
          </a:r>
        </a:p>
      </dgm:t>
    </dgm:pt>
    <dgm:pt modelId="{6BBFD3DA-E9C6-465F-8763-3A300F911A30}" type="parTrans" cxnId="{5F6B6DF1-E20F-472C-97E2-D9EB3C6AE21B}">
      <dgm:prSet/>
      <dgm:spPr/>
      <dgm:t>
        <a:bodyPr/>
        <a:lstStyle/>
        <a:p>
          <a:endParaRPr lang="en-US"/>
        </a:p>
      </dgm:t>
    </dgm:pt>
    <dgm:pt modelId="{573DC146-0177-4783-8715-93F22301FE93}" type="sibTrans" cxnId="{5F6B6DF1-E20F-472C-97E2-D9EB3C6AE21B}">
      <dgm:prSet/>
      <dgm:spPr/>
      <dgm:t>
        <a:bodyPr/>
        <a:lstStyle/>
        <a:p>
          <a:endParaRPr lang="en-US"/>
        </a:p>
      </dgm:t>
    </dgm:pt>
    <dgm:pt modelId="{2EA7D09B-725D-4B52-B16B-39DE4B4C50A5}">
      <dgm:prSet/>
      <dgm:spPr/>
      <dgm:t>
        <a:bodyPr/>
        <a:lstStyle/>
        <a:p>
          <a:r>
            <a:rPr lang="en-US"/>
            <a:t>Culture </a:t>
          </a:r>
        </a:p>
      </dgm:t>
    </dgm:pt>
    <dgm:pt modelId="{B8A67D85-3424-404D-809E-97385EE08A0A}" type="parTrans" cxnId="{28A2A250-7F62-4009-B439-CC1D3D8302B3}">
      <dgm:prSet/>
      <dgm:spPr/>
      <dgm:t>
        <a:bodyPr/>
        <a:lstStyle/>
        <a:p>
          <a:endParaRPr lang="en-US"/>
        </a:p>
      </dgm:t>
    </dgm:pt>
    <dgm:pt modelId="{31FA9FE5-AB4E-42F6-AB58-DF257DAACAF0}" type="sibTrans" cxnId="{28A2A250-7F62-4009-B439-CC1D3D8302B3}">
      <dgm:prSet/>
      <dgm:spPr/>
      <dgm:t>
        <a:bodyPr/>
        <a:lstStyle/>
        <a:p>
          <a:endParaRPr lang="en-US"/>
        </a:p>
      </dgm:t>
    </dgm:pt>
    <dgm:pt modelId="{0E49641D-BCF7-4209-8189-888869087951}">
      <dgm:prSet/>
      <dgm:spPr/>
      <dgm:t>
        <a:bodyPr/>
        <a:lstStyle/>
        <a:p>
          <a:r>
            <a:rPr lang="en-US"/>
            <a:t>Financial loss and consequences</a:t>
          </a:r>
        </a:p>
      </dgm:t>
    </dgm:pt>
    <dgm:pt modelId="{24714A0A-715E-4EE3-8752-21EADAEE2CB4}" type="parTrans" cxnId="{20980AD6-FA92-4F58-B02E-C173623218F6}">
      <dgm:prSet/>
      <dgm:spPr/>
      <dgm:t>
        <a:bodyPr/>
        <a:lstStyle/>
        <a:p>
          <a:endParaRPr lang="en-US"/>
        </a:p>
      </dgm:t>
    </dgm:pt>
    <dgm:pt modelId="{73112480-6517-41C6-B101-22380AD8E592}" type="sibTrans" cxnId="{20980AD6-FA92-4F58-B02E-C173623218F6}">
      <dgm:prSet/>
      <dgm:spPr/>
      <dgm:t>
        <a:bodyPr/>
        <a:lstStyle/>
        <a:p>
          <a:endParaRPr lang="en-US"/>
        </a:p>
      </dgm:t>
    </dgm:pt>
    <dgm:pt modelId="{AB486FBC-39F1-40B7-9975-CA94061A49E7}">
      <dgm:prSet/>
      <dgm:spPr/>
      <dgm:t>
        <a:bodyPr/>
        <a:lstStyle/>
        <a:p>
          <a:r>
            <a:rPr lang="en-US"/>
            <a:t>Feeling powerless and fear of repercussions</a:t>
          </a:r>
        </a:p>
      </dgm:t>
    </dgm:pt>
    <dgm:pt modelId="{D23D3015-EE8A-4E85-A48F-2DBDB1A94229}" type="parTrans" cxnId="{22CC4C5B-0415-4D72-8691-37401FAE0CF9}">
      <dgm:prSet/>
      <dgm:spPr/>
      <dgm:t>
        <a:bodyPr/>
        <a:lstStyle/>
        <a:p>
          <a:endParaRPr lang="en-US"/>
        </a:p>
      </dgm:t>
    </dgm:pt>
    <dgm:pt modelId="{37052BCF-6863-4DFB-BDD6-D5CB9522F5AD}" type="sibTrans" cxnId="{22CC4C5B-0415-4D72-8691-37401FAE0CF9}">
      <dgm:prSet/>
      <dgm:spPr/>
      <dgm:t>
        <a:bodyPr/>
        <a:lstStyle/>
        <a:p>
          <a:endParaRPr lang="en-US"/>
        </a:p>
      </dgm:t>
    </dgm:pt>
    <dgm:pt modelId="{F4D1CC5C-FB6B-41DD-98DD-739F2185A9EA}">
      <dgm:prSet/>
      <dgm:spPr/>
      <dgm:t>
        <a:bodyPr/>
        <a:lstStyle/>
        <a:p>
          <a:r>
            <a:rPr lang="en-US"/>
            <a:t>Fear of losing or taking responsibility</a:t>
          </a:r>
        </a:p>
      </dgm:t>
    </dgm:pt>
    <dgm:pt modelId="{02F81058-A728-425F-BE6C-9D32F554E6DA}" type="parTrans" cxnId="{B847C94A-9874-4840-85E4-DAD6547D0855}">
      <dgm:prSet/>
      <dgm:spPr/>
      <dgm:t>
        <a:bodyPr/>
        <a:lstStyle/>
        <a:p>
          <a:endParaRPr lang="en-US"/>
        </a:p>
      </dgm:t>
    </dgm:pt>
    <dgm:pt modelId="{337A5EA3-E81C-4766-AD9A-C33C7C921F3B}" type="sibTrans" cxnId="{B847C94A-9874-4840-85E4-DAD6547D0855}">
      <dgm:prSet/>
      <dgm:spPr/>
      <dgm:t>
        <a:bodyPr/>
        <a:lstStyle/>
        <a:p>
          <a:endParaRPr lang="en-US"/>
        </a:p>
      </dgm:t>
    </dgm:pt>
    <dgm:pt modelId="{5BDE508F-5CD6-4D77-889A-981708B49EF3}">
      <dgm:prSet/>
      <dgm:spPr/>
      <dgm:t>
        <a:bodyPr/>
        <a:lstStyle/>
        <a:p>
          <a:r>
            <a:rPr lang="en-US"/>
            <a:t>Guilt at not having stopped it</a:t>
          </a:r>
        </a:p>
      </dgm:t>
    </dgm:pt>
    <dgm:pt modelId="{A3CEDB0E-497F-4691-A0FA-88CAA98B7A45}" type="parTrans" cxnId="{890DBD06-5A9D-4121-A593-4889E5AC96D5}">
      <dgm:prSet/>
      <dgm:spPr/>
      <dgm:t>
        <a:bodyPr/>
        <a:lstStyle/>
        <a:p>
          <a:endParaRPr lang="en-US"/>
        </a:p>
      </dgm:t>
    </dgm:pt>
    <dgm:pt modelId="{B691BAFF-E1FF-4FFA-813E-1B20734997B0}" type="sibTrans" cxnId="{890DBD06-5A9D-4121-A593-4889E5AC96D5}">
      <dgm:prSet/>
      <dgm:spPr/>
      <dgm:t>
        <a:bodyPr/>
        <a:lstStyle/>
        <a:p>
          <a:endParaRPr lang="en-US"/>
        </a:p>
      </dgm:t>
    </dgm:pt>
    <dgm:pt modelId="{4A104347-8B77-49A3-9D30-4775B80BB1DD}">
      <dgm:prSet/>
      <dgm:spPr/>
      <dgm:t>
        <a:bodyPr/>
        <a:lstStyle/>
        <a:p>
          <a:r>
            <a:rPr lang="en-US"/>
            <a:t>Collusion</a:t>
          </a:r>
        </a:p>
      </dgm:t>
    </dgm:pt>
    <dgm:pt modelId="{9EBA3F4B-5367-40E2-AA7E-0CAA00035AF3}" type="parTrans" cxnId="{A6E06784-7F12-4775-8C51-574659C8E481}">
      <dgm:prSet/>
      <dgm:spPr/>
      <dgm:t>
        <a:bodyPr/>
        <a:lstStyle/>
        <a:p>
          <a:endParaRPr lang="en-US"/>
        </a:p>
      </dgm:t>
    </dgm:pt>
    <dgm:pt modelId="{08E6CF88-882F-45B7-B3B3-AE1A269A4F8D}" type="sibTrans" cxnId="{A6E06784-7F12-4775-8C51-574659C8E481}">
      <dgm:prSet/>
      <dgm:spPr/>
      <dgm:t>
        <a:bodyPr/>
        <a:lstStyle/>
        <a:p>
          <a:endParaRPr lang="en-US"/>
        </a:p>
      </dgm:t>
    </dgm:pt>
    <dgm:pt modelId="{F137DB61-550C-4C2C-BE3A-C3641FEDF490}">
      <dgm:prSet/>
      <dgm:spPr/>
      <dgm:t>
        <a:bodyPr/>
        <a:lstStyle/>
        <a:p>
          <a:r>
            <a:rPr lang="en-US"/>
            <a:t>Fear of effect on others</a:t>
          </a:r>
        </a:p>
      </dgm:t>
    </dgm:pt>
    <dgm:pt modelId="{994967BA-5F97-4989-848C-1CFCA83557E3}" type="parTrans" cxnId="{9CAEF030-B067-4028-947F-6A7A21F44E8B}">
      <dgm:prSet/>
      <dgm:spPr/>
      <dgm:t>
        <a:bodyPr/>
        <a:lstStyle/>
        <a:p>
          <a:endParaRPr lang="en-US"/>
        </a:p>
      </dgm:t>
    </dgm:pt>
    <dgm:pt modelId="{1EB84332-470E-4A88-ACD2-318D104D346D}" type="sibTrans" cxnId="{9CAEF030-B067-4028-947F-6A7A21F44E8B}">
      <dgm:prSet/>
      <dgm:spPr/>
      <dgm:t>
        <a:bodyPr/>
        <a:lstStyle/>
        <a:p>
          <a:endParaRPr lang="en-US"/>
        </a:p>
      </dgm:t>
    </dgm:pt>
    <dgm:pt modelId="{2115FA70-890D-4C4D-B225-DAF2CC27A854}">
      <dgm:prSet/>
      <dgm:spPr/>
      <dgm:t>
        <a:bodyPr/>
        <a:lstStyle/>
        <a:p>
          <a:r>
            <a:rPr lang="en-US"/>
            <a:t>Not wanting the attention</a:t>
          </a:r>
        </a:p>
      </dgm:t>
    </dgm:pt>
    <dgm:pt modelId="{EEC88125-7E78-4426-9E27-91CB620DB4D6}" type="parTrans" cxnId="{B63A2D7E-4BF8-4C4D-9FDD-BB027CF5FE4B}">
      <dgm:prSet/>
      <dgm:spPr/>
      <dgm:t>
        <a:bodyPr/>
        <a:lstStyle/>
        <a:p>
          <a:endParaRPr lang="en-US"/>
        </a:p>
      </dgm:t>
    </dgm:pt>
    <dgm:pt modelId="{866B4A27-0A11-4BEC-8972-F474F0202C23}" type="sibTrans" cxnId="{B63A2D7E-4BF8-4C4D-9FDD-BB027CF5FE4B}">
      <dgm:prSet/>
      <dgm:spPr/>
      <dgm:t>
        <a:bodyPr/>
        <a:lstStyle/>
        <a:p>
          <a:endParaRPr lang="en-US"/>
        </a:p>
      </dgm:t>
    </dgm:pt>
    <dgm:pt modelId="{D9223B38-B9CD-4AE7-B7E6-15932A8F2F31}">
      <dgm:prSet/>
      <dgm:spPr/>
      <dgm:t>
        <a:bodyPr/>
        <a:lstStyle/>
        <a:p>
          <a:r>
            <a:rPr lang="en-US"/>
            <a:t>No evidence</a:t>
          </a:r>
        </a:p>
      </dgm:t>
    </dgm:pt>
    <dgm:pt modelId="{D05BE4DA-4CFC-4B64-A3EA-C7E25CC525A8}" type="parTrans" cxnId="{666225CA-7A5C-480A-91C3-10A7A6A96D2F}">
      <dgm:prSet/>
      <dgm:spPr/>
      <dgm:t>
        <a:bodyPr/>
        <a:lstStyle/>
        <a:p>
          <a:endParaRPr lang="en-US"/>
        </a:p>
      </dgm:t>
    </dgm:pt>
    <dgm:pt modelId="{B4ADDE77-F2BE-47B0-AA62-443E3FD4C588}" type="sibTrans" cxnId="{666225CA-7A5C-480A-91C3-10A7A6A96D2F}">
      <dgm:prSet/>
      <dgm:spPr/>
      <dgm:t>
        <a:bodyPr/>
        <a:lstStyle/>
        <a:p>
          <a:endParaRPr lang="en-US"/>
        </a:p>
      </dgm:t>
    </dgm:pt>
    <dgm:pt modelId="{27C36C2B-E81E-49B8-AAD7-9B25329D5D16}" type="pres">
      <dgm:prSet presAssocID="{9203DC98-90DD-4D52-9972-8FD67AE4FDFA}" presName="diagram" presStyleCnt="0">
        <dgm:presLayoutVars>
          <dgm:dir/>
          <dgm:resizeHandles val="exact"/>
        </dgm:presLayoutVars>
      </dgm:prSet>
      <dgm:spPr/>
    </dgm:pt>
    <dgm:pt modelId="{2F674D9A-F577-45D6-9A96-3AAD156C5585}" type="pres">
      <dgm:prSet presAssocID="{E89536D5-D6A0-43C8-97BD-00ACDE9E4D3B}" presName="node" presStyleLbl="node1" presStyleIdx="0" presStyleCnt="12">
        <dgm:presLayoutVars>
          <dgm:bulletEnabled val="1"/>
        </dgm:presLayoutVars>
      </dgm:prSet>
      <dgm:spPr/>
    </dgm:pt>
    <dgm:pt modelId="{2BD2879E-19AE-4E70-94BE-C0E479FFA110}" type="pres">
      <dgm:prSet presAssocID="{8A52D6D8-35F0-4C25-A605-48EBD75FFDC8}" presName="sibTrans" presStyleCnt="0"/>
      <dgm:spPr/>
    </dgm:pt>
    <dgm:pt modelId="{BEADB3BC-2996-4B4A-A03C-EE8D61163C1B}" type="pres">
      <dgm:prSet presAssocID="{99345588-E9FC-4BCE-BA1F-81D0FAF18EA9}" presName="node" presStyleLbl="node1" presStyleIdx="1" presStyleCnt="12">
        <dgm:presLayoutVars>
          <dgm:bulletEnabled val="1"/>
        </dgm:presLayoutVars>
      </dgm:prSet>
      <dgm:spPr/>
    </dgm:pt>
    <dgm:pt modelId="{24F41E70-4BF4-49A5-AC8C-8C8A23EF40FF}" type="pres">
      <dgm:prSet presAssocID="{D5E9D36E-F2B7-4973-AE1E-ECB303A18A52}" presName="sibTrans" presStyleCnt="0"/>
      <dgm:spPr/>
    </dgm:pt>
    <dgm:pt modelId="{9A60D0AD-20ED-45B7-9AB1-02B22ECA8D22}" type="pres">
      <dgm:prSet presAssocID="{ED6B82BA-D1E4-4915-B8AE-E9D535F991B9}" presName="node" presStyleLbl="node1" presStyleIdx="2" presStyleCnt="12">
        <dgm:presLayoutVars>
          <dgm:bulletEnabled val="1"/>
        </dgm:presLayoutVars>
      </dgm:prSet>
      <dgm:spPr/>
    </dgm:pt>
    <dgm:pt modelId="{07D83622-BF3D-4972-8561-478914572188}" type="pres">
      <dgm:prSet presAssocID="{573DC146-0177-4783-8715-93F22301FE93}" presName="sibTrans" presStyleCnt="0"/>
      <dgm:spPr/>
    </dgm:pt>
    <dgm:pt modelId="{0705AC10-B5FD-4B92-859D-0030D5A7B6C5}" type="pres">
      <dgm:prSet presAssocID="{2EA7D09B-725D-4B52-B16B-39DE4B4C50A5}" presName="node" presStyleLbl="node1" presStyleIdx="3" presStyleCnt="12">
        <dgm:presLayoutVars>
          <dgm:bulletEnabled val="1"/>
        </dgm:presLayoutVars>
      </dgm:prSet>
      <dgm:spPr/>
    </dgm:pt>
    <dgm:pt modelId="{6BDC8E22-A76F-4E79-B65D-14129A947F8C}" type="pres">
      <dgm:prSet presAssocID="{31FA9FE5-AB4E-42F6-AB58-DF257DAACAF0}" presName="sibTrans" presStyleCnt="0"/>
      <dgm:spPr/>
    </dgm:pt>
    <dgm:pt modelId="{5A8D16ED-6196-4F0B-8EAC-510627BB5293}" type="pres">
      <dgm:prSet presAssocID="{0E49641D-BCF7-4209-8189-888869087951}" presName="node" presStyleLbl="node1" presStyleIdx="4" presStyleCnt="12">
        <dgm:presLayoutVars>
          <dgm:bulletEnabled val="1"/>
        </dgm:presLayoutVars>
      </dgm:prSet>
      <dgm:spPr/>
    </dgm:pt>
    <dgm:pt modelId="{AF651675-D764-4057-B23D-27BE089C8E0F}" type="pres">
      <dgm:prSet presAssocID="{73112480-6517-41C6-B101-22380AD8E592}" presName="sibTrans" presStyleCnt="0"/>
      <dgm:spPr/>
    </dgm:pt>
    <dgm:pt modelId="{07268EB2-8AA2-4BCC-84E9-4C6A07BC46B6}" type="pres">
      <dgm:prSet presAssocID="{AB486FBC-39F1-40B7-9975-CA94061A49E7}" presName="node" presStyleLbl="node1" presStyleIdx="5" presStyleCnt="12">
        <dgm:presLayoutVars>
          <dgm:bulletEnabled val="1"/>
        </dgm:presLayoutVars>
      </dgm:prSet>
      <dgm:spPr/>
    </dgm:pt>
    <dgm:pt modelId="{3C0E4101-84D1-41FE-894C-11874414DE9E}" type="pres">
      <dgm:prSet presAssocID="{37052BCF-6863-4DFB-BDD6-D5CB9522F5AD}" presName="sibTrans" presStyleCnt="0"/>
      <dgm:spPr/>
    </dgm:pt>
    <dgm:pt modelId="{FBB48517-4477-4B77-81CF-375F62F94323}" type="pres">
      <dgm:prSet presAssocID="{F4D1CC5C-FB6B-41DD-98DD-739F2185A9EA}" presName="node" presStyleLbl="node1" presStyleIdx="6" presStyleCnt="12">
        <dgm:presLayoutVars>
          <dgm:bulletEnabled val="1"/>
        </dgm:presLayoutVars>
      </dgm:prSet>
      <dgm:spPr/>
    </dgm:pt>
    <dgm:pt modelId="{71F8ADDB-E9C1-4A6D-A193-C685A78E064F}" type="pres">
      <dgm:prSet presAssocID="{337A5EA3-E81C-4766-AD9A-C33C7C921F3B}" presName="sibTrans" presStyleCnt="0"/>
      <dgm:spPr/>
    </dgm:pt>
    <dgm:pt modelId="{6BC51432-0789-4D92-A1A0-A04DEF23AFE6}" type="pres">
      <dgm:prSet presAssocID="{5BDE508F-5CD6-4D77-889A-981708B49EF3}" presName="node" presStyleLbl="node1" presStyleIdx="7" presStyleCnt="12">
        <dgm:presLayoutVars>
          <dgm:bulletEnabled val="1"/>
        </dgm:presLayoutVars>
      </dgm:prSet>
      <dgm:spPr/>
    </dgm:pt>
    <dgm:pt modelId="{00F8D7ED-1987-499A-B4B9-E1CEF84BEE53}" type="pres">
      <dgm:prSet presAssocID="{B691BAFF-E1FF-4FFA-813E-1B20734997B0}" presName="sibTrans" presStyleCnt="0"/>
      <dgm:spPr/>
    </dgm:pt>
    <dgm:pt modelId="{4DCD0FE0-944D-4553-A948-E39412F83CFC}" type="pres">
      <dgm:prSet presAssocID="{4A104347-8B77-49A3-9D30-4775B80BB1DD}" presName="node" presStyleLbl="node1" presStyleIdx="8" presStyleCnt="12">
        <dgm:presLayoutVars>
          <dgm:bulletEnabled val="1"/>
        </dgm:presLayoutVars>
      </dgm:prSet>
      <dgm:spPr/>
    </dgm:pt>
    <dgm:pt modelId="{ADB61F34-7533-4C6A-A4EC-1AB2BD4DD4E5}" type="pres">
      <dgm:prSet presAssocID="{08E6CF88-882F-45B7-B3B3-AE1A269A4F8D}" presName="sibTrans" presStyleCnt="0"/>
      <dgm:spPr/>
    </dgm:pt>
    <dgm:pt modelId="{C75222F7-54E6-43C6-9865-9031B9A28A06}" type="pres">
      <dgm:prSet presAssocID="{F137DB61-550C-4C2C-BE3A-C3641FEDF490}" presName="node" presStyleLbl="node1" presStyleIdx="9" presStyleCnt="12">
        <dgm:presLayoutVars>
          <dgm:bulletEnabled val="1"/>
        </dgm:presLayoutVars>
      </dgm:prSet>
      <dgm:spPr/>
    </dgm:pt>
    <dgm:pt modelId="{6A1F1AAB-4AB9-460F-A452-EA8756578A8C}" type="pres">
      <dgm:prSet presAssocID="{1EB84332-470E-4A88-ACD2-318D104D346D}" presName="sibTrans" presStyleCnt="0"/>
      <dgm:spPr/>
    </dgm:pt>
    <dgm:pt modelId="{93098D96-EA81-4B16-923E-DAED5498CF96}" type="pres">
      <dgm:prSet presAssocID="{2115FA70-890D-4C4D-B225-DAF2CC27A854}" presName="node" presStyleLbl="node1" presStyleIdx="10" presStyleCnt="12">
        <dgm:presLayoutVars>
          <dgm:bulletEnabled val="1"/>
        </dgm:presLayoutVars>
      </dgm:prSet>
      <dgm:spPr/>
    </dgm:pt>
    <dgm:pt modelId="{9F7C07DC-A9B0-4514-9741-C96A4A8D5559}" type="pres">
      <dgm:prSet presAssocID="{866B4A27-0A11-4BEC-8972-F474F0202C23}" presName="sibTrans" presStyleCnt="0"/>
      <dgm:spPr/>
    </dgm:pt>
    <dgm:pt modelId="{7A56F99C-6662-4865-8AA2-90041F2F76D0}" type="pres">
      <dgm:prSet presAssocID="{D9223B38-B9CD-4AE7-B7E6-15932A8F2F31}" presName="node" presStyleLbl="node1" presStyleIdx="11" presStyleCnt="12">
        <dgm:presLayoutVars>
          <dgm:bulletEnabled val="1"/>
        </dgm:presLayoutVars>
      </dgm:prSet>
      <dgm:spPr/>
    </dgm:pt>
  </dgm:ptLst>
  <dgm:cxnLst>
    <dgm:cxn modelId="{890DBD06-5A9D-4121-A593-4889E5AC96D5}" srcId="{9203DC98-90DD-4D52-9972-8FD67AE4FDFA}" destId="{5BDE508F-5CD6-4D77-889A-981708B49EF3}" srcOrd="7" destOrd="0" parTransId="{A3CEDB0E-497F-4691-A0FA-88CAA98B7A45}" sibTransId="{B691BAFF-E1FF-4FFA-813E-1B20734997B0}"/>
    <dgm:cxn modelId="{9014021D-9FAF-414C-B1B1-79C6D4BC0678}" type="presOf" srcId="{4A104347-8B77-49A3-9D30-4775B80BB1DD}" destId="{4DCD0FE0-944D-4553-A948-E39412F83CFC}" srcOrd="0" destOrd="0" presId="urn:microsoft.com/office/officeart/2005/8/layout/default"/>
    <dgm:cxn modelId="{9CAEF030-B067-4028-947F-6A7A21F44E8B}" srcId="{9203DC98-90DD-4D52-9972-8FD67AE4FDFA}" destId="{F137DB61-550C-4C2C-BE3A-C3641FEDF490}" srcOrd="9" destOrd="0" parTransId="{994967BA-5F97-4989-848C-1CFCA83557E3}" sibTransId="{1EB84332-470E-4A88-ACD2-318D104D346D}"/>
    <dgm:cxn modelId="{74EB0F34-29EB-40FB-999A-E1E31B986FB3}" type="presOf" srcId="{ED6B82BA-D1E4-4915-B8AE-E9D535F991B9}" destId="{9A60D0AD-20ED-45B7-9AB1-02B22ECA8D22}" srcOrd="0" destOrd="0" presId="urn:microsoft.com/office/officeart/2005/8/layout/default"/>
    <dgm:cxn modelId="{AECF9738-7C4E-4915-9C2E-3ECE2A93AFA9}" type="presOf" srcId="{D9223B38-B9CD-4AE7-B7E6-15932A8F2F31}" destId="{7A56F99C-6662-4865-8AA2-90041F2F76D0}" srcOrd="0" destOrd="0" presId="urn:microsoft.com/office/officeart/2005/8/layout/default"/>
    <dgm:cxn modelId="{CD83BF39-E957-4595-BD2D-E7F1F480E1D4}" type="presOf" srcId="{99345588-E9FC-4BCE-BA1F-81D0FAF18EA9}" destId="{BEADB3BC-2996-4B4A-A03C-EE8D61163C1B}" srcOrd="0" destOrd="0" presId="urn:microsoft.com/office/officeart/2005/8/layout/default"/>
    <dgm:cxn modelId="{01EAC33A-BE96-4A7B-9A48-E092A7CD95EF}" type="presOf" srcId="{2115FA70-890D-4C4D-B225-DAF2CC27A854}" destId="{93098D96-EA81-4B16-923E-DAED5498CF96}" srcOrd="0" destOrd="0" presId="urn:microsoft.com/office/officeart/2005/8/layout/default"/>
    <dgm:cxn modelId="{4C66CB3B-771A-47AC-8207-31D4907556F5}" type="presOf" srcId="{F4D1CC5C-FB6B-41DD-98DD-739F2185A9EA}" destId="{FBB48517-4477-4B77-81CF-375F62F94323}" srcOrd="0" destOrd="0" presId="urn:microsoft.com/office/officeart/2005/8/layout/default"/>
    <dgm:cxn modelId="{22CC4C5B-0415-4D72-8691-37401FAE0CF9}" srcId="{9203DC98-90DD-4D52-9972-8FD67AE4FDFA}" destId="{AB486FBC-39F1-40B7-9975-CA94061A49E7}" srcOrd="5" destOrd="0" parTransId="{D23D3015-EE8A-4E85-A48F-2DBDB1A94229}" sibTransId="{37052BCF-6863-4DFB-BDD6-D5CB9522F5AD}"/>
    <dgm:cxn modelId="{B7C1D65B-2653-42ED-A012-9388778228C8}" srcId="{9203DC98-90DD-4D52-9972-8FD67AE4FDFA}" destId="{E89536D5-D6A0-43C8-97BD-00ACDE9E4D3B}" srcOrd="0" destOrd="0" parTransId="{89C0BBC1-C231-4DA1-9AD3-6C156A8CCB84}" sibTransId="{8A52D6D8-35F0-4C25-A605-48EBD75FFDC8}"/>
    <dgm:cxn modelId="{B847C94A-9874-4840-85E4-DAD6547D0855}" srcId="{9203DC98-90DD-4D52-9972-8FD67AE4FDFA}" destId="{F4D1CC5C-FB6B-41DD-98DD-739F2185A9EA}" srcOrd="6" destOrd="0" parTransId="{02F81058-A728-425F-BE6C-9D32F554E6DA}" sibTransId="{337A5EA3-E81C-4766-AD9A-C33C7C921F3B}"/>
    <dgm:cxn modelId="{12D4204B-9EEA-4B99-8345-3C259D55CC97}" type="presOf" srcId="{2EA7D09B-725D-4B52-B16B-39DE4B4C50A5}" destId="{0705AC10-B5FD-4B92-859D-0030D5A7B6C5}" srcOrd="0" destOrd="0" presId="urn:microsoft.com/office/officeart/2005/8/layout/default"/>
    <dgm:cxn modelId="{3606006D-0E6A-4154-8179-A69E4761F1B4}" type="presOf" srcId="{9203DC98-90DD-4D52-9972-8FD67AE4FDFA}" destId="{27C36C2B-E81E-49B8-AAD7-9B25329D5D16}" srcOrd="0" destOrd="0" presId="urn:microsoft.com/office/officeart/2005/8/layout/default"/>
    <dgm:cxn modelId="{28A2A250-7F62-4009-B439-CC1D3D8302B3}" srcId="{9203DC98-90DD-4D52-9972-8FD67AE4FDFA}" destId="{2EA7D09B-725D-4B52-B16B-39DE4B4C50A5}" srcOrd="3" destOrd="0" parTransId="{B8A67D85-3424-404D-809E-97385EE08A0A}" sibTransId="{31FA9FE5-AB4E-42F6-AB58-DF257DAACAF0}"/>
    <dgm:cxn modelId="{B63A2D7E-4BF8-4C4D-9FDD-BB027CF5FE4B}" srcId="{9203DC98-90DD-4D52-9972-8FD67AE4FDFA}" destId="{2115FA70-890D-4C4D-B225-DAF2CC27A854}" srcOrd="10" destOrd="0" parTransId="{EEC88125-7E78-4426-9E27-91CB620DB4D6}" sibTransId="{866B4A27-0A11-4BEC-8972-F474F0202C23}"/>
    <dgm:cxn modelId="{230DDF81-2653-4992-9531-1DDE91D7E997}" type="presOf" srcId="{5BDE508F-5CD6-4D77-889A-981708B49EF3}" destId="{6BC51432-0789-4D92-A1A0-A04DEF23AFE6}" srcOrd="0" destOrd="0" presId="urn:microsoft.com/office/officeart/2005/8/layout/default"/>
    <dgm:cxn modelId="{A6E06784-7F12-4775-8C51-574659C8E481}" srcId="{9203DC98-90DD-4D52-9972-8FD67AE4FDFA}" destId="{4A104347-8B77-49A3-9D30-4775B80BB1DD}" srcOrd="8" destOrd="0" parTransId="{9EBA3F4B-5367-40E2-AA7E-0CAA00035AF3}" sibTransId="{08E6CF88-882F-45B7-B3B3-AE1A269A4F8D}"/>
    <dgm:cxn modelId="{F870E88B-63F6-4CFE-92EA-CF463CC184E2}" type="presOf" srcId="{F137DB61-550C-4C2C-BE3A-C3641FEDF490}" destId="{C75222F7-54E6-43C6-9865-9031B9A28A06}" srcOrd="0" destOrd="0" presId="urn:microsoft.com/office/officeart/2005/8/layout/default"/>
    <dgm:cxn modelId="{74A59C8D-6E89-4549-9E52-1C42D1D77EE1}" srcId="{9203DC98-90DD-4D52-9972-8FD67AE4FDFA}" destId="{99345588-E9FC-4BCE-BA1F-81D0FAF18EA9}" srcOrd="1" destOrd="0" parTransId="{6A6ACC3C-8A2F-436C-801D-DF5912DAFDAE}" sibTransId="{D5E9D36E-F2B7-4973-AE1E-ECB303A18A52}"/>
    <dgm:cxn modelId="{BE101AB5-5A5E-4073-9B22-2CE7CD2EA628}" type="presOf" srcId="{0E49641D-BCF7-4209-8189-888869087951}" destId="{5A8D16ED-6196-4F0B-8EAC-510627BB5293}" srcOrd="0" destOrd="0" presId="urn:microsoft.com/office/officeart/2005/8/layout/default"/>
    <dgm:cxn modelId="{56C53AB5-5A4E-4037-A190-214FB452ADE3}" type="presOf" srcId="{E89536D5-D6A0-43C8-97BD-00ACDE9E4D3B}" destId="{2F674D9A-F577-45D6-9A96-3AAD156C5585}" srcOrd="0" destOrd="0" presId="urn:microsoft.com/office/officeart/2005/8/layout/default"/>
    <dgm:cxn modelId="{666225CA-7A5C-480A-91C3-10A7A6A96D2F}" srcId="{9203DC98-90DD-4D52-9972-8FD67AE4FDFA}" destId="{D9223B38-B9CD-4AE7-B7E6-15932A8F2F31}" srcOrd="11" destOrd="0" parTransId="{D05BE4DA-4CFC-4B64-A3EA-C7E25CC525A8}" sibTransId="{B4ADDE77-F2BE-47B0-AA62-443E3FD4C588}"/>
    <dgm:cxn modelId="{20980AD6-FA92-4F58-B02E-C173623218F6}" srcId="{9203DC98-90DD-4D52-9972-8FD67AE4FDFA}" destId="{0E49641D-BCF7-4209-8189-888869087951}" srcOrd="4" destOrd="0" parTransId="{24714A0A-715E-4EE3-8752-21EADAEE2CB4}" sibTransId="{73112480-6517-41C6-B101-22380AD8E592}"/>
    <dgm:cxn modelId="{3EAFBDE6-D37C-4DE9-8362-FE2051348C35}" type="presOf" srcId="{AB486FBC-39F1-40B7-9975-CA94061A49E7}" destId="{07268EB2-8AA2-4BCC-84E9-4C6A07BC46B6}" srcOrd="0" destOrd="0" presId="urn:microsoft.com/office/officeart/2005/8/layout/default"/>
    <dgm:cxn modelId="{5F6B6DF1-E20F-472C-97E2-D9EB3C6AE21B}" srcId="{9203DC98-90DD-4D52-9972-8FD67AE4FDFA}" destId="{ED6B82BA-D1E4-4915-B8AE-E9D535F991B9}" srcOrd="2" destOrd="0" parTransId="{6BBFD3DA-E9C6-465F-8763-3A300F911A30}" sibTransId="{573DC146-0177-4783-8715-93F22301FE93}"/>
    <dgm:cxn modelId="{774393AF-9861-42FB-8DDF-888C8BED0CFE}" type="presParOf" srcId="{27C36C2B-E81E-49B8-AAD7-9B25329D5D16}" destId="{2F674D9A-F577-45D6-9A96-3AAD156C5585}" srcOrd="0" destOrd="0" presId="urn:microsoft.com/office/officeart/2005/8/layout/default"/>
    <dgm:cxn modelId="{1A8EABB6-0E83-496C-AEC5-63B9EAC758DB}" type="presParOf" srcId="{27C36C2B-E81E-49B8-AAD7-9B25329D5D16}" destId="{2BD2879E-19AE-4E70-94BE-C0E479FFA110}" srcOrd="1" destOrd="0" presId="urn:microsoft.com/office/officeart/2005/8/layout/default"/>
    <dgm:cxn modelId="{5FE21B30-F299-4546-80D2-2F1FF2588EAF}" type="presParOf" srcId="{27C36C2B-E81E-49B8-AAD7-9B25329D5D16}" destId="{BEADB3BC-2996-4B4A-A03C-EE8D61163C1B}" srcOrd="2" destOrd="0" presId="urn:microsoft.com/office/officeart/2005/8/layout/default"/>
    <dgm:cxn modelId="{119B5743-E5A0-4320-9E3C-AF62EDE6B78E}" type="presParOf" srcId="{27C36C2B-E81E-49B8-AAD7-9B25329D5D16}" destId="{24F41E70-4BF4-49A5-AC8C-8C8A23EF40FF}" srcOrd="3" destOrd="0" presId="urn:microsoft.com/office/officeart/2005/8/layout/default"/>
    <dgm:cxn modelId="{A78580BF-E8FD-4721-A86F-86A4B6523CF6}" type="presParOf" srcId="{27C36C2B-E81E-49B8-AAD7-9B25329D5D16}" destId="{9A60D0AD-20ED-45B7-9AB1-02B22ECA8D22}" srcOrd="4" destOrd="0" presId="urn:microsoft.com/office/officeart/2005/8/layout/default"/>
    <dgm:cxn modelId="{E413DC2B-F533-40C0-BF15-FC1FE91C596D}" type="presParOf" srcId="{27C36C2B-E81E-49B8-AAD7-9B25329D5D16}" destId="{07D83622-BF3D-4972-8561-478914572188}" srcOrd="5" destOrd="0" presId="urn:microsoft.com/office/officeart/2005/8/layout/default"/>
    <dgm:cxn modelId="{F7369C25-6102-468F-8978-23B680D31674}" type="presParOf" srcId="{27C36C2B-E81E-49B8-AAD7-9B25329D5D16}" destId="{0705AC10-B5FD-4B92-859D-0030D5A7B6C5}" srcOrd="6" destOrd="0" presId="urn:microsoft.com/office/officeart/2005/8/layout/default"/>
    <dgm:cxn modelId="{FB120A4C-8711-4180-B57B-8DF42928E54E}" type="presParOf" srcId="{27C36C2B-E81E-49B8-AAD7-9B25329D5D16}" destId="{6BDC8E22-A76F-4E79-B65D-14129A947F8C}" srcOrd="7" destOrd="0" presId="urn:microsoft.com/office/officeart/2005/8/layout/default"/>
    <dgm:cxn modelId="{357F8CC3-2EB4-42CE-952C-DB86797BA0D6}" type="presParOf" srcId="{27C36C2B-E81E-49B8-AAD7-9B25329D5D16}" destId="{5A8D16ED-6196-4F0B-8EAC-510627BB5293}" srcOrd="8" destOrd="0" presId="urn:microsoft.com/office/officeart/2005/8/layout/default"/>
    <dgm:cxn modelId="{B4785D41-EE87-4D5F-AF6D-BDCF4AA99005}" type="presParOf" srcId="{27C36C2B-E81E-49B8-AAD7-9B25329D5D16}" destId="{AF651675-D764-4057-B23D-27BE089C8E0F}" srcOrd="9" destOrd="0" presId="urn:microsoft.com/office/officeart/2005/8/layout/default"/>
    <dgm:cxn modelId="{93CAE47A-4EA9-420D-8A34-9516A93707BC}" type="presParOf" srcId="{27C36C2B-E81E-49B8-AAD7-9B25329D5D16}" destId="{07268EB2-8AA2-4BCC-84E9-4C6A07BC46B6}" srcOrd="10" destOrd="0" presId="urn:microsoft.com/office/officeart/2005/8/layout/default"/>
    <dgm:cxn modelId="{E65F4D5B-D18B-4DF3-82D5-35FB3E0F4D06}" type="presParOf" srcId="{27C36C2B-E81E-49B8-AAD7-9B25329D5D16}" destId="{3C0E4101-84D1-41FE-894C-11874414DE9E}" srcOrd="11" destOrd="0" presId="urn:microsoft.com/office/officeart/2005/8/layout/default"/>
    <dgm:cxn modelId="{9FD10B00-29CC-419D-AFAA-ACB0850B8F02}" type="presParOf" srcId="{27C36C2B-E81E-49B8-AAD7-9B25329D5D16}" destId="{FBB48517-4477-4B77-81CF-375F62F94323}" srcOrd="12" destOrd="0" presId="urn:microsoft.com/office/officeart/2005/8/layout/default"/>
    <dgm:cxn modelId="{F6EAEFBD-F70D-40E1-985F-06D5C3BFFDB6}" type="presParOf" srcId="{27C36C2B-E81E-49B8-AAD7-9B25329D5D16}" destId="{71F8ADDB-E9C1-4A6D-A193-C685A78E064F}" srcOrd="13" destOrd="0" presId="urn:microsoft.com/office/officeart/2005/8/layout/default"/>
    <dgm:cxn modelId="{1405F730-3560-4DD9-9010-D1EDF6A71876}" type="presParOf" srcId="{27C36C2B-E81E-49B8-AAD7-9B25329D5D16}" destId="{6BC51432-0789-4D92-A1A0-A04DEF23AFE6}" srcOrd="14" destOrd="0" presId="urn:microsoft.com/office/officeart/2005/8/layout/default"/>
    <dgm:cxn modelId="{48527895-1B0E-4A46-8280-BB7E39C6D387}" type="presParOf" srcId="{27C36C2B-E81E-49B8-AAD7-9B25329D5D16}" destId="{00F8D7ED-1987-499A-B4B9-E1CEF84BEE53}" srcOrd="15" destOrd="0" presId="urn:microsoft.com/office/officeart/2005/8/layout/default"/>
    <dgm:cxn modelId="{60B5A4A3-C253-41E3-B69A-A2D044F1035D}" type="presParOf" srcId="{27C36C2B-E81E-49B8-AAD7-9B25329D5D16}" destId="{4DCD0FE0-944D-4553-A948-E39412F83CFC}" srcOrd="16" destOrd="0" presId="urn:microsoft.com/office/officeart/2005/8/layout/default"/>
    <dgm:cxn modelId="{16D8FF48-7DA4-4722-9391-677E667579C4}" type="presParOf" srcId="{27C36C2B-E81E-49B8-AAD7-9B25329D5D16}" destId="{ADB61F34-7533-4C6A-A4EC-1AB2BD4DD4E5}" srcOrd="17" destOrd="0" presId="urn:microsoft.com/office/officeart/2005/8/layout/default"/>
    <dgm:cxn modelId="{7DD6AA2C-B202-4D6B-BF7D-BE62CD256B1C}" type="presParOf" srcId="{27C36C2B-E81E-49B8-AAD7-9B25329D5D16}" destId="{C75222F7-54E6-43C6-9865-9031B9A28A06}" srcOrd="18" destOrd="0" presId="urn:microsoft.com/office/officeart/2005/8/layout/default"/>
    <dgm:cxn modelId="{5921B638-7A9C-486E-96A4-F040C41A9028}" type="presParOf" srcId="{27C36C2B-E81E-49B8-AAD7-9B25329D5D16}" destId="{6A1F1AAB-4AB9-460F-A452-EA8756578A8C}" srcOrd="19" destOrd="0" presId="urn:microsoft.com/office/officeart/2005/8/layout/default"/>
    <dgm:cxn modelId="{7DBC431B-05CB-4D89-84B5-495CBE8F8E7A}" type="presParOf" srcId="{27C36C2B-E81E-49B8-AAD7-9B25329D5D16}" destId="{93098D96-EA81-4B16-923E-DAED5498CF96}" srcOrd="20" destOrd="0" presId="urn:microsoft.com/office/officeart/2005/8/layout/default"/>
    <dgm:cxn modelId="{0F887DAB-CC1F-403C-9890-D134A34712A4}" type="presParOf" srcId="{27C36C2B-E81E-49B8-AAD7-9B25329D5D16}" destId="{9F7C07DC-A9B0-4514-9741-C96A4A8D5559}" srcOrd="21" destOrd="0" presId="urn:microsoft.com/office/officeart/2005/8/layout/default"/>
    <dgm:cxn modelId="{1220FCB7-FDB5-4C63-8F5C-1FDFE1F5ADC4}" type="presParOf" srcId="{27C36C2B-E81E-49B8-AAD7-9B25329D5D16}" destId="{7A56F99C-6662-4865-8AA2-90041F2F76D0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7BBEEE9-0B02-425F-9A89-E346651D599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81EE06B-8764-4BA3-9D85-2C1A5760E6B6}">
      <dgm:prSet/>
      <dgm:spPr/>
      <dgm:t>
        <a:bodyPr/>
        <a:lstStyle/>
        <a:p>
          <a:r>
            <a:rPr lang="en-US"/>
            <a:t>Fear of being labelled as a troublemaker</a:t>
          </a:r>
        </a:p>
      </dgm:t>
    </dgm:pt>
    <dgm:pt modelId="{1C4CC609-88E3-4220-BD63-DED9E5E8B662}" type="parTrans" cxnId="{CF62F02C-8DD8-4F3B-9A14-066E572D3129}">
      <dgm:prSet/>
      <dgm:spPr/>
      <dgm:t>
        <a:bodyPr/>
        <a:lstStyle/>
        <a:p>
          <a:endParaRPr lang="en-US"/>
        </a:p>
      </dgm:t>
    </dgm:pt>
    <dgm:pt modelId="{4B4D9478-1B56-4057-8285-41983BD4695B}" type="sibTrans" cxnId="{CF62F02C-8DD8-4F3B-9A14-066E572D3129}">
      <dgm:prSet/>
      <dgm:spPr/>
      <dgm:t>
        <a:bodyPr/>
        <a:lstStyle/>
        <a:p>
          <a:endParaRPr lang="en-US"/>
        </a:p>
      </dgm:t>
    </dgm:pt>
    <dgm:pt modelId="{9EBFDCA9-5B73-4701-BD6D-ABD7E887CD12}">
      <dgm:prSet/>
      <dgm:spPr/>
      <dgm:t>
        <a:bodyPr/>
        <a:lstStyle/>
        <a:p>
          <a:r>
            <a:rPr lang="en-US"/>
            <a:t>Not knowledgeable about what abuse is</a:t>
          </a:r>
        </a:p>
      </dgm:t>
    </dgm:pt>
    <dgm:pt modelId="{4BCFCDA8-9427-4EB5-BE47-FBFD36A8A45B}" type="parTrans" cxnId="{9EC9179A-5BBC-4BF9-AC98-31C1892A9C12}">
      <dgm:prSet/>
      <dgm:spPr/>
      <dgm:t>
        <a:bodyPr/>
        <a:lstStyle/>
        <a:p>
          <a:endParaRPr lang="en-US"/>
        </a:p>
      </dgm:t>
    </dgm:pt>
    <dgm:pt modelId="{F9F24AE3-E0A9-458E-9D11-0933A6C46410}" type="sibTrans" cxnId="{9EC9179A-5BBC-4BF9-AC98-31C1892A9C12}">
      <dgm:prSet/>
      <dgm:spPr/>
      <dgm:t>
        <a:bodyPr/>
        <a:lstStyle/>
        <a:p>
          <a:endParaRPr lang="en-US"/>
        </a:p>
      </dgm:t>
    </dgm:pt>
    <dgm:pt modelId="{5A9C320A-1D66-428E-B2C9-095F2674C3B0}">
      <dgm:prSet/>
      <dgm:spPr/>
      <dgm:t>
        <a:bodyPr/>
        <a:lstStyle/>
        <a:p>
          <a:r>
            <a:rPr lang="en-US"/>
            <a:t>Think service user is a troublemaker / prejudice towards the service user</a:t>
          </a:r>
        </a:p>
      </dgm:t>
    </dgm:pt>
    <dgm:pt modelId="{17E402B0-81FC-4C9F-856B-EB37D23E049A}" type="parTrans" cxnId="{ECF3761D-84F5-4AFF-810D-24DE666C17D0}">
      <dgm:prSet/>
      <dgm:spPr/>
      <dgm:t>
        <a:bodyPr/>
        <a:lstStyle/>
        <a:p>
          <a:endParaRPr lang="en-US"/>
        </a:p>
      </dgm:t>
    </dgm:pt>
    <dgm:pt modelId="{78F495DC-9079-4C41-8F33-4A56E70AA11B}" type="sibTrans" cxnId="{ECF3761D-84F5-4AFF-810D-24DE666C17D0}">
      <dgm:prSet/>
      <dgm:spPr/>
      <dgm:t>
        <a:bodyPr/>
        <a:lstStyle/>
        <a:p>
          <a:endParaRPr lang="en-US"/>
        </a:p>
      </dgm:t>
    </dgm:pt>
    <dgm:pt modelId="{68161A01-D9C1-4792-92BE-888656D3DB68}">
      <dgm:prSet/>
      <dgm:spPr/>
      <dgm:t>
        <a:bodyPr/>
        <a:lstStyle/>
        <a:p>
          <a:r>
            <a:rPr lang="en-US"/>
            <a:t>Cultural or institutional issues – may have been drawn into the behaviour, bullying culture </a:t>
          </a:r>
        </a:p>
      </dgm:t>
    </dgm:pt>
    <dgm:pt modelId="{FA4F8BFB-91D0-45D7-9647-65031345A0A7}" type="parTrans" cxnId="{8725FF7E-566E-4F25-B685-7812D86A5C9B}">
      <dgm:prSet/>
      <dgm:spPr/>
      <dgm:t>
        <a:bodyPr/>
        <a:lstStyle/>
        <a:p>
          <a:endParaRPr lang="en-US"/>
        </a:p>
      </dgm:t>
    </dgm:pt>
    <dgm:pt modelId="{1B9274CD-F839-4C35-B818-EEB5544F8433}" type="sibTrans" cxnId="{8725FF7E-566E-4F25-B685-7812D86A5C9B}">
      <dgm:prSet/>
      <dgm:spPr/>
      <dgm:t>
        <a:bodyPr/>
        <a:lstStyle/>
        <a:p>
          <a:endParaRPr lang="en-US"/>
        </a:p>
      </dgm:t>
    </dgm:pt>
    <dgm:pt modelId="{17DAC956-16EC-4192-8E8B-1FC464A46947}">
      <dgm:prSet/>
      <dgm:spPr/>
      <dgm:t>
        <a:bodyPr/>
        <a:lstStyle/>
        <a:p>
          <a:r>
            <a:rPr lang="en-US"/>
            <a:t>Stigma of being a whistle blower – ostracised, victimised</a:t>
          </a:r>
        </a:p>
      </dgm:t>
    </dgm:pt>
    <dgm:pt modelId="{B1F293D0-05B5-4716-9CAD-85E48E944F42}" type="parTrans" cxnId="{9E915A0F-927E-4FCB-B9E2-AFE6AD57F219}">
      <dgm:prSet/>
      <dgm:spPr/>
      <dgm:t>
        <a:bodyPr/>
        <a:lstStyle/>
        <a:p>
          <a:endParaRPr lang="en-US"/>
        </a:p>
      </dgm:t>
    </dgm:pt>
    <dgm:pt modelId="{0AB04D98-E7FE-436C-9558-6B4E5ECF7BAB}" type="sibTrans" cxnId="{9E915A0F-927E-4FCB-B9E2-AFE6AD57F219}">
      <dgm:prSet/>
      <dgm:spPr/>
      <dgm:t>
        <a:bodyPr/>
        <a:lstStyle/>
        <a:p>
          <a:endParaRPr lang="en-US"/>
        </a:p>
      </dgm:t>
    </dgm:pt>
    <dgm:pt modelId="{714E1DF4-871D-4D42-A90D-7D265B1BE66F}">
      <dgm:prSet/>
      <dgm:spPr/>
      <dgm:t>
        <a:bodyPr/>
        <a:lstStyle/>
        <a:p>
          <a:r>
            <a:rPr lang="en-US"/>
            <a:t>Not wanting to tell on colleagues and protecting friends</a:t>
          </a:r>
        </a:p>
      </dgm:t>
    </dgm:pt>
    <dgm:pt modelId="{D5263DA4-8611-4014-BD64-A4D75A41E842}" type="parTrans" cxnId="{9B790360-5F88-4642-8DF0-58E1C72E407D}">
      <dgm:prSet/>
      <dgm:spPr/>
      <dgm:t>
        <a:bodyPr/>
        <a:lstStyle/>
        <a:p>
          <a:endParaRPr lang="en-US"/>
        </a:p>
      </dgm:t>
    </dgm:pt>
    <dgm:pt modelId="{72353009-3CE3-4E3C-9E13-AE78A968102F}" type="sibTrans" cxnId="{9B790360-5F88-4642-8DF0-58E1C72E407D}">
      <dgm:prSet/>
      <dgm:spPr/>
      <dgm:t>
        <a:bodyPr/>
        <a:lstStyle/>
        <a:p>
          <a:endParaRPr lang="en-US"/>
        </a:p>
      </dgm:t>
    </dgm:pt>
    <dgm:pt modelId="{320DF22B-9CCE-4615-8083-9A4F7A44DBA6}">
      <dgm:prSet/>
      <dgm:spPr/>
      <dgm:t>
        <a:bodyPr/>
        <a:lstStyle/>
        <a:p>
          <a:r>
            <a:rPr lang="en-US"/>
            <a:t>Burnout / stress</a:t>
          </a:r>
        </a:p>
      </dgm:t>
    </dgm:pt>
    <dgm:pt modelId="{E84C8E35-3C80-441A-BFD0-AC0E3589906C}" type="parTrans" cxnId="{776342D8-EE83-42E6-BB34-39726DC0CA3A}">
      <dgm:prSet/>
      <dgm:spPr/>
      <dgm:t>
        <a:bodyPr/>
        <a:lstStyle/>
        <a:p>
          <a:endParaRPr lang="en-US"/>
        </a:p>
      </dgm:t>
    </dgm:pt>
    <dgm:pt modelId="{A9781E08-A692-4C5D-8907-AC1B805D6545}" type="sibTrans" cxnId="{776342D8-EE83-42E6-BB34-39726DC0CA3A}">
      <dgm:prSet/>
      <dgm:spPr/>
      <dgm:t>
        <a:bodyPr/>
        <a:lstStyle/>
        <a:p>
          <a:endParaRPr lang="en-US"/>
        </a:p>
      </dgm:t>
    </dgm:pt>
    <dgm:pt modelId="{5B0978CA-5E67-4270-826F-EC37730C27E9}">
      <dgm:prSet/>
      <dgm:spPr/>
      <dgm:t>
        <a:bodyPr/>
        <a:lstStyle/>
        <a:p>
          <a:r>
            <a:rPr lang="en-US"/>
            <a:t>Fear of loss of promotion, job and ‘references’</a:t>
          </a:r>
        </a:p>
      </dgm:t>
    </dgm:pt>
    <dgm:pt modelId="{81548DA3-72B9-4FCF-B09D-8B8B237C0676}" type="parTrans" cxnId="{06B38659-E3F6-4CFE-8227-B58827397000}">
      <dgm:prSet/>
      <dgm:spPr/>
      <dgm:t>
        <a:bodyPr/>
        <a:lstStyle/>
        <a:p>
          <a:endParaRPr lang="en-US"/>
        </a:p>
      </dgm:t>
    </dgm:pt>
    <dgm:pt modelId="{9370472B-D98B-4F74-B5B6-4392350D042C}" type="sibTrans" cxnId="{06B38659-E3F6-4CFE-8227-B58827397000}">
      <dgm:prSet/>
      <dgm:spPr/>
      <dgm:t>
        <a:bodyPr/>
        <a:lstStyle/>
        <a:p>
          <a:endParaRPr lang="en-US"/>
        </a:p>
      </dgm:t>
    </dgm:pt>
    <dgm:pt modelId="{03C16584-6833-471B-9BB8-87E76D402D87}">
      <dgm:prSet/>
      <dgm:spPr/>
      <dgm:t>
        <a:bodyPr/>
        <a:lstStyle/>
        <a:p>
          <a:r>
            <a:rPr lang="en-US"/>
            <a:t>Lack of understanding organisational policy and procedures</a:t>
          </a:r>
        </a:p>
      </dgm:t>
    </dgm:pt>
    <dgm:pt modelId="{926FF954-6DCE-4329-8DCE-8124787D36AF}" type="parTrans" cxnId="{17386420-8CF6-4ACE-831B-3126A3336E68}">
      <dgm:prSet/>
      <dgm:spPr/>
      <dgm:t>
        <a:bodyPr/>
        <a:lstStyle/>
        <a:p>
          <a:endParaRPr lang="en-US"/>
        </a:p>
      </dgm:t>
    </dgm:pt>
    <dgm:pt modelId="{D490E1F3-7877-423B-8FCF-71DAD6F26357}" type="sibTrans" cxnId="{17386420-8CF6-4ACE-831B-3126A3336E68}">
      <dgm:prSet/>
      <dgm:spPr/>
      <dgm:t>
        <a:bodyPr/>
        <a:lstStyle/>
        <a:p>
          <a:endParaRPr lang="en-US"/>
        </a:p>
      </dgm:t>
    </dgm:pt>
    <dgm:pt modelId="{3E7C4F4F-EC44-47C2-93B4-3540E11E6315}">
      <dgm:prSet/>
      <dgm:spPr/>
      <dgm:t>
        <a:bodyPr/>
        <a:lstStyle/>
        <a:p>
          <a:r>
            <a:rPr lang="en-US"/>
            <a:t>Attitude / indifference of not being ‘bothered’</a:t>
          </a:r>
        </a:p>
      </dgm:t>
    </dgm:pt>
    <dgm:pt modelId="{FB3E8392-D084-4863-9E26-7A184F487273}" type="parTrans" cxnId="{A392690F-27C1-4E7F-9E6D-DC9828BD6140}">
      <dgm:prSet/>
      <dgm:spPr/>
      <dgm:t>
        <a:bodyPr/>
        <a:lstStyle/>
        <a:p>
          <a:endParaRPr lang="en-US"/>
        </a:p>
      </dgm:t>
    </dgm:pt>
    <dgm:pt modelId="{D8EBA878-FA8E-4235-8A97-0D0F280C9352}" type="sibTrans" cxnId="{A392690F-27C1-4E7F-9E6D-DC9828BD6140}">
      <dgm:prSet/>
      <dgm:spPr/>
      <dgm:t>
        <a:bodyPr/>
        <a:lstStyle/>
        <a:p>
          <a:endParaRPr lang="en-US"/>
        </a:p>
      </dgm:t>
    </dgm:pt>
    <dgm:pt modelId="{35005896-F19B-452D-BBB7-F14C18A12FE8}">
      <dgm:prSet/>
      <dgm:spPr/>
      <dgm:t>
        <a:bodyPr/>
        <a:lstStyle/>
        <a:p>
          <a:r>
            <a:rPr lang="en-US"/>
            <a:t>Past experience of reporting</a:t>
          </a:r>
        </a:p>
      </dgm:t>
    </dgm:pt>
    <dgm:pt modelId="{C29D19FE-5FE9-4190-AC6A-AF68E01F2D85}" type="parTrans" cxnId="{E781B7B8-3B3D-4D47-ABA3-5B98DDD9ACB4}">
      <dgm:prSet/>
      <dgm:spPr/>
      <dgm:t>
        <a:bodyPr/>
        <a:lstStyle/>
        <a:p>
          <a:endParaRPr lang="en-US"/>
        </a:p>
      </dgm:t>
    </dgm:pt>
    <dgm:pt modelId="{738BA708-4618-4FA6-B211-89C1B2B17EB5}" type="sibTrans" cxnId="{E781B7B8-3B3D-4D47-ABA3-5B98DDD9ACB4}">
      <dgm:prSet/>
      <dgm:spPr/>
      <dgm:t>
        <a:bodyPr/>
        <a:lstStyle/>
        <a:p>
          <a:endParaRPr lang="en-US"/>
        </a:p>
      </dgm:t>
    </dgm:pt>
    <dgm:pt modelId="{FD7B0979-EE13-471F-ADDC-94A2D763C8E6}">
      <dgm:prSet/>
      <dgm:spPr/>
      <dgm:t>
        <a:bodyPr/>
        <a:lstStyle/>
        <a:p>
          <a:r>
            <a:rPr lang="en-US"/>
            <a:t>Denial or disbelief</a:t>
          </a:r>
        </a:p>
      </dgm:t>
    </dgm:pt>
    <dgm:pt modelId="{CFFA7761-1C19-4C2D-AE4F-B006D8D92C40}" type="parTrans" cxnId="{CBE1397A-A0E4-488E-BF2D-F3BC4A5C8EB5}">
      <dgm:prSet/>
      <dgm:spPr/>
      <dgm:t>
        <a:bodyPr/>
        <a:lstStyle/>
        <a:p>
          <a:endParaRPr lang="en-US"/>
        </a:p>
      </dgm:t>
    </dgm:pt>
    <dgm:pt modelId="{E1AF9592-D621-4CC8-98AA-BD2719C31C00}" type="sibTrans" cxnId="{CBE1397A-A0E4-488E-BF2D-F3BC4A5C8EB5}">
      <dgm:prSet/>
      <dgm:spPr/>
      <dgm:t>
        <a:bodyPr/>
        <a:lstStyle/>
        <a:p>
          <a:endParaRPr lang="en-US"/>
        </a:p>
      </dgm:t>
    </dgm:pt>
    <dgm:pt modelId="{84BC6C04-5659-43CD-93F9-68EF92852EA9}">
      <dgm:prSet/>
      <dgm:spPr/>
      <dgm:t>
        <a:bodyPr/>
        <a:lstStyle/>
        <a:p>
          <a:r>
            <a:rPr lang="en-US"/>
            <a:t>Fear of hierarchy – may be senior staff are responsible. </a:t>
          </a:r>
        </a:p>
      </dgm:t>
    </dgm:pt>
    <dgm:pt modelId="{F62E3081-6533-41A9-9DEF-71211D5F654B}" type="parTrans" cxnId="{8BA4605A-C995-4D04-84F2-8CA69E6681A2}">
      <dgm:prSet/>
      <dgm:spPr/>
      <dgm:t>
        <a:bodyPr/>
        <a:lstStyle/>
        <a:p>
          <a:endParaRPr lang="en-US"/>
        </a:p>
      </dgm:t>
    </dgm:pt>
    <dgm:pt modelId="{3B547F69-54C8-415D-A954-4A041FCC0253}" type="sibTrans" cxnId="{8BA4605A-C995-4D04-84F2-8CA69E6681A2}">
      <dgm:prSet/>
      <dgm:spPr/>
      <dgm:t>
        <a:bodyPr/>
        <a:lstStyle/>
        <a:p>
          <a:endParaRPr lang="en-US"/>
        </a:p>
      </dgm:t>
    </dgm:pt>
    <dgm:pt modelId="{7BCCF2B1-F2AB-4052-8A37-6812A3AB668C}" type="pres">
      <dgm:prSet presAssocID="{A7BBEEE9-0B02-425F-9A89-E346651D5992}" presName="diagram" presStyleCnt="0">
        <dgm:presLayoutVars>
          <dgm:dir/>
          <dgm:resizeHandles val="exact"/>
        </dgm:presLayoutVars>
      </dgm:prSet>
      <dgm:spPr/>
    </dgm:pt>
    <dgm:pt modelId="{85CF3777-DEFC-4D15-80AC-043889275D2B}" type="pres">
      <dgm:prSet presAssocID="{081EE06B-8764-4BA3-9D85-2C1A5760E6B6}" presName="node" presStyleLbl="node1" presStyleIdx="0" presStyleCnt="13">
        <dgm:presLayoutVars>
          <dgm:bulletEnabled val="1"/>
        </dgm:presLayoutVars>
      </dgm:prSet>
      <dgm:spPr/>
    </dgm:pt>
    <dgm:pt modelId="{04081241-13B3-413E-98DC-E35C084E10F3}" type="pres">
      <dgm:prSet presAssocID="{4B4D9478-1B56-4057-8285-41983BD4695B}" presName="sibTrans" presStyleCnt="0"/>
      <dgm:spPr/>
    </dgm:pt>
    <dgm:pt modelId="{1591BDC5-1C82-4408-B08B-A235BF4A9747}" type="pres">
      <dgm:prSet presAssocID="{9EBFDCA9-5B73-4701-BD6D-ABD7E887CD12}" presName="node" presStyleLbl="node1" presStyleIdx="1" presStyleCnt="13">
        <dgm:presLayoutVars>
          <dgm:bulletEnabled val="1"/>
        </dgm:presLayoutVars>
      </dgm:prSet>
      <dgm:spPr/>
    </dgm:pt>
    <dgm:pt modelId="{1B4751EB-2565-4CF7-92E9-DA6CA426151E}" type="pres">
      <dgm:prSet presAssocID="{F9F24AE3-E0A9-458E-9D11-0933A6C46410}" presName="sibTrans" presStyleCnt="0"/>
      <dgm:spPr/>
    </dgm:pt>
    <dgm:pt modelId="{9C1DC85C-AD21-4DAC-BF01-086E2FC8555E}" type="pres">
      <dgm:prSet presAssocID="{5A9C320A-1D66-428E-B2C9-095F2674C3B0}" presName="node" presStyleLbl="node1" presStyleIdx="2" presStyleCnt="13">
        <dgm:presLayoutVars>
          <dgm:bulletEnabled val="1"/>
        </dgm:presLayoutVars>
      </dgm:prSet>
      <dgm:spPr/>
    </dgm:pt>
    <dgm:pt modelId="{8BFE12FA-7B6A-46DC-AEC2-4D7633CB7CFD}" type="pres">
      <dgm:prSet presAssocID="{78F495DC-9079-4C41-8F33-4A56E70AA11B}" presName="sibTrans" presStyleCnt="0"/>
      <dgm:spPr/>
    </dgm:pt>
    <dgm:pt modelId="{B09001E7-59ED-4265-827C-8D110DC67FFC}" type="pres">
      <dgm:prSet presAssocID="{68161A01-D9C1-4792-92BE-888656D3DB68}" presName="node" presStyleLbl="node1" presStyleIdx="3" presStyleCnt="13">
        <dgm:presLayoutVars>
          <dgm:bulletEnabled val="1"/>
        </dgm:presLayoutVars>
      </dgm:prSet>
      <dgm:spPr/>
    </dgm:pt>
    <dgm:pt modelId="{0A347674-DCCC-49A4-81F4-A59FBFDBE714}" type="pres">
      <dgm:prSet presAssocID="{1B9274CD-F839-4C35-B818-EEB5544F8433}" presName="sibTrans" presStyleCnt="0"/>
      <dgm:spPr/>
    </dgm:pt>
    <dgm:pt modelId="{9A0424BB-69C2-4B92-BC32-8DD2CE5B0E91}" type="pres">
      <dgm:prSet presAssocID="{17DAC956-16EC-4192-8E8B-1FC464A46947}" presName="node" presStyleLbl="node1" presStyleIdx="4" presStyleCnt="13">
        <dgm:presLayoutVars>
          <dgm:bulletEnabled val="1"/>
        </dgm:presLayoutVars>
      </dgm:prSet>
      <dgm:spPr/>
    </dgm:pt>
    <dgm:pt modelId="{12630E52-490D-4F1D-B378-9F1D23BC9FB9}" type="pres">
      <dgm:prSet presAssocID="{0AB04D98-E7FE-436C-9558-6B4E5ECF7BAB}" presName="sibTrans" presStyleCnt="0"/>
      <dgm:spPr/>
    </dgm:pt>
    <dgm:pt modelId="{44AA0AEC-3F41-4161-81CE-E93CCEDAD5CD}" type="pres">
      <dgm:prSet presAssocID="{714E1DF4-871D-4D42-A90D-7D265B1BE66F}" presName="node" presStyleLbl="node1" presStyleIdx="5" presStyleCnt="13">
        <dgm:presLayoutVars>
          <dgm:bulletEnabled val="1"/>
        </dgm:presLayoutVars>
      </dgm:prSet>
      <dgm:spPr/>
    </dgm:pt>
    <dgm:pt modelId="{DD067B2D-3451-40A6-9C0B-A602AD40BD40}" type="pres">
      <dgm:prSet presAssocID="{72353009-3CE3-4E3C-9E13-AE78A968102F}" presName="sibTrans" presStyleCnt="0"/>
      <dgm:spPr/>
    </dgm:pt>
    <dgm:pt modelId="{DBDDC446-364A-4764-8528-CC96ECE2E6DB}" type="pres">
      <dgm:prSet presAssocID="{320DF22B-9CCE-4615-8083-9A4F7A44DBA6}" presName="node" presStyleLbl="node1" presStyleIdx="6" presStyleCnt="13">
        <dgm:presLayoutVars>
          <dgm:bulletEnabled val="1"/>
        </dgm:presLayoutVars>
      </dgm:prSet>
      <dgm:spPr/>
    </dgm:pt>
    <dgm:pt modelId="{24D1F54A-5F94-4C11-BCE6-43F266EB8FA1}" type="pres">
      <dgm:prSet presAssocID="{A9781E08-A692-4C5D-8907-AC1B805D6545}" presName="sibTrans" presStyleCnt="0"/>
      <dgm:spPr/>
    </dgm:pt>
    <dgm:pt modelId="{4C66D0F3-C156-44C9-9032-461896BED0EB}" type="pres">
      <dgm:prSet presAssocID="{5B0978CA-5E67-4270-826F-EC37730C27E9}" presName="node" presStyleLbl="node1" presStyleIdx="7" presStyleCnt="13">
        <dgm:presLayoutVars>
          <dgm:bulletEnabled val="1"/>
        </dgm:presLayoutVars>
      </dgm:prSet>
      <dgm:spPr/>
    </dgm:pt>
    <dgm:pt modelId="{B3D20F14-BA19-4192-AB9A-1DF6B7F2E461}" type="pres">
      <dgm:prSet presAssocID="{9370472B-D98B-4F74-B5B6-4392350D042C}" presName="sibTrans" presStyleCnt="0"/>
      <dgm:spPr/>
    </dgm:pt>
    <dgm:pt modelId="{BC6EF572-13E4-49F0-8E8A-75BB8DDDC29C}" type="pres">
      <dgm:prSet presAssocID="{03C16584-6833-471B-9BB8-87E76D402D87}" presName="node" presStyleLbl="node1" presStyleIdx="8" presStyleCnt="13">
        <dgm:presLayoutVars>
          <dgm:bulletEnabled val="1"/>
        </dgm:presLayoutVars>
      </dgm:prSet>
      <dgm:spPr/>
    </dgm:pt>
    <dgm:pt modelId="{F3D39C3A-13B1-4F39-9133-D9E6FF5C5DF6}" type="pres">
      <dgm:prSet presAssocID="{D490E1F3-7877-423B-8FCF-71DAD6F26357}" presName="sibTrans" presStyleCnt="0"/>
      <dgm:spPr/>
    </dgm:pt>
    <dgm:pt modelId="{E6DB27B0-5F29-4615-941A-0E627B909784}" type="pres">
      <dgm:prSet presAssocID="{3E7C4F4F-EC44-47C2-93B4-3540E11E6315}" presName="node" presStyleLbl="node1" presStyleIdx="9" presStyleCnt="13">
        <dgm:presLayoutVars>
          <dgm:bulletEnabled val="1"/>
        </dgm:presLayoutVars>
      </dgm:prSet>
      <dgm:spPr/>
    </dgm:pt>
    <dgm:pt modelId="{7208A9D5-1135-4E57-8A44-125774271CF5}" type="pres">
      <dgm:prSet presAssocID="{D8EBA878-FA8E-4235-8A97-0D0F280C9352}" presName="sibTrans" presStyleCnt="0"/>
      <dgm:spPr/>
    </dgm:pt>
    <dgm:pt modelId="{3ED02CFD-E522-4494-A76E-CEE4A23D4DDF}" type="pres">
      <dgm:prSet presAssocID="{35005896-F19B-452D-BBB7-F14C18A12FE8}" presName="node" presStyleLbl="node1" presStyleIdx="10" presStyleCnt="13">
        <dgm:presLayoutVars>
          <dgm:bulletEnabled val="1"/>
        </dgm:presLayoutVars>
      </dgm:prSet>
      <dgm:spPr/>
    </dgm:pt>
    <dgm:pt modelId="{1455715F-9EA6-4006-8654-D26D67730B7E}" type="pres">
      <dgm:prSet presAssocID="{738BA708-4618-4FA6-B211-89C1B2B17EB5}" presName="sibTrans" presStyleCnt="0"/>
      <dgm:spPr/>
    </dgm:pt>
    <dgm:pt modelId="{A632F97B-3120-433F-A7C8-5C177F4A5E3B}" type="pres">
      <dgm:prSet presAssocID="{FD7B0979-EE13-471F-ADDC-94A2D763C8E6}" presName="node" presStyleLbl="node1" presStyleIdx="11" presStyleCnt="13">
        <dgm:presLayoutVars>
          <dgm:bulletEnabled val="1"/>
        </dgm:presLayoutVars>
      </dgm:prSet>
      <dgm:spPr/>
    </dgm:pt>
    <dgm:pt modelId="{C84C5F20-D76F-4CFC-BB12-CE4C9E144B84}" type="pres">
      <dgm:prSet presAssocID="{E1AF9592-D621-4CC8-98AA-BD2719C31C00}" presName="sibTrans" presStyleCnt="0"/>
      <dgm:spPr/>
    </dgm:pt>
    <dgm:pt modelId="{E5123C64-B5F5-43E9-B747-E76EF665E9FB}" type="pres">
      <dgm:prSet presAssocID="{84BC6C04-5659-43CD-93F9-68EF92852EA9}" presName="node" presStyleLbl="node1" presStyleIdx="12" presStyleCnt="13">
        <dgm:presLayoutVars>
          <dgm:bulletEnabled val="1"/>
        </dgm:presLayoutVars>
      </dgm:prSet>
      <dgm:spPr/>
    </dgm:pt>
  </dgm:ptLst>
  <dgm:cxnLst>
    <dgm:cxn modelId="{A392690F-27C1-4E7F-9E6D-DC9828BD6140}" srcId="{A7BBEEE9-0B02-425F-9A89-E346651D5992}" destId="{3E7C4F4F-EC44-47C2-93B4-3540E11E6315}" srcOrd="9" destOrd="0" parTransId="{FB3E8392-D084-4863-9E26-7A184F487273}" sibTransId="{D8EBA878-FA8E-4235-8A97-0D0F280C9352}"/>
    <dgm:cxn modelId="{9E915A0F-927E-4FCB-B9E2-AFE6AD57F219}" srcId="{A7BBEEE9-0B02-425F-9A89-E346651D5992}" destId="{17DAC956-16EC-4192-8E8B-1FC464A46947}" srcOrd="4" destOrd="0" parTransId="{B1F293D0-05B5-4716-9CAD-85E48E944F42}" sibTransId="{0AB04D98-E7FE-436C-9558-6B4E5ECF7BAB}"/>
    <dgm:cxn modelId="{ECF3761D-84F5-4AFF-810D-24DE666C17D0}" srcId="{A7BBEEE9-0B02-425F-9A89-E346651D5992}" destId="{5A9C320A-1D66-428E-B2C9-095F2674C3B0}" srcOrd="2" destOrd="0" parTransId="{17E402B0-81FC-4C9F-856B-EB37D23E049A}" sibTransId="{78F495DC-9079-4C41-8F33-4A56E70AA11B}"/>
    <dgm:cxn modelId="{17386420-8CF6-4ACE-831B-3126A3336E68}" srcId="{A7BBEEE9-0B02-425F-9A89-E346651D5992}" destId="{03C16584-6833-471B-9BB8-87E76D402D87}" srcOrd="8" destOrd="0" parTransId="{926FF954-6DCE-4329-8DCE-8124787D36AF}" sibTransId="{D490E1F3-7877-423B-8FCF-71DAD6F26357}"/>
    <dgm:cxn modelId="{50601823-6BBF-41CE-8738-D22A01B245FC}" type="presOf" srcId="{081EE06B-8764-4BA3-9D85-2C1A5760E6B6}" destId="{85CF3777-DEFC-4D15-80AC-043889275D2B}" srcOrd="0" destOrd="0" presId="urn:microsoft.com/office/officeart/2005/8/layout/default"/>
    <dgm:cxn modelId="{B44FD225-9A07-4CD5-A6D7-87A5C11FB0D1}" type="presOf" srcId="{A7BBEEE9-0B02-425F-9A89-E346651D5992}" destId="{7BCCF2B1-F2AB-4052-8A37-6812A3AB668C}" srcOrd="0" destOrd="0" presId="urn:microsoft.com/office/officeart/2005/8/layout/default"/>
    <dgm:cxn modelId="{CF62F02C-8DD8-4F3B-9A14-066E572D3129}" srcId="{A7BBEEE9-0B02-425F-9A89-E346651D5992}" destId="{081EE06B-8764-4BA3-9D85-2C1A5760E6B6}" srcOrd="0" destOrd="0" parTransId="{1C4CC609-88E3-4220-BD63-DED9E5E8B662}" sibTransId="{4B4D9478-1B56-4057-8285-41983BD4695B}"/>
    <dgm:cxn modelId="{D9E8D934-F63B-46A3-8B76-C0DA45D8BEF6}" type="presOf" srcId="{714E1DF4-871D-4D42-A90D-7D265B1BE66F}" destId="{44AA0AEC-3F41-4161-81CE-E93CCEDAD5CD}" srcOrd="0" destOrd="0" presId="urn:microsoft.com/office/officeart/2005/8/layout/default"/>
    <dgm:cxn modelId="{D2C9615D-C3A0-4015-B5A4-3938EBD4AA89}" type="presOf" srcId="{68161A01-D9C1-4792-92BE-888656D3DB68}" destId="{B09001E7-59ED-4265-827C-8D110DC67FFC}" srcOrd="0" destOrd="0" presId="urn:microsoft.com/office/officeart/2005/8/layout/default"/>
    <dgm:cxn modelId="{9B790360-5F88-4642-8DF0-58E1C72E407D}" srcId="{A7BBEEE9-0B02-425F-9A89-E346651D5992}" destId="{714E1DF4-871D-4D42-A90D-7D265B1BE66F}" srcOrd="5" destOrd="0" parTransId="{D5263DA4-8611-4014-BD64-A4D75A41E842}" sibTransId="{72353009-3CE3-4E3C-9E13-AE78A968102F}"/>
    <dgm:cxn modelId="{E63F6B77-19FB-4BE5-9DEB-82592797A804}" type="presOf" srcId="{17DAC956-16EC-4192-8E8B-1FC464A46947}" destId="{9A0424BB-69C2-4B92-BC32-8DD2CE5B0E91}" srcOrd="0" destOrd="0" presId="urn:microsoft.com/office/officeart/2005/8/layout/default"/>
    <dgm:cxn modelId="{06B38659-E3F6-4CFE-8227-B58827397000}" srcId="{A7BBEEE9-0B02-425F-9A89-E346651D5992}" destId="{5B0978CA-5E67-4270-826F-EC37730C27E9}" srcOrd="7" destOrd="0" parTransId="{81548DA3-72B9-4FCF-B09D-8B8B237C0676}" sibTransId="{9370472B-D98B-4F74-B5B6-4392350D042C}"/>
    <dgm:cxn modelId="{CBE1397A-A0E4-488E-BF2D-F3BC4A5C8EB5}" srcId="{A7BBEEE9-0B02-425F-9A89-E346651D5992}" destId="{FD7B0979-EE13-471F-ADDC-94A2D763C8E6}" srcOrd="11" destOrd="0" parTransId="{CFFA7761-1C19-4C2D-AE4F-B006D8D92C40}" sibTransId="{E1AF9592-D621-4CC8-98AA-BD2719C31C00}"/>
    <dgm:cxn modelId="{8BA4605A-C995-4D04-84F2-8CA69E6681A2}" srcId="{A7BBEEE9-0B02-425F-9A89-E346651D5992}" destId="{84BC6C04-5659-43CD-93F9-68EF92852EA9}" srcOrd="12" destOrd="0" parTransId="{F62E3081-6533-41A9-9DEF-71211D5F654B}" sibTransId="{3B547F69-54C8-415D-A954-4A041FCC0253}"/>
    <dgm:cxn modelId="{2DB3957D-ACF3-4822-8AF3-6784E387CED5}" type="presOf" srcId="{35005896-F19B-452D-BBB7-F14C18A12FE8}" destId="{3ED02CFD-E522-4494-A76E-CEE4A23D4DDF}" srcOrd="0" destOrd="0" presId="urn:microsoft.com/office/officeart/2005/8/layout/default"/>
    <dgm:cxn modelId="{5F2C377E-25AC-4F88-B9BF-053C0519C5DB}" type="presOf" srcId="{5A9C320A-1D66-428E-B2C9-095F2674C3B0}" destId="{9C1DC85C-AD21-4DAC-BF01-086E2FC8555E}" srcOrd="0" destOrd="0" presId="urn:microsoft.com/office/officeart/2005/8/layout/default"/>
    <dgm:cxn modelId="{8725FF7E-566E-4F25-B685-7812D86A5C9B}" srcId="{A7BBEEE9-0B02-425F-9A89-E346651D5992}" destId="{68161A01-D9C1-4792-92BE-888656D3DB68}" srcOrd="3" destOrd="0" parTransId="{FA4F8BFB-91D0-45D7-9647-65031345A0A7}" sibTransId="{1B9274CD-F839-4C35-B818-EEB5544F8433}"/>
    <dgm:cxn modelId="{FAB86182-973D-4A84-A166-D2AE5C2D324F}" type="presOf" srcId="{84BC6C04-5659-43CD-93F9-68EF92852EA9}" destId="{E5123C64-B5F5-43E9-B747-E76EF665E9FB}" srcOrd="0" destOrd="0" presId="urn:microsoft.com/office/officeart/2005/8/layout/default"/>
    <dgm:cxn modelId="{DD27E096-48DB-465D-B209-B13E0AECE80E}" type="presOf" srcId="{FD7B0979-EE13-471F-ADDC-94A2D763C8E6}" destId="{A632F97B-3120-433F-A7C8-5C177F4A5E3B}" srcOrd="0" destOrd="0" presId="urn:microsoft.com/office/officeart/2005/8/layout/default"/>
    <dgm:cxn modelId="{9EC9179A-5BBC-4BF9-AC98-31C1892A9C12}" srcId="{A7BBEEE9-0B02-425F-9A89-E346651D5992}" destId="{9EBFDCA9-5B73-4701-BD6D-ABD7E887CD12}" srcOrd="1" destOrd="0" parTransId="{4BCFCDA8-9427-4EB5-BE47-FBFD36A8A45B}" sibTransId="{F9F24AE3-E0A9-458E-9D11-0933A6C46410}"/>
    <dgm:cxn modelId="{7C33B1A4-B73C-4FC6-85A2-A68E4B555534}" type="presOf" srcId="{03C16584-6833-471B-9BB8-87E76D402D87}" destId="{BC6EF572-13E4-49F0-8E8A-75BB8DDDC29C}" srcOrd="0" destOrd="0" presId="urn:microsoft.com/office/officeart/2005/8/layout/default"/>
    <dgm:cxn modelId="{6D4D13B3-0189-4B51-886E-67A9E6AAAA45}" type="presOf" srcId="{5B0978CA-5E67-4270-826F-EC37730C27E9}" destId="{4C66D0F3-C156-44C9-9032-461896BED0EB}" srcOrd="0" destOrd="0" presId="urn:microsoft.com/office/officeart/2005/8/layout/default"/>
    <dgm:cxn modelId="{B91571B4-F45D-40CB-B26D-745E11284914}" type="presOf" srcId="{3E7C4F4F-EC44-47C2-93B4-3540E11E6315}" destId="{E6DB27B0-5F29-4615-941A-0E627B909784}" srcOrd="0" destOrd="0" presId="urn:microsoft.com/office/officeart/2005/8/layout/default"/>
    <dgm:cxn modelId="{E781B7B8-3B3D-4D47-ABA3-5B98DDD9ACB4}" srcId="{A7BBEEE9-0B02-425F-9A89-E346651D5992}" destId="{35005896-F19B-452D-BBB7-F14C18A12FE8}" srcOrd="10" destOrd="0" parTransId="{C29D19FE-5FE9-4190-AC6A-AF68E01F2D85}" sibTransId="{738BA708-4618-4FA6-B211-89C1B2B17EB5}"/>
    <dgm:cxn modelId="{E29768D2-6FB7-4FF2-8079-74A7BC9A8B9C}" type="presOf" srcId="{9EBFDCA9-5B73-4701-BD6D-ABD7E887CD12}" destId="{1591BDC5-1C82-4408-B08B-A235BF4A9747}" srcOrd="0" destOrd="0" presId="urn:microsoft.com/office/officeart/2005/8/layout/default"/>
    <dgm:cxn modelId="{776342D8-EE83-42E6-BB34-39726DC0CA3A}" srcId="{A7BBEEE9-0B02-425F-9A89-E346651D5992}" destId="{320DF22B-9CCE-4615-8083-9A4F7A44DBA6}" srcOrd="6" destOrd="0" parTransId="{E84C8E35-3C80-441A-BFD0-AC0E3589906C}" sibTransId="{A9781E08-A692-4C5D-8907-AC1B805D6545}"/>
    <dgm:cxn modelId="{BDD9B4FD-D8CB-4642-91A9-C6725646757E}" type="presOf" srcId="{320DF22B-9CCE-4615-8083-9A4F7A44DBA6}" destId="{DBDDC446-364A-4764-8528-CC96ECE2E6DB}" srcOrd="0" destOrd="0" presId="urn:microsoft.com/office/officeart/2005/8/layout/default"/>
    <dgm:cxn modelId="{97F00C84-57C2-4D60-96A5-5B63EC5BF1AC}" type="presParOf" srcId="{7BCCF2B1-F2AB-4052-8A37-6812A3AB668C}" destId="{85CF3777-DEFC-4D15-80AC-043889275D2B}" srcOrd="0" destOrd="0" presId="urn:microsoft.com/office/officeart/2005/8/layout/default"/>
    <dgm:cxn modelId="{8DA4B696-307F-4065-898B-438D36EDB006}" type="presParOf" srcId="{7BCCF2B1-F2AB-4052-8A37-6812A3AB668C}" destId="{04081241-13B3-413E-98DC-E35C084E10F3}" srcOrd="1" destOrd="0" presId="urn:microsoft.com/office/officeart/2005/8/layout/default"/>
    <dgm:cxn modelId="{FF45EA40-984D-4815-AFDE-724CC27A09A9}" type="presParOf" srcId="{7BCCF2B1-F2AB-4052-8A37-6812A3AB668C}" destId="{1591BDC5-1C82-4408-B08B-A235BF4A9747}" srcOrd="2" destOrd="0" presId="urn:microsoft.com/office/officeart/2005/8/layout/default"/>
    <dgm:cxn modelId="{B2E1B393-5FF9-48AB-8E43-B92F005D7EA9}" type="presParOf" srcId="{7BCCF2B1-F2AB-4052-8A37-6812A3AB668C}" destId="{1B4751EB-2565-4CF7-92E9-DA6CA426151E}" srcOrd="3" destOrd="0" presId="urn:microsoft.com/office/officeart/2005/8/layout/default"/>
    <dgm:cxn modelId="{B2602AEB-3B85-40C3-A36E-B55F6A97B402}" type="presParOf" srcId="{7BCCF2B1-F2AB-4052-8A37-6812A3AB668C}" destId="{9C1DC85C-AD21-4DAC-BF01-086E2FC8555E}" srcOrd="4" destOrd="0" presId="urn:microsoft.com/office/officeart/2005/8/layout/default"/>
    <dgm:cxn modelId="{F33BA0C2-2760-4E24-9220-7C5E4B4A8263}" type="presParOf" srcId="{7BCCF2B1-F2AB-4052-8A37-6812A3AB668C}" destId="{8BFE12FA-7B6A-46DC-AEC2-4D7633CB7CFD}" srcOrd="5" destOrd="0" presId="urn:microsoft.com/office/officeart/2005/8/layout/default"/>
    <dgm:cxn modelId="{C4959C4D-5721-45E7-B747-8EB139ACCB45}" type="presParOf" srcId="{7BCCF2B1-F2AB-4052-8A37-6812A3AB668C}" destId="{B09001E7-59ED-4265-827C-8D110DC67FFC}" srcOrd="6" destOrd="0" presId="urn:microsoft.com/office/officeart/2005/8/layout/default"/>
    <dgm:cxn modelId="{CE70F906-E0EC-4801-8106-F9428B4157CA}" type="presParOf" srcId="{7BCCF2B1-F2AB-4052-8A37-6812A3AB668C}" destId="{0A347674-DCCC-49A4-81F4-A59FBFDBE714}" srcOrd="7" destOrd="0" presId="urn:microsoft.com/office/officeart/2005/8/layout/default"/>
    <dgm:cxn modelId="{F145496C-D9DF-4386-872C-45C8E70FEF74}" type="presParOf" srcId="{7BCCF2B1-F2AB-4052-8A37-6812A3AB668C}" destId="{9A0424BB-69C2-4B92-BC32-8DD2CE5B0E91}" srcOrd="8" destOrd="0" presId="urn:microsoft.com/office/officeart/2005/8/layout/default"/>
    <dgm:cxn modelId="{7438CA31-D72F-48E8-907E-E0F88DCF5E05}" type="presParOf" srcId="{7BCCF2B1-F2AB-4052-8A37-6812A3AB668C}" destId="{12630E52-490D-4F1D-B378-9F1D23BC9FB9}" srcOrd="9" destOrd="0" presId="urn:microsoft.com/office/officeart/2005/8/layout/default"/>
    <dgm:cxn modelId="{6811DBE9-779B-4E02-84E6-7ABD6068DCA5}" type="presParOf" srcId="{7BCCF2B1-F2AB-4052-8A37-6812A3AB668C}" destId="{44AA0AEC-3F41-4161-81CE-E93CCEDAD5CD}" srcOrd="10" destOrd="0" presId="urn:microsoft.com/office/officeart/2005/8/layout/default"/>
    <dgm:cxn modelId="{BAAF5BB0-F429-4469-BCF7-2B395099CD57}" type="presParOf" srcId="{7BCCF2B1-F2AB-4052-8A37-6812A3AB668C}" destId="{DD067B2D-3451-40A6-9C0B-A602AD40BD40}" srcOrd="11" destOrd="0" presId="urn:microsoft.com/office/officeart/2005/8/layout/default"/>
    <dgm:cxn modelId="{77D63C46-73E8-487D-87CA-0A3E3BC3D97B}" type="presParOf" srcId="{7BCCF2B1-F2AB-4052-8A37-6812A3AB668C}" destId="{DBDDC446-364A-4764-8528-CC96ECE2E6DB}" srcOrd="12" destOrd="0" presId="urn:microsoft.com/office/officeart/2005/8/layout/default"/>
    <dgm:cxn modelId="{D8D7C40F-4157-4892-84C8-1D4693619EE5}" type="presParOf" srcId="{7BCCF2B1-F2AB-4052-8A37-6812A3AB668C}" destId="{24D1F54A-5F94-4C11-BCE6-43F266EB8FA1}" srcOrd="13" destOrd="0" presId="urn:microsoft.com/office/officeart/2005/8/layout/default"/>
    <dgm:cxn modelId="{A7DAD4AE-1275-4C38-AE44-688845F390F1}" type="presParOf" srcId="{7BCCF2B1-F2AB-4052-8A37-6812A3AB668C}" destId="{4C66D0F3-C156-44C9-9032-461896BED0EB}" srcOrd="14" destOrd="0" presId="urn:microsoft.com/office/officeart/2005/8/layout/default"/>
    <dgm:cxn modelId="{94BC737A-DBA7-4DB7-8BBF-31A39C40F66F}" type="presParOf" srcId="{7BCCF2B1-F2AB-4052-8A37-6812A3AB668C}" destId="{B3D20F14-BA19-4192-AB9A-1DF6B7F2E461}" srcOrd="15" destOrd="0" presId="urn:microsoft.com/office/officeart/2005/8/layout/default"/>
    <dgm:cxn modelId="{95BD2D46-4547-46A7-996E-1D9D4DDAFB46}" type="presParOf" srcId="{7BCCF2B1-F2AB-4052-8A37-6812A3AB668C}" destId="{BC6EF572-13E4-49F0-8E8A-75BB8DDDC29C}" srcOrd="16" destOrd="0" presId="urn:microsoft.com/office/officeart/2005/8/layout/default"/>
    <dgm:cxn modelId="{750320BE-75E1-472F-9462-7D67A6AC14F4}" type="presParOf" srcId="{7BCCF2B1-F2AB-4052-8A37-6812A3AB668C}" destId="{F3D39C3A-13B1-4F39-9133-D9E6FF5C5DF6}" srcOrd="17" destOrd="0" presId="urn:microsoft.com/office/officeart/2005/8/layout/default"/>
    <dgm:cxn modelId="{D62BFF07-E53C-4E74-80C1-DAA0E75B7F5C}" type="presParOf" srcId="{7BCCF2B1-F2AB-4052-8A37-6812A3AB668C}" destId="{E6DB27B0-5F29-4615-941A-0E627B909784}" srcOrd="18" destOrd="0" presId="urn:microsoft.com/office/officeart/2005/8/layout/default"/>
    <dgm:cxn modelId="{453BE096-813E-4AA3-964B-805D92BCF70B}" type="presParOf" srcId="{7BCCF2B1-F2AB-4052-8A37-6812A3AB668C}" destId="{7208A9D5-1135-4E57-8A44-125774271CF5}" srcOrd="19" destOrd="0" presId="urn:microsoft.com/office/officeart/2005/8/layout/default"/>
    <dgm:cxn modelId="{2D36E718-E6A3-433B-89C9-0F545075156A}" type="presParOf" srcId="{7BCCF2B1-F2AB-4052-8A37-6812A3AB668C}" destId="{3ED02CFD-E522-4494-A76E-CEE4A23D4DDF}" srcOrd="20" destOrd="0" presId="urn:microsoft.com/office/officeart/2005/8/layout/default"/>
    <dgm:cxn modelId="{AE03BB50-34A6-45C2-9686-21841EFC6C1A}" type="presParOf" srcId="{7BCCF2B1-F2AB-4052-8A37-6812A3AB668C}" destId="{1455715F-9EA6-4006-8654-D26D67730B7E}" srcOrd="21" destOrd="0" presId="urn:microsoft.com/office/officeart/2005/8/layout/default"/>
    <dgm:cxn modelId="{99104B9D-F7AB-45C9-8216-D38545FD2FA6}" type="presParOf" srcId="{7BCCF2B1-F2AB-4052-8A37-6812A3AB668C}" destId="{A632F97B-3120-433F-A7C8-5C177F4A5E3B}" srcOrd="22" destOrd="0" presId="urn:microsoft.com/office/officeart/2005/8/layout/default"/>
    <dgm:cxn modelId="{02E195B6-4E1F-41CA-854C-616D934D5D83}" type="presParOf" srcId="{7BCCF2B1-F2AB-4052-8A37-6812A3AB668C}" destId="{C84C5F20-D76F-4CFC-BB12-CE4C9E144B84}" srcOrd="23" destOrd="0" presId="urn:microsoft.com/office/officeart/2005/8/layout/default"/>
    <dgm:cxn modelId="{DE97173C-F010-473D-B88D-B74AF14A5144}" type="presParOf" srcId="{7BCCF2B1-F2AB-4052-8A37-6812A3AB668C}" destId="{E5123C64-B5F5-43E9-B747-E76EF665E9FB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7A045D6-4B80-42DE-B4BE-9F83417E386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2F9D05-9F0C-41B9-A4FE-3824DBC190AD}">
      <dgm:prSet/>
      <dgm:spPr/>
      <dgm:t>
        <a:bodyPr/>
        <a:lstStyle/>
        <a:p>
          <a:r>
            <a:rPr lang="en-US"/>
            <a:t>How do you respond to the individual?</a:t>
          </a:r>
        </a:p>
      </dgm:t>
    </dgm:pt>
    <dgm:pt modelId="{593BF40E-DD30-4865-99FF-EEADEBCBB55B}" type="parTrans" cxnId="{B22A7590-EAF8-472E-A8A6-4F3BDEB3B360}">
      <dgm:prSet/>
      <dgm:spPr/>
      <dgm:t>
        <a:bodyPr/>
        <a:lstStyle/>
        <a:p>
          <a:endParaRPr lang="en-US"/>
        </a:p>
      </dgm:t>
    </dgm:pt>
    <dgm:pt modelId="{B50BE4C0-0EC0-4248-BAF1-E0134A0A0994}" type="sibTrans" cxnId="{B22A7590-EAF8-472E-A8A6-4F3BDEB3B360}">
      <dgm:prSet/>
      <dgm:spPr/>
      <dgm:t>
        <a:bodyPr/>
        <a:lstStyle/>
        <a:p>
          <a:endParaRPr lang="en-US"/>
        </a:p>
      </dgm:t>
    </dgm:pt>
    <dgm:pt modelId="{C75B676E-1134-4C26-B69C-56653E8ABBAC}">
      <dgm:prSet/>
      <dgm:spPr/>
      <dgm:t>
        <a:bodyPr/>
        <a:lstStyle/>
        <a:p>
          <a:r>
            <a:rPr lang="en-US"/>
            <a:t>Do we lead the investigation?</a:t>
          </a:r>
        </a:p>
      </dgm:t>
    </dgm:pt>
    <dgm:pt modelId="{E37E098C-6EAD-4B9B-871C-BD07B91C5F64}" type="parTrans" cxnId="{CF705550-F6F9-40BC-AAEC-DB0F65206D92}">
      <dgm:prSet/>
      <dgm:spPr/>
      <dgm:t>
        <a:bodyPr/>
        <a:lstStyle/>
        <a:p>
          <a:endParaRPr lang="en-US"/>
        </a:p>
      </dgm:t>
    </dgm:pt>
    <dgm:pt modelId="{963ED9C7-C450-47DF-92E1-FCD69907C547}" type="sibTrans" cxnId="{CF705550-F6F9-40BC-AAEC-DB0F65206D92}">
      <dgm:prSet/>
      <dgm:spPr/>
      <dgm:t>
        <a:bodyPr/>
        <a:lstStyle/>
        <a:p>
          <a:endParaRPr lang="en-US"/>
        </a:p>
      </dgm:t>
    </dgm:pt>
    <dgm:pt modelId="{A372CF10-F95E-4782-96A4-2B6C5932C9DE}">
      <dgm:prSet/>
      <dgm:spPr/>
      <dgm:t>
        <a:bodyPr/>
        <a:lstStyle/>
        <a:p>
          <a:r>
            <a:rPr lang="en-US"/>
            <a:t>Do we report?</a:t>
          </a:r>
        </a:p>
      </dgm:t>
    </dgm:pt>
    <dgm:pt modelId="{C5A07671-9B8E-4572-A534-EF60D0AB311D}" type="parTrans" cxnId="{50342A7D-818C-4A16-AC77-596228C18F45}">
      <dgm:prSet/>
      <dgm:spPr/>
      <dgm:t>
        <a:bodyPr/>
        <a:lstStyle/>
        <a:p>
          <a:endParaRPr lang="en-US"/>
        </a:p>
      </dgm:t>
    </dgm:pt>
    <dgm:pt modelId="{3585589C-B953-46BF-823D-6221BDDC0137}" type="sibTrans" cxnId="{50342A7D-818C-4A16-AC77-596228C18F45}">
      <dgm:prSet/>
      <dgm:spPr/>
      <dgm:t>
        <a:bodyPr/>
        <a:lstStyle/>
        <a:p>
          <a:endParaRPr lang="en-US"/>
        </a:p>
      </dgm:t>
    </dgm:pt>
    <dgm:pt modelId="{D2B4D877-3D04-424B-9243-DD0C8A9C3563}">
      <dgm:prSet/>
      <dgm:spPr/>
      <dgm:t>
        <a:bodyPr/>
        <a:lstStyle/>
        <a:p>
          <a:r>
            <a:rPr lang="en-US"/>
            <a:t>Who do we report to?</a:t>
          </a:r>
        </a:p>
      </dgm:t>
    </dgm:pt>
    <dgm:pt modelId="{F6341770-FA5C-45A2-8492-D1E9037881B0}" type="parTrans" cxnId="{6E774DE0-38B6-4D6B-A3F7-B03188CDDC66}">
      <dgm:prSet/>
      <dgm:spPr/>
      <dgm:t>
        <a:bodyPr/>
        <a:lstStyle/>
        <a:p>
          <a:endParaRPr lang="en-US"/>
        </a:p>
      </dgm:t>
    </dgm:pt>
    <dgm:pt modelId="{691F649C-D126-4E26-835E-675A323FC0D7}" type="sibTrans" cxnId="{6E774DE0-38B6-4D6B-A3F7-B03188CDDC66}">
      <dgm:prSet/>
      <dgm:spPr/>
      <dgm:t>
        <a:bodyPr/>
        <a:lstStyle/>
        <a:p>
          <a:endParaRPr lang="en-US"/>
        </a:p>
      </dgm:t>
    </dgm:pt>
    <dgm:pt modelId="{770AE3AE-ED1A-476F-BF02-1AE5BAA59C73}">
      <dgm:prSet/>
      <dgm:spPr/>
      <dgm:t>
        <a:bodyPr/>
        <a:lstStyle/>
        <a:p>
          <a:r>
            <a:rPr lang="en-US"/>
            <a:t>Recognise, Respond, Report, Record and Refer</a:t>
          </a:r>
        </a:p>
      </dgm:t>
    </dgm:pt>
    <dgm:pt modelId="{870E2E68-32EE-4DF4-A24F-0675D8C7AC71}" type="parTrans" cxnId="{7ECD2F1F-6CE3-4F4F-838F-4CF164CEABC1}">
      <dgm:prSet/>
      <dgm:spPr/>
      <dgm:t>
        <a:bodyPr/>
        <a:lstStyle/>
        <a:p>
          <a:endParaRPr lang="en-US"/>
        </a:p>
      </dgm:t>
    </dgm:pt>
    <dgm:pt modelId="{70C66B12-77EB-4AF7-9024-2F62FACA67CB}" type="sibTrans" cxnId="{7ECD2F1F-6CE3-4F4F-838F-4CF164CEABC1}">
      <dgm:prSet/>
      <dgm:spPr/>
      <dgm:t>
        <a:bodyPr/>
        <a:lstStyle/>
        <a:p>
          <a:endParaRPr lang="en-US"/>
        </a:p>
      </dgm:t>
    </dgm:pt>
    <dgm:pt modelId="{55471ECB-34B0-42FD-8AC3-26658C46E94E}" type="pres">
      <dgm:prSet presAssocID="{47A045D6-4B80-42DE-B4BE-9F83417E3863}" presName="linear" presStyleCnt="0">
        <dgm:presLayoutVars>
          <dgm:animLvl val="lvl"/>
          <dgm:resizeHandles val="exact"/>
        </dgm:presLayoutVars>
      </dgm:prSet>
      <dgm:spPr/>
    </dgm:pt>
    <dgm:pt modelId="{C978E359-C3F1-4B4E-BFDC-77E5DCB595DF}" type="pres">
      <dgm:prSet presAssocID="{C42F9D05-9F0C-41B9-A4FE-3824DBC190A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C964B37-7973-4E68-A043-957C9C1ECBAA}" type="pres">
      <dgm:prSet presAssocID="{B50BE4C0-0EC0-4248-BAF1-E0134A0A0994}" presName="spacer" presStyleCnt="0"/>
      <dgm:spPr/>
    </dgm:pt>
    <dgm:pt modelId="{9FA27D55-24DC-4CDB-8E54-A352D43F12E8}" type="pres">
      <dgm:prSet presAssocID="{C75B676E-1134-4C26-B69C-56653E8ABBA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FE0A630-C59D-4D38-A2D0-CC524E31E164}" type="pres">
      <dgm:prSet presAssocID="{963ED9C7-C450-47DF-92E1-FCD69907C547}" presName="spacer" presStyleCnt="0"/>
      <dgm:spPr/>
    </dgm:pt>
    <dgm:pt modelId="{4A5B1C29-C28F-41E3-A4A6-22969F5B479F}" type="pres">
      <dgm:prSet presAssocID="{A372CF10-F95E-4782-96A4-2B6C5932C9D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0CC6ACE-1E06-44B8-8F29-70EE4766EA1E}" type="pres">
      <dgm:prSet presAssocID="{3585589C-B953-46BF-823D-6221BDDC0137}" presName="spacer" presStyleCnt="0"/>
      <dgm:spPr/>
    </dgm:pt>
    <dgm:pt modelId="{F28EBC7A-F2A4-4105-8BA0-B32058DFFE6C}" type="pres">
      <dgm:prSet presAssocID="{D2B4D877-3D04-424B-9243-DD0C8A9C356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C330A66-B783-4734-B862-C2CEE38D96B5}" type="pres">
      <dgm:prSet presAssocID="{691F649C-D126-4E26-835E-675A323FC0D7}" presName="spacer" presStyleCnt="0"/>
      <dgm:spPr/>
    </dgm:pt>
    <dgm:pt modelId="{9BDF2E5F-3D3E-4BAA-812B-4787A7295BB9}" type="pres">
      <dgm:prSet presAssocID="{770AE3AE-ED1A-476F-BF02-1AE5BAA59C7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03AE112-8D85-4240-985D-CAED05803EF9}" type="presOf" srcId="{47A045D6-4B80-42DE-B4BE-9F83417E3863}" destId="{55471ECB-34B0-42FD-8AC3-26658C46E94E}" srcOrd="0" destOrd="0" presId="urn:microsoft.com/office/officeart/2005/8/layout/vList2"/>
    <dgm:cxn modelId="{7ECD2F1F-6CE3-4F4F-838F-4CF164CEABC1}" srcId="{47A045D6-4B80-42DE-B4BE-9F83417E3863}" destId="{770AE3AE-ED1A-476F-BF02-1AE5BAA59C73}" srcOrd="4" destOrd="0" parTransId="{870E2E68-32EE-4DF4-A24F-0675D8C7AC71}" sibTransId="{70C66B12-77EB-4AF7-9024-2F62FACA67CB}"/>
    <dgm:cxn modelId="{CF705550-F6F9-40BC-AAEC-DB0F65206D92}" srcId="{47A045D6-4B80-42DE-B4BE-9F83417E3863}" destId="{C75B676E-1134-4C26-B69C-56653E8ABBAC}" srcOrd="1" destOrd="0" parTransId="{E37E098C-6EAD-4B9B-871C-BD07B91C5F64}" sibTransId="{963ED9C7-C450-47DF-92E1-FCD69907C547}"/>
    <dgm:cxn modelId="{C3247478-D72A-4862-8F43-EF2B8769F010}" type="presOf" srcId="{C75B676E-1134-4C26-B69C-56653E8ABBAC}" destId="{9FA27D55-24DC-4CDB-8E54-A352D43F12E8}" srcOrd="0" destOrd="0" presId="urn:microsoft.com/office/officeart/2005/8/layout/vList2"/>
    <dgm:cxn modelId="{50342A7D-818C-4A16-AC77-596228C18F45}" srcId="{47A045D6-4B80-42DE-B4BE-9F83417E3863}" destId="{A372CF10-F95E-4782-96A4-2B6C5932C9DE}" srcOrd="2" destOrd="0" parTransId="{C5A07671-9B8E-4572-A534-EF60D0AB311D}" sibTransId="{3585589C-B953-46BF-823D-6221BDDC0137}"/>
    <dgm:cxn modelId="{1779398F-DE85-467B-9EAD-5AA264E9D29C}" type="presOf" srcId="{C42F9D05-9F0C-41B9-A4FE-3824DBC190AD}" destId="{C978E359-C3F1-4B4E-BFDC-77E5DCB595DF}" srcOrd="0" destOrd="0" presId="urn:microsoft.com/office/officeart/2005/8/layout/vList2"/>
    <dgm:cxn modelId="{16F95D8F-26E4-4BF1-8B71-84EC119E2A8E}" type="presOf" srcId="{A372CF10-F95E-4782-96A4-2B6C5932C9DE}" destId="{4A5B1C29-C28F-41E3-A4A6-22969F5B479F}" srcOrd="0" destOrd="0" presId="urn:microsoft.com/office/officeart/2005/8/layout/vList2"/>
    <dgm:cxn modelId="{B22A7590-EAF8-472E-A8A6-4F3BDEB3B360}" srcId="{47A045D6-4B80-42DE-B4BE-9F83417E3863}" destId="{C42F9D05-9F0C-41B9-A4FE-3824DBC190AD}" srcOrd="0" destOrd="0" parTransId="{593BF40E-DD30-4865-99FF-EEADEBCBB55B}" sibTransId="{B50BE4C0-0EC0-4248-BAF1-E0134A0A0994}"/>
    <dgm:cxn modelId="{10FADB91-B3C2-437B-8BDA-A587CFB5C867}" type="presOf" srcId="{D2B4D877-3D04-424B-9243-DD0C8A9C3563}" destId="{F28EBC7A-F2A4-4105-8BA0-B32058DFFE6C}" srcOrd="0" destOrd="0" presId="urn:microsoft.com/office/officeart/2005/8/layout/vList2"/>
    <dgm:cxn modelId="{A63323B6-FE0D-419D-A2AB-E658B126DDC9}" type="presOf" srcId="{770AE3AE-ED1A-476F-BF02-1AE5BAA59C73}" destId="{9BDF2E5F-3D3E-4BAA-812B-4787A7295BB9}" srcOrd="0" destOrd="0" presId="urn:microsoft.com/office/officeart/2005/8/layout/vList2"/>
    <dgm:cxn modelId="{6E774DE0-38B6-4D6B-A3F7-B03188CDDC66}" srcId="{47A045D6-4B80-42DE-B4BE-9F83417E3863}" destId="{D2B4D877-3D04-424B-9243-DD0C8A9C3563}" srcOrd="3" destOrd="0" parTransId="{F6341770-FA5C-45A2-8492-D1E9037881B0}" sibTransId="{691F649C-D126-4E26-835E-675A323FC0D7}"/>
    <dgm:cxn modelId="{19391F65-835A-4AA1-8C1A-1FD6CA626DE6}" type="presParOf" srcId="{55471ECB-34B0-42FD-8AC3-26658C46E94E}" destId="{C978E359-C3F1-4B4E-BFDC-77E5DCB595DF}" srcOrd="0" destOrd="0" presId="urn:microsoft.com/office/officeart/2005/8/layout/vList2"/>
    <dgm:cxn modelId="{6999D306-8967-45DF-9132-871336665B6A}" type="presParOf" srcId="{55471ECB-34B0-42FD-8AC3-26658C46E94E}" destId="{2C964B37-7973-4E68-A043-957C9C1ECBAA}" srcOrd="1" destOrd="0" presId="urn:microsoft.com/office/officeart/2005/8/layout/vList2"/>
    <dgm:cxn modelId="{2BD79284-84E2-467A-AE85-2F4D9CDC1B7D}" type="presParOf" srcId="{55471ECB-34B0-42FD-8AC3-26658C46E94E}" destId="{9FA27D55-24DC-4CDB-8E54-A352D43F12E8}" srcOrd="2" destOrd="0" presId="urn:microsoft.com/office/officeart/2005/8/layout/vList2"/>
    <dgm:cxn modelId="{BD5DBC32-0C18-4D59-941C-57C1822F7837}" type="presParOf" srcId="{55471ECB-34B0-42FD-8AC3-26658C46E94E}" destId="{EFE0A630-C59D-4D38-A2D0-CC524E31E164}" srcOrd="3" destOrd="0" presId="urn:microsoft.com/office/officeart/2005/8/layout/vList2"/>
    <dgm:cxn modelId="{A14C1583-D368-4FF2-86D3-C1C5EA50E521}" type="presParOf" srcId="{55471ECB-34B0-42FD-8AC3-26658C46E94E}" destId="{4A5B1C29-C28F-41E3-A4A6-22969F5B479F}" srcOrd="4" destOrd="0" presId="urn:microsoft.com/office/officeart/2005/8/layout/vList2"/>
    <dgm:cxn modelId="{87A745B6-F2B5-446A-87E1-462BE7E03A83}" type="presParOf" srcId="{55471ECB-34B0-42FD-8AC3-26658C46E94E}" destId="{70CC6ACE-1E06-44B8-8F29-70EE4766EA1E}" srcOrd="5" destOrd="0" presId="urn:microsoft.com/office/officeart/2005/8/layout/vList2"/>
    <dgm:cxn modelId="{C0E36C52-BBFF-4856-A557-27641BBF88AD}" type="presParOf" srcId="{55471ECB-34B0-42FD-8AC3-26658C46E94E}" destId="{F28EBC7A-F2A4-4105-8BA0-B32058DFFE6C}" srcOrd="6" destOrd="0" presId="urn:microsoft.com/office/officeart/2005/8/layout/vList2"/>
    <dgm:cxn modelId="{F18A26EC-6BBF-4C10-A999-350123BA2248}" type="presParOf" srcId="{55471ECB-34B0-42FD-8AC3-26658C46E94E}" destId="{2C330A66-B783-4734-B862-C2CEE38D96B5}" srcOrd="7" destOrd="0" presId="urn:microsoft.com/office/officeart/2005/8/layout/vList2"/>
    <dgm:cxn modelId="{04938C30-1D6F-42DA-8215-7C236E50CEA1}" type="presParOf" srcId="{55471ECB-34B0-42FD-8AC3-26658C46E94E}" destId="{9BDF2E5F-3D3E-4BAA-812B-4787A7295BB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1DB9784-04A9-4D91-9DBE-3C0DFE2A019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D07B63-40D7-4128-9F38-DEA3B56D7375}">
      <dgm:prSet/>
      <dgm:spPr/>
      <dgm:t>
        <a:bodyPr/>
        <a:lstStyle/>
        <a:p>
          <a:r>
            <a:rPr lang="en-US"/>
            <a:t>What needs to be recorded?</a:t>
          </a:r>
        </a:p>
      </dgm:t>
    </dgm:pt>
    <dgm:pt modelId="{39F47AEA-187D-4256-88D6-F3308811F7AF}" type="parTrans" cxnId="{75F8D150-DAAA-4BCE-AEC4-DAA7EAA92F33}">
      <dgm:prSet/>
      <dgm:spPr/>
      <dgm:t>
        <a:bodyPr/>
        <a:lstStyle/>
        <a:p>
          <a:endParaRPr lang="en-US"/>
        </a:p>
      </dgm:t>
    </dgm:pt>
    <dgm:pt modelId="{B426145E-D955-4BC5-A647-9DEF17AC80BB}" type="sibTrans" cxnId="{75F8D150-DAAA-4BCE-AEC4-DAA7EAA92F33}">
      <dgm:prSet/>
      <dgm:spPr/>
      <dgm:t>
        <a:bodyPr/>
        <a:lstStyle/>
        <a:p>
          <a:endParaRPr lang="en-US"/>
        </a:p>
      </dgm:t>
    </dgm:pt>
    <dgm:pt modelId="{EA557ADD-6E70-4AB0-A85C-1D2BCB7D666E}">
      <dgm:prSet/>
      <dgm:spPr/>
      <dgm:t>
        <a:bodyPr/>
        <a:lstStyle/>
        <a:p>
          <a:r>
            <a:rPr lang="en-US"/>
            <a:t>Names</a:t>
          </a:r>
        </a:p>
      </dgm:t>
    </dgm:pt>
    <dgm:pt modelId="{260DDD13-D157-4886-93F2-4C5ADD295921}" type="parTrans" cxnId="{069DC486-89AB-4C8C-8786-D07C29C7C2C9}">
      <dgm:prSet/>
      <dgm:spPr/>
      <dgm:t>
        <a:bodyPr/>
        <a:lstStyle/>
        <a:p>
          <a:endParaRPr lang="en-US"/>
        </a:p>
      </dgm:t>
    </dgm:pt>
    <dgm:pt modelId="{1E49D6ED-5E43-422F-889A-FC82EB344665}" type="sibTrans" cxnId="{069DC486-89AB-4C8C-8786-D07C29C7C2C9}">
      <dgm:prSet/>
      <dgm:spPr/>
      <dgm:t>
        <a:bodyPr/>
        <a:lstStyle/>
        <a:p>
          <a:endParaRPr lang="en-US"/>
        </a:p>
      </dgm:t>
    </dgm:pt>
    <dgm:pt modelId="{A5E52332-68A8-42F4-AF41-E4834E9384C0}">
      <dgm:prSet/>
      <dgm:spPr/>
      <dgm:t>
        <a:bodyPr/>
        <a:lstStyle/>
        <a:p>
          <a:r>
            <a:rPr lang="en-US"/>
            <a:t>Dates and times</a:t>
          </a:r>
        </a:p>
      </dgm:t>
    </dgm:pt>
    <dgm:pt modelId="{7B9CD689-85D6-4706-9965-840C41FF328E}" type="parTrans" cxnId="{5C6B4235-C2D1-4648-8F4C-82DE4C5011A1}">
      <dgm:prSet/>
      <dgm:spPr/>
      <dgm:t>
        <a:bodyPr/>
        <a:lstStyle/>
        <a:p>
          <a:endParaRPr lang="en-US"/>
        </a:p>
      </dgm:t>
    </dgm:pt>
    <dgm:pt modelId="{E665C572-830E-454D-9335-F2FA934C7461}" type="sibTrans" cxnId="{5C6B4235-C2D1-4648-8F4C-82DE4C5011A1}">
      <dgm:prSet/>
      <dgm:spPr/>
      <dgm:t>
        <a:bodyPr/>
        <a:lstStyle/>
        <a:p>
          <a:endParaRPr lang="en-US"/>
        </a:p>
      </dgm:t>
    </dgm:pt>
    <dgm:pt modelId="{A4A8F99B-CDFF-4926-8915-85AD917A700F}">
      <dgm:prSet/>
      <dgm:spPr/>
      <dgm:t>
        <a:bodyPr/>
        <a:lstStyle/>
        <a:p>
          <a:r>
            <a:rPr lang="en-US"/>
            <a:t>Details of incidents</a:t>
          </a:r>
        </a:p>
      </dgm:t>
    </dgm:pt>
    <dgm:pt modelId="{56FBBAE4-2338-456E-9A34-0C97EE68D305}" type="parTrans" cxnId="{65775506-7410-4C78-8119-5246F7F9F273}">
      <dgm:prSet/>
      <dgm:spPr/>
      <dgm:t>
        <a:bodyPr/>
        <a:lstStyle/>
        <a:p>
          <a:endParaRPr lang="en-US"/>
        </a:p>
      </dgm:t>
    </dgm:pt>
    <dgm:pt modelId="{CCFEC187-CACF-41A5-8818-EAA9113C38F0}" type="sibTrans" cxnId="{65775506-7410-4C78-8119-5246F7F9F273}">
      <dgm:prSet/>
      <dgm:spPr/>
      <dgm:t>
        <a:bodyPr/>
        <a:lstStyle/>
        <a:p>
          <a:endParaRPr lang="en-US"/>
        </a:p>
      </dgm:t>
    </dgm:pt>
    <dgm:pt modelId="{328430E4-02DC-448D-AB68-618A55D2B3AC}">
      <dgm:prSet/>
      <dgm:spPr/>
      <dgm:t>
        <a:bodyPr/>
        <a:lstStyle/>
        <a:p>
          <a:r>
            <a:rPr lang="en-US"/>
            <a:t>Observations, visual and auditory</a:t>
          </a:r>
        </a:p>
      </dgm:t>
    </dgm:pt>
    <dgm:pt modelId="{8BAC986B-D310-4822-B89A-0BFB99D96471}" type="parTrans" cxnId="{8C5E8AF3-69D4-4119-8E9D-F30996094060}">
      <dgm:prSet/>
      <dgm:spPr/>
      <dgm:t>
        <a:bodyPr/>
        <a:lstStyle/>
        <a:p>
          <a:endParaRPr lang="en-US"/>
        </a:p>
      </dgm:t>
    </dgm:pt>
    <dgm:pt modelId="{4B187016-9BD6-44A0-9546-EC4F4D6F7D83}" type="sibTrans" cxnId="{8C5E8AF3-69D4-4119-8E9D-F30996094060}">
      <dgm:prSet/>
      <dgm:spPr/>
      <dgm:t>
        <a:bodyPr/>
        <a:lstStyle/>
        <a:p>
          <a:endParaRPr lang="en-US"/>
        </a:p>
      </dgm:t>
    </dgm:pt>
    <dgm:pt modelId="{D7C20A24-0DAA-4787-8FA0-8523C3BEF1F2}">
      <dgm:prSet/>
      <dgm:spPr/>
      <dgm:t>
        <a:bodyPr/>
        <a:lstStyle/>
        <a:p>
          <a:r>
            <a:rPr lang="en-US"/>
            <a:t>Locations</a:t>
          </a:r>
        </a:p>
      </dgm:t>
    </dgm:pt>
    <dgm:pt modelId="{AEE8A09C-D5E9-4595-98B4-EC631D58117E}" type="parTrans" cxnId="{44B6FBA8-CCE9-4266-9C43-B58B9B4C5370}">
      <dgm:prSet/>
      <dgm:spPr/>
      <dgm:t>
        <a:bodyPr/>
        <a:lstStyle/>
        <a:p>
          <a:endParaRPr lang="en-US"/>
        </a:p>
      </dgm:t>
    </dgm:pt>
    <dgm:pt modelId="{68476208-E63D-4175-B731-EAF5C11ED119}" type="sibTrans" cxnId="{44B6FBA8-CCE9-4266-9C43-B58B9B4C5370}">
      <dgm:prSet/>
      <dgm:spPr/>
      <dgm:t>
        <a:bodyPr/>
        <a:lstStyle/>
        <a:p>
          <a:endParaRPr lang="en-US"/>
        </a:p>
      </dgm:t>
    </dgm:pt>
    <dgm:pt modelId="{487F1EA7-79B5-49A2-A56F-68CE2AFC8DB8}">
      <dgm:prSet/>
      <dgm:spPr/>
      <dgm:t>
        <a:bodyPr/>
        <a:lstStyle/>
        <a:p>
          <a:r>
            <a:rPr lang="en-US"/>
            <a:t>Sign and date these records!</a:t>
          </a:r>
        </a:p>
      </dgm:t>
    </dgm:pt>
    <dgm:pt modelId="{80551F8F-F091-4A86-8809-8EC40CB361A1}" type="parTrans" cxnId="{DEF32489-852B-4688-8F6D-C9765D8944DF}">
      <dgm:prSet/>
      <dgm:spPr/>
      <dgm:t>
        <a:bodyPr/>
        <a:lstStyle/>
        <a:p>
          <a:endParaRPr lang="en-US"/>
        </a:p>
      </dgm:t>
    </dgm:pt>
    <dgm:pt modelId="{EFF92A5B-1611-4E87-83F5-8B4E673A7786}" type="sibTrans" cxnId="{DEF32489-852B-4688-8F6D-C9765D8944DF}">
      <dgm:prSet/>
      <dgm:spPr/>
      <dgm:t>
        <a:bodyPr/>
        <a:lstStyle/>
        <a:p>
          <a:endParaRPr lang="en-US"/>
        </a:p>
      </dgm:t>
    </dgm:pt>
    <dgm:pt modelId="{34BCA7BC-5508-45A7-A97B-0C46575B833F}" type="pres">
      <dgm:prSet presAssocID="{B1DB9784-04A9-4D91-9DBE-3C0DFE2A019F}" presName="linear" presStyleCnt="0">
        <dgm:presLayoutVars>
          <dgm:animLvl val="lvl"/>
          <dgm:resizeHandles val="exact"/>
        </dgm:presLayoutVars>
      </dgm:prSet>
      <dgm:spPr/>
    </dgm:pt>
    <dgm:pt modelId="{268A2BA3-F0C7-4D06-9FF9-32A20692716E}" type="pres">
      <dgm:prSet presAssocID="{6AD07B63-40D7-4128-9F38-DEA3B56D737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AAF544C-1C15-4578-874B-C58A366AEB4A}" type="pres">
      <dgm:prSet presAssocID="{B426145E-D955-4BC5-A647-9DEF17AC80BB}" presName="spacer" presStyleCnt="0"/>
      <dgm:spPr/>
    </dgm:pt>
    <dgm:pt modelId="{8C83BDFF-E3C7-44A0-9FA5-95512478AF94}" type="pres">
      <dgm:prSet presAssocID="{EA557ADD-6E70-4AB0-A85C-1D2BCB7D666E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A40A911E-EF26-4293-A49A-2F92EA285ECF}" type="pres">
      <dgm:prSet presAssocID="{1E49D6ED-5E43-422F-889A-FC82EB344665}" presName="spacer" presStyleCnt="0"/>
      <dgm:spPr/>
    </dgm:pt>
    <dgm:pt modelId="{D2EEFFD6-F7A7-498B-AD2E-28F34867120B}" type="pres">
      <dgm:prSet presAssocID="{A5E52332-68A8-42F4-AF41-E4834E9384C0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9A3BE5A-810B-46D3-BEEA-742E0A9E4D14}" type="pres">
      <dgm:prSet presAssocID="{E665C572-830E-454D-9335-F2FA934C7461}" presName="spacer" presStyleCnt="0"/>
      <dgm:spPr/>
    </dgm:pt>
    <dgm:pt modelId="{19052DEF-F551-4E56-9ECA-6A518003AD6A}" type="pres">
      <dgm:prSet presAssocID="{A4A8F99B-CDFF-4926-8915-85AD917A700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723B836-A570-47AD-A7CB-189F486B629A}" type="pres">
      <dgm:prSet presAssocID="{CCFEC187-CACF-41A5-8818-EAA9113C38F0}" presName="spacer" presStyleCnt="0"/>
      <dgm:spPr/>
    </dgm:pt>
    <dgm:pt modelId="{45A513F0-1619-4FBB-8283-235CBCC32A6F}" type="pres">
      <dgm:prSet presAssocID="{328430E4-02DC-448D-AB68-618A55D2B3A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A89642F-22CF-4C4E-8BF1-5D490EDDF955}" type="pres">
      <dgm:prSet presAssocID="{4B187016-9BD6-44A0-9546-EC4F4D6F7D83}" presName="spacer" presStyleCnt="0"/>
      <dgm:spPr/>
    </dgm:pt>
    <dgm:pt modelId="{CFF3DE14-2F51-421C-8AF2-7AC9AFC3587C}" type="pres">
      <dgm:prSet presAssocID="{D7C20A24-0DAA-4787-8FA0-8523C3BEF1F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69F2622-1619-43EB-9121-004454C73F32}" type="pres">
      <dgm:prSet presAssocID="{68476208-E63D-4175-B731-EAF5C11ED119}" presName="spacer" presStyleCnt="0"/>
      <dgm:spPr/>
    </dgm:pt>
    <dgm:pt modelId="{933B00D0-0D57-4954-BA79-391D4C0DC9F5}" type="pres">
      <dgm:prSet presAssocID="{487F1EA7-79B5-49A2-A56F-68CE2AFC8DB8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65775506-7410-4C78-8119-5246F7F9F273}" srcId="{B1DB9784-04A9-4D91-9DBE-3C0DFE2A019F}" destId="{A4A8F99B-CDFF-4926-8915-85AD917A700F}" srcOrd="3" destOrd="0" parTransId="{56FBBAE4-2338-456E-9A34-0C97EE68D305}" sibTransId="{CCFEC187-CACF-41A5-8818-EAA9113C38F0}"/>
    <dgm:cxn modelId="{5C6B4235-C2D1-4648-8F4C-82DE4C5011A1}" srcId="{B1DB9784-04A9-4D91-9DBE-3C0DFE2A019F}" destId="{A5E52332-68A8-42F4-AF41-E4834E9384C0}" srcOrd="2" destOrd="0" parTransId="{7B9CD689-85D6-4706-9965-840C41FF328E}" sibTransId="{E665C572-830E-454D-9335-F2FA934C7461}"/>
    <dgm:cxn modelId="{58C83961-F3B8-4D96-8279-47F8681BE5BB}" type="presOf" srcId="{D7C20A24-0DAA-4787-8FA0-8523C3BEF1F2}" destId="{CFF3DE14-2F51-421C-8AF2-7AC9AFC3587C}" srcOrd="0" destOrd="0" presId="urn:microsoft.com/office/officeart/2005/8/layout/vList2"/>
    <dgm:cxn modelId="{1D626A69-4B56-48D8-827F-786AF3D4C257}" type="presOf" srcId="{A4A8F99B-CDFF-4926-8915-85AD917A700F}" destId="{19052DEF-F551-4E56-9ECA-6A518003AD6A}" srcOrd="0" destOrd="0" presId="urn:microsoft.com/office/officeart/2005/8/layout/vList2"/>
    <dgm:cxn modelId="{75F8D150-DAAA-4BCE-AEC4-DAA7EAA92F33}" srcId="{B1DB9784-04A9-4D91-9DBE-3C0DFE2A019F}" destId="{6AD07B63-40D7-4128-9F38-DEA3B56D7375}" srcOrd="0" destOrd="0" parTransId="{39F47AEA-187D-4256-88D6-F3308811F7AF}" sibTransId="{B426145E-D955-4BC5-A647-9DEF17AC80BB}"/>
    <dgm:cxn modelId="{F3CEE059-FC2B-45FD-B9F3-5E8D61EE85B5}" type="presOf" srcId="{EA557ADD-6E70-4AB0-A85C-1D2BCB7D666E}" destId="{8C83BDFF-E3C7-44A0-9FA5-95512478AF94}" srcOrd="0" destOrd="0" presId="urn:microsoft.com/office/officeart/2005/8/layout/vList2"/>
    <dgm:cxn modelId="{DB3A6681-9ADE-49C9-B387-3D22AF2C3AB1}" type="presOf" srcId="{A5E52332-68A8-42F4-AF41-E4834E9384C0}" destId="{D2EEFFD6-F7A7-498B-AD2E-28F34867120B}" srcOrd="0" destOrd="0" presId="urn:microsoft.com/office/officeart/2005/8/layout/vList2"/>
    <dgm:cxn modelId="{A059C386-C147-42C0-8A86-C454B1F4F5E9}" type="presOf" srcId="{6AD07B63-40D7-4128-9F38-DEA3B56D7375}" destId="{268A2BA3-F0C7-4D06-9FF9-32A20692716E}" srcOrd="0" destOrd="0" presId="urn:microsoft.com/office/officeart/2005/8/layout/vList2"/>
    <dgm:cxn modelId="{069DC486-89AB-4C8C-8786-D07C29C7C2C9}" srcId="{B1DB9784-04A9-4D91-9DBE-3C0DFE2A019F}" destId="{EA557ADD-6E70-4AB0-A85C-1D2BCB7D666E}" srcOrd="1" destOrd="0" parTransId="{260DDD13-D157-4886-93F2-4C5ADD295921}" sibTransId="{1E49D6ED-5E43-422F-889A-FC82EB344665}"/>
    <dgm:cxn modelId="{DEF32489-852B-4688-8F6D-C9765D8944DF}" srcId="{B1DB9784-04A9-4D91-9DBE-3C0DFE2A019F}" destId="{487F1EA7-79B5-49A2-A56F-68CE2AFC8DB8}" srcOrd="6" destOrd="0" parTransId="{80551F8F-F091-4A86-8809-8EC40CB361A1}" sibTransId="{EFF92A5B-1611-4E87-83F5-8B4E673A7786}"/>
    <dgm:cxn modelId="{0C80D09E-11EF-488F-BB9F-DCC6FF8499C2}" type="presOf" srcId="{487F1EA7-79B5-49A2-A56F-68CE2AFC8DB8}" destId="{933B00D0-0D57-4954-BA79-391D4C0DC9F5}" srcOrd="0" destOrd="0" presId="urn:microsoft.com/office/officeart/2005/8/layout/vList2"/>
    <dgm:cxn modelId="{44B6FBA8-CCE9-4266-9C43-B58B9B4C5370}" srcId="{B1DB9784-04A9-4D91-9DBE-3C0DFE2A019F}" destId="{D7C20A24-0DAA-4787-8FA0-8523C3BEF1F2}" srcOrd="5" destOrd="0" parTransId="{AEE8A09C-D5E9-4595-98B4-EC631D58117E}" sibTransId="{68476208-E63D-4175-B731-EAF5C11ED119}"/>
    <dgm:cxn modelId="{BC4B1CB7-5204-4E06-9687-565385627E9B}" type="presOf" srcId="{B1DB9784-04A9-4D91-9DBE-3C0DFE2A019F}" destId="{34BCA7BC-5508-45A7-A97B-0C46575B833F}" srcOrd="0" destOrd="0" presId="urn:microsoft.com/office/officeart/2005/8/layout/vList2"/>
    <dgm:cxn modelId="{8C5E8AF3-69D4-4119-8E9D-F30996094060}" srcId="{B1DB9784-04A9-4D91-9DBE-3C0DFE2A019F}" destId="{328430E4-02DC-448D-AB68-618A55D2B3AC}" srcOrd="4" destOrd="0" parTransId="{8BAC986B-D310-4822-B89A-0BFB99D96471}" sibTransId="{4B187016-9BD6-44A0-9546-EC4F4D6F7D83}"/>
    <dgm:cxn modelId="{75381AFB-3D72-4DAB-8DC0-DBD71456A554}" type="presOf" srcId="{328430E4-02DC-448D-AB68-618A55D2B3AC}" destId="{45A513F0-1619-4FBB-8283-235CBCC32A6F}" srcOrd="0" destOrd="0" presId="urn:microsoft.com/office/officeart/2005/8/layout/vList2"/>
    <dgm:cxn modelId="{23F25B42-3E7D-404B-975D-67F03E3ED194}" type="presParOf" srcId="{34BCA7BC-5508-45A7-A97B-0C46575B833F}" destId="{268A2BA3-F0C7-4D06-9FF9-32A20692716E}" srcOrd="0" destOrd="0" presId="urn:microsoft.com/office/officeart/2005/8/layout/vList2"/>
    <dgm:cxn modelId="{CC8E5A72-1F49-4C58-AEF3-D7DFCEC57895}" type="presParOf" srcId="{34BCA7BC-5508-45A7-A97B-0C46575B833F}" destId="{2AAF544C-1C15-4578-874B-C58A366AEB4A}" srcOrd="1" destOrd="0" presId="urn:microsoft.com/office/officeart/2005/8/layout/vList2"/>
    <dgm:cxn modelId="{3B011F70-04DD-48A5-A560-D618DC0CC902}" type="presParOf" srcId="{34BCA7BC-5508-45A7-A97B-0C46575B833F}" destId="{8C83BDFF-E3C7-44A0-9FA5-95512478AF94}" srcOrd="2" destOrd="0" presId="urn:microsoft.com/office/officeart/2005/8/layout/vList2"/>
    <dgm:cxn modelId="{30F68F42-38BB-4E84-B85B-483FA8CA381C}" type="presParOf" srcId="{34BCA7BC-5508-45A7-A97B-0C46575B833F}" destId="{A40A911E-EF26-4293-A49A-2F92EA285ECF}" srcOrd="3" destOrd="0" presId="urn:microsoft.com/office/officeart/2005/8/layout/vList2"/>
    <dgm:cxn modelId="{0BFFBEE2-9E71-4E4E-8EBC-89AA4EFAD0F5}" type="presParOf" srcId="{34BCA7BC-5508-45A7-A97B-0C46575B833F}" destId="{D2EEFFD6-F7A7-498B-AD2E-28F34867120B}" srcOrd="4" destOrd="0" presId="urn:microsoft.com/office/officeart/2005/8/layout/vList2"/>
    <dgm:cxn modelId="{B1794C56-ADE2-4559-82D8-98C173126AD8}" type="presParOf" srcId="{34BCA7BC-5508-45A7-A97B-0C46575B833F}" destId="{E9A3BE5A-810B-46D3-BEEA-742E0A9E4D14}" srcOrd="5" destOrd="0" presId="urn:microsoft.com/office/officeart/2005/8/layout/vList2"/>
    <dgm:cxn modelId="{15946C81-6F04-4A71-B696-47FBC167D5AC}" type="presParOf" srcId="{34BCA7BC-5508-45A7-A97B-0C46575B833F}" destId="{19052DEF-F551-4E56-9ECA-6A518003AD6A}" srcOrd="6" destOrd="0" presId="urn:microsoft.com/office/officeart/2005/8/layout/vList2"/>
    <dgm:cxn modelId="{1BA17C70-C698-4AA3-AAC8-6AA1CEBF342B}" type="presParOf" srcId="{34BCA7BC-5508-45A7-A97B-0C46575B833F}" destId="{F723B836-A570-47AD-A7CB-189F486B629A}" srcOrd="7" destOrd="0" presId="urn:microsoft.com/office/officeart/2005/8/layout/vList2"/>
    <dgm:cxn modelId="{CCE78523-75C8-4262-8D25-029A1BA9AE83}" type="presParOf" srcId="{34BCA7BC-5508-45A7-A97B-0C46575B833F}" destId="{45A513F0-1619-4FBB-8283-235CBCC32A6F}" srcOrd="8" destOrd="0" presId="urn:microsoft.com/office/officeart/2005/8/layout/vList2"/>
    <dgm:cxn modelId="{8152BBC5-0124-40B5-A520-01969590DE95}" type="presParOf" srcId="{34BCA7BC-5508-45A7-A97B-0C46575B833F}" destId="{6A89642F-22CF-4C4E-8BF1-5D490EDDF955}" srcOrd="9" destOrd="0" presId="urn:microsoft.com/office/officeart/2005/8/layout/vList2"/>
    <dgm:cxn modelId="{AF09DB61-628B-4DEA-A0C6-A26515F1B2DF}" type="presParOf" srcId="{34BCA7BC-5508-45A7-A97B-0C46575B833F}" destId="{CFF3DE14-2F51-421C-8AF2-7AC9AFC3587C}" srcOrd="10" destOrd="0" presId="urn:microsoft.com/office/officeart/2005/8/layout/vList2"/>
    <dgm:cxn modelId="{ECC7439B-4BE7-451F-90D9-B929298F0BEF}" type="presParOf" srcId="{34BCA7BC-5508-45A7-A97B-0C46575B833F}" destId="{869F2622-1619-43EB-9121-004454C73F32}" srcOrd="11" destOrd="0" presId="urn:microsoft.com/office/officeart/2005/8/layout/vList2"/>
    <dgm:cxn modelId="{26D140C6-D72F-4168-9BB0-50078B8C0CB1}" type="presParOf" srcId="{34BCA7BC-5508-45A7-A97B-0C46575B833F}" destId="{933B00D0-0D57-4954-BA79-391D4C0DC9F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DE779F5-C1E5-4D11-972B-0FC1146C0F3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BDC3B0-85F2-4C25-8673-041329CBA0B1}">
      <dgm:prSet/>
      <dgm:spPr/>
      <dgm:t>
        <a:bodyPr/>
        <a:lstStyle/>
        <a:p>
          <a:r>
            <a:rPr lang="en-US"/>
            <a:t>These are legal documents, which is why we sign and date them.</a:t>
          </a:r>
        </a:p>
      </dgm:t>
    </dgm:pt>
    <dgm:pt modelId="{D813607A-0720-4DBF-BDB3-3BFAE458560C}" type="parTrans" cxnId="{662ECD45-E5A3-4F21-A6A9-9E251CAF40FC}">
      <dgm:prSet/>
      <dgm:spPr/>
      <dgm:t>
        <a:bodyPr/>
        <a:lstStyle/>
        <a:p>
          <a:endParaRPr lang="en-US"/>
        </a:p>
      </dgm:t>
    </dgm:pt>
    <dgm:pt modelId="{F19ECBB4-E4F2-441B-9714-7BA871E2DB1C}" type="sibTrans" cxnId="{662ECD45-E5A3-4F21-A6A9-9E251CAF40FC}">
      <dgm:prSet/>
      <dgm:spPr/>
      <dgm:t>
        <a:bodyPr/>
        <a:lstStyle/>
        <a:p>
          <a:endParaRPr lang="en-US"/>
        </a:p>
      </dgm:t>
    </dgm:pt>
    <dgm:pt modelId="{6B0BA574-0826-4A09-81F2-0B556177DEB6}">
      <dgm:prSet/>
      <dgm:spPr/>
      <dgm:t>
        <a:bodyPr/>
        <a:lstStyle/>
        <a:p>
          <a:r>
            <a:rPr lang="en-US"/>
            <a:t>They could be called upon as evidence in a serious case.</a:t>
          </a:r>
        </a:p>
      </dgm:t>
    </dgm:pt>
    <dgm:pt modelId="{BE120F61-5039-49C4-AAC6-1211D68CCB2D}" type="parTrans" cxnId="{D9476F08-7BCA-4007-828C-26E6080DC2E5}">
      <dgm:prSet/>
      <dgm:spPr/>
      <dgm:t>
        <a:bodyPr/>
        <a:lstStyle/>
        <a:p>
          <a:endParaRPr lang="en-US"/>
        </a:p>
      </dgm:t>
    </dgm:pt>
    <dgm:pt modelId="{578532D5-9AEB-4E89-B1EB-380844A7BD65}" type="sibTrans" cxnId="{D9476F08-7BCA-4007-828C-26E6080DC2E5}">
      <dgm:prSet/>
      <dgm:spPr/>
      <dgm:t>
        <a:bodyPr/>
        <a:lstStyle/>
        <a:p>
          <a:endParaRPr lang="en-US"/>
        </a:p>
      </dgm:t>
    </dgm:pt>
    <dgm:pt modelId="{73487AB5-D2E8-4B34-BF4B-AB8773C7991C}">
      <dgm:prSet/>
      <dgm:spPr/>
      <dgm:t>
        <a:bodyPr/>
        <a:lstStyle/>
        <a:p>
          <a:r>
            <a:rPr lang="en-US"/>
            <a:t>Details should also be recorded of any decisions made and must be clear and accurate.</a:t>
          </a:r>
        </a:p>
      </dgm:t>
    </dgm:pt>
    <dgm:pt modelId="{EC3E7835-661F-43CD-9DF7-6C47CD208DEA}" type="parTrans" cxnId="{63383CEA-0830-4C95-9E92-254B1159B293}">
      <dgm:prSet/>
      <dgm:spPr/>
      <dgm:t>
        <a:bodyPr/>
        <a:lstStyle/>
        <a:p>
          <a:endParaRPr lang="en-US"/>
        </a:p>
      </dgm:t>
    </dgm:pt>
    <dgm:pt modelId="{454E5D32-C47F-4AB8-BE74-6A1709730916}" type="sibTrans" cxnId="{63383CEA-0830-4C95-9E92-254B1159B293}">
      <dgm:prSet/>
      <dgm:spPr/>
      <dgm:t>
        <a:bodyPr/>
        <a:lstStyle/>
        <a:p>
          <a:endParaRPr lang="en-US"/>
        </a:p>
      </dgm:t>
    </dgm:pt>
    <dgm:pt modelId="{060D62BA-35C5-4000-8984-1989E362C624}">
      <dgm:prSet/>
      <dgm:spPr/>
      <dgm:t>
        <a:bodyPr/>
        <a:lstStyle/>
        <a:p>
          <a:r>
            <a:rPr lang="en-US"/>
            <a:t>Keep a copy of your own notes too!</a:t>
          </a:r>
        </a:p>
      </dgm:t>
    </dgm:pt>
    <dgm:pt modelId="{49E101E7-D2D8-402B-922D-B0AC0E1C4A5D}" type="parTrans" cxnId="{2711318F-6CCB-46EE-98EF-386980D72774}">
      <dgm:prSet/>
      <dgm:spPr/>
      <dgm:t>
        <a:bodyPr/>
        <a:lstStyle/>
        <a:p>
          <a:endParaRPr lang="en-US"/>
        </a:p>
      </dgm:t>
    </dgm:pt>
    <dgm:pt modelId="{42AEA4AD-B5CC-4DCA-AD39-4880F9E32F66}" type="sibTrans" cxnId="{2711318F-6CCB-46EE-98EF-386980D72774}">
      <dgm:prSet/>
      <dgm:spPr/>
      <dgm:t>
        <a:bodyPr/>
        <a:lstStyle/>
        <a:p>
          <a:endParaRPr lang="en-US"/>
        </a:p>
      </dgm:t>
    </dgm:pt>
    <dgm:pt modelId="{B143EE0F-9AA1-4096-832C-8A89D0B7D990}" type="pres">
      <dgm:prSet presAssocID="{7DE779F5-C1E5-4D11-972B-0FC1146C0F39}" presName="linear" presStyleCnt="0">
        <dgm:presLayoutVars>
          <dgm:animLvl val="lvl"/>
          <dgm:resizeHandles val="exact"/>
        </dgm:presLayoutVars>
      </dgm:prSet>
      <dgm:spPr/>
    </dgm:pt>
    <dgm:pt modelId="{27EC0197-65B2-407C-B536-6594F7DFCA2C}" type="pres">
      <dgm:prSet presAssocID="{1ABDC3B0-85F2-4C25-8673-041329CBA0B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FDE9446-6D14-4E69-A668-031EB0AEED26}" type="pres">
      <dgm:prSet presAssocID="{F19ECBB4-E4F2-441B-9714-7BA871E2DB1C}" presName="spacer" presStyleCnt="0"/>
      <dgm:spPr/>
    </dgm:pt>
    <dgm:pt modelId="{A68E333E-56D6-41B1-B208-0984CB8ECA2A}" type="pres">
      <dgm:prSet presAssocID="{6B0BA574-0826-4A09-81F2-0B556177DE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6C5F735-C0EE-44A1-9CB1-1EFC4D525DEF}" type="pres">
      <dgm:prSet presAssocID="{578532D5-9AEB-4E89-B1EB-380844A7BD65}" presName="spacer" presStyleCnt="0"/>
      <dgm:spPr/>
    </dgm:pt>
    <dgm:pt modelId="{15AB5B52-D6B2-4105-8317-CA0606706C62}" type="pres">
      <dgm:prSet presAssocID="{73487AB5-D2E8-4B34-BF4B-AB8773C7991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C5977F0-2857-40C6-8998-BA4DA39705CE}" type="pres">
      <dgm:prSet presAssocID="{454E5D32-C47F-4AB8-BE74-6A1709730916}" presName="spacer" presStyleCnt="0"/>
      <dgm:spPr/>
    </dgm:pt>
    <dgm:pt modelId="{5393DA5D-3D9F-4B57-9DDA-6B35D9E6DE01}" type="pres">
      <dgm:prSet presAssocID="{060D62BA-35C5-4000-8984-1989E362C62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2B96B07-A230-47E5-940E-FDE90B1F7017}" type="presOf" srcId="{7DE779F5-C1E5-4D11-972B-0FC1146C0F39}" destId="{B143EE0F-9AA1-4096-832C-8A89D0B7D990}" srcOrd="0" destOrd="0" presId="urn:microsoft.com/office/officeart/2005/8/layout/vList2"/>
    <dgm:cxn modelId="{D9476F08-7BCA-4007-828C-26E6080DC2E5}" srcId="{7DE779F5-C1E5-4D11-972B-0FC1146C0F39}" destId="{6B0BA574-0826-4A09-81F2-0B556177DEB6}" srcOrd="1" destOrd="0" parTransId="{BE120F61-5039-49C4-AAC6-1211D68CCB2D}" sibTransId="{578532D5-9AEB-4E89-B1EB-380844A7BD65}"/>
    <dgm:cxn modelId="{1B7B260D-66AF-4462-8C4D-F74CD6EC3EB7}" type="presOf" srcId="{73487AB5-D2E8-4B34-BF4B-AB8773C7991C}" destId="{15AB5B52-D6B2-4105-8317-CA0606706C62}" srcOrd="0" destOrd="0" presId="urn:microsoft.com/office/officeart/2005/8/layout/vList2"/>
    <dgm:cxn modelId="{662ECD45-E5A3-4F21-A6A9-9E251CAF40FC}" srcId="{7DE779F5-C1E5-4D11-972B-0FC1146C0F39}" destId="{1ABDC3B0-85F2-4C25-8673-041329CBA0B1}" srcOrd="0" destOrd="0" parTransId="{D813607A-0720-4DBF-BDB3-3BFAE458560C}" sibTransId="{F19ECBB4-E4F2-441B-9714-7BA871E2DB1C}"/>
    <dgm:cxn modelId="{2711318F-6CCB-46EE-98EF-386980D72774}" srcId="{7DE779F5-C1E5-4D11-972B-0FC1146C0F39}" destId="{060D62BA-35C5-4000-8984-1989E362C624}" srcOrd="3" destOrd="0" parTransId="{49E101E7-D2D8-402B-922D-B0AC0E1C4A5D}" sibTransId="{42AEA4AD-B5CC-4DCA-AD39-4880F9E32F66}"/>
    <dgm:cxn modelId="{1CB9ECAD-C31C-4662-A879-F75B816B174A}" type="presOf" srcId="{060D62BA-35C5-4000-8984-1989E362C624}" destId="{5393DA5D-3D9F-4B57-9DDA-6B35D9E6DE01}" srcOrd="0" destOrd="0" presId="urn:microsoft.com/office/officeart/2005/8/layout/vList2"/>
    <dgm:cxn modelId="{AEB829B4-84EB-4DC9-B04A-147F8619B27D}" type="presOf" srcId="{6B0BA574-0826-4A09-81F2-0B556177DEB6}" destId="{A68E333E-56D6-41B1-B208-0984CB8ECA2A}" srcOrd="0" destOrd="0" presId="urn:microsoft.com/office/officeart/2005/8/layout/vList2"/>
    <dgm:cxn modelId="{CB908BB5-68D1-495F-A53E-6197140BB79D}" type="presOf" srcId="{1ABDC3B0-85F2-4C25-8673-041329CBA0B1}" destId="{27EC0197-65B2-407C-B536-6594F7DFCA2C}" srcOrd="0" destOrd="0" presId="urn:microsoft.com/office/officeart/2005/8/layout/vList2"/>
    <dgm:cxn modelId="{63383CEA-0830-4C95-9E92-254B1159B293}" srcId="{7DE779F5-C1E5-4D11-972B-0FC1146C0F39}" destId="{73487AB5-D2E8-4B34-BF4B-AB8773C7991C}" srcOrd="2" destOrd="0" parTransId="{EC3E7835-661F-43CD-9DF7-6C47CD208DEA}" sibTransId="{454E5D32-C47F-4AB8-BE74-6A1709730916}"/>
    <dgm:cxn modelId="{DCA1320D-893F-48F0-A089-72F19BEECA48}" type="presParOf" srcId="{B143EE0F-9AA1-4096-832C-8A89D0B7D990}" destId="{27EC0197-65B2-407C-B536-6594F7DFCA2C}" srcOrd="0" destOrd="0" presId="urn:microsoft.com/office/officeart/2005/8/layout/vList2"/>
    <dgm:cxn modelId="{3ABF563E-124A-4B3C-9781-4CFE00166EF6}" type="presParOf" srcId="{B143EE0F-9AA1-4096-832C-8A89D0B7D990}" destId="{8FDE9446-6D14-4E69-A668-031EB0AEED26}" srcOrd="1" destOrd="0" presId="urn:microsoft.com/office/officeart/2005/8/layout/vList2"/>
    <dgm:cxn modelId="{02FE9DEC-ADDA-46E6-8591-5D1B834E5FEE}" type="presParOf" srcId="{B143EE0F-9AA1-4096-832C-8A89D0B7D990}" destId="{A68E333E-56D6-41B1-B208-0984CB8ECA2A}" srcOrd="2" destOrd="0" presId="urn:microsoft.com/office/officeart/2005/8/layout/vList2"/>
    <dgm:cxn modelId="{6DF398EC-1D74-477C-A3FC-67FD4F280D32}" type="presParOf" srcId="{B143EE0F-9AA1-4096-832C-8A89D0B7D990}" destId="{E6C5F735-C0EE-44A1-9CB1-1EFC4D525DEF}" srcOrd="3" destOrd="0" presId="urn:microsoft.com/office/officeart/2005/8/layout/vList2"/>
    <dgm:cxn modelId="{C1DFB54B-6C8E-492B-8B35-D87EA160246B}" type="presParOf" srcId="{B143EE0F-9AA1-4096-832C-8A89D0B7D990}" destId="{15AB5B52-D6B2-4105-8317-CA0606706C62}" srcOrd="4" destOrd="0" presId="urn:microsoft.com/office/officeart/2005/8/layout/vList2"/>
    <dgm:cxn modelId="{F5984E97-0715-4A9E-8E47-976C513FCD62}" type="presParOf" srcId="{B143EE0F-9AA1-4096-832C-8A89D0B7D990}" destId="{EC5977F0-2857-40C6-8998-BA4DA39705CE}" srcOrd="5" destOrd="0" presId="urn:microsoft.com/office/officeart/2005/8/layout/vList2"/>
    <dgm:cxn modelId="{C346CD92-3878-4853-96C5-9E0842F664D1}" type="presParOf" srcId="{B143EE0F-9AA1-4096-832C-8A89D0B7D990}" destId="{5393DA5D-3D9F-4B57-9DDA-6B35D9E6DE0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EF71953-3E3E-49D2-B87F-CCD9AE30EEB8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AFF9485-E029-4794-BE93-D7A1AE6E898B}">
      <dgm:prSet/>
      <dgm:spPr/>
      <dgm:t>
        <a:bodyPr/>
        <a:lstStyle/>
        <a:p>
          <a:r>
            <a:rPr lang="en-US"/>
            <a:t>Factual information -times, dates, names, witnesses  </a:t>
          </a:r>
        </a:p>
      </dgm:t>
    </dgm:pt>
    <dgm:pt modelId="{77539F20-8578-41D4-9C9F-18915665AD81}" type="parTrans" cxnId="{DAF09784-91B0-4B62-ACDC-EADC7B12A9EA}">
      <dgm:prSet/>
      <dgm:spPr/>
      <dgm:t>
        <a:bodyPr/>
        <a:lstStyle/>
        <a:p>
          <a:endParaRPr lang="en-US"/>
        </a:p>
      </dgm:t>
    </dgm:pt>
    <dgm:pt modelId="{EDA7CA62-6AB9-4515-9562-953CF416B0D7}" type="sibTrans" cxnId="{DAF09784-91B0-4B62-ACDC-EADC7B12A9EA}">
      <dgm:prSet/>
      <dgm:spPr/>
      <dgm:t>
        <a:bodyPr/>
        <a:lstStyle/>
        <a:p>
          <a:endParaRPr lang="en-US"/>
        </a:p>
      </dgm:t>
    </dgm:pt>
    <dgm:pt modelId="{CEF1C118-E647-48A6-999C-E8FC00ABD375}">
      <dgm:prSet/>
      <dgm:spPr/>
      <dgm:t>
        <a:bodyPr/>
        <a:lstStyle/>
        <a:p>
          <a:r>
            <a:rPr lang="en-US"/>
            <a:t>All contacts i.e., face to face, telephone, correspondence </a:t>
          </a:r>
        </a:p>
      </dgm:t>
    </dgm:pt>
    <dgm:pt modelId="{A003A530-44E4-4B04-96D0-4958DF19D7D9}" type="parTrans" cxnId="{FDE32D9D-B9CA-4909-867F-9F584AB0FEF4}">
      <dgm:prSet/>
      <dgm:spPr/>
      <dgm:t>
        <a:bodyPr/>
        <a:lstStyle/>
        <a:p>
          <a:endParaRPr lang="en-US"/>
        </a:p>
      </dgm:t>
    </dgm:pt>
    <dgm:pt modelId="{8B0DD0B6-06FE-4A61-92BC-5CE5FCAE49B7}" type="sibTrans" cxnId="{FDE32D9D-B9CA-4909-867F-9F584AB0FEF4}">
      <dgm:prSet/>
      <dgm:spPr/>
      <dgm:t>
        <a:bodyPr/>
        <a:lstStyle/>
        <a:p>
          <a:endParaRPr lang="en-US"/>
        </a:p>
      </dgm:t>
    </dgm:pt>
    <dgm:pt modelId="{9FC07666-A8C9-4EB2-9F6A-9FA40F052075}">
      <dgm:prSet/>
      <dgm:spPr/>
      <dgm:t>
        <a:bodyPr/>
        <a:lstStyle/>
        <a:p>
          <a:r>
            <a:rPr lang="en-US"/>
            <a:t>Contact with other agencies </a:t>
          </a:r>
        </a:p>
      </dgm:t>
    </dgm:pt>
    <dgm:pt modelId="{4AD68670-DEF5-4103-A4B5-87FCF5A3ECA6}" type="parTrans" cxnId="{E27D0F08-06C6-4547-BEB5-D05F1D1A8E05}">
      <dgm:prSet/>
      <dgm:spPr/>
      <dgm:t>
        <a:bodyPr/>
        <a:lstStyle/>
        <a:p>
          <a:endParaRPr lang="en-US"/>
        </a:p>
      </dgm:t>
    </dgm:pt>
    <dgm:pt modelId="{02AA8EAF-4752-4F98-9A0D-495DD68B132C}" type="sibTrans" cxnId="{E27D0F08-06C6-4547-BEB5-D05F1D1A8E05}">
      <dgm:prSet/>
      <dgm:spPr/>
      <dgm:t>
        <a:bodyPr/>
        <a:lstStyle/>
        <a:p>
          <a:endParaRPr lang="en-US"/>
        </a:p>
      </dgm:t>
    </dgm:pt>
    <dgm:pt modelId="{8B4532BF-E1A0-4D1E-B871-B79D191C93FA}">
      <dgm:prSet/>
      <dgm:spPr/>
      <dgm:t>
        <a:bodyPr/>
        <a:lstStyle/>
        <a:p>
          <a:r>
            <a:rPr lang="en-US"/>
            <a:t>Decisions made </a:t>
          </a:r>
        </a:p>
      </dgm:t>
    </dgm:pt>
    <dgm:pt modelId="{8345D6DA-9261-4851-84DA-7F1DB7133714}" type="parTrans" cxnId="{8EE4C00E-AF00-4995-BFB5-769EF7C787A3}">
      <dgm:prSet/>
      <dgm:spPr/>
      <dgm:t>
        <a:bodyPr/>
        <a:lstStyle/>
        <a:p>
          <a:endParaRPr lang="en-US"/>
        </a:p>
      </dgm:t>
    </dgm:pt>
    <dgm:pt modelId="{7BDE10E0-7C47-4506-85C2-879DACC833B8}" type="sibTrans" cxnId="{8EE4C00E-AF00-4995-BFB5-769EF7C787A3}">
      <dgm:prSet/>
      <dgm:spPr/>
      <dgm:t>
        <a:bodyPr/>
        <a:lstStyle/>
        <a:p>
          <a:endParaRPr lang="en-US"/>
        </a:p>
      </dgm:t>
    </dgm:pt>
    <dgm:pt modelId="{A3F8E0F4-3CC8-4793-BB58-7F90FF6D7371}">
      <dgm:prSet/>
      <dgm:spPr/>
      <dgm:t>
        <a:bodyPr/>
        <a:lstStyle/>
        <a:p>
          <a:r>
            <a:rPr lang="en-US"/>
            <a:t>Records must be a clear, accurate record what people said using their own words </a:t>
          </a:r>
        </a:p>
      </dgm:t>
    </dgm:pt>
    <dgm:pt modelId="{80F0BEAC-D0FD-4859-AED9-7718C775D9C2}" type="parTrans" cxnId="{CA12FF6A-28A2-41F1-9E53-CAA2292D00DE}">
      <dgm:prSet/>
      <dgm:spPr/>
      <dgm:t>
        <a:bodyPr/>
        <a:lstStyle/>
        <a:p>
          <a:endParaRPr lang="en-US"/>
        </a:p>
      </dgm:t>
    </dgm:pt>
    <dgm:pt modelId="{2D5E21F9-C67A-4D81-94E5-5BFA31707BC2}" type="sibTrans" cxnId="{CA12FF6A-28A2-41F1-9E53-CAA2292D00DE}">
      <dgm:prSet/>
      <dgm:spPr/>
      <dgm:t>
        <a:bodyPr/>
        <a:lstStyle/>
        <a:p>
          <a:endParaRPr lang="en-US"/>
        </a:p>
      </dgm:t>
    </dgm:pt>
    <dgm:pt modelId="{7C405EA3-8A0E-4F13-A510-0957AD79F1AD}">
      <dgm:prSet/>
      <dgm:spPr/>
      <dgm:t>
        <a:bodyPr/>
        <a:lstStyle/>
        <a:p>
          <a:r>
            <a:rPr lang="en-US"/>
            <a:t>Keep objective </a:t>
          </a:r>
        </a:p>
      </dgm:t>
    </dgm:pt>
    <dgm:pt modelId="{AC174E4D-A6AA-4192-8B74-688EB10EB3CB}" type="parTrans" cxnId="{9952F40C-770B-4B4A-8373-BD59F1412E29}">
      <dgm:prSet/>
      <dgm:spPr/>
      <dgm:t>
        <a:bodyPr/>
        <a:lstStyle/>
        <a:p>
          <a:endParaRPr lang="en-US"/>
        </a:p>
      </dgm:t>
    </dgm:pt>
    <dgm:pt modelId="{010C405A-FFC1-4CAE-AE87-1FADD9917C05}" type="sibTrans" cxnId="{9952F40C-770B-4B4A-8373-BD59F1412E29}">
      <dgm:prSet/>
      <dgm:spPr/>
      <dgm:t>
        <a:bodyPr/>
        <a:lstStyle/>
        <a:p>
          <a:endParaRPr lang="en-US"/>
        </a:p>
      </dgm:t>
    </dgm:pt>
    <dgm:pt modelId="{38CAD989-4D54-413B-AF54-D629E55895BA}">
      <dgm:prSet/>
      <dgm:spPr/>
      <dgm:t>
        <a:bodyPr/>
        <a:lstStyle/>
        <a:p>
          <a:r>
            <a:rPr lang="en-US"/>
            <a:t>List actions in correct order </a:t>
          </a:r>
        </a:p>
      </dgm:t>
    </dgm:pt>
    <dgm:pt modelId="{0C82DB02-3409-4D18-99AE-7C2E33CA3172}" type="parTrans" cxnId="{9724AD93-AF6D-497A-BC9F-B3A3B7FB4DC1}">
      <dgm:prSet/>
      <dgm:spPr/>
      <dgm:t>
        <a:bodyPr/>
        <a:lstStyle/>
        <a:p>
          <a:endParaRPr lang="en-US"/>
        </a:p>
      </dgm:t>
    </dgm:pt>
    <dgm:pt modelId="{189CD803-1A16-4CFE-BC36-5284AB1D3334}" type="sibTrans" cxnId="{9724AD93-AF6D-497A-BC9F-B3A3B7FB4DC1}">
      <dgm:prSet/>
      <dgm:spPr/>
      <dgm:t>
        <a:bodyPr/>
        <a:lstStyle/>
        <a:p>
          <a:endParaRPr lang="en-US"/>
        </a:p>
      </dgm:t>
    </dgm:pt>
    <dgm:pt modelId="{9AC8A0B7-4921-4244-91E4-A2B26EC9480C}">
      <dgm:prSet/>
      <dgm:spPr/>
      <dgm:t>
        <a:bodyPr/>
        <a:lstStyle/>
        <a:p>
          <a:r>
            <a:rPr lang="en-US"/>
            <a:t>Date and sign your record </a:t>
          </a:r>
        </a:p>
      </dgm:t>
    </dgm:pt>
    <dgm:pt modelId="{4CBF4B68-E976-4504-AF7B-D9217EA18C03}" type="parTrans" cxnId="{28D440AE-845B-4A5B-8DA8-1AEFA9205626}">
      <dgm:prSet/>
      <dgm:spPr/>
      <dgm:t>
        <a:bodyPr/>
        <a:lstStyle/>
        <a:p>
          <a:endParaRPr lang="en-US"/>
        </a:p>
      </dgm:t>
    </dgm:pt>
    <dgm:pt modelId="{906E2358-E2BE-4440-B5D2-3422802DE5F2}" type="sibTrans" cxnId="{28D440AE-845B-4A5B-8DA8-1AEFA9205626}">
      <dgm:prSet/>
      <dgm:spPr/>
      <dgm:t>
        <a:bodyPr/>
        <a:lstStyle/>
        <a:p>
          <a:endParaRPr lang="en-US"/>
        </a:p>
      </dgm:t>
    </dgm:pt>
    <dgm:pt modelId="{10C54422-F5A8-4E27-BEB2-E26CFD66EEF5}">
      <dgm:prSet/>
      <dgm:spPr/>
      <dgm:t>
        <a:bodyPr/>
        <a:lstStyle/>
        <a:p>
          <a:r>
            <a:rPr lang="en-US"/>
            <a:t>Legible handwriting </a:t>
          </a:r>
        </a:p>
      </dgm:t>
    </dgm:pt>
    <dgm:pt modelId="{B8647852-3419-40F6-BB50-C89F47DC8B87}" type="parTrans" cxnId="{07B597FB-3E17-4BD4-8B43-B20C73316B0C}">
      <dgm:prSet/>
      <dgm:spPr/>
      <dgm:t>
        <a:bodyPr/>
        <a:lstStyle/>
        <a:p>
          <a:endParaRPr lang="en-US"/>
        </a:p>
      </dgm:t>
    </dgm:pt>
    <dgm:pt modelId="{0F230F96-9382-4445-AE79-0DEC0786B19D}" type="sibTrans" cxnId="{07B597FB-3E17-4BD4-8B43-B20C73316B0C}">
      <dgm:prSet/>
      <dgm:spPr/>
      <dgm:t>
        <a:bodyPr/>
        <a:lstStyle/>
        <a:p>
          <a:endParaRPr lang="en-US"/>
        </a:p>
      </dgm:t>
    </dgm:pt>
    <dgm:pt modelId="{B1645CCC-DDD1-4CBF-AF5B-690B5B7D480E}">
      <dgm:prSet/>
      <dgm:spPr/>
      <dgm:t>
        <a:bodyPr/>
        <a:lstStyle/>
        <a:p>
          <a:r>
            <a:rPr lang="en-US"/>
            <a:t>Keep a copy for future reference</a:t>
          </a:r>
        </a:p>
      </dgm:t>
    </dgm:pt>
    <dgm:pt modelId="{895EAFD2-55AD-44AB-84B6-606F9C3C226F}" type="parTrans" cxnId="{E0B236C8-E5A8-467A-A2B7-C6BBC218D7A6}">
      <dgm:prSet/>
      <dgm:spPr/>
      <dgm:t>
        <a:bodyPr/>
        <a:lstStyle/>
        <a:p>
          <a:endParaRPr lang="en-US"/>
        </a:p>
      </dgm:t>
    </dgm:pt>
    <dgm:pt modelId="{96BE8219-C6E0-4755-B12D-7453FC8F22CD}" type="sibTrans" cxnId="{E0B236C8-E5A8-467A-A2B7-C6BBC218D7A6}">
      <dgm:prSet/>
      <dgm:spPr/>
      <dgm:t>
        <a:bodyPr/>
        <a:lstStyle/>
        <a:p>
          <a:endParaRPr lang="en-US"/>
        </a:p>
      </dgm:t>
    </dgm:pt>
    <dgm:pt modelId="{C465F86D-8346-4EC8-AFF4-F8F94622FF2C}" type="pres">
      <dgm:prSet presAssocID="{3EF71953-3E3E-49D2-B87F-CCD9AE30EEB8}" presName="diagram" presStyleCnt="0">
        <dgm:presLayoutVars>
          <dgm:dir/>
          <dgm:resizeHandles val="exact"/>
        </dgm:presLayoutVars>
      </dgm:prSet>
      <dgm:spPr/>
    </dgm:pt>
    <dgm:pt modelId="{258A01A3-7F05-4AE1-9D4A-0A2DCFBBACE9}" type="pres">
      <dgm:prSet presAssocID="{9AFF9485-E029-4794-BE93-D7A1AE6E898B}" presName="node" presStyleLbl="node1" presStyleIdx="0" presStyleCnt="10">
        <dgm:presLayoutVars>
          <dgm:bulletEnabled val="1"/>
        </dgm:presLayoutVars>
      </dgm:prSet>
      <dgm:spPr/>
    </dgm:pt>
    <dgm:pt modelId="{1F47A151-1F4B-4ECB-A311-35EA64C8972A}" type="pres">
      <dgm:prSet presAssocID="{EDA7CA62-6AB9-4515-9562-953CF416B0D7}" presName="sibTrans" presStyleCnt="0"/>
      <dgm:spPr/>
    </dgm:pt>
    <dgm:pt modelId="{BCA8D33F-CBED-45C2-B2CC-81C46A9DE5CC}" type="pres">
      <dgm:prSet presAssocID="{CEF1C118-E647-48A6-999C-E8FC00ABD375}" presName="node" presStyleLbl="node1" presStyleIdx="1" presStyleCnt="10">
        <dgm:presLayoutVars>
          <dgm:bulletEnabled val="1"/>
        </dgm:presLayoutVars>
      </dgm:prSet>
      <dgm:spPr/>
    </dgm:pt>
    <dgm:pt modelId="{B7E7BEDB-AA74-4B81-93FD-2D7F4C593889}" type="pres">
      <dgm:prSet presAssocID="{8B0DD0B6-06FE-4A61-92BC-5CE5FCAE49B7}" presName="sibTrans" presStyleCnt="0"/>
      <dgm:spPr/>
    </dgm:pt>
    <dgm:pt modelId="{CAB12DB2-7AB4-4F8C-B3DC-35BF239C7670}" type="pres">
      <dgm:prSet presAssocID="{9FC07666-A8C9-4EB2-9F6A-9FA40F052075}" presName="node" presStyleLbl="node1" presStyleIdx="2" presStyleCnt="10">
        <dgm:presLayoutVars>
          <dgm:bulletEnabled val="1"/>
        </dgm:presLayoutVars>
      </dgm:prSet>
      <dgm:spPr/>
    </dgm:pt>
    <dgm:pt modelId="{325F298A-42F7-4D7D-B6A0-B6B842D2808A}" type="pres">
      <dgm:prSet presAssocID="{02AA8EAF-4752-4F98-9A0D-495DD68B132C}" presName="sibTrans" presStyleCnt="0"/>
      <dgm:spPr/>
    </dgm:pt>
    <dgm:pt modelId="{04451696-DC38-46F3-B887-848D94994326}" type="pres">
      <dgm:prSet presAssocID="{8B4532BF-E1A0-4D1E-B871-B79D191C93FA}" presName="node" presStyleLbl="node1" presStyleIdx="3" presStyleCnt="10">
        <dgm:presLayoutVars>
          <dgm:bulletEnabled val="1"/>
        </dgm:presLayoutVars>
      </dgm:prSet>
      <dgm:spPr/>
    </dgm:pt>
    <dgm:pt modelId="{A562E81D-C039-4FA9-9EAD-DED420DF0349}" type="pres">
      <dgm:prSet presAssocID="{7BDE10E0-7C47-4506-85C2-879DACC833B8}" presName="sibTrans" presStyleCnt="0"/>
      <dgm:spPr/>
    </dgm:pt>
    <dgm:pt modelId="{D30FF204-1237-4B42-AB06-6BF8343DD179}" type="pres">
      <dgm:prSet presAssocID="{A3F8E0F4-3CC8-4793-BB58-7F90FF6D7371}" presName="node" presStyleLbl="node1" presStyleIdx="4" presStyleCnt="10">
        <dgm:presLayoutVars>
          <dgm:bulletEnabled val="1"/>
        </dgm:presLayoutVars>
      </dgm:prSet>
      <dgm:spPr/>
    </dgm:pt>
    <dgm:pt modelId="{51B0EE36-C6A0-4577-80D8-2EC2C96BD7A1}" type="pres">
      <dgm:prSet presAssocID="{2D5E21F9-C67A-4D81-94E5-5BFA31707BC2}" presName="sibTrans" presStyleCnt="0"/>
      <dgm:spPr/>
    </dgm:pt>
    <dgm:pt modelId="{87CC5CB1-E148-4114-B4EB-6C4624913BEA}" type="pres">
      <dgm:prSet presAssocID="{7C405EA3-8A0E-4F13-A510-0957AD79F1AD}" presName="node" presStyleLbl="node1" presStyleIdx="5" presStyleCnt="10">
        <dgm:presLayoutVars>
          <dgm:bulletEnabled val="1"/>
        </dgm:presLayoutVars>
      </dgm:prSet>
      <dgm:spPr/>
    </dgm:pt>
    <dgm:pt modelId="{3505F364-CD76-45A3-9843-C70AF32BB1C5}" type="pres">
      <dgm:prSet presAssocID="{010C405A-FFC1-4CAE-AE87-1FADD9917C05}" presName="sibTrans" presStyleCnt="0"/>
      <dgm:spPr/>
    </dgm:pt>
    <dgm:pt modelId="{9075E350-860E-4D18-9C1D-38F915CAAF4E}" type="pres">
      <dgm:prSet presAssocID="{38CAD989-4D54-413B-AF54-D629E55895BA}" presName="node" presStyleLbl="node1" presStyleIdx="6" presStyleCnt="10">
        <dgm:presLayoutVars>
          <dgm:bulletEnabled val="1"/>
        </dgm:presLayoutVars>
      </dgm:prSet>
      <dgm:spPr/>
    </dgm:pt>
    <dgm:pt modelId="{C035291E-F712-44EC-804E-548F5F34FBB4}" type="pres">
      <dgm:prSet presAssocID="{189CD803-1A16-4CFE-BC36-5284AB1D3334}" presName="sibTrans" presStyleCnt="0"/>
      <dgm:spPr/>
    </dgm:pt>
    <dgm:pt modelId="{B44E8A51-461B-4A61-983F-1D6875398207}" type="pres">
      <dgm:prSet presAssocID="{9AC8A0B7-4921-4244-91E4-A2B26EC9480C}" presName="node" presStyleLbl="node1" presStyleIdx="7" presStyleCnt="10">
        <dgm:presLayoutVars>
          <dgm:bulletEnabled val="1"/>
        </dgm:presLayoutVars>
      </dgm:prSet>
      <dgm:spPr/>
    </dgm:pt>
    <dgm:pt modelId="{A9F34AE7-6BE8-42BB-AEC5-FF32F33F2BFC}" type="pres">
      <dgm:prSet presAssocID="{906E2358-E2BE-4440-B5D2-3422802DE5F2}" presName="sibTrans" presStyleCnt="0"/>
      <dgm:spPr/>
    </dgm:pt>
    <dgm:pt modelId="{6A38104C-E0CE-4B47-8F81-8CC8BFC425AD}" type="pres">
      <dgm:prSet presAssocID="{10C54422-F5A8-4E27-BEB2-E26CFD66EEF5}" presName="node" presStyleLbl="node1" presStyleIdx="8" presStyleCnt="10">
        <dgm:presLayoutVars>
          <dgm:bulletEnabled val="1"/>
        </dgm:presLayoutVars>
      </dgm:prSet>
      <dgm:spPr/>
    </dgm:pt>
    <dgm:pt modelId="{AF0B0BFF-8BDC-437D-89DB-3CE039021286}" type="pres">
      <dgm:prSet presAssocID="{0F230F96-9382-4445-AE79-0DEC0786B19D}" presName="sibTrans" presStyleCnt="0"/>
      <dgm:spPr/>
    </dgm:pt>
    <dgm:pt modelId="{39890591-31E1-4295-BC84-968884F76368}" type="pres">
      <dgm:prSet presAssocID="{B1645CCC-DDD1-4CBF-AF5B-690B5B7D480E}" presName="node" presStyleLbl="node1" presStyleIdx="9" presStyleCnt="10">
        <dgm:presLayoutVars>
          <dgm:bulletEnabled val="1"/>
        </dgm:presLayoutVars>
      </dgm:prSet>
      <dgm:spPr/>
    </dgm:pt>
  </dgm:ptLst>
  <dgm:cxnLst>
    <dgm:cxn modelId="{E27D0F08-06C6-4547-BEB5-D05F1D1A8E05}" srcId="{3EF71953-3E3E-49D2-B87F-CCD9AE30EEB8}" destId="{9FC07666-A8C9-4EB2-9F6A-9FA40F052075}" srcOrd="2" destOrd="0" parTransId="{4AD68670-DEF5-4103-A4B5-87FCF5A3ECA6}" sibTransId="{02AA8EAF-4752-4F98-9A0D-495DD68B132C}"/>
    <dgm:cxn modelId="{9952F40C-770B-4B4A-8373-BD59F1412E29}" srcId="{3EF71953-3E3E-49D2-B87F-CCD9AE30EEB8}" destId="{7C405EA3-8A0E-4F13-A510-0957AD79F1AD}" srcOrd="5" destOrd="0" parTransId="{AC174E4D-A6AA-4192-8B74-688EB10EB3CB}" sibTransId="{010C405A-FFC1-4CAE-AE87-1FADD9917C05}"/>
    <dgm:cxn modelId="{8EE4C00E-AF00-4995-BFB5-769EF7C787A3}" srcId="{3EF71953-3E3E-49D2-B87F-CCD9AE30EEB8}" destId="{8B4532BF-E1A0-4D1E-B871-B79D191C93FA}" srcOrd="3" destOrd="0" parTransId="{8345D6DA-9261-4851-84DA-7F1DB7133714}" sibTransId="{7BDE10E0-7C47-4506-85C2-879DACC833B8}"/>
    <dgm:cxn modelId="{6CB3ED28-CC38-48BC-BCB6-A0E429A63F2E}" type="presOf" srcId="{7C405EA3-8A0E-4F13-A510-0957AD79F1AD}" destId="{87CC5CB1-E148-4114-B4EB-6C4624913BEA}" srcOrd="0" destOrd="0" presId="urn:microsoft.com/office/officeart/2005/8/layout/default"/>
    <dgm:cxn modelId="{BAE4302E-78F6-4082-B876-3F2D810E01DF}" type="presOf" srcId="{3EF71953-3E3E-49D2-B87F-CCD9AE30EEB8}" destId="{C465F86D-8346-4EC8-AFF4-F8F94622FF2C}" srcOrd="0" destOrd="0" presId="urn:microsoft.com/office/officeart/2005/8/layout/default"/>
    <dgm:cxn modelId="{6A86C267-B453-455F-9198-AA83D71C0079}" type="presOf" srcId="{B1645CCC-DDD1-4CBF-AF5B-690B5B7D480E}" destId="{39890591-31E1-4295-BC84-968884F76368}" srcOrd="0" destOrd="0" presId="urn:microsoft.com/office/officeart/2005/8/layout/default"/>
    <dgm:cxn modelId="{CA12FF6A-28A2-41F1-9E53-CAA2292D00DE}" srcId="{3EF71953-3E3E-49D2-B87F-CCD9AE30EEB8}" destId="{A3F8E0F4-3CC8-4793-BB58-7F90FF6D7371}" srcOrd="4" destOrd="0" parTransId="{80F0BEAC-D0FD-4859-AED9-7718C775D9C2}" sibTransId="{2D5E21F9-C67A-4D81-94E5-5BFA31707BC2}"/>
    <dgm:cxn modelId="{D6FCF46E-F7B5-48A0-AFF8-74F3C34696ED}" type="presOf" srcId="{9AC8A0B7-4921-4244-91E4-A2B26EC9480C}" destId="{B44E8A51-461B-4A61-983F-1D6875398207}" srcOrd="0" destOrd="0" presId="urn:microsoft.com/office/officeart/2005/8/layout/default"/>
    <dgm:cxn modelId="{2864794F-8526-4D40-A30F-99A8B1D6EC1C}" type="presOf" srcId="{38CAD989-4D54-413B-AF54-D629E55895BA}" destId="{9075E350-860E-4D18-9C1D-38F915CAAF4E}" srcOrd="0" destOrd="0" presId="urn:microsoft.com/office/officeart/2005/8/layout/default"/>
    <dgm:cxn modelId="{DAF09784-91B0-4B62-ACDC-EADC7B12A9EA}" srcId="{3EF71953-3E3E-49D2-B87F-CCD9AE30EEB8}" destId="{9AFF9485-E029-4794-BE93-D7A1AE6E898B}" srcOrd="0" destOrd="0" parTransId="{77539F20-8578-41D4-9C9F-18915665AD81}" sibTransId="{EDA7CA62-6AB9-4515-9562-953CF416B0D7}"/>
    <dgm:cxn modelId="{D7D13988-A1EB-4C03-8943-C14ED69F056D}" type="presOf" srcId="{9FC07666-A8C9-4EB2-9F6A-9FA40F052075}" destId="{CAB12DB2-7AB4-4F8C-B3DC-35BF239C7670}" srcOrd="0" destOrd="0" presId="urn:microsoft.com/office/officeart/2005/8/layout/default"/>
    <dgm:cxn modelId="{FA655C8C-9145-4F47-8ED9-142A39491B05}" type="presOf" srcId="{CEF1C118-E647-48A6-999C-E8FC00ABD375}" destId="{BCA8D33F-CBED-45C2-B2CC-81C46A9DE5CC}" srcOrd="0" destOrd="0" presId="urn:microsoft.com/office/officeart/2005/8/layout/default"/>
    <dgm:cxn modelId="{9724AD93-AF6D-497A-BC9F-B3A3B7FB4DC1}" srcId="{3EF71953-3E3E-49D2-B87F-CCD9AE30EEB8}" destId="{38CAD989-4D54-413B-AF54-D629E55895BA}" srcOrd="6" destOrd="0" parTransId="{0C82DB02-3409-4D18-99AE-7C2E33CA3172}" sibTransId="{189CD803-1A16-4CFE-BC36-5284AB1D3334}"/>
    <dgm:cxn modelId="{FDE32D9D-B9CA-4909-867F-9F584AB0FEF4}" srcId="{3EF71953-3E3E-49D2-B87F-CCD9AE30EEB8}" destId="{CEF1C118-E647-48A6-999C-E8FC00ABD375}" srcOrd="1" destOrd="0" parTransId="{A003A530-44E4-4B04-96D0-4958DF19D7D9}" sibTransId="{8B0DD0B6-06FE-4A61-92BC-5CE5FCAE49B7}"/>
    <dgm:cxn modelId="{28D440AE-845B-4A5B-8DA8-1AEFA9205626}" srcId="{3EF71953-3E3E-49D2-B87F-CCD9AE30EEB8}" destId="{9AC8A0B7-4921-4244-91E4-A2B26EC9480C}" srcOrd="7" destOrd="0" parTransId="{4CBF4B68-E976-4504-AF7B-D9217EA18C03}" sibTransId="{906E2358-E2BE-4440-B5D2-3422802DE5F2}"/>
    <dgm:cxn modelId="{04D79CB4-D571-4C47-989E-16452316396E}" type="presOf" srcId="{8B4532BF-E1A0-4D1E-B871-B79D191C93FA}" destId="{04451696-DC38-46F3-B887-848D94994326}" srcOrd="0" destOrd="0" presId="urn:microsoft.com/office/officeart/2005/8/layout/default"/>
    <dgm:cxn modelId="{CDC5E9B9-10E0-41D5-B0F2-0E219B1317E4}" type="presOf" srcId="{A3F8E0F4-3CC8-4793-BB58-7F90FF6D7371}" destId="{D30FF204-1237-4B42-AB06-6BF8343DD179}" srcOrd="0" destOrd="0" presId="urn:microsoft.com/office/officeart/2005/8/layout/default"/>
    <dgm:cxn modelId="{E0B236C8-E5A8-467A-A2B7-C6BBC218D7A6}" srcId="{3EF71953-3E3E-49D2-B87F-CCD9AE30EEB8}" destId="{B1645CCC-DDD1-4CBF-AF5B-690B5B7D480E}" srcOrd="9" destOrd="0" parTransId="{895EAFD2-55AD-44AB-84B6-606F9C3C226F}" sibTransId="{96BE8219-C6E0-4755-B12D-7453FC8F22CD}"/>
    <dgm:cxn modelId="{07B597FB-3E17-4BD4-8B43-B20C73316B0C}" srcId="{3EF71953-3E3E-49D2-B87F-CCD9AE30EEB8}" destId="{10C54422-F5A8-4E27-BEB2-E26CFD66EEF5}" srcOrd="8" destOrd="0" parTransId="{B8647852-3419-40F6-BB50-C89F47DC8B87}" sibTransId="{0F230F96-9382-4445-AE79-0DEC0786B19D}"/>
    <dgm:cxn modelId="{7BD8D4FB-CE05-447D-A92B-79159ED52BD8}" type="presOf" srcId="{10C54422-F5A8-4E27-BEB2-E26CFD66EEF5}" destId="{6A38104C-E0CE-4B47-8F81-8CC8BFC425AD}" srcOrd="0" destOrd="0" presId="urn:microsoft.com/office/officeart/2005/8/layout/default"/>
    <dgm:cxn modelId="{03F4E6FF-F08E-4A4B-9417-F12F7A9AA48F}" type="presOf" srcId="{9AFF9485-E029-4794-BE93-D7A1AE6E898B}" destId="{258A01A3-7F05-4AE1-9D4A-0A2DCFBBACE9}" srcOrd="0" destOrd="0" presId="urn:microsoft.com/office/officeart/2005/8/layout/default"/>
    <dgm:cxn modelId="{A28E4CD6-C1D6-4645-962B-1B95ABE29B69}" type="presParOf" srcId="{C465F86D-8346-4EC8-AFF4-F8F94622FF2C}" destId="{258A01A3-7F05-4AE1-9D4A-0A2DCFBBACE9}" srcOrd="0" destOrd="0" presId="urn:microsoft.com/office/officeart/2005/8/layout/default"/>
    <dgm:cxn modelId="{D0A5AF53-80D7-4B81-AC78-63020275364C}" type="presParOf" srcId="{C465F86D-8346-4EC8-AFF4-F8F94622FF2C}" destId="{1F47A151-1F4B-4ECB-A311-35EA64C8972A}" srcOrd="1" destOrd="0" presId="urn:microsoft.com/office/officeart/2005/8/layout/default"/>
    <dgm:cxn modelId="{E68A6270-320F-4984-8A1A-F4989ED4C6F4}" type="presParOf" srcId="{C465F86D-8346-4EC8-AFF4-F8F94622FF2C}" destId="{BCA8D33F-CBED-45C2-B2CC-81C46A9DE5CC}" srcOrd="2" destOrd="0" presId="urn:microsoft.com/office/officeart/2005/8/layout/default"/>
    <dgm:cxn modelId="{66A2A5A3-5D75-44DC-B953-A8DD9961F1D6}" type="presParOf" srcId="{C465F86D-8346-4EC8-AFF4-F8F94622FF2C}" destId="{B7E7BEDB-AA74-4B81-93FD-2D7F4C593889}" srcOrd="3" destOrd="0" presId="urn:microsoft.com/office/officeart/2005/8/layout/default"/>
    <dgm:cxn modelId="{99B05BD2-14D7-47D0-B449-8DC90FD87C5A}" type="presParOf" srcId="{C465F86D-8346-4EC8-AFF4-F8F94622FF2C}" destId="{CAB12DB2-7AB4-4F8C-B3DC-35BF239C7670}" srcOrd="4" destOrd="0" presId="urn:microsoft.com/office/officeart/2005/8/layout/default"/>
    <dgm:cxn modelId="{134298EC-E158-4BD5-906D-C46B1FC47877}" type="presParOf" srcId="{C465F86D-8346-4EC8-AFF4-F8F94622FF2C}" destId="{325F298A-42F7-4D7D-B6A0-B6B842D2808A}" srcOrd="5" destOrd="0" presId="urn:microsoft.com/office/officeart/2005/8/layout/default"/>
    <dgm:cxn modelId="{9D6E27D0-BA74-48D6-9058-3C57AFDEC4A6}" type="presParOf" srcId="{C465F86D-8346-4EC8-AFF4-F8F94622FF2C}" destId="{04451696-DC38-46F3-B887-848D94994326}" srcOrd="6" destOrd="0" presId="urn:microsoft.com/office/officeart/2005/8/layout/default"/>
    <dgm:cxn modelId="{0371C20D-CD55-444F-910E-9F699A7E42AE}" type="presParOf" srcId="{C465F86D-8346-4EC8-AFF4-F8F94622FF2C}" destId="{A562E81D-C039-4FA9-9EAD-DED420DF0349}" srcOrd="7" destOrd="0" presId="urn:microsoft.com/office/officeart/2005/8/layout/default"/>
    <dgm:cxn modelId="{C54D002E-AF03-4B24-9E1C-4A2D6475CF2E}" type="presParOf" srcId="{C465F86D-8346-4EC8-AFF4-F8F94622FF2C}" destId="{D30FF204-1237-4B42-AB06-6BF8343DD179}" srcOrd="8" destOrd="0" presId="urn:microsoft.com/office/officeart/2005/8/layout/default"/>
    <dgm:cxn modelId="{C31172AC-8379-43E1-9A52-91EAE0FCBD60}" type="presParOf" srcId="{C465F86D-8346-4EC8-AFF4-F8F94622FF2C}" destId="{51B0EE36-C6A0-4577-80D8-2EC2C96BD7A1}" srcOrd="9" destOrd="0" presId="urn:microsoft.com/office/officeart/2005/8/layout/default"/>
    <dgm:cxn modelId="{78B408F0-97F7-440D-A470-E8019CA935C8}" type="presParOf" srcId="{C465F86D-8346-4EC8-AFF4-F8F94622FF2C}" destId="{87CC5CB1-E148-4114-B4EB-6C4624913BEA}" srcOrd="10" destOrd="0" presId="urn:microsoft.com/office/officeart/2005/8/layout/default"/>
    <dgm:cxn modelId="{94F90F75-B461-46F6-8F8B-DC4025E1DCC8}" type="presParOf" srcId="{C465F86D-8346-4EC8-AFF4-F8F94622FF2C}" destId="{3505F364-CD76-45A3-9843-C70AF32BB1C5}" srcOrd="11" destOrd="0" presId="urn:microsoft.com/office/officeart/2005/8/layout/default"/>
    <dgm:cxn modelId="{5D212FEE-CE61-43A7-9E95-9F5B58AE6025}" type="presParOf" srcId="{C465F86D-8346-4EC8-AFF4-F8F94622FF2C}" destId="{9075E350-860E-4D18-9C1D-38F915CAAF4E}" srcOrd="12" destOrd="0" presId="urn:microsoft.com/office/officeart/2005/8/layout/default"/>
    <dgm:cxn modelId="{72DCB001-4259-4138-ACC2-6E096DC045FD}" type="presParOf" srcId="{C465F86D-8346-4EC8-AFF4-F8F94622FF2C}" destId="{C035291E-F712-44EC-804E-548F5F34FBB4}" srcOrd="13" destOrd="0" presId="urn:microsoft.com/office/officeart/2005/8/layout/default"/>
    <dgm:cxn modelId="{FCE87E9F-1CBC-4D47-8F09-47FBC5845AAE}" type="presParOf" srcId="{C465F86D-8346-4EC8-AFF4-F8F94622FF2C}" destId="{B44E8A51-461B-4A61-983F-1D6875398207}" srcOrd="14" destOrd="0" presId="urn:microsoft.com/office/officeart/2005/8/layout/default"/>
    <dgm:cxn modelId="{B852472D-46F7-46A2-87AE-9C606872980D}" type="presParOf" srcId="{C465F86D-8346-4EC8-AFF4-F8F94622FF2C}" destId="{A9F34AE7-6BE8-42BB-AEC5-FF32F33F2BFC}" srcOrd="15" destOrd="0" presId="urn:microsoft.com/office/officeart/2005/8/layout/default"/>
    <dgm:cxn modelId="{3B9DEB92-6C71-4725-A33A-009A2D3B101C}" type="presParOf" srcId="{C465F86D-8346-4EC8-AFF4-F8F94622FF2C}" destId="{6A38104C-E0CE-4B47-8F81-8CC8BFC425AD}" srcOrd="16" destOrd="0" presId="urn:microsoft.com/office/officeart/2005/8/layout/default"/>
    <dgm:cxn modelId="{7B69ED03-9ED5-4605-BA96-11364CC05A3C}" type="presParOf" srcId="{C465F86D-8346-4EC8-AFF4-F8F94622FF2C}" destId="{AF0B0BFF-8BDC-437D-89DB-3CE039021286}" srcOrd="17" destOrd="0" presId="urn:microsoft.com/office/officeart/2005/8/layout/default"/>
    <dgm:cxn modelId="{5027FA55-81A5-4F06-8D90-E4A9C0A99A75}" type="presParOf" srcId="{C465F86D-8346-4EC8-AFF4-F8F94622FF2C}" destId="{39890591-31E1-4295-BC84-968884F76368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0BF40892-2138-4492-8014-ADA120478284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A5443FB-2FD1-4587-98FA-F6EA4C0807A0}">
      <dgm:prSet/>
      <dgm:spPr/>
      <dgm:t>
        <a:bodyPr/>
        <a:lstStyle/>
        <a:p>
          <a:r>
            <a:rPr lang="en-US"/>
            <a:t>Work</a:t>
          </a:r>
        </a:p>
      </dgm:t>
    </dgm:pt>
    <dgm:pt modelId="{01A78C77-2B8E-4890-994E-560EFDD78F9C}" type="parTrans" cxnId="{AAEA2391-8DB1-44CF-AA6D-085CF3D69DAC}">
      <dgm:prSet/>
      <dgm:spPr/>
      <dgm:t>
        <a:bodyPr/>
        <a:lstStyle/>
        <a:p>
          <a:endParaRPr lang="en-US"/>
        </a:p>
      </dgm:t>
    </dgm:pt>
    <dgm:pt modelId="{D48E4EC9-6217-4F11-B366-85DC12F1542A}" type="sibTrans" cxnId="{AAEA2391-8DB1-44CF-AA6D-085CF3D69DAC}">
      <dgm:prSet/>
      <dgm:spPr/>
      <dgm:t>
        <a:bodyPr/>
        <a:lstStyle/>
        <a:p>
          <a:endParaRPr lang="en-US"/>
        </a:p>
      </dgm:t>
    </dgm:pt>
    <dgm:pt modelId="{E8ABF4CC-9CC3-428E-A9DD-88BDDCD3630C}">
      <dgm:prSet/>
      <dgm:spPr/>
      <dgm:t>
        <a:bodyPr/>
        <a:lstStyle/>
        <a:p>
          <a:r>
            <a:rPr lang="en-US"/>
            <a:t>Work with CYP to enable them to understand their rights, risks and safeguarding.</a:t>
          </a:r>
        </a:p>
      </dgm:t>
    </dgm:pt>
    <dgm:pt modelId="{2CA6ECBA-A0AC-4604-99CB-7CE2A8779D0D}" type="parTrans" cxnId="{6E300AC5-C430-4F5F-85B0-B4F0F4EBA9DA}">
      <dgm:prSet/>
      <dgm:spPr/>
      <dgm:t>
        <a:bodyPr/>
        <a:lstStyle/>
        <a:p>
          <a:endParaRPr lang="en-US"/>
        </a:p>
      </dgm:t>
    </dgm:pt>
    <dgm:pt modelId="{9767791B-979A-4D5C-ADF3-D820FF9CE0DA}" type="sibTrans" cxnId="{6E300AC5-C430-4F5F-85B0-B4F0F4EBA9DA}">
      <dgm:prSet/>
      <dgm:spPr/>
      <dgm:t>
        <a:bodyPr/>
        <a:lstStyle/>
        <a:p>
          <a:endParaRPr lang="en-US"/>
        </a:p>
      </dgm:t>
    </dgm:pt>
    <dgm:pt modelId="{1E9D6200-8516-4FF3-B48F-FDB3652E1FE0}">
      <dgm:prSet/>
      <dgm:spPr/>
      <dgm:t>
        <a:bodyPr/>
        <a:lstStyle/>
        <a:p>
          <a:r>
            <a:rPr lang="en-US"/>
            <a:t>Work in</a:t>
          </a:r>
        </a:p>
      </dgm:t>
    </dgm:pt>
    <dgm:pt modelId="{89DD53C3-AA9E-484F-A151-2229E6C2A7EB}" type="parTrans" cxnId="{234012CE-E337-4AF4-B3B7-CBDF6DCC1B41}">
      <dgm:prSet/>
      <dgm:spPr/>
      <dgm:t>
        <a:bodyPr/>
        <a:lstStyle/>
        <a:p>
          <a:endParaRPr lang="en-US"/>
        </a:p>
      </dgm:t>
    </dgm:pt>
    <dgm:pt modelId="{DF55539B-C2DD-46F2-99E5-F67A7C8C5A50}" type="sibTrans" cxnId="{234012CE-E337-4AF4-B3B7-CBDF6DCC1B41}">
      <dgm:prSet/>
      <dgm:spPr/>
      <dgm:t>
        <a:bodyPr/>
        <a:lstStyle/>
        <a:p>
          <a:endParaRPr lang="en-US"/>
        </a:p>
      </dgm:t>
    </dgm:pt>
    <dgm:pt modelId="{9ECDB3FF-3AFD-449E-A235-192A2CF65DC9}">
      <dgm:prSet/>
      <dgm:spPr/>
      <dgm:t>
        <a:bodyPr/>
        <a:lstStyle/>
        <a:p>
          <a:r>
            <a:rPr lang="en-US"/>
            <a:t>Work in a way that protects and promotes rights and interests of CYP.</a:t>
          </a:r>
        </a:p>
      </dgm:t>
    </dgm:pt>
    <dgm:pt modelId="{9B697D2E-3865-4CFE-AEC6-A29FF6D2C1F4}" type="parTrans" cxnId="{1AE3289D-DA22-4E74-8636-C2612A9FA02A}">
      <dgm:prSet/>
      <dgm:spPr/>
      <dgm:t>
        <a:bodyPr/>
        <a:lstStyle/>
        <a:p>
          <a:endParaRPr lang="en-US"/>
        </a:p>
      </dgm:t>
    </dgm:pt>
    <dgm:pt modelId="{CC0FF8D6-5F65-4920-AE55-4B0F375B4FC5}" type="sibTrans" cxnId="{1AE3289D-DA22-4E74-8636-C2612A9FA02A}">
      <dgm:prSet/>
      <dgm:spPr/>
      <dgm:t>
        <a:bodyPr/>
        <a:lstStyle/>
        <a:p>
          <a:endParaRPr lang="en-US"/>
        </a:p>
      </dgm:t>
    </dgm:pt>
    <dgm:pt modelId="{BC2F2907-14F2-4B45-BEEC-00B699B6EE6E}">
      <dgm:prSet/>
      <dgm:spPr/>
      <dgm:t>
        <a:bodyPr/>
        <a:lstStyle/>
        <a:p>
          <a:r>
            <a:rPr lang="en-US"/>
            <a:t>Ensure</a:t>
          </a:r>
        </a:p>
      </dgm:t>
    </dgm:pt>
    <dgm:pt modelId="{1C167D0D-2FE3-4F1D-BDC3-B68BD50EDE5D}" type="parTrans" cxnId="{FEF2082E-BBEC-430E-887D-782A0F2E8AB5}">
      <dgm:prSet/>
      <dgm:spPr/>
      <dgm:t>
        <a:bodyPr/>
        <a:lstStyle/>
        <a:p>
          <a:endParaRPr lang="en-US"/>
        </a:p>
      </dgm:t>
    </dgm:pt>
    <dgm:pt modelId="{C6149020-D25E-4256-B30C-0C5EB0018912}" type="sibTrans" cxnId="{FEF2082E-BBEC-430E-887D-782A0F2E8AB5}">
      <dgm:prSet/>
      <dgm:spPr/>
      <dgm:t>
        <a:bodyPr/>
        <a:lstStyle/>
        <a:p>
          <a:endParaRPr lang="en-US"/>
        </a:p>
      </dgm:t>
    </dgm:pt>
    <dgm:pt modelId="{86F5548F-F39E-4F9A-BCB5-FA2009A604FE}">
      <dgm:prSet/>
      <dgm:spPr/>
      <dgm:t>
        <a:bodyPr/>
        <a:lstStyle/>
        <a:p>
          <a:r>
            <a:rPr lang="en-US"/>
            <a:t>Ensure safe work practices</a:t>
          </a:r>
        </a:p>
      </dgm:t>
    </dgm:pt>
    <dgm:pt modelId="{092E83C5-B378-42FB-8770-2BE18CDB43AF}" type="parTrans" cxnId="{E36C76A4-D737-4CEE-9CFC-1F0F04E037FD}">
      <dgm:prSet/>
      <dgm:spPr/>
      <dgm:t>
        <a:bodyPr/>
        <a:lstStyle/>
        <a:p>
          <a:endParaRPr lang="en-US"/>
        </a:p>
      </dgm:t>
    </dgm:pt>
    <dgm:pt modelId="{8CC5E2D0-3070-4E3F-991E-3BDBBC9E60CA}" type="sibTrans" cxnId="{E36C76A4-D737-4CEE-9CFC-1F0F04E037FD}">
      <dgm:prSet/>
      <dgm:spPr/>
      <dgm:t>
        <a:bodyPr/>
        <a:lstStyle/>
        <a:p>
          <a:endParaRPr lang="en-US"/>
        </a:p>
      </dgm:t>
    </dgm:pt>
    <dgm:pt modelId="{A64A4B06-4779-4CB2-B1BE-C5BF4C00D84A}">
      <dgm:prSet/>
      <dgm:spPr/>
      <dgm:t>
        <a:bodyPr/>
        <a:lstStyle/>
        <a:p>
          <a:r>
            <a:rPr lang="en-US"/>
            <a:t>Recognise</a:t>
          </a:r>
        </a:p>
      </dgm:t>
    </dgm:pt>
    <dgm:pt modelId="{5D2ED3FC-CCA5-44A6-BF69-9514DF043A53}" type="parTrans" cxnId="{A300D7DC-15AA-4FE0-9830-3B1BFD646641}">
      <dgm:prSet/>
      <dgm:spPr/>
      <dgm:t>
        <a:bodyPr/>
        <a:lstStyle/>
        <a:p>
          <a:endParaRPr lang="en-US"/>
        </a:p>
      </dgm:t>
    </dgm:pt>
    <dgm:pt modelId="{90C99408-EDE7-4CD0-9FFB-73DB51E06A76}" type="sibTrans" cxnId="{A300D7DC-15AA-4FE0-9830-3B1BFD646641}">
      <dgm:prSet/>
      <dgm:spPr/>
      <dgm:t>
        <a:bodyPr/>
        <a:lstStyle/>
        <a:p>
          <a:endParaRPr lang="en-US"/>
        </a:p>
      </dgm:t>
    </dgm:pt>
    <dgm:pt modelId="{DB72D51B-234B-4784-89DF-33FB2F04C045}">
      <dgm:prSet/>
      <dgm:spPr/>
      <dgm:t>
        <a:bodyPr/>
        <a:lstStyle/>
        <a:p>
          <a:r>
            <a:rPr lang="en-US"/>
            <a:t>Recognise factors of vulnerability.</a:t>
          </a:r>
        </a:p>
      </dgm:t>
    </dgm:pt>
    <dgm:pt modelId="{97922774-1B9B-4AB4-8F4E-316AD68146A2}" type="parTrans" cxnId="{9FEB9553-F410-487D-82D4-D2787E537F64}">
      <dgm:prSet/>
      <dgm:spPr/>
      <dgm:t>
        <a:bodyPr/>
        <a:lstStyle/>
        <a:p>
          <a:endParaRPr lang="en-US"/>
        </a:p>
      </dgm:t>
    </dgm:pt>
    <dgm:pt modelId="{86BDFD33-EECE-473F-A3D1-7216C93F6FAF}" type="sibTrans" cxnId="{9FEB9553-F410-487D-82D4-D2787E537F64}">
      <dgm:prSet/>
      <dgm:spPr/>
      <dgm:t>
        <a:bodyPr/>
        <a:lstStyle/>
        <a:p>
          <a:endParaRPr lang="en-US"/>
        </a:p>
      </dgm:t>
    </dgm:pt>
    <dgm:pt modelId="{45D305DF-9EB3-4B73-8D31-4D478EDFD23F}">
      <dgm:prSet/>
      <dgm:spPr/>
      <dgm:t>
        <a:bodyPr/>
        <a:lstStyle/>
        <a:p>
          <a:r>
            <a:rPr lang="en-US"/>
            <a:t>Recognise and report</a:t>
          </a:r>
        </a:p>
      </dgm:t>
    </dgm:pt>
    <dgm:pt modelId="{AB3B69E2-62EA-4CDF-A66C-1A14A7F1A1C4}" type="parTrans" cxnId="{71F792C7-9FAF-4EF1-A0EA-E3C7AA0810A1}">
      <dgm:prSet/>
      <dgm:spPr/>
      <dgm:t>
        <a:bodyPr/>
        <a:lstStyle/>
        <a:p>
          <a:endParaRPr lang="en-US"/>
        </a:p>
      </dgm:t>
    </dgm:pt>
    <dgm:pt modelId="{AA10BD27-BA1B-4900-8918-4B6CB9059A5E}" type="sibTrans" cxnId="{71F792C7-9FAF-4EF1-A0EA-E3C7AA0810A1}">
      <dgm:prSet/>
      <dgm:spPr/>
      <dgm:t>
        <a:bodyPr/>
        <a:lstStyle/>
        <a:p>
          <a:endParaRPr lang="en-US"/>
        </a:p>
      </dgm:t>
    </dgm:pt>
    <dgm:pt modelId="{083B2DA4-87F9-42FD-A74A-6058D4FE24CB}">
      <dgm:prSet/>
      <dgm:spPr/>
      <dgm:t>
        <a:bodyPr/>
        <a:lstStyle/>
        <a:p>
          <a:r>
            <a:rPr lang="en-US"/>
            <a:t>Recognise and report dangerous, abusive, discriminatory or exploitative behaviour.</a:t>
          </a:r>
        </a:p>
      </dgm:t>
    </dgm:pt>
    <dgm:pt modelId="{571521E3-8B3D-4656-9F46-73BC26C38A6C}" type="parTrans" cxnId="{A029C808-4B35-405C-B354-F8D943154BE2}">
      <dgm:prSet/>
      <dgm:spPr/>
      <dgm:t>
        <a:bodyPr/>
        <a:lstStyle/>
        <a:p>
          <a:endParaRPr lang="en-US"/>
        </a:p>
      </dgm:t>
    </dgm:pt>
    <dgm:pt modelId="{5027EE09-5094-454F-8052-90301CFEB85C}" type="sibTrans" cxnId="{A029C808-4B35-405C-B354-F8D943154BE2}">
      <dgm:prSet/>
      <dgm:spPr/>
      <dgm:t>
        <a:bodyPr/>
        <a:lstStyle/>
        <a:p>
          <a:endParaRPr lang="en-US"/>
        </a:p>
      </dgm:t>
    </dgm:pt>
    <dgm:pt modelId="{59A1894C-4149-4AD7-A823-09CAB2917C01}">
      <dgm:prSet/>
      <dgm:spPr/>
      <dgm:t>
        <a:bodyPr/>
        <a:lstStyle/>
        <a:p>
          <a:r>
            <a:rPr lang="en-US"/>
            <a:t>Act in</a:t>
          </a:r>
        </a:p>
      </dgm:t>
    </dgm:pt>
    <dgm:pt modelId="{25718032-2BFE-4C33-9D1D-FA84393A47F9}" type="parTrans" cxnId="{F164A8ED-3547-44B3-833D-0D8E289A2098}">
      <dgm:prSet/>
      <dgm:spPr/>
      <dgm:t>
        <a:bodyPr/>
        <a:lstStyle/>
        <a:p>
          <a:endParaRPr lang="en-US"/>
        </a:p>
      </dgm:t>
    </dgm:pt>
    <dgm:pt modelId="{B979FA7C-09AB-4DD6-A067-C5D50E86D015}" type="sibTrans" cxnId="{F164A8ED-3547-44B3-833D-0D8E289A2098}">
      <dgm:prSet/>
      <dgm:spPr/>
      <dgm:t>
        <a:bodyPr/>
        <a:lstStyle/>
        <a:p>
          <a:endParaRPr lang="en-US"/>
        </a:p>
      </dgm:t>
    </dgm:pt>
    <dgm:pt modelId="{12E60D6D-6D66-46AF-84D4-85EF5A5A28C7}">
      <dgm:prSet/>
      <dgm:spPr/>
      <dgm:t>
        <a:bodyPr/>
        <a:lstStyle/>
        <a:p>
          <a:r>
            <a:rPr lang="en-US"/>
            <a:t>Act in response to immediate risk to a vulnerable person.</a:t>
          </a:r>
        </a:p>
      </dgm:t>
    </dgm:pt>
    <dgm:pt modelId="{2BDEEDB4-2E76-4886-A853-DF45D0DBB398}" type="parTrans" cxnId="{8F66C297-AB4D-44EA-A7E0-3023E661632F}">
      <dgm:prSet/>
      <dgm:spPr/>
      <dgm:t>
        <a:bodyPr/>
        <a:lstStyle/>
        <a:p>
          <a:endParaRPr lang="en-US"/>
        </a:p>
      </dgm:t>
    </dgm:pt>
    <dgm:pt modelId="{DEADF773-CBAC-4E67-978E-0B91BFB51D0B}" type="sibTrans" cxnId="{8F66C297-AB4D-44EA-A7E0-3023E661632F}">
      <dgm:prSet/>
      <dgm:spPr/>
      <dgm:t>
        <a:bodyPr/>
        <a:lstStyle/>
        <a:p>
          <a:endParaRPr lang="en-US"/>
        </a:p>
      </dgm:t>
    </dgm:pt>
    <dgm:pt modelId="{A379F138-D384-44CA-852F-9B83E04CB837}">
      <dgm:prSet/>
      <dgm:spPr/>
      <dgm:t>
        <a:bodyPr/>
        <a:lstStyle/>
        <a:p>
          <a:r>
            <a:rPr lang="en-US"/>
            <a:t>Recognise</a:t>
          </a:r>
        </a:p>
      </dgm:t>
    </dgm:pt>
    <dgm:pt modelId="{11D34E97-BE51-4307-8B74-D261C9065DED}" type="parTrans" cxnId="{340CEE0C-A1A7-4571-8AD5-59CC5921AFE5}">
      <dgm:prSet/>
      <dgm:spPr/>
      <dgm:t>
        <a:bodyPr/>
        <a:lstStyle/>
        <a:p>
          <a:endParaRPr lang="en-US"/>
        </a:p>
      </dgm:t>
    </dgm:pt>
    <dgm:pt modelId="{E14C203C-98D9-412D-8367-4CAF8EC4B3EE}" type="sibTrans" cxnId="{340CEE0C-A1A7-4571-8AD5-59CC5921AFE5}">
      <dgm:prSet/>
      <dgm:spPr/>
      <dgm:t>
        <a:bodyPr/>
        <a:lstStyle/>
        <a:p>
          <a:endParaRPr lang="en-US"/>
        </a:p>
      </dgm:t>
    </dgm:pt>
    <dgm:pt modelId="{72541358-76E0-4E22-B463-843FAFBF4743}">
      <dgm:prSet/>
      <dgm:spPr/>
      <dgm:t>
        <a:bodyPr/>
        <a:lstStyle/>
        <a:p>
          <a:r>
            <a:rPr lang="en-US"/>
            <a:t>Recognise signs and symptoms of abuse or neglect and report your concerns</a:t>
          </a:r>
        </a:p>
      </dgm:t>
    </dgm:pt>
    <dgm:pt modelId="{80D65553-A0AA-4049-A6EB-8ADE3B87AD14}" type="parTrans" cxnId="{64C4A7FF-FE30-4B74-BDC1-D9F82D53E33C}">
      <dgm:prSet/>
      <dgm:spPr/>
      <dgm:t>
        <a:bodyPr/>
        <a:lstStyle/>
        <a:p>
          <a:endParaRPr lang="en-US"/>
        </a:p>
      </dgm:t>
    </dgm:pt>
    <dgm:pt modelId="{0AE57543-3018-434A-B17F-DC38BDC6A010}" type="sibTrans" cxnId="{64C4A7FF-FE30-4B74-BDC1-D9F82D53E33C}">
      <dgm:prSet/>
      <dgm:spPr/>
      <dgm:t>
        <a:bodyPr/>
        <a:lstStyle/>
        <a:p>
          <a:endParaRPr lang="en-US"/>
        </a:p>
      </dgm:t>
    </dgm:pt>
    <dgm:pt modelId="{CD22A8B4-FBDF-4E58-A23E-5EBEB9D1808C}">
      <dgm:prSet/>
      <dgm:spPr/>
      <dgm:t>
        <a:bodyPr/>
        <a:lstStyle/>
        <a:p>
          <a:r>
            <a:rPr lang="en-US"/>
            <a:t>Act</a:t>
          </a:r>
        </a:p>
      </dgm:t>
    </dgm:pt>
    <dgm:pt modelId="{159331B3-19C9-4513-AFC3-0B7E5E0D2972}" type="parTrans" cxnId="{89C7870A-9DDB-4564-BCD2-66EBD6D479A8}">
      <dgm:prSet/>
      <dgm:spPr/>
      <dgm:t>
        <a:bodyPr/>
        <a:lstStyle/>
        <a:p>
          <a:endParaRPr lang="en-US"/>
        </a:p>
      </dgm:t>
    </dgm:pt>
    <dgm:pt modelId="{CB2907A2-9392-48E5-912F-7F71B749D4DC}" type="sibTrans" cxnId="{89C7870A-9DDB-4564-BCD2-66EBD6D479A8}">
      <dgm:prSet/>
      <dgm:spPr/>
      <dgm:t>
        <a:bodyPr/>
        <a:lstStyle/>
        <a:p>
          <a:endParaRPr lang="en-US"/>
        </a:p>
      </dgm:t>
    </dgm:pt>
    <dgm:pt modelId="{617DF208-E369-4FC0-87DD-74D4DCB5A4A2}">
      <dgm:prSet/>
      <dgm:spPr/>
      <dgm:t>
        <a:bodyPr/>
        <a:lstStyle/>
        <a:p>
          <a:r>
            <a:rPr lang="en-US"/>
            <a:t>Act if concerns are ongoing.</a:t>
          </a:r>
        </a:p>
      </dgm:t>
    </dgm:pt>
    <dgm:pt modelId="{E0E03B85-F23B-4118-B311-D99046588D26}" type="parTrans" cxnId="{956BDC50-915B-4159-AE70-9B7C063E5913}">
      <dgm:prSet/>
      <dgm:spPr/>
      <dgm:t>
        <a:bodyPr/>
        <a:lstStyle/>
        <a:p>
          <a:endParaRPr lang="en-US"/>
        </a:p>
      </dgm:t>
    </dgm:pt>
    <dgm:pt modelId="{DA926A3D-E2F4-4F8B-BFA3-14BC3F38BD0D}" type="sibTrans" cxnId="{956BDC50-915B-4159-AE70-9B7C063E5913}">
      <dgm:prSet/>
      <dgm:spPr/>
      <dgm:t>
        <a:bodyPr/>
        <a:lstStyle/>
        <a:p>
          <a:endParaRPr lang="en-US"/>
        </a:p>
      </dgm:t>
    </dgm:pt>
    <dgm:pt modelId="{F0B1D3FD-1153-4AC2-899F-A1E2B3B0F69D}" type="pres">
      <dgm:prSet presAssocID="{0BF40892-2138-4492-8014-ADA120478284}" presName="Name0" presStyleCnt="0">
        <dgm:presLayoutVars>
          <dgm:dir/>
          <dgm:animLvl val="lvl"/>
          <dgm:resizeHandles val="exact"/>
        </dgm:presLayoutVars>
      </dgm:prSet>
      <dgm:spPr/>
    </dgm:pt>
    <dgm:pt modelId="{B2A7C104-5B29-4FB6-981C-B598813DFA97}" type="pres">
      <dgm:prSet presAssocID="{0A5443FB-2FD1-4587-98FA-F6EA4C0807A0}" presName="linNode" presStyleCnt="0"/>
      <dgm:spPr/>
    </dgm:pt>
    <dgm:pt modelId="{236B1418-617B-4ECA-8B10-28D5706430BB}" type="pres">
      <dgm:prSet presAssocID="{0A5443FB-2FD1-4587-98FA-F6EA4C0807A0}" presName="parentText" presStyleLbl="solidFgAcc1" presStyleIdx="0" presStyleCnt="8">
        <dgm:presLayoutVars>
          <dgm:chMax val="1"/>
          <dgm:bulletEnabled/>
        </dgm:presLayoutVars>
      </dgm:prSet>
      <dgm:spPr/>
    </dgm:pt>
    <dgm:pt modelId="{DB702015-D037-4C72-BCD2-180875504F7C}" type="pres">
      <dgm:prSet presAssocID="{0A5443FB-2FD1-4587-98FA-F6EA4C0807A0}" presName="descendantText" presStyleLbl="alignNode1" presStyleIdx="0" presStyleCnt="8">
        <dgm:presLayoutVars>
          <dgm:bulletEnabled/>
        </dgm:presLayoutVars>
      </dgm:prSet>
      <dgm:spPr/>
    </dgm:pt>
    <dgm:pt modelId="{8D16B4E2-C5B1-4EE5-BB0F-FEAF674ACD20}" type="pres">
      <dgm:prSet presAssocID="{D48E4EC9-6217-4F11-B366-85DC12F1542A}" presName="sp" presStyleCnt="0"/>
      <dgm:spPr/>
    </dgm:pt>
    <dgm:pt modelId="{52DF92A2-8D58-4377-8DC2-F074A69A2087}" type="pres">
      <dgm:prSet presAssocID="{1E9D6200-8516-4FF3-B48F-FDB3652E1FE0}" presName="linNode" presStyleCnt="0"/>
      <dgm:spPr/>
    </dgm:pt>
    <dgm:pt modelId="{A10DAE7C-7DFB-431E-BFC9-D63D00E15C7C}" type="pres">
      <dgm:prSet presAssocID="{1E9D6200-8516-4FF3-B48F-FDB3652E1FE0}" presName="parentText" presStyleLbl="solidFgAcc1" presStyleIdx="1" presStyleCnt="8">
        <dgm:presLayoutVars>
          <dgm:chMax val="1"/>
          <dgm:bulletEnabled/>
        </dgm:presLayoutVars>
      </dgm:prSet>
      <dgm:spPr/>
    </dgm:pt>
    <dgm:pt modelId="{C31E83EA-44B7-4F4D-BA51-1C25388448F1}" type="pres">
      <dgm:prSet presAssocID="{1E9D6200-8516-4FF3-B48F-FDB3652E1FE0}" presName="descendantText" presStyleLbl="alignNode1" presStyleIdx="1" presStyleCnt="8">
        <dgm:presLayoutVars>
          <dgm:bulletEnabled/>
        </dgm:presLayoutVars>
      </dgm:prSet>
      <dgm:spPr/>
    </dgm:pt>
    <dgm:pt modelId="{E792DA09-683D-44C9-87AA-751842AC7684}" type="pres">
      <dgm:prSet presAssocID="{DF55539B-C2DD-46F2-99E5-F67A7C8C5A50}" presName="sp" presStyleCnt="0"/>
      <dgm:spPr/>
    </dgm:pt>
    <dgm:pt modelId="{9E9F5C35-6F77-4BBE-ACEE-000C436AC92A}" type="pres">
      <dgm:prSet presAssocID="{BC2F2907-14F2-4B45-BEEC-00B699B6EE6E}" presName="linNode" presStyleCnt="0"/>
      <dgm:spPr/>
    </dgm:pt>
    <dgm:pt modelId="{5A0ABA0F-704B-4908-B369-61D1A67AF925}" type="pres">
      <dgm:prSet presAssocID="{BC2F2907-14F2-4B45-BEEC-00B699B6EE6E}" presName="parentText" presStyleLbl="solidFgAcc1" presStyleIdx="2" presStyleCnt="8">
        <dgm:presLayoutVars>
          <dgm:chMax val="1"/>
          <dgm:bulletEnabled/>
        </dgm:presLayoutVars>
      </dgm:prSet>
      <dgm:spPr/>
    </dgm:pt>
    <dgm:pt modelId="{A1EDCA5B-D136-4636-8580-41830C27C001}" type="pres">
      <dgm:prSet presAssocID="{BC2F2907-14F2-4B45-BEEC-00B699B6EE6E}" presName="descendantText" presStyleLbl="alignNode1" presStyleIdx="2" presStyleCnt="8">
        <dgm:presLayoutVars>
          <dgm:bulletEnabled/>
        </dgm:presLayoutVars>
      </dgm:prSet>
      <dgm:spPr/>
    </dgm:pt>
    <dgm:pt modelId="{725D1494-A5CF-4282-B598-F982EA508C8C}" type="pres">
      <dgm:prSet presAssocID="{C6149020-D25E-4256-B30C-0C5EB0018912}" presName="sp" presStyleCnt="0"/>
      <dgm:spPr/>
    </dgm:pt>
    <dgm:pt modelId="{B57D88CC-597B-4145-92C8-D61DE4DFE4FB}" type="pres">
      <dgm:prSet presAssocID="{A64A4B06-4779-4CB2-B1BE-C5BF4C00D84A}" presName="linNode" presStyleCnt="0"/>
      <dgm:spPr/>
    </dgm:pt>
    <dgm:pt modelId="{9A5CD265-4651-4A60-BC2B-4D753DCE83D8}" type="pres">
      <dgm:prSet presAssocID="{A64A4B06-4779-4CB2-B1BE-C5BF4C00D84A}" presName="parentText" presStyleLbl="solidFgAcc1" presStyleIdx="3" presStyleCnt="8">
        <dgm:presLayoutVars>
          <dgm:chMax val="1"/>
          <dgm:bulletEnabled/>
        </dgm:presLayoutVars>
      </dgm:prSet>
      <dgm:spPr/>
    </dgm:pt>
    <dgm:pt modelId="{CECC5429-2DA3-4027-A526-63E9DD3CBE58}" type="pres">
      <dgm:prSet presAssocID="{A64A4B06-4779-4CB2-B1BE-C5BF4C00D84A}" presName="descendantText" presStyleLbl="alignNode1" presStyleIdx="3" presStyleCnt="8">
        <dgm:presLayoutVars>
          <dgm:bulletEnabled/>
        </dgm:presLayoutVars>
      </dgm:prSet>
      <dgm:spPr/>
    </dgm:pt>
    <dgm:pt modelId="{D8192E19-85DE-4D7C-A1E5-774C1F70BC53}" type="pres">
      <dgm:prSet presAssocID="{90C99408-EDE7-4CD0-9FFB-73DB51E06A76}" presName="sp" presStyleCnt="0"/>
      <dgm:spPr/>
    </dgm:pt>
    <dgm:pt modelId="{DA485E3F-9167-49FB-8267-5154A701C606}" type="pres">
      <dgm:prSet presAssocID="{45D305DF-9EB3-4B73-8D31-4D478EDFD23F}" presName="linNode" presStyleCnt="0"/>
      <dgm:spPr/>
    </dgm:pt>
    <dgm:pt modelId="{2DFA821F-4955-43E6-8712-00B252F3FA2A}" type="pres">
      <dgm:prSet presAssocID="{45D305DF-9EB3-4B73-8D31-4D478EDFD23F}" presName="parentText" presStyleLbl="solidFgAcc1" presStyleIdx="4" presStyleCnt="8">
        <dgm:presLayoutVars>
          <dgm:chMax val="1"/>
          <dgm:bulletEnabled/>
        </dgm:presLayoutVars>
      </dgm:prSet>
      <dgm:spPr/>
    </dgm:pt>
    <dgm:pt modelId="{8211AB7F-ECB9-4AE7-8F7E-70CB18626F40}" type="pres">
      <dgm:prSet presAssocID="{45D305DF-9EB3-4B73-8D31-4D478EDFD23F}" presName="descendantText" presStyleLbl="alignNode1" presStyleIdx="4" presStyleCnt="8">
        <dgm:presLayoutVars>
          <dgm:bulletEnabled/>
        </dgm:presLayoutVars>
      </dgm:prSet>
      <dgm:spPr/>
    </dgm:pt>
    <dgm:pt modelId="{E1F5335D-543A-4B40-B218-802BD41E979C}" type="pres">
      <dgm:prSet presAssocID="{AA10BD27-BA1B-4900-8918-4B6CB9059A5E}" presName="sp" presStyleCnt="0"/>
      <dgm:spPr/>
    </dgm:pt>
    <dgm:pt modelId="{1C85AF15-1F26-4685-B9D0-E15B8A8570A2}" type="pres">
      <dgm:prSet presAssocID="{59A1894C-4149-4AD7-A823-09CAB2917C01}" presName="linNode" presStyleCnt="0"/>
      <dgm:spPr/>
    </dgm:pt>
    <dgm:pt modelId="{FDB5DDEB-E30D-4BC3-9236-677F9B84EBEF}" type="pres">
      <dgm:prSet presAssocID="{59A1894C-4149-4AD7-A823-09CAB2917C01}" presName="parentText" presStyleLbl="solidFgAcc1" presStyleIdx="5" presStyleCnt="8">
        <dgm:presLayoutVars>
          <dgm:chMax val="1"/>
          <dgm:bulletEnabled/>
        </dgm:presLayoutVars>
      </dgm:prSet>
      <dgm:spPr/>
    </dgm:pt>
    <dgm:pt modelId="{16C50491-06EE-46B8-ACC9-5A32563A51C4}" type="pres">
      <dgm:prSet presAssocID="{59A1894C-4149-4AD7-A823-09CAB2917C01}" presName="descendantText" presStyleLbl="alignNode1" presStyleIdx="5" presStyleCnt="8">
        <dgm:presLayoutVars>
          <dgm:bulletEnabled/>
        </dgm:presLayoutVars>
      </dgm:prSet>
      <dgm:spPr/>
    </dgm:pt>
    <dgm:pt modelId="{8032775E-1F0A-402D-B3A8-F3B17BC0E436}" type="pres">
      <dgm:prSet presAssocID="{B979FA7C-09AB-4DD6-A067-C5D50E86D015}" presName="sp" presStyleCnt="0"/>
      <dgm:spPr/>
    </dgm:pt>
    <dgm:pt modelId="{B1F4A0FC-07D1-4939-9505-85F1900084A3}" type="pres">
      <dgm:prSet presAssocID="{A379F138-D384-44CA-852F-9B83E04CB837}" presName="linNode" presStyleCnt="0"/>
      <dgm:spPr/>
    </dgm:pt>
    <dgm:pt modelId="{1D9BF20C-12C8-4E6F-A14B-C664F83BF878}" type="pres">
      <dgm:prSet presAssocID="{A379F138-D384-44CA-852F-9B83E04CB837}" presName="parentText" presStyleLbl="solidFgAcc1" presStyleIdx="6" presStyleCnt="8">
        <dgm:presLayoutVars>
          <dgm:chMax val="1"/>
          <dgm:bulletEnabled/>
        </dgm:presLayoutVars>
      </dgm:prSet>
      <dgm:spPr/>
    </dgm:pt>
    <dgm:pt modelId="{8AE18465-9F49-4F59-97ED-F3E7674D205F}" type="pres">
      <dgm:prSet presAssocID="{A379F138-D384-44CA-852F-9B83E04CB837}" presName="descendantText" presStyleLbl="alignNode1" presStyleIdx="6" presStyleCnt="8">
        <dgm:presLayoutVars>
          <dgm:bulletEnabled/>
        </dgm:presLayoutVars>
      </dgm:prSet>
      <dgm:spPr/>
    </dgm:pt>
    <dgm:pt modelId="{E222EB3F-A8E0-4F0A-B9DA-52368C070023}" type="pres">
      <dgm:prSet presAssocID="{E14C203C-98D9-412D-8367-4CAF8EC4B3EE}" presName="sp" presStyleCnt="0"/>
      <dgm:spPr/>
    </dgm:pt>
    <dgm:pt modelId="{655123C9-2885-44BD-B122-760654F517D2}" type="pres">
      <dgm:prSet presAssocID="{CD22A8B4-FBDF-4E58-A23E-5EBEB9D1808C}" presName="linNode" presStyleCnt="0"/>
      <dgm:spPr/>
    </dgm:pt>
    <dgm:pt modelId="{E061AA57-A8FF-4E37-BD7F-8EADC46FF66C}" type="pres">
      <dgm:prSet presAssocID="{CD22A8B4-FBDF-4E58-A23E-5EBEB9D1808C}" presName="parentText" presStyleLbl="solidFgAcc1" presStyleIdx="7" presStyleCnt="8">
        <dgm:presLayoutVars>
          <dgm:chMax val="1"/>
          <dgm:bulletEnabled/>
        </dgm:presLayoutVars>
      </dgm:prSet>
      <dgm:spPr/>
    </dgm:pt>
    <dgm:pt modelId="{1E0F7739-2755-4DB8-9681-B3D38A6F7E8E}" type="pres">
      <dgm:prSet presAssocID="{CD22A8B4-FBDF-4E58-A23E-5EBEB9D1808C}" presName="descendantText" presStyleLbl="alignNode1" presStyleIdx="7" presStyleCnt="8">
        <dgm:presLayoutVars>
          <dgm:bulletEnabled/>
        </dgm:presLayoutVars>
      </dgm:prSet>
      <dgm:spPr/>
    </dgm:pt>
  </dgm:ptLst>
  <dgm:cxnLst>
    <dgm:cxn modelId="{63144404-D3CA-449A-A846-13C75B388C73}" type="presOf" srcId="{59A1894C-4149-4AD7-A823-09CAB2917C01}" destId="{FDB5DDEB-E30D-4BC3-9236-677F9B84EBEF}" srcOrd="0" destOrd="0" presId="urn:microsoft.com/office/officeart/2016/7/layout/VerticalHollowActionList"/>
    <dgm:cxn modelId="{A029C808-4B35-405C-B354-F8D943154BE2}" srcId="{45D305DF-9EB3-4B73-8D31-4D478EDFD23F}" destId="{083B2DA4-87F9-42FD-A74A-6058D4FE24CB}" srcOrd="0" destOrd="0" parTransId="{571521E3-8B3D-4656-9F46-73BC26C38A6C}" sibTransId="{5027EE09-5094-454F-8052-90301CFEB85C}"/>
    <dgm:cxn modelId="{89C7870A-9DDB-4564-BCD2-66EBD6D479A8}" srcId="{0BF40892-2138-4492-8014-ADA120478284}" destId="{CD22A8B4-FBDF-4E58-A23E-5EBEB9D1808C}" srcOrd="7" destOrd="0" parTransId="{159331B3-19C9-4513-AFC3-0B7E5E0D2972}" sibTransId="{CB2907A2-9392-48E5-912F-7F71B749D4DC}"/>
    <dgm:cxn modelId="{340CEE0C-A1A7-4571-8AD5-59CC5921AFE5}" srcId="{0BF40892-2138-4492-8014-ADA120478284}" destId="{A379F138-D384-44CA-852F-9B83E04CB837}" srcOrd="6" destOrd="0" parTransId="{11D34E97-BE51-4307-8B74-D261C9065DED}" sibTransId="{E14C203C-98D9-412D-8367-4CAF8EC4B3EE}"/>
    <dgm:cxn modelId="{47208228-642F-48D6-8501-1FA99AA55607}" type="presOf" srcId="{86F5548F-F39E-4F9A-BCB5-FA2009A604FE}" destId="{A1EDCA5B-D136-4636-8580-41830C27C001}" srcOrd="0" destOrd="0" presId="urn:microsoft.com/office/officeart/2016/7/layout/VerticalHollowActionList"/>
    <dgm:cxn modelId="{FEF2082E-BBEC-430E-887D-782A0F2E8AB5}" srcId="{0BF40892-2138-4492-8014-ADA120478284}" destId="{BC2F2907-14F2-4B45-BEEC-00B699B6EE6E}" srcOrd="2" destOrd="0" parTransId="{1C167D0D-2FE3-4F1D-BDC3-B68BD50EDE5D}" sibTransId="{C6149020-D25E-4256-B30C-0C5EB0018912}"/>
    <dgm:cxn modelId="{9CA8E149-AE14-4DB2-A555-72E5A7F677F1}" type="presOf" srcId="{0BF40892-2138-4492-8014-ADA120478284}" destId="{F0B1D3FD-1153-4AC2-899F-A1E2B3B0F69D}" srcOrd="0" destOrd="0" presId="urn:microsoft.com/office/officeart/2016/7/layout/VerticalHollowActionList"/>
    <dgm:cxn modelId="{83067470-C7A2-4A2C-837C-941927866048}" type="presOf" srcId="{0A5443FB-2FD1-4587-98FA-F6EA4C0807A0}" destId="{236B1418-617B-4ECA-8B10-28D5706430BB}" srcOrd="0" destOrd="0" presId="urn:microsoft.com/office/officeart/2016/7/layout/VerticalHollowActionList"/>
    <dgm:cxn modelId="{956BDC50-915B-4159-AE70-9B7C063E5913}" srcId="{CD22A8B4-FBDF-4E58-A23E-5EBEB9D1808C}" destId="{617DF208-E369-4FC0-87DD-74D4DCB5A4A2}" srcOrd="0" destOrd="0" parTransId="{E0E03B85-F23B-4118-B311-D99046588D26}" sibTransId="{DA926A3D-E2F4-4F8B-BFA3-14BC3F38BD0D}"/>
    <dgm:cxn modelId="{3FDF5573-4A3D-4114-9163-030ED81F5FDA}" type="presOf" srcId="{72541358-76E0-4E22-B463-843FAFBF4743}" destId="{8AE18465-9F49-4F59-97ED-F3E7674D205F}" srcOrd="0" destOrd="0" presId="urn:microsoft.com/office/officeart/2016/7/layout/VerticalHollowActionList"/>
    <dgm:cxn modelId="{9FEB9553-F410-487D-82D4-D2787E537F64}" srcId="{A64A4B06-4779-4CB2-B1BE-C5BF4C00D84A}" destId="{DB72D51B-234B-4784-89DF-33FB2F04C045}" srcOrd="0" destOrd="0" parTransId="{97922774-1B9B-4AB4-8F4E-316AD68146A2}" sibTransId="{86BDFD33-EECE-473F-A3D1-7216C93F6FAF}"/>
    <dgm:cxn modelId="{0457A276-32EE-4DA0-A613-4DCE8AF7C6E9}" type="presOf" srcId="{1E9D6200-8516-4FF3-B48F-FDB3652E1FE0}" destId="{A10DAE7C-7DFB-431E-BFC9-D63D00E15C7C}" srcOrd="0" destOrd="0" presId="urn:microsoft.com/office/officeart/2016/7/layout/VerticalHollowActionList"/>
    <dgm:cxn modelId="{EE53C878-3A96-44C9-9B0D-BA86B6AF1142}" type="presOf" srcId="{DB72D51B-234B-4784-89DF-33FB2F04C045}" destId="{CECC5429-2DA3-4027-A526-63E9DD3CBE58}" srcOrd="0" destOrd="0" presId="urn:microsoft.com/office/officeart/2016/7/layout/VerticalHollowActionList"/>
    <dgm:cxn modelId="{F0CDA686-4D7D-4F95-B222-83E177A2663B}" type="presOf" srcId="{CD22A8B4-FBDF-4E58-A23E-5EBEB9D1808C}" destId="{E061AA57-A8FF-4E37-BD7F-8EADC46FF66C}" srcOrd="0" destOrd="0" presId="urn:microsoft.com/office/officeart/2016/7/layout/VerticalHollowActionList"/>
    <dgm:cxn modelId="{D0C84E8A-3312-4332-9721-3EC0E3DDDFA9}" type="presOf" srcId="{A379F138-D384-44CA-852F-9B83E04CB837}" destId="{1D9BF20C-12C8-4E6F-A14B-C664F83BF878}" srcOrd="0" destOrd="0" presId="urn:microsoft.com/office/officeart/2016/7/layout/VerticalHollowActionList"/>
    <dgm:cxn modelId="{81F51790-8639-41AD-B8CB-042140E88962}" type="presOf" srcId="{9ECDB3FF-3AFD-449E-A235-192A2CF65DC9}" destId="{C31E83EA-44B7-4F4D-BA51-1C25388448F1}" srcOrd="0" destOrd="0" presId="urn:microsoft.com/office/officeart/2016/7/layout/VerticalHollowActionList"/>
    <dgm:cxn modelId="{AAEA2391-8DB1-44CF-AA6D-085CF3D69DAC}" srcId="{0BF40892-2138-4492-8014-ADA120478284}" destId="{0A5443FB-2FD1-4587-98FA-F6EA4C0807A0}" srcOrd="0" destOrd="0" parTransId="{01A78C77-2B8E-4890-994E-560EFDD78F9C}" sibTransId="{D48E4EC9-6217-4F11-B366-85DC12F1542A}"/>
    <dgm:cxn modelId="{8F66C297-AB4D-44EA-A7E0-3023E661632F}" srcId="{59A1894C-4149-4AD7-A823-09CAB2917C01}" destId="{12E60D6D-6D66-46AF-84D4-85EF5A5A28C7}" srcOrd="0" destOrd="0" parTransId="{2BDEEDB4-2E76-4886-A853-DF45D0DBB398}" sibTransId="{DEADF773-CBAC-4E67-978E-0B91BFB51D0B}"/>
    <dgm:cxn modelId="{1AE3289D-DA22-4E74-8636-C2612A9FA02A}" srcId="{1E9D6200-8516-4FF3-B48F-FDB3652E1FE0}" destId="{9ECDB3FF-3AFD-449E-A235-192A2CF65DC9}" srcOrd="0" destOrd="0" parTransId="{9B697D2E-3865-4CFE-AEC6-A29FF6D2C1F4}" sibTransId="{CC0FF8D6-5F65-4920-AE55-4B0F375B4FC5}"/>
    <dgm:cxn modelId="{E36C76A4-D737-4CEE-9CFC-1F0F04E037FD}" srcId="{BC2F2907-14F2-4B45-BEEC-00B699B6EE6E}" destId="{86F5548F-F39E-4F9A-BCB5-FA2009A604FE}" srcOrd="0" destOrd="0" parTransId="{092E83C5-B378-42FB-8770-2BE18CDB43AF}" sibTransId="{8CC5E2D0-3070-4E3F-991E-3BDBBC9E60CA}"/>
    <dgm:cxn modelId="{6DF8BAAD-14AF-488B-B320-FC8C17CA639F}" type="presOf" srcId="{12E60D6D-6D66-46AF-84D4-85EF5A5A28C7}" destId="{16C50491-06EE-46B8-ACC9-5A32563A51C4}" srcOrd="0" destOrd="0" presId="urn:microsoft.com/office/officeart/2016/7/layout/VerticalHollowActionList"/>
    <dgm:cxn modelId="{DC62DCBD-268D-4401-9D5F-109DF65A7175}" type="presOf" srcId="{A64A4B06-4779-4CB2-B1BE-C5BF4C00D84A}" destId="{9A5CD265-4651-4A60-BC2B-4D753DCE83D8}" srcOrd="0" destOrd="0" presId="urn:microsoft.com/office/officeart/2016/7/layout/VerticalHollowActionList"/>
    <dgm:cxn modelId="{6E300AC5-C430-4F5F-85B0-B4F0F4EBA9DA}" srcId="{0A5443FB-2FD1-4587-98FA-F6EA4C0807A0}" destId="{E8ABF4CC-9CC3-428E-A9DD-88BDDCD3630C}" srcOrd="0" destOrd="0" parTransId="{2CA6ECBA-A0AC-4604-99CB-7CE2A8779D0D}" sibTransId="{9767791B-979A-4D5C-ADF3-D820FF9CE0DA}"/>
    <dgm:cxn modelId="{71F792C7-9FAF-4EF1-A0EA-E3C7AA0810A1}" srcId="{0BF40892-2138-4492-8014-ADA120478284}" destId="{45D305DF-9EB3-4B73-8D31-4D478EDFD23F}" srcOrd="4" destOrd="0" parTransId="{AB3B69E2-62EA-4CDF-A66C-1A14A7F1A1C4}" sibTransId="{AA10BD27-BA1B-4900-8918-4B6CB9059A5E}"/>
    <dgm:cxn modelId="{234012CE-E337-4AF4-B3B7-CBDF6DCC1B41}" srcId="{0BF40892-2138-4492-8014-ADA120478284}" destId="{1E9D6200-8516-4FF3-B48F-FDB3652E1FE0}" srcOrd="1" destOrd="0" parTransId="{89DD53C3-AA9E-484F-A151-2229E6C2A7EB}" sibTransId="{DF55539B-C2DD-46F2-99E5-F67A7C8C5A50}"/>
    <dgm:cxn modelId="{65D0D3D1-D7F2-4A07-ABED-106F07433AC7}" type="presOf" srcId="{E8ABF4CC-9CC3-428E-A9DD-88BDDCD3630C}" destId="{DB702015-D037-4C72-BCD2-180875504F7C}" srcOrd="0" destOrd="0" presId="urn:microsoft.com/office/officeart/2016/7/layout/VerticalHollowActionList"/>
    <dgm:cxn modelId="{387087D2-DE02-4A11-B4C9-79CBC574B427}" type="presOf" srcId="{BC2F2907-14F2-4B45-BEEC-00B699B6EE6E}" destId="{5A0ABA0F-704B-4908-B369-61D1A67AF925}" srcOrd="0" destOrd="0" presId="urn:microsoft.com/office/officeart/2016/7/layout/VerticalHollowActionList"/>
    <dgm:cxn modelId="{A300D7DC-15AA-4FE0-9830-3B1BFD646641}" srcId="{0BF40892-2138-4492-8014-ADA120478284}" destId="{A64A4B06-4779-4CB2-B1BE-C5BF4C00D84A}" srcOrd="3" destOrd="0" parTransId="{5D2ED3FC-CCA5-44A6-BF69-9514DF043A53}" sibTransId="{90C99408-EDE7-4CD0-9FFB-73DB51E06A76}"/>
    <dgm:cxn modelId="{E67389ED-9421-4558-842F-FCD3B2EE2AFB}" type="presOf" srcId="{45D305DF-9EB3-4B73-8D31-4D478EDFD23F}" destId="{2DFA821F-4955-43E6-8712-00B252F3FA2A}" srcOrd="0" destOrd="0" presId="urn:microsoft.com/office/officeart/2016/7/layout/VerticalHollowActionList"/>
    <dgm:cxn modelId="{F164A8ED-3547-44B3-833D-0D8E289A2098}" srcId="{0BF40892-2138-4492-8014-ADA120478284}" destId="{59A1894C-4149-4AD7-A823-09CAB2917C01}" srcOrd="5" destOrd="0" parTransId="{25718032-2BFE-4C33-9D1D-FA84393A47F9}" sibTransId="{B979FA7C-09AB-4DD6-A067-C5D50E86D015}"/>
    <dgm:cxn modelId="{B2E36CEF-22A2-4ECB-98A3-319CEE792EB6}" type="presOf" srcId="{617DF208-E369-4FC0-87DD-74D4DCB5A4A2}" destId="{1E0F7739-2755-4DB8-9681-B3D38A6F7E8E}" srcOrd="0" destOrd="0" presId="urn:microsoft.com/office/officeart/2016/7/layout/VerticalHollowActionList"/>
    <dgm:cxn modelId="{875EDFEF-A5CA-470C-8467-ACF14A25766F}" type="presOf" srcId="{083B2DA4-87F9-42FD-A74A-6058D4FE24CB}" destId="{8211AB7F-ECB9-4AE7-8F7E-70CB18626F40}" srcOrd="0" destOrd="0" presId="urn:microsoft.com/office/officeart/2016/7/layout/VerticalHollowActionList"/>
    <dgm:cxn modelId="{64C4A7FF-FE30-4B74-BDC1-D9F82D53E33C}" srcId="{A379F138-D384-44CA-852F-9B83E04CB837}" destId="{72541358-76E0-4E22-B463-843FAFBF4743}" srcOrd="0" destOrd="0" parTransId="{80D65553-A0AA-4049-A6EB-8ADE3B87AD14}" sibTransId="{0AE57543-3018-434A-B17F-DC38BDC6A010}"/>
    <dgm:cxn modelId="{EFD4C2CA-2922-477E-99CF-3B4139D1CEE0}" type="presParOf" srcId="{F0B1D3FD-1153-4AC2-899F-A1E2B3B0F69D}" destId="{B2A7C104-5B29-4FB6-981C-B598813DFA97}" srcOrd="0" destOrd="0" presId="urn:microsoft.com/office/officeart/2016/7/layout/VerticalHollowActionList"/>
    <dgm:cxn modelId="{0D02998A-269D-4BEA-B8EF-905D80CA59A9}" type="presParOf" srcId="{B2A7C104-5B29-4FB6-981C-B598813DFA97}" destId="{236B1418-617B-4ECA-8B10-28D5706430BB}" srcOrd="0" destOrd="0" presId="urn:microsoft.com/office/officeart/2016/7/layout/VerticalHollowActionList"/>
    <dgm:cxn modelId="{941B3EFC-FE67-406A-A069-C2770AC37F94}" type="presParOf" srcId="{B2A7C104-5B29-4FB6-981C-B598813DFA97}" destId="{DB702015-D037-4C72-BCD2-180875504F7C}" srcOrd="1" destOrd="0" presId="urn:microsoft.com/office/officeart/2016/7/layout/VerticalHollowActionList"/>
    <dgm:cxn modelId="{31CB9136-6183-49CF-BC4F-BC84E788016A}" type="presParOf" srcId="{F0B1D3FD-1153-4AC2-899F-A1E2B3B0F69D}" destId="{8D16B4E2-C5B1-4EE5-BB0F-FEAF674ACD20}" srcOrd="1" destOrd="0" presId="urn:microsoft.com/office/officeart/2016/7/layout/VerticalHollowActionList"/>
    <dgm:cxn modelId="{E91AD3CA-8396-44CA-95B2-74B00CEE2786}" type="presParOf" srcId="{F0B1D3FD-1153-4AC2-899F-A1E2B3B0F69D}" destId="{52DF92A2-8D58-4377-8DC2-F074A69A2087}" srcOrd="2" destOrd="0" presId="urn:microsoft.com/office/officeart/2016/7/layout/VerticalHollowActionList"/>
    <dgm:cxn modelId="{3E9D3406-8E68-4A0A-8A87-9290A1923698}" type="presParOf" srcId="{52DF92A2-8D58-4377-8DC2-F074A69A2087}" destId="{A10DAE7C-7DFB-431E-BFC9-D63D00E15C7C}" srcOrd="0" destOrd="0" presId="urn:microsoft.com/office/officeart/2016/7/layout/VerticalHollowActionList"/>
    <dgm:cxn modelId="{4D93CB8D-5299-40F6-B31A-A3837EB9A4ED}" type="presParOf" srcId="{52DF92A2-8D58-4377-8DC2-F074A69A2087}" destId="{C31E83EA-44B7-4F4D-BA51-1C25388448F1}" srcOrd="1" destOrd="0" presId="urn:microsoft.com/office/officeart/2016/7/layout/VerticalHollowActionList"/>
    <dgm:cxn modelId="{84583A9D-5925-405B-95D7-814533B3DA26}" type="presParOf" srcId="{F0B1D3FD-1153-4AC2-899F-A1E2B3B0F69D}" destId="{E792DA09-683D-44C9-87AA-751842AC7684}" srcOrd="3" destOrd="0" presId="urn:microsoft.com/office/officeart/2016/7/layout/VerticalHollowActionList"/>
    <dgm:cxn modelId="{3435E734-C539-4883-AF2E-BDF594D14320}" type="presParOf" srcId="{F0B1D3FD-1153-4AC2-899F-A1E2B3B0F69D}" destId="{9E9F5C35-6F77-4BBE-ACEE-000C436AC92A}" srcOrd="4" destOrd="0" presId="urn:microsoft.com/office/officeart/2016/7/layout/VerticalHollowActionList"/>
    <dgm:cxn modelId="{3AC512FB-BC91-429D-B590-CD03BB5482BD}" type="presParOf" srcId="{9E9F5C35-6F77-4BBE-ACEE-000C436AC92A}" destId="{5A0ABA0F-704B-4908-B369-61D1A67AF925}" srcOrd="0" destOrd="0" presId="urn:microsoft.com/office/officeart/2016/7/layout/VerticalHollowActionList"/>
    <dgm:cxn modelId="{8D8018AC-1DA7-47D7-A822-59E5E2C896C6}" type="presParOf" srcId="{9E9F5C35-6F77-4BBE-ACEE-000C436AC92A}" destId="{A1EDCA5B-D136-4636-8580-41830C27C001}" srcOrd="1" destOrd="0" presId="urn:microsoft.com/office/officeart/2016/7/layout/VerticalHollowActionList"/>
    <dgm:cxn modelId="{06600CC7-3BA8-4DE3-AD89-09606334B546}" type="presParOf" srcId="{F0B1D3FD-1153-4AC2-899F-A1E2B3B0F69D}" destId="{725D1494-A5CF-4282-B598-F982EA508C8C}" srcOrd="5" destOrd="0" presId="urn:microsoft.com/office/officeart/2016/7/layout/VerticalHollowActionList"/>
    <dgm:cxn modelId="{3C902969-F65F-4561-9F96-E35AD349E756}" type="presParOf" srcId="{F0B1D3FD-1153-4AC2-899F-A1E2B3B0F69D}" destId="{B57D88CC-597B-4145-92C8-D61DE4DFE4FB}" srcOrd="6" destOrd="0" presId="urn:microsoft.com/office/officeart/2016/7/layout/VerticalHollowActionList"/>
    <dgm:cxn modelId="{54AABB35-AFE6-4854-8478-2063F3D0FDE8}" type="presParOf" srcId="{B57D88CC-597B-4145-92C8-D61DE4DFE4FB}" destId="{9A5CD265-4651-4A60-BC2B-4D753DCE83D8}" srcOrd="0" destOrd="0" presId="urn:microsoft.com/office/officeart/2016/7/layout/VerticalHollowActionList"/>
    <dgm:cxn modelId="{34CC96E7-3978-4087-9311-4A22D9186F8E}" type="presParOf" srcId="{B57D88CC-597B-4145-92C8-D61DE4DFE4FB}" destId="{CECC5429-2DA3-4027-A526-63E9DD3CBE58}" srcOrd="1" destOrd="0" presId="urn:microsoft.com/office/officeart/2016/7/layout/VerticalHollowActionList"/>
    <dgm:cxn modelId="{AF8EF671-A22C-497C-BE4F-37CCF1C7F026}" type="presParOf" srcId="{F0B1D3FD-1153-4AC2-899F-A1E2B3B0F69D}" destId="{D8192E19-85DE-4D7C-A1E5-774C1F70BC53}" srcOrd="7" destOrd="0" presId="urn:microsoft.com/office/officeart/2016/7/layout/VerticalHollowActionList"/>
    <dgm:cxn modelId="{8B717C76-12D8-4521-B0BA-FBA3570D35FE}" type="presParOf" srcId="{F0B1D3FD-1153-4AC2-899F-A1E2B3B0F69D}" destId="{DA485E3F-9167-49FB-8267-5154A701C606}" srcOrd="8" destOrd="0" presId="urn:microsoft.com/office/officeart/2016/7/layout/VerticalHollowActionList"/>
    <dgm:cxn modelId="{B051A298-4091-4E8A-9B8D-0B0012F3181C}" type="presParOf" srcId="{DA485E3F-9167-49FB-8267-5154A701C606}" destId="{2DFA821F-4955-43E6-8712-00B252F3FA2A}" srcOrd="0" destOrd="0" presId="urn:microsoft.com/office/officeart/2016/7/layout/VerticalHollowActionList"/>
    <dgm:cxn modelId="{400FDF34-C79C-485D-8D72-FD2E5214570D}" type="presParOf" srcId="{DA485E3F-9167-49FB-8267-5154A701C606}" destId="{8211AB7F-ECB9-4AE7-8F7E-70CB18626F40}" srcOrd="1" destOrd="0" presId="urn:microsoft.com/office/officeart/2016/7/layout/VerticalHollowActionList"/>
    <dgm:cxn modelId="{8B241E53-609B-44F9-9EE6-D5B919D113F0}" type="presParOf" srcId="{F0B1D3FD-1153-4AC2-899F-A1E2B3B0F69D}" destId="{E1F5335D-543A-4B40-B218-802BD41E979C}" srcOrd="9" destOrd="0" presId="urn:microsoft.com/office/officeart/2016/7/layout/VerticalHollowActionList"/>
    <dgm:cxn modelId="{B6EBFC11-7644-42C8-B1F9-9C74323032E3}" type="presParOf" srcId="{F0B1D3FD-1153-4AC2-899F-A1E2B3B0F69D}" destId="{1C85AF15-1F26-4685-B9D0-E15B8A8570A2}" srcOrd="10" destOrd="0" presId="urn:microsoft.com/office/officeart/2016/7/layout/VerticalHollowActionList"/>
    <dgm:cxn modelId="{E076BBE2-0967-4B12-9DB8-16E185569B0A}" type="presParOf" srcId="{1C85AF15-1F26-4685-B9D0-E15B8A8570A2}" destId="{FDB5DDEB-E30D-4BC3-9236-677F9B84EBEF}" srcOrd="0" destOrd="0" presId="urn:microsoft.com/office/officeart/2016/7/layout/VerticalHollowActionList"/>
    <dgm:cxn modelId="{5B305A84-9B38-4459-979E-FC486D964F93}" type="presParOf" srcId="{1C85AF15-1F26-4685-B9D0-E15B8A8570A2}" destId="{16C50491-06EE-46B8-ACC9-5A32563A51C4}" srcOrd="1" destOrd="0" presId="urn:microsoft.com/office/officeart/2016/7/layout/VerticalHollowActionList"/>
    <dgm:cxn modelId="{5587795E-8CDE-4B23-9EAF-622C2ED26DFF}" type="presParOf" srcId="{F0B1D3FD-1153-4AC2-899F-A1E2B3B0F69D}" destId="{8032775E-1F0A-402D-B3A8-F3B17BC0E436}" srcOrd="11" destOrd="0" presId="urn:microsoft.com/office/officeart/2016/7/layout/VerticalHollowActionList"/>
    <dgm:cxn modelId="{975F4C79-A0AD-470E-B198-FCEA5D0C9947}" type="presParOf" srcId="{F0B1D3FD-1153-4AC2-899F-A1E2B3B0F69D}" destId="{B1F4A0FC-07D1-4939-9505-85F1900084A3}" srcOrd="12" destOrd="0" presId="urn:microsoft.com/office/officeart/2016/7/layout/VerticalHollowActionList"/>
    <dgm:cxn modelId="{354E4768-ABF7-4780-98F1-AA7A238260F6}" type="presParOf" srcId="{B1F4A0FC-07D1-4939-9505-85F1900084A3}" destId="{1D9BF20C-12C8-4E6F-A14B-C664F83BF878}" srcOrd="0" destOrd="0" presId="urn:microsoft.com/office/officeart/2016/7/layout/VerticalHollowActionList"/>
    <dgm:cxn modelId="{01D47426-9B51-4031-9022-2CDB978510BB}" type="presParOf" srcId="{B1F4A0FC-07D1-4939-9505-85F1900084A3}" destId="{8AE18465-9F49-4F59-97ED-F3E7674D205F}" srcOrd="1" destOrd="0" presId="urn:microsoft.com/office/officeart/2016/7/layout/VerticalHollowActionList"/>
    <dgm:cxn modelId="{31794515-78A3-4C87-89D3-7CFE85A2BDF1}" type="presParOf" srcId="{F0B1D3FD-1153-4AC2-899F-A1E2B3B0F69D}" destId="{E222EB3F-A8E0-4F0A-B9DA-52368C070023}" srcOrd="13" destOrd="0" presId="urn:microsoft.com/office/officeart/2016/7/layout/VerticalHollowActionList"/>
    <dgm:cxn modelId="{635C5BFA-4121-4D9E-BD9A-693A066FDD65}" type="presParOf" srcId="{F0B1D3FD-1153-4AC2-899F-A1E2B3B0F69D}" destId="{655123C9-2885-44BD-B122-760654F517D2}" srcOrd="14" destOrd="0" presId="urn:microsoft.com/office/officeart/2016/7/layout/VerticalHollowActionList"/>
    <dgm:cxn modelId="{34F99A6B-E606-436B-814F-C50F4C5C34E6}" type="presParOf" srcId="{655123C9-2885-44BD-B122-760654F517D2}" destId="{E061AA57-A8FF-4E37-BD7F-8EADC46FF66C}" srcOrd="0" destOrd="0" presId="urn:microsoft.com/office/officeart/2016/7/layout/VerticalHollowActionList"/>
    <dgm:cxn modelId="{6B9F4B9C-62C5-4E6C-A9B5-FFB8A863C64F}" type="presParOf" srcId="{655123C9-2885-44BD-B122-760654F517D2}" destId="{1E0F7739-2755-4DB8-9681-B3D38A6F7E8E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357049D-5422-4585-A3E4-1BF0B36C4B3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43C5329-B762-475C-8FDF-D1B577DEFB5E}">
      <dgm:prSet/>
      <dgm:spPr/>
      <dgm:t>
        <a:bodyPr/>
        <a:lstStyle/>
        <a:p>
          <a:r>
            <a:rPr lang="en-US"/>
            <a:t>Safety.</a:t>
          </a:r>
        </a:p>
      </dgm:t>
    </dgm:pt>
    <dgm:pt modelId="{FB7AE03A-7819-4822-BFE5-C6BD40E05ECF}" type="parTrans" cxnId="{EDA078E6-DB30-40BE-B19B-DE7B416CD70F}">
      <dgm:prSet/>
      <dgm:spPr/>
      <dgm:t>
        <a:bodyPr/>
        <a:lstStyle/>
        <a:p>
          <a:endParaRPr lang="en-US"/>
        </a:p>
      </dgm:t>
    </dgm:pt>
    <dgm:pt modelId="{15D653CD-754B-4C8C-89C6-E333E8AC4882}" type="sibTrans" cxnId="{EDA078E6-DB30-40BE-B19B-DE7B416CD70F}">
      <dgm:prSet/>
      <dgm:spPr/>
      <dgm:t>
        <a:bodyPr/>
        <a:lstStyle/>
        <a:p>
          <a:endParaRPr lang="en-US"/>
        </a:p>
      </dgm:t>
    </dgm:pt>
    <dgm:pt modelId="{7328DDC0-C18E-4A65-A87B-051AEF9763EA}">
      <dgm:prSet/>
      <dgm:spPr/>
      <dgm:t>
        <a:bodyPr/>
        <a:lstStyle/>
        <a:p>
          <a:r>
            <a:rPr lang="en-US"/>
            <a:t>Trustworthiness and transparency.</a:t>
          </a:r>
        </a:p>
      </dgm:t>
    </dgm:pt>
    <dgm:pt modelId="{AF7135D3-8267-454F-88DD-F633C8FEC4DD}" type="parTrans" cxnId="{517D7D4B-1D97-470E-BB0A-02EEC6ADF58B}">
      <dgm:prSet/>
      <dgm:spPr/>
      <dgm:t>
        <a:bodyPr/>
        <a:lstStyle/>
        <a:p>
          <a:endParaRPr lang="en-US"/>
        </a:p>
      </dgm:t>
    </dgm:pt>
    <dgm:pt modelId="{4EBBC158-1DFA-48EA-BBF0-8A2B9438CC18}" type="sibTrans" cxnId="{517D7D4B-1D97-470E-BB0A-02EEC6ADF58B}">
      <dgm:prSet/>
      <dgm:spPr/>
      <dgm:t>
        <a:bodyPr/>
        <a:lstStyle/>
        <a:p>
          <a:endParaRPr lang="en-US"/>
        </a:p>
      </dgm:t>
    </dgm:pt>
    <dgm:pt modelId="{FBB540F3-72F3-4D14-8AD7-4AEFCB2DA8DB}">
      <dgm:prSet/>
      <dgm:spPr/>
      <dgm:t>
        <a:bodyPr/>
        <a:lstStyle/>
        <a:p>
          <a:r>
            <a:rPr lang="en-US"/>
            <a:t>Peer support.</a:t>
          </a:r>
        </a:p>
      </dgm:t>
    </dgm:pt>
    <dgm:pt modelId="{E0641CEF-E14C-47C5-B776-FE347D16B48C}" type="parTrans" cxnId="{83A3DA37-D73C-4BD7-B51C-08AA890968CB}">
      <dgm:prSet/>
      <dgm:spPr/>
      <dgm:t>
        <a:bodyPr/>
        <a:lstStyle/>
        <a:p>
          <a:endParaRPr lang="en-US"/>
        </a:p>
      </dgm:t>
    </dgm:pt>
    <dgm:pt modelId="{AF7CFFF1-D297-4568-8D87-829F0A8016CF}" type="sibTrans" cxnId="{83A3DA37-D73C-4BD7-B51C-08AA890968CB}">
      <dgm:prSet/>
      <dgm:spPr/>
      <dgm:t>
        <a:bodyPr/>
        <a:lstStyle/>
        <a:p>
          <a:endParaRPr lang="en-US"/>
        </a:p>
      </dgm:t>
    </dgm:pt>
    <dgm:pt modelId="{41606CB8-3815-4DC3-9368-1DABAB4D90CF}">
      <dgm:prSet/>
      <dgm:spPr/>
      <dgm:t>
        <a:bodyPr/>
        <a:lstStyle/>
        <a:p>
          <a:r>
            <a:rPr lang="en-US"/>
            <a:t>Collaboration and mutuality.</a:t>
          </a:r>
        </a:p>
      </dgm:t>
    </dgm:pt>
    <dgm:pt modelId="{9436B033-46DA-4B78-A1AA-80FCD9AB8E53}" type="parTrans" cxnId="{14998F2D-DE41-42FB-B3C5-983E7E47DF53}">
      <dgm:prSet/>
      <dgm:spPr/>
      <dgm:t>
        <a:bodyPr/>
        <a:lstStyle/>
        <a:p>
          <a:endParaRPr lang="en-US"/>
        </a:p>
      </dgm:t>
    </dgm:pt>
    <dgm:pt modelId="{CB797E28-09C1-4C97-B640-FB5CB5A676FF}" type="sibTrans" cxnId="{14998F2D-DE41-42FB-B3C5-983E7E47DF53}">
      <dgm:prSet/>
      <dgm:spPr/>
      <dgm:t>
        <a:bodyPr/>
        <a:lstStyle/>
        <a:p>
          <a:endParaRPr lang="en-US"/>
        </a:p>
      </dgm:t>
    </dgm:pt>
    <dgm:pt modelId="{E2690EAF-8ADF-417B-932D-1C24A1EC4B54}">
      <dgm:prSet/>
      <dgm:spPr/>
      <dgm:t>
        <a:bodyPr/>
        <a:lstStyle/>
        <a:p>
          <a:r>
            <a:rPr lang="en-US"/>
            <a:t>Empowerment, voice, and choice.</a:t>
          </a:r>
        </a:p>
      </dgm:t>
    </dgm:pt>
    <dgm:pt modelId="{4C913A08-136F-441E-9288-7CDEA625374D}" type="parTrans" cxnId="{0BCEA733-2D09-4DF3-8254-87CEE1E7AC14}">
      <dgm:prSet/>
      <dgm:spPr/>
      <dgm:t>
        <a:bodyPr/>
        <a:lstStyle/>
        <a:p>
          <a:endParaRPr lang="en-US"/>
        </a:p>
      </dgm:t>
    </dgm:pt>
    <dgm:pt modelId="{0800224C-2C51-49BC-8943-7D261DB35E85}" type="sibTrans" cxnId="{0BCEA733-2D09-4DF3-8254-87CEE1E7AC14}">
      <dgm:prSet/>
      <dgm:spPr/>
      <dgm:t>
        <a:bodyPr/>
        <a:lstStyle/>
        <a:p>
          <a:endParaRPr lang="en-US"/>
        </a:p>
      </dgm:t>
    </dgm:pt>
    <dgm:pt modelId="{C277A9BA-1C0B-4793-8D9F-2384F4A2F0C7}">
      <dgm:prSet/>
      <dgm:spPr/>
      <dgm:t>
        <a:bodyPr/>
        <a:lstStyle/>
        <a:p>
          <a:r>
            <a:rPr lang="en-US"/>
            <a:t>Cultural, historical, and gender issues.</a:t>
          </a:r>
        </a:p>
      </dgm:t>
    </dgm:pt>
    <dgm:pt modelId="{CF47F116-D20E-474A-A8A3-4661AE81DB11}" type="parTrans" cxnId="{F07B9662-E5A9-4D8C-82EC-A0D8ED3AFEE6}">
      <dgm:prSet/>
      <dgm:spPr/>
      <dgm:t>
        <a:bodyPr/>
        <a:lstStyle/>
        <a:p>
          <a:endParaRPr lang="en-US"/>
        </a:p>
      </dgm:t>
    </dgm:pt>
    <dgm:pt modelId="{EB3C4B1C-8CD5-48A0-9971-A0333AB97862}" type="sibTrans" cxnId="{F07B9662-E5A9-4D8C-82EC-A0D8ED3AFEE6}">
      <dgm:prSet/>
      <dgm:spPr/>
      <dgm:t>
        <a:bodyPr/>
        <a:lstStyle/>
        <a:p>
          <a:endParaRPr lang="en-US"/>
        </a:p>
      </dgm:t>
    </dgm:pt>
    <dgm:pt modelId="{408FEBA3-0E35-46A0-BBC7-76F88CA5412A}" type="pres">
      <dgm:prSet presAssocID="{1357049D-5422-4585-A3E4-1BF0B36C4B3C}" presName="diagram" presStyleCnt="0">
        <dgm:presLayoutVars>
          <dgm:dir/>
          <dgm:resizeHandles val="exact"/>
        </dgm:presLayoutVars>
      </dgm:prSet>
      <dgm:spPr/>
    </dgm:pt>
    <dgm:pt modelId="{33091F88-06A8-42FC-86A5-40C130F61520}" type="pres">
      <dgm:prSet presAssocID="{243C5329-B762-475C-8FDF-D1B577DEFB5E}" presName="node" presStyleLbl="node1" presStyleIdx="0" presStyleCnt="6">
        <dgm:presLayoutVars>
          <dgm:bulletEnabled val="1"/>
        </dgm:presLayoutVars>
      </dgm:prSet>
      <dgm:spPr/>
    </dgm:pt>
    <dgm:pt modelId="{DEA425BC-2CE1-464E-9584-97E9E2EA4C8D}" type="pres">
      <dgm:prSet presAssocID="{15D653CD-754B-4C8C-89C6-E333E8AC4882}" presName="sibTrans" presStyleCnt="0"/>
      <dgm:spPr/>
    </dgm:pt>
    <dgm:pt modelId="{07C3767F-0F82-4A38-8713-0DA79C7472C9}" type="pres">
      <dgm:prSet presAssocID="{7328DDC0-C18E-4A65-A87B-051AEF9763EA}" presName="node" presStyleLbl="node1" presStyleIdx="1" presStyleCnt="6">
        <dgm:presLayoutVars>
          <dgm:bulletEnabled val="1"/>
        </dgm:presLayoutVars>
      </dgm:prSet>
      <dgm:spPr/>
    </dgm:pt>
    <dgm:pt modelId="{0BFEED69-8D4A-416B-A570-BFD456B9A84A}" type="pres">
      <dgm:prSet presAssocID="{4EBBC158-1DFA-48EA-BBF0-8A2B9438CC18}" presName="sibTrans" presStyleCnt="0"/>
      <dgm:spPr/>
    </dgm:pt>
    <dgm:pt modelId="{C2E9F848-1083-420C-B262-2056CB6F731A}" type="pres">
      <dgm:prSet presAssocID="{FBB540F3-72F3-4D14-8AD7-4AEFCB2DA8DB}" presName="node" presStyleLbl="node1" presStyleIdx="2" presStyleCnt="6">
        <dgm:presLayoutVars>
          <dgm:bulletEnabled val="1"/>
        </dgm:presLayoutVars>
      </dgm:prSet>
      <dgm:spPr/>
    </dgm:pt>
    <dgm:pt modelId="{95E550A0-2C18-46BC-83B7-9B05CE480D00}" type="pres">
      <dgm:prSet presAssocID="{AF7CFFF1-D297-4568-8D87-829F0A8016CF}" presName="sibTrans" presStyleCnt="0"/>
      <dgm:spPr/>
    </dgm:pt>
    <dgm:pt modelId="{D12363C1-29AA-4086-9EA2-A3A44642F574}" type="pres">
      <dgm:prSet presAssocID="{41606CB8-3815-4DC3-9368-1DABAB4D90CF}" presName="node" presStyleLbl="node1" presStyleIdx="3" presStyleCnt="6">
        <dgm:presLayoutVars>
          <dgm:bulletEnabled val="1"/>
        </dgm:presLayoutVars>
      </dgm:prSet>
      <dgm:spPr/>
    </dgm:pt>
    <dgm:pt modelId="{140C7769-558A-4439-B8D3-5F30086E886D}" type="pres">
      <dgm:prSet presAssocID="{CB797E28-09C1-4C97-B640-FB5CB5A676FF}" presName="sibTrans" presStyleCnt="0"/>
      <dgm:spPr/>
    </dgm:pt>
    <dgm:pt modelId="{63AAC670-C847-4AA7-BDF3-83D20556395A}" type="pres">
      <dgm:prSet presAssocID="{E2690EAF-8ADF-417B-932D-1C24A1EC4B54}" presName="node" presStyleLbl="node1" presStyleIdx="4" presStyleCnt="6">
        <dgm:presLayoutVars>
          <dgm:bulletEnabled val="1"/>
        </dgm:presLayoutVars>
      </dgm:prSet>
      <dgm:spPr/>
    </dgm:pt>
    <dgm:pt modelId="{FB70C52A-D2B4-432C-B853-647A29D3D5B5}" type="pres">
      <dgm:prSet presAssocID="{0800224C-2C51-49BC-8943-7D261DB35E85}" presName="sibTrans" presStyleCnt="0"/>
      <dgm:spPr/>
    </dgm:pt>
    <dgm:pt modelId="{FA8AA789-72E0-4BF4-8F87-56AFD0108F18}" type="pres">
      <dgm:prSet presAssocID="{C277A9BA-1C0B-4793-8D9F-2384F4A2F0C7}" presName="node" presStyleLbl="node1" presStyleIdx="5" presStyleCnt="6">
        <dgm:presLayoutVars>
          <dgm:bulletEnabled val="1"/>
        </dgm:presLayoutVars>
      </dgm:prSet>
      <dgm:spPr/>
    </dgm:pt>
  </dgm:ptLst>
  <dgm:cxnLst>
    <dgm:cxn modelId="{1AD9B91A-891A-42B9-9CF1-ACEAAF281839}" type="presOf" srcId="{FBB540F3-72F3-4D14-8AD7-4AEFCB2DA8DB}" destId="{C2E9F848-1083-420C-B262-2056CB6F731A}" srcOrd="0" destOrd="0" presId="urn:microsoft.com/office/officeart/2005/8/layout/default"/>
    <dgm:cxn modelId="{DB092A23-7360-42FD-9805-DA179996BC51}" type="presOf" srcId="{1357049D-5422-4585-A3E4-1BF0B36C4B3C}" destId="{408FEBA3-0E35-46A0-BBC7-76F88CA5412A}" srcOrd="0" destOrd="0" presId="urn:microsoft.com/office/officeart/2005/8/layout/default"/>
    <dgm:cxn modelId="{14998F2D-DE41-42FB-B3C5-983E7E47DF53}" srcId="{1357049D-5422-4585-A3E4-1BF0B36C4B3C}" destId="{41606CB8-3815-4DC3-9368-1DABAB4D90CF}" srcOrd="3" destOrd="0" parTransId="{9436B033-46DA-4B78-A1AA-80FCD9AB8E53}" sibTransId="{CB797E28-09C1-4C97-B640-FB5CB5A676FF}"/>
    <dgm:cxn modelId="{0BCEA733-2D09-4DF3-8254-87CEE1E7AC14}" srcId="{1357049D-5422-4585-A3E4-1BF0B36C4B3C}" destId="{E2690EAF-8ADF-417B-932D-1C24A1EC4B54}" srcOrd="4" destOrd="0" parTransId="{4C913A08-136F-441E-9288-7CDEA625374D}" sibTransId="{0800224C-2C51-49BC-8943-7D261DB35E85}"/>
    <dgm:cxn modelId="{83A3DA37-D73C-4BD7-B51C-08AA890968CB}" srcId="{1357049D-5422-4585-A3E4-1BF0B36C4B3C}" destId="{FBB540F3-72F3-4D14-8AD7-4AEFCB2DA8DB}" srcOrd="2" destOrd="0" parTransId="{E0641CEF-E14C-47C5-B776-FE347D16B48C}" sibTransId="{AF7CFFF1-D297-4568-8D87-829F0A8016CF}"/>
    <dgm:cxn modelId="{F07B9662-E5A9-4D8C-82EC-A0D8ED3AFEE6}" srcId="{1357049D-5422-4585-A3E4-1BF0B36C4B3C}" destId="{C277A9BA-1C0B-4793-8D9F-2384F4A2F0C7}" srcOrd="5" destOrd="0" parTransId="{CF47F116-D20E-474A-A8A3-4661AE81DB11}" sibTransId="{EB3C4B1C-8CD5-48A0-9971-A0333AB97862}"/>
    <dgm:cxn modelId="{517D7D4B-1D97-470E-BB0A-02EEC6ADF58B}" srcId="{1357049D-5422-4585-A3E4-1BF0B36C4B3C}" destId="{7328DDC0-C18E-4A65-A87B-051AEF9763EA}" srcOrd="1" destOrd="0" parTransId="{AF7135D3-8267-454F-88DD-F633C8FEC4DD}" sibTransId="{4EBBC158-1DFA-48EA-BBF0-8A2B9438CC18}"/>
    <dgm:cxn modelId="{DE0EED89-8B47-4C13-8D91-DBD335B7EEC8}" type="presOf" srcId="{E2690EAF-8ADF-417B-932D-1C24A1EC4B54}" destId="{63AAC670-C847-4AA7-BDF3-83D20556395A}" srcOrd="0" destOrd="0" presId="urn:microsoft.com/office/officeart/2005/8/layout/default"/>
    <dgm:cxn modelId="{E1D12C96-C7C8-4FF4-AB04-20F65662F433}" type="presOf" srcId="{41606CB8-3815-4DC3-9368-1DABAB4D90CF}" destId="{D12363C1-29AA-4086-9EA2-A3A44642F574}" srcOrd="0" destOrd="0" presId="urn:microsoft.com/office/officeart/2005/8/layout/default"/>
    <dgm:cxn modelId="{447041BB-6EB4-49CD-B0FD-ED1FCBA7CBE8}" type="presOf" srcId="{7328DDC0-C18E-4A65-A87B-051AEF9763EA}" destId="{07C3767F-0F82-4A38-8713-0DA79C7472C9}" srcOrd="0" destOrd="0" presId="urn:microsoft.com/office/officeart/2005/8/layout/default"/>
    <dgm:cxn modelId="{093012DB-C263-4224-8655-C9A77CE9274F}" type="presOf" srcId="{C277A9BA-1C0B-4793-8D9F-2384F4A2F0C7}" destId="{FA8AA789-72E0-4BF4-8F87-56AFD0108F18}" srcOrd="0" destOrd="0" presId="urn:microsoft.com/office/officeart/2005/8/layout/default"/>
    <dgm:cxn modelId="{EDA078E6-DB30-40BE-B19B-DE7B416CD70F}" srcId="{1357049D-5422-4585-A3E4-1BF0B36C4B3C}" destId="{243C5329-B762-475C-8FDF-D1B577DEFB5E}" srcOrd="0" destOrd="0" parTransId="{FB7AE03A-7819-4822-BFE5-C6BD40E05ECF}" sibTransId="{15D653CD-754B-4C8C-89C6-E333E8AC4882}"/>
    <dgm:cxn modelId="{EC25D7F7-05B6-416F-B134-7457AF2F4B09}" type="presOf" srcId="{243C5329-B762-475C-8FDF-D1B577DEFB5E}" destId="{33091F88-06A8-42FC-86A5-40C130F61520}" srcOrd="0" destOrd="0" presId="urn:microsoft.com/office/officeart/2005/8/layout/default"/>
    <dgm:cxn modelId="{3B990746-9CE5-4AF4-9DA4-12CCA0AD7383}" type="presParOf" srcId="{408FEBA3-0E35-46A0-BBC7-76F88CA5412A}" destId="{33091F88-06A8-42FC-86A5-40C130F61520}" srcOrd="0" destOrd="0" presId="urn:microsoft.com/office/officeart/2005/8/layout/default"/>
    <dgm:cxn modelId="{5E09E1A7-965B-47F9-B253-87DC73F48840}" type="presParOf" srcId="{408FEBA3-0E35-46A0-BBC7-76F88CA5412A}" destId="{DEA425BC-2CE1-464E-9584-97E9E2EA4C8D}" srcOrd="1" destOrd="0" presId="urn:microsoft.com/office/officeart/2005/8/layout/default"/>
    <dgm:cxn modelId="{574126A5-B037-46C8-9F03-5D4DE034C8F6}" type="presParOf" srcId="{408FEBA3-0E35-46A0-BBC7-76F88CA5412A}" destId="{07C3767F-0F82-4A38-8713-0DA79C7472C9}" srcOrd="2" destOrd="0" presId="urn:microsoft.com/office/officeart/2005/8/layout/default"/>
    <dgm:cxn modelId="{89471268-9C2D-4E0C-8DD2-6C3016798E08}" type="presParOf" srcId="{408FEBA3-0E35-46A0-BBC7-76F88CA5412A}" destId="{0BFEED69-8D4A-416B-A570-BFD456B9A84A}" srcOrd="3" destOrd="0" presId="urn:microsoft.com/office/officeart/2005/8/layout/default"/>
    <dgm:cxn modelId="{755A3ACB-ED06-4E73-BB20-3E0D5EA96CFB}" type="presParOf" srcId="{408FEBA3-0E35-46A0-BBC7-76F88CA5412A}" destId="{C2E9F848-1083-420C-B262-2056CB6F731A}" srcOrd="4" destOrd="0" presId="urn:microsoft.com/office/officeart/2005/8/layout/default"/>
    <dgm:cxn modelId="{ECD91FE9-43C6-47C9-8FCF-98E117DB9AFF}" type="presParOf" srcId="{408FEBA3-0E35-46A0-BBC7-76F88CA5412A}" destId="{95E550A0-2C18-46BC-83B7-9B05CE480D00}" srcOrd="5" destOrd="0" presId="urn:microsoft.com/office/officeart/2005/8/layout/default"/>
    <dgm:cxn modelId="{808EF042-856A-4848-86DC-E51A30C02B8B}" type="presParOf" srcId="{408FEBA3-0E35-46A0-BBC7-76F88CA5412A}" destId="{D12363C1-29AA-4086-9EA2-A3A44642F574}" srcOrd="6" destOrd="0" presId="urn:microsoft.com/office/officeart/2005/8/layout/default"/>
    <dgm:cxn modelId="{2C991F6B-CA59-43F3-A9BB-56DC0B38B6AF}" type="presParOf" srcId="{408FEBA3-0E35-46A0-BBC7-76F88CA5412A}" destId="{140C7769-558A-4439-B8D3-5F30086E886D}" srcOrd="7" destOrd="0" presId="urn:microsoft.com/office/officeart/2005/8/layout/default"/>
    <dgm:cxn modelId="{959CD1C2-6D87-4FCF-9BF0-0111E89EFC87}" type="presParOf" srcId="{408FEBA3-0E35-46A0-BBC7-76F88CA5412A}" destId="{63AAC670-C847-4AA7-BDF3-83D20556395A}" srcOrd="8" destOrd="0" presId="urn:microsoft.com/office/officeart/2005/8/layout/default"/>
    <dgm:cxn modelId="{8E7FEFE0-9D57-475C-B4F6-13B99EAC395B}" type="presParOf" srcId="{408FEBA3-0E35-46A0-BBC7-76F88CA5412A}" destId="{FB70C52A-D2B4-432C-B853-647A29D3D5B5}" srcOrd="9" destOrd="0" presId="urn:microsoft.com/office/officeart/2005/8/layout/default"/>
    <dgm:cxn modelId="{0EF1ADA0-AE09-4D7A-A083-72E9924450F1}" type="presParOf" srcId="{408FEBA3-0E35-46A0-BBC7-76F88CA5412A}" destId="{FA8AA789-72E0-4BF4-8F87-56AFD0108F1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5A87A7D-B377-4EBE-9C83-27E19EFB9C59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7805CB2-6FAB-444A-8E24-12E84579BEDA}">
      <dgm:prSet/>
      <dgm:spPr/>
      <dgm:t>
        <a:bodyPr/>
        <a:lstStyle/>
        <a:p>
          <a:r>
            <a:rPr lang="en-GB"/>
            <a:t>Increased vulnerabilities</a:t>
          </a:r>
          <a:endParaRPr lang="en-US"/>
        </a:p>
      </dgm:t>
    </dgm:pt>
    <dgm:pt modelId="{B9C2B13D-CC38-4431-ABB6-B7A139C301B9}" type="parTrans" cxnId="{A1459E42-A719-479E-A6E2-E28A78F564A2}">
      <dgm:prSet/>
      <dgm:spPr/>
      <dgm:t>
        <a:bodyPr/>
        <a:lstStyle/>
        <a:p>
          <a:endParaRPr lang="en-US"/>
        </a:p>
      </dgm:t>
    </dgm:pt>
    <dgm:pt modelId="{B740C695-DA21-4D2D-ACDA-D0AF21DF793E}" type="sibTrans" cxnId="{A1459E42-A719-479E-A6E2-E28A78F564A2}">
      <dgm:prSet/>
      <dgm:spPr/>
      <dgm:t>
        <a:bodyPr/>
        <a:lstStyle/>
        <a:p>
          <a:endParaRPr lang="en-US"/>
        </a:p>
      </dgm:t>
    </dgm:pt>
    <dgm:pt modelId="{0FF72ED4-1445-4BE9-924F-A4A5A02C556E}">
      <dgm:prSet/>
      <dgm:spPr/>
      <dgm:t>
        <a:bodyPr/>
        <a:lstStyle/>
        <a:p>
          <a:r>
            <a:rPr lang="en-GB"/>
            <a:t>Difficulty with emotional regulation</a:t>
          </a:r>
          <a:endParaRPr lang="en-US"/>
        </a:p>
      </dgm:t>
    </dgm:pt>
    <dgm:pt modelId="{56755990-A452-4113-A9AA-74AFA9427EE3}" type="parTrans" cxnId="{222281CD-C50D-407E-92D6-E4C2E15D8EC2}">
      <dgm:prSet/>
      <dgm:spPr/>
      <dgm:t>
        <a:bodyPr/>
        <a:lstStyle/>
        <a:p>
          <a:endParaRPr lang="en-US"/>
        </a:p>
      </dgm:t>
    </dgm:pt>
    <dgm:pt modelId="{48773A45-9E9E-44BD-8011-D842FFA8A9EF}" type="sibTrans" cxnId="{222281CD-C50D-407E-92D6-E4C2E15D8EC2}">
      <dgm:prSet/>
      <dgm:spPr/>
      <dgm:t>
        <a:bodyPr/>
        <a:lstStyle/>
        <a:p>
          <a:endParaRPr lang="en-US"/>
        </a:p>
      </dgm:t>
    </dgm:pt>
    <dgm:pt modelId="{BF1F53DA-ACCD-4CD0-979F-E301780895BC}">
      <dgm:prSet/>
      <dgm:spPr/>
      <dgm:t>
        <a:bodyPr/>
        <a:lstStyle/>
        <a:p>
          <a:r>
            <a:rPr lang="en-GB"/>
            <a:t>Re-traumatisation</a:t>
          </a:r>
          <a:endParaRPr lang="en-US"/>
        </a:p>
      </dgm:t>
    </dgm:pt>
    <dgm:pt modelId="{DA1E6E17-3D81-46B3-BEAB-6445D604CF9A}" type="parTrans" cxnId="{FAB9A3E4-164C-4DA4-9F48-DAB6F2699C94}">
      <dgm:prSet/>
      <dgm:spPr/>
      <dgm:t>
        <a:bodyPr/>
        <a:lstStyle/>
        <a:p>
          <a:endParaRPr lang="en-US"/>
        </a:p>
      </dgm:t>
    </dgm:pt>
    <dgm:pt modelId="{384FFB66-EAC9-4F3C-8D67-84DC4DA8FD8E}" type="sibTrans" cxnId="{FAB9A3E4-164C-4DA4-9F48-DAB6F2699C94}">
      <dgm:prSet/>
      <dgm:spPr/>
      <dgm:t>
        <a:bodyPr/>
        <a:lstStyle/>
        <a:p>
          <a:endParaRPr lang="en-US"/>
        </a:p>
      </dgm:t>
    </dgm:pt>
    <dgm:pt modelId="{65DE6DDD-DB92-46E8-A927-FE8177B0B90D}">
      <dgm:prSet/>
      <dgm:spPr/>
      <dgm:t>
        <a:bodyPr/>
        <a:lstStyle/>
        <a:p>
          <a:r>
            <a:rPr lang="en-GB"/>
            <a:t>Socioeconomics</a:t>
          </a:r>
          <a:endParaRPr lang="en-US"/>
        </a:p>
      </dgm:t>
    </dgm:pt>
    <dgm:pt modelId="{9CD6E34A-E00F-425E-82FB-127A432225C8}" type="parTrans" cxnId="{659C8741-4501-434E-99E2-3D4BFBDA6E3D}">
      <dgm:prSet/>
      <dgm:spPr/>
      <dgm:t>
        <a:bodyPr/>
        <a:lstStyle/>
        <a:p>
          <a:endParaRPr lang="en-US"/>
        </a:p>
      </dgm:t>
    </dgm:pt>
    <dgm:pt modelId="{B2BDAD51-8E80-4870-AB14-E300D961F39D}" type="sibTrans" cxnId="{659C8741-4501-434E-99E2-3D4BFBDA6E3D}">
      <dgm:prSet/>
      <dgm:spPr/>
      <dgm:t>
        <a:bodyPr/>
        <a:lstStyle/>
        <a:p>
          <a:endParaRPr lang="en-US"/>
        </a:p>
      </dgm:t>
    </dgm:pt>
    <dgm:pt modelId="{04D1687E-6127-4A21-9586-EF537BB6D53E}">
      <dgm:prSet/>
      <dgm:spPr/>
      <dgm:t>
        <a:bodyPr/>
        <a:lstStyle/>
        <a:p>
          <a:r>
            <a:rPr lang="en-GB"/>
            <a:t>Fear</a:t>
          </a:r>
          <a:endParaRPr lang="en-US"/>
        </a:p>
      </dgm:t>
    </dgm:pt>
    <dgm:pt modelId="{949B887F-C056-419F-9653-E7AA7EC1D20F}" type="parTrans" cxnId="{E49DD7F7-9C79-49ED-ABA5-2A27869B9D44}">
      <dgm:prSet/>
      <dgm:spPr/>
      <dgm:t>
        <a:bodyPr/>
        <a:lstStyle/>
        <a:p>
          <a:endParaRPr lang="en-US"/>
        </a:p>
      </dgm:t>
    </dgm:pt>
    <dgm:pt modelId="{89FBF05C-180A-4E02-A006-01784C37D9BB}" type="sibTrans" cxnId="{E49DD7F7-9C79-49ED-ABA5-2A27869B9D44}">
      <dgm:prSet/>
      <dgm:spPr/>
      <dgm:t>
        <a:bodyPr/>
        <a:lstStyle/>
        <a:p>
          <a:endParaRPr lang="en-US"/>
        </a:p>
      </dgm:t>
    </dgm:pt>
    <dgm:pt modelId="{CDEE49DB-B48B-4C55-8773-0B44BA3614BD}">
      <dgm:prSet/>
      <dgm:spPr/>
      <dgm:t>
        <a:bodyPr/>
        <a:lstStyle/>
        <a:p>
          <a:r>
            <a:rPr lang="en-GB"/>
            <a:t>Cognitive disruption</a:t>
          </a:r>
          <a:endParaRPr lang="en-US"/>
        </a:p>
      </dgm:t>
    </dgm:pt>
    <dgm:pt modelId="{A08BB246-727F-45BE-A71B-D434281A6340}" type="parTrans" cxnId="{C9182DD6-989D-4102-A300-98C848A046C9}">
      <dgm:prSet/>
      <dgm:spPr/>
      <dgm:t>
        <a:bodyPr/>
        <a:lstStyle/>
        <a:p>
          <a:endParaRPr lang="en-US"/>
        </a:p>
      </dgm:t>
    </dgm:pt>
    <dgm:pt modelId="{F9FEB14F-9D3D-4A59-80EB-2BF62B7F5D48}" type="sibTrans" cxnId="{C9182DD6-989D-4102-A300-98C848A046C9}">
      <dgm:prSet/>
      <dgm:spPr/>
      <dgm:t>
        <a:bodyPr/>
        <a:lstStyle/>
        <a:p>
          <a:endParaRPr lang="en-US"/>
        </a:p>
      </dgm:t>
    </dgm:pt>
    <dgm:pt modelId="{B432C43F-5A6B-4083-9F19-57E90604F7FC}" type="pres">
      <dgm:prSet presAssocID="{B5A87A7D-B377-4EBE-9C83-27E19EFB9C59}" presName="diagram" presStyleCnt="0">
        <dgm:presLayoutVars>
          <dgm:dir/>
          <dgm:resizeHandles val="exact"/>
        </dgm:presLayoutVars>
      </dgm:prSet>
      <dgm:spPr/>
    </dgm:pt>
    <dgm:pt modelId="{4075B748-F783-4800-96D5-7B22328B1DA5}" type="pres">
      <dgm:prSet presAssocID="{B7805CB2-6FAB-444A-8E24-12E84579BEDA}" presName="node" presStyleLbl="node1" presStyleIdx="0" presStyleCnt="6">
        <dgm:presLayoutVars>
          <dgm:bulletEnabled val="1"/>
        </dgm:presLayoutVars>
      </dgm:prSet>
      <dgm:spPr/>
    </dgm:pt>
    <dgm:pt modelId="{41F2ACE6-8F29-4F25-BB26-2298973F37FF}" type="pres">
      <dgm:prSet presAssocID="{B740C695-DA21-4D2D-ACDA-D0AF21DF793E}" presName="sibTrans" presStyleCnt="0"/>
      <dgm:spPr/>
    </dgm:pt>
    <dgm:pt modelId="{FCD230BF-E058-4436-AC82-04A43D508CFF}" type="pres">
      <dgm:prSet presAssocID="{0FF72ED4-1445-4BE9-924F-A4A5A02C556E}" presName="node" presStyleLbl="node1" presStyleIdx="1" presStyleCnt="6">
        <dgm:presLayoutVars>
          <dgm:bulletEnabled val="1"/>
        </dgm:presLayoutVars>
      </dgm:prSet>
      <dgm:spPr/>
    </dgm:pt>
    <dgm:pt modelId="{1570BBB5-0B8A-4EE3-B467-EB6B01932109}" type="pres">
      <dgm:prSet presAssocID="{48773A45-9E9E-44BD-8011-D842FFA8A9EF}" presName="sibTrans" presStyleCnt="0"/>
      <dgm:spPr/>
    </dgm:pt>
    <dgm:pt modelId="{8385D593-3164-4298-8747-AD2EE3F3C52F}" type="pres">
      <dgm:prSet presAssocID="{BF1F53DA-ACCD-4CD0-979F-E301780895BC}" presName="node" presStyleLbl="node1" presStyleIdx="2" presStyleCnt="6">
        <dgm:presLayoutVars>
          <dgm:bulletEnabled val="1"/>
        </dgm:presLayoutVars>
      </dgm:prSet>
      <dgm:spPr/>
    </dgm:pt>
    <dgm:pt modelId="{AE3FD99B-7627-45E1-B5B1-DC05256EFAAE}" type="pres">
      <dgm:prSet presAssocID="{384FFB66-EAC9-4F3C-8D67-84DC4DA8FD8E}" presName="sibTrans" presStyleCnt="0"/>
      <dgm:spPr/>
    </dgm:pt>
    <dgm:pt modelId="{2B9576F3-184A-465F-9FD5-9E050B705D9E}" type="pres">
      <dgm:prSet presAssocID="{65DE6DDD-DB92-46E8-A927-FE8177B0B90D}" presName="node" presStyleLbl="node1" presStyleIdx="3" presStyleCnt="6">
        <dgm:presLayoutVars>
          <dgm:bulletEnabled val="1"/>
        </dgm:presLayoutVars>
      </dgm:prSet>
      <dgm:spPr/>
    </dgm:pt>
    <dgm:pt modelId="{55E0C790-D7B2-40EA-98B9-0FF140A2F319}" type="pres">
      <dgm:prSet presAssocID="{B2BDAD51-8E80-4870-AB14-E300D961F39D}" presName="sibTrans" presStyleCnt="0"/>
      <dgm:spPr/>
    </dgm:pt>
    <dgm:pt modelId="{89483F3F-7414-4C6E-84F3-2C7FB6990DF2}" type="pres">
      <dgm:prSet presAssocID="{04D1687E-6127-4A21-9586-EF537BB6D53E}" presName="node" presStyleLbl="node1" presStyleIdx="4" presStyleCnt="6">
        <dgm:presLayoutVars>
          <dgm:bulletEnabled val="1"/>
        </dgm:presLayoutVars>
      </dgm:prSet>
      <dgm:spPr/>
    </dgm:pt>
    <dgm:pt modelId="{1313CA35-8EB9-461D-B0FB-1CAC3F774193}" type="pres">
      <dgm:prSet presAssocID="{89FBF05C-180A-4E02-A006-01784C37D9BB}" presName="sibTrans" presStyleCnt="0"/>
      <dgm:spPr/>
    </dgm:pt>
    <dgm:pt modelId="{D29D08BC-4732-492A-AD62-7E21A2FDDEBF}" type="pres">
      <dgm:prSet presAssocID="{CDEE49DB-B48B-4C55-8773-0B44BA3614BD}" presName="node" presStyleLbl="node1" presStyleIdx="5" presStyleCnt="6">
        <dgm:presLayoutVars>
          <dgm:bulletEnabled val="1"/>
        </dgm:presLayoutVars>
      </dgm:prSet>
      <dgm:spPr/>
    </dgm:pt>
  </dgm:ptLst>
  <dgm:cxnLst>
    <dgm:cxn modelId="{659C8741-4501-434E-99E2-3D4BFBDA6E3D}" srcId="{B5A87A7D-B377-4EBE-9C83-27E19EFB9C59}" destId="{65DE6DDD-DB92-46E8-A927-FE8177B0B90D}" srcOrd="3" destOrd="0" parTransId="{9CD6E34A-E00F-425E-82FB-127A432225C8}" sibTransId="{B2BDAD51-8E80-4870-AB14-E300D961F39D}"/>
    <dgm:cxn modelId="{A1459E42-A719-479E-A6E2-E28A78F564A2}" srcId="{B5A87A7D-B377-4EBE-9C83-27E19EFB9C59}" destId="{B7805CB2-6FAB-444A-8E24-12E84579BEDA}" srcOrd="0" destOrd="0" parTransId="{B9C2B13D-CC38-4431-ABB6-B7A139C301B9}" sibTransId="{B740C695-DA21-4D2D-ACDA-D0AF21DF793E}"/>
    <dgm:cxn modelId="{43CB3468-9B30-4A06-90BF-CAE32101FB93}" type="presOf" srcId="{CDEE49DB-B48B-4C55-8773-0B44BA3614BD}" destId="{D29D08BC-4732-492A-AD62-7E21A2FDDEBF}" srcOrd="0" destOrd="0" presId="urn:microsoft.com/office/officeart/2005/8/layout/default"/>
    <dgm:cxn modelId="{AB92696D-6E8E-4961-9F3A-964CD47D2AC4}" type="presOf" srcId="{BF1F53DA-ACCD-4CD0-979F-E301780895BC}" destId="{8385D593-3164-4298-8747-AD2EE3F3C52F}" srcOrd="0" destOrd="0" presId="urn:microsoft.com/office/officeart/2005/8/layout/default"/>
    <dgm:cxn modelId="{9251D06F-C54A-4D6A-A4EA-F6304681694F}" type="presOf" srcId="{B5A87A7D-B377-4EBE-9C83-27E19EFB9C59}" destId="{B432C43F-5A6B-4083-9F19-57E90604F7FC}" srcOrd="0" destOrd="0" presId="urn:microsoft.com/office/officeart/2005/8/layout/default"/>
    <dgm:cxn modelId="{4E64C872-EBE1-4AE7-A28F-546CE94A312B}" type="presOf" srcId="{65DE6DDD-DB92-46E8-A927-FE8177B0B90D}" destId="{2B9576F3-184A-465F-9FD5-9E050B705D9E}" srcOrd="0" destOrd="0" presId="urn:microsoft.com/office/officeart/2005/8/layout/default"/>
    <dgm:cxn modelId="{A7305491-1BE2-497D-9E9B-DA21ADE65295}" type="presOf" srcId="{04D1687E-6127-4A21-9586-EF537BB6D53E}" destId="{89483F3F-7414-4C6E-84F3-2C7FB6990DF2}" srcOrd="0" destOrd="0" presId="urn:microsoft.com/office/officeart/2005/8/layout/default"/>
    <dgm:cxn modelId="{AB1B54A2-DED1-4F56-B8A2-B1B63154C4CE}" type="presOf" srcId="{B7805CB2-6FAB-444A-8E24-12E84579BEDA}" destId="{4075B748-F783-4800-96D5-7B22328B1DA5}" srcOrd="0" destOrd="0" presId="urn:microsoft.com/office/officeart/2005/8/layout/default"/>
    <dgm:cxn modelId="{222281CD-C50D-407E-92D6-E4C2E15D8EC2}" srcId="{B5A87A7D-B377-4EBE-9C83-27E19EFB9C59}" destId="{0FF72ED4-1445-4BE9-924F-A4A5A02C556E}" srcOrd="1" destOrd="0" parTransId="{56755990-A452-4113-A9AA-74AFA9427EE3}" sibTransId="{48773A45-9E9E-44BD-8011-D842FFA8A9EF}"/>
    <dgm:cxn modelId="{C9182DD6-989D-4102-A300-98C848A046C9}" srcId="{B5A87A7D-B377-4EBE-9C83-27E19EFB9C59}" destId="{CDEE49DB-B48B-4C55-8773-0B44BA3614BD}" srcOrd="5" destOrd="0" parTransId="{A08BB246-727F-45BE-A71B-D434281A6340}" sibTransId="{F9FEB14F-9D3D-4A59-80EB-2BF62B7F5D48}"/>
    <dgm:cxn modelId="{FAB9A3E4-164C-4DA4-9F48-DAB6F2699C94}" srcId="{B5A87A7D-B377-4EBE-9C83-27E19EFB9C59}" destId="{BF1F53DA-ACCD-4CD0-979F-E301780895BC}" srcOrd="2" destOrd="0" parTransId="{DA1E6E17-3D81-46B3-BEAB-6445D604CF9A}" sibTransId="{384FFB66-EAC9-4F3C-8D67-84DC4DA8FD8E}"/>
    <dgm:cxn modelId="{60FDDBE6-547E-4C0E-8A00-EA9AB51BE7DC}" type="presOf" srcId="{0FF72ED4-1445-4BE9-924F-A4A5A02C556E}" destId="{FCD230BF-E058-4436-AC82-04A43D508CFF}" srcOrd="0" destOrd="0" presId="urn:microsoft.com/office/officeart/2005/8/layout/default"/>
    <dgm:cxn modelId="{E49DD7F7-9C79-49ED-ABA5-2A27869B9D44}" srcId="{B5A87A7D-B377-4EBE-9C83-27E19EFB9C59}" destId="{04D1687E-6127-4A21-9586-EF537BB6D53E}" srcOrd="4" destOrd="0" parTransId="{949B887F-C056-419F-9653-E7AA7EC1D20F}" sibTransId="{89FBF05C-180A-4E02-A006-01784C37D9BB}"/>
    <dgm:cxn modelId="{67596253-317F-45D6-BFCA-E85DDE310AD2}" type="presParOf" srcId="{B432C43F-5A6B-4083-9F19-57E90604F7FC}" destId="{4075B748-F783-4800-96D5-7B22328B1DA5}" srcOrd="0" destOrd="0" presId="urn:microsoft.com/office/officeart/2005/8/layout/default"/>
    <dgm:cxn modelId="{4255F71A-BAAD-4B64-8309-663F22C49DED}" type="presParOf" srcId="{B432C43F-5A6B-4083-9F19-57E90604F7FC}" destId="{41F2ACE6-8F29-4F25-BB26-2298973F37FF}" srcOrd="1" destOrd="0" presId="urn:microsoft.com/office/officeart/2005/8/layout/default"/>
    <dgm:cxn modelId="{55167CD6-C39B-4AB4-9E4F-959AC2E0BEE8}" type="presParOf" srcId="{B432C43F-5A6B-4083-9F19-57E90604F7FC}" destId="{FCD230BF-E058-4436-AC82-04A43D508CFF}" srcOrd="2" destOrd="0" presId="urn:microsoft.com/office/officeart/2005/8/layout/default"/>
    <dgm:cxn modelId="{3352AF84-B110-4918-B36C-3C5127B5647E}" type="presParOf" srcId="{B432C43F-5A6B-4083-9F19-57E90604F7FC}" destId="{1570BBB5-0B8A-4EE3-B467-EB6B01932109}" srcOrd="3" destOrd="0" presId="urn:microsoft.com/office/officeart/2005/8/layout/default"/>
    <dgm:cxn modelId="{8BFA3D4D-3256-4C15-BC87-1BD12D0EF85A}" type="presParOf" srcId="{B432C43F-5A6B-4083-9F19-57E90604F7FC}" destId="{8385D593-3164-4298-8747-AD2EE3F3C52F}" srcOrd="4" destOrd="0" presId="urn:microsoft.com/office/officeart/2005/8/layout/default"/>
    <dgm:cxn modelId="{5E26CBFC-E1DC-4EE5-B66E-C639164FB57B}" type="presParOf" srcId="{B432C43F-5A6B-4083-9F19-57E90604F7FC}" destId="{AE3FD99B-7627-45E1-B5B1-DC05256EFAAE}" srcOrd="5" destOrd="0" presId="urn:microsoft.com/office/officeart/2005/8/layout/default"/>
    <dgm:cxn modelId="{3EBC4E71-59D5-443A-8E13-DA937A8A5DA8}" type="presParOf" srcId="{B432C43F-5A6B-4083-9F19-57E90604F7FC}" destId="{2B9576F3-184A-465F-9FD5-9E050B705D9E}" srcOrd="6" destOrd="0" presId="urn:microsoft.com/office/officeart/2005/8/layout/default"/>
    <dgm:cxn modelId="{E7034185-4A93-417E-B493-A7E473EBD221}" type="presParOf" srcId="{B432C43F-5A6B-4083-9F19-57E90604F7FC}" destId="{55E0C790-D7B2-40EA-98B9-0FF140A2F319}" srcOrd="7" destOrd="0" presId="urn:microsoft.com/office/officeart/2005/8/layout/default"/>
    <dgm:cxn modelId="{EC34563C-9A76-4C95-B0B6-C12E71D69CDC}" type="presParOf" srcId="{B432C43F-5A6B-4083-9F19-57E90604F7FC}" destId="{89483F3F-7414-4C6E-84F3-2C7FB6990DF2}" srcOrd="8" destOrd="0" presId="urn:microsoft.com/office/officeart/2005/8/layout/default"/>
    <dgm:cxn modelId="{0C0C5CC8-19D5-4381-A18F-C09130C9D042}" type="presParOf" srcId="{B432C43F-5A6B-4083-9F19-57E90604F7FC}" destId="{1313CA35-8EB9-461D-B0FB-1CAC3F774193}" srcOrd="9" destOrd="0" presId="urn:microsoft.com/office/officeart/2005/8/layout/default"/>
    <dgm:cxn modelId="{845C8091-81BC-4CCF-8D07-4C966DEF77E8}" type="presParOf" srcId="{B432C43F-5A6B-4083-9F19-57E90604F7FC}" destId="{D29D08BC-4732-492A-AD62-7E21A2FDDEB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E7247A3-4D48-4CAB-A9B4-0AFAD681006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AA0DC1C-FCB2-40BB-A64C-D1DBD687125B}">
      <dgm:prSet/>
      <dgm:spPr/>
      <dgm:t>
        <a:bodyPr/>
        <a:lstStyle/>
        <a:p>
          <a:r>
            <a:rPr lang="en-GB"/>
            <a:t>Promotion of digital literacy</a:t>
          </a:r>
          <a:endParaRPr lang="en-US"/>
        </a:p>
      </dgm:t>
    </dgm:pt>
    <dgm:pt modelId="{105CA94A-3573-42C1-93A6-E6FF0BF31326}" type="parTrans" cxnId="{CB4577BF-170F-4669-B9C6-190DACA29803}">
      <dgm:prSet/>
      <dgm:spPr/>
      <dgm:t>
        <a:bodyPr/>
        <a:lstStyle/>
        <a:p>
          <a:endParaRPr lang="en-US"/>
        </a:p>
      </dgm:t>
    </dgm:pt>
    <dgm:pt modelId="{6569B744-A636-4CEE-A1BE-0A9A57962AE3}" type="sibTrans" cxnId="{CB4577BF-170F-4669-B9C6-190DACA29803}">
      <dgm:prSet/>
      <dgm:spPr/>
      <dgm:t>
        <a:bodyPr/>
        <a:lstStyle/>
        <a:p>
          <a:endParaRPr lang="en-US"/>
        </a:p>
      </dgm:t>
    </dgm:pt>
    <dgm:pt modelId="{FBEF408E-77D1-4EB2-B6E4-5F92D0F8957B}">
      <dgm:prSet/>
      <dgm:spPr/>
      <dgm:t>
        <a:bodyPr/>
        <a:lstStyle/>
        <a:p>
          <a:r>
            <a:rPr lang="en-GB"/>
            <a:t>Developing robust infrastructure</a:t>
          </a:r>
          <a:endParaRPr lang="en-US"/>
        </a:p>
      </dgm:t>
    </dgm:pt>
    <dgm:pt modelId="{C3CBBDC3-722A-4E33-A188-90D8B7A29163}" type="parTrans" cxnId="{611D3362-FB15-4276-8498-F10C33A93569}">
      <dgm:prSet/>
      <dgm:spPr/>
      <dgm:t>
        <a:bodyPr/>
        <a:lstStyle/>
        <a:p>
          <a:endParaRPr lang="en-US"/>
        </a:p>
      </dgm:t>
    </dgm:pt>
    <dgm:pt modelId="{D62007AF-1994-4020-BC22-9E275DA0CD76}" type="sibTrans" cxnId="{611D3362-FB15-4276-8498-F10C33A93569}">
      <dgm:prSet/>
      <dgm:spPr/>
      <dgm:t>
        <a:bodyPr/>
        <a:lstStyle/>
        <a:p>
          <a:endParaRPr lang="en-US"/>
        </a:p>
      </dgm:t>
    </dgm:pt>
    <dgm:pt modelId="{0208CE0D-DAB8-4ACF-A192-ADB96A47A063}">
      <dgm:prSet/>
      <dgm:spPr/>
      <dgm:t>
        <a:bodyPr/>
        <a:lstStyle/>
        <a:p>
          <a:r>
            <a:rPr lang="en-GB"/>
            <a:t>Providing training for parents and caregivers</a:t>
          </a:r>
          <a:endParaRPr lang="en-US"/>
        </a:p>
      </dgm:t>
    </dgm:pt>
    <dgm:pt modelId="{01F484EF-024E-4C5C-9C83-55BA0F064D47}" type="parTrans" cxnId="{EE8D2B21-579F-45D9-B1DF-1D8E99642D0D}">
      <dgm:prSet/>
      <dgm:spPr/>
      <dgm:t>
        <a:bodyPr/>
        <a:lstStyle/>
        <a:p>
          <a:endParaRPr lang="en-US"/>
        </a:p>
      </dgm:t>
    </dgm:pt>
    <dgm:pt modelId="{963EB17B-2141-45B3-A9A7-BED85CC970DF}" type="sibTrans" cxnId="{EE8D2B21-579F-45D9-B1DF-1D8E99642D0D}">
      <dgm:prSet/>
      <dgm:spPr/>
      <dgm:t>
        <a:bodyPr/>
        <a:lstStyle/>
        <a:p>
          <a:endParaRPr lang="en-US"/>
        </a:p>
      </dgm:t>
    </dgm:pt>
    <dgm:pt modelId="{093F124C-8478-4537-9046-6749EE1AAEBC}">
      <dgm:prSet/>
      <dgm:spPr/>
      <dgm:t>
        <a:bodyPr/>
        <a:lstStyle/>
        <a:p>
          <a:r>
            <a:rPr lang="en-GB"/>
            <a:t>Parental controls and monitoring</a:t>
          </a:r>
          <a:endParaRPr lang="en-US"/>
        </a:p>
      </dgm:t>
    </dgm:pt>
    <dgm:pt modelId="{B916371A-C93B-4DC4-A7B8-22916FD6E376}" type="parTrans" cxnId="{2A14B50C-70BD-4B47-934E-3ECD7CCEFFB4}">
      <dgm:prSet/>
      <dgm:spPr/>
      <dgm:t>
        <a:bodyPr/>
        <a:lstStyle/>
        <a:p>
          <a:endParaRPr lang="en-US"/>
        </a:p>
      </dgm:t>
    </dgm:pt>
    <dgm:pt modelId="{AC99DB1D-340E-44BF-80F2-105214625E03}" type="sibTrans" cxnId="{2A14B50C-70BD-4B47-934E-3ECD7CCEFFB4}">
      <dgm:prSet/>
      <dgm:spPr/>
      <dgm:t>
        <a:bodyPr/>
        <a:lstStyle/>
        <a:p>
          <a:endParaRPr lang="en-US"/>
        </a:p>
      </dgm:t>
    </dgm:pt>
    <dgm:pt modelId="{325F34A4-8C42-4538-95CF-5324ED337A22}">
      <dgm:prSet/>
      <dgm:spPr/>
      <dgm:t>
        <a:bodyPr/>
        <a:lstStyle/>
        <a:p>
          <a:r>
            <a:rPr lang="en-GB"/>
            <a:t>Accessible, assistive technologies</a:t>
          </a:r>
          <a:endParaRPr lang="en-US"/>
        </a:p>
      </dgm:t>
    </dgm:pt>
    <dgm:pt modelId="{5B648C5F-49C4-4588-92CB-E4CA4B045BAF}" type="parTrans" cxnId="{D12941E2-A3AF-4F3E-98A4-258907BA1C3B}">
      <dgm:prSet/>
      <dgm:spPr/>
      <dgm:t>
        <a:bodyPr/>
        <a:lstStyle/>
        <a:p>
          <a:endParaRPr lang="en-US"/>
        </a:p>
      </dgm:t>
    </dgm:pt>
    <dgm:pt modelId="{EE4CDBEA-133A-4673-A6D5-807F19708517}" type="sibTrans" cxnId="{D12941E2-A3AF-4F3E-98A4-258907BA1C3B}">
      <dgm:prSet/>
      <dgm:spPr/>
      <dgm:t>
        <a:bodyPr/>
        <a:lstStyle/>
        <a:p>
          <a:endParaRPr lang="en-US"/>
        </a:p>
      </dgm:t>
    </dgm:pt>
    <dgm:pt modelId="{F6655B87-5733-43D3-B2CD-EAEEA6F0A261}">
      <dgm:prSet/>
      <dgm:spPr/>
      <dgm:t>
        <a:bodyPr/>
        <a:lstStyle/>
        <a:p>
          <a:r>
            <a:rPr lang="en-GB"/>
            <a:t>Sensitive content creation</a:t>
          </a:r>
          <a:endParaRPr lang="en-US"/>
        </a:p>
      </dgm:t>
    </dgm:pt>
    <dgm:pt modelId="{CB22640A-CC17-4E6F-A04D-FC7BB66A828E}" type="parTrans" cxnId="{05968C6B-DB1A-440B-A85C-7F79C53B0DBB}">
      <dgm:prSet/>
      <dgm:spPr/>
      <dgm:t>
        <a:bodyPr/>
        <a:lstStyle/>
        <a:p>
          <a:endParaRPr lang="en-US"/>
        </a:p>
      </dgm:t>
    </dgm:pt>
    <dgm:pt modelId="{DCA9C765-9E20-4098-BD9A-882FDB3C5C01}" type="sibTrans" cxnId="{05968C6B-DB1A-440B-A85C-7F79C53B0DBB}">
      <dgm:prSet/>
      <dgm:spPr/>
      <dgm:t>
        <a:bodyPr/>
        <a:lstStyle/>
        <a:p>
          <a:endParaRPr lang="en-US"/>
        </a:p>
      </dgm:t>
    </dgm:pt>
    <dgm:pt modelId="{958A2B15-383F-4FA8-BC51-7CE272E26BD3}">
      <dgm:prSet/>
      <dgm:spPr/>
      <dgm:t>
        <a:bodyPr/>
        <a:lstStyle/>
        <a:p>
          <a:r>
            <a:rPr lang="en-GB"/>
            <a:t>International cooperation</a:t>
          </a:r>
          <a:endParaRPr lang="en-US"/>
        </a:p>
      </dgm:t>
    </dgm:pt>
    <dgm:pt modelId="{F2E8921C-9095-412F-AED0-0262456A4422}" type="parTrans" cxnId="{871051E5-269C-4D36-94B0-7FFCFD45B376}">
      <dgm:prSet/>
      <dgm:spPr/>
      <dgm:t>
        <a:bodyPr/>
        <a:lstStyle/>
        <a:p>
          <a:endParaRPr lang="en-US"/>
        </a:p>
      </dgm:t>
    </dgm:pt>
    <dgm:pt modelId="{6283772A-A3E8-424B-9F39-99F29C0B3D59}" type="sibTrans" cxnId="{871051E5-269C-4D36-94B0-7FFCFD45B376}">
      <dgm:prSet/>
      <dgm:spPr/>
      <dgm:t>
        <a:bodyPr/>
        <a:lstStyle/>
        <a:p>
          <a:endParaRPr lang="en-US"/>
        </a:p>
      </dgm:t>
    </dgm:pt>
    <dgm:pt modelId="{A47BE9E9-1A28-4D73-8446-48DFAE998895}" type="pres">
      <dgm:prSet presAssocID="{5E7247A3-4D48-4CAB-A9B4-0AFAD6810063}" presName="diagram" presStyleCnt="0">
        <dgm:presLayoutVars>
          <dgm:dir/>
          <dgm:resizeHandles val="exact"/>
        </dgm:presLayoutVars>
      </dgm:prSet>
      <dgm:spPr/>
    </dgm:pt>
    <dgm:pt modelId="{10F9F4FA-B3E7-4CE3-8BD7-5596622BB7EB}" type="pres">
      <dgm:prSet presAssocID="{AAA0DC1C-FCB2-40BB-A64C-D1DBD687125B}" presName="node" presStyleLbl="node1" presStyleIdx="0" presStyleCnt="7">
        <dgm:presLayoutVars>
          <dgm:bulletEnabled val="1"/>
        </dgm:presLayoutVars>
      </dgm:prSet>
      <dgm:spPr/>
    </dgm:pt>
    <dgm:pt modelId="{A27CF706-7D05-4202-90E6-0E7884184907}" type="pres">
      <dgm:prSet presAssocID="{6569B744-A636-4CEE-A1BE-0A9A57962AE3}" presName="sibTrans" presStyleCnt="0"/>
      <dgm:spPr/>
    </dgm:pt>
    <dgm:pt modelId="{AE05B907-834E-468B-93B9-3319B16DBDDB}" type="pres">
      <dgm:prSet presAssocID="{FBEF408E-77D1-4EB2-B6E4-5F92D0F8957B}" presName="node" presStyleLbl="node1" presStyleIdx="1" presStyleCnt="7">
        <dgm:presLayoutVars>
          <dgm:bulletEnabled val="1"/>
        </dgm:presLayoutVars>
      </dgm:prSet>
      <dgm:spPr/>
    </dgm:pt>
    <dgm:pt modelId="{8B2C508F-E1A5-4917-9021-F158A17378C3}" type="pres">
      <dgm:prSet presAssocID="{D62007AF-1994-4020-BC22-9E275DA0CD76}" presName="sibTrans" presStyleCnt="0"/>
      <dgm:spPr/>
    </dgm:pt>
    <dgm:pt modelId="{70216CD2-3A47-4F5D-81DF-67A5134FF08F}" type="pres">
      <dgm:prSet presAssocID="{0208CE0D-DAB8-4ACF-A192-ADB96A47A063}" presName="node" presStyleLbl="node1" presStyleIdx="2" presStyleCnt="7">
        <dgm:presLayoutVars>
          <dgm:bulletEnabled val="1"/>
        </dgm:presLayoutVars>
      </dgm:prSet>
      <dgm:spPr/>
    </dgm:pt>
    <dgm:pt modelId="{433F9E39-71AD-4732-ADD2-DE3BD9C995DE}" type="pres">
      <dgm:prSet presAssocID="{963EB17B-2141-45B3-A9A7-BED85CC970DF}" presName="sibTrans" presStyleCnt="0"/>
      <dgm:spPr/>
    </dgm:pt>
    <dgm:pt modelId="{C9EC0AF0-9BF9-4515-9858-782E9C1FF0D9}" type="pres">
      <dgm:prSet presAssocID="{093F124C-8478-4537-9046-6749EE1AAEBC}" presName="node" presStyleLbl="node1" presStyleIdx="3" presStyleCnt="7">
        <dgm:presLayoutVars>
          <dgm:bulletEnabled val="1"/>
        </dgm:presLayoutVars>
      </dgm:prSet>
      <dgm:spPr/>
    </dgm:pt>
    <dgm:pt modelId="{60950748-2D43-4731-86FB-FE446CDFCB0C}" type="pres">
      <dgm:prSet presAssocID="{AC99DB1D-340E-44BF-80F2-105214625E03}" presName="sibTrans" presStyleCnt="0"/>
      <dgm:spPr/>
    </dgm:pt>
    <dgm:pt modelId="{089B6EDC-0446-4A40-8280-B54BD0814D43}" type="pres">
      <dgm:prSet presAssocID="{325F34A4-8C42-4538-95CF-5324ED337A22}" presName="node" presStyleLbl="node1" presStyleIdx="4" presStyleCnt="7">
        <dgm:presLayoutVars>
          <dgm:bulletEnabled val="1"/>
        </dgm:presLayoutVars>
      </dgm:prSet>
      <dgm:spPr/>
    </dgm:pt>
    <dgm:pt modelId="{A5709BD5-AEF9-431E-8D64-22BF9E7C49FD}" type="pres">
      <dgm:prSet presAssocID="{EE4CDBEA-133A-4673-A6D5-807F19708517}" presName="sibTrans" presStyleCnt="0"/>
      <dgm:spPr/>
    </dgm:pt>
    <dgm:pt modelId="{154ED55D-62B8-4AE5-A282-C28B9A1F6FBF}" type="pres">
      <dgm:prSet presAssocID="{F6655B87-5733-43D3-B2CD-EAEEA6F0A261}" presName="node" presStyleLbl="node1" presStyleIdx="5" presStyleCnt="7">
        <dgm:presLayoutVars>
          <dgm:bulletEnabled val="1"/>
        </dgm:presLayoutVars>
      </dgm:prSet>
      <dgm:spPr/>
    </dgm:pt>
    <dgm:pt modelId="{62EAC844-4EFA-4F1D-A8A7-7BA117033F42}" type="pres">
      <dgm:prSet presAssocID="{DCA9C765-9E20-4098-BD9A-882FDB3C5C01}" presName="sibTrans" presStyleCnt="0"/>
      <dgm:spPr/>
    </dgm:pt>
    <dgm:pt modelId="{52E00410-03A4-47CC-9BF1-E54755AD3E54}" type="pres">
      <dgm:prSet presAssocID="{958A2B15-383F-4FA8-BC51-7CE272E26BD3}" presName="node" presStyleLbl="node1" presStyleIdx="6" presStyleCnt="7">
        <dgm:presLayoutVars>
          <dgm:bulletEnabled val="1"/>
        </dgm:presLayoutVars>
      </dgm:prSet>
      <dgm:spPr/>
    </dgm:pt>
  </dgm:ptLst>
  <dgm:cxnLst>
    <dgm:cxn modelId="{2A14B50C-70BD-4B47-934E-3ECD7CCEFFB4}" srcId="{5E7247A3-4D48-4CAB-A9B4-0AFAD6810063}" destId="{093F124C-8478-4537-9046-6749EE1AAEBC}" srcOrd="3" destOrd="0" parTransId="{B916371A-C93B-4DC4-A7B8-22916FD6E376}" sibTransId="{AC99DB1D-340E-44BF-80F2-105214625E03}"/>
    <dgm:cxn modelId="{FC61160E-30A5-47ED-A834-0947D6327EE9}" type="presOf" srcId="{0208CE0D-DAB8-4ACF-A192-ADB96A47A063}" destId="{70216CD2-3A47-4F5D-81DF-67A5134FF08F}" srcOrd="0" destOrd="0" presId="urn:microsoft.com/office/officeart/2005/8/layout/default"/>
    <dgm:cxn modelId="{BEC9CA16-5700-4697-98E2-CC2FA60B8C95}" type="presOf" srcId="{F6655B87-5733-43D3-B2CD-EAEEA6F0A261}" destId="{154ED55D-62B8-4AE5-A282-C28B9A1F6FBF}" srcOrd="0" destOrd="0" presId="urn:microsoft.com/office/officeart/2005/8/layout/default"/>
    <dgm:cxn modelId="{EE8D2B21-579F-45D9-B1DF-1D8E99642D0D}" srcId="{5E7247A3-4D48-4CAB-A9B4-0AFAD6810063}" destId="{0208CE0D-DAB8-4ACF-A192-ADB96A47A063}" srcOrd="2" destOrd="0" parTransId="{01F484EF-024E-4C5C-9C83-55BA0F064D47}" sibTransId="{963EB17B-2141-45B3-A9A7-BED85CC970DF}"/>
    <dgm:cxn modelId="{611D3362-FB15-4276-8498-F10C33A93569}" srcId="{5E7247A3-4D48-4CAB-A9B4-0AFAD6810063}" destId="{FBEF408E-77D1-4EB2-B6E4-5F92D0F8957B}" srcOrd="1" destOrd="0" parTransId="{C3CBBDC3-722A-4E33-A188-90D8B7A29163}" sibTransId="{D62007AF-1994-4020-BC22-9E275DA0CD76}"/>
    <dgm:cxn modelId="{05968C6B-DB1A-440B-A85C-7F79C53B0DBB}" srcId="{5E7247A3-4D48-4CAB-A9B4-0AFAD6810063}" destId="{F6655B87-5733-43D3-B2CD-EAEEA6F0A261}" srcOrd="5" destOrd="0" parTransId="{CB22640A-CC17-4E6F-A04D-FC7BB66A828E}" sibTransId="{DCA9C765-9E20-4098-BD9A-882FDB3C5C01}"/>
    <dgm:cxn modelId="{10F76C4C-2518-4E70-A16C-47D9F12D9A39}" type="presOf" srcId="{325F34A4-8C42-4538-95CF-5324ED337A22}" destId="{089B6EDC-0446-4A40-8280-B54BD0814D43}" srcOrd="0" destOrd="0" presId="urn:microsoft.com/office/officeart/2005/8/layout/default"/>
    <dgm:cxn modelId="{089D7053-9E60-4260-A4EA-4B39B8F1D44E}" type="presOf" srcId="{958A2B15-383F-4FA8-BC51-7CE272E26BD3}" destId="{52E00410-03A4-47CC-9BF1-E54755AD3E54}" srcOrd="0" destOrd="0" presId="urn:microsoft.com/office/officeart/2005/8/layout/default"/>
    <dgm:cxn modelId="{1E39E875-8BE1-4BDD-8076-9577C530D7AF}" type="presOf" srcId="{AAA0DC1C-FCB2-40BB-A64C-D1DBD687125B}" destId="{10F9F4FA-B3E7-4CE3-8BD7-5596622BB7EB}" srcOrd="0" destOrd="0" presId="urn:microsoft.com/office/officeart/2005/8/layout/default"/>
    <dgm:cxn modelId="{A8005F80-F5B6-4422-9D93-5C6AD874B3D8}" type="presOf" srcId="{FBEF408E-77D1-4EB2-B6E4-5F92D0F8957B}" destId="{AE05B907-834E-468B-93B9-3319B16DBDDB}" srcOrd="0" destOrd="0" presId="urn:microsoft.com/office/officeart/2005/8/layout/default"/>
    <dgm:cxn modelId="{4FD5E193-C851-44E9-A0B5-46F45A832756}" type="presOf" srcId="{093F124C-8478-4537-9046-6749EE1AAEBC}" destId="{C9EC0AF0-9BF9-4515-9858-782E9C1FF0D9}" srcOrd="0" destOrd="0" presId="urn:microsoft.com/office/officeart/2005/8/layout/default"/>
    <dgm:cxn modelId="{CB4577BF-170F-4669-B9C6-190DACA29803}" srcId="{5E7247A3-4D48-4CAB-A9B4-0AFAD6810063}" destId="{AAA0DC1C-FCB2-40BB-A64C-D1DBD687125B}" srcOrd="0" destOrd="0" parTransId="{105CA94A-3573-42C1-93A6-E6FF0BF31326}" sibTransId="{6569B744-A636-4CEE-A1BE-0A9A57962AE3}"/>
    <dgm:cxn modelId="{EFD793C0-6D32-44AC-A5DB-F47DB386B56E}" type="presOf" srcId="{5E7247A3-4D48-4CAB-A9B4-0AFAD6810063}" destId="{A47BE9E9-1A28-4D73-8446-48DFAE998895}" srcOrd="0" destOrd="0" presId="urn:microsoft.com/office/officeart/2005/8/layout/default"/>
    <dgm:cxn modelId="{D12941E2-A3AF-4F3E-98A4-258907BA1C3B}" srcId="{5E7247A3-4D48-4CAB-A9B4-0AFAD6810063}" destId="{325F34A4-8C42-4538-95CF-5324ED337A22}" srcOrd="4" destOrd="0" parTransId="{5B648C5F-49C4-4588-92CB-E4CA4B045BAF}" sibTransId="{EE4CDBEA-133A-4673-A6D5-807F19708517}"/>
    <dgm:cxn modelId="{871051E5-269C-4D36-94B0-7FFCFD45B376}" srcId="{5E7247A3-4D48-4CAB-A9B4-0AFAD6810063}" destId="{958A2B15-383F-4FA8-BC51-7CE272E26BD3}" srcOrd="6" destOrd="0" parTransId="{F2E8921C-9095-412F-AED0-0262456A4422}" sibTransId="{6283772A-A3E8-424B-9F39-99F29C0B3D59}"/>
    <dgm:cxn modelId="{856EDC3B-86E6-470A-98A2-8BA5FEF013CE}" type="presParOf" srcId="{A47BE9E9-1A28-4D73-8446-48DFAE998895}" destId="{10F9F4FA-B3E7-4CE3-8BD7-5596622BB7EB}" srcOrd="0" destOrd="0" presId="urn:microsoft.com/office/officeart/2005/8/layout/default"/>
    <dgm:cxn modelId="{87185043-EEC5-4339-BE69-D3AD8B8B8D1E}" type="presParOf" srcId="{A47BE9E9-1A28-4D73-8446-48DFAE998895}" destId="{A27CF706-7D05-4202-90E6-0E7884184907}" srcOrd="1" destOrd="0" presId="urn:microsoft.com/office/officeart/2005/8/layout/default"/>
    <dgm:cxn modelId="{3D0E2211-945E-41FE-8902-854CAA589E86}" type="presParOf" srcId="{A47BE9E9-1A28-4D73-8446-48DFAE998895}" destId="{AE05B907-834E-468B-93B9-3319B16DBDDB}" srcOrd="2" destOrd="0" presId="urn:microsoft.com/office/officeart/2005/8/layout/default"/>
    <dgm:cxn modelId="{FB70C954-00E8-45A7-AAC1-D9A82862C8E1}" type="presParOf" srcId="{A47BE9E9-1A28-4D73-8446-48DFAE998895}" destId="{8B2C508F-E1A5-4917-9021-F158A17378C3}" srcOrd="3" destOrd="0" presId="urn:microsoft.com/office/officeart/2005/8/layout/default"/>
    <dgm:cxn modelId="{2F30E1F2-449B-4A55-BDB0-1A8902C67957}" type="presParOf" srcId="{A47BE9E9-1A28-4D73-8446-48DFAE998895}" destId="{70216CD2-3A47-4F5D-81DF-67A5134FF08F}" srcOrd="4" destOrd="0" presId="urn:microsoft.com/office/officeart/2005/8/layout/default"/>
    <dgm:cxn modelId="{6E52580C-83E3-4113-8516-8888E0BF00FC}" type="presParOf" srcId="{A47BE9E9-1A28-4D73-8446-48DFAE998895}" destId="{433F9E39-71AD-4732-ADD2-DE3BD9C995DE}" srcOrd="5" destOrd="0" presId="urn:microsoft.com/office/officeart/2005/8/layout/default"/>
    <dgm:cxn modelId="{92CE685E-4E76-446A-8712-3FC2FD9B95A9}" type="presParOf" srcId="{A47BE9E9-1A28-4D73-8446-48DFAE998895}" destId="{C9EC0AF0-9BF9-4515-9858-782E9C1FF0D9}" srcOrd="6" destOrd="0" presId="urn:microsoft.com/office/officeart/2005/8/layout/default"/>
    <dgm:cxn modelId="{92D8090C-86C0-4E1B-9733-001FF4A3F993}" type="presParOf" srcId="{A47BE9E9-1A28-4D73-8446-48DFAE998895}" destId="{60950748-2D43-4731-86FB-FE446CDFCB0C}" srcOrd="7" destOrd="0" presId="urn:microsoft.com/office/officeart/2005/8/layout/default"/>
    <dgm:cxn modelId="{E46CD16B-6D57-4FFD-A2B7-614449533DFB}" type="presParOf" srcId="{A47BE9E9-1A28-4D73-8446-48DFAE998895}" destId="{089B6EDC-0446-4A40-8280-B54BD0814D43}" srcOrd="8" destOrd="0" presId="urn:microsoft.com/office/officeart/2005/8/layout/default"/>
    <dgm:cxn modelId="{CFB3B9E7-EF43-4B46-8ADA-68EE959B41A8}" type="presParOf" srcId="{A47BE9E9-1A28-4D73-8446-48DFAE998895}" destId="{A5709BD5-AEF9-431E-8D64-22BF9E7C49FD}" srcOrd="9" destOrd="0" presId="urn:microsoft.com/office/officeart/2005/8/layout/default"/>
    <dgm:cxn modelId="{9A33774E-A23C-428F-AA39-C2B04DF62648}" type="presParOf" srcId="{A47BE9E9-1A28-4D73-8446-48DFAE998895}" destId="{154ED55D-62B8-4AE5-A282-C28B9A1F6FBF}" srcOrd="10" destOrd="0" presId="urn:microsoft.com/office/officeart/2005/8/layout/default"/>
    <dgm:cxn modelId="{CB47D7B4-3AB7-47D5-A049-E1A1D5E1D66B}" type="presParOf" srcId="{A47BE9E9-1A28-4D73-8446-48DFAE998895}" destId="{62EAC844-4EFA-4F1D-A8A7-7BA117033F42}" srcOrd="11" destOrd="0" presId="urn:microsoft.com/office/officeart/2005/8/layout/default"/>
    <dgm:cxn modelId="{B830F9C1-6D44-49E1-865B-A691577CC0AD}" type="presParOf" srcId="{A47BE9E9-1A28-4D73-8446-48DFAE998895}" destId="{52E00410-03A4-47CC-9BF1-E54755AD3E54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05E9E535-3F0E-415C-88FE-F67145D5844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A3A4F4-2723-4DDB-A86A-8679D0931F95}">
      <dgm:prSet/>
      <dgm:spPr/>
      <dgm:t>
        <a:bodyPr/>
        <a:lstStyle/>
        <a:p>
          <a:r>
            <a:rPr lang="en-GB"/>
            <a:t>NSPCC Training</a:t>
          </a:r>
          <a:endParaRPr lang="en-US"/>
        </a:p>
      </dgm:t>
    </dgm:pt>
    <dgm:pt modelId="{376EEC00-1817-4071-B141-6D764B7FDC0B}" type="parTrans" cxnId="{77506412-FF14-4353-9028-AA6A3CCB22A6}">
      <dgm:prSet/>
      <dgm:spPr/>
      <dgm:t>
        <a:bodyPr/>
        <a:lstStyle/>
        <a:p>
          <a:endParaRPr lang="en-US"/>
        </a:p>
      </dgm:t>
    </dgm:pt>
    <dgm:pt modelId="{9FA678A9-C7B8-43BD-B34A-AB07D0024E4E}" type="sibTrans" cxnId="{77506412-FF14-4353-9028-AA6A3CCB22A6}">
      <dgm:prSet/>
      <dgm:spPr/>
      <dgm:t>
        <a:bodyPr/>
        <a:lstStyle/>
        <a:p>
          <a:endParaRPr lang="en-US"/>
        </a:p>
      </dgm:t>
    </dgm:pt>
    <dgm:pt modelId="{BB257FE7-7C3A-405E-A652-ADF3F1319B14}">
      <dgm:prSet/>
      <dgm:spPr/>
      <dgm:t>
        <a:bodyPr/>
        <a:lstStyle/>
        <a:p>
          <a:r>
            <a:rPr lang="en-GB"/>
            <a:t>BBC's Webwise</a:t>
          </a:r>
          <a:endParaRPr lang="en-US"/>
        </a:p>
      </dgm:t>
    </dgm:pt>
    <dgm:pt modelId="{A048B888-CCA2-4C55-B64A-2CF2369D75FB}" type="parTrans" cxnId="{7B358711-7E89-4B72-9403-2EA7E1C7B118}">
      <dgm:prSet/>
      <dgm:spPr/>
      <dgm:t>
        <a:bodyPr/>
        <a:lstStyle/>
        <a:p>
          <a:endParaRPr lang="en-US"/>
        </a:p>
      </dgm:t>
    </dgm:pt>
    <dgm:pt modelId="{B34EF062-11B4-45A2-AE16-2EFDC6853529}" type="sibTrans" cxnId="{7B358711-7E89-4B72-9403-2EA7E1C7B118}">
      <dgm:prSet/>
      <dgm:spPr/>
      <dgm:t>
        <a:bodyPr/>
        <a:lstStyle/>
        <a:p>
          <a:endParaRPr lang="en-US"/>
        </a:p>
      </dgm:t>
    </dgm:pt>
    <dgm:pt modelId="{EA57E131-F47F-4620-BC6B-3E626B58D5C5}">
      <dgm:prSet/>
      <dgm:spPr/>
      <dgm:t>
        <a:bodyPr/>
        <a:lstStyle/>
        <a:p>
          <a:r>
            <a:rPr lang="en-GB"/>
            <a:t>Digital Unite</a:t>
          </a:r>
          <a:endParaRPr lang="en-US"/>
        </a:p>
      </dgm:t>
    </dgm:pt>
    <dgm:pt modelId="{DAE1C171-A44D-4B4F-8E83-AA8B81E21A5D}" type="parTrans" cxnId="{B517464E-4D87-4CE4-9ABE-9F4F609E0A12}">
      <dgm:prSet/>
      <dgm:spPr/>
      <dgm:t>
        <a:bodyPr/>
        <a:lstStyle/>
        <a:p>
          <a:endParaRPr lang="en-US"/>
        </a:p>
      </dgm:t>
    </dgm:pt>
    <dgm:pt modelId="{D9AC34FD-2518-4ADD-BF27-E97A6AF8595F}" type="sibTrans" cxnId="{B517464E-4D87-4CE4-9ABE-9F4F609E0A12}">
      <dgm:prSet/>
      <dgm:spPr/>
      <dgm:t>
        <a:bodyPr/>
        <a:lstStyle/>
        <a:p>
          <a:endParaRPr lang="en-US"/>
        </a:p>
      </dgm:t>
    </dgm:pt>
    <dgm:pt modelId="{B95FBD9E-73FE-4747-8021-C8BAF27D14AE}">
      <dgm:prSet/>
      <dgm:spPr/>
      <dgm:t>
        <a:bodyPr/>
        <a:lstStyle/>
        <a:p>
          <a:r>
            <a:rPr lang="en-GB"/>
            <a:t>Adult Learning Wales</a:t>
          </a:r>
          <a:endParaRPr lang="en-US"/>
        </a:p>
      </dgm:t>
    </dgm:pt>
    <dgm:pt modelId="{AECF25FB-D52A-469C-819E-7F945AF03BA7}" type="parTrans" cxnId="{72D817E8-B697-4AAA-BC31-BC320ADEA8FA}">
      <dgm:prSet/>
      <dgm:spPr/>
      <dgm:t>
        <a:bodyPr/>
        <a:lstStyle/>
        <a:p>
          <a:endParaRPr lang="en-US"/>
        </a:p>
      </dgm:t>
    </dgm:pt>
    <dgm:pt modelId="{64BFEF3B-9A8C-4BCC-92EA-5C68CD53CF43}" type="sibTrans" cxnId="{72D817E8-B697-4AAA-BC31-BC320ADEA8FA}">
      <dgm:prSet/>
      <dgm:spPr/>
      <dgm:t>
        <a:bodyPr/>
        <a:lstStyle/>
        <a:p>
          <a:endParaRPr lang="en-US"/>
        </a:p>
      </dgm:t>
    </dgm:pt>
    <dgm:pt modelId="{366BB65F-C3DA-4D65-AD03-941E1691FDE0}">
      <dgm:prSet/>
      <dgm:spPr/>
      <dgm:t>
        <a:bodyPr/>
        <a:lstStyle/>
        <a:p>
          <a:r>
            <a:rPr lang="en-GB"/>
            <a:t>Local colleges/school settings</a:t>
          </a:r>
          <a:endParaRPr lang="en-US"/>
        </a:p>
      </dgm:t>
    </dgm:pt>
    <dgm:pt modelId="{52D76D2D-312A-46EA-B977-5A51D8FF37EF}" type="parTrans" cxnId="{523EEA22-FFF1-434F-81D8-35512CE5E0E7}">
      <dgm:prSet/>
      <dgm:spPr/>
      <dgm:t>
        <a:bodyPr/>
        <a:lstStyle/>
        <a:p>
          <a:endParaRPr lang="en-US"/>
        </a:p>
      </dgm:t>
    </dgm:pt>
    <dgm:pt modelId="{E99D0FF5-A9BB-4F4C-A6D8-B162F1645099}" type="sibTrans" cxnId="{523EEA22-FFF1-434F-81D8-35512CE5E0E7}">
      <dgm:prSet/>
      <dgm:spPr/>
      <dgm:t>
        <a:bodyPr/>
        <a:lstStyle/>
        <a:p>
          <a:endParaRPr lang="en-US"/>
        </a:p>
      </dgm:t>
    </dgm:pt>
    <dgm:pt modelId="{96076B9F-5D23-46DB-ABEA-C56C9DCE4365}">
      <dgm:prSet/>
      <dgm:spPr/>
      <dgm:t>
        <a:bodyPr/>
        <a:lstStyle/>
        <a:p>
          <a:r>
            <a:rPr lang="en-GB"/>
            <a:t>Does this rely on initial skills? Knowledge?</a:t>
          </a:r>
          <a:endParaRPr lang="en-US"/>
        </a:p>
      </dgm:t>
    </dgm:pt>
    <dgm:pt modelId="{CA49E818-4CA6-4B6E-9D63-6B0D5675161A}" type="parTrans" cxnId="{2F78FCCA-2777-4445-8B30-5BD88AC32F5F}">
      <dgm:prSet/>
      <dgm:spPr/>
      <dgm:t>
        <a:bodyPr/>
        <a:lstStyle/>
        <a:p>
          <a:endParaRPr lang="en-US"/>
        </a:p>
      </dgm:t>
    </dgm:pt>
    <dgm:pt modelId="{A21C8375-755D-4411-B61A-039C8FE08B7E}" type="sibTrans" cxnId="{2F78FCCA-2777-4445-8B30-5BD88AC32F5F}">
      <dgm:prSet/>
      <dgm:spPr/>
      <dgm:t>
        <a:bodyPr/>
        <a:lstStyle/>
        <a:p>
          <a:endParaRPr lang="en-US"/>
        </a:p>
      </dgm:t>
    </dgm:pt>
    <dgm:pt modelId="{3EA55B25-7B28-4960-89D2-D1B8F014D616}" type="pres">
      <dgm:prSet presAssocID="{05E9E535-3F0E-415C-88FE-F67145D58447}" presName="linear" presStyleCnt="0">
        <dgm:presLayoutVars>
          <dgm:animLvl val="lvl"/>
          <dgm:resizeHandles val="exact"/>
        </dgm:presLayoutVars>
      </dgm:prSet>
      <dgm:spPr/>
    </dgm:pt>
    <dgm:pt modelId="{9EA3A891-71BD-4C1D-9666-42D5FF98DA54}" type="pres">
      <dgm:prSet presAssocID="{19A3A4F4-2723-4DDB-A86A-8679D0931F9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9B54A73-DD5F-4E61-B810-95B9D5044D5C}" type="pres">
      <dgm:prSet presAssocID="{9FA678A9-C7B8-43BD-B34A-AB07D0024E4E}" presName="spacer" presStyleCnt="0"/>
      <dgm:spPr/>
    </dgm:pt>
    <dgm:pt modelId="{DD3B4F6C-BC76-4140-9322-C555AF486E38}" type="pres">
      <dgm:prSet presAssocID="{BB257FE7-7C3A-405E-A652-ADF3F1319B1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31A23EE-E457-48A2-B49D-D8646DDA25EB}" type="pres">
      <dgm:prSet presAssocID="{B34EF062-11B4-45A2-AE16-2EFDC6853529}" presName="spacer" presStyleCnt="0"/>
      <dgm:spPr/>
    </dgm:pt>
    <dgm:pt modelId="{744EC63C-FEDE-4219-9C2E-EBB3AAD60BCB}" type="pres">
      <dgm:prSet presAssocID="{EA57E131-F47F-4620-BC6B-3E626B58D5C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B0DAF81-E4C5-4254-8C9C-E0935131C3A5}" type="pres">
      <dgm:prSet presAssocID="{D9AC34FD-2518-4ADD-BF27-E97A6AF8595F}" presName="spacer" presStyleCnt="0"/>
      <dgm:spPr/>
    </dgm:pt>
    <dgm:pt modelId="{8C777CE3-956C-491E-BCCE-4333B64ADC9A}" type="pres">
      <dgm:prSet presAssocID="{B95FBD9E-73FE-4747-8021-C8BAF27D14A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74CE54F-A78C-4979-998D-569349A26EDC}" type="pres">
      <dgm:prSet presAssocID="{64BFEF3B-9A8C-4BCC-92EA-5C68CD53CF43}" presName="spacer" presStyleCnt="0"/>
      <dgm:spPr/>
    </dgm:pt>
    <dgm:pt modelId="{068B0941-A246-45D4-95D3-4F38FA92CC2D}" type="pres">
      <dgm:prSet presAssocID="{366BB65F-C3DA-4D65-AD03-941E1691FDE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03FA666-7F02-4D7D-9BD8-021B1E048F2B}" type="pres">
      <dgm:prSet presAssocID="{E99D0FF5-A9BB-4F4C-A6D8-B162F1645099}" presName="spacer" presStyleCnt="0"/>
      <dgm:spPr/>
    </dgm:pt>
    <dgm:pt modelId="{BDA9DCF7-E96C-45F0-8AEF-CAB80528D978}" type="pres">
      <dgm:prSet presAssocID="{96076B9F-5D23-46DB-ABEA-C56C9DCE436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9D48205-9FBE-402C-ACBC-2815473E247A}" type="presOf" srcId="{366BB65F-C3DA-4D65-AD03-941E1691FDE0}" destId="{068B0941-A246-45D4-95D3-4F38FA92CC2D}" srcOrd="0" destOrd="0" presId="urn:microsoft.com/office/officeart/2005/8/layout/vList2"/>
    <dgm:cxn modelId="{7B358711-7E89-4B72-9403-2EA7E1C7B118}" srcId="{05E9E535-3F0E-415C-88FE-F67145D58447}" destId="{BB257FE7-7C3A-405E-A652-ADF3F1319B14}" srcOrd="1" destOrd="0" parTransId="{A048B888-CCA2-4C55-B64A-2CF2369D75FB}" sibTransId="{B34EF062-11B4-45A2-AE16-2EFDC6853529}"/>
    <dgm:cxn modelId="{77506412-FF14-4353-9028-AA6A3CCB22A6}" srcId="{05E9E535-3F0E-415C-88FE-F67145D58447}" destId="{19A3A4F4-2723-4DDB-A86A-8679D0931F95}" srcOrd="0" destOrd="0" parTransId="{376EEC00-1817-4071-B141-6D764B7FDC0B}" sibTransId="{9FA678A9-C7B8-43BD-B34A-AB07D0024E4E}"/>
    <dgm:cxn modelId="{523EEA22-FFF1-434F-81D8-35512CE5E0E7}" srcId="{05E9E535-3F0E-415C-88FE-F67145D58447}" destId="{366BB65F-C3DA-4D65-AD03-941E1691FDE0}" srcOrd="4" destOrd="0" parTransId="{52D76D2D-312A-46EA-B977-5A51D8FF37EF}" sibTransId="{E99D0FF5-A9BB-4F4C-A6D8-B162F1645099}"/>
    <dgm:cxn modelId="{E035D324-C7B4-4FBB-A26A-35163F78A201}" type="presOf" srcId="{EA57E131-F47F-4620-BC6B-3E626B58D5C5}" destId="{744EC63C-FEDE-4219-9C2E-EBB3AAD60BCB}" srcOrd="0" destOrd="0" presId="urn:microsoft.com/office/officeart/2005/8/layout/vList2"/>
    <dgm:cxn modelId="{D56C3566-0DC4-4CD4-B083-C7BB53F715DC}" type="presOf" srcId="{05E9E535-3F0E-415C-88FE-F67145D58447}" destId="{3EA55B25-7B28-4960-89D2-D1B8F014D616}" srcOrd="0" destOrd="0" presId="urn:microsoft.com/office/officeart/2005/8/layout/vList2"/>
    <dgm:cxn modelId="{B517464E-4D87-4CE4-9ABE-9F4F609E0A12}" srcId="{05E9E535-3F0E-415C-88FE-F67145D58447}" destId="{EA57E131-F47F-4620-BC6B-3E626B58D5C5}" srcOrd="2" destOrd="0" parTransId="{DAE1C171-A44D-4B4F-8E83-AA8B81E21A5D}" sibTransId="{D9AC34FD-2518-4ADD-BF27-E97A6AF8595F}"/>
    <dgm:cxn modelId="{4C26B278-BCFB-475E-BB49-14ABEE26F003}" type="presOf" srcId="{19A3A4F4-2723-4DDB-A86A-8679D0931F95}" destId="{9EA3A891-71BD-4C1D-9666-42D5FF98DA54}" srcOrd="0" destOrd="0" presId="urn:microsoft.com/office/officeart/2005/8/layout/vList2"/>
    <dgm:cxn modelId="{FDCFD87C-0EE8-45FD-B42E-9CDD27936F3E}" type="presOf" srcId="{96076B9F-5D23-46DB-ABEA-C56C9DCE4365}" destId="{BDA9DCF7-E96C-45F0-8AEF-CAB80528D978}" srcOrd="0" destOrd="0" presId="urn:microsoft.com/office/officeart/2005/8/layout/vList2"/>
    <dgm:cxn modelId="{E90584BC-3D1E-451C-9513-061D8E3A2680}" type="presOf" srcId="{B95FBD9E-73FE-4747-8021-C8BAF27D14AE}" destId="{8C777CE3-956C-491E-BCCE-4333B64ADC9A}" srcOrd="0" destOrd="0" presId="urn:microsoft.com/office/officeart/2005/8/layout/vList2"/>
    <dgm:cxn modelId="{2F78FCCA-2777-4445-8B30-5BD88AC32F5F}" srcId="{05E9E535-3F0E-415C-88FE-F67145D58447}" destId="{96076B9F-5D23-46DB-ABEA-C56C9DCE4365}" srcOrd="5" destOrd="0" parTransId="{CA49E818-4CA6-4B6E-9D63-6B0D5675161A}" sibTransId="{A21C8375-755D-4411-B61A-039C8FE08B7E}"/>
    <dgm:cxn modelId="{72D817E8-B697-4AAA-BC31-BC320ADEA8FA}" srcId="{05E9E535-3F0E-415C-88FE-F67145D58447}" destId="{B95FBD9E-73FE-4747-8021-C8BAF27D14AE}" srcOrd="3" destOrd="0" parTransId="{AECF25FB-D52A-469C-819E-7F945AF03BA7}" sibTransId="{64BFEF3B-9A8C-4BCC-92EA-5C68CD53CF43}"/>
    <dgm:cxn modelId="{8B80F0ED-722A-4BBC-AD7A-1533C9250CEC}" type="presOf" srcId="{BB257FE7-7C3A-405E-A652-ADF3F1319B14}" destId="{DD3B4F6C-BC76-4140-9322-C555AF486E38}" srcOrd="0" destOrd="0" presId="urn:microsoft.com/office/officeart/2005/8/layout/vList2"/>
    <dgm:cxn modelId="{06615DB9-A92B-4F3D-B393-BBDD9112DBF3}" type="presParOf" srcId="{3EA55B25-7B28-4960-89D2-D1B8F014D616}" destId="{9EA3A891-71BD-4C1D-9666-42D5FF98DA54}" srcOrd="0" destOrd="0" presId="urn:microsoft.com/office/officeart/2005/8/layout/vList2"/>
    <dgm:cxn modelId="{E4D1D5CD-E9A5-4BCD-9E8A-AC9AC1224BA8}" type="presParOf" srcId="{3EA55B25-7B28-4960-89D2-D1B8F014D616}" destId="{59B54A73-DD5F-4E61-B810-95B9D5044D5C}" srcOrd="1" destOrd="0" presId="urn:microsoft.com/office/officeart/2005/8/layout/vList2"/>
    <dgm:cxn modelId="{81D9D0E2-BC5E-44DF-A5BE-686A49620A99}" type="presParOf" srcId="{3EA55B25-7B28-4960-89D2-D1B8F014D616}" destId="{DD3B4F6C-BC76-4140-9322-C555AF486E38}" srcOrd="2" destOrd="0" presId="urn:microsoft.com/office/officeart/2005/8/layout/vList2"/>
    <dgm:cxn modelId="{1E615246-F30F-4F40-B9B7-FB8C28B277FC}" type="presParOf" srcId="{3EA55B25-7B28-4960-89D2-D1B8F014D616}" destId="{331A23EE-E457-48A2-B49D-D8646DDA25EB}" srcOrd="3" destOrd="0" presId="urn:microsoft.com/office/officeart/2005/8/layout/vList2"/>
    <dgm:cxn modelId="{9D33DB73-6778-4BD0-A9F5-7D3707956D3C}" type="presParOf" srcId="{3EA55B25-7B28-4960-89D2-D1B8F014D616}" destId="{744EC63C-FEDE-4219-9C2E-EBB3AAD60BCB}" srcOrd="4" destOrd="0" presId="urn:microsoft.com/office/officeart/2005/8/layout/vList2"/>
    <dgm:cxn modelId="{889971EE-96C7-43DD-812B-EDA9FD0CEDD3}" type="presParOf" srcId="{3EA55B25-7B28-4960-89D2-D1B8F014D616}" destId="{6B0DAF81-E4C5-4254-8C9C-E0935131C3A5}" srcOrd="5" destOrd="0" presId="urn:microsoft.com/office/officeart/2005/8/layout/vList2"/>
    <dgm:cxn modelId="{6BA7FA89-EA9A-4E53-839E-9D1BEE68B79F}" type="presParOf" srcId="{3EA55B25-7B28-4960-89D2-D1B8F014D616}" destId="{8C777CE3-956C-491E-BCCE-4333B64ADC9A}" srcOrd="6" destOrd="0" presId="urn:microsoft.com/office/officeart/2005/8/layout/vList2"/>
    <dgm:cxn modelId="{214D770D-A86D-4EA4-AAAB-EF01E7E5B6D5}" type="presParOf" srcId="{3EA55B25-7B28-4960-89D2-D1B8F014D616}" destId="{874CE54F-A78C-4979-998D-569349A26EDC}" srcOrd="7" destOrd="0" presId="urn:microsoft.com/office/officeart/2005/8/layout/vList2"/>
    <dgm:cxn modelId="{F483D6D8-A399-4608-9D8B-DFA80432B0C2}" type="presParOf" srcId="{3EA55B25-7B28-4960-89D2-D1B8F014D616}" destId="{068B0941-A246-45D4-95D3-4F38FA92CC2D}" srcOrd="8" destOrd="0" presId="urn:microsoft.com/office/officeart/2005/8/layout/vList2"/>
    <dgm:cxn modelId="{78B4D25C-1311-4309-9835-9004995BFC58}" type="presParOf" srcId="{3EA55B25-7B28-4960-89D2-D1B8F014D616}" destId="{603FA666-7F02-4D7D-9BD8-021B1E048F2B}" srcOrd="9" destOrd="0" presId="urn:microsoft.com/office/officeart/2005/8/layout/vList2"/>
    <dgm:cxn modelId="{0FD338B1-207A-472B-AEFD-153CC1906A9F}" type="presParOf" srcId="{3EA55B25-7B28-4960-89D2-D1B8F014D616}" destId="{BDA9DCF7-E96C-45F0-8AEF-CAB80528D97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34A02370-5283-400F-B75B-DA4B816CA26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6BDD82-09F1-4C54-84E2-D3B15C2764CF}">
      <dgm:prSet/>
      <dgm:spPr/>
      <dgm:t>
        <a:bodyPr/>
        <a:lstStyle/>
        <a:p>
          <a:r>
            <a:rPr lang="en-GB"/>
            <a:t>Content filtering</a:t>
          </a:r>
          <a:endParaRPr lang="en-US"/>
        </a:p>
      </dgm:t>
    </dgm:pt>
    <dgm:pt modelId="{017ECBC8-630E-4C93-A851-0FAC48511842}" type="parTrans" cxnId="{E12B3A2C-71AC-4A90-9587-0F4E13D3C855}">
      <dgm:prSet/>
      <dgm:spPr/>
      <dgm:t>
        <a:bodyPr/>
        <a:lstStyle/>
        <a:p>
          <a:endParaRPr lang="en-US"/>
        </a:p>
      </dgm:t>
    </dgm:pt>
    <dgm:pt modelId="{1846705D-EECA-4AAD-A342-9568B7CC7909}" type="sibTrans" cxnId="{E12B3A2C-71AC-4A90-9587-0F4E13D3C855}">
      <dgm:prSet/>
      <dgm:spPr/>
      <dgm:t>
        <a:bodyPr/>
        <a:lstStyle/>
        <a:p>
          <a:endParaRPr lang="en-US"/>
        </a:p>
      </dgm:t>
    </dgm:pt>
    <dgm:pt modelId="{85248FD7-E435-4E96-9369-33D351CF676C}">
      <dgm:prSet/>
      <dgm:spPr/>
      <dgm:t>
        <a:bodyPr/>
        <a:lstStyle/>
        <a:p>
          <a:r>
            <a:rPr lang="en-GB"/>
            <a:t>Usage limits</a:t>
          </a:r>
          <a:endParaRPr lang="en-US"/>
        </a:p>
      </dgm:t>
    </dgm:pt>
    <dgm:pt modelId="{C62BC1E1-9CB4-458C-A88F-7CD4DCBA3B1E}" type="parTrans" cxnId="{EEBD50EF-428C-4909-A6D7-C9344BA35A64}">
      <dgm:prSet/>
      <dgm:spPr/>
      <dgm:t>
        <a:bodyPr/>
        <a:lstStyle/>
        <a:p>
          <a:endParaRPr lang="en-US"/>
        </a:p>
      </dgm:t>
    </dgm:pt>
    <dgm:pt modelId="{917638E6-5C78-47A9-B43A-B82A9F79F6D3}" type="sibTrans" cxnId="{EEBD50EF-428C-4909-A6D7-C9344BA35A64}">
      <dgm:prSet/>
      <dgm:spPr/>
      <dgm:t>
        <a:bodyPr/>
        <a:lstStyle/>
        <a:p>
          <a:endParaRPr lang="en-US"/>
        </a:p>
      </dgm:t>
    </dgm:pt>
    <dgm:pt modelId="{D9A8A38E-F2B3-4E07-BB07-EF26C79A7D0B}">
      <dgm:prSet/>
      <dgm:spPr/>
      <dgm:t>
        <a:bodyPr/>
        <a:lstStyle/>
        <a:p>
          <a:r>
            <a:rPr lang="en-GB"/>
            <a:t>Communication management</a:t>
          </a:r>
          <a:endParaRPr lang="en-US"/>
        </a:p>
      </dgm:t>
    </dgm:pt>
    <dgm:pt modelId="{8F31BFEE-DDF9-48F1-9633-EF9B77B72C3D}" type="parTrans" cxnId="{D9A76E0E-95AD-4153-ABF0-A4BEFEAD138B}">
      <dgm:prSet/>
      <dgm:spPr/>
      <dgm:t>
        <a:bodyPr/>
        <a:lstStyle/>
        <a:p>
          <a:endParaRPr lang="en-US"/>
        </a:p>
      </dgm:t>
    </dgm:pt>
    <dgm:pt modelId="{6483EACF-6379-489C-904D-3C2BE8344DCF}" type="sibTrans" cxnId="{D9A76E0E-95AD-4153-ABF0-A4BEFEAD138B}">
      <dgm:prSet/>
      <dgm:spPr/>
      <dgm:t>
        <a:bodyPr/>
        <a:lstStyle/>
        <a:p>
          <a:endParaRPr lang="en-US"/>
        </a:p>
      </dgm:t>
    </dgm:pt>
    <dgm:pt modelId="{834C6697-7AEE-4631-BDEE-1FF3EF314F3C}">
      <dgm:prSet/>
      <dgm:spPr/>
      <dgm:t>
        <a:bodyPr/>
        <a:lstStyle/>
        <a:p>
          <a:r>
            <a:rPr lang="en-GB"/>
            <a:t>Activity monitoring</a:t>
          </a:r>
          <a:endParaRPr lang="en-US"/>
        </a:p>
      </dgm:t>
    </dgm:pt>
    <dgm:pt modelId="{0840DA62-1865-434C-87BC-931EF8CA59BE}" type="parTrans" cxnId="{85AF7B9D-E37B-41F2-BE87-473F0E3834B4}">
      <dgm:prSet/>
      <dgm:spPr/>
      <dgm:t>
        <a:bodyPr/>
        <a:lstStyle/>
        <a:p>
          <a:endParaRPr lang="en-US"/>
        </a:p>
      </dgm:t>
    </dgm:pt>
    <dgm:pt modelId="{D074AD5B-1E9D-40AF-A684-281AB0C8A779}" type="sibTrans" cxnId="{85AF7B9D-E37B-41F2-BE87-473F0E3834B4}">
      <dgm:prSet/>
      <dgm:spPr/>
      <dgm:t>
        <a:bodyPr/>
        <a:lstStyle/>
        <a:p>
          <a:endParaRPr lang="en-US"/>
        </a:p>
      </dgm:t>
    </dgm:pt>
    <dgm:pt modelId="{8955E80B-8340-4BF6-B58B-A27597846363}">
      <dgm:prSet/>
      <dgm:spPr/>
      <dgm:t>
        <a:bodyPr/>
        <a:lstStyle/>
        <a:p>
          <a:r>
            <a:rPr lang="en-GB"/>
            <a:t>In-app purchase restrictions</a:t>
          </a:r>
          <a:endParaRPr lang="en-US"/>
        </a:p>
      </dgm:t>
    </dgm:pt>
    <dgm:pt modelId="{E9E7C018-2EFB-4113-B3ED-A0BD695CD011}" type="parTrans" cxnId="{98680CE9-6CE8-448C-A35B-B314B2D34CCE}">
      <dgm:prSet/>
      <dgm:spPr/>
      <dgm:t>
        <a:bodyPr/>
        <a:lstStyle/>
        <a:p>
          <a:endParaRPr lang="en-US"/>
        </a:p>
      </dgm:t>
    </dgm:pt>
    <dgm:pt modelId="{B02B43E8-0E86-41B4-82EA-9A8DB016950E}" type="sibTrans" cxnId="{98680CE9-6CE8-448C-A35B-B314B2D34CCE}">
      <dgm:prSet/>
      <dgm:spPr/>
      <dgm:t>
        <a:bodyPr/>
        <a:lstStyle/>
        <a:p>
          <a:endParaRPr lang="en-US"/>
        </a:p>
      </dgm:t>
    </dgm:pt>
    <dgm:pt modelId="{E6CC544D-77D7-4C9F-90D6-560EF36802CC}">
      <dgm:prSet/>
      <dgm:spPr/>
      <dgm:t>
        <a:bodyPr/>
        <a:lstStyle/>
        <a:p>
          <a:r>
            <a:rPr lang="en-GB"/>
            <a:t>Location tracking</a:t>
          </a:r>
          <a:endParaRPr lang="en-US"/>
        </a:p>
      </dgm:t>
    </dgm:pt>
    <dgm:pt modelId="{0527BF73-224C-43F9-88FE-F650BA8D1518}" type="parTrans" cxnId="{52A39BAA-F9CE-448C-A42C-719FC4A06FC4}">
      <dgm:prSet/>
      <dgm:spPr/>
      <dgm:t>
        <a:bodyPr/>
        <a:lstStyle/>
        <a:p>
          <a:endParaRPr lang="en-US"/>
        </a:p>
      </dgm:t>
    </dgm:pt>
    <dgm:pt modelId="{2E113FA9-961B-495F-9CA7-C66F14C364F7}" type="sibTrans" cxnId="{52A39BAA-F9CE-448C-A42C-719FC4A06FC4}">
      <dgm:prSet/>
      <dgm:spPr/>
      <dgm:t>
        <a:bodyPr/>
        <a:lstStyle/>
        <a:p>
          <a:endParaRPr lang="en-US"/>
        </a:p>
      </dgm:t>
    </dgm:pt>
    <dgm:pt modelId="{15D2E111-7098-4A44-86DB-2BA8F146E34B}" type="pres">
      <dgm:prSet presAssocID="{34A02370-5283-400F-B75B-DA4B816CA265}" presName="linear" presStyleCnt="0">
        <dgm:presLayoutVars>
          <dgm:animLvl val="lvl"/>
          <dgm:resizeHandles val="exact"/>
        </dgm:presLayoutVars>
      </dgm:prSet>
      <dgm:spPr/>
    </dgm:pt>
    <dgm:pt modelId="{62800485-0208-43FB-BBF5-CF1F4A5C358E}" type="pres">
      <dgm:prSet presAssocID="{886BDD82-09F1-4C54-84E2-D3B15C2764C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BB03D7D-23C9-4561-9227-1626D165EE75}" type="pres">
      <dgm:prSet presAssocID="{1846705D-EECA-4AAD-A342-9568B7CC7909}" presName="spacer" presStyleCnt="0"/>
      <dgm:spPr/>
    </dgm:pt>
    <dgm:pt modelId="{02A31B91-D784-4925-8DE1-9DA7A0BD6AF4}" type="pres">
      <dgm:prSet presAssocID="{85248FD7-E435-4E96-9369-33D351CF676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DE67BCD-2119-4684-A4DE-FE5CF8347CB8}" type="pres">
      <dgm:prSet presAssocID="{917638E6-5C78-47A9-B43A-B82A9F79F6D3}" presName="spacer" presStyleCnt="0"/>
      <dgm:spPr/>
    </dgm:pt>
    <dgm:pt modelId="{AAA74B4F-A7EE-4094-8B49-9E15F5D70062}" type="pres">
      <dgm:prSet presAssocID="{D9A8A38E-F2B3-4E07-BB07-EF26C79A7D0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47E93EE-3E8D-4603-B30D-2546CE502981}" type="pres">
      <dgm:prSet presAssocID="{6483EACF-6379-489C-904D-3C2BE8344DCF}" presName="spacer" presStyleCnt="0"/>
      <dgm:spPr/>
    </dgm:pt>
    <dgm:pt modelId="{353FC61E-A2E5-4C41-98D0-BB841A4EE9C1}" type="pres">
      <dgm:prSet presAssocID="{834C6697-7AEE-4631-BDEE-1FF3EF314F3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DF258D7-B8E8-485A-9A74-82B265408EB2}" type="pres">
      <dgm:prSet presAssocID="{D074AD5B-1E9D-40AF-A684-281AB0C8A779}" presName="spacer" presStyleCnt="0"/>
      <dgm:spPr/>
    </dgm:pt>
    <dgm:pt modelId="{E2315B78-E0DE-4921-8487-476E702F2AEA}" type="pres">
      <dgm:prSet presAssocID="{8955E80B-8340-4BF6-B58B-A2759784636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F7A8B1D-194F-450F-A6F4-1C179DD40901}" type="pres">
      <dgm:prSet presAssocID="{B02B43E8-0E86-41B4-82EA-9A8DB016950E}" presName="spacer" presStyleCnt="0"/>
      <dgm:spPr/>
    </dgm:pt>
    <dgm:pt modelId="{05329367-252D-4924-B3C2-CFCA8A694383}" type="pres">
      <dgm:prSet presAssocID="{E6CC544D-77D7-4C9F-90D6-560EF36802C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2BBAA07-FFA3-475C-9CAC-25B7C90EDFF1}" type="presOf" srcId="{834C6697-7AEE-4631-BDEE-1FF3EF314F3C}" destId="{353FC61E-A2E5-4C41-98D0-BB841A4EE9C1}" srcOrd="0" destOrd="0" presId="urn:microsoft.com/office/officeart/2005/8/layout/vList2"/>
    <dgm:cxn modelId="{D9A76E0E-95AD-4153-ABF0-A4BEFEAD138B}" srcId="{34A02370-5283-400F-B75B-DA4B816CA265}" destId="{D9A8A38E-F2B3-4E07-BB07-EF26C79A7D0B}" srcOrd="2" destOrd="0" parTransId="{8F31BFEE-DDF9-48F1-9633-EF9B77B72C3D}" sibTransId="{6483EACF-6379-489C-904D-3C2BE8344DCF}"/>
    <dgm:cxn modelId="{52EC4D11-2FDA-4B54-88C3-18229340ADB3}" type="presOf" srcId="{886BDD82-09F1-4C54-84E2-D3B15C2764CF}" destId="{62800485-0208-43FB-BBF5-CF1F4A5C358E}" srcOrd="0" destOrd="0" presId="urn:microsoft.com/office/officeart/2005/8/layout/vList2"/>
    <dgm:cxn modelId="{8C0C0B12-A63E-43E9-8ED5-098558427276}" type="presOf" srcId="{85248FD7-E435-4E96-9369-33D351CF676C}" destId="{02A31B91-D784-4925-8DE1-9DA7A0BD6AF4}" srcOrd="0" destOrd="0" presId="urn:microsoft.com/office/officeart/2005/8/layout/vList2"/>
    <dgm:cxn modelId="{E12B3A2C-71AC-4A90-9587-0F4E13D3C855}" srcId="{34A02370-5283-400F-B75B-DA4B816CA265}" destId="{886BDD82-09F1-4C54-84E2-D3B15C2764CF}" srcOrd="0" destOrd="0" parTransId="{017ECBC8-630E-4C93-A851-0FAC48511842}" sibTransId="{1846705D-EECA-4AAD-A342-9568B7CC7909}"/>
    <dgm:cxn modelId="{B972C357-3995-4597-A178-1D4517107152}" type="presOf" srcId="{8955E80B-8340-4BF6-B58B-A27597846363}" destId="{E2315B78-E0DE-4921-8487-476E702F2AEA}" srcOrd="0" destOrd="0" presId="urn:microsoft.com/office/officeart/2005/8/layout/vList2"/>
    <dgm:cxn modelId="{5975D079-B491-4A76-A02A-9327582955D6}" type="presOf" srcId="{D9A8A38E-F2B3-4E07-BB07-EF26C79A7D0B}" destId="{AAA74B4F-A7EE-4094-8B49-9E15F5D70062}" srcOrd="0" destOrd="0" presId="urn:microsoft.com/office/officeart/2005/8/layout/vList2"/>
    <dgm:cxn modelId="{85AF7B9D-E37B-41F2-BE87-473F0E3834B4}" srcId="{34A02370-5283-400F-B75B-DA4B816CA265}" destId="{834C6697-7AEE-4631-BDEE-1FF3EF314F3C}" srcOrd="3" destOrd="0" parTransId="{0840DA62-1865-434C-87BC-931EF8CA59BE}" sibTransId="{D074AD5B-1E9D-40AF-A684-281AB0C8A779}"/>
    <dgm:cxn modelId="{52A39BAA-F9CE-448C-A42C-719FC4A06FC4}" srcId="{34A02370-5283-400F-B75B-DA4B816CA265}" destId="{E6CC544D-77D7-4C9F-90D6-560EF36802CC}" srcOrd="5" destOrd="0" parTransId="{0527BF73-224C-43F9-88FE-F650BA8D1518}" sibTransId="{2E113FA9-961B-495F-9CA7-C66F14C364F7}"/>
    <dgm:cxn modelId="{36283EB3-5C67-474C-8E38-D56151573C28}" type="presOf" srcId="{E6CC544D-77D7-4C9F-90D6-560EF36802CC}" destId="{05329367-252D-4924-B3C2-CFCA8A694383}" srcOrd="0" destOrd="0" presId="urn:microsoft.com/office/officeart/2005/8/layout/vList2"/>
    <dgm:cxn modelId="{98680CE9-6CE8-448C-A35B-B314B2D34CCE}" srcId="{34A02370-5283-400F-B75B-DA4B816CA265}" destId="{8955E80B-8340-4BF6-B58B-A27597846363}" srcOrd="4" destOrd="0" parTransId="{E9E7C018-2EFB-4113-B3ED-A0BD695CD011}" sibTransId="{B02B43E8-0E86-41B4-82EA-9A8DB016950E}"/>
    <dgm:cxn modelId="{EEBD50EF-428C-4909-A6D7-C9344BA35A64}" srcId="{34A02370-5283-400F-B75B-DA4B816CA265}" destId="{85248FD7-E435-4E96-9369-33D351CF676C}" srcOrd="1" destOrd="0" parTransId="{C62BC1E1-9CB4-458C-A88F-7CD4DCBA3B1E}" sibTransId="{917638E6-5C78-47A9-B43A-B82A9F79F6D3}"/>
    <dgm:cxn modelId="{4D07C9F3-EE4A-4929-A89C-8E30F45D7513}" type="presOf" srcId="{34A02370-5283-400F-B75B-DA4B816CA265}" destId="{15D2E111-7098-4A44-86DB-2BA8F146E34B}" srcOrd="0" destOrd="0" presId="urn:microsoft.com/office/officeart/2005/8/layout/vList2"/>
    <dgm:cxn modelId="{2693DCC4-AEEB-4F88-B869-0F574CEE5F50}" type="presParOf" srcId="{15D2E111-7098-4A44-86DB-2BA8F146E34B}" destId="{62800485-0208-43FB-BBF5-CF1F4A5C358E}" srcOrd="0" destOrd="0" presId="urn:microsoft.com/office/officeart/2005/8/layout/vList2"/>
    <dgm:cxn modelId="{F0CF326A-F06A-46B9-8A78-E31BF1CDF1FC}" type="presParOf" srcId="{15D2E111-7098-4A44-86DB-2BA8F146E34B}" destId="{ABB03D7D-23C9-4561-9227-1626D165EE75}" srcOrd="1" destOrd="0" presId="urn:microsoft.com/office/officeart/2005/8/layout/vList2"/>
    <dgm:cxn modelId="{D97FB217-8D41-45B3-9FB4-DB7A08E5C47C}" type="presParOf" srcId="{15D2E111-7098-4A44-86DB-2BA8F146E34B}" destId="{02A31B91-D784-4925-8DE1-9DA7A0BD6AF4}" srcOrd="2" destOrd="0" presId="urn:microsoft.com/office/officeart/2005/8/layout/vList2"/>
    <dgm:cxn modelId="{C4419AA7-31A1-4245-ADE1-C416E381AB8E}" type="presParOf" srcId="{15D2E111-7098-4A44-86DB-2BA8F146E34B}" destId="{2DE67BCD-2119-4684-A4DE-FE5CF8347CB8}" srcOrd="3" destOrd="0" presId="urn:microsoft.com/office/officeart/2005/8/layout/vList2"/>
    <dgm:cxn modelId="{E840866B-BDB7-490C-909A-B956F3C9DD41}" type="presParOf" srcId="{15D2E111-7098-4A44-86DB-2BA8F146E34B}" destId="{AAA74B4F-A7EE-4094-8B49-9E15F5D70062}" srcOrd="4" destOrd="0" presId="urn:microsoft.com/office/officeart/2005/8/layout/vList2"/>
    <dgm:cxn modelId="{D5FFD23D-5EAF-41D3-B85C-692F247CD2D2}" type="presParOf" srcId="{15D2E111-7098-4A44-86DB-2BA8F146E34B}" destId="{947E93EE-3E8D-4603-B30D-2546CE502981}" srcOrd="5" destOrd="0" presId="urn:microsoft.com/office/officeart/2005/8/layout/vList2"/>
    <dgm:cxn modelId="{F93F0186-F171-4273-933B-1DC570D6CC77}" type="presParOf" srcId="{15D2E111-7098-4A44-86DB-2BA8F146E34B}" destId="{353FC61E-A2E5-4C41-98D0-BB841A4EE9C1}" srcOrd="6" destOrd="0" presId="urn:microsoft.com/office/officeart/2005/8/layout/vList2"/>
    <dgm:cxn modelId="{0ACD2E0B-6FD9-46BA-8497-69C655FEBBF4}" type="presParOf" srcId="{15D2E111-7098-4A44-86DB-2BA8F146E34B}" destId="{DDF258D7-B8E8-485A-9A74-82B265408EB2}" srcOrd="7" destOrd="0" presId="urn:microsoft.com/office/officeart/2005/8/layout/vList2"/>
    <dgm:cxn modelId="{9C891E54-0E9C-44C7-A451-39C6D1CD91E1}" type="presParOf" srcId="{15D2E111-7098-4A44-86DB-2BA8F146E34B}" destId="{E2315B78-E0DE-4921-8487-476E702F2AEA}" srcOrd="8" destOrd="0" presId="urn:microsoft.com/office/officeart/2005/8/layout/vList2"/>
    <dgm:cxn modelId="{030B2025-29E0-49F0-A992-6FD9B3A8B1BB}" type="presParOf" srcId="{15D2E111-7098-4A44-86DB-2BA8F146E34B}" destId="{9F7A8B1D-194F-450F-A6F4-1C179DD40901}" srcOrd="9" destOrd="0" presId="urn:microsoft.com/office/officeart/2005/8/layout/vList2"/>
    <dgm:cxn modelId="{A698594C-9EFB-48EA-B532-E0FC3027734E}" type="presParOf" srcId="{15D2E111-7098-4A44-86DB-2BA8F146E34B}" destId="{05329367-252D-4924-B3C2-CFCA8A69438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D296DF9C-5963-4799-B1F2-4EFCEE1DC39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EABD00D-43DA-4A8C-BC0B-33C541B3A4BE}">
      <dgm:prSet/>
      <dgm:spPr/>
      <dgm:t>
        <a:bodyPr/>
        <a:lstStyle/>
        <a:p>
          <a:r>
            <a:rPr lang="en-GB"/>
            <a:t>Screen readers</a:t>
          </a:r>
          <a:endParaRPr lang="en-US"/>
        </a:p>
      </dgm:t>
    </dgm:pt>
    <dgm:pt modelId="{80C4F6BA-8C5D-42C3-BD67-C3529AA8AB01}" type="parTrans" cxnId="{D6634DE5-A71E-4178-80D7-D4FF7233FF5A}">
      <dgm:prSet/>
      <dgm:spPr/>
      <dgm:t>
        <a:bodyPr/>
        <a:lstStyle/>
        <a:p>
          <a:endParaRPr lang="en-US"/>
        </a:p>
      </dgm:t>
    </dgm:pt>
    <dgm:pt modelId="{ED1DAAD4-EA5A-4ABA-B43F-F2C90A639CA7}" type="sibTrans" cxnId="{D6634DE5-A71E-4178-80D7-D4FF7233FF5A}">
      <dgm:prSet/>
      <dgm:spPr/>
      <dgm:t>
        <a:bodyPr/>
        <a:lstStyle/>
        <a:p>
          <a:endParaRPr lang="en-US"/>
        </a:p>
      </dgm:t>
    </dgm:pt>
    <dgm:pt modelId="{4C1B4648-ADCD-4089-9F1E-2937E7F02B55}">
      <dgm:prSet/>
      <dgm:spPr/>
      <dgm:t>
        <a:bodyPr/>
        <a:lstStyle/>
        <a:p>
          <a:r>
            <a:rPr lang="en-GB"/>
            <a:t>Screen magnification</a:t>
          </a:r>
          <a:endParaRPr lang="en-US"/>
        </a:p>
      </dgm:t>
    </dgm:pt>
    <dgm:pt modelId="{4D4931CF-3C6B-4694-8A3C-1529C8C2B8F8}" type="parTrans" cxnId="{F3656C87-94F9-4AFE-9DCB-59D2667ECE1E}">
      <dgm:prSet/>
      <dgm:spPr/>
      <dgm:t>
        <a:bodyPr/>
        <a:lstStyle/>
        <a:p>
          <a:endParaRPr lang="en-US"/>
        </a:p>
      </dgm:t>
    </dgm:pt>
    <dgm:pt modelId="{03F6A69D-0704-4F8D-8084-48DE0B0808B5}" type="sibTrans" cxnId="{F3656C87-94F9-4AFE-9DCB-59D2667ECE1E}">
      <dgm:prSet/>
      <dgm:spPr/>
      <dgm:t>
        <a:bodyPr/>
        <a:lstStyle/>
        <a:p>
          <a:endParaRPr lang="en-US"/>
        </a:p>
      </dgm:t>
    </dgm:pt>
    <dgm:pt modelId="{E125AF9D-26F6-4CD0-82F0-93D15D09342D}">
      <dgm:prSet/>
      <dgm:spPr/>
      <dgm:t>
        <a:bodyPr/>
        <a:lstStyle/>
        <a:p>
          <a:r>
            <a:rPr lang="en-GB"/>
            <a:t>Text readers</a:t>
          </a:r>
          <a:endParaRPr lang="en-US"/>
        </a:p>
      </dgm:t>
    </dgm:pt>
    <dgm:pt modelId="{77DAE53A-8723-4B26-BA55-C34DF3F1D30C}" type="parTrans" cxnId="{88634F18-AF25-454F-B06B-01B383B64EDF}">
      <dgm:prSet/>
      <dgm:spPr/>
      <dgm:t>
        <a:bodyPr/>
        <a:lstStyle/>
        <a:p>
          <a:endParaRPr lang="en-US"/>
        </a:p>
      </dgm:t>
    </dgm:pt>
    <dgm:pt modelId="{205D4632-A409-49FE-9867-C9D6DE37BF74}" type="sibTrans" cxnId="{88634F18-AF25-454F-B06B-01B383B64EDF}">
      <dgm:prSet/>
      <dgm:spPr/>
      <dgm:t>
        <a:bodyPr/>
        <a:lstStyle/>
        <a:p>
          <a:endParaRPr lang="en-US"/>
        </a:p>
      </dgm:t>
    </dgm:pt>
    <dgm:pt modelId="{3721DC22-5D6C-4350-9CC1-7ECB0E461641}">
      <dgm:prSet/>
      <dgm:spPr/>
      <dgm:t>
        <a:bodyPr/>
        <a:lstStyle/>
        <a:p>
          <a:r>
            <a:rPr lang="en-GB"/>
            <a:t>Dictation and voice control software</a:t>
          </a:r>
          <a:endParaRPr lang="en-US"/>
        </a:p>
      </dgm:t>
    </dgm:pt>
    <dgm:pt modelId="{879CBFCE-660B-40DA-8F1A-D672F338A723}" type="parTrans" cxnId="{8C979FF2-8B9A-4886-A006-A72C9F592281}">
      <dgm:prSet/>
      <dgm:spPr/>
      <dgm:t>
        <a:bodyPr/>
        <a:lstStyle/>
        <a:p>
          <a:endParaRPr lang="en-US"/>
        </a:p>
      </dgm:t>
    </dgm:pt>
    <dgm:pt modelId="{7D6F8F2E-6EB1-49C9-8BC4-094E26B489A4}" type="sibTrans" cxnId="{8C979FF2-8B9A-4886-A006-A72C9F592281}">
      <dgm:prSet/>
      <dgm:spPr/>
      <dgm:t>
        <a:bodyPr/>
        <a:lstStyle/>
        <a:p>
          <a:endParaRPr lang="en-US"/>
        </a:p>
      </dgm:t>
    </dgm:pt>
    <dgm:pt modelId="{E4C908A4-452A-41A5-810D-319BF06AAFAC}">
      <dgm:prSet/>
      <dgm:spPr/>
      <dgm:t>
        <a:bodyPr/>
        <a:lstStyle/>
        <a:p>
          <a:r>
            <a:rPr lang="en-GB"/>
            <a:t>Alternative input devices – eye tracking</a:t>
          </a:r>
          <a:endParaRPr lang="en-US"/>
        </a:p>
      </dgm:t>
    </dgm:pt>
    <dgm:pt modelId="{4563F701-83F6-43A0-AEEF-485C0963AA44}" type="parTrans" cxnId="{B0B1C38A-0D81-42CA-A871-A5F349FA14DA}">
      <dgm:prSet/>
      <dgm:spPr/>
      <dgm:t>
        <a:bodyPr/>
        <a:lstStyle/>
        <a:p>
          <a:endParaRPr lang="en-US"/>
        </a:p>
      </dgm:t>
    </dgm:pt>
    <dgm:pt modelId="{FCA92CD6-410F-44A6-9170-59737E3C541A}" type="sibTrans" cxnId="{B0B1C38A-0D81-42CA-A871-A5F349FA14DA}">
      <dgm:prSet/>
      <dgm:spPr/>
      <dgm:t>
        <a:bodyPr/>
        <a:lstStyle/>
        <a:p>
          <a:endParaRPr lang="en-US"/>
        </a:p>
      </dgm:t>
    </dgm:pt>
    <dgm:pt modelId="{750B9AE3-A3E5-4728-8622-45C6DA3B0D49}">
      <dgm:prSet/>
      <dgm:spPr/>
      <dgm:t>
        <a:bodyPr/>
        <a:lstStyle/>
        <a:p>
          <a:r>
            <a:rPr lang="en-GB"/>
            <a:t>Specialist keyboards</a:t>
          </a:r>
          <a:endParaRPr lang="en-US"/>
        </a:p>
      </dgm:t>
    </dgm:pt>
    <dgm:pt modelId="{0723D778-3C7B-445B-B975-83065024392A}" type="parTrans" cxnId="{62801535-FA83-43C8-A7D4-BD54D3DBE725}">
      <dgm:prSet/>
      <dgm:spPr/>
      <dgm:t>
        <a:bodyPr/>
        <a:lstStyle/>
        <a:p>
          <a:endParaRPr lang="en-US"/>
        </a:p>
      </dgm:t>
    </dgm:pt>
    <dgm:pt modelId="{FCF8263B-1A87-4042-8C58-55356D831985}" type="sibTrans" cxnId="{62801535-FA83-43C8-A7D4-BD54D3DBE725}">
      <dgm:prSet/>
      <dgm:spPr/>
      <dgm:t>
        <a:bodyPr/>
        <a:lstStyle/>
        <a:p>
          <a:endParaRPr lang="en-US"/>
        </a:p>
      </dgm:t>
    </dgm:pt>
    <dgm:pt modelId="{05CCAFC9-1D79-4F79-A13D-F3AF85194F86}" type="pres">
      <dgm:prSet presAssocID="{D296DF9C-5963-4799-B1F2-4EFCEE1DC393}" presName="linear" presStyleCnt="0">
        <dgm:presLayoutVars>
          <dgm:animLvl val="lvl"/>
          <dgm:resizeHandles val="exact"/>
        </dgm:presLayoutVars>
      </dgm:prSet>
      <dgm:spPr/>
    </dgm:pt>
    <dgm:pt modelId="{078CFCBC-DFE3-47C2-840E-BBD70C8D2AE8}" type="pres">
      <dgm:prSet presAssocID="{CEABD00D-43DA-4A8C-BC0B-33C541B3A4B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6114B9F-C9F2-45BA-AD0D-506D36F778DC}" type="pres">
      <dgm:prSet presAssocID="{ED1DAAD4-EA5A-4ABA-B43F-F2C90A639CA7}" presName="spacer" presStyleCnt="0"/>
      <dgm:spPr/>
    </dgm:pt>
    <dgm:pt modelId="{3BC3AA41-0C99-43C5-B584-E1B3B3EF0F62}" type="pres">
      <dgm:prSet presAssocID="{4C1B4648-ADCD-4089-9F1E-2937E7F02B5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0EFA0DD-1E7F-47AB-BEA6-370B47A6B115}" type="pres">
      <dgm:prSet presAssocID="{03F6A69D-0704-4F8D-8084-48DE0B0808B5}" presName="spacer" presStyleCnt="0"/>
      <dgm:spPr/>
    </dgm:pt>
    <dgm:pt modelId="{6047A18C-6C30-415C-9176-64290816A4FE}" type="pres">
      <dgm:prSet presAssocID="{E125AF9D-26F6-4CD0-82F0-93D15D09342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B197FF8-3D6E-45BE-984C-C5BD55A33A62}" type="pres">
      <dgm:prSet presAssocID="{205D4632-A409-49FE-9867-C9D6DE37BF74}" presName="spacer" presStyleCnt="0"/>
      <dgm:spPr/>
    </dgm:pt>
    <dgm:pt modelId="{6226C3E8-3A61-40C9-9579-7E88C71D1089}" type="pres">
      <dgm:prSet presAssocID="{3721DC22-5D6C-4350-9CC1-7ECB0E46164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97692C2-D419-4F1F-99F3-790F5717474D}" type="pres">
      <dgm:prSet presAssocID="{7D6F8F2E-6EB1-49C9-8BC4-094E26B489A4}" presName="spacer" presStyleCnt="0"/>
      <dgm:spPr/>
    </dgm:pt>
    <dgm:pt modelId="{2D63B26B-DB61-4EDD-8F40-3CFBC3DE6951}" type="pres">
      <dgm:prSet presAssocID="{E4C908A4-452A-41A5-810D-319BF06AAFA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6361EFD-5D82-414A-A47D-B01684FFF4D3}" type="pres">
      <dgm:prSet presAssocID="{FCA92CD6-410F-44A6-9170-59737E3C541A}" presName="spacer" presStyleCnt="0"/>
      <dgm:spPr/>
    </dgm:pt>
    <dgm:pt modelId="{BA8D2355-3EBA-4E88-83D4-ACE9C7E1AEC6}" type="pres">
      <dgm:prSet presAssocID="{750B9AE3-A3E5-4728-8622-45C6DA3B0D4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8634F18-AF25-454F-B06B-01B383B64EDF}" srcId="{D296DF9C-5963-4799-B1F2-4EFCEE1DC393}" destId="{E125AF9D-26F6-4CD0-82F0-93D15D09342D}" srcOrd="2" destOrd="0" parTransId="{77DAE53A-8723-4B26-BA55-C34DF3F1D30C}" sibTransId="{205D4632-A409-49FE-9867-C9D6DE37BF74}"/>
    <dgm:cxn modelId="{112A5832-B288-43AB-8B51-19A24644DC15}" type="presOf" srcId="{E4C908A4-452A-41A5-810D-319BF06AAFAC}" destId="{2D63B26B-DB61-4EDD-8F40-3CFBC3DE6951}" srcOrd="0" destOrd="0" presId="urn:microsoft.com/office/officeart/2005/8/layout/vList2"/>
    <dgm:cxn modelId="{62801535-FA83-43C8-A7D4-BD54D3DBE725}" srcId="{D296DF9C-5963-4799-B1F2-4EFCEE1DC393}" destId="{750B9AE3-A3E5-4728-8622-45C6DA3B0D49}" srcOrd="5" destOrd="0" parTransId="{0723D778-3C7B-445B-B975-83065024392A}" sibTransId="{FCF8263B-1A87-4042-8C58-55356D831985}"/>
    <dgm:cxn modelId="{60DF2A42-015A-4155-B70C-0838A4A86185}" type="presOf" srcId="{D296DF9C-5963-4799-B1F2-4EFCEE1DC393}" destId="{05CCAFC9-1D79-4F79-A13D-F3AF85194F86}" srcOrd="0" destOrd="0" presId="urn:microsoft.com/office/officeart/2005/8/layout/vList2"/>
    <dgm:cxn modelId="{2958A969-CE8E-40E5-B381-CE800D24FCEF}" type="presOf" srcId="{3721DC22-5D6C-4350-9CC1-7ECB0E461641}" destId="{6226C3E8-3A61-40C9-9579-7E88C71D1089}" srcOrd="0" destOrd="0" presId="urn:microsoft.com/office/officeart/2005/8/layout/vList2"/>
    <dgm:cxn modelId="{DF1C7485-2995-45F9-A77D-41C40D4352EB}" type="presOf" srcId="{CEABD00D-43DA-4A8C-BC0B-33C541B3A4BE}" destId="{078CFCBC-DFE3-47C2-840E-BBD70C8D2AE8}" srcOrd="0" destOrd="0" presId="urn:microsoft.com/office/officeart/2005/8/layout/vList2"/>
    <dgm:cxn modelId="{3CECD785-E78D-4D55-9906-A0C527E50EAF}" type="presOf" srcId="{750B9AE3-A3E5-4728-8622-45C6DA3B0D49}" destId="{BA8D2355-3EBA-4E88-83D4-ACE9C7E1AEC6}" srcOrd="0" destOrd="0" presId="urn:microsoft.com/office/officeart/2005/8/layout/vList2"/>
    <dgm:cxn modelId="{F3656C87-94F9-4AFE-9DCB-59D2667ECE1E}" srcId="{D296DF9C-5963-4799-B1F2-4EFCEE1DC393}" destId="{4C1B4648-ADCD-4089-9F1E-2937E7F02B55}" srcOrd="1" destOrd="0" parTransId="{4D4931CF-3C6B-4694-8A3C-1529C8C2B8F8}" sibTransId="{03F6A69D-0704-4F8D-8084-48DE0B0808B5}"/>
    <dgm:cxn modelId="{B0B1C38A-0D81-42CA-A871-A5F349FA14DA}" srcId="{D296DF9C-5963-4799-B1F2-4EFCEE1DC393}" destId="{E4C908A4-452A-41A5-810D-319BF06AAFAC}" srcOrd="4" destOrd="0" parTransId="{4563F701-83F6-43A0-AEEF-485C0963AA44}" sibTransId="{FCA92CD6-410F-44A6-9170-59737E3C541A}"/>
    <dgm:cxn modelId="{407200A2-CC54-4569-9C2C-288E1B72B8CA}" type="presOf" srcId="{4C1B4648-ADCD-4089-9F1E-2937E7F02B55}" destId="{3BC3AA41-0C99-43C5-B584-E1B3B3EF0F62}" srcOrd="0" destOrd="0" presId="urn:microsoft.com/office/officeart/2005/8/layout/vList2"/>
    <dgm:cxn modelId="{1CD811A9-5987-49D2-B959-7408C5732ED5}" type="presOf" srcId="{E125AF9D-26F6-4CD0-82F0-93D15D09342D}" destId="{6047A18C-6C30-415C-9176-64290816A4FE}" srcOrd="0" destOrd="0" presId="urn:microsoft.com/office/officeart/2005/8/layout/vList2"/>
    <dgm:cxn modelId="{D6634DE5-A71E-4178-80D7-D4FF7233FF5A}" srcId="{D296DF9C-5963-4799-B1F2-4EFCEE1DC393}" destId="{CEABD00D-43DA-4A8C-BC0B-33C541B3A4BE}" srcOrd="0" destOrd="0" parTransId="{80C4F6BA-8C5D-42C3-BD67-C3529AA8AB01}" sibTransId="{ED1DAAD4-EA5A-4ABA-B43F-F2C90A639CA7}"/>
    <dgm:cxn modelId="{8C979FF2-8B9A-4886-A006-A72C9F592281}" srcId="{D296DF9C-5963-4799-B1F2-4EFCEE1DC393}" destId="{3721DC22-5D6C-4350-9CC1-7ECB0E461641}" srcOrd="3" destOrd="0" parTransId="{879CBFCE-660B-40DA-8F1A-D672F338A723}" sibTransId="{7D6F8F2E-6EB1-49C9-8BC4-094E26B489A4}"/>
    <dgm:cxn modelId="{0B64EDAE-32EC-463D-8866-B5F4869736A2}" type="presParOf" srcId="{05CCAFC9-1D79-4F79-A13D-F3AF85194F86}" destId="{078CFCBC-DFE3-47C2-840E-BBD70C8D2AE8}" srcOrd="0" destOrd="0" presId="urn:microsoft.com/office/officeart/2005/8/layout/vList2"/>
    <dgm:cxn modelId="{4FA1B352-C9AE-4B01-B2C5-E48B56D45087}" type="presParOf" srcId="{05CCAFC9-1D79-4F79-A13D-F3AF85194F86}" destId="{86114B9F-C9F2-45BA-AD0D-506D36F778DC}" srcOrd="1" destOrd="0" presId="urn:microsoft.com/office/officeart/2005/8/layout/vList2"/>
    <dgm:cxn modelId="{BD0B9F19-8EB3-406F-8DC7-8D65D0E3151C}" type="presParOf" srcId="{05CCAFC9-1D79-4F79-A13D-F3AF85194F86}" destId="{3BC3AA41-0C99-43C5-B584-E1B3B3EF0F62}" srcOrd="2" destOrd="0" presId="urn:microsoft.com/office/officeart/2005/8/layout/vList2"/>
    <dgm:cxn modelId="{4CCE03EB-14B7-4101-A46E-F6807815F9ED}" type="presParOf" srcId="{05CCAFC9-1D79-4F79-A13D-F3AF85194F86}" destId="{40EFA0DD-1E7F-47AB-BEA6-370B47A6B115}" srcOrd="3" destOrd="0" presId="urn:microsoft.com/office/officeart/2005/8/layout/vList2"/>
    <dgm:cxn modelId="{A150F48C-F313-4CE0-AB44-3E7320F629FB}" type="presParOf" srcId="{05CCAFC9-1D79-4F79-A13D-F3AF85194F86}" destId="{6047A18C-6C30-415C-9176-64290816A4FE}" srcOrd="4" destOrd="0" presId="urn:microsoft.com/office/officeart/2005/8/layout/vList2"/>
    <dgm:cxn modelId="{FA3980D8-6FE0-46C7-85FF-859353CC42F4}" type="presParOf" srcId="{05CCAFC9-1D79-4F79-A13D-F3AF85194F86}" destId="{CB197FF8-3D6E-45BE-984C-C5BD55A33A62}" srcOrd="5" destOrd="0" presId="urn:microsoft.com/office/officeart/2005/8/layout/vList2"/>
    <dgm:cxn modelId="{BB0434DC-4C06-4D60-9913-08632DDC6B09}" type="presParOf" srcId="{05CCAFC9-1D79-4F79-A13D-F3AF85194F86}" destId="{6226C3E8-3A61-40C9-9579-7E88C71D1089}" srcOrd="6" destOrd="0" presId="urn:microsoft.com/office/officeart/2005/8/layout/vList2"/>
    <dgm:cxn modelId="{A5BCF5C4-0178-4DAE-9C48-7C93599B77BE}" type="presParOf" srcId="{05CCAFC9-1D79-4F79-A13D-F3AF85194F86}" destId="{897692C2-D419-4F1F-99F3-790F5717474D}" srcOrd="7" destOrd="0" presId="urn:microsoft.com/office/officeart/2005/8/layout/vList2"/>
    <dgm:cxn modelId="{E08A7F18-6371-415A-B55B-716637F450BF}" type="presParOf" srcId="{05CCAFC9-1D79-4F79-A13D-F3AF85194F86}" destId="{2D63B26B-DB61-4EDD-8F40-3CFBC3DE6951}" srcOrd="8" destOrd="0" presId="urn:microsoft.com/office/officeart/2005/8/layout/vList2"/>
    <dgm:cxn modelId="{8DF26435-DD8F-4353-8C0D-0DAC7B0331C9}" type="presParOf" srcId="{05CCAFC9-1D79-4F79-A13D-F3AF85194F86}" destId="{66361EFD-5D82-414A-A47D-B01684FFF4D3}" srcOrd="9" destOrd="0" presId="urn:microsoft.com/office/officeart/2005/8/layout/vList2"/>
    <dgm:cxn modelId="{4C9C0AA5-4A84-4733-9E1B-9EF3F91F71B6}" type="presParOf" srcId="{05CCAFC9-1D79-4F79-A13D-F3AF85194F86}" destId="{BA8D2355-3EBA-4E88-83D4-ACE9C7E1AEC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FF31B0-1A2D-4DAB-9CB7-086931C1B7A4}">
      <dsp:nvSpPr>
        <dsp:cNvPr id="0" name=""/>
        <dsp:cNvSpPr/>
      </dsp:nvSpPr>
      <dsp:spPr>
        <a:xfrm>
          <a:off x="0" y="0"/>
          <a:ext cx="8420100" cy="16025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Safeguarding children online can be very difficult, due to the anonymity of online platforms. </a:t>
          </a:r>
        </a:p>
      </dsp:txBody>
      <dsp:txXfrm>
        <a:off x="46936" y="46936"/>
        <a:ext cx="6763780" cy="1508637"/>
      </dsp:txXfrm>
    </dsp:sp>
    <dsp:sp modelId="{8CA823CD-D13C-4128-A433-C49DE291F447}">
      <dsp:nvSpPr>
        <dsp:cNvPr id="0" name=""/>
        <dsp:cNvSpPr/>
      </dsp:nvSpPr>
      <dsp:spPr>
        <a:xfrm>
          <a:off x="1485899" y="1958623"/>
          <a:ext cx="8420100" cy="1602509"/>
        </a:xfrm>
        <a:prstGeom prst="roundRect">
          <a:avLst>
            <a:gd name="adj" fmla="val 10000"/>
          </a:avLst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Additionally, do children disclose all activities?</a:t>
          </a:r>
        </a:p>
      </dsp:txBody>
      <dsp:txXfrm>
        <a:off x="1532835" y="2005559"/>
        <a:ext cx="5798696" cy="1508637"/>
      </dsp:txXfrm>
    </dsp:sp>
    <dsp:sp modelId="{B6FD6AAD-6BD2-4F00-9F91-AF8FC8C4FEFE}">
      <dsp:nvSpPr>
        <dsp:cNvPr id="0" name=""/>
        <dsp:cNvSpPr/>
      </dsp:nvSpPr>
      <dsp:spPr>
        <a:xfrm>
          <a:off x="7378468" y="1259750"/>
          <a:ext cx="1041631" cy="10416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612835" y="1259750"/>
        <a:ext cx="572897" cy="7838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9284B4-AE5B-41C2-9A98-5689E32B6C8F}">
      <dsp:nvSpPr>
        <dsp:cNvPr id="0" name=""/>
        <dsp:cNvSpPr/>
      </dsp:nvSpPr>
      <dsp:spPr>
        <a:xfrm>
          <a:off x="0" y="0"/>
          <a:ext cx="8420100" cy="16025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The internet is ubiquitous with the lives of children and young people.</a:t>
          </a:r>
        </a:p>
      </dsp:txBody>
      <dsp:txXfrm>
        <a:off x="46936" y="46936"/>
        <a:ext cx="6763780" cy="1508637"/>
      </dsp:txXfrm>
    </dsp:sp>
    <dsp:sp modelId="{982D3728-5790-49CD-9EE4-702BE953A492}">
      <dsp:nvSpPr>
        <dsp:cNvPr id="0" name=""/>
        <dsp:cNvSpPr/>
      </dsp:nvSpPr>
      <dsp:spPr>
        <a:xfrm>
          <a:off x="1485899" y="1958623"/>
          <a:ext cx="8420100" cy="1602509"/>
        </a:xfrm>
        <a:prstGeom prst="roundRect">
          <a:avLst>
            <a:gd name="adj" fmla="val 10000"/>
          </a:avLst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How can we keep children and young people safe?</a:t>
          </a:r>
        </a:p>
      </dsp:txBody>
      <dsp:txXfrm>
        <a:off x="1532835" y="2005559"/>
        <a:ext cx="5798696" cy="1508637"/>
      </dsp:txXfrm>
    </dsp:sp>
    <dsp:sp modelId="{AAFF7A5B-9B36-43DD-9F26-9EEDB38AB93E}">
      <dsp:nvSpPr>
        <dsp:cNvPr id="0" name=""/>
        <dsp:cNvSpPr/>
      </dsp:nvSpPr>
      <dsp:spPr>
        <a:xfrm>
          <a:off x="7378468" y="1259750"/>
          <a:ext cx="1041631" cy="10416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612835" y="1259750"/>
        <a:ext cx="572897" cy="7838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09D32E-C547-47C3-A5E0-6C357E371A17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Open, honest communication</a:t>
          </a:r>
          <a:endParaRPr lang="en-US" sz="2800" kern="1200"/>
        </a:p>
      </dsp:txBody>
      <dsp:txXfrm>
        <a:off x="572690" y="1065"/>
        <a:ext cx="2737693" cy="1642616"/>
      </dsp:txXfrm>
    </dsp:sp>
    <dsp:sp modelId="{6462EBC0-F839-4707-9BE6-B946543C55EF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Leading by example</a:t>
          </a:r>
          <a:endParaRPr lang="en-US" sz="2800" kern="1200"/>
        </a:p>
      </dsp:txBody>
      <dsp:txXfrm>
        <a:off x="3584153" y="1065"/>
        <a:ext cx="2737693" cy="1642616"/>
      </dsp:txXfrm>
    </dsp:sp>
    <dsp:sp modelId="{AEB0FFE9-75AD-4DD3-B924-242EE254FA8D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Rules and controls</a:t>
          </a:r>
          <a:endParaRPr lang="en-US" sz="2800" kern="1200"/>
        </a:p>
      </dsp:txBody>
      <dsp:txXfrm>
        <a:off x="6595616" y="1065"/>
        <a:ext cx="2737693" cy="1642616"/>
      </dsp:txXfrm>
    </dsp:sp>
    <dsp:sp modelId="{7218BE43-E0B0-4520-BB38-F1222CA03107}">
      <dsp:nvSpPr>
        <dsp:cNvPr id="0" name=""/>
        <dsp:cNvSpPr/>
      </dsp:nvSpPr>
      <dsp:spPr>
        <a:xfrm>
          <a:off x="572690" y="1917451"/>
          <a:ext cx="2737693" cy="16426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Privacy settings</a:t>
          </a:r>
          <a:endParaRPr lang="en-US" sz="2800" kern="1200"/>
        </a:p>
      </dsp:txBody>
      <dsp:txXfrm>
        <a:off x="572690" y="1917451"/>
        <a:ext cx="2737693" cy="1642616"/>
      </dsp:txXfrm>
    </dsp:sp>
    <dsp:sp modelId="{018DBD07-F5A4-40EC-A7B7-A7D564C0A752}">
      <dsp:nvSpPr>
        <dsp:cNvPr id="0" name=""/>
        <dsp:cNvSpPr/>
      </dsp:nvSpPr>
      <dsp:spPr>
        <a:xfrm>
          <a:off x="3584153" y="1917451"/>
          <a:ext cx="2737693" cy="16426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Education</a:t>
          </a:r>
          <a:endParaRPr lang="en-US" sz="2800" kern="1200"/>
        </a:p>
      </dsp:txBody>
      <dsp:txXfrm>
        <a:off x="3584153" y="1917451"/>
        <a:ext cx="2737693" cy="1642616"/>
      </dsp:txXfrm>
    </dsp:sp>
    <dsp:sp modelId="{CC8D5D6F-72E7-4ADC-A153-2FCE36F772B3}">
      <dsp:nvSpPr>
        <dsp:cNvPr id="0" name=""/>
        <dsp:cNvSpPr/>
      </dsp:nvSpPr>
      <dsp:spPr>
        <a:xfrm>
          <a:off x="6595616" y="1917451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Promoting responsible behaviour</a:t>
          </a:r>
          <a:endParaRPr lang="en-US" sz="2800" kern="1200"/>
        </a:p>
      </dsp:txBody>
      <dsp:txXfrm>
        <a:off x="6595616" y="1917451"/>
        <a:ext cx="2737693" cy="16426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13C5F7-F14E-4371-90D4-5499E40BC21C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Digital footprints!! </a:t>
          </a:r>
          <a:endParaRPr lang="en-US" sz="2800" kern="1200"/>
        </a:p>
      </dsp:txBody>
      <dsp:txXfrm>
        <a:off x="572690" y="1065"/>
        <a:ext cx="2737693" cy="1642616"/>
      </dsp:txXfrm>
    </dsp:sp>
    <dsp:sp modelId="{32E27340-BB20-4F67-91B7-238F6F498F3B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Respectful communication</a:t>
          </a:r>
          <a:endParaRPr lang="en-US" sz="2800" kern="1200"/>
        </a:p>
      </dsp:txBody>
      <dsp:txXfrm>
        <a:off x="3584153" y="1065"/>
        <a:ext cx="2737693" cy="1642616"/>
      </dsp:txXfrm>
    </dsp:sp>
    <dsp:sp modelId="{F47ED991-C07E-44F7-8BD5-AB3044F22A01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Strong passwords</a:t>
          </a:r>
          <a:endParaRPr lang="en-US" sz="2800" kern="1200"/>
        </a:p>
      </dsp:txBody>
      <dsp:txXfrm>
        <a:off x="6595616" y="1065"/>
        <a:ext cx="2737693" cy="1642616"/>
      </dsp:txXfrm>
    </dsp:sp>
    <dsp:sp modelId="{0B2C6D30-5F99-4138-BAEE-0859252A7DB6}">
      <dsp:nvSpPr>
        <dsp:cNvPr id="0" name=""/>
        <dsp:cNvSpPr/>
      </dsp:nvSpPr>
      <dsp:spPr>
        <a:xfrm>
          <a:off x="2078421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Data security and integrity</a:t>
          </a:r>
          <a:endParaRPr lang="en-US" sz="2800" kern="1200"/>
        </a:p>
      </dsp:txBody>
      <dsp:txXfrm>
        <a:off x="2078421" y="1917451"/>
        <a:ext cx="2737693" cy="1642616"/>
      </dsp:txXfrm>
    </dsp:sp>
    <dsp:sp modelId="{7ECE7CBA-67F5-4B37-A12E-29D3A87AE005}">
      <dsp:nvSpPr>
        <dsp:cNvPr id="0" name=""/>
        <dsp:cNvSpPr/>
      </dsp:nvSpPr>
      <dsp:spPr>
        <a:xfrm>
          <a:off x="5089884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Leading by example, again</a:t>
          </a:r>
          <a:endParaRPr lang="en-US" sz="2800" kern="1200"/>
        </a:p>
      </dsp:txBody>
      <dsp:txXfrm>
        <a:off x="5089884" y="1917451"/>
        <a:ext cx="2737693" cy="16426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EC11A6-3775-470A-8C2F-86716F48E83F}">
      <dsp:nvSpPr>
        <dsp:cNvPr id="0" name=""/>
        <dsp:cNvSpPr/>
      </dsp:nvSpPr>
      <dsp:spPr>
        <a:xfrm>
          <a:off x="3169920" y="1782"/>
          <a:ext cx="3566160" cy="85724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Cyberbullying</a:t>
          </a:r>
          <a:endParaRPr lang="en-US" sz="3500" kern="1200"/>
        </a:p>
      </dsp:txBody>
      <dsp:txXfrm>
        <a:off x="3211767" y="43629"/>
        <a:ext cx="3482466" cy="773551"/>
      </dsp:txXfrm>
    </dsp:sp>
    <dsp:sp modelId="{0E608583-8D7D-420E-B684-477A0D15BB5D}">
      <dsp:nvSpPr>
        <dsp:cNvPr id="0" name=""/>
        <dsp:cNvSpPr/>
      </dsp:nvSpPr>
      <dsp:spPr>
        <a:xfrm>
          <a:off x="3169920" y="901889"/>
          <a:ext cx="3566160" cy="857245"/>
        </a:xfrm>
        <a:prstGeom prst="round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Exploitation</a:t>
          </a:r>
          <a:endParaRPr lang="en-US" sz="3500" kern="1200"/>
        </a:p>
      </dsp:txBody>
      <dsp:txXfrm>
        <a:off x="3211767" y="943736"/>
        <a:ext cx="3482466" cy="773551"/>
      </dsp:txXfrm>
    </dsp:sp>
    <dsp:sp modelId="{176F5492-E6C3-4312-BF06-5716EBA61504}">
      <dsp:nvSpPr>
        <dsp:cNvPr id="0" name=""/>
        <dsp:cNvSpPr/>
      </dsp:nvSpPr>
      <dsp:spPr>
        <a:xfrm>
          <a:off x="3169920" y="1801997"/>
          <a:ext cx="3566160" cy="857245"/>
        </a:xfrm>
        <a:prstGeom prst="round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Harmful content</a:t>
          </a:r>
          <a:endParaRPr lang="en-US" sz="3500" kern="1200"/>
        </a:p>
      </dsp:txBody>
      <dsp:txXfrm>
        <a:off x="3211767" y="1843844"/>
        <a:ext cx="3482466" cy="773551"/>
      </dsp:txXfrm>
    </dsp:sp>
    <dsp:sp modelId="{D5504C95-5598-4F00-887E-8056974157D2}">
      <dsp:nvSpPr>
        <dsp:cNvPr id="0" name=""/>
        <dsp:cNvSpPr/>
      </dsp:nvSpPr>
      <dsp:spPr>
        <a:xfrm>
          <a:off x="3169920" y="2702105"/>
          <a:ext cx="3566160" cy="857245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Radicalisation</a:t>
          </a:r>
          <a:endParaRPr lang="en-US" sz="3500" kern="1200"/>
        </a:p>
      </dsp:txBody>
      <dsp:txXfrm>
        <a:off x="3211767" y="2743952"/>
        <a:ext cx="3482466" cy="77355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F972F0-644D-4C3A-BD82-0393EEDADFA2}">
      <dsp:nvSpPr>
        <dsp:cNvPr id="0" name=""/>
        <dsp:cNvSpPr/>
      </dsp:nvSpPr>
      <dsp:spPr>
        <a:xfrm>
          <a:off x="2902" y="284025"/>
          <a:ext cx="2302371" cy="13814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Text-based</a:t>
          </a:r>
          <a:endParaRPr lang="en-US" sz="2700" kern="1200"/>
        </a:p>
      </dsp:txBody>
      <dsp:txXfrm>
        <a:off x="2902" y="284025"/>
        <a:ext cx="2302371" cy="1381422"/>
      </dsp:txXfrm>
    </dsp:sp>
    <dsp:sp modelId="{B012D620-8066-4EE1-A377-BDBA5EE0E793}">
      <dsp:nvSpPr>
        <dsp:cNvPr id="0" name=""/>
        <dsp:cNvSpPr/>
      </dsp:nvSpPr>
      <dsp:spPr>
        <a:xfrm>
          <a:off x="2535510" y="284025"/>
          <a:ext cx="2302371" cy="1381422"/>
        </a:xfrm>
        <a:prstGeom prst="rect">
          <a:avLst/>
        </a:prstGeom>
        <a:solidFill>
          <a:schemeClr val="accent2">
            <a:hueOff val="3350835"/>
            <a:satOff val="-70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Fake profiles</a:t>
          </a:r>
          <a:endParaRPr lang="en-US" sz="2700" kern="1200"/>
        </a:p>
      </dsp:txBody>
      <dsp:txXfrm>
        <a:off x="2535510" y="284025"/>
        <a:ext cx="2302371" cy="1381422"/>
      </dsp:txXfrm>
    </dsp:sp>
    <dsp:sp modelId="{5F97E0E7-D469-4547-97AF-BDA08AB2B270}">
      <dsp:nvSpPr>
        <dsp:cNvPr id="0" name=""/>
        <dsp:cNvSpPr/>
      </dsp:nvSpPr>
      <dsp:spPr>
        <a:xfrm>
          <a:off x="5068118" y="284025"/>
          <a:ext cx="2302371" cy="1381422"/>
        </a:xfrm>
        <a:prstGeom prst="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Rumours</a:t>
          </a:r>
          <a:endParaRPr lang="en-US" sz="2700" kern="1200"/>
        </a:p>
      </dsp:txBody>
      <dsp:txXfrm>
        <a:off x="5068118" y="284025"/>
        <a:ext cx="2302371" cy="1381422"/>
      </dsp:txXfrm>
    </dsp:sp>
    <dsp:sp modelId="{EA3C782F-87E9-404A-953A-86718F574FB9}">
      <dsp:nvSpPr>
        <dsp:cNvPr id="0" name=""/>
        <dsp:cNvSpPr/>
      </dsp:nvSpPr>
      <dsp:spPr>
        <a:xfrm>
          <a:off x="7600726" y="284025"/>
          <a:ext cx="2302371" cy="1381422"/>
        </a:xfrm>
        <a:prstGeom prst="rect">
          <a:avLst/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Doxxing</a:t>
          </a:r>
          <a:endParaRPr lang="en-US" sz="2700" kern="1200"/>
        </a:p>
      </dsp:txBody>
      <dsp:txXfrm>
        <a:off x="7600726" y="284025"/>
        <a:ext cx="2302371" cy="1381422"/>
      </dsp:txXfrm>
    </dsp:sp>
    <dsp:sp modelId="{B5C14808-B310-4A71-BCAA-C1A3149F0D6B}">
      <dsp:nvSpPr>
        <dsp:cNvPr id="0" name=""/>
        <dsp:cNvSpPr/>
      </dsp:nvSpPr>
      <dsp:spPr>
        <a:xfrm>
          <a:off x="1269206" y="1895685"/>
          <a:ext cx="2302371" cy="1381422"/>
        </a:xfrm>
        <a:prstGeom prst="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Harassment</a:t>
          </a:r>
          <a:endParaRPr lang="en-US" sz="2700" kern="1200"/>
        </a:p>
      </dsp:txBody>
      <dsp:txXfrm>
        <a:off x="1269206" y="1895685"/>
        <a:ext cx="2302371" cy="1381422"/>
      </dsp:txXfrm>
    </dsp:sp>
    <dsp:sp modelId="{BE9E20F0-F0B3-41F9-BCE5-FC9C582B5120}">
      <dsp:nvSpPr>
        <dsp:cNvPr id="0" name=""/>
        <dsp:cNvSpPr/>
      </dsp:nvSpPr>
      <dsp:spPr>
        <a:xfrm>
          <a:off x="3801814" y="1895685"/>
          <a:ext cx="2302371" cy="1381422"/>
        </a:xfrm>
        <a:prstGeom prst="rect">
          <a:avLst/>
        </a:prstGeom>
        <a:solidFill>
          <a:schemeClr val="accent2">
            <a:hueOff val="16754176"/>
            <a:satOff val="-348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Photos/videos</a:t>
          </a:r>
          <a:endParaRPr lang="en-US" sz="2700" kern="1200"/>
        </a:p>
      </dsp:txBody>
      <dsp:txXfrm>
        <a:off x="3801814" y="1895685"/>
        <a:ext cx="2302371" cy="1381422"/>
      </dsp:txXfrm>
    </dsp:sp>
    <dsp:sp modelId="{B3BD9E96-611A-4E6B-84CF-3931DADD8020}">
      <dsp:nvSpPr>
        <dsp:cNvPr id="0" name=""/>
        <dsp:cNvSpPr/>
      </dsp:nvSpPr>
      <dsp:spPr>
        <a:xfrm>
          <a:off x="6334422" y="1895685"/>
          <a:ext cx="2302371" cy="1381422"/>
        </a:xfrm>
        <a:prstGeom prst="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Gaming lobbies</a:t>
          </a:r>
          <a:endParaRPr lang="en-US" sz="2700" kern="1200"/>
        </a:p>
      </dsp:txBody>
      <dsp:txXfrm>
        <a:off x="6334422" y="1895685"/>
        <a:ext cx="2302371" cy="138142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D50DB-89CA-4FD5-9C1B-383E8BB87AD6}">
      <dsp:nvSpPr>
        <dsp:cNvPr id="0" name=""/>
        <dsp:cNvSpPr/>
      </dsp:nvSpPr>
      <dsp:spPr>
        <a:xfrm>
          <a:off x="0" y="0"/>
          <a:ext cx="8420100" cy="10683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24/7 accessibility</a:t>
          </a:r>
          <a:endParaRPr lang="en-US" sz="1800" kern="1200"/>
        </a:p>
      </dsp:txBody>
      <dsp:txXfrm>
        <a:off x="31291" y="31291"/>
        <a:ext cx="7267277" cy="1005757"/>
      </dsp:txXfrm>
    </dsp:sp>
    <dsp:sp modelId="{E451255F-5694-4A0F-AA39-80D00C878579}">
      <dsp:nvSpPr>
        <dsp:cNvPr id="0" name=""/>
        <dsp:cNvSpPr/>
      </dsp:nvSpPr>
      <dsp:spPr>
        <a:xfrm>
          <a:off x="742949" y="1246396"/>
          <a:ext cx="8420100" cy="1068339"/>
        </a:xfrm>
        <a:prstGeom prst="roundRect">
          <a:avLst>
            <a:gd name="adj" fmla="val 10000"/>
          </a:avLst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Around 34.9% of children aged 10-15 experienced an in person bullying behaviour and 19.1% an online bullying behaviour in the year ending March 2023. </a:t>
          </a:r>
          <a:endParaRPr lang="en-US" sz="1800" kern="1200"/>
        </a:p>
      </dsp:txBody>
      <dsp:txXfrm>
        <a:off x="774240" y="1277687"/>
        <a:ext cx="6920147" cy="1005757"/>
      </dsp:txXfrm>
    </dsp:sp>
    <dsp:sp modelId="{A361E284-0C8B-4130-B419-A6B7B194FE3D}">
      <dsp:nvSpPr>
        <dsp:cNvPr id="0" name=""/>
        <dsp:cNvSpPr/>
      </dsp:nvSpPr>
      <dsp:spPr>
        <a:xfrm>
          <a:off x="1485899" y="2492793"/>
          <a:ext cx="8420100" cy="1068339"/>
        </a:xfrm>
        <a:prstGeom prst="roundRect">
          <a:avLst>
            <a:gd name="adj" fmla="val 10000"/>
          </a:avLst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Over 30% of these children told no one. </a:t>
          </a:r>
          <a:endParaRPr lang="en-US" sz="1800" kern="1200"/>
        </a:p>
      </dsp:txBody>
      <dsp:txXfrm>
        <a:off x="1517190" y="2524084"/>
        <a:ext cx="6920147" cy="1005757"/>
      </dsp:txXfrm>
    </dsp:sp>
    <dsp:sp modelId="{CCAFFB25-A333-4E72-B954-D6EE0DB8197A}">
      <dsp:nvSpPr>
        <dsp:cNvPr id="0" name=""/>
        <dsp:cNvSpPr/>
      </dsp:nvSpPr>
      <dsp:spPr>
        <a:xfrm>
          <a:off x="7725679" y="810157"/>
          <a:ext cx="694420" cy="69442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7881923" y="810157"/>
        <a:ext cx="381932" cy="522551"/>
      </dsp:txXfrm>
    </dsp:sp>
    <dsp:sp modelId="{D2DB17E6-8B7B-4516-91B9-C69F973D4090}">
      <dsp:nvSpPr>
        <dsp:cNvPr id="0" name=""/>
        <dsp:cNvSpPr/>
      </dsp:nvSpPr>
      <dsp:spPr>
        <a:xfrm>
          <a:off x="8468629" y="2049432"/>
          <a:ext cx="694420" cy="69442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0543361"/>
            <a:satOff val="8325"/>
            <a:lumOff val="141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0543361"/>
              <a:satOff val="8325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624873" y="2049432"/>
        <a:ext cx="381932" cy="52255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90893E-FD79-43DA-8AEB-3D1A701B5B61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Fake personas used online</a:t>
          </a:r>
          <a:endParaRPr lang="en-US" sz="3000" kern="1200"/>
        </a:p>
      </dsp:txBody>
      <dsp:txXfrm>
        <a:off x="572690" y="1065"/>
        <a:ext cx="2737693" cy="1642616"/>
      </dsp:txXfrm>
    </dsp:sp>
    <dsp:sp modelId="{6A8B7212-B19E-408A-8199-A2EC2F43E766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Establishing emotional connections</a:t>
          </a:r>
          <a:endParaRPr lang="en-US" sz="3000" kern="1200"/>
        </a:p>
      </dsp:txBody>
      <dsp:txXfrm>
        <a:off x="3584153" y="1065"/>
        <a:ext cx="2737693" cy="1642616"/>
      </dsp:txXfrm>
    </dsp:sp>
    <dsp:sp modelId="{382A91C4-9DD8-4ADC-9C0E-4EC4E2E0D21F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Soliciting explicit content</a:t>
          </a:r>
          <a:endParaRPr lang="en-US" sz="3000" kern="1200"/>
        </a:p>
      </dsp:txBody>
      <dsp:txXfrm>
        <a:off x="6595616" y="1065"/>
        <a:ext cx="2737693" cy="1642616"/>
      </dsp:txXfrm>
    </dsp:sp>
    <dsp:sp modelId="{BB2A073A-F02F-4D44-A586-FB4164501D1A}">
      <dsp:nvSpPr>
        <dsp:cNvPr id="0" name=""/>
        <dsp:cNvSpPr/>
      </dsp:nvSpPr>
      <dsp:spPr>
        <a:xfrm>
          <a:off x="2078421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Blackmail</a:t>
          </a:r>
          <a:endParaRPr lang="en-US" sz="3000" kern="1200"/>
        </a:p>
      </dsp:txBody>
      <dsp:txXfrm>
        <a:off x="2078421" y="1917451"/>
        <a:ext cx="2737693" cy="1642616"/>
      </dsp:txXfrm>
    </dsp:sp>
    <dsp:sp modelId="{DC174990-9E28-49A4-8C5F-340D36F87567}">
      <dsp:nvSpPr>
        <dsp:cNvPr id="0" name=""/>
        <dsp:cNvSpPr/>
      </dsp:nvSpPr>
      <dsp:spPr>
        <a:xfrm>
          <a:off x="5089884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 person meetings</a:t>
          </a:r>
          <a:endParaRPr lang="en-US" sz="3000" kern="1200"/>
        </a:p>
      </dsp:txBody>
      <dsp:txXfrm>
        <a:off x="5089884" y="1917451"/>
        <a:ext cx="2737693" cy="164261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A1FA81-C9DC-4337-B2C8-897595E810D7}">
      <dsp:nvSpPr>
        <dsp:cNvPr id="0" name=""/>
        <dsp:cNvSpPr/>
      </dsp:nvSpPr>
      <dsp:spPr>
        <a:xfrm>
          <a:off x="0" y="0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Harmful, offensive or illegal</a:t>
          </a:r>
          <a:endParaRPr lang="en-US" sz="2500" kern="1200"/>
        </a:p>
      </dsp:txBody>
      <dsp:txXfrm>
        <a:off x="22946" y="22946"/>
        <a:ext cx="7013196" cy="737557"/>
      </dsp:txXfrm>
    </dsp:sp>
    <dsp:sp modelId="{8FD62665-E099-4618-A77D-069F709AF229}">
      <dsp:nvSpPr>
        <dsp:cNvPr id="0" name=""/>
        <dsp:cNvSpPr/>
      </dsp:nvSpPr>
      <dsp:spPr>
        <a:xfrm>
          <a:off x="663701" y="925894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Violence, pornography, hate speech, self harm</a:t>
          </a:r>
          <a:endParaRPr lang="en-US" sz="2500" kern="1200"/>
        </a:p>
      </dsp:txBody>
      <dsp:txXfrm>
        <a:off x="686647" y="948840"/>
        <a:ext cx="6705963" cy="737557"/>
      </dsp:txXfrm>
    </dsp:sp>
    <dsp:sp modelId="{9719EE57-DD93-4396-ABDB-122336F9D3F6}">
      <dsp:nvSpPr>
        <dsp:cNvPr id="0" name=""/>
        <dsp:cNvSpPr/>
      </dsp:nvSpPr>
      <dsp:spPr>
        <a:xfrm>
          <a:off x="1317498" y="1851789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Could this happen accidentally?</a:t>
          </a:r>
          <a:endParaRPr lang="en-US" sz="2500" kern="1200"/>
        </a:p>
      </dsp:txBody>
      <dsp:txXfrm>
        <a:off x="1340444" y="1874735"/>
        <a:ext cx="6715869" cy="737557"/>
      </dsp:txXfrm>
    </dsp:sp>
    <dsp:sp modelId="{1BD12FC7-6C55-4024-8DED-B1AE9AAB78A1}">
      <dsp:nvSpPr>
        <dsp:cNvPr id="0" name=""/>
        <dsp:cNvSpPr/>
      </dsp:nvSpPr>
      <dsp:spPr>
        <a:xfrm>
          <a:off x="1981200" y="2777683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Impacts on wellbeing</a:t>
          </a:r>
          <a:endParaRPr lang="en-US" sz="2500" kern="1200"/>
        </a:p>
      </dsp:txBody>
      <dsp:txXfrm>
        <a:off x="2004146" y="2800629"/>
        <a:ext cx="6705963" cy="737557"/>
      </dsp:txXfrm>
    </dsp:sp>
    <dsp:sp modelId="{370EE966-5C98-4F51-A3C8-2644918327CD}">
      <dsp:nvSpPr>
        <dsp:cNvPr id="0" name=""/>
        <dsp:cNvSpPr/>
      </dsp:nvSpPr>
      <dsp:spPr>
        <a:xfrm>
          <a:off x="7415557" y="600050"/>
          <a:ext cx="509242" cy="509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530136" y="600050"/>
        <a:ext cx="280084" cy="383205"/>
      </dsp:txXfrm>
    </dsp:sp>
    <dsp:sp modelId="{2D2D9734-2F24-4EC0-B56E-0BCEF0C6B1BF}">
      <dsp:nvSpPr>
        <dsp:cNvPr id="0" name=""/>
        <dsp:cNvSpPr/>
      </dsp:nvSpPr>
      <dsp:spPr>
        <a:xfrm>
          <a:off x="8079259" y="1525945"/>
          <a:ext cx="509242" cy="509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0271680"/>
            <a:satOff val="4162"/>
            <a:lumOff val="7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0271680"/>
              <a:satOff val="4162"/>
              <a:lumOff val="7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193838" y="1525945"/>
        <a:ext cx="280084" cy="383205"/>
      </dsp:txXfrm>
    </dsp:sp>
    <dsp:sp modelId="{3407EF18-DD54-404C-84BD-A63AE79337E7}">
      <dsp:nvSpPr>
        <dsp:cNvPr id="0" name=""/>
        <dsp:cNvSpPr/>
      </dsp:nvSpPr>
      <dsp:spPr>
        <a:xfrm>
          <a:off x="8733055" y="2451840"/>
          <a:ext cx="509242" cy="509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0543361"/>
            <a:satOff val="8325"/>
            <a:lumOff val="141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0543361"/>
              <a:satOff val="8325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847634" y="2451840"/>
        <a:ext cx="280084" cy="38320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BCD3C-ACE7-4EC8-90EB-77870CFE1B24}">
      <dsp:nvSpPr>
        <dsp:cNvPr id="0" name=""/>
        <dsp:cNvSpPr/>
      </dsp:nvSpPr>
      <dsp:spPr>
        <a:xfrm>
          <a:off x="624000" y="250566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E1529-F8E6-45F2-AA8C-D7FF6339A30C}">
      <dsp:nvSpPr>
        <dsp:cNvPr id="0" name=""/>
        <dsp:cNvSpPr/>
      </dsp:nvSpPr>
      <dsp:spPr>
        <a:xfrm>
          <a:off x="1004250" y="630816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83267-BB43-49E2-BC2C-FF92F6590332}">
      <dsp:nvSpPr>
        <dsp:cNvPr id="0" name=""/>
        <dsp:cNvSpPr/>
      </dsp:nvSpPr>
      <dsp:spPr>
        <a:xfrm>
          <a:off x="53625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Exposure to extremist views</a:t>
          </a:r>
          <a:endParaRPr lang="en-US" sz="2300" kern="1200"/>
        </a:p>
      </dsp:txBody>
      <dsp:txXfrm>
        <a:off x="53625" y="2590566"/>
        <a:ext cx="2925000" cy="720000"/>
      </dsp:txXfrm>
    </dsp:sp>
    <dsp:sp modelId="{A5D3F738-146F-42FC-98D4-9F0AC0751EDB}">
      <dsp:nvSpPr>
        <dsp:cNvPr id="0" name=""/>
        <dsp:cNvSpPr/>
      </dsp:nvSpPr>
      <dsp:spPr>
        <a:xfrm>
          <a:off x="4060875" y="250566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952904-8999-43D0-A712-C3ACE9553370}">
      <dsp:nvSpPr>
        <dsp:cNvPr id="0" name=""/>
        <dsp:cNvSpPr/>
      </dsp:nvSpPr>
      <dsp:spPr>
        <a:xfrm>
          <a:off x="4441125" y="630816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98AB15-707E-47D6-9EAD-625FD6225E76}">
      <dsp:nvSpPr>
        <dsp:cNvPr id="0" name=""/>
        <dsp:cNvSpPr/>
      </dsp:nvSpPr>
      <dsp:spPr>
        <a:xfrm>
          <a:off x="3490500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Vulnerability to manipulation</a:t>
          </a:r>
          <a:endParaRPr lang="en-US" sz="2300" kern="1200"/>
        </a:p>
      </dsp:txBody>
      <dsp:txXfrm>
        <a:off x="3490500" y="2590566"/>
        <a:ext cx="2925000" cy="720000"/>
      </dsp:txXfrm>
    </dsp:sp>
    <dsp:sp modelId="{A6509A52-3584-42B3-AB01-0AC001A95B82}">
      <dsp:nvSpPr>
        <dsp:cNvPr id="0" name=""/>
        <dsp:cNvSpPr/>
      </dsp:nvSpPr>
      <dsp:spPr>
        <a:xfrm>
          <a:off x="7497750" y="250566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C39679-0DE1-4F9C-8DC2-DC43B36FD578}">
      <dsp:nvSpPr>
        <dsp:cNvPr id="0" name=""/>
        <dsp:cNvSpPr/>
      </dsp:nvSpPr>
      <dsp:spPr>
        <a:xfrm>
          <a:off x="7878000" y="630816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2F0C3-1E67-4619-A92D-EFA21FC5D909}">
      <dsp:nvSpPr>
        <dsp:cNvPr id="0" name=""/>
        <dsp:cNvSpPr/>
      </dsp:nvSpPr>
      <dsp:spPr>
        <a:xfrm>
          <a:off x="6927375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Recruitment to extremist groups</a:t>
          </a:r>
          <a:endParaRPr lang="en-US" sz="2300" kern="1200"/>
        </a:p>
      </dsp:txBody>
      <dsp:txXfrm>
        <a:off x="6927375" y="2590566"/>
        <a:ext cx="292500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9A339-5298-4F65-866D-901FAA2DD92F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Consider the impact of these potential harms on</a:t>
          </a:r>
          <a:endParaRPr lang="en-US" sz="2400" kern="1200"/>
        </a:p>
      </dsp:txBody>
      <dsp:txXfrm>
        <a:off x="572690" y="1065"/>
        <a:ext cx="2737693" cy="1642616"/>
      </dsp:txXfrm>
    </dsp:sp>
    <dsp:sp modelId="{0A737900-5533-4FCB-9193-99CCC6D30334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Children with ALN</a:t>
          </a:r>
          <a:endParaRPr lang="en-US" sz="2400" kern="1200"/>
        </a:p>
      </dsp:txBody>
      <dsp:txXfrm>
        <a:off x="3584153" y="1065"/>
        <a:ext cx="2737693" cy="1642616"/>
      </dsp:txXfrm>
    </dsp:sp>
    <dsp:sp modelId="{8140F52F-AF39-4201-A65A-E0555C84F1FB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Low income families</a:t>
          </a:r>
          <a:endParaRPr lang="en-US" sz="2400" kern="1200"/>
        </a:p>
      </dsp:txBody>
      <dsp:txXfrm>
        <a:off x="6595616" y="1065"/>
        <a:ext cx="2737693" cy="1642616"/>
      </dsp:txXfrm>
    </dsp:sp>
    <dsp:sp modelId="{E000DF1B-EAAA-4D00-900A-4F51CFFAE517}">
      <dsp:nvSpPr>
        <dsp:cNvPr id="0" name=""/>
        <dsp:cNvSpPr/>
      </dsp:nvSpPr>
      <dsp:spPr>
        <a:xfrm>
          <a:off x="2078421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Diverse cultural groups</a:t>
          </a:r>
          <a:endParaRPr lang="en-US" sz="2400" kern="1200"/>
        </a:p>
      </dsp:txBody>
      <dsp:txXfrm>
        <a:off x="2078421" y="1917451"/>
        <a:ext cx="2737693" cy="1642616"/>
      </dsp:txXfrm>
    </dsp:sp>
    <dsp:sp modelId="{24F11B40-9D6B-4232-AC30-48FDCC596158}">
      <dsp:nvSpPr>
        <dsp:cNvPr id="0" name=""/>
        <dsp:cNvSpPr/>
      </dsp:nvSpPr>
      <dsp:spPr>
        <a:xfrm>
          <a:off x="5089884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Rurally located children and young people</a:t>
          </a:r>
          <a:endParaRPr lang="en-US" sz="2400" kern="1200"/>
        </a:p>
      </dsp:txBody>
      <dsp:txXfrm>
        <a:off x="5089884" y="1917451"/>
        <a:ext cx="2737693" cy="164261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71D791-3BB1-45E7-82B3-989654AA496F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Social Services and Wellbeing (Wales) Act 2014</a:t>
          </a:r>
        </a:p>
      </dsp:txBody>
      <dsp:txXfrm>
        <a:off x="572690" y="1065"/>
        <a:ext cx="2737693" cy="1642616"/>
      </dsp:txXfrm>
    </dsp:sp>
    <dsp:sp modelId="{4C9AD64F-C139-4161-B9F4-155EA333F8C3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Rights of Children and Young Persons (Wales) Measure 2011</a:t>
          </a:r>
        </a:p>
      </dsp:txBody>
      <dsp:txXfrm>
        <a:off x="3584153" y="1065"/>
        <a:ext cx="2737693" cy="1642616"/>
      </dsp:txXfrm>
    </dsp:sp>
    <dsp:sp modelId="{B1896B52-16D9-4F71-B170-232FCA2F79FC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Online Safety Act 2023</a:t>
          </a:r>
        </a:p>
      </dsp:txBody>
      <dsp:txXfrm>
        <a:off x="6595616" y="1065"/>
        <a:ext cx="2737693" cy="1642616"/>
      </dsp:txXfrm>
    </dsp:sp>
    <dsp:sp modelId="{2F01F2F2-BFB2-4CDC-98C8-AD2557D9577D}">
      <dsp:nvSpPr>
        <dsp:cNvPr id="0" name=""/>
        <dsp:cNvSpPr/>
      </dsp:nvSpPr>
      <dsp:spPr>
        <a:xfrm>
          <a:off x="2078421" y="1917451"/>
          <a:ext cx="2737693" cy="16426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Welsh Government's Digital Strategy</a:t>
          </a:r>
        </a:p>
      </dsp:txBody>
      <dsp:txXfrm>
        <a:off x="2078421" y="1917451"/>
        <a:ext cx="2737693" cy="1642616"/>
      </dsp:txXfrm>
    </dsp:sp>
    <dsp:sp modelId="{71B89496-6CA7-4DFA-BAEB-9C7C43E636D6}">
      <dsp:nvSpPr>
        <dsp:cNvPr id="0" name=""/>
        <dsp:cNvSpPr/>
      </dsp:nvSpPr>
      <dsp:spPr>
        <a:xfrm>
          <a:off x="5089884" y="1917451"/>
          <a:ext cx="2737693" cy="16426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Wellbeing of Future Generations (Wales) Act 2015</a:t>
          </a:r>
        </a:p>
      </dsp:txBody>
      <dsp:txXfrm>
        <a:off x="5089884" y="1917451"/>
        <a:ext cx="2737693" cy="164261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674D9A-F577-45D6-9A96-3AAD156C5585}">
      <dsp:nvSpPr>
        <dsp:cNvPr id="0" name=""/>
        <dsp:cNvSpPr/>
      </dsp:nvSpPr>
      <dsp:spPr>
        <a:xfrm>
          <a:off x="147042" y="582"/>
          <a:ext cx="1779984" cy="10679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Denial</a:t>
          </a:r>
        </a:p>
      </dsp:txBody>
      <dsp:txXfrm>
        <a:off x="147042" y="582"/>
        <a:ext cx="1779984" cy="1067990"/>
      </dsp:txXfrm>
    </dsp:sp>
    <dsp:sp modelId="{BEADB3BC-2996-4B4A-A03C-EE8D61163C1B}">
      <dsp:nvSpPr>
        <dsp:cNvPr id="0" name=""/>
        <dsp:cNvSpPr/>
      </dsp:nvSpPr>
      <dsp:spPr>
        <a:xfrm>
          <a:off x="2105025" y="582"/>
          <a:ext cx="1779984" cy="10679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Not wanting outside interference </a:t>
          </a:r>
        </a:p>
      </dsp:txBody>
      <dsp:txXfrm>
        <a:off x="2105025" y="582"/>
        <a:ext cx="1779984" cy="1067990"/>
      </dsp:txXfrm>
    </dsp:sp>
    <dsp:sp modelId="{9A60D0AD-20ED-45B7-9AB1-02B22ECA8D22}">
      <dsp:nvSpPr>
        <dsp:cNvPr id="0" name=""/>
        <dsp:cNvSpPr/>
      </dsp:nvSpPr>
      <dsp:spPr>
        <a:xfrm>
          <a:off x="4063007" y="582"/>
          <a:ext cx="1779984" cy="10679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Shame / stigma</a:t>
          </a:r>
        </a:p>
      </dsp:txBody>
      <dsp:txXfrm>
        <a:off x="4063007" y="582"/>
        <a:ext cx="1779984" cy="1067990"/>
      </dsp:txXfrm>
    </dsp:sp>
    <dsp:sp modelId="{0705AC10-B5FD-4B92-859D-0030D5A7B6C5}">
      <dsp:nvSpPr>
        <dsp:cNvPr id="0" name=""/>
        <dsp:cNvSpPr/>
      </dsp:nvSpPr>
      <dsp:spPr>
        <a:xfrm>
          <a:off x="6020990" y="582"/>
          <a:ext cx="1779984" cy="10679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Culture </a:t>
          </a:r>
        </a:p>
      </dsp:txBody>
      <dsp:txXfrm>
        <a:off x="6020990" y="582"/>
        <a:ext cx="1779984" cy="1067990"/>
      </dsp:txXfrm>
    </dsp:sp>
    <dsp:sp modelId="{5A8D16ED-6196-4F0B-8EAC-510627BB5293}">
      <dsp:nvSpPr>
        <dsp:cNvPr id="0" name=""/>
        <dsp:cNvSpPr/>
      </dsp:nvSpPr>
      <dsp:spPr>
        <a:xfrm>
          <a:off x="7978973" y="582"/>
          <a:ext cx="1779984" cy="10679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Financial loss and consequences</a:t>
          </a:r>
        </a:p>
      </dsp:txBody>
      <dsp:txXfrm>
        <a:off x="7978973" y="582"/>
        <a:ext cx="1779984" cy="1067990"/>
      </dsp:txXfrm>
    </dsp:sp>
    <dsp:sp modelId="{07268EB2-8AA2-4BCC-84E9-4C6A07BC46B6}">
      <dsp:nvSpPr>
        <dsp:cNvPr id="0" name=""/>
        <dsp:cNvSpPr/>
      </dsp:nvSpPr>
      <dsp:spPr>
        <a:xfrm>
          <a:off x="147042" y="1246571"/>
          <a:ext cx="1779984" cy="10679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Feeling powerless and fear of repercussions</a:t>
          </a:r>
        </a:p>
      </dsp:txBody>
      <dsp:txXfrm>
        <a:off x="147042" y="1246571"/>
        <a:ext cx="1779984" cy="1067990"/>
      </dsp:txXfrm>
    </dsp:sp>
    <dsp:sp modelId="{FBB48517-4477-4B77-81CF-375F62F94323}">
      <dsp:nvSpPr>
        <dsp:cNvPr id="0" name=""/>
        <dsp:cNvSpPr/>
      </dsp:nvSpPr>
      <dsp:spPr>
        <a:xfrm>
          <a:off x="2105025" y="1246571"/>
          <a:ext cx="1779984" cy="10679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Fear of losing or taking responsibility</a:t>
          </a:r>
        </a:p>
      </dsp:txBody>
      <dsp:txXfrm>
        <a:off x="2105025" y="1246571"/>
        <a:ext cx="1779984" cy="1067990"/>
      </dsp:txXfrm>
    </dsp:sp>
    <dsp:sp modelId="{6BC51432-0789-4D92-A1A0-A04DEF23AFE6}">
      <dsp:nvSpPr>
        <dsp:cNvPr id="0" name=""/>
        <dsp:cNvSpPr/>
      </dsp:nvSpPr>
      <dsp:spPr>
        <a:xfrm>
          <a:off x="4063007" y="1246571"/>
          <a:ext cx="1779984" cy="10679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Guilt at not having stopped it</a:t>
          </a:r>
        </a:p>
      </dsp:txBody>
      <dsp:txXfrm>
        <a:off x="4063007" y="1246571"/>
        <a:ext cx="1779984" cy="1067990"/>
      </dsp:txXfrm>
    </dsp:sp>
    <dsp:sp modelId="{4DCD0FE0-944D-4553-A948-E39412F83CFC}">
      <dsp:nvSpPr>
        <dsp:cNvPr id="0" name=""/>
        <dsp:cNvSpPr/>
      </dsp:nvSpPr>
      <dsp:spPr>
        <a:xfrm>
          <a:off x="6020990" y="1246571"/>
          <a:ext cx="1779984" cy="10679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Collusion</a:t>
          </a:r>
        </a:p>
      </dsp:txBody>
      <dsp:txXfrm>
        <a:off x="6020990" y="1246571"/>
        <a:ext cx="1779984" cy="1067990"/>
      </dsp:txXfrm>
    </dsp:sp>
    <dsp:sp modelId="{C75222F7-54E6-43C6-9865-9031B9A28A06}">
      <dsp:nvSpPr>
        <dsp:cNvPr id="0" name=""/>
        <dsp:cNvSpPr/>
      </dsp:nvSpPr>
      <dsp:spPr>
        <a:xfrm>
          <a:off x="7978973" y="1246571"/>
          <a:ext cx="1779984" cy="10679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Fear of effect on others</a:t>
          </a:r>
        </a:p>
      </dsp:txBody>
      <dsp:txXfrm>
        <a:off x="7978973" y="1246571"/>
        <a:ext cx="1779984" cy="1067990"/>
      </dsp:txXfrm>
    </dsp:sp>
    <dsp:sp modelId="{93098D96-EA81-4B16-923E-DAED5498CF96}">
      <dsp:nvSpPr>
        <dsp:cNvPr id="0" name=""/>
        <dsp:cNvSpPr/>
      </dsp:nvSpPr>
      <dsp:spPr>
        <a:xfrm>
          <a:off x="3084016" y="2492560"/>
          <a:ext cx="1779984" cy="10679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Not wanting the attention</a:t>
          </a:r>
        </a:p>
      </dsp:txBody>
      <dsp:txXfrm>
        <a:off x="3084016" y="2492560"/>
        <a:ext cx="1779984" cy="1067990"/>
      </dsp:txXfrm>
    </dsp:sp>
    <dsp:sp modelId="{7A56F99C-6662-4865-8AA2-90041F2F76D0}">
      <dsp:nvSpPr>
        <dsp:cNvPr id="0" name=""/>
        <dsp:cNvSpPr/>
      </dsp:nvSpPr>
      <dsp:spPr>
        <a:xfrm>
          <a:off x="5041999" y="2492560"/>
          <a:ext cx="1779984" cy="10679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No evidence</a:t>
          </a:r>
        </a:p>
      </dsp:txBody>
      <dsp:txXfrm>
        <a:off x="5041999" y="2492560"/>
        <a:ext cx="1779984" cy="106799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CF3777-DEFC-4D15-80AC-043889275D2B}">
      <dsp:nvSpPr>
        <dsp:cNvPr id="0" name=""/>
        <dsp:cNvSpPr/>
      </dsp:nvSpPr>
      <dsp:spPr>
        <a:xfrm>
          <a:off x="147042" y="582"/>
          <a:ext cx="1779984" cy="10679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Fear of being labelled as a troublemaker</a:t>
          </a:r>
        </a:p>
      </dsp:txBody>
      <dsp:txXfrm>
        <a:off x="147042" y="582"/>
        <a:ext cx="1779984" cy="1067990"/>
      </dsp:txXfrm>
    </dsp:sp>
    <dsp:sp modelId="{1591BDC5-1C82-4408-B08B-A235BF4A9747}">
      <dsp:nvSpPr>
        <dsp:cNvPr id="0" name=""/>
        <dsp:cNvSpPr/>
      </dsp:nvSpPr>
      <dsp:spPr>
        <a:xfrm>
          <a:off x="2105025" y="582"/>
          <a:ext cx="1779984" cy="1067990"/>
        </a:xfrm>
        <a:prstGeom prst="rect">
          <a:avLst/>
        </a:prstGeom>
        <a:solidFill>
          <a:schemeClr val="accent2">
            <a:hueOff val="1675418"/>
            <a:satOff val="-35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Not knowledgeable about what abuse is</a:t>
          </a:r>
        </a:p>
      </dsp:txBody>
      <dsp:txXfrm>
        <a:off x="2105025" y="582"/>
        <a:ext cx="1779984" cy="1067990"/>
      </dsp:txXfrm>
    </dsp:sp>
    <dsp:sp modelId="{9C1DC85C-AD21-4DAC-BF01-086E2FC8555E}">
      <dsp:nvSpPr>
        <dsp:cNvPr id="0" name=""/>
        <dsp:cNvSpPr/>
      </dsp:nvSpPr>
      <dsp:spPr>
        <a:xfrm>
          <a:off x="4063007" y="582"/>
          <a:ext cx="1779984" cy="1067990"/>
        </a:xfrm>
        <a:prstGeom prst="rect">
          <a:avLst/>
        </a:prstGeom>
        <a:solidFill>
          <a:schemeClr val="accent2">
            <a:hueOff val="3350835"/>
            <a:satOff val="-70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Think service user is a troublemaker / prejudice towards the service user</a:t>
          </a:r>
        </a:p>
      </dsp:txBody>
      <dsp:txXfrm>
        <a:off x="4063007" y="582"/>
        <a:ext cx="1779984" cy="1067990"/>
      </dsp:txXfrm>
    </dsp:sp>
    <dsp:sp modelId="{B09001E7-59ED-4265-827C-8D110DC67FFC}">
      <dsp:nvSpPr>
        <dsp:cNvPr id="0" name=""/>
        <dsp:cNvSpPr/>
      </dsp:nvSpPr>
      <dsp:spPr>
        <a:xfrm>
          <a:off x="6020990" y="582"/>
          <a:ext cx="1779984" cy="1067990"/>
        </a:xfrm>
        <a:prstGeom prst="rect">
          <a:avLst/>
        </a:prstGeom>
        <a:solidFill>
          <a:schemeClr val="accent2">
            <a:hueOff val="5026253"/>
            <a:satOff val="-105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Cultural or institutional issues – may have been drawn into the behaviour, bullying culture </a:t>
          </a:r>
        </a:p>
      </dsp:txBody>
      <dsp:txXfrm>
        <a:off x="6020990" y="582"/>
        <a:ext cx="1779984" cy="1067990"/>
      </dsp:txXfrm>
    </dsp:sp>
    <dsp:sp modelId="{9A0424BB-69C2-4B92-BC32-8DD2CE5B0E91}">
      <dsp:nvSpPr>
        <dsp:cNvPr id="0" name=""/>
        <dsp:cNvSpPr/>
      </dsp:nvSpPr>
      <dsp:spPr>
        <a:xfrm>
          <a:off x="7978973" y="582"/>
          <a:ext cx="1779984" cy="1067990"/>
        </a:xfrm>
        <a:prstGeom prst="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Stigma of being a whistle blower – ostracised, victimised</a:t>
          </a:r>
        </a:p>
      </dsp:txBody>
      <dsp:txXfrm>
        <a:off x="7978973" y="582"/>
        <a:ext cx="1779984" cy="1067990"/>
      </dsp:txXfrm>
    </dsp:sp>
    <dsp:sp modelId="{44AA0AEC-3F41-4161-81CE-E93CCEDAD5CD}">
      <dsp:nvSpPr>
        <dsp:cNvPr id="0" name=""/>
        <dsp:cNvSpPr/>
      </dsp:nvSpPr>
      <dsp:spPr>
        <a:xfrm>
          <a:off x="147042" y="1246571"/>
          <a:ext cx="1779984" cy="1067990"/>
        </a:xfrm>
        <a:prstGeom prst="rect">
          <a:avLst/>
        </a:prstGeom>
        <a:solidFill>
          <a:schemeClr val="accent2">
            <a:hueOff val="8377088"/>
            <a:satOff val="-174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Not wanting to tell on colleagues and protecting friends</a:t>
          </a:r>
        </a:p>
      </dsp:txBody>
      <dsp:txXfrm>
        <a:off x="147042" y="1246571"/>
        <a:ext cx="1779984" cy="1067990"/>
      </dsp:txXfrm>
    </dsp:sp>
    <dsp:sp modelId="{DBDDC446-364A-4764-8528-CC96ECE2E6DB}">
      <dsp:nvSpPr>
        <dsp:cNvPr id="0" name=""/>
        <dsp:cNvSpPr/>
      </dsp:nvSpPr>
      <dsp:spPr>
        <a:xfrm>
          <a:off x="2105025" y="1246571"/>
          <a:ext cx="1779984" cy="1067990"/>
        </a:xfrm>
        <a:prstGeom prst="rect">
          <a:avLst/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Burnout / stress</a:t>
          </a:r>
        </a:p>
      </dsp:txBody>
      <dsp:txXfrm>
        <a:off x="2105025" y="1246571"/>
        <a:ext cx="1779984" cy="1067990"/>
      </dsp:txXfrm>
    </dsp:sp>
    <dsp:sp modelId="{4C66D0F3-C156-44C9-9032-461896BED0EB}">
      <dsp:nvSpPr>
        <dsp:cNvPr id="0" name=""/>
        <dsp:cNvSpPr/>
      </dsp:nvSpPr>
      <dsp:spPr>
        <a:xfrm>
          <a:off x="4063007" y="1246571"/>
          <a:ext cx="1779984" cy="1067990"/>
        </a:xfrm>
        <a:prstGeom prst="rect">
          <a:avLst/>
        </a:prstGeom>
        <a:solidFill>
          <a:schemeClr val="accent2">
            <a:hueOff val="11727923"/>
            <a:satOff val="-244"/>
            <a:lumOff val="41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Fear of loss of promotion, job and ‘references’</a:t>
          </a:r>
        </a:p>
      </dsp:txBody>
      <dsp:txXfrm>
        <a:off x="4063007" y="1246571"/>
        <a:ext cx="1779984" cy="1067990"/>
      </dsp:txXfrm>
    </dsp:sp>
    <dsp:sp modelId="{BC6EF572-13E4-49F0-8E8A-75BB8DDDC29C}">
      <dsp:nvSpPr>
        <dsp:cNvPr id="0" name=""/>
        <dsp:cNvSpPr/>
      </dsp:nvSpPr>
      <dsp:spPr>
        <a:xfrm>
          <a:off x="6020990" y="1246571"/>
          <a:ext cx="1779984" cy="1067990"/>
        </a:xfrm>
        <a:prstGeom prst="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Lack of understanding organisational policy and procedures</a:t>
          </a:r>
        </a:p>
      </dsp:txBody>
      <dsp:txXfrm>
        <a:off x="6020990" y="1246571"/>
        <a:ext cx="1779984" cy="1067990"/>
      </dsp:txXfrm>
    </dsp:sp>
    <dsp:sp modelId="{E6DB27B0-5F29-4615-941A-0E627B909784}">
      <dsp:nvSpPr>
        <dsp:cNvPr id="0" name=""/>
        <dsp:cNvSpPr/>
      </dsp:nvSpPr>
      <dsp:spPr>
        <a:xfrm>
          <a:off x="7978973" y="1246571"/>
          <a:ext cx="1779984" cy="1067990"/>
        </a:xfrm>
        <a:prstGeom prst="rect">
          <a:avLst/>
        </a:prstGeom>
        <a:solidFill>
          <a:schemeClr val="accent2">
            <a:hueOff val="15078759"/>
            <a:satOff val="-314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Attitude / indifference of not being ‘bothered’</a:t>
          </a:r>
        </a:p>
      </dsp:txBody>
      <dsp:txXfrm>
        <a:off x="7978973" y="1246571"/>
        <a:ext cx="1779984" cy="1067990"/>
      </dsp:txXfrm>
    </dsp:sp>
    <dsp:sp modelId="{3ED02CFD-E522-4494-A76E-CEE4A23D4DDF}">
      <dsp:nvSpPr>
        <dsp:cNvPr id="0" name=""/>
        <dsp:cNvSpPr/>
      </dsp:nvSpPr>
      <dsp:spPr>
        <a:xfrm>
          <a:off x="2105025" y="2492560"/>
          <a:ext cx="1779984" cy="1067990"/>
        </a:xfrm>
        <a:prstGeom prst="rect">
          <a:avLst/>
        </a:prstGeom>
        <a:solidFill>
          <a:schemeClr val="accent2">
            <a:hueOff val="16754176"/>
            <a:satOff val="-348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Past experience of reporting</a:t>
          </a:r>
        </a:p>
      </dsp:txBody>
      <dsp:txXfrm>
        <a:off x="2105025" y="2492560"/>
        <a:ext cx="1779984" cy="1067990"/>
      </dsp:txXfrm>
    </dsp:sp>
    <dsp:sp modelId="{A632F97B-3120-433F-A7C8-5C177F4A5E3B}">
      <dsp:nvSpPr>
        <dsp:cNvPr id="0" name=""/>
        <dsp:cNvSpPr/>
      </dsp:nvSpPr>
      <dsp:spPr>
        <a:xfrm>
          <a:off x="4063007" y="2492560"/>
          <a:ext cx="1779984" cy="1067990"/>
        </a:xfrm>
        <a:prstGeom prst="rect">
          <a:avLst/>
        </a:prstGeom>
        <a:solidFill>
          <a:schemeClr val="accent2">
            <a:hueOff val="18429595"/>
            <a:satOff val="-383"/>
            <a:lumOff val="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Denial or disbelief</a:t>
          </a:r>
        </a:p>
      </dsp:txBody>
      <dsp:txXfrm>
        <a:off x="4063007" y="2492560"/>
        <a:ext cx="1779984" cy="1067990"/>
      </dsp:txXfrm>
    </dsp:sp>
    <dsp:sp modelId="{E5123C64-B5F5-43E9-B747-E76EF665E9FB}">
      <dsp:nvSpPr>
        <dsp:cNvPr id="0" name=""/>
        <dsp:cNvSpPr/>
      </dsp:nvSpPr>
      <dsp:spPr>
        <a:xfrm>
          <a:off x="6020990" y="2492560"/>
          <a:ext cx="1779984" cy="1067990"/>
        </a:xfrm>
        <a:prstGeom prst="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Fear of hierarchy – may be senior staff are responsible. </a:t>
          </a:r>
        </a:p>
      </dsp:txBody>
      <dsp:txXfrm>
        <a:off x="6020990" y="2492560"/>
        <a:ext cx="1779984" cy="106799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78E359-C3F1-4B4E-BFDC-77E5DCB595DF}">
      <dsp:nvSpPr>
        <dsp:cNvPr id="0" name=""/>
        <dsp:cNvSpPr/>
      </dsp:nvSpPr>
      <dsp:spPr>
        <a:xfrm>
          <a:off x="0" y="80271"/>
          <a:ext cx="5102662" cy="8526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How do you respond to the individual?</a:t>
          </a:r>
        </a:p>
      </dsp:txBody>
      <dsp:txXfrm>
        <a:off x="41622" y="121893"/>
        <a:ext cx="5019418" cy="769393"/>
      </dsp:txXfrm>
    </dsp:sp>
    <dsp:sp modelId="{9FA27D55-24DC-4CDB-8E54-A352D43F12E8}">
      <dsp:nvSpPr>
        <dsp:cNvPr id="0" name=""/>
        <dsp:cNvSpPr/>
      </dsp:nvSpPr>
      <dsp:spPr>
        <a:xfrm>
          <a:off x="0" y="990508"/>
          <a:ext cx="5102662" cy="852637"/>
        </a:xfrm>
        <a:prstGeom prst="roundRect">
          <a:avLst/>
        </a:prstGeom>
        <a:solidFill>
          <a:schemeClr val="accent2">
            <a:hueOff val="5026253"/>
            <a:satOff val="-105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 we lead the investigation?</a:t>
          </a:r>
        </a:p>
      </dsp:txBody>
      <dsp:txXfrm>
        <a:off x="41622" y="1032130"/>
        <a:ext cx="5019418" cy="769393"/>
      </dsp:txXfrm>
    </dsp:sp>
    <dsp:sp modelId="{4A5B1C29-C28F-41E3-A4A6-22969F5B479F}">
      <dsp:nvSpPr>
        <dsp:cNvPr id="0" name=""/>
        <dsp:cNvSpPr/>
      </dsp:nvSpPr>
      <dsp:spPr>
        <a:xfrm>
          <a:off x="0" y="1900746"/>
          <a:ext cx="5102662" cy="852637"/>
        </a:xfrm>
        <a:prstGeom prst="roundRect">
          <a:avLst/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 we report?</a:t>
          </a:r>
        </a:p>
      </dsp:txBody>
      <dsp:txXfrm>
        <a:off x="41622" y="1942368"/>
        <a:ext cx="5019418" cy="769393"/>
      </dsp:txXfrm>
    </dsp:sp>
    <dsp:sp modelId="{F28EBC7A-F2A4-4105-8BA0-B32058DFFE6C}">
      <dsp:nvSpPr>
        <dsp:cNvPr id="0" name=""/>
        <dsp:cNvSpPr/>
      </dsp:nvSpPr>
      <dsp:spPr>
        <a:xfrm>
          <a:off x="0" y="2810983"/>
          <a:ext cx="5102662" cy="852637"/>
        </a:xfrm>
        <a:prstGeom prst="roundRect">
          <a:avLst/>
        </a:prstGeom>
        <a:solidFill>
          <a:schemeClr val="accent2">
            <a:hueOff val="15078759"/>
            <a:satOff val="-314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Who do we report to?</a:t>
          </a:r>
        </a:p>
      </dsp:txBody>
      <dsp:txXfrm>
        <a:off x="41622" y="2852605"/>
        <a:ext cx="5019418" cy="769393"/>
      </dsp:txXfrm>
    </dsp:sp>
    <dsp:sp modelId="{9BDF2E5F-3D3E-4BAA-812B-4787A7295BB9}">
      <dsp:nvSpPr>
        <dsp:cNvPr id="0" name=""/>
        <dsp:cNvSpPr/>
      </dsp:nvSpPr>
      <dsp:spPr>
        <a:xfrm>
          <a:off x="0" y="3721221"/>
          <a:ext cx="5102662" cy="852637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Recognise, Respond, Report, Record and Refer</a:t>
          </a:r>
        </a:p>
      </dsp:txBody>
      <dsp:txXfrm>
        <a:off x="41622" y="3762843"/>
        <a:ext cx="5019418" cy="76939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A2BA3-F0C7-4D06-9FF9-32A20692716E}">
      <dsp:nvSpPr>
        <dsp:cNvPr id="0" name=""/>
        <dsp:cNvSpPr/>
      </dsp:nvSpPr>
      <dsp:spPr>
        <a:xfrm>
          <a:off x="0" y="56275"/>
          <a:ext cx="5102662" cy="5920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What needs to be recorded?</a:t>
          </a:r>
        </a:p>
      </dsp:txBody>
      <dsp:txXfrm>
        <a:off x="28900" y="85175"/>
        <a:ext cx="5044862" cy="534220"/>
      </dsp:txXfrm>
    </dsp:sp>
    <dsp:sp modelId="{8C83BDFF-E3C7-44A0-9FA5-95512478AF94}">
      <dsp:nvSpPr>
        <dsp:cNvPr id="0" name=""/>
        <dsp:cNvSpPr/>
      </dsp:nvSpPr>
      <dsp:spPr>
        <a:xfrm>
          <a:off x="0" y="714535"/>
          <a:ext cx="5102662" cy="592020"/>
        </a:xfrm>
        <a:prstGeom prst="roundRect">
          <a:avLst/>
        </a:prstGeom>
        <a:solidFill>
          <a:schemeClr val="accent2">
            <a:hueOff val="3350835"/>
            <a:satOff val="-70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Names</a:t>
          </a:r>
        </a:p>
      </dsp:txBody>
      <dsp:txXfrm>
        <a:off x="28900" y="743435"/>
        <a:ext cx="5044862" cy="534220"/>
      </dsp:txXfrm>
    </dsp:sp>
    <dsp:sp modelId="{D2EEFFD6-F7A7-498B-AD2E-28F34867120B}">
      <dsp:nvSpPr>
        <dsp:cNvPr id="0" name=""/>
        <dsp:cNvSpPr/>
      </dsp:nvSpPr>
      <dsp:spPr>
        <a:xfrm>
          <a:off x="0" y="1372795"/>
          <a:ext cx="5102662" cy="592020"/>
        </a:xfrm>
        <a:prstGeom prst="round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Dates and times</a:t>
          </a:r>
        </a:p>
      </dsp:txBody>
      <dsp:txXfrm>
        <a:off x="28900" y="1401695"/>
        <a:ext cx="5044862" cy="534220"/>
      </dsp:txXfrm>
    </dsp:sp>
    <dsp:sp modelId="{19052DEF-F551-4E56-9ECA-6A518003AD6A}">
      <dsp:nvSpPr>
        <dsp:cNvPr id="0" name=""/>
        <dsp:cNvSpPr/>
      </dsp:nvSpPr>
      <dsp:spPr>
        <a:xfrm>
          <a:off x="0" y="2031055"/>
          <a:ext cx="5102662" cy="592020"/>
        </a:xfrm>
        <a:prstGeom prst="roundRect">
          <a:avLst/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Details of incidents</a:t>
          </a:r>
        </a:p>
      </dsp:txBody>
      <dsp:txXfrm>
        <a:off x="28900" y="2059955"/>
        <a:ext cx="5044862" cy="534220"/>
      </dsp:txXfrm>
    </dsp:sp>
    <dsp:sp modelId="{45A513F0-1619-4FBB-8283-235CBCC32A6F}">
      <dsp:nvSpPr>
        <dsp:cNvPr id="0" name=""/>
        <dsp:cNvSpPr/>
      </dsp:nvSpPr>
      <dsp:spPr>
        <a:xfrm>
          <a:off x="0" y="2689315"/>
          <a:ext cx="5102662" cy="592020"/>
        </a:xfrm>
        <a:prstGeom prst="round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Observations, visual and auditory</a:t>
          </a:r>
        </a:p>
      </dsp:txBody>
      <dsp:txXfrm>
        <a:off x="28900" y="2718215"/>
        <a:ext cx="5044862" cy="534220"/>
      </dsp:txXfrm>
    </dsp:sp>
    <dsp:sp modelId="{CFF3DE14-2F51-421C-8AF2-7AC9AFC3587C}">
      <dsp:nvSpPr>
        <dsp:cNvPr id="0" name=""/>
        <dsp:cNvSpPr/>
      </dsp:nvSpPr>
      <dsp:spPr>
        <a:xfrm>
          <a:off x="0" y="3347575"/>
          <a:ext cx="5102662" cy="592020"/>
        </a:xfrm>
        <a:prstGeom prst="roundRect">
          <a:avLst/>
        </a:prstGeom>
        <a:solidFill>
          <a:schemeClr val="accent2">
            <a:hueOff val="16754176"/>
            <a:satOff val="-348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Locations</a:t>
          </a:r>
        </a:p>
      </dsp:txBody>
      <dsp:txXfrm>
        <a:off x="28900" y="3376475"/>
        <a:ext cx="5044862" cy="534220"/>
      </dsp:txXfrm>
    </dsp:sp>
    <dsp:sp modelId="{933B00D0-0D57-4954-BA79-391D4C0DC9F5}">
      <dsp:nvSpPr>
        <dsp:cNvPr id="0" name=""/>
        <dsp:cNvSpPr/>
      </dsp:nvSpPr>
      <dsp:spPr>
        <a:xfrm>
          <a:off x="0" y="4005835"/>
          <a:ext cx="5102662" cy="592020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Sign and date these records!</a:t>
          </a:r>
        </a:p>
      </dsp:txBody>
      <dsp:txXfrm>
        <a:off x="28900" y="4034735"/>
        <a:ext cx="5044862" cy="53422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EC0197-65B2-407C-B536-6594F7DFCA2C}">
      <dsp:nvSpPr>
        <dsp:cNvPr id="0" name=""/>
        <dsp:cNvSpPr/>
      </dsp:nvSpPr>
      <dsp:spPr>
        <a:xfrm>
          <a:off x="0" y="690865"/>
          <a:ext cx="5102662" cy="7792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These are legal documents, which is why we sign and date them.</a:t>
          </a:r>
        </a:p>
      </dsp:txBody>
      <dsp:txXfrm>
        <a:off x="38038" y="728903"/>
        <a:ext cx="5026586" cy="703143"/>
      </dsp:txXfrm>
    </dsp:sp>
    <dsp:sp modelId="{A68E333E-56D6-41B1-B208-0984CB8ECA2A}">
      <dsp:nvSpPr>
        <dsp:cNvPr id="0" name=""/>
        <dsp:cNvSpPr/>
      </dsp:nvSpPr>
      <dsp:spPr>
        <a:xfrm>
          <a:off x="0" y="1521925"/>
          <a:ext cx="5102662" cy="779219"/>
        </a:xfrm>
        <a:prstGeom prst="round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They could be called upon as evidence in a serious case.</a:t>
          </a:r>
        </a:p>
      </dsp:txBody>
      <dsp:txXfrm>
        <a:off x="38038" y="1559963"/>
        <a:ext cx="5026586" cy="703143"/>
      </dsp:txXfrm>
    </dsp:sp>
    <dsp:sp modelId="{15AB5B52-D6B2-4105-8317-CA0606706C62}">
      <dsp:nvSpPr>
        <dsp:cNvPr id="0" name=""/>
        <dsp:cNvSpPr/>
      </dsp:nvSpPr>
      <dsp:spPr>
        <a:xfrm>
          <a:off x="0" y="2352985"/>
          <a:ext cx="5102662" cy="779219"/>
        </a:xfrm>
        <a:prstGeom prst="round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Details should also be recorded of any decisions made and must be clear and accurate.</a:t>
          </a:r>
        </a:p>
      </dsp:txBody>
      <dsp:txXfrm>
        <a:off x="38038" y="2391023"/>
        <a:ext cx="5026586" cy="703143"/>
      </dsp:txXfrm>
    </dsp:sp>
    <dsp:sp modelId="{5393DA5D-3D9F-4B57-9DDA-6B35D9E6DE01}">
      <dsp:nvSpPr>
        <dsp:cNvPr id="0" name=""/>
        <dsp:cNvSpPr/>
      </dsp:nvSpPr>
      <dsp:spPr>
        <a:xfrm>
          <a:off x="0" y="3184045"/>
          <a:ext cx="5102662" cy="779219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Keep a copy of your own notes too!</a:t>
          </a:r>
        </a:p>
      </dsp:txBody>
      <dsp:txXfrm>
        <a:off x="38038" y="3222083"/>
        <a:ext cx="5026586" cy="703143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8A01A3-7F05-4AE1-9D4A-0A2DCFBBACE9}">
      <dsp:nvSpPr>
        <dsp:cNvPr id="0" name=""/>
        <dsp:cNvSpPr/>
      </dsp:nvSpPr>
      <dsp:spPr>
        <a:xfrm>
          <a:off x="3385" y="588992"/>
          <a:ext cx="1833190" cy="10999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Factual information -times, dates, names, witnesses  </a:t>
          </a:r>
        </a:p>
      </dsp:txBody>
      <dsp:txXfrm>
        <a:off x="3385" y="588992"/>
        <a:ext cx="1833190" cy="1099914"/>
      </dsp:txXfrm>
    </dsp:sp>
    <dsp:sp modelId="{BCA8D33F-CBED-45C2-B2CC-81C46A9DE5CC}">
      <dsp:nvSpPr>
        <dsp:cNvPr id="0" name=""/>
        <dsp:cNvSpPr/>
      </dsp:nvSpPr>
      <dsp:spPr>
        <a:xfrm>
          <a:off x="2019895" y="588992"/>
          <a:ext cx="1833190" cy="10999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All contacts i.e., face to face, telephone, correspondence </a:t>
          </a:r>
        </a:p>
      </dsp:txBody>
      <dsp:txXfrm>
        <a:off x="2019895" y="588992"/>
        <a:ext cx="1833190" cy="1099914"/>
      </dsp:txXfrm>
    </dsp:sp>
    <dsp:sp modelId="{CAB12DB2-7AB4-4F8C-B3DC-35BF239C7670}">
      <dsp:nvSpPr>
        <dsp:cNvPr id="0" name=""/>
        <dsp:cNvSpPr/>
      </dsp:nvSpPr>
      <dsp:spPr>
        <a:xfrm>
          <a:off x="4036404" y="588992"/>
          <a:ext cx="1833190" cy="10999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Contact with other agencies </a:t>
          </a:r>
        </a:p>
      </dsp:txBody>
      <dsp:txXfrm>
        <a:off x="4036404" y="588992"/>
        <a:ext cx="1833190" cy="1099914"/>
      </dsp:txXfrm>
    </dsp:sp>
    <dsp:sp modelId="{04451696-DC38-46F3-B887-848D94994326}">
      <dsp:nvSpPr>
        <dsp:cNvPr id="0" name=""/>
        <dsp:cNvSpPr/>
      </dsp:nvSpPr>
      <dsp:spPr>
        <a:xfrm>
          <a:off x="6052914" y="588992"/>
          <a:ext cx="1833190" cy="10999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Decisions made </a:t>
          </a:r>
        </a:p>
      </dsp:txBody>
      <dsp:txXfrm>
        <a:off x="6052914" y="588992"/>
        <a:ext cx="1833190" cy="1099914"/>
      </dsp:txXfrm>
    </dsp:sp>
    <dsp:sp modelId="{D30FF204-1237-4B42-AB06-6BF8343DD179}">
      <dsp:nvSpPr>
        <dsp:cNvPr id="0" name=""/>
        <dsp:cNvSpPr/>
      </dsp:nvSpPr>
      <dsp:spPr>
        <a:xfrm>
          <a:off x="8069423" y="588992"/>
          <a:ext cx="1833190" cy="10999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Records must be a clear, accurate record what people said using their own words </a:t>
          </a:r>
        </a:p>
      </dsp:txBody>
      <dsp:txXfrm>
        <a:off x="8069423" y="588992"/>
        <a:ext cx="1833190" cy="1099914"/>
      </dsp:txXfrm>
    </dsp:sp>
    <dsp:sp modelId="{87CC5CB1-E148-4114-B4EB-6C4624913BEA}">
      <dsp:nvSpPr>
        <dsp:cNvPr id="0" name=""/>
        <dsp:cNvSpPr/>
      </dsp:nvSpPr>
      <dsp:spPr>
        <a:xfrm>
          <a:off x="3385" y="1872226"/>
          <a:ext cx="1833190" cy="10999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Keep objective </a:t>
          </a:r>
        </a:p>
      </dsp:txBody>
      <dsp:txXfrm>
        <a:off x="3385" y="1872226"/>
        <a:ext cx="1833190" cy="1099914"/>
      </dsp:txXfrm>
    </dsp:sp>
    <dsp:sp modelId="{9075E350-860E-4D18-9C1D-38F915CAAF4E}">
      <dsp:nvSpPr>
        <dsp:cNvPr id="0" name=""/>
        <dsp:cNvSpPr/>
      </dsp:nvSpPr>
      <dsp:spPr>
        <a:xfrm>
          <a:off x="2019895" y="1872226"/>
          <a:ext cx="1833190" cy="10999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List actions in correct order </a:t>
          </a:r>
        </a:p>
      </dsp:txBody>
      <dsp:txXfrm>
        <a:off x="2019895" y="1872226"/>
        <a:ext cx="1833190" cy="1099914"/>
      </dsp:txXfrm>
    </dsp:sp>
    <dsp:sp modelId="{B44E8A51-461B-4A61-983F-1D6875398207}">
      <dsp:nvSpPr>
        <dsp:cNvPr id="0" name=""/>
        <dsp:cNvSpPr/>
      </dsp:nvSpPr>
      <dsp:spPr>
        <a:xfrm>
          <a:off x="4036404" y="1872226"/>
          <a:ext cx="1833190" cy="10999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Date and sign your record </a:t>
          </a:r>
        </a:p>
      </dsp:txBody>
      <dsp:txXfrm>
        <a:off x="4036404" y="1872226"/>
        <a:ext cx="1833190" cy="1099914"/>
      </dsp:txXfrm>
    </dsp:sp>
    <dsp:sp modelId="{6A38104C-E0CE-4B47-8F81-8CC8BFC425AD}">
      <dsp:nvSpPr>
        <dsp:cNvPr id="0" name=""/>
        <dsp:cNvSpPr/>
      </dsp:nvSpPr>
      <dsp:spPr>
        <a:xfrm>
          <a:off x="6052914" y="1872226"/>
          <a:ext cx="1833190" cy="10999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Legible handwriting </a:t>
          </a:r>
        </a:p>
      </dsp:txBody>
      <dsp:txXfrm>
        <a:off x="6052914" y="1872226"/>
        <a:ext cx="1833190" cy="1099914"/>
      </dsp:txXfrm>
    </dsp:sp>
    <dsp:sp modelId="{39890591-31E1-4295-BC84-968884F76368}">
      <dsp:nvSpPr>
        <dsp:cNvPr id="0" name=""/>
        <dsp:cNvSpPr/>
      </dsp:nvSpPr>
      <dsp:spPr>
        <a:xfrm>
          <a:off x="8069423" y="1872226"/>
          <a:ext cx="1833190" cy="10999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Keep a copy for future reference</a:t>
          </a:r>
        </a:p>
      </dsp:txBody>
      <dsp:txXfrm>
        <a:off x="8069423" y="1872226"/>
        <a:ext cx="1833190" cy="109991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02015-D037-4C72-BCD2-180875504F7C}">
      <dsp:nvSpPr>
        <dsp:cNvPr id="0" name=""/>
        <dsp:cNvSpPr/>
      </dsp:nvSpPr>
      <dsp:spPr>
        <a:xfrm>
          <a:off x="1079667" y="2287"/>
          <a:ext cx="4318669" cy="5730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Work with CYP to enable them to understand their rights, risks and safeguarding.</a:t>
          </a:r>
        </a:p>
      </dsp:txBody>
      <dsp:txXfrm>
        <a:off x="1079667" y="2287"/>
        <a:ext cx="4318669" cy="573013"/>
      </dsp:txXfrm>
    </dsp:sp>
    <dsp:sp modelId="{236B1418-617B-4ECA-8B10-28D5706430BB}">
      <dsp:nvSpPr>
        <dsp:cNvPr id="0" name=""/>
        <dsp:cNvSpPr/>
      </dsp:nvSpPr>
      <dsp:spPr>
        <a:xfrm>
          <a:off x="0" y="2287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Work</a:t>
          </a:r>
        </a:p>
      </dsp:txBody>
      <dsp:txXfrm>
        <a:off x="0" y="2287"/>
        <a:ext cx="1079667" cy="573013"/>
      </dsp:txXfrm>
    </dsp:sp>
    <dsp:sp modelId="{C31E83EA-44B7-4F4D-BA51-1C25388448F1}">
      <dsp:nvSpPr>
        <dsp:cNvPr id="0" name=""/>
        <dsp:cNvSpPr/>
      </dsp:nvSpPr>
      <dsp:spPr>
        <a:xfrm>
          <a:off x="1079667" y="609681"/>
          <a:ext cx="4318669" cy="5730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Work in a way that protects and promotes rights and interests of CYP.</a:t>
          </a:r>
        </a:p>
      </dsp:txBody>
      <dsp:txXfrm>
        <a:off x="1079667" y="609681"/>
        <a:ext cx="4318669" cy="573013"/>
      </dsp:txXfrm>
    </dsp:sp>
    <dsp:sp modelId="{A10DAE7C-7DFB-431E-BFC9-D63D00E15C7C}">
      <dsp:nvSpPr>
        <dsp:cNvPr id="0" name=""/>
        <dsp:cNvSpPr/>
      </dsp:nvSpPr>
      <dsp:spPr>
        <a:xfrm>
          <a:off x="0" y="609681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Work in</a:t>
          </a:r>
        </a:p>
      </dsp:txBody>
      <dsp:txXfrm>
        <a:off x="0" y="609681"/>
        <a:ext cx="1079667" cy="573013"/>
      </dsp:txXfrm>
    </dsp:sp>
    <dsp:sp modelId="{A1EDCA5B-D136-4636-8580-41830C27C001}">
      <dsp:nvSpPr>
        <dsp:cNvPr id="0" name=""/>
        <dsp:cNvSpPr/>
      </dsp:nvSpPr>
      <dsp:spPr>
        <a:xfrm>
          <a:off x="1079667" y="1217075"/>
          <a:ext cx="4318669" cy="5730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Ensure safe work practices</a:t>
          </a:r>
        </a:p>
      </dsp:txBody>
      <dsp:txXfrm>
        <a:off x="1079667" y="1217075"/>
        <a:ext cx="4318669" cy="573013"/>
      </dsp:txXfrm>
    </dsp:sp>
    <dsp:sp modelId="{5A0ABA0F-704B-4908-B369-61D1A67AF925}">
      <dsp:nvSpPr>
        <dsp:cNvPr id="0" name=""/>
        <dsp:cNvSpPr/>
      </dsp:nvSpPr>
      <dsp:spPr>
        <a:xfrm>
          <a:off x="0" y="1217075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Ensure</a:t>
          </a:r>
        </a:p>
      </dsp:txBody>
      <dsp:txXfrm>
        <a:off x="0" y="1217075"/>
        <a:ext cx="1079667" cy="573013"/>
      </dsp:txXfrm>
    </dsp:sp>
    <dsp:sp modelId="{CECC5429-2DA3-4027-A526-63E9DD3CBE58}">
      <dsp:nvSpPr>
        <dsp:cNvPr id="0" name=""/>
        <dsp:cNvSpPr/>
      </dsp:nvSpPr>
      <dsp:spPr>
        <a:xfrm>
          <a:off x="1079667" y="1824469"/>
          <a:ext cx="4318669" cy="5730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Recognise factors of vulnerability.</a:t>
          </a:r>
        </a:p>
      </dsp:txBody>
      <dsp:txXfrm>
        <a:off x="1079667" y="1824469"/>
        <a:ext cx="4318669" cy="573013"/>
      </dsp:txXfrm>
    </dsp:sp>
    <dsp:sp modelId="{9A5CD265-4651-4A60-BC2B-4D753DCE83D8}">
      <dsp:nvSpPr>
        <dsp:cNvPr id="0" name=""/>
        <dsp:cNvSpPr/>
      </dsp:nvSpPr>
      <dsp:spPr>
        <a:xfrm>
          <a:off x="0" y="1824469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Recognise</a:t>
          </a:r>
        </a:p>
      </dsp:txBody>
      <dsp:txXfrm>
        <a:off x="0" y="1824469"/>
        <a:ext cx="1079667" cy="573013"/>
      </dsp:txXfrm>
    </dsp:sp>
    <dsp:sp modelId="{8211AB7F-ECB9-4AE7-8F7E-70CB18626F40}">
      <dsp:nvSpPr>
        <dsp:cNvPr id="0" name=""/>
        <dsp:cNvSpPr/>
      </dsp:nvSpPr>
      <dsp:spPr>
        <a:xfrm>
          <a:off x="1079667" y="2431862"/>
          <a:ext cx="4318669" cy="5730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Recognise and report dangerous, abusive, discriminatory or exploitative behaviour.</a:t>
          </a:r>
        </a:p>
      </dsp:txBody>
      <dsp:txXfrm>
        <a:off x="1079667" y="2431862"/>
        <a:ext cx="4318669" cy="573013"/>
      </dsp:txXfrm>
    </dsp:sp>
    <dsp:sp modelId="{2DFA821F-4955-43E6-8712-00B252F3FA2A}">
      <dsp:nvSpPr>
        <dsp:cNvPr id="0" name=""/>
        <dsp:cNvSpPr/>
      </dsp:nvSpPr>
      <dsp:spPr>
        <a:xfrm>
          <a:off x="0" y="2431862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Recognise and report</a:t>
          </a:r>
        </a:p>
      </dsp:txBody>
      <dsp:txXfrm>
        <a:off x="0" y="2431862"/>
        <a:ext cx="1079667" cy="573013"/>
      </dsp:txXfrm>
    </dsp:sp>
    <dsp:sp modelId="{16C50491-06EE-46B8-ACC9-5A32563A51C4}">
      <dsp:nvSpPr>
        <dsp:cNvPr id="0" name=""/>
        <dsp:cNvSpPr/>
      </dsp:nvSpPr>
      <dsp:spPr>
        <a:xfrm>
          <a:off x="1079667" y="3039256"/>
          <a:ext cx="4318669" cy="5730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Act in response to immediate risk to a vulnerable person.</a:t>
          </a:r>
        </a:p>
      </dsp:txBody>
      <dsp:txXfrm>
        <a:off x="1079667" y="3039256"/>
        <a:ext cx="4318669" cy="573013"/>
      </dsp:txXfrm>
    </dsp:sp>
    <dsp:sp modelId="{FDB5DDEB-E30D-4BC3-9236-677F9B84EBEF}">
      <dsp:nvSpPr>
        <dsp:cNvPr id="0" name=""/>
        <dsp:cNvSpPr/>
      </dsp:nvSpPr>
      <dsp:spPr>
        <a:xfrm>
          <a:off x="0" y="3039256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Act in</a:t>
          </a:r>
        </a:p>
      </dsp:txBody>
      <dsp:txXfrm>
        <a:off x="0" y="3039256"/>
        <a:ext cx="1079667" cy="573013"/>
      </dsp:txXfrm>
    </dsp:sp>
    <dsp:sp modelId="{8AE18465-9F49-4F59-97ED-F3E7674D205F}">
      <dsp:nvSpPr>
        <dsp:cNvPr id="0" name=""/>
        <dsp:cNvSpPr/>
      </dsp:nvSpPr>
      <dsp:spPr>
        <a:xfrm>
          <a:off x="1079667" y="3646650"/>
          <a:ext cx="4318669" cy="5730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Recognise signs and symptoms of abuse or neglect and report your concerns</a:t>
          </a:r>
        </a:p>
      </dsp:txBody>
      <dsp:txXfrm>
        <a:off x="1079667" y="3646650"/>
        <a:ext cx="4318669" cy="573013"/>
      </dsp:txXfrm>
    </dsp:sp>
    <dsp:sp modelId="{1D9BF20C-12C8-4E6F-A14B-C664F83BF878}">
      <dsp:nvSpPr>
        <dsp:cNvPr id="0" name=""/>
        <dsp:cNvSpPr/>
      </dsp:nvSpPr>
      <dsp:spPr>
        <a:xfrm>
          <a:off x="0" y="3646650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Recognise</a:t>
          </a:r>
        </a:p>
      </dsp:txBody>
      <dsp:txXfrm>
        <a:off x="0" y="3646650"/>
        <a:ext cx="1079667" cy="573013"/>
      </dsp:txXfrm>
    </dsp:sp>
    <dsp:sp modelId="{1E0F7739-2755-4DB8-9681-B3D38A6F7E8E}">
      <dsp:nvSpPr>
        <dsp:cNvPr id="0" name=""/>
        <dsp:cNvSpPr/>
      </dsp:nvSpPr>
      <dsp:spPr>
        <a:xfrm>
          <a:off x="1079667" y="4254044"/>
          <a:ext cx="4318669" cy="5730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Act if concerns are ongoing.</a:t>
          </a:r>
        </a:p>
      </dsp:txBody>
      <dsp:txXfrm>
        <a:off x="1079667" y="4254044"/>
        <a:ext cx="4318669" cy="573013"/>
      </dsp:txXfrm>
    </dsp:sp>
    <dsp:sp modelId="{E061AA57-A8FF-4E37-BD7F-8EADC46FF66C}">
      <dsp:nvSpPr>
        <dsp:cNvPr id="0" name=""/>
        <dsp:cNvSpPr/>
      </dsp:nvSpPr>
      <dsp:spPr>
        <a:xfrm>
          <a:off x="0" y="4254044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Act</a:t>
          </a:r>
        </a:p>
      </dsp:txBody>
      <dsp:txXfrm>
        <a:off x="0" y="4254044"/>
        <a:ext cx="1079667" cy="57301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091F88-06A8-42FC-86A5-40C130F61520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Safety.</a:t>
          </a:r>
        </a:p>
      </dsp:txBody>
      <dsp:txXfrm>
        <a:off x="572690" y="1065"/>
        <a:ext cx="2737693" cy="1642616"/>
      </dsp:txXfrm>
    </dsp:sp>
    <dsp:sp modelId="{07C3767F-0F82-4A38-8713-0DA79C7472C9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Trustworthiness and transparency.</a:t>
          </a:r>
        </a:p>
      </dsp:txBody>
      <dsp:txXfrm>
        <a:off x="3584153" y="1065"/>
        <a:ext cx="2737693" cy="1642616"/>
      </dsp:txXfrm>
    </dsp:sp>
    <dsp:sp modelId="{C2E9F848-1083-420C-B262-2056CB6F731A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Peer support.</a:t>
          </a:r>
        </a:p>
      </dsp:txBody>
      <dsp:txXfrm>
        <a:off x="6595616" y="1065"/>
        <a:ext cx="2737693" cy="1642616"/>
      </dsp:txXfrm>
    </dsp:sp>
    <dsp:sp modelId="{D12363C1-29AA-4086-9EA2-A3A44642F574}">
      <dsp:nvSpPr>
        <dsp:cNvPr id="0" name=""/>
        <dsp:cNvSpPr/>
      </dsp:nvSpPr>
      <dsp:spPr>
        <a:xfrm>
          <a:off x="572690" y="1917451"/>
          <a:ext cx="2737693" cy="16426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Collaboration and mutuality.</a:t>
          </a:r>
        </a:p>
      </dsp:txBody>
      <dsp:txXfrm>
        <a:off x="572690" y="1917451"/>
        <a:ext cx="2737693" cy="1642616"/>
      </dsp:txXfrm>
    </dsp:sp>
    <dsp:sp modelId="{63AAC670-C847-4AA7-BDF3-83D20556395A}">
      <dsp:nvSpPr>
        <dsp:cNvPr id="0" name=""/>
        <dsp:cNvSpPr/>
      </dsp:nvSpPr>
      <dsp:spPr>
        <a:xfrm>
          <a:off x="3584153" y="1917451"/>
          <a:ext cx="2737693" cy="16426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Empowerment, voice, and choice.</a:t>
          </a:r>
        </a:p>
      </dsp:txBody>
      <dsp:txXfrm>
        <a:off x="3584153" y="1917451"/>
        <a:ext cx="2737693" cy="1642616"/>
      </dsp:txXfrm>
    </dsp:sp>
    <dsp:sp modelId="{FA8AA789-72E0-4BF4-8F87-56AFD0108F18}">
      <dsp:nvSpPr>
        <dsp:cNvPr id="0" name=""/>
        <dsp:cNvSpPr/>
      </dsp:nvSpPr>
      <dsp:spPr>
        <a:xfrm>
          <a:off x="6595616" y="1917451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Cultural, historical, and gender issues.</a:t>
          </a:r>
        </a:p>
      </dsp:txBody>
      <dsp:txXfrm>
        <a:off x="6595616" y="1917451"/>
        <a:ext cx="2737693" cy="1642616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5B748-F783-4800-96D5-7B22328B1DA5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Increased vulnerabilities</a:t>
          </a:r>
          <a:endParaRPr lang="en-US" sz="2800" kern="1200"/>
        </a:p>
      </dsp:txBody>
      <dsp:txXfrm>
        <a:off x="572690" y="1065"/>
        <a:ext cx="2737693" cy="1642616"/>
      </dsp:txXfrm>
    </dsp:sp>
    <dsp:sp modelId="{FCD230BF-E058-4436-AC82-04A43D508CFF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2">
            <a:hueOff val="4021003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Difficulty with emotional regulation</a:t>
          </a:r>
          <a:endParaRPr lang="en-US" sz="2800" kern="1200"/>
        </a:p>
      </dsp:txBody>
      <dsp:txXfrm>
        <a:off x="3584153" y="1065"/>
        <a:ext cx="2737693" cy="1642616"/>
      </dsp:txXfrm>
    </dsp:sp>
    <dsp:sp modelId="{8385D593-3164-4298-8747-AD2EE3F3C52F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2">
            <a:hueOff val="8042005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Re-traumatisation</a:t>
          </a:r>
          <a:endParaRPr lang="en-US" sz="2800" kern="1200"/>
        </a:p>
      </dsp:txBody>
      <dsp:txXfrm>
        <a:off x="6595616" y="1065"/>
        <a:ext cx="2737693" cy="1642616"/>
      </dsp:txXfrm>
    </dsp:sp>
    <dsp:sp modelId="{2B9576F3-184A-465F-9FD5-9E050B705D9E}">
      <dsp:nvSpPr>
        <dsp:cNvPr id="0" name=""/>
        <dsp:cNvSpPr/>
      </dsp:nvSpPr>
      <dsp:spPr>
        <a:xfrm>
          <a:off x="572690" y="1917451"/>
          <a:ext cx="2737693" cy="1642616"/>
        </a:xfrm>
        <a:prstGeom prst="rect">
          <a:avLst/>
        </a:prstGeom>
        <a:solidFill>
          <a:schemeClr val="accent2">
            <a:hueOff val="12063008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Socioeconomics</a:t>
          </a:r>
          <a:endParaRPr lang="en-US" sz="2800" kern="1200"/>
        </a:p>
      </dsp:txBody>
      <dsp:txXfrm>
        <a:off x="572690" y="1917451"/>
        <a:ext cx="2737693" cy="1642616"/>
      </dsp:txXfrm>
    </dsp:sp>
    <dsp:sp modelId="{89483F3F-7414-4C6E-84F3-2C7FB6990DF2}">
      <dsp:nvSpPr>
        <dsp:cNvPr id="0" name=""/>
        <dsp:cNvSpPr/>
      </dsp:nvSpPr>
      <dsp:spPr>
        <a:xfrm>
          <a:off x="3584153" y="1917451"/>
          <a:ext cx="2737693" cy="1642616"/>
        </a:xfrm>
        <a:prstGeom prst="rect">
          <a:avLst/>
        </a:prstGeom>
        <a:solidFill>
          <a:schemeClr val="accent2">
            <a:hueOff val="16084010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Fear</a:t>
          </a:r>
          <a:endParaRPr lang="en-US" sz="2800" kern="1200"/>
        </a:p>
      </dsp:txBody>
      <dsp:txXfrm>
        <a:off x="3584153" y="1917451"/>
        <a:ext cx="2737693" cy="1642616"/>
      </dsp:txXfrm>
    </dsp:sp>
    <dsp:sp modelId="{D29D08BC-4732-492A-AD62-7E21A2FDDEBF}">
      <dsp:nvSpPr>
        <dsp:cNvPr id="0" name=""/>
        <dsp:cNvSpPr/>
      </dsp:nvSpPr>
      <dsp:spPr>
        <a:xfrm>
          <a:off x="6595616" y="1917451"/>
          <a:ext cx="2737693" cy="1642616"/>
        </a:xfrm>
        <a:prstGeom prst="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Cognitive disruption</a:t>
          </a:r>
          <a:endParaRPr lang="en-US" sz="2800" kern="1200"/>
        </a:p>
      </dsp:txBody>
      <dsp:txXfrm>
        <a:off x="6595616" y="1917451"/>
        <a:ext cx="2737693" cy="164261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9F4FA-B3E7-4CE3-8BD7-5596622BB7EB}">
      <dsp:nvSpPr>
        <dsp:cNvPr id="0" name=""/>
        <dsp:cNvSpPr/>
      </dsp:nvSpPr>
      <dsp:spPr>
        <a:xfrm>
          <a:off x="2902" y="284025"/>
          <a:ext cx="2302371" cy="13814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Promotion of digital literacy</a:t>
          </a:r>
          <a:endParaRPr lang="en-US" sz="2100" kern="1200"/>
        </a:p>
      </dsp:txBody>
      <dsp:txXfrm>
        <a:off x="2902" y="284025"/>
        <a:ext cx="2302371" cy="1381422"/>
      </dsp:txXfrm>
    </dsp:sp>
    <dsp:sp modelId="{AE05B907-834E-468B-93B9-3319B16DBDDB}">
      <dsp:nvSpPr>
        <dsp:cNvPr id="0" name=""/>
        <dsp:cNvSpPr/>
      </dsp:nvSpPr>
      <dsp:spPr>
        <a:xfrm>
          <a:off x="2535510" y="284025"/>
          <a:ext cx="2302371" cy="13814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Developing robust infrastructure</a:t>
          </a:r>
          <a:endParaRPr lang="en-US" sz="2100" kern="1200"/>
        </a:p>
      </dsp:txBody>
      <dsp:txXfrm>
        <a:off x="2535510" y="284025"/>
        <a:ext cx="2302371" cy="1381422"/>
      </dsp:txXfrm>
    </dsp:sp>
    <dsp:sp modelId="{70216CD2-3A47-4F5D-81DF-67A5134FF08F}">
      <dsp:nvSpPr>
        <dsp:cNvPr id="0" name=""/>
        <dsp:cNvSpPr/>
      </dsp:nvSpPr>
      <dsp:spPr>
        <a:xfrm>
          <a:off x="5068118" y="284025"/>
          <a:ext cx="2302371" cy="138142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Providing training for parents and caregivers</a:t>
          </a:r>
          <a:endParaRPr lang="en-US" sz="2100" kern="1200"/>
        </a:p>
      </dsp:txBody>
      <dsp:txXfrm>
        <a:off x="5068118" y="284025"/>
        <a:ext cx="2302371" cy="1381422"/>
      </dsp:txXfrm>
    </dsp:sp>
    <dsp:sp modelId="{C9EC0AF0-9BF9-4515-9858-782E9C1FF0D9}">
      <dsp:nvSpPr>
        <dsp:cNvPr id="0" name=""/>
        <dsp:cNvSpPr/>
      </dsp:nvSpPr>
      <dsp:spPr>
        <a:xfrm>
          <a:off x="7600726" y="284025"/>
          <a:ext cx="2302371" cy="138142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Parental controls and monitoring</a:t>
          </a:r>
          <a:endParaRPr lang="en-US" sz="2100" kern="1200"/>
        </a:p>
      </dsp:txBody>
      <dsp:txXfrm>
        <a:off x="7600726" y="284025"/>
        <a:ext cx="2302371" cy="1381422"/>
      </dsp:txXfrm>
    </dsp:sp>
    <dsp:sp modelId="{089B6EDC-0446-4A40-8280-B54BD0814D43}">
      <dsp:nvSpPr>
        <dsp:cNvPr id="0" name=""/>
        <dsp:cNvSpPr/>
      </dsp:nvSpPr>
      <dsp:spPr>
        <a:xfrm>
          <a:off x="1269206" y="1895685"/>
          <a:ext cx="2302371" cy="1381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Accessible, assistive technologies</a:t>
          </a:r>
          <a:endParaRPr lang="en-US" sz="2100" kern="1200"/>
        </a:p>
      </dsp:txBody>
      <dsp:txXfrm>
        <a:off x="1269206" y="1895685"/>
        <a:ext cx="2302371" cy="1381422"/>
      </dsp:txXfrm>
    </dsp:sp>
    <dsp:sp modelId="{154ED55D-62B8-4AE5-A282-C28B9A1F6FBF}">
      <dsp:nvSpPr>
        <dsp:cNvPr id="0" name=""/>
        <dsp:cNvSpPr/>
      </dsp:nvSpPr>
      <dsp:spPr>
        <a:xfrm>
          <a:off x="3801814" y="1895685"/>
          <a:ext cx="2302371" cy="13814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Sensitive content creation</a:t>
          </a:r>
          <a:endParaRPr lang="en-US" sz="2100" kern="1200"/>
        </a:p>
      </dsp:txBody>
      <dsp:txXfrm>
        <a:off x="3801814" y="1895685"/>
        <a:ext cx="2302371" cy="1381422"/>
      </dsp:txXfrm>
    </dsp:sp>
    <dsp:sp modelId="{52E00410-03A4-47CC-9BF1-E54755AD3E54}">
      <dsp:nvSpPr>
        <dsp:cNvPr id="0" name=""/>
        <dsp:cNvSpPr/>
      </dsp:nvSpPr>
      <dsp:spPr>
        <a:xfrm>
          <a:off x="6334422" y="1895685"/>
          <a:ext cx="2302371" cy="13814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International cooperation</a:t>
          </a:r>
          <a:endParaRPr lang="en-US" sz="2100" kern="1200"/>
        </a:p>
      </dsp:txBody>
      <dsp:txXfrm>
        <a:off x="6334422" y="1895685"/>
        <a:ext cx="2302371" cy="1381422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A3A891-71BD-4C1D-9666-42D5FF98DA54}">
      <dsp:nvSpPr>
        <dsp:cNvPr id="0" name=""/>
        <dsp:cNvSpPr/>
      </dsp:nvSpPr>
      <dsp:spPr>
        <a:xfrm>
          <a:off x="0" y="554245"/>
          <a:ext cx="5102662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NSPCC Training</a:t>
          </a:r>
          <a:endParaRPr lang="en-US" sz="2100" kern="1200"/>
        </a:p>
      </dsp:txBody>
      <dsp:txXfrm>
        <a:off x="26387" y="580632"/>
        <a:ext cx="5049888" cy="487766"/>
      </dsp:txXfrm>
    </dsp:sp>
    <dsp:sp modelId="{DD3B4F6C-BC76-4140-9322-C555AF486E38}">
      <dsp:nvSpPr>
        <dsp:cNvPr id="0" name=""/>
        <dsp:cNvSpPr/>
      </dsp:nvSpPr>
      <dsp:spPr>
        <a:xfrm>
          <a:off x="0" y="1155265"/>
          <a:ext cx="5102662" cy="540540"/>
        </a:xfrm>
        <a:prstGeom prst="roundRect">
          <a:avLst/>
        </a:prstGeom>
        <a:solidFill>
          <a:schemeClr val="accent2">
            <a:hueOff val="4021003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BBC's Webwise</a:t>
          </a:r>
          <a:endParaRPr lang="en-US" sz="2100" kern="1200"/>
        </a:p>
      </dsp:txBody>
      <dsp:txXfrm>
        <a:off x="26387" y="1181652"/>
        <a:ext cx="5049888" cy="487766"/>
      </dsp:txXfrm>
    </dsp:sp>
    <dsp:sp modelId="{744EC63C-FEDE-4219-9C2E-EBB3AAD60BCB}">
      <dsp:nvSpPr>
        <dsp:cNvPr id="0" name=""/>
        <dsp:cNvSpPr/>
      </dsp:nvSpPr>
      <dsp:spPr>
        <a:xfrm>
          <a:off x="0" y="1756285"/>
          <a:ext cx="5102662" cy="540540"/>
        </a:xfrm>
        <a:prstGeom prst="roundRect">
          <a:avLst/>
        </a:prstGeom>
        <a:solidFill>
          <a:schemeClr val="accent2">
            <a:hueOff val="8042005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Digital Unite</a:t>
          </a:r>
          <a:endParaRPr lang="en-US" sz="2100" kern="1200"/>
        </a:p>
      </dsp:txBody>
      <dsp:txXfrm>
        <a:off x="26387" y="1782672"/>
        <a:ext cx="5049888" cy="487766"/>
      </dsp:txXfrm>
    </dsp:sp>
    <dsp:sp modelId="{8C777CE3-956C-491E-BCCE-4333B64ADC9A}">
      <dsp:nvSpPr>
        <dsp:cNvPr id="0" name=""/>
        <dsp:cNvSpPr/>
      </dsp:nvSpPr>
      <dsp:spPr>
        <a:xfrm>
          <a:off x="0" y="2357305"/>
          <a:ext cx="5102662" cy="540540"/>
        </a:xfrm>
        <a:prstGeom prst="roundRect">
          <a:avLst/>
        </a:prstGeom>
        <a:solidFill>
          <a:schemeClr val="accent2">
            <a:hueOff val="12063008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Adult Learning Wales</a:t>
          </a:r>
          <a:endParaRPr lang="en-US" sz="2100" kern="1200"/>
        </a:p>
      </dsp:txBody>
      <dsp:txXfrm>
        <a:off x="26387" y="2383692"/>
        <a:ext cx="5049888" cy="487766"/>
      </dsp:txXfrm>
    </dsp:sp>
    <dsp:sp modelId="{068B0941-A246-45D4-95D3-4F38FA92CC2D}">
      <dsp:nvSpPr>
        <dsp:cNvPr id="0" name=""/>
        <dsp:cNvSpPr/>
      </dsp:nvSpPr>
      <dsp:spPr>
        <a:xfrm>
          <a:off x="0" y="2958325"/>
          <a:ext cx="5102662" cy="540540"/>
        </a:xfrm>
        <a:prstGeom prst="roundRect">
          <a:avLst/>
        </a:prstGeom>
        <a:solidFill>
          <a:schemeClr val="accent2">
            <a:hueOff val="16084010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Local colleges/school settings</a:t>
          </a:r>
          <a:endParaRPr lang="en-US" sz="2100" kern="1200"/>
        </a:p>
      </dsp:txBody>
      <dsp:txXfrm>
        <a:off x="26387" y="2984712"/>
        <a:ext cx="5049888" cy="487766"/>
      </dsp:txXfrm>
    </dsp:sp>
    <dsp:sp modelId="{BDA9DCF7-E96C-45F0-8AEF-CAB80528D978}">
      <dsp:nvSpPr>
        <dsp:cNvPr id="0" name=""/>
        <dsp:cNvSpPr/>
      </dsp:nvSpPr>
      <dsp:spPr>
        <a:xfrm>
          <a:off x="0" y="3559345"/>
          <a:ext cx="5102662" cy="540540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Does this rely on initial skills? Knowledge?</a:t>
          </a:r>
          <a:endParaRPr lang="en-US" sz="2100" kern="1200"/>
        </a:p>
      </dsp:txBody>
      <dsp:txXfrm>
        <a:off x="26387" y="3585732"/>
        <a:ext cx="5049888" cy="487766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800485-0208-43FB-BBF5-CF1F4A5C358E}">
      <dsp:nvSpPr>
        <dsp:cNvPr id="0" name=""/>
        <dsp:cNvSpPr/>
      </dsp:nvSpPr>
      <dsp:spPr>
        <a:xfrm>
          <a:off x="0" y="47725"/>
          <a:ext cx="5102662" cy="6949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Content filtering</a:t>
          </a:r>
          <a:endParaRPr lang="en-US" sz="2700" kern="1200"/>
        </a:p>
      </dsp:txBody>
      <dsp:txXfrm>
        <a:off x="33926" y="81651"/>
        <a:ext cx="5034810" cy="627128"/>
      </dsp:txXfrm>
    </dsp:sp>
    <dsp:sp modelId="{02A31B91-D784-4925-8DE1-9DA7A0BD6AF4}">
      <dsp:nvSpPr>
        <dsp:cNvPr id="0" name=""/>
        <dsp:cNvSpPr/>
      </dsp:nvSpPr>
      <dsp:spPr>
        <a:xfrm>
          <a:off x="0" y="820465"/>
          <a:ext cx="5102662" cy="694980"/>
        </a:xfrm>
        <a:prstGeom prst="roundRect">
          <a:avLst/>
        </a:prstGeom>
        <a:solidFill>
          <a:schemeClr val="accent2">
            <a:hueOff val="4021003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Usage limits</a:t>
          </a:r>
          <a:endParaRPr lang="en-US" sz="2700" kern="1200"/>
        </a:p>
      </dsp:txBody>
      <dsp:txXfrm>
        <a:off x="33926" y="854391"/>
        <a:ext cx="5034810" cy="627128"/>
      </dsp:txXfrm>
    </dsp:sp>
    <dsp:sp modelId="{AAA74B4F-A7EE-4094-8B49-9E15F5D70062}">
      <dsp:nvSpPr>
        <dsp:cNvPr id="0" name=""/>
        <dsp:cNvSpPr/>
      </dsp:nvSpPr>
      <dsp:spPr>
        <a:xfrm>
          <a:off x="0" y="1593205"/>
          <a:ext cx="5102662" cy="694980"/>
        </a:xfrm>
        <a:prstGeom prst="roundRect">
          <a:avLst/>
        </a:prstGeom>
        <a:solidFill>
          <a:schemeClr val="accent2">
            <a:hueOff val="8042005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Communication management</a:t>
          </a:r>
          <a:endParaRPr lang="en-US" sz="2700" kern="1200"/>
        </a:p>
      </dsp:txBody>
      <dsp:txXfrm>
        <a:off x="33926" y="1627131"/>
        <a:ext cx="5034810" cy="627128"/>
      </dsp:txXfrm>
    </dsp:sp>
    <dsp:sp modelId="{353FC61E-A2E5-4C41-98D0-BB841A4EE9C1}">
      <dsp:nvSpPr>
        <dsp:cNvPr id="0" name=""/>
        <dsp:cNvSpPr/>
      </dsp:nvSpPr>
      <dsp:spPr>
        <a:xfrm>
          <a:off x="0" y="2365945"/>
          <a:ext cx="5102662" cy="694980"/>
        </a:xfrm>
        <a:prstGeom prst="roundRect">
          <a:avLst/>
        </a:prstGeom>
        <a:solidFill>
          <a:schemeClr val="accent2">
            <a:hueOff val="12063008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Activity monitoring</a:t>
          </a:r>
          <a:endParaRPr lang="en-US" sz="2700" kern="1200"/>
        </a:p>
      </dsp:txBody>
      <dsp:txXfrm>
        <a:off x="33926" y="2399871"/>
        <a:ext cx="5034810" cy="627128"/>
      </dsp:txXfrm>
    </dsp:sp>
    <dsp:sp modelId="{E2315B78-E0DE-4921-8487-476E702F2AEA}">
      <dsp:nvSpPr>
        <dsp:cNvPr id="0" name=""/>
        <dsp:cNvSpPr/>
      </dsp:nvSpPr>
      <dsp:spPr>
        <a:xfrm>
          <a:off x="0" y="3138684"/>
          <a:ext cx="5102662" cy="694980"/>
        </a:xfrm>
        <a:prstGeom prst="roundRect">
          <a:avLst/>
        </a:prstGeom>
        <a:solidFill>
          <a:schemeClr val="accent2">
            <a:hueOff val="16084010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In-app purchase restrictions</a:t>
          </a:r>
          <a:endParaRPr lang="en-US" sz="2700" kern="1200"/>
        </a:p>
      </dsp:txBody>
      <dsp:txXfrm>
        <a:off x="33926" y="3172610"/>
        <a:ext cx="5034810" cy="627128"/>
      </dsp:txXfrm>
    </dsp:sp>
    <dsp:sp modelId="{05329367-252D-4924-B3C2-CFCA8A694383}">
      <dsp:nvSpPr>
        <dsp:cNvPr id="0" name=""/>
        <dsp:cNvSpPr/>
      </dsp:nvSpPr>
      <dsp:spPr>
        <a:xfrm>
          <a:off x="0" y="3911425"/>
          <a:ext cx="5102662" cy="694980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Location tracking</a:t>
          </a:r>
          <a:endParaRPr lang="en-US" sz="2700" kern="1200"/>
        </a:p>
      </dsp:txBody>
      <dsp:txXfrm>
        <a:off x="33926" y="3945351"/>
        <a:ext cx="5034810" cy="62712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CFCBC-DFE3-47C2-840E-BBD70C8D2AE8}">
      <dsp:nvSpPr>
        <dsp:cNvPr id="0" name=""/>
        <dsp:cNvSpPr/>
      </dsp:nvSpPr>
      <dsp:spPr>
        <a:xfrm>
          <a:off x="0" y="469824"/>
          <a:ext cx="5102662" cy="566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Screen readers</a:t>
          </a:r>
          <a:endParaRPr lang="en-US" sz="2200" kern="1200"/>
        </a:p>
      </dsp:txBody>
      <dsp:txXfrm>
        <a:off x="27644" y="497468"/>
        <a:ext cx="5047374" cy="510992"/>
      </dsp:txXfrm>
    </dsp:sp>
    <dsp:sp modelId="{3BC3AA41-0C99-43C5-B584-E1B3B3EF0F62}">
      <dsp:nvSpPr>
        <dsp:cNvPr id="0" name=""/>
        <dsp:cNvSpPr/>
      </dsp:nvSpPr>
      <dsp:spPr>
        <a:xfrm>
          <a:off x="0" y="1099464"/>
          <a:ext cx="5102662" cy="566280"/>
        </a:xfrm>
        <a:prstGeom prst="roundRect">
          <a:avLst/>
        </a:prstGeom>
        <a:solidFill>
          <a:schemeClr val="accent2">
            <a:hueOff val="4021003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Screen magnification</a:t>
          </a:r>
          <a:endParaRPr lang="en-US" sz="2200" kern="1200"/>
        </a:p>
      </dsp:txBody>
      <dsp:txXfrm>
        <a:off x="27644" y="1127108"/>
        <a:ext cx="5047374" cy="510992"/>
      </dsp:txXfrm>
    </dsp:sp>
    <dsp:sp modelId="{6047A18C-6C30-415C-9176-64290816A4FE}">
      <dsp:nvSpPr>
        <dsp:cNvPr id="0" name=""/>
        <dsp:cNvSpPr/>
      </dsp:nvSpPr>
      <dsp:spPr>
        <a:xfrm>
          <a:off x="0" y="1729105"/>
          <a:ext cx="5102662" cy="566280"/>
        </a:xfrm>
        <a:prstGeom prst="roundRect">
          <a:avLst/>
        </a:prstGeom>
        <a:solidFill>
          <a:schemeClr val="accent2">
            <a:hueOff val="8042005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Text readers</a:t>
          </a:r>
          <a:endParaRPr lang="en-US" sz="2200" kern="1200"/>
        </a:p>
      </dsp:txBody>
      <dsp:txXfrm>
        <a:off x="27644" y="1756749"/>
        <a:ext cx="5047374" cy="510992"/>
      </dsp:txXfrm>
    </dsp:sp>
    <dsp:sp modelId="{6226C3E8-3A61-40C9-9579-7E88C71D1089}">
      <dsp:nvSpPr>
        <dsp:cNvPr id="0" name=""/>
        <dsp:cNvSpPr/>
      </dsp:nvSpPr>
      <dsp:spPr>
        <a:xfrm>
          <a:off x="0" y="2358745"/>
          <a:ext cx="5102662" cy="566280"/>
        </a:xfrm>
        <a:prstGeom prst="roundRect">
          <a:avLst/>
        </a:prstGeom>
        <a:solidFill>
          <a:schemeClr val="accent2">
            <a:hueOff val="12063008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Dictation and voice control software</a:t>
          </a:r>
          <a:endParaRPr lang="en-US" sz="2200" kern="1200"/>
        </a:p>
      </dsp:txBody>
      <dsp:txXfrm>
        <a:off x="27644" y="2386389"/>
        <a:ext cx="5047374" cy="510992"/>
      </dsp:txXfrm>
    </dsp:sp>
    <dsp:sp modelId="{2D63B26B-DB61-4EDD-8F40-3CFBC3DE6951}">
      <dsp:nvSpPr>
        <dsp:cNvPr id="0" name=""/>
        <dsp:cNvSpPr/>
      </dsp:nvSpPr>
      <dsp:spPr>
        <a:xfrm>
          <a:off x="0" y="2988385"/>
          <a:ext cx="5102662" cy="566280"/>
        </a:xfrm>
        <a:prstGeom prst="roundRect">
          <a:avLst/>
        </a:prstGeom>
        <a:solidFill>
          <a:schemeClr val="accent2">
            <a:hueOff val="16084010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Alternative input devices – eye tracking</a:t>
          </a:r>
          <a:endParaRPr lang="en-US" sz="2200" kern="1200"/>
        </a:p>
      </dsp:txBody>
      <dsp:txXfrm>
        <a:off x="27644" y="3016029"/>
        <a:ext cx="5047374" cy="510992"/>
      </dsp:txXfrm>
    </dsp:sp>
    <dsp:sp modelId="{BA8D2355-3EBA-4E88-83D4-ACE9C7E1AEC6}">
      <dsp:nvSpPr>
        <dsp:cNvPr id="0" name=""/>
        <dsp:cNvSpPr/>
      </dsp:nvSpPr>
      <dsp:spPr>
        <a:xfrm>
          <a:off x="0" y="3618025"/>
          <a:ext cx="5102662" cy="566280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Specialist keyboards</a:t>
          </a:r>
          <a:endParaRPr lang="en-US" sz="2200" kern="1200"/>
        </a:p>
      </dsp:txBody>
      <dsp:txXfrm>
        <a:off x="27644" y="3645669"/>
        <a:ext cx="5047374" cy="5109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4337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848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333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605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688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5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207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95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07402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624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261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3/26/2026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4709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M0a1pqTsjQ" TargetMode="External"/><Relationship Id="rId2" Type="http://schemas.openxmlformats.org/officeDocument/2006/relationships/hyperlink" Target="https://www.youtube.com/watch?v=3aJ1XPicw4o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youtube.com/watch?v=xYBUY1kZpf8&amp;t=177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BF1DCD9-4684-4B84-AD73-6652C8BAC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872D95-1112-ADA6-B4D3-08E918D3A6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787" r="6" b="16999"/>
          <a:stretch/>
        </p:blipFill>
        <p:spPr>
          <a:xfrm>
            <a:off x="20" y="10"/>
            <a:ext cx="12199237" cy="6857989"/>
          </a:xfrm>
          <a:prstGeom prst="rect">
            <a:avLst/>
          </a:prstGeom>
        </p:spPr>
      </p:pic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BE6A732-8124-4A59-8EC9-BF4A1648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2226538" y="-2233466"/>
            <a:ext cx="6858000" cy="11324929"/>
          </a:xfrm>
          <a:custGeom>
            <a:avLst/>
            <a:gdLst>
              <a:gd name="connsiteX0" fmla="*/ 0 w 6858000"/>
              <a:gd name="connsiteY0" fmla="*/ 9303227 h 11262142"/>
              <a:gd name="connsiteX1" fmla="*/ 0 w 6858000"/>
              <a:gd name="connsiteY1" fmla="*/ 6495555 h 11262142"/>
              <a:gd name="connsiteX2" fmla="*/ 1 w 6858000"/>
              <a:gd name="connsiteY2" fmla="*/ 6495555 h 11262142"/>
              <a:gd name="connsiteX3" fmla="*/ 1 w 6858000"/>
              <a:gd name="connsiteY3" fmla="*/ 0 h 11262142"/>
              <a:gd name="connsiteX4" fmla="*/ 6858000 w 6858000"/>
              <a:gd name="connsiteY4" fmla="*/ 6015407 h 11262142"/>
              <a:gd name="connsiteX5" fmla="*/ 6858000 w 6858000"/>
              <a:gd name="connsiteY5" fmla="*/ 8999698 h 11262142"/>
              <a:gd name="connsiteX6" fmla="*/ 6858000 w 6858000"/>
              <a:gd name="connsiteY6" fmla="*/ 11262142 h 11262142"/>
              <a:gd name="connsiteX7" fmla="*/ 1 w 6858000"/>
              <a:gd name="connsiteY7" fmla="*/ 11262142 h 11262142"/>
              <a:gd name="connsiteX8" fmla="*/ 1 w 6858000"/>
              <a:gd name="connsiteY8" fmla="*/ 9303227 h 112621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11262142">
                <a:moveTo>
                  <a:pt x="0" y="9303227"/>
                </a:moveTo>
                <a:lnTo>
                  <a:pt x="0" y="6495555"/>
                </a:lnTo>
                <a:lnTo>
                  <a:pt x="1" y="6495555"/>
                </a:lnTo>
                <a:lnTo>
                  <a:pt x="1" y="0"/>
                </a:lnTo>
                <a:lnTo>
                  <a:pt x="6858000" y="6015407"/>
                </a:lnTo>
                <a:lnTo>
                  <a:pt x="6858000" y="8999698"/>
                </a:lnTo>
                <a:lnTo>
                  <a:pt x="6858000" y="11262142"/>
                </a:lnTo>
                <a:lnTo>
                  <a:pt x="1" y="11262142"/>
                </a:lnTo>
                <a:lnTo>
                  <a:pt x="1" y="9303227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0890" y="1061686"/>
            <a:ext cx="8266139" cy="3793336"/>
          </a:xfrm>
        </p:spPr>
        <p:txBody>
          <a:bodyPr anchor="t">
            <a:normAutofit/>
          </a:bodyPr>
          <a:lstStyle/>
          <a:p>
            <a:r>
              <a:rPr lang="en-US" sz="6600">
                <a:solidFill>
                  <a:srgbClr val="FFFFFF"/>
                </a:solidFill>
              </a:rPr>
              <a:t>Online Safeguarding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5453796"/>
            <a:ext cx="4264677" cy="732996"/>
          </a:xfrm>
        </p:spPr>
        <p:txBody>
          <a:bodyPr anchor="t"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FDAA6A4-1F42-460B-A500-921EEB4BC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60643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A8DDD-F9DB-74BD-9CCC-12F1732BD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C4D91-16C9-88F0-083C-63D197FAA0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Aim: To consider safeguarding in an online perspective, linking to digital equity.</a:t>
            </a:r>
          </a:p>
          <a:p>
            <a:r>
              <a:rPr lang="en-US" dirty="0"/>
              <a:t>Recap safeguarding principles from Lecture 3. </a:t>
            </a:r>
          </a:p>
          <a:p>
            <a:r>
              <a:rPr lang="en-US" dirty="0"/>
              <a:t>Discuss methods of safeguarding children and young people online. </a:t>
            </a:r>
          </a:p>
          <a:p>
            <a:r>
              <a:rPr lang="en-US" dirty="0"/>
              <a:t>Discuss barriers to safeguarding issues being reported.</a:t>
            </a:r>
          </a:p>
          <a:p>
            <a:r>
              <a:rPr lang="en-US" dirty="0"/>
              <a:t>Describe reporting processes for safeguarding. </a:t>
            </a:r>
          </a:p>
          <a:p>
            <a:r>
              <a:rPr lang="en-US" dirty="0"/>
              <a:t>Discuss the links between trauma and digital equity/inequity.</a:t>
            </a:r>
          </a:p>
          <a:p>
            <a:r>
              <a:rPr lang="en-US" dirty="0" err="1"/>
              <a:t>Hypothesise</a:t>
            </a:r>
            <a:r>
              <a:rPr lang="en-US" dirty="0"/>
              <a:t> methods to safeguard children and young people's opportunities digitally.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131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077D9D5D-8D4E-3C67-87E0-B24AF96544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90" r="6480" b="-3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525125-5872-FA4E-D0ED-644C3FB1C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US" dirty="0"/>
              <a:t>Safeguarding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C122B-F425-E708-AD62-206475614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What are the types of abuse?</a:t>
            </a:r>
          </a:p>
          <a:p>
            <a:r>
              <a:rPr lang="en-US" dirty="0"/>
              <a:t>What are the main causes of abuse?</a:t>
            </a:r>
          </a:p>
          <a:p>
            <a:r>
              <a:rPr lang="en-US" dirty="0"/>
              <a:t>How can we safeguard against abuse?</a:t>
            </a:r>
          </a:p>
        </p:txBody>
      </p:sp>
    </p:spTree>
    <p:extLst>
      <p:ext uri="{BB962C8B-B14F-4D97-AF65-F5344CB8AC3E}">
        <p14:creationId xmlns:p14="http://schemas.microsoft.com/office/powerpoint/2010/main" val="220507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2C8A34-0698-5395-3EF2-CD8DBBB72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Online Safeguarding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4B12D0-F0CF-AA1E-5B09-D5A68CCF52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7166529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2250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2D9FA0-A9F8-5EE1-E2D0-4F33B82D7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Methods of Safeguarding Online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FD526F-19D0-128F-C083-4C5A88780E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7240026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3487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8D4AA8-A3FC-2538-1FED-85D987D1F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Methods of Safeguarding Online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1B7115-D86C-4DC3-DF44-32E18B1893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0314170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9772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ECF9A-FF3E-5A1A-46B9-B889FB08A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sz="3700"/>
              <a:t>Promoting Responsible Online Behaviour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0D9642-64A8-E17D-AA90-FE3ECACE11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9085545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9110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DF8DDC-B4F7-6732-2879-1EBB2203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Common Issues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85AF14-9067-710A-8ABA-8B40F1FB41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0055749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8390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7B836F-FBBA-0E47-8CFF-3E578891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Cyberbullying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83FDE3-377E-4A16-81A4-A2F02E9A0D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5101047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7282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6B47D0-E3E9-2E65-5A27-DC131EEE0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Cyberbullying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61DDC0-E9F9-0B61-8E91-C81BAAC2AB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3077792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38624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5890FB-6FF7-973F-6962-17D8A0286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Online Grooming/Exploitation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F51A68-4567-C5AA-5DF4-5F819057EA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0144098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1845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BE5FAE-FD1D-170F-881D-037DDE36E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Exposure to Harmful Content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81EA36-4150-2BAB-487F-7E4174C301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229536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99190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7A6247-5261-1CDC-49DD-E714105DE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Radicalisation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4DE1F6-CFB9-2E94-3A90-4746547595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8288330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16924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36115-4CA6-8219-F79F-31024148E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Extremism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BE77F-ECFA-BAE2-8FE6-D9924000B8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https://www.youtube.com/watch?v=3aJ1XPicw4o</a:t>
            </a:r>
            <a:endParaRPr lang="en-GB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3"/>
              </a:rPr>
              <a:t>https://www.youtube.com/watch?v=EM0a1pqTsjQ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62076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6FA03-09B9-5A06-5984-55125FDDA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Challenges for Groups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F0DB40-F573-FECB-E40F-B80726705D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9063625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17363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9DFB0C-33F3-BE48-B6BB-0E5CF23AE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Digital Safeguarding Policy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30D017-8BA3-A2E4-25CC-B85260A47A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243299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50170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958E0F45-0BCE-7F6F-32D8-AB18B265EB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066" r="4547" b="5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C4D8EA-4645-D6C1-02F1-AEAAB01BE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Barriers to Reporting: Adults, Children and Young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CD29D-1F3C-FE40-F215-6EF0AEFE1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>
                <a:ea typeface="+mj-lt"/>
                <a:cs typeface="+mj-lt"/>
              </a:rPr>
              <a:t>Fear of retribution being left alone or sent into ‘care’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Being shunned by family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Hopelessness about solutions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Fear of the impact on others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Communication difficulties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Inappropriate medication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Poor awareness of rights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Acceptance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Low self-esteem and guilt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Love or care for abuser.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40169802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439DC8-5437-CAED-D5C5-58C21710C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sz="3700"/>
              <a:t>Barriers to Reporting: Friends and Family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71DCA9-327D-6EB5-A876-3513880439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6930529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30742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A92253-CC72-732E-DA31-BCBD3EAFB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Barriers to Reporting: Staff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62B215-60F2-062F-D586-573389AC96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105816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84107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92F59B-638F-3453-48DB-0A769C50F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 sz="3700"/>
              <a:t>Do's and Don'ts of Reporting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37048C-2AFC-5E15-5A48-8BA7412DFB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2701040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83813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631604-8425-EF09-3772-2D93BA007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 dirty="0"/>
              <a:t>Records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A74340-EA19-CD7A-B5F8-203F12FD97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452049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02977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D3D2C-C630-BF6A-3D09-80C146AB1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 dirty="0"/>
              <a:t>Records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A9BC47-F3AE-91F2-C1B7-513E2C7F77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7984718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02346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442A7-0636-620E-79B6-E9F67A326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Rules of Writing Records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139896-95F2-3941-594D-05FA0765B1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2131752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46743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1A3A5-E815-1BCB-B5B6-BFBE37624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US" dirty="0"/>
              <a:t>Whistleblowing</a:t>
            </a:r>
          </a:p>
        </p:txBody>
      </p:sp>
      <p:pic>
        <p:nvPicPr>
          <p:cNvPr id="5" name="Picture 4" descr="Rope tied on old wooden railing">
            <a:extLst>
              <a:ext uri="{FF2B5EF4-FFF2-40B4-BE49-F238E27FC236}">
                <a16:creationId xmlns:a16="http://schemas.microsoft.com/office/drawing/2014/main" id="{AC594460-C703-16D4-E44C-0F01F56A7D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464" r="21164" b="-10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3BA7B-BC09-4E00-BCD4-D61519F8C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What do you think whistleblowing is?</a:t>
            </a:r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r>
              <a:rPr lang="en-US" dirty="0"/>
              <a:t>Who would you blow the whistle to?</a:t>
            </a:r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6692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F796F8-6D1E-1EBB-6861-943540B37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81100"/>
            <a:ext cx="3894413" cy="251482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Roles and Responsibilities: Safeguarding and Protection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417017-F49B-6D10-D056-7D76A9F482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681759"/>
              </p:ext>
            </p:extLst>
          </p:nvPr>
        </p:nvGraphicFramePr>
        <p:xfrm>
          <a:off x="5650663" y="1023909"/>
          <a:ext cx="5398337" cy="48293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25938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F20867-41B0-484D-9DA7-0FC742D31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712B839-088B-4F97-96A4-6FAA8E3D1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9BAF08-0AD0-4642-9767-4D53853C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527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036517 w 6899617"/>
              <a:gd name="connsiteY1" fmla="*/ 0 h 6858000"/>
              <a:gd name="connsiteX2" fmla="*/ 6899617 w 6899617"/>
              <a:gd name="connsiteY2" fmla="*/ 0 h 6858000"/>
              <a:gd name="connsiteX3" fmla="*/ 6899617 w 6899617"/>
              <a:gd name="connsiteY3" fmla="*/ 1529274 h 6858000"/>
              <a:gd name="connsiteX4" fmla="*/ 6899617 w 6899617"/>
              <a:gd name="connsiteY4" fmla="*/ 6858000 h 6858000"/>
              <a:gd name="connsiteX5" fmla="*/ 2229334 w 6899617"/>
              <a:gd name="connsiteY5" fmla="*/ 6858000 h 6858000"/>
              <a:gd name="connsiteX6" fmla="*/ 25925 w 6899617"/>
              <a:gd name="connsiteY6" fmla="*/ 6858000 h 6858000"/>
              <a:gd name="connsiteX7" fmla="*/ 0 w 6899617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036517" y="0"/>
                </a:lnTo>
                <a:lnTo>
                  <a:pt x="6899617" y="0"/>
                </a:lnTo>
                <a:lnTo>
                  <a:pt x="6899617" y="1529274"/>
                </a:lnTo>
                <a:lnTo>
                  <a:pt x="6899617" y="6858000"/>
                </a:lnTo>
                <a:lnTo>
                  <a:pt x="2229334" y="6858000"/>
                </a:lnTo>
                <a:lnTo>
                  <a:pt x="2592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632CA0-6741-3996-15CD-20E2799D8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872937"/>
            <a:ext cx="5946290" cy="1360898"/>
          </a:xfrm>
        </p:spPr>
        <p:txBody>
          <a:bodyPr>
            <a:normAutofit/>
          </a:bodyPr>
          <a:lstStyle/>
          <a:p>
            <a:r>
              <a:rPr lang="en-US"/>
              <a:t>Trauma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14A07-29AF-DE4F-1C13-E6184664C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29867" cy="384017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j-lt"/>
                <a:cs typeface="+mj-lt"/>
                <a:hlinkClick r:id="rId2"/>
              </a:rPr>
              <a:t>https://www.youtube.com/watch?v=xYBUY1kZpf8&amp;t=177s</a:t>
            </a:r>
            <a:endParaRPr lang="en-US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endParaRPr lang="en-US"/>
          </a:p>
          <a:p>
            <a:pPr>
              <a:buClr>
                <a:srgbClr val="8AD0D6"/>
              </a:buClr>
            </a:pPr>
            <a:endParaRPr lang="en-US"/>
          </a:p>
        </p:txBody>
      </p:sp>
      <p:pic>
        <p:nvPicPr>
          <p:cNvPr id="4" name="Graphic 4" descr="Video camera with solid fill">
            <a:extLst>
              <a:ext uri="{FF2B5EF4-FFF2-40B4-BE49-F238E27FC236}">
                <a16:creationId xmlns:a16="http://schemas.microsoft.com/office/drawing/2014/main" id="{AE0FD82B-2CA1-CD06-D068-940E3498E8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31045" y="3223611"/>
            <a:ext cx="2817487" cy="2817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8352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F20867-41B0-484D-9DA7-0FC742D31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712B839-088B-4F97-96A4-6FAA8E3D1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89BAF08-0AD0-4642-9767-4D53853C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527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036517 w 6899617"/>
              <a:gd name="connsiteY1" fmla="*/ 0 h 6858000"/>
              <a:gd name="connsiteX2" fmla="*/ 6899617 w 6899617"/>
              <a:gd name="connsiteY2" fmla="*/ 0 h 6858000"/>
              <a:gd name="connsiteX3" fmla="*/ 6899617 w 6899617"/>
              <a:gd name="connsiteY3" fmla="*/ 1529274 h 6858000"/>
              <a:gd name="connsiteX4" fmla="*/ 6899617 w 6899617"/>
              <a:gd name="connsiteY4" fmla="*/ 6858000 h 6858000"/>
              <a:gd name="connsiteX5" fmla="*/ 2229334 w 6899617"/>
              <a:gd name="connsiteY5" fmla="*/ 6858000 h 6858000"/>
              <a:gd name="connsiteX6" fmla="*/ 25925 w 6899617"/>
              <a:gd name="connsiteY6" fmla="*/ 6858000 h 6858000"/>
              <a:gd name="connsiteX7" fmla="*/ 0 w 6899617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036517" y="0"/>
                </a:lnTo>
                <a:lnTo>
                  <a:pt x="6899617" y="0"/>
                </a:lnTo>
                <a:lnTo>
                  <a:pt x="6899617" y="1529274"/>
                </a:lnTo>
                <a:lnTo>
                  <a:pt x="6899617" y="6858000"/>
                </a:lnTo>
                <a:lnTo>
                  <a:pt x="2229334" y="6858000"/>
                </a:lnTo>
                <a:lnTo>
                  <a:pt x="2592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41B07A-AABC-F7F9-132C-1661662CB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872937"/>
            <a:ext cx="5946290" cy="1360898"/>
          </a:xfrm>
        </p:spPr>
        <p:txBody>
          <a:bodyPr>
            <a:normAutofit/>
          </a:bodyPr>
          <a:lstStyle/>
          <a:p>
            <a:r>
              <a:rPr lang="en-US" dirty="0"/>
              <a:t>Trauma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9F3A3-BDCD-CC8E-FAF9-F1D27D7AB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29867" cy="384017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Trauma responses.</a:t>
            </a:r>
          </a:p>
          <a:p>
            <a:pPr>
              <a:buClr>
                <a:srgbClr val="8AD0D6"/>
              </a:buClr>
            </a:pPr>
            <a:r>
              <a:rPr lang="en-US" dirty="0"/>
              <a:t>Intra-generational trauma</a:t>
            </a:r>
          </a:p>
          <a:p>
            <a:pPr>
              <a:buClr>
                <a:srgbClr val="8AD0D6"/>
              </a:buClr>
            </a:pPr>
            <a:r>
              <a:rPr lang="en-US" dirty="0"/>
              <a:t>Resilience</a:t>
            </a:r>
          </a:p>
          <a:p>
            <a:pPr>
              <a:buClr>
                <a:srgbClr val="8AD0D6"/>
              </a:buClr>
            </a:pPr>
            <a:r>
              <a:rPr lang="en-US" dirty="0"/>
              <a:t>Vicarious trauma</a:t>
            </a:r>
          </a:p>
        </p:txBody>
      </p:sp>
      <p:pic>
        <p:nvPicPr>
          <p:cNvPr id="5" name="Picture 4" descr="Mainan merah orang di depan dua baris gambar putih">
            <a:extLst>
              <a:ext uri="{FF2B5EF4-FFF2-40B4-BE49-F238E27FC236}">
                <a16:creationId xmlns:a16="http://schemas.microsoft.com/office/drawing/2014/main" id="{A9A1FF68-14D9-541A-5539-97DC3DA681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78" r="24359" b="5"/>
          <a:stretch/>
        </p:blipFill>
        <p:spPr>
          <a:xfrm>
            <a:off x="8990383" y="3050176"/>
            <a:ext cx="2298811" cy="3164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7223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651B3-8235-BAA7-2917-8EFEEA224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Trauma: Six Key Principles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C239F7-D1EE-DAEB-0C2F-0B911E601C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740018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34118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1D4F39-44C7-1C0D-282B-C7C00F847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Trauma and Digital Equity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0E954E-6BA7-1179-9D99-2180DD3A2E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5614641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51831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5B79A0-69AD-4CBD-897F-32C7A2BA2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D7548-AB8B-1CD8-CD91-4B99BC903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7929" y="1181101"/>
            <a:ext cx="7236143" cy="26109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cap="all" spc="300"/>
              <a:t>Safeguarding Digital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39B83-187E-8F32-9F8A-DF58090D5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2054" y="4901055"/>
            <a:ext cx="5899356" cy="127114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800"/>
              <a:t>How can the very principle of digital equity be safeguarded?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4270B3E-3C96-4381-9F21-EC83F1E1A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71DF4C0-7A22-4E59-9E9C-BD2E24536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6708" y="4316888"/>
            <a:ext cx="195858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C2F33EB-E7CB-4EE9-BBBF-D632F5C0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6670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A80DCB-DDA8-C228-9C36-AE04159E2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Safeguarding Digital Equity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5BDD7D-6050-E861-9F39-D08AC439D3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262974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52468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46F9BC-CDD8-8CB9-4692-E1719CAF1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GB" dirty="0"/>
              <a:t>Digital Infrastructure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6FC63-784B-5B2C-9717-D807B5499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69468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Extension of fibre broadband coverage</a:t>
            </a:r>
          </a:p>
          <a:p>
            <a:r>
              <a:rPr lang="en-GB"/>
              <a:t>Superfast connectivity in Wales is over 97%</a:t>
            </a:r>
          </a:p>
          <a:p>
            <a:r>
              <a:rPr lang="en-GB" dirty="0"/>
              <a:t>However, telecommunications are not devolved</a:t>
            </a:r>
          </a:p>
          <a:p>
            <a:r>
              <a:rPr lang="en-GB" dirty="0"/>
              <a:t>This being said, the Welsh Government has a Mobile Action Plan.</a:t>
            </a:r>
          </a:p>
          <a:p>
            <a:endParaRPr lang="en-GB" dirty="0"/>
          </a:p>
        </p:txBody>
      </p:sp>
      <p:pic>
        <p:nvPicPr>
          <p:cNvPr id="5" name="Picture 4" descr="Smoke from a factory">
            <a:extLst>
              <a:ext uri="{FF2B5EF4-FFF2-40B4-BE49-F238E27FC236}">
                <a16:creationId xmlns:a16="http://schemas.microsoft.com/office/drawing/2014/main" id="{8F3045D1-92D3-5C91-FC5F-62203A68B01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3885" r="18940" b="-3"/>
          <a:stretch/>
        </p:blipFill>
        <p:spPr>
          <a:xfrm>
            <a:off x="5280193" y="10"/>
            <a:ext cx="6911808" cy="6857990"/>
          </a:xfrm>
          <a:custGeom>
            <a:avLst/>
            <a:gdLst/>
            <a:ahLst/>
            <a:cxnLst/>
            <a:rect l="l" t="t" r="r" b="b"/>
            <a:pathLst>
              <a:path w="6911808" h="6858000">
                <a:moveTo>
                  <a:pt x="6001291" y="0"/>
                </a:moveTo>
                <a:lnTo>
                  <a:pt x="6010593" y="0"/>
                </a:lnTo>
                <a:lnTo>
                  <a:pt x="6911808" y="0"/>
                </a:lnTo>
                <a:lnTo>
                  <a:pt x="6911808" y="6858000"/>
                </a:lnTo>
                <a:lnTo>
                  <a:pt x="6094479" y="6858000"/>
                </a:lnTo>
                <a:lnTo>
                  <a:pt x="6001291" y="6858000"/>
                </a:lnTo>
                <a:lnTo>
                  <a:pt x="2229335" y="6858000"/>
                </a:lnTo>
                <a:lnTo>
                  <a:pt x="1633138" y="6858000"/>
                </a:lnTo>
                <a:lnTo>
                  <a:pt x="0" y="6858000"/>
                </a:lnTo>
                <a:lnTo>
                  <a:pt x="6001291" y="1061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515754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197C4-6CC9-3752-205C-73716FC15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Training for Parents and Caregivers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CD2923-E55E-964E-82E6-410053D959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2849010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01326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743C34-EBAE-7326-9E8F-D06E8EF87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GB" dirty="0"/>
              <a:t>Parental Controls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186FB7-111C-0000-B858-061D9E5B1A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434864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41955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587B16-19DE-2A63-123D-B797052B7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GB" dirty="0"/>
              <a:t>Assistive Technologies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201845-3D08-6CD7-9110-067E1804B3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326416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6129857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AnalogousFromRegularSeedLeftStep">
      <a:dk1>
        <a:srgbClr val="000000"/>
      </a:dk1>
      <a:lt1>
        <a:srgbClr val="FFFFFF"/>
      </a:lt1>
      <a:dk2>
        <a:srgbClr val="2B223E"/>
      </a:dk2>
      <a:lt2>
        <a:srgbClr val="E2E5E8"/>
      </a:lt2>
      <a:accent1>
        <a:srgbClr val="C3804D"/>
      </a:accent1>
      <a:accent2>
        <a:srgbClr val="B13D3B"/>
      </a:accent2>
      <a:accent3>
        <a:srgbClr val="C34D7C"/>
      </a:accent3>
      <a:accent4>
        <a:srgbClr val="B13B9B"/>
      </a:accent4>
      <a:accent5>
        <a:srgbClr val="A84DC3"/>
      </a:accent5>
      <a:accent6>
        <a:srgbClr val="653BB1"/>
      </a:accent6>
      <a:hlink>
        <a:srgbClr val="3F87BF"/>
      </a:hlink>
      <a:folHlink>
        <a:srgbClr val="7F7F7F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1128</Words>
  <Application>Microsoft Office PowerPoint</Application>
  <PresentationFormat>Widescreen</PresentationFormat>
  <Paragraphs>228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8" baseType="lpstr">
      <vt:lpstr>Arial</vt:lpstr>
      <vt:lpstr>Walbaum Display</vt:lpstr>
      <vt:lpstr>RegattaVTI</vt:lpstr>
      <vt:lpstr>Online Safeguarding</vt:lpstr>
      <vt:lpstr>Aims and Objectives</vt:lpstr>
      <vt:lpstr>Safeguarding Recap</vt:lpstr>
      <vt:lpstr>Online Safeguarding</vt:lpstr>
      <vt:lpstr>Methods of Safeguarding Online</vt:lpstr>
      <vt:lpstr>Methods of Safeguarding Online</vt:lpstr>
      <vt:lpstr>Promoting Responsible Online Behaviour</vt:lpstr>
      <vt:lpstr>Common Issues</vt:lpstr>
      <vt:lpstr>Cyberbullying</vt:lpstr>
      <vt:lpstr>Cyberbullying</vt:lpstr>
      <vt:lpstr>Online Grooming/Exploitation</vt:lpstr>
      <vt:lpstr>Exposure to Harmful Content</vt:lpstr>
      <vt:lpstr>Radicalisation</vt:lpstr>
      <vt:lpstr>Extremism</vt:lpstr>
      <vt:lpstr>Challenges for Groups</vt:lpstr>
      <vt:lpstr>Digital Safeguarding Policy</vt:lpstr>
      <vt:lpstr>Barriers to Reporting: Adults, Children and Young People</vt:lpstr>
      <vt:lpstr>Barriers to Reporting: Friends and Family</vt:lpstr>
      <vt:lpstr>Barriers to Reporting: Staff</vt:lpstr>
      <vt:lpstr>Do's and Don'ts of Reporting</vt:lpstr>
      <vt:lpstr>Records</vt:lpstr>
      <vt:lpstr>Records</vt:lpstr>
      <vt:lpstr>Rules of Writing Records</vt:lpstr>
      <vt:lpstr>Whistleblowing</vt:lpstr>
      <vt:lpstr>Roles and Responsibilities: Safeguarding and Protection</vt:lpstr>
      <vt:lpstr>Trauma </vt:lpstr>
      <vt:lpstr>Trauma</vt:lpstr>
      <vt:lpstr>Trauma: Six Key Principles</vt:lpstr>
      <vt:lpstr>Trauma and Digital Equity</vt:lpstr>
      <vt:lpstr>Safeguarding Digital Equity</vt:lpstr>
      <vt:lpstr>Safeguarding Digital Equity</vt:lpstr>
      <vt:lpstr>Digital Infrastructure</vt:lpstr>
      <vt:lpstr>Training for Parents and Caregivers</vt:lpstr>
      <vt:lpstr>Parental Controls</vt:lpstr>
      <vt:lpstr>Assistive Technologies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 Howells-Johnson</dc:creator>
  <cp:lastModifiedBy>Jan Howells-Johnson</cp:lastModifiedBy>
  <cp:revision>221</cp:revision>
  <dcterms:created xsi:type="dcterms:W3CDTF">2025-01-08T12:31:04Z</dcterms:created>
  <dcterms:modified xsi:type="dcterms:W3CDTF">2026-03-26T12:30:54Z</dcterms:modified>
</cp:coreProperties>
</file>