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 id="2147483699" r:id="rId2"/>
    <p:sldMasterId id="2147483648" r:id="rId3"/>
    <p:sldMasterId id="2147483723" r:id="rId4"/>
    <p:sldMasterId id="2147483667" r:id="rId5"/>
  </p:sldMasterIdLst>
  <p:notesMasterIdLst>
    <p:notesMasterId r:id="rId34"/>
  </p:notesMasterIdLst>
  <p:sldIdLst>
    <p:sldId id="256" r:id="rId6"/>
    <p:sldId id="282" r:id="rId7"/>
    <p:sldId id="283" r:id="rId8"/>
    <p:sldId id="269" r:id="rId9"/>
    <p:sldId id="298" r:id="rId10"/>
    <p:sldId id="271" r:id="rId11"/>
    <p:sldId id="281" r:id="rId12"/>
    <p:sldId id="274" r:id="rId13"/>
    <p:sldId id="289" r:id="rId14"/>
    <p:sldId id="264" r:id="rId15"/>
    <p:sldId id="275" r:id="rId16"/>
    <p:sldId id="300" r:id="rId17"/>
    <p:sldId id="277" r:id="rId18"/>
    <p:sldId id="279" r:id="rId19"/>
    <p:sldId id="296" r:id="rId20"/>
    <p:sldId id="302" r:id="rId21"/>
    <p:sldId id="303" r:id="rId22"/>
    <p:sldId id="304" r:id="rId23"/>
    <p:sldId id="299" r:id="rId24"/>
    <p:sldId id="294" r:id="rId25"/>
    <p:sldId id="291" r:id="rId26"/>
    <p:sldId id="286" r:id="rId27"/>
    <p:sldId id="273" r:id="rId28"/>
    <p:sldId id="290" r:id="rId29"/>
    <p:sldId id="266" r:id="rId30"/>
    <p:sldId id="288" r:id="rId31"/>
    <p:sldId id="268" r:id="rId32"/>
    <p:sldId id="276"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7858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C4C50B-0BCC-6E44-9051-58ED2F479D28}" v="372" dt="2021-09-14T14:31:41.188"/>
    <p1510:client id="{CB5E5133-ADEE-6EC0-E59E-DE5FB1C9A3DA}" v="1266" dt="2021-09-14T14:39:02.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33"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87A5AF47-2CA0-7D66-40C2-30F47B5E2D30}"/>
    <pc:docChg chg="delSld modSld sldOrd">
      <pc:chgData name="Lisa Ellis" userId="S::l.ellis@uwtsd.ac.uk::1e3b8b31-18a3-40b3-8e12-8230c5071370" providerId="AD" clId="Web-{87A5AF47-2CA0-7D66-40C2-30F47B5E2D30}" dt="2021-08-24T14:34:27.963" v="234"/>
      <pc:docMkLst>
        <pc:docMk/>
      </pc:docMkLst>
      <pc:sldChg chg="del ord">
        <pc:chgData name="Lisa Ellis" userId="S::l.ellis@uwtsd.ac.uk::1e3b8b31-18a3-40b3-8e12-8230c5071370" providerId="AD" clId="Web-{87A5AF47-2CA0-7D66-40C2-30F47B5E2D30}" dt="2021-08-24T13:46:54.156" v="3"/>
        <pc:sldMkLst>
          <pc:docMk/>
          <pc:sldMk cId="2583024122" sldId="261"/>
        </pc:sldMkLst>
      </pc:sldChg>
      <pc:sldChg chg="ord">
        <pc:chgData name="Lisa Ellis" userId="S::l.ellis@uwtsd.ac.uk::1e3b8b31-18a3-40b3-8e12-8230c5071370" providerId="AD" clId="Web-{87A5AF47-2CA0-7D66-40C2-30F47B5E2D30}" dt="2021-08-24T13:46:43.171" v="0"/>
        <pc:sldMkLst>
          <pc:docMk/>
          <pc:sldMk cId="676696030" sldId="269"/>
        </pc:sldMkLst>
      </pc:sldChg>
      <pc:sldChg chg="modSp modNotes">
        <pc:chgData name="Lisa Ellis" userId="S::l.ellis@uwtsd.ac.uk::1e3b8b31-18a3-40b3-8e12-8230c5071370" providerId="AD" clId="Web-{87A5AF47-2CA0-7D66-40C2-30F47B5E2D30}" dt="2021-08-24T14:01:37.569" v="108"/>
        <pc:sldMkLst>
          <pc:docMk/>
          <pc:sldMk cId="1624968371" sldId="274"/>
        </pc:sldMkLst>
        <pc:spChg chg="mod">
          <ac:chgData name="Lisa Ellis" userId="S::l.ellis@uwtsd.ac.uk::1e3b8b31-18a3-40b3-8e12-8230c5071370" providerId="AD" clId="Web-{87A5AF47-2CA0-7D66-40C2-30F47B5E2D30}" dt="2021-08-24T13:59:15.112" v="62" actId="20577"/>
          <ac:spMkLst>
            <pc:docMk/>
            <pc:sldMk cId="1624968371" sldId="274"/>
            <ac:spMk id="3" creationId="{7960B8A6-D36A-4400-BF03-E9D39ECBD8F5}"/>
          </ac:spMkLst>
        </pc:spChg>
      </pc:sldChg>
      <pc:sldChg chg="del">
        <pc:chgData name="Lisa Ellis" userId="S::l.ellis@uwtsd.ac.uk::1e3b8b31-18a3-40b3-8e12-8230c5071370" providerId="AD" clId="Web-{87A5AF47-2CA0-7D66-40C2-30F47B5E2D30}" dt="2021-08-24T13:46:50.577" v="2"/>
        <pc:sldMkLst>
          <pc:docMk/>
          <pc:sldMk cId="1120956896" sldId="278"/>
        </pc:sldMkLst>
      </pc:sldChg>
      <pc:sldChg chg="addSp modSp modNotes">
        <pc:chgData name="Lisa Ellis" userId="S::l.ellis@uwtsd.ac.uk::1e3b8b31-18a3-40b3-8e12-8230c5071370" providerId="AD" clId="Web-{87A5AF47-2CA0-7D66-40C2-30F47B5E2D30}" dt="2021-08-24T14:34:27.963" v="234"/>
        <pc:sldMkLst>
          <pc:docMk/>
          <pc:sldMk cId="1025969538" sldId="283"/>
        </pc:sldMkLst>
        <pc:spChg chg="mod">
          <ac:chgData name="Lisa Ellis" userId="S::l.ellis@uwtsd.ac.uk::1e3b8b31-18a3-40b3-8e12-8230c5071370" providerId="AD" clId="Web-{87A5AF47-2CA0-7D66-40C2-30F47B5E2D30}" dt="2021-08-24T14:33:14.477" v="213" actId="20577"/>
          <ac:spMkLst>
            <pc:docMk/>
            <pc:sldMk cId="1025969538" sldId="283"/>
            <ac:spMk id="6" creationId="{F84D9CBB-C051-4CCE-A75C-F633CBF7A15C}"/>
          </ac:spMkLst>
        </pc:spChg>
        <pc:picChg chg="add mod">
          <ac:chgData name="Lisa Ellis" userId="S::l.ellis@uwtsd.ac.uk::1e3b8b31-18a3-40b3-8e12-8230c5071370" providerId="AD" clId="Web-{87A5AF47-2CA0-7D66-40C2-30F47B5E2D30}" dt="2021-08-24T14:34:04.197" v="219"/>
          <ac:picMkLst>
            <pc:docMk/>
            <pc:sldMk cId="1025969538" sldId="283"/>
            <ac:picMk id="2" creationId="{C31A3E4D-5728-42C6-A8EA-0696424E93DC}"/>
          </ac:picMkLst>
        </pc:picChg>
      </pc:sldChg>
      <pc:sldChg chg="modNotes">
        <pc:chgData name="Lisa Ellis" userId="S::l.ellis@uwtsd.ac.uk::1e3b8b31-18a3-40b3-8e12-8230c5071370" providerId="AD" clId="Web-{87A5AF47-2CA0-7D66-40C2-30F47B5E2D30}" dt="2021-08-24T13:49:04.722" v="56"/>
        <pc:sldMkLst>
          <pc:docMk/>
          <pc:sldMk cId="567498233" sldId="286"/>
        </pc:sldMkLst>
      </pc:sldChg>
      <pc:sldChg chg="modNotes">
        <pc:chgData name="Lisa Ellis" userId="S::l.ellis@uwtsd.ac.uk::1e3b8b31-18a3-40b3-8e12-8230c5071370" providerId="AD" clId="Web-{87A5AF47-2CA0-7D66-40C2-30F47B5E2D30}" dt="2021-08-24T14:14:50.371" v="132"/>
        <pc:sldMkLst>
          <pc:docMk/>
          <pc:sldMk cId="3404805211" sldId="289"/>
        </pc:sldMkLst>
      </pc:sldChg>
    </pc:docChg>
  </pc:docChgLst>
  <pc:docChgLst>
    <pc:chgData name="Lisa Ellis" userId="1e3b8b31-18a3-40b3-8e12-8230c5071370" providerId="ADAL" clId="{ABC4C50B-0BCC-6E44-9051-58ED2F479D28}"/>
    <pc:docChg chg="modSld sldOrd">
      <pc:chgData name="Lisa Ellis" userId="1e3b8b31-18a3-40b3-8e12-8230c5071370" providerId="ADAL" clId="{ABC4C50B-0BCC-6E44-9051-58ED2F479D28}" dt="2021-09-14T14:31:41.191" v="371" actId="20577"/>
      <pc:docMkLst>
        <pc:docMk/>
      </pc:docMkLst>
      <pc:sldChg chg="modNotesTx">
        <pc:chgData name="Lisa Ellis" userId="1e3b8b31-18a3-40b3-8e12-8230c5071370" providerId="ADAL" clId="{ABC4C50B-0BCC-6E44-9051-58ED2F479D28}" dt="2021-09-14T14:29:07.208" v="280" actId="20577"/>
        <pc:sldMkLst>
          <pc:docMk/>
          <pc:sldMk cId="1589726534" sldId="264"/>
        </pc:sldMkLst>
      </pc:sldChg>
      <pc:sldChg chg="modNotesTx">
        <pc:chgData name="Lisa Ellis" userId="1e3b8b31-18a3-40b3-8e12-8230c5071370" providerId="ADAL" clId="{ABC4C50B-0BCC-6E44-9051-58ED2F479D28}" dt="2021-09-14T14:22:00.192" v="97" actId="20577"/>
        <pc:sldMkLst>
          <pc:docMk/>
          <pc:sldMk cId="1624968371" sldId="274"/>
        </pc:sldMkLst>
      </pc:sldChg>
      <pc:sldChg chg="modNotesTx">
        <pc:chgData name="Lisa Ellis" userId="1e3b8b31-18a3-40b3-8e12-8230c5071370" providerId="ADAL" clId="{ABC4C50B-0BCC-6E44-9051-58ED2F479D28}" dt="2021-09-14T14:30:08.179" v="309" actId="20577"/>
        <pc:sldMkLst>
          <pc:docMk/>
          <pc:sldMk cId="3046519355" sldId="275"/>
        </pc:sldMkLst>
      </pc:sldChg>
      <pc:sldChg chg="modNotesTx">
        <pc:chgData name="Lisa Ellis" userId="1e3b8b31-18a3-40b3-8e12-8230c5071370" providerId="ADAL" clId="{ABC4C50B-0BCC-6E44-9051-58ED2F479D28}" dt="2021-09-14T14:31:41.191" v="371" actId="20577"/>
        <pc:sldMkLst>
          <pc:docMk/>
          <pc:sldMk cId="2261716594" sldId="277"/>
        </pc:sldMkLst>
      </pc:sldChg>
      <pc:sldChg chg="modNotesTx">
        <pc:chgData name="Lisa Ellis" userId="1e3b8b31-18a3-40b3-8e12-8230c5071370" providerId="ADAL" clId="{ABC4C50B-0BCC-6E44-9051-58ED2F479D28}" dt="2021-09-14T14:16:41.781" v="75" actId="20577"/>
        <pc:sldMkLst>
          <pc:docMk/>
          <pc:sldMk cId="2374519791" sldId="281"/>
        </pc:sldMkLst>
      </pc:sldChg>
      <pc:sldChg chg="ord modNotesTx">
        <pc:chgData name="Lisa Ellis" userId="1e3b8b31-18a3-40b3-8e12-8230c5071370" providerId="ADAL" clId="{ABC4C50B-0BCC-6E44-9051-58ED2F479D28}" dt="2021-09-14T14:27:04.213" v="206" actId="21"/>
        <pc:sldMkLst>
          <pc:docMk/>
          <pc:sldMk cId="3404805211" sldId="289"/>
        </pc:sldMkLst>
      </pc:sldChg>
      <pc:sldChg chg="modNotesTx">
        <pc:chgData name="Lisa Ellis" userId="1e3b8b31-18a3-40b3-8e12-8230c5071370" providerId="ADAL" clId="{ABC4C50B-0BCC-6E44-9051-58ED2F479D28}" dt="2021-09-14T14:31:06.601" v="361" actId="20577"/>
        <pc:sldMkLst>
          <pc:docMk/>
          <pc:sldMk cId="1039612962" sldId="300"/>
        </pc:sldMkLst>
      </pc:sldChg>
    </pc:docChg>
  </pc:docChgLst>
  <pc:docChgLst>
    <pc:chgData name="Lisa Ellis" userId="S::l.ellis@uwtsd.ac.uk::1e3b8b31-18a3-40b3-8e12-8230c5071370" providerId="AD" clId="Web-{9A97A5EE-79F4-43EA-7680-A5192B2F98AF}"/>
    <pc:docChg chg="delSld modSld sldOrd">
      <pc:chgData name="Lisa Ellis" userId="S::l.ellis@uwtsd.ac.uk::1e3b8b31-18a3-40b3-8e12-8230c5071370" providerId="AD" clId="Web-{9A97A5EE-79F4-43EA-7680-A5192B2F98AF}" dt="2021-09-02T15:18:16.031" v="347"/>
      <pc:docMkLst>
        <pc:docMk/>
      </pc:docMkLst>
      <pc:sldChg chg="modNotes">
        <pc:chgData name="Lisa Ellis" userId="S::l.ellis@uwtsd.ac.uk::1e3b8b31-18a3-40b3-8e12-8230c5071370" providerId="AD" clId="Web-{9A97A5EE-79F4-43EA-7680-A5192B2F98AF}" dt="2021-09-02T15:04:21.852" v="95"/>
        <pc:sldMkLst>
          <pc:docMk/>
          <pc:sldMk cId="3314552485" sldId="271"/>
        </pc:sldMkLst>
      </pc:sldChg>
      <pc:sldChg chg="modNotes">
        <pc:chgData name="Lisa Ellis" userId="S::l.ellis@uwtsd.ac.uk::1e3b8b31-18a3-40b3-8e12-8230c5071370" providerId="AD" clId="Web-{9A97A5EE-79F4-43EA-7680-A5192B2F98AF}" dt="2021-09-02T15:06:25.501" v="192"/>
        <pc:sldMkLst>
          <pc:docMk/>
          <pc:sldMk cId="1624968371" sldId="274"/>
        </pc:sldMkLst>
      </pc:sldChg>
      <pc:sldChg chg="ord">
        <pc:chgData name="Lisa Ellis" userId="S::l.ellis@uwtsd.ac.uk::1e3b8b31-18a3-40b3-8e12-8230c5071370" providerId="AD" clId="Web-{9A97A5EE-79F4-43EA-7680-A5192B2F98AF}" dt="2021-09-02T15:18:16.031" v="347"/>
        <pc:sldMkLst>
          <pc:docMk/>
          <pc:sldMk cId="1628686682" sldId="276"/>
        </pc:sldMkLst>
      </pc:sldChg>
      <pc:sldChg chg="modSp">
        <pc:chgData name="Lisa Ellis" userId="S::l.ellis@uwtsd.ac.uk::1e3b8b31-18a3-40b3-8e12-8230c5071370" providerId="AD" clId="Web-{9A97A5EE-79F4-43EA-7680-A5192B2F98AF}" dt="2021-09-02T14:40:51.637" v="9" actId="20577"/>
        <pc:sldMkLst>
          <pc:docMk/>
          <pc:sldMk cId="2261716594" sldId="277"/>
        </pc:sldMkLst>
        <pc:spChg chg="mod">
          <ac:chgData name="Lisa Ellis" userId="S::l.ellis@uwtsd.ac.uk::1e3b8b31-18a3-40b3-8e12-8230c5071370" providerId="AD" clId="Web-{9A97A5EE-79F4-43EA-7680-A5192B2F98AF}" dt="2021-09-02T14:40:51.637" v="9" actId="20577"/>
          <ac:spMkLst>
            <pc:docMk/>
            <pc:sldMk cId="2261716594" sldId="277"/>
            <ac:spMk id="3" creationId="{3839B2E8-48EB-4ADD-9CB8-7D50384A6C70}"/>
          </ac:spMkLst>
        </pc:spChg>
      </pc:sldChg>
      <pc:sldChg chg="delSp modSp modNotes">
        <pc:chgData name="Lisa Ellis" userId="S::l.ellis@uwtsd.ac.uk::1e3b8b31-18a3-40b3-8e12-8230c5071370" providerId="AD" clId="Web-{9A97A5EE-79F4-43EA-7680-A5192B2F98AF}" dt="2021-09-02T15:17:03.620" v="345" actId="20577"/>
        <pc:sldMkLst>
          <pc:docMk/>
          <pc:sldMk cId="2436923808" sldId="279"/>
        </pc:sldMkLst>
        <pc:spChg chg="mod">
          <ac:chgData name="Lisa Ellis" userId="S::l.ellis@uwtsd.ac.uk::1e3b8b31-18a3-40b3-8e12-8230c5071370" providerId="AD" clId="Web-{9A97A5EE-79F4-43EA-7680-A5192B2F98AF}" dt="2021-09-02T15:15:20.785" v="300" actId="20577"/>
          <ac:spMkLst>
            <pc:docMk/>
            <pc:sldMk cId="2436923808" sldId="279"/>
            <ac:spMk id="3" creationId="{F302C818-8E7F-47DB-9908-134F01B7FE1B}"/>
          </ac:spMkLst>
        </pc:spChg>
        <pc:spChg chg="del">
          <ac:chgData name="Lisa Ellis" userId="S::l.ellis@uwtsd.ac.uk::1e3b8b31-18a3-40b3-8e12-8230c5071370" providerId="AD" clId="Web-{9A97A5EE-79F4-43EA-7680-A5192B2F98AF}" dt="2021-09-02T15:14:52.080" v="297"/>
          <ac:spMkLst>
            <pc:docMk/>
            <pc:sldMk cId="2436923808" sldId="279"/>
            <ac:spMk id="4" creationId="{C66577F1-2950-48DD-BEFB-2FDD9DA3CEA5}"/>
          </ac:spMkLst>
        </pc:spChg>
        <pc:spChg chg="mod">
          <ac:chgData name="Lisa Ellis" userId="S::l.ellis@uwtsd.ac.uk::1e3b8b31-18a3-40b3-8e12-8230c5071370" providerId="AD" clId="Web-{9A97A5EE-79F4-43EA-7680-A5192B2F98AF}" dt="2021-09-02T15:17:03.620" v="345" actId="20577"/>
          <ac:spMkLst>
            <pc:docMk/>
            <pc:sldMk cId="2436923808" sldId="279"/>
            <ac:spMk id="5" creationId="{6BBA26C0-CAE7-4889-999B-1CBA42587303}"/>
          </ac:spMkLst>
        </pc:spChg>
      </pc:sldChg>
      <pc:sldChg chg="ord">
        <pc:chgData name="Lisa Ellis" userId="S::l.ellis@uwtsd.ac.uk::1e3b8b31-18a3-40b3-8e12-8230c5071370" providerId="AD" clId="Web-{9A97A5EE-79F4-43EA-7680-A5192B2F98AF}" dt="2021-09-02T15:07:31.614" v="193"/>
        <pc:sldMkLst>
          <pc:docMk/>
          <pc:sldMk cId="3404805211" sldId="289"/>
        </pc:sldMkLst>
      </pc:sldChg>
      <pc:sldChg chg="modSp del">
        <pc:chgData name="Lisa Ellis" userId="S::l.ellis@uwtsd.ac.uk::1e3b8b31-18a3-40b3-8e12-8230c5071370" providerId="AD" clId="Web-{9A97A5EE-79F4-43EA-7680-A5192B2F98AF}" dt="2021-09-02T15:14:07.796" v="291"/>
        <pc:sldMkLst>
          <pc:docMk/>
          <pc:sldMk cId="2731178878" sldId="292"/>
        </pc:sldMkLst>
        <pc:picChg chg="mod">
          <ac:chgData name="Lisa Ellis" userId="S::l.ellis@uwtsd.ac.uk::1e3b8b31-18a3-40b3-8e12-8230c5071370" providerId="AD" clId="Web-{9A97A5EE-79F4-43EA-7680-A5192B2F98AF}" dt="2021-09-02T15:14:01.311" v="290" actId="1076"/>
          <ac:picMkLst>
            <pc:docMk/>
            <pc:sldMk cId="2731178878" sldId="292"/>
            <ac:picMk id="3" creationId="{DB9BFA24-5760-4C52-9516-36AA4F4902E5}"/>
          </ac:picMkLst>
        </pc:picChg>
      </pc:sldChg>
      <pc:sldChg chg="addSp delSp modSp">
        <pc:chgData name="Lisa Ellis" userId="S::l.ellis@uwtsd.ac.uk::1e3b8b31-18a3-40b3-8e12-8230c5071370" providerId="AD" clId="Web-{9A97A5EE-79F4-43EA-7680-A5192B2F98AF}" dt="2021-09-02T15:17:19.168" v="346" actId="20577"/>
        <pc:sldMkLst>
          <pc:docMk/>
          <pc:sldMk cId="4104090378" sldId="296"/>
        </pc:sldMkLst>
        <pc:spChg chg="add mod">
          <ac:chgData name="Lisa Ellis" userId="S::l.ellis@uwtsd.ac.uk::1e3b8b31-18a3-40b3-8e12-8230c5071370" providerId="AD" clId="Web-{9A97A5EE-79F4-43EA-7680-A5192B2F98AF}" dt="2021-09-02T15:17:19.168" v="346" actId="20577"/>
          <ac:spMkLst>
            <pc:docMk/>
            <pc:sldMk cId="4104090378" sldId="296"/>
            <ac:spMk id="5" creationId="{9E0453D8-85AC-41C6-B09B-28738559C967}"/>
          </ac:spMkLst>
        </pc:spChg>
        <pc:spChg chg="add mod">
          <ac:chgData name="Lisa Ellis" userId="S::l.ellis@uwtsd.ac.uk::1e3b8b31-18a3-40b3-8e12-8230c5071370" providerId="AD" clId="Web-{9A97A5EE-79F4-43EA-7680-A5192B2F98AF}" dt="2021-09-02T15:12:31.759" v="279" actId="20577"/>
          <ac:spMkLst>
            <pc:docMk/>
            <pc:sldMk cId="4104090378" sldId="296"/>
            <ac:spMk id="7" creationId="{1947F69E-920B-4AAD-BAF8-98FCB94B8845}"/>
          </ac:spMkLst>
        </pc:spChg>
        <pc:spChg chg="add mod">
          <ac:chgData name="Lisa Ellis" userId="S::l.ellis@uwtsd.ac.uk::1e3b8b31-18a3-40b3-8e12-8230c5071370" providerId="AD" clId="Web-{9A97A5EE-79F4-43EA-7680-A5192B2F98AF}" dt="2021-09-02T15:13:01.260" v="288" actId="20577"/>
          <ac:spMkLst>
            <pc:docMk/>
            <pc:sldMk cId="4104090378" sldId="296"/>
            <ac:spMk id="9" creationId="{82E2AA19-6462-42AC-9D56-D40E3DDD6FB5}"/>
          </ac:spMkLst>
        </pc:spChg>
        <pc:picChg chg="del mod">
          <ac:chgData name="Lisa Ellis" userId="S::l.ellis@uwtsd.ac.uk::1e3b8b31-18a3-40b3-8e12-8230c5071370" providerId="AD" clId="Web-{9A97A5EE-79F4-43EA-7680-A5192B2F98AF}" dt="2021-09-02T15:11:00.471" v="253"/>
          <ac:picMkLst>
            <pc:docMk/>
            <pc:sldMk cId="4104090378" sldId="296"/>
            <ac:picMk id="3" creationId="{DE3947DB-C584-463F-85FA-BA656548E0D7}"/>
          </ac:picMkLst>
        </pc:picChg>
        <pc:picChg chg="mod">
          <ac:chgData name="Lisa Ellis" userId="S::l.ellis@uwtsd.ac.uk::1e3b8b31-18a3-40b3-8e12-8230c5071370" providerId="AD" clId="Web-{9A97A5EE-79F4-43EA-7680-A5192B2F98AF}" dt="2021-09-02T15:13:09.402" v="289" actId="14100"/>
          <ac:picMkLst>
            <pc:docMk/>
            <pc:sldMk cId="4104090378" sldId="296"/>
            <ac:picMk id="4" creationId="{8C797E52-1AD6-4AD1-B931-DB9F44471C3C}"/>
          </ac:picMkLst>
        </pc:picChg>
      </pc:sldChg>
      <pc:sldChg chg="modSp">
        <pc:chgData name="Lisa Ellis" userId="S::l.ellis@uwtsd.ac.uk::1e3b8b31-18a3-40b3-8e12-8230c5071370" providerId="AD" clId="Web-{9A97A5EE-79F4-43EA-7680-A5192B2F98AF}" dt="2021-09-02T14:44:53.433" v="22" actId="20577"/>
        <pc:sldMkLst>
          <pc:docMk/>
          <pc:sldMk cId="1867320662" sldId="297"/>
        </pc:sldMkLst>
        <pc:spChg chg="mod">
          <ac:chgData name="Lisa Ellis" userId="S::l.ellis@uwtsd.ac.uk::1e3b8b31-18a3-40b3-8e12-8230c5071370" providerId="AD" clId="Web-{9A97A5EE-79F4-43EA-7680-A5192B2F98AF}" dt="2021-09-02T14:44:53.433" v="22" actId="20577"/>
          <ac:spMkLst>
            <pc:docMk/>
            <pc:sldMk cId="1867320662" sldId="297"/>
            <ac:spMk id="3" creationId="{04EDC3A7-0E28-47D6-8DBD-3609AA1D2D00}"/>
          </ac:spMkLst>
        </pc:spChg>
      </pc:sldChg>
    </pc:docChg>
  </pc:docChgLst>
  <pc:docChgLst>
    <pc:chgData name="Lisa Ellis" userId="S::l.ellis@uwtsd.ac.uk::1e3b8b31-18a3-40b3-8e12-8230c5071370" providerId="AD" clId="Web-{61B5A5D3-B391-302E-F5BE-EFA76DEB311B}"/>
    <pc:docChg chg="addSld modSld">
      <pc:chgData name="Lisa Ellis" userId="S::l.ellis@uwtsd.ac.uk::1e3b8b31-18a3-40b3-8e12-8230c5071370" providerId="AD" clId="Web-{61B5A5D3-B391-302E-F5BE-EFA76DEB311B}" dt="2021-09-08T15:39:20.395" v="6" actId="20577"/>
      <pc:docMkLst>
        <pc:docMk/>
      </pc:docMkLst>
      <pc:sldChg chg="modSp new">
        <pc:chgData name="Lisa Ellis" userId="S::l.ellis@uwtsd.ac.uk::1e3b8b31-18a3-40b3-8e12-8230c5071370" providerId="AD" clId="Web-{61B5A5D3-B391-302E-F5BE-EFA76DEB311B}" dt="2021-09-08T15:39:20.395" v="6" actId="20577"/>
        <pc:sldMkLst>
          <pc:docMk/>
          <pc:sldMk cId="1368855269" sldId="299"/>
        </pc:sldMkLst>
        <pc:spChg chg="mod">
          <ac:chgData name="Lisa Ellis" userId="S::l.ellis@uwtsd.ac.uk::1e3b8b31-18a3-40b3-8e12-8230c5071370" providerId="AD" clId="Web-{61B5A5D3-B391-302E-F5BE-EFA76DEB311B}" dt="2021-09-08T15:39:20.395" v="6" actId="20577"/>
          <ac:spMkLst>
            <pc:docMk/>
            <pc:sldMk cId="1368855269" sldId="299"/>
            <ac:spMk id="2" creationId="{92F188BB-FF68-4812-822B-14908427B0D7}"/>
          </ac:spMkLst>
        </pc:spChg>
      </pc:sldChg>
    </pc:docChg>
  </pc:docChgLst>
  <pc:docChgLst>
    <pc:chgData name="Lisa Ellis" userId="S::l.ellis@uwtsd.ac.uk::1e3b8b31-18a3-40b3-8e12-8230c5071370" providerId="AD" clId="Web-{A9DFF036-8E03-72F4-B8A4-606D966E480D}"/>
    <pc:docChg chg="addSld delSld modSld sldOrd">
      <pc:chgData name="Lisa Ellis" userId="S::l.ellis@uwtsd.ac.uk::1e3b8b31-18a3-40b3-8e12-8230c5071370" providerId="AD" clId="Web-{A9DFF036-8E03-72F4-B8A4-606D966E480D}" dt="2021-09-03T12:20:19.281" v="226" actId="20577"/>
      <pc:docMkLst>
        <pc:docMk/>
      </pc:docMkLst>
      <pc:sldChg chg="modSp modNotes">
        <pc:chgData name="Lisa Ellis" userId="S::l.ellis@uwtsd.ac.uk::1e3b8b31-18a3-40b3-8e12-8230c5071370" providerId="AD" clId="Web-{A9DFF036-8E03-72F4-B8A4-606D966E480D}" dt="2021-09-03T09:48:50.301" v="74"/>
        <pc:sldMkLst>
          <pc:docMk/>
          <pc:sldMk cId="1589726534" sldId="264"/>
        </pc:sldMkLst>
        <pc:spChg chg="mod">
          <ac:chgData name="Lisa Ellis" userId="S::l.ellis@uwtsd.ac.uk::1e3b8b31-18a3-40b3-8e12-8230c5071370" providerId="AD" clId="Web-{A9DFF036-8E03-72F4-B8A4-606D966E480D}" dt="2021-09-03T09:36:11.985" v="69" actId="14100"/>
          <ac:spMkLst>
            <pc:docMk/>
            <pc:sldMk cId="1589726534" sldId="264"/>
            <ac:spMk id="3" creationId="{F754C7BD-7E6E-44BA-8B0C-4FA2ACA66C8C}"/>
          </ac:spMkLst>
        </pc:spChg>
      </pc:sldChg>
      <pc:sldChg chg="ord">
        <pc:chgData name="Lisa Ellis" userId="S::l.ellis@uwtsd.ac.uk::1e3b8b31-18a3-40b3-8e12-8230c5071370" providerId="AD" clId="Web-{A9DFF036-8E03-72F4-B8A4-606D966E480D}" dt="2021-09-03T09:25:34.078" v="5"/>
        <pc:sldMkLst>
          <pc:docMk/>
          <pc:sldMk cId="1803132559" sldId="268"/>
        </pc:sldMkLst>
      </pc:sldChg>
      <pc:sldChg chg="ord">
        <pc:chgData name="Lisa Ellis" userId="S::l.ellis@uwtsd.ac.uk::1e3b8b31-18a3-40b3-8e12-8230c5071370" providerId="AD" clId="Web-{A9DFF036-8E03-72F4-B8A4-606D966E480D}" dt="2021-09-03T08:09:28.626" v="0"/>
        <pc:sldMkLst>
          <pc:docMk/>
          <pc:sldMk cId="2436923808" sldId="279"/>
        </pc:sldMkLst>
      </pc:sldChg>
      <pc:sldChg chg="modSp">
        <pc:chgData name="Lisa Ellis" userId="S::l.ellis@uwtsd.ac.uk::1e3b8b31-18a3-40b3-8e12-8230c5071370" providerId="AD" clId="Web-{A9DFF036-8E03-72F4-B8A4-606D966E480D}" dt="2021-09-03T09:24:33.545" v="4" actId="20577"/>
        <pc:sldMkLst>
          <pc:docMk/>
          <pc:sldMk cId="3248777849" sldId="290"/>
        </pc:sldMkLst>
        <pc:spChg chg="mod">
          <ac:chgData name="Lisa Ellis" userId="S::l.ellis@uwtsd.ac.uk::1e3b8b31-18a3-40b3-8e12-8230c5071370" providerId="AD" clId="Web-{A9DFF036-8E03-72F4-B8A4-606D966E480D}" dt="2021-09-03T09:24:33.545" v="4" actId="20577"/>
          <ac:spMkLst>
            <pc:docMk/>
            <pc:sldMk cId="3248777849" sldId="290"/>
            <ac:spMk id="2" creationId="{B46F4964-49DA-4E36-A7F0-9CA19B2F6660}"/>
          </ac:spMkLst>
        </pc:spChg>
      </pc:sldChg>
      <pc:sldChg chg="ord">
        <pc:chgData name="Lisa Ellis" userId="S::l.ellis@uwtsd.ac.uk::1e3b8b31-18a3-40b3-8e12-8230c5071370" providerId="AD" clId="Web-{A9DFF036-8E03-72F4-B8A4-606D966E480D}" dt="2021-09-03T08:09:38.579" v="1"/>
        <pc:sldMkLst>
          <pc:docMk/>
          <pc:sldMk cId="4104090378" sldId="296"/>
        </pc:sldMkLst>
      </pc:sldChg>
      <pc:sldChg chg="addSp modSp new mod ord modClrScheme chgLayout">
        <pc:chgData name="Lisa Ellis" userId="S::l.ellis@uwtsd.ac.uk::1e3b8b31-18a3-40b3-8e12-8230c5071370" providerId="AD" clId="Web-{A9DFF036-8E03-72F4-B8A4-606D966E480D}" dt="2021-09-03T12:20:19.281" v="226" actId="20577"/>
        <pc:sldMkLst>
          <pc:docMk/>
          <pc:sldMk cId="1450626971" sldId="298"/>
        </pc:sldMkLst>
        <pc:spChg chg="mod ord">
          <ac:chgData name="Lisa Ellis" userId="S::l.ellis@uwtsd.ac.uk::1e3b8b31-18a3-40b3-8e12-8230c5071370" providerId="AD" clId="Web-{A9DFF036-8E03-72F4-B8A4-606D966E480D}" dt="2021-09-03T12:20:19.281" v="226" actId="20577"/>
          <ac:spMkLst>
            <pc:docMk/>
            <pc:sldMk cId="1450626971" sldId="298"/>
            <ac:spMk id="2" creationId="{D0BAD627-72B4-40C3-996F-5342DDB144C0}"/>
          </ac:spMkLst>
        </pc:spChg>
        <pc:spChg chg="mod ord">
          <ac:chgData name="Lisa Ellis" userId="S::l.ellis@uwtsd.ac.uk::1e3b8b31-18a3-40b3-8e12-8230c5071370" providerId="AD" clId="Web-{A9DFF036-8E03-72F4-B8A4-606D966E480D}" dt="2021-09-03T12:19:55.937" v="213" actId="20577"/>
          <ac:spMkLst>
            <pc:docMk/>
            <pc:sldMk cId="1450626971" sldId="298"/>
            <ac:spMk id="3" creationId="{77EEA1EC-F949-4FF7-A03F-EE12ED78D304}"/>
          </ac:spMkLst>
        </pc:spChg>
        <pc:spChg chg="add mod ord">
          <ac:chgData name="Lisa Ellis" userId="S::l.ellis@uwtsd.ac.uk::1e3b8b31-18a3-40b3-8e12-8230c5071370" providerId="AD" clId="Web-{A9DFF036-8E03-72F4-B8A4-606D966E480D}" dt="2021-09-03T12:18:56.201" v="206" actId="20577"/>
          <ac:spMkLst>
            <pc:docMk/>
            <pc:sldMk cId="1450626971" sldId="298"/>
            <ac:spMk id="4" creationId="{6433F5AF-0932-41B1-92B6-E84EFBF8413F}"/>
          </ac:spMkLst>
        </pc:spChg>
        <pc:spChg chg="add mod ord">
          <ac:chgData name="Lisa Ellis" userId="S::l.ellis@uwtsd.ac.uk::1e3b8b31-18a3-40b3-8e12-8230c5071370" providerId="AD" clId="Web-{A9DFF036-8E03-72F4-B8A4-606D966E480D}" dt="2021-09-03T12:20:03.749" v="215" actId="20577"/>
          <ac:spMkLst>
            <pc:docMk/>
            <pc:sldMk cId="1450626971" sldId="298"/>
            <ac:spMk id="5" creationId="{D362E159-9FB4-4A22-9E4E-DBFC2ACC01DA}"/>
          </ac:spMkLst>
        </pc:spChg>
        <pc:spChg chg="add mod ord">
          <ac:chgData name="Lisa Ellis" userId="S::l.ellis@uwtsd.ac.uk::1e3b8b31-18a3-40b3-8e12-8230c5071370" providerId="AD" clId="Web-{A9DFF036-8E03-72F4-B8A4-606D966E480D}" dt="2021-09-03T12:19:38.186" v="212" actId="1076"/>
          <ac:spMkLst>
            <pc:docMk/>
            <pc:sldMk cId="1450626971" sldId="298"/>
            <ac:spMk id="6" creationId="{1E614E6E-9BF2-48D2-BA09-58088775F056}"/>
          </ac:spMkLst>
        </pc:spChg>
      </pc:sldChg>
      <pc:sldChg chg="new del">
        <pc:chgData name="Lisa Ellis" userId="S::l.ellis@uwtsd.ac.uk::1e3b8b31-18a3-40b3-8e12-8230c5071370" providerId="AD" clId="Web-{A9DFF036-8E03-72F4-B8A4-606D966E480D}" dt="2021-09-03T10:13:48.138" v="76"/>
        <pc:sldMkLst>
          <pc:docMk/>
          <pc:sldMk cId="1844424418" sldId="298"/>
        </pc:sldMkLst>
      </pc:sldChg>
    </pc:docChg>
  </pc:docChgLst>
  <pc:docChgLst>
    <pc:chgData name="Lisa Ellis" userId="S::l.ellis@uwtsd.ac.uk::1e3b8b31-18a3-40b3-8e12-8230c5071370" providerId="AD" clId="Web-{551122FD-088C-40A4-89F1-EE90A1B50117}"/>
    <pc:docChg chg="addSld delSld modSld sldOrd">
      <pc:chgData name="Lisa Ellis" userId="S::l.ellis@uwtsd.ac.uk::1e3b8b31-18a3-40b3-8e12-8230c5071370" providerId="AD" clId="Web-{551122FD-088C-40A4-89F1-EE90A1B50117}" dt="2021-08-20T08:57:06.225" v="65"/>
      <pc:docMkLst>
        <pc:docMk/>
      </pc:docMkLst>
      <pc:sldChg chg="modNotes">
        <pc:chgData name="Lisa Ellis" userId="S::l.ellis@uwtsd.ac.uk::1e3b8b31-18a3-40b3-8e12-8230c5071370" providerId="AD" clId="Web-{551122FD-088C-40A4-89F1-EE90A1B50117}" dt="2021-08-20T08:30:34.822" v="50"/>
        <pc:sldMkLst>
          <pc:docMk/>
          <pc:sldMk cId="1120956896" sldId="278"/>
        </pc:sldMkLst>
      </pc:sldChg>
      <pc:sldChg chg="ord">
        <pc:chgData name="Lisa Ellis" userId="S::l.ellis@uwtsd.ac.uk::1e3b8b31-18a3-40b3-8e12-8230c5071370" providerId="AD" clId="Web-{551122FD-088C-40A4-89F1-EE90A1B50117}" dt="2021-08-20T08:26:37.740" v="1"/>
        <pc:sldMkLst>
          <pc:docMk/>
          <pc:sldMk cId="2374519791" sldId="281"/>
        </pc:sldMkLst>
      </pc:sldChg>
      <pc:sldChg chg="del">
        <pc:chgData name="Lisa Ellis" userId="S::l.ellis@uwtsd.ac.uk::1e3b8b31-18a3-40b3-8e12-8230c5071370" providerId="AD" clId="Web-{551122FD-088C-40A4-89F1-EE90A1B50117}" dt="2021-08-20T08:44:22.493" v="51"/>
        <pc:sldMkLst>
          <pc:docMk/>
          <pc:sldMk cId="3672759423" sldId="284"/>
        </pc:sldMkLst>
      </pc:sldChg>
      <pc:sldChg chg="addSp delSp modSp add mod replId setBg modClrScheme delDesignElem chgLayout modNotes">
        <pc:chgData name="Lisa Ellis" userId="S::l.ellis@uwtsd.ac.uk::1e3b8b31-18a3-40b3-8e12-8230c5071370" providerId="AD" clId="Web-{551122FD-088C-40A4-89F1-EE90A1B50117}" dt="2021-08-20T08:57:06.225" v="65"/>
        <pc:sldMkLst>
          <pc:docMk/>
          <pc:sldMk cId="419542288" sldId="288"/>
        </pc:sldMkLst>
        <pc:spChg chg="mod ord">
          <ac:chgData name="Lisa Ellis" userId="S::l.ellis@uwtsd.ac.uk::1e3b8b31-18a3-40b3-8e12-8230c5071370" providerId="AD" clId="Web-{551122FD-088C-40A4-89F1-EE90A1B50117}" dt="2021-08-20T08:45:37.838" v="54"/>
          <ac:spMkLst>
            <pc:docMk/>
            <pc:sldMk cId="419542288" sldId="288"/>
            <ac:spMk id="2" creationId="{DCA5EF3B-3C39-422A-B06D-3B630F6D78C4}"/>
          </ac:spMkLst>
        </pc:spChg>
        <pc:spChg chg="add del mod ord">
          <ac:chgData name="Lisa Ellis" userId="S::l.ellis@uwtsd.ac.uk::1e3b8b31-18a3-40b3-8e12-8230c5071370" providerId="AD" clId="Web-{551122FD-088C-40A4-89F1-EE90A1B50117}" dt="2021-08-20T08:45:37.838" v="54"/>
          <ac:spMkLst>
            <pc:docMk/>
            <pc:sldMk cId="419542288" sldId="288"/>
            <ac:spMk id="10" creationId="{C154C241-3E8F-4526-9A85-3B1DEA640517}"/>
          </ac:spMkLst>
        </pc:spChg>
        <pc:spChg chg="del">
          <ac:chgData name="Lisa Ellis" userId="S::l.ellis@uwtsd.ac.uk::1e3b8b31-18a3-40b3-8e12-8230c5071370" providerId="AD" clId="Web-{551122FD-088C-40A4-89F1-EE90A1B50117}" dt="2021-08-20T08:45:28.119" v="53"/>
          <ac:spMkLst>
            <pc:docMk/>
            <pc:sldMk cId="419542288" sldId="288"/>
            <ac:spMk id="16" creationId="{35DB3719-6FDC-4E5D-891D-FF40B7300F64}"/>
          </ac:spMkLst>
        </pc:spChg>
        <pc:spChg chg="add mod">
          <ac:chgData name="Lisa Ellis" userId="S::l.ellis@uwtsd.ac.uk::1e3b8b31-18a3-40b3-8e12-8230c5071370" providerId="AD" clId="Web-{551122FD-088C-40A4-89F1-EE90A1B50117}" dt="2021-08-20T08:45:37.838" v="54"/>
          <ac:spMkLst>
            <pc:docMk/>
            <pc:sldMk cId="419542288" sldId="288"/>
            <ac:spMk id="17" creationId="{B4AAD932-101E-4892-A944-4E53F388CB69}"/>
          </ac:spMkLst>
        </pc:spChg>
        <pc:spChg chg="del">
          <ac:chgData name="Lisa Ellis" userId="S::l.ellis@uwtsd.ac.uk::1e3b8b31-18a3-40b3-8e12-8230c5071370" providerId="AD" clId="Web-{551122FD-088C-40A4-89F1-EE90A1B50117}" dt="2021-08-20T08:45:28.119" v="53"/>
          <ac:spMkLst>
            <pc:docMk/>
            <pc:sldMk cId="419542288" sldId="288"/>
            <ac:spMk id="18" creationId="{E0CBAC23-2E3F-4A90-BA59-F8299F6A5439}"/>
          </ac:spMkLst>
        </pc:spChg>
        <pc:spChg chg="add mod">
          <ac:chgData name="Lisa Ellis" userId="S::l.ellis@uwtsd.ac.uk::1e3b8b31-18a3-40b3-8e12-8230c5071370" providerId="AD" clId="Web-{551122FD-088C-40A4-89F1-EE90A1B50117}" dt="2021-08-20T08:45:37.838" v="54"/>
          <ac:spMkLst>
            <pc:docMk/>
            <pc:sldMk cId="419542288" sldId="288"/>
            <ac:spMk id="19" creationId="{9C8D345D-6251-416C-BD74-D7E7B2A5904D}"/>
          </ac:spMkLst>
        </pc:spChg>
        <pc:spChg chg="add mod">
          <ac:chgData name="Lisa Ellis" userId="S::l.ellis@uwtsd.ac.uk::1e3b8b31-18a3-40b3-8e12-8230c5071370" providerId="AD" clId="Web-{551122FD-088C-40A4-89F1-EE90A1B50117}" dt="2021-08-20T08:45:37.838" v="54"/>
          <ac:spMkLst>
            <pc:docMk/>
            <pc:sldMk cId="419542288" sldId="288"/>
            <ac:spMk id="21" creationId="{FB38DDCD-04CA-4A51-8510-7A83B1390D76}"/>
          </ac:spMkLst>
        </pc:spChg>
        <pc:graphicFrameChg chg="mod ord modGraphic">
          <ac:chgData name="Lisa Ellis" userId="S::l.ellis@uwtsd.ac.uk::1e3b8b31-18a3-40b3-8e12-8230c5071370" providerId="AD" clId="Web-{551122FD-088C-40A4-89F1-EE90A1B50117}" dt="2021-08-20T08:45:37.838" v="54"/>
          <ac:graphicFrameMkLst>
            <pc:docMk/>
            <pc:sldMk cId="419542288" sldId="288"/>
            <ac:graphicFrameMk id="12" creationId="{CA10C28F-1345-4701-AFB2-02C15249C3B8}"/>
          </ac:graphicFrameMkLst>
        </pc:graphicFrameChg>
      </pc:sldChg>
    </pc:docChg>
  </pc:docChgLst>
  <pc:docChgLst>
    <pc:chgData name="Lisa Ellis" userId="S::l.ellis@uwtsd.ac.uk::1e3b8b31-18a3-40b3-8e12-8230c5071370" providerId="AD" clId="Web-{711111EE-2B9D-44C4-BBF2-89BC8146F24E}"/>
    <pc:docChg chg="addSld modSld sldOrd">
      <pc:chgData name="Lisa Ellis" userId="S::l.ellis@uwtsd.ac.uk::1e3b8b31-18a3-40b3-8e12-8230c5071370" providerId="AD" clId="Web-{711111EE-2B9D-44C4-BBF2-89BC8146F24E}" dt="2021-08-26T14:43:13.190" v="262"/>
      <pc:docMkLst>
        <pc:docMk/>
      </pc:docMkLst>
      <pc:sldChg chg="modSp modNotes">
        <pc:chgData name="Lisa Ellis" userId="S::l.ellis@uwtsd.ac.uk::1e3b8b31-18a3-40b3-8e12-8230c5071370" providerId="AD" clId="Web-{711111EE-2B9D-44C4-BBF2-89BC8146F24E}" dt="2021-08-26T14:43:13.190" v="262"/>
        <pc:sldMkLst>
          <pc:docMk/>
          <pc:sldMk cId="1589726534" sldId="264"/>
        </pc:sldMkLst>
        <pc:spChg chg="mod">
          <ac:chgData name="Lisa Ellis" userId="S::l.ellis@uwtsd.ac.uk::1e3b8b31-18a3-40b3-8e12-8230c5071370" providerId="AD" clId="Web-{711111EE-2B9D-44C4-BBF2-89BC8146F24E}" dt="2021-08-26T14:42:28.173" v="258" actId="1076"/>
          <ac:spMkLst>
            <pc:docMk/>
            <pc:sldMk cId="1589726534" sldId="264"/>
            <ac:spMk id="14" creationId="{2B557807-FD78-4269-9080-AF4548B268D6}"/>
          </ac:spMkLst>
        </pc:spChg>
        <pc:picChg chg="mod">
          <ac:chgData name="Lisa Ellis" userId="S::l.ellis@uwtsd.ac.uk::1e3b8b31-18a3-40b3-8e12-8230c5071370" providerId="AD" clId="Web-{711111EE-2B9D-44C4-BBF2-89BC8146F24E}" dt="2021-08-26T14:42:14.485" v="251" actId="1076"/>
          <ac:picMkLst>
            <pc:docMk/>
            <pc:sldMk cId="1589726534" sldId="264"/>
            <ac:picMk id="8" creationId="{E2A95DD0-6516-45D3-87AC-57042D5433D0}"/>
          </ac:picMkLst>
        </pc:picChg>
      </pc:sldChg>
      <pc:sldChg chg="modSp">
        <pc:chgData name="Lisa Ellis" userId="S::l.ellis@uwtsd.ac.uk::1e3b8b31-18a3-40b3-8e12-8230c5071370" providerId="AD" clId="Web-{711111EE-2B9D-44C4-BBF2-89BC8146F24E}" dt="2021-08-26T08:47:37.673" v="150" actId="20577"/>
        <pc:sldMkLst>
          <pc:docMk/>
          <pc:sldMk cId="415920963" sldId="266"/>
        </pc:sldMkLst>
        <pc:spChg chg="mod">
          <ac:chgData name="Lisa Ellis" userId="S::l.ellis@uwtsd.ac.uk::1e3b8b31-18a3-40b3-8e12-8230c5071370" providerId="AD" clId="Web-{711111EE-2B9D-44C4-BBF2-89BC8146F24E}" dt="2021-08-26T08:47:37.673" v="150" actId="20577"/>
          <ac:spMkLst>
            <pc:docMk/>
            <pc:sldMk cId="415920963" sldId="266"/>
            <ac:spMk id="62" creationId="{B458F686-DC8F-41FD-BC34-B54092E45070}"/>
          </ac:spMkLst>
        </pc:spChg>
      </pc:sldChg>
      <pc:sldChg chg="ord">
        <pc:chgData name="Lisa Ellis" userId="S::l.ellis@uwtsd.ac.uk::1e3b8b31-18a3-40b3-8e12-8230c5071370" providerId="AD" clId="Web-{711111EE-2B9D-44C4-BBF2-89BC8146F24E}" dt="2021-08-26T09:03:25.386" v="229"/>
        <pc:sldMkLst>
          <pc:docMk/>
          <pc:sldMk cId="676696030" sldId="269"/>
        </pc:sldMkLst>
      </pc:sldChg>
      <pc:sldChg chg="delSp modSp ord modNotes">
        <pc:chgData name="Lisa Ellis" userId="S::l.ellis@uwtsd.ac.uk::1e3b8b31-18a3-40b3-8e12-8230c5071370" providerId="AD" clId="Web-{711111EE-2B9D-44C4-BBF2-89BC8146F24E}" dt="2021-08-26T14:41:20.421" v="249" actId="20577"/>
        <pc:sldMkLst>
          <pc:docMk/>
          <pc:sldMk cId="3314552485" sldId="271"/>
        </pc:sldMkLst>
        <pc:spChg chg="mod">
          <ac:chgData name="Lisa Ellis" userId="S::l.ellis@uwtsd.ac.uk::1e3b8b31-18a3-40b3-8e12-8230c5071370" providerId="AD" clId="Web-{711111EE-2B9D-44C4-BBF2-89BC8146F24E}" dt="2021-08-26T14:41:20.421" v="249" actId="20577"/>
          <ac:spMkLst>
            <pc:docMk/>
            <pc:sldMk cId="3314552485" sldId="271"/>
            <ac:spMk id="3" creationId="{AF3B7E20-8195-4844-A35A-184E3208584D}"/>
          </ac:spMkLst>
        </pc:spChg>
        <pc:spChg chg="del mod">
          <ac:chgData name="Lisa Ellis" userId="S::l.ellis@uwtsd.ac.uk::1e3b8b31-18a3-40b3-8e12-8230c5071370" providerId="AD" clId="Web-{711111EE-2B9D-44C4-BBF2-89BC8146F24E}" dt="2021-08-26T14:41:03.998" v="247"/>
          <ac:spMkLst>
            <pc:docMk/>
            <pc:sldMk cId="3314552485" sldId="271"/>
            <ac:spMk id="6" creationId="{7FE30920-FB1D-4194-9CC5-EDA760C549D4}"/>
          </ac:spMkLst>
        </pc:spChg>
        <pc:picChg chg="mod">
          <ac:chgData name="Lisa Ellis" userId="S::l.ellis@uwtsd.ac.uk::1e3b8b31-18a3-40b3-8e12-8230c5071370" providerId="AD" clId="Web-{711111EE-2B9D-44C4-BBF2-89BC8146F24E}" dt="2021-08-26T09:05:25.065" v="240" actId="1076"/>
          <ac:picMkLst>
            <pc:docMk/>
            <pc:sldMk cId="3314552485" sldId="271"/>
            <ac:picMk id="5" creationId="{4482465D-9D15-4581-A5FA-67652640EC57}"/>
          </ac:picMkLst>
        </pc:picChg>
      </pc:sldChg>
      <pc:sldChg chg="modSp">
        <pc:chgData name="Lisa Ellis" userId="S::l.ellis@uwtsd.ac.uk::1e3b8b31-18a3-40b3-8e12-8230c5071370" providerId="AD" clId="Web-{711111EE-2B9D-44C4-BBF2-89BC8146F24E}" dt="2021-08-26T09:03:44.371" v="232" actId="20577"/>
        <pc:sldMkLst>
          <pc:docMk/>
          <pc:sldMk cId="1624968371" sldId="274"/>
        </pc:sldMkLst>
        <pc:spChg chg="mod">
          <ac:chgData name="Lisa Ellis" userId="S::l.ellis@uwtsd.ac.uk::1e3b8b31-18a3-40b3-8e12-8230c5071370" providerId="AD" clId="Web-{711111EE-2B9D-44C4-BBF2-89BC8146F24E}" dt="2021-08-26T09:03:44.371" v="232" actId="20577"/>
          <ac:spMkLst>
            <pc:docMk/>
            <pc:sldMk cId="1624968371" sldId="274"/>
            <ac:spMk id="3" creationId="{7960B8A6-D36A-4400-BF03-E9D39ECBD8F5}"/>
          </ac:spMkLst>
        </pc:spChg>
      </pc:sldChg>
      <pc:sldChg chg="modNotes">
        <pc:chgData name="Lisa Ellis" userId="S::l.ellis@uwtsd.ac.uk::1e3b8b31-18a3-40b3-8e12-8230c5071370" providerId="AD" clId="Web-{711111EE-2B9D-44C4-BBF2-89BC8146F24E}" dt="2021-08-26T08:37:49.123" v="28"/>
        <pc:sldMkLst>
          <pc:docMk/>
          <pc:sldMk cId="3046519355" sldId="275"/>
        </pc:sldMkLst>
      </pc:sldChg>
      <pc:sldChg chg="modSp ord">
        <pc:chgData name="Lisa Ellis" userId="S::l.ellis@uwtsd.ac.uk::1e3b8b31-18a3-40b3-8e12-8230c5071370" providerId="AD" clId="Web-{711111EE-2B9D-44C4-BBF2-89BC8146F24E}" dt="2021-08-26T09:03:27.105" v="230"/>
        <pc:sldMkLst>
          <pc:docMk/>
          <pc:sldMk cId="2374519791" sldId="281"/>
        </pc:sldMkLst>
        <pc:spChg chg="mod">
          <ac:chgData name="Lisa Ellis" userId="S::l.ellis@uwtsd.ac.uk::1e3b8b31-18a3-40b3-8e12-8230c5071370" providerId="AD" clId="Web-{711111EE-2B9D-44C4-BBF2-89BC8146F24E}" dt="2021-08-26T09:00:49.970" v="204" actId="20577"/>
          <ac:spMkLst>
            <pc:docMk/>
            <pc:sldMk cId="2374519791" sldId="281"/>
            <ac:spMk id="2" creationId="{7D7B0DD3-D4B7-493B-82DE-7C4211BF7B15}"/>
          </ac:spMkLst>
        </pc:spChg>
      </pc:sldChg>
      <pc:sldChg chg="modSp">
        <pc:chgData name="Lisa Ellis" userId="S::l.ellis@uwtsd.ac.uk::1e3b8b31-18a3-40b3-8e12-8230c5071370" providerId="AD" clId="Web-{711111EE-2B9D-44C4-BBF2-89BC8146F24E}" dt="2021-08-26T09:03:19.323" v="227" actId="20577"/>
        <pc:sldMkLst>
          <pc:docMk/>
          <pc:sldMk cId="2818703379" sldId="282"/>
        </pc:sldMkLst>
        <pc:spChg chg="mod">
          <ac:chgData name="Lisa Ellis" userId="S::l.ellis@uwtsd.ac.uk::1e3b8b31-18a3-40b3-8e12-8230c5071370" providerId="AD" clId="Web-{711111EE-2B9D-44C4-BBF2-89BC8146F24E}" dt="2021-08-26T09:00:16.281" v="199" actId="20577"/>
          <ac:spMkLst>
            <pc:docMk/>
            <pc:sldMk cId="2818703379" sldId="282"/>
            <ac:spMk id="2" creationId="{87568487-178F-4942-956F-3E1F933E1771}"/>
          </ac:spMkLst>
        </pc:spChg>
        <pc:spChg chg="mod">
          <ac:chgData name="Lisa Ellis" userId="S::l.ellis@uwtsd.ac.uk::1e3b8b31-18a3-40b3-8e12-8230c5071370" providerId="AD" clId="Web-{711111EE-2B9D-44C4-BBF2-89BC8146F24E}" dt="2021-08-26T09:03:19.323" v="227" actId="20577"/>
          <ac:spMkLst>
            <pc:docMk/>
            <pc:sldMk cId="2818703379" sldId="282"/>
            <ac:spMk id="3" creationId="{7050483E-2B24-437E-901B-E545AE5ED523}"/>
          </ac:spMkLst>
        </pc:spChg>
        <pc:spChg chg="mod">
          <ac:chgData name="Lisa Ellis" userId="S::l.ellis@uwtsd.ac.uk::1e3b8b31-18a3-40b3-8e12-8230c5071370" providerId="AD" clId="Web-{711111EE-2B9D-44C4-BBF2-89BC8146F24E}" dt="2021-08-26T09:01:50.068" v="206" actId="1076"/>
          <ac:spMkLst>
            <pc:docMk/>
            <pc:sldMk cId="2818703379" sldId="282"/>
            <ac:spMk id="5" creationId="{78FDF0BE-1ECB-4F95-96F4-C9B3DCB85CA3}"/>
          </ac:spMkLst>
        </pc:spChg>
        <pc:spChg chg="mod">
          <ac:chgData name="Lisa Ellis" userId="S::l.ellis@uwtsd.ac.uk::1e3b8b31-18a3-40b3-8e12-8230c5071370" providerId="AD" clId="Web-{711111EE-2B9D-44C4-BBF2-89BC8146F24E}" dt="2021-08-26T09:01:53.115" v="207" actId="1076"/>
          <ac:spMkLst>
            <pc:docMk/>
            <pc:sldMk cId="2818703379" sldId="282"/>
            <ac:spMk id="7" creationId="{74258B42-8333-4828-9A90-0289B99AAA09}"/>
          </ac:spMkLst>
        </pc:spChg>
      </pc:sldChg>
      <pc:sldChg chg="ord modNotes">
        <pc:chgData name="Lisa Ellis" userId="S::l.ellis@uwtsd.ac.uk::1e3b8b31-18a3-40b3-8e12-8230c5071370" providerId="AD" clId="Web-{711111EE-2B9D-44C4-BBF2-89BC8146F24E}" dt="2021-08-26T09:06:32.694" v="246"/>
        <pc:sldMkLst>
          <pc:docMk/>
          <pc:sldMk cId="1025969538" sldId="283"/>
        </pc:sldMkLst>
      </pc:sldChg>
      <pc:sldChg chg="ord modNotes">
        <pc:chgData name="Lisa Ellis" userId="S::l.ellis@uwtsd.ac.uk::1e3b8b31-18a3-40b3-8e12-8230c5071370" providerId="AD" clId="Web-{711111EE-2B9D-44C4-BBF2-89BC8146F24E}" dt="2021-08-26T08:45:44.761" v="133"/>
        <pc:sldMkLst>
          <pc:docMk/>
          <pc:sldMk cId="3404805211" sldId="289"/>
        </pc:sldMkLst>
      </pc:sldChg>
      <pc:sldChg chg="modSp">
        <pc:chgData name="Lisa Ellis" userId="S::l.ellis@uwtsd.ac.uk::1e3b8b31-18a3-40b3-8e12-8230c5071370" providerId="AD" clId="Web-{711111EE-2B9D-44C4-BBF2-89BC8146F24E}" dt="2021-08-26T08:47:53.409" v="151" actId="14100"/>
        <pc:sldMkLst>
          <pc:docMk/>
          <pc:sldMk cId="3902052007" sldId="294"/>
        </pc:sldMkLst>
        <pc:picChg chg="mod">
          <ac:chgData name="Lisa Ellis" userId="S::l.ellis@uwtsd.ac.uk::1e3b8b31-18a3-40b3-8e12-8230c5071370" providerId="AD" clId="Web-{711111EE-2B9D-44C4-BBF2-89BC8146F24E}" dt="2021-08-26T08:47:53.409" v="151" actId="14100"/>
          <ac:picMkLst>
            <pc:docMk/>
            <pc:sldMk cId="3902052007" sldId="294"/>
            <ac:picMk id="4" creationId="{CB73B9F5-05B8-461A-B499-231C8F459343}"/>
          </ac:picMkLst>
        </pc:picChg>
      </pc:sldChg>
      <pc:sldChg chg="modSp new">
        <pc:chgData name="Lisa Ellis" userId="S::l.ellis@uwtsd.ac.uk::1e3b8b31-18a3-40b3-8e12-8230c5071370" providerId="AD" clId="Web-{711111EE-2B9D-44C4-BBF2-89BC8146F24E}" dt="2021-08-26T08:44:17.396" v="126" actId="20577"/>
        <pc:sldMkLst>
          <pc:docMk/>
          <pc:sldMk cId="1867320662" sldId="297"/>
        </pc:sldMkLst>
        <pc:spChg chg="mod">
          <ac:chgData name="Lisa Ellis" userId="S::l.ellis@uwtsd.ac.uk::1e3b8b31-18a3-40b3-8e12-8230c5071370" providerId="AD" clId="Web-{711111EE-2B9D-44C4-BBF2-89BC8146F24E}" dt="2021-08-26T08:38:53.158" v="38" actId="20577"/>
          <ac:spMkLst>
            <pc:docMk/>
            <pc:sldMk cId="1867320662" sldId="297"/>
            <ac:spMk id="2" creationId="{F9189C73-CDB0-42B7-B7FD-C3B4746BDFE2}"/>
          </ac:spMkLst>
        </pc:spChg>
        <pc:spChg chg="mod">
          <ac:chgData name="Lisa Ellis" userId="S::l.ellis@uwtsd.ac.uk::1e3b8b31-18a3-40b3-8e12-8230c5071370" providerId="AD" clId="Web-{711111EE-2B9D-44C4-BBF2-89BC8146F24E}" dt="2021-08-26T08:44:17.396" v="126" actId="20577"/>
          <ac:spMkLst>
            <pc:docMk/>
            <pc:sldMk cId="1867320662" sldId="297"/>
            <ac:spMk id="3" creationId="{04EDC3A7-0E28-47D6-8DBD-3609AA1D2D00}"/>
          </ac:spMkLst>
        </pc:spChg>
      </pc:sldChg>
    </pc:docChg>
  </pc:docChgLst>
  <pc:docChgLst>
    <pc:chgData name="Lisa Ellis" userId="S::l.ellis@uwtsd.ac.uk::1e3b8b31-18a3-40b3-8e12-8230c5071370" providerId="AD" clId="Web-{F90461C6-799D-9C2D-93EB-1D314D97E05E}"/>
    <pc:docChg chg="addSld delSld modSld sldOrd">
      <pc:chgData name="Lisa Ellis" userId="S::l.ellis@uwtsd.ac.uk::1e3b8b31-18a3-40b3-8e12-8230c5071370" providerId="AD" clId="Web-{F90461C6-799D-9C2D-93EB-1D314D97E05E}" dt="2021-08-19T16:16:01.916" v="1087" actId="20577"/>
      <pc:docMkLst>
        <pc:docMk/>
      </pc:docMkLst>
      <pc:sldChg chg="addSp delSp modSp mod setBg modClrScheme setClrOvrMap delDesignElem chgLayout">
        <pc:chgData name="Lisa Ellis" userId="S::l.ellis@uwtsd.ac.uk::1e3b8b31-18a3-40b3-8e12-8230c5071370" providerId="AD" clId="Web-{F90461C6-799D-9C2D-93EB-1D314D97E05E}" dt="2021-08-19T15:30:16.357" v="799" actId="1076"/>
        <pc:sldMkLst>
          <pc:docMk/>
          <pc:sldMk cId="109857222" sldId="256"/>
        </pc:sldMkLst>
        <pc:spChg chg="mod ord">
          <ac:chgData name="Lisa Ellis" userId="S::l.ellis@uwtsd.ac.uk::1e3b8b31-18a3-40b3-8e12-8230c5071370" providerId="AD" clId="Web-{F90461C6-799D-9C2D-93EB-1D314D97E05E}" dt="2021-08-19T15:30:03.528" v="796" actId="20577"/>
          <ac:spMkLst>
            <pc:docMk/>
            <pc:sldMk cId="109857222" sldId="256"/>
            <ac:spMk id="2" creationId="{00000000-0000-0000-0000-000000000000}"/>
          </ac:spMkLst>
        </pc:spChg>
        <pc:spChg chg="mod ord">
          <ac:chgData name="Lisa Ellis" userId="S::l.ellis@uwtsd.ac.uk::1e3b8b31-18a3-40b3-8e12-8230c5071370" providerId="AD" clId="Web-{F90461C6-799D-9C2D-93EB-1D314D97E05E}" dt="2021-08-19T15:30:16.357" v="799" actId="1076"/>
          <ac:spMkLst>
            <pc:docMk/>
            <pc:sldMk cId="109857222" sldId="256"/>
            <ac:spMk id="3" creationId="{00000000-0000-0000-0000-000000000000}"/>
          </ac:spMkLst>
        </pc:spChg>
        <pc:spChg chg="add del mod ord">
          <ac:chgData name="Lisa Ellis" userId="S::l.ellis@uwtsd.ac.uk::1e3b8b31-18a3-40b3-8e12-8230c5071370" providerId="AD" clId="Web-{F90461C6-799D-9C2D-93EB-1D314D97E05E}" dt="2021-08-19T14:35:31.177" v="665"/>
          <ac:spMkLst>
            <pc:docMk/>
            <pc:sldMk cId="109857222" sldId="256"/>
            <ac:spMk id="4" creationId="{C2982C7A-4F3F-4EEF-8D81-A2983977B7A1}"/>
          </ac:spMkLst>
        </pc:spChg>
        <pc:spChg chg="del">
          <ac:chgData name="Lisa Ellis" userId="S::l.ellis@uwtsd.ac.uk::1e3b8b31-18a3-40b3-8e12-8230c5071370" providerId="AD" clId="Web-{F90461C6-799D-9C2D-93EB-1D314D97E05E}" dt="2021-08-19T14:24:10.769" v="641"/>
          <ac:spMkLst>
            <pc:docMk/>
            <pc:sldMk cId="109857222" sldId="256"/>
            <ac:spMk id="35" creationId="{ECC07320-C2CA-4E29-8481-9D9E143C7788}"/>
          </ac:spMkLst>
        </pc:spChg>
        <pc:spChg chg="del">
          <ac:chgData name="Lisa Ellis" userId="S::l.ellis@uwtsd.ac.uk::1e3b8b31-18a3-40b3-8e12-8230c5071370" providerId="AD" clId="Web-{F90461C6-799D-9C2D-93EB-1D314D97E05E}" dt="2021-08-19T14:24:10.769" v="641"/>
          <ac:spMkLst>
            <pc:docMk/>
            <pc:sldMk cId="109857222" sldId="256"/>
            <ac:spMk id="37" creationId="{178FB36B-5BFE-42CA-BC60-1115E0D95EEC}"/>
          </ac:spMkLst>
        </pc:spChg>
        <pc:spChg chg="add del">
          <ac:chgData name="Lisa Ellis" userId="S::l.ellis@uwtsd.ac.uk::1e3b8b31-18a3-40b3-8e12-8230c5071370" providerId="AD" clId="Web-{F90461C6-799D-9C2D-93EB-1D314D97E05E}" dt="2021-08-19T14:26:05.803" v="648"/>
          <ac:spMkLst>
            <pc:docMk/>
            <pc:sldMk cId="109857222" sldId="256"/>
            <ac:spMk id="42" creationId="{06DA9DF9-31F7-4056-B42E-878CC92417B8}"/>
          </ac:spMkLst>
        </pc:spChg>
        <pc:spChg chg="add del">
          <ac:chgData name="Lisa Ellis" userId="S::l.ellis@uwtsd.ac.uk::1e3b8b31-18a3-40b3-8e12-8230c5071370" providerId="AD" clId="Web-{F90461C6-799D-9C2D-93EB-1D314D97E05E}" dt="2021-08-19T14:34:12.831" v="659"/>
          <ac:spMkLst>
            <pc:docMk/>
            <pc:sldMk cId="109857222" sldId="256"/>
            <ac:spMk id="47" creationId="{E49CC64F-7275-4E33-961B-0C5CDC439875}"/>
          </ac:spMkLst>
        </pc:spChg>
        <pc:picChg chg="del mod ord">
          <ac:chgData name="Lisa Ellis" userId="S::l.ellis@uwtsd.ac.uk::1e3b8b31-18a3-40b3-8e12-8230c5071370" providerId="AD" clId="Web-{F90461C6-799D-9C2D-93EB-1D314D97E05E}" dt="2021-08-19T14:35:35.552" v="666"/>
          <ac:picMkLst>
            <pc:docMk/>
            <pc:sldMk cId="109857222" sldId="256"/>
            <ac:picMk id="5" creationId="{F09FFA3F-FFAC-49A7-802B-7352788968E6}"/>
          </ac:picMkLst>
        </pc:picChg>
        <pc:picChg chg="add mod ord modCrop">
          <ac:chgData name="Lisa Ellis" userId="S::l.ellis@uwtsd.ac.uk::1e3b8b31-18a3-40b3-8e12-8230c5071370" providerId="AD" clId="Web-{F90461C6-799D-9C2D-93EB-1D314D97E05E}" dt="2021-08-19T14:42:41.391" v="669"/>
          <ac:picMkLst>
            <pc:docMk/>
            <pc:sldMk cId="109857222" sldId="256"/>
            <ac:picMk id="6" creationId="{F4DB3A4D-8B9A-4BE8-BE31-DE710BEB52B8}"/>
          </ac:picMkLst>
        </pc:picChg>
      </pc:sldChg>
      <pc:sldChg chg="addSp delSp modSp del mod modClrScheme delDesignElem chgLayout">
        <pc:chgData name="Lisa Ellis" userId="S::l.ellis@uwtsd.ac.uk::1e3b8b31-18a3-40b3-8e12-8230c5071370" providerId="AD" clId="Web-{F90461C6-799D-9C2D-93EB-1D314D97E05E}" dt="2021-08-19T15:15:15.536" v="711"/>
        <pc:sldMkLst>
          <pc:docMk/>
          <pc:sldMk cId="640527618" sldId="257"/>
        </pc:sldMkLst>
        <pc:spChg chg="del mod ord">
          <ac:chgData name="Lisa Ellis" userId="S::l.ellis@uwtsd.ac.uk::1e3b8b31-18a3-40b3-8e12-8230c5071370" providerId="AD" clId="Web-{F90461C6-799D-9C2D-93EB-1D314D97E05E}" dt="2021-08-19T15:13:30.780" v="692"/>
          <ac:spMkLst>
            <pc:docMk/>
            <pc:sldMk cId="640527618" sldId="257"/>
            <ac:spMk id="2" creationId="{1CB2E6D8-8A07-42E9-A6A6-045F5375120D}"/>
          </ac:spMkLst>
        </pc:spChg>
        <pc:spChg chg="del mod ord">
          <ac:chgData name="Lisa Ellis" userId="S::l.ellis@uwtsd.ac.uk::1e3b8b31-18a3-40b3-8e12-8230c5071370" providerId="AD" clId="Web-{F90461C6-799D-9C2D-93EB-1D314D97E05E}" dt="2021-08-19T15:15:04.379" v="708"/>
          <ac:spMkLst>
            <pc:docMk/>
            <pc:sldMk cId="640527618" sldId="257"/>
            <ac:spMk id="3" creationId="{F30DEE9B-3839-4B9F-B777-E820FFEDD35F}"/>
          </ac:spMkLst>
        </pc:spChg>
        <pc:spChg chg="add del mod">
          <ac:chgData name="Lisa Ellis" userId="S::l.ellis@uwtsd.ac.uk::1e3b8b31-18a3-40b3-8e12-8230c5071370" providerId="AD" clId="Web-{F90461C6-799D-9C2D-93EB-1D314D97E05E}" dt="2021-08-19T15:13:38.405" v="693"/>
          <ac:spMkLst>
            <pc:docMk/>
            <pc:sldMk cId="640527618" sldId="257"/>
            <ac:spMk id="5" creationId="{DEA9F83B-F680-4DA5-BF6B-8F3C17EB9F51}"/>
          </ac:spMkLst>
        </pc:spChg>
        <pc:spChg chg="add mod">
          <ac:chgData name="Lisa Ellis" userId="S::l.ellis@uwtsd.ac.uk::1e3b8b31-18a3-40b3-8e12-8230c5071370" providerId="AD" clId="Web-{F90461C6-799D-9C2D-93EB-1D314D97E05E}" dt="2021-08-19T15:15:04.379" v="708"/>
          <ac:spMkLst>
            <pc:docMk/>
            <pc:sldMk cId="640527618" sldId="257"/>
            <ac:spMk id="7" creationId="{D2578BE0-FEE0-4BFB-9251-429762B3DD97}"/>
          </ac:spMkLst>
        </pc:spChg>
        <pc:spChg chg="del">
          <ac:chgData name="Lisa Ellis" userId="S::l.ellis@uwtsd.ac.uk::1e3b8b31-18a3-40b3-8e12-8230c5071370" providerId="AD" clId="Web-{F90461C6-799D-9C2D-93EB-1D314D97E05E}" dt="2021-08-19T12:31:10.690" v="345"/>
          <ac:spMkLst>
            <pc:docMk/>
            <pc:sldMk cId="640527618" sldId="257"/>
            <ac:spMk id="55" creationId="{91F32EBA-ED97-466E-8CFA-8382584155D0}"/>
          </ac:spMkLst>
        </pc:spChg>
        <pc:spChg chg="del">
          <ac:chgData name="Lisa Ellis" userId="S::l.ellis@uwtsd.ac.uk::1e3b8b31-18a3-40b3-8e12-8230c5071370" providerId="AD" clId="Web-{F90461C6-799D-9C2D-93EB-1D314D97E05E}" dt="2021-08-19T12:31:10.690" v="345"/>
          <ac:spMkLst>
            <pc:docMk/>
            <pc:sldMk cId="640527618" sldId="257"/>
            <ac:spMk id="57" creationId="{62A38935-BB53-4DF7-A56E-48DD25B685D7}"/>
          </ac:spMkLst>
        </pc:spChg>
        <pc:spChg chg="add del">
          <ac:chgData name="Lisa Ellis" userId="S::l.ellis@uwtsd.ac.uk::1e3b8b31-18a3-40b3-8e12-8230c5071370" providerId="AD" clId="Web-{F90461C6-799D-9C2D-93EB-1D314D97E05E}" dt="2021-08-19T12:35:52.305" v="378"/>
          <ac:spMkLst>
            <pc:docMk/>
            <pc:sldMk cId="640527618" sldId="257"/>
            <ac:spMk id="62" creationId="{59A309A7-1751-4ABE-A3C1-EEC40366AD89}"/>
          </ac:spMkLst>
        </pc:spChg>
        <pc:spChg chg="add del">
          <ac:chgData name="Lisa Ellis" userId="S::l.ellis@uwtsd.ac.uk::1e3b8b31-18a3-40b3-8e12-8230c5071370" providerId="AD" clId="Web-{F90461C6-799D-9C2D-93EB-1D314D97E05E}" dt="2021-08-19T12:35:52.305" v="378"/>
          <ac:spMkLst>
            <pc:docMk/>
            <pc:sldMk cId="640527618" sldId="257"/>
            <ac:spMk id="64" creationId="{967D8EB6-EAE1-4F9C-B398-83321E287204}"/>
          </ac:spMkLst>
        </pc:spChg>
        <pc:spChg chg="add del">
          <ac:chgData name="Lisa Ellis" userId="S::l.ellis@uwtsd.ac.uk::1e3b8b31-18a3-40b3-8e12-8230c5071370" providerId="AD" clId="Web-{F90461C6-799D-9C2D-93EB-1D314D97E05E}" dt="2021-08-19T14:33:51.300" v="658"/>
          <ac:spMkLst>
            <pc:docMk/>
            <pc:sldMk cId="640527618" sldId="257"/>
            <ac:spMk id="69" creationId="{91F32EBA-ED97-466E-8CFA-8382584155D0}"/>
          </ac:spMkLst>
        </pc:spChg>
        <pc:spChg chg="add del">
          <ac:chgData name="Lisa Ellis" userId="S::l.ellis@uwtsd.ac.uk::1e3b8b31-18a3-40b3-8e12-8230c5071370" providerId="AD" clId="Web-{F90461C6-799D-9C2D-93EB-1D314D97E05E}" dt="2021-08-19T14:33:51.300" v="658"/>
          <ac:spMkLst>
            <pc:docMk/>
            <pc:sldMk cId="640527618" sldId="257"/>
            <ac:spMk id="71" creationId="{62A38935-BB53-4DF7-A56E-48DD25B685D7}"/>
          </ac:spMkLst>
        </pc:spChg>
        <pc:picChg chg="mod">
          <ac:chgData name="Lisa Ellis" userId="S::l.ellis@uwtsd.ac.uk::1e3b8b31-18a3-40b3-8e12-8230c5071370" providerId="AD" clId="Web-{F90461C6-799D-9C2D-93EB-1D314D97E05E}" dt="2021-08-19T12:35:52.305" v="378"/>
          <ac:picMkLst>
            <pc:docMk/>
            <pc:sldMk cId="640527618" sldId="257"/>
            <ac:picMk id="32" creationId="{44BA7BEF-BE74-4D1F-9863-CB22C35370BB}"/>
          </ac:picMkLst>
        </pc:picChg>
      </pc:sldChg>
      <pc:sldChg chg="addSp delSp modSp del">
        <pc:chgData name="Lisa Ellis" userId="S::l.ellis@uwtsd.ac.uk::1e3b8b31-18a3-40b3-8e12-8230c5071370" providerId="AD" clId="Web-{F90461C6-799D-9C2D-93EB-1D314D97E05E}" dt="2021-08-19T12:37:07.760" v="383"/>
        <pc:sldMkLst>
          <pc:docMk/>
          <pc:sldMk cId="3650521311" sldId="258"/>
        </pc:sldMkLst>
        <pc:spChg chg="mod">
          <ac:chgData name="Lisa Ellis" userId="S::l.ellis@uwtsd.ac.uk::1e3b8b31-18a3-40b3-8e12-8230c5071370" providerId="AD" clId="Web-{F90461C6-799D-9C2D-93EB-1D314D97E05E}" dt="2021-08-19T12:32:09.457" v="348"/>
          <ac:spMkLst>
            <pc:docMk/>
            <pc:sldMk cId="3650521311" sldId="258"/>
            <ac:spMk id="2" creationId="{3AFC7563-BEAD-4588-9DBC-1599C43349A9}"/>
          </ac:spMkLst>
        </pc:spChg>
        <pc:spChg chg="del">
          <ac:chgData name="Lisa Ellis" userId="S::l.ellis@uwtsd.ac.uk::1e3b8b31-18a3-40b3-8e12-8230c5071370" providerId="AD" clId="Web-{F90461C6-799D-9C2D-93EB-1D314D97E05E}" dt="2021-08-19T12:32:09.457" v="348"/>
          <ac:spMkLst>
            <pc:docMk/>
            <pc:sldMk cId="3650521311" sldId="258"/>
            <ac:spMk id="25" creationId="{6C4028FD-8BAA-4A19-BFDE-594D991B7552}"/>
          </ac:spMkLst>
        </pc:spChg>
        <pc:spChg chg="add">
          <ac:chgData name="Lisa Ellis" userId="S::l.ellis@uwtsd.ac.uk::1e3b8b31-18a3-40b3-8e12-8230c5071370" providerId="AD" clId="Web-{F90461C6-799D-9C2D-93EB-1D314D97E05E}" dt="2021-08-19T12:32:09.457" v="348"/>
          <ac:spMkLst>
            <pc:docMk/>
            <pc:sldMk cId="3650521311" sldId="258"/>
            <ac:spMk id="30" creationId="{DC8C3900-B8A1-4965-88E6-CBCBFE067207}"/>
          </ac:spMkLst>
        </pc:spChg>
        <pc:graphicFrameChg chg="mod modGraphic">
          <ac:chgData name="Lisa Ellis" userId="S::l.ellis@uwtsd.ac.uk::1e3b8b31-18a3-40b3-8e12-8230c5071370" providerId="AD" clId="Web-{F90461C6-799D-9C2D-93EB-1D314D97E05E}" dt="2021-08-19T12:32:09.457" v="348"/>
          <ac:graphicFrameMkLst>
            <pc:docMk/>
            <pc:sldMk cId="3650521311" sldId="258"/>
            <ac:graphicFrameMk id="14" creationId="{F1C84F79-D2CC-408E-B115-BF31DA5ACB3E}"/>
          </ac:graphicFrameMkLst>
        </pc:graphicFrameChg>
      </pc:sldChg>
      <pc:sldChg chg="addSp delSp modSp mod setBg modClrScheme delDesignElem chgLayout">
        <pc:chgData name="Lisa Ellis" userId="S::l.ellis@uwtsd.ac.uk::1e3b8b31-18a3-40b3-8e12-8230c5071370" providerId="AD" clId="Web-{F90461C6-799D-9C2D-93EB-1D314D97E05E}" dt="2021-08-19T15:39:32.766" v="827" actId="14100"/>
        <pc:sldMkLst>
          <pc:docMk/>
          <pc:sldMk cId="2583024122" sldId="261"/>
        </pc:sldMkLst>
        <pc:spChg chg="mod ord">
          <ac:chgData name="Lisa Ellis" userId="S::l.ellis@uwtsd.ac.uk::1e3b8b31-18a3-40b3-8e12-8230c5071370" providerId="AD" clId="Web-{F90461C6-799D-9C2D-93EB-1D314D97E05E}" dt="2021-08-19T15:32:45.319" v="808"/>
          <ac:spMkLst>
            <pc:docMk/>
            <pc:sldMk cId="2583024122" sldId="261"/>
            <ac:spMk id="2" creationId="{3AFC7563-BEAD-4588-9DBC-1599C43349A9}"/>
          </ac:spMkLst>
        </pc:spChg>
        <pc:spChg chg="add del">
          <ac:chgData name="Lisa Ellis" userId="S::l.ellis@uwtsd.ac.uk::1e3b8b31-18a3-40b3-8e12-8230c5071370" providerId="AD" clId="Web-{F90461C6-799D-9C2D-93EB-1D314D97E05E}" dt="2021-08-19T15:39:20.672" v="824"/>
          <ac:spMkLst>
            <pc:docMk/>
            <pc:sldMk cId="2583024122" sldId="261"/>
            <ac:spMk id="16" creationId="{A69E5055-57F4-4E0E-A468-613774A3F496}"/>
          </ac:spMkLst>
        </pc:spChg>
        <pc:spChg chg="add del">
          <ac:chgData name="Lisa Ellis" userId="S::l.ellis@uwtsd.ac.uk::1e3b8b31-18a3-40b3-8e12-8230c5071370" providerId="AD" clId="Web-{F90461C6-799D-9C2D-93EB-1D314D97E05E}" dt="2021-08-19T15:39:27.329" v="826"/>
          <ac:spMkLst>
            <pc:docMk/>
            <pc:sldMk cId="2583024122" sldId="261"/>
            <ac:spMk id="17" creationId="{E5FA46E8-9D8C-40E8-BA62-17BA70A578F4}"/>
          </ac:spMkLst>
        </pc:spChg>
        <pc:spChg chg="add del mod">
          <ac:chgData name="Lisa Ellis" userId="S::l.ellis@uwtsd.ac.uk::1e3b8b31-18a3-40b3-8e12-8230c5071370" providerId="AD" clId="Web-{F90461C6-799D-9C2D-93EB-1D314D97E05E}" dt="2021-08-19T15:38:17.027" v="817"/>
          <ac:spMkLst>
            <pc:docMk/>
            <pc:sldMk cId="2583024122" sldId="261"/>
            <ac:spMk id="19" creationId="{A2B9FEC5-217D-454D-B95B-8185DCB1D128}"/>
          </ac:spMkLst>
        </pc:spChg>
        <pc:spChg chg="add del mod">
          <ac:chgData name="Lisa Ellis" userId="S::l.ellis@uwtsd.ac.uk::1e3b8b31-18a3-40b3-8e12-8230c5071370" providerId="AD" clId="Web-{F90461C6-799D-9C2D-93EB-1D314D97E05E}" dt="2021-08-19T15:38:17.027" v="817"/>
          <ac:spMkLst>
            <pc:docMk/>
            <pc:sldMk cId="2583024122" sldId="261"/>
            <ac:spMk id="21" creationId="{6D073B53-47AF-4963-8C45-A1F89B376B11}"/>
          </ac:spMkLst>
        </pc:spChg>
        <pc:spChg chg="add del">
          <ac:chgData name="Lisa Ellis" userId="S::l.ellis@uwtsd.ac.uk::1e3b8b31-18a3-40b3-8e12-8230c5071370" providerId="AD" clId="Web-{F90461C6-799D-9C2D-93EB-1D314D97E05E}" dt="2021-08-19T15:39:24.891" v="825"/>
          <ac:spMkLst>
            <pc:docMk/>
            <pc:sldMk cId="2583024122" sldId="261"/>
            <ac:spMk id="22" creationId="{F3A5516D-8583-42C9-8AF1-27C12E537341}"/>
          </ac:spMkLst>
        </pc:spChg>
        <pc:spChg chg="add del mod">
          <ac:chgData name="Lisa Ellis" userId="S::l.ellis@uwtsd.ac.uk::1e3b8b31-18a3-40b3-8e12-8230c5071370" providerId="AD" clId="Web-{F90461C6-799D-9C2D-93EB-1D314D97E05E}" dt="2021-08-19T15:38:17.027" v="817"/>
          <ac:spMkLst>
            <pc:docMk/>
            <pc:sldMk cId="2583024122" sldId="261"/>
            <ac:spMk id="23" creationId="{39E3E1B0-B921-4DA1-B65B-C06455381531}"/>
          </ac:spMkLst>
        </pc:spChg>
        <pc:spChg chg="add del">
          <ac:chgData name="Lisa Ellis" userId="S::l.ellis@uwtsd.ac.uk::1e3b8b31-18a3-40b3-8e12-8230c5071370" providerId="AD" clId="Web-{F90461C6-799D-9C2D-93EB-1D314D97E05E}" dt="2021-08-19T15:38:34.935" v="818"/>
          <ac:spMkLst>
            <pc:docMk/>
            <pc:sldMk cId="2583024122" sldId="261"/>
            <ac:spMk id="26" creationId="{0C426176-A3B0-4A4B-881E-DF97DFC3B61C}"/>
          </ac:spMkLst>
        </pc:spChg>
        <pc:spChg chg="add del">
          <ac:chgData name="Lisa Ellis" userId="S::l.ellis@uwtsd.ac.uk::1e3b8b31-18a3-40b3-8e12-8230c5071370" providerId="AD" clId="Web-{F90461C6-799D-9C2D-93EB-1D314D97E05E}" dt="2021-08-19T15:38:50.920" v="820"/>
          <ac:spMkLst>
            <pc:docMk/>
            <pc:sldMk cId="2583024122" sldId="261"/>
            <ac:spMk id="28" creationId="{A508F395-B9EA-4FAB-85D2-C980F2978874}"/>
          </ac:spMkLst>
        </pc:spChg>
        <pc:spChg chg="del">
          <ac:chgData name="Lisa Ellis" userId="S::l.ellis@uwtsd.ac.uk::1e3b8b31-18a3-40b3-8e12-8230c5071370" providerId="AD" clId="Web-{F90461C6-799D-9C2D-93EB-1D314D97E05E}" dt="2021-08-19T12:31:45.269" v="347"/>
          <ac:spMkLst>
            <pc:docMk/>
            <pc:sldMk cId="2583024122" sldId="261"/>
            <ac:spMk id="30" creationId="{6C4028FD-8BAA-4A19-BFDE-594D991B7552}"/>
          </ac:spMkLst>
        </pc:spChg>
        <pc:spChg chg="add del">
          <ac:chgData name="Lisa Ellis" userId="S::l.ellis@uwtsd.ac.uk::1e3b8b31-18a3-40b3-8e12-8230c5071370" providerId="AD" clId="Web-{F90461C6-799D-9C2D-93EB-1D314D97E05E}" dt="2021-08-19T15:38:37.154" v="819"/>
          <ac:spMkLst>
            <pc:docMk/>
            <pc:sldMk cId="2583024122" sldId="261"/>
            <ac:spMk id="32" creationId="{F16CE3EE-9DD0-48F1-9958-B34106592B30}"/>
          </ac:spMkLst>
        </pc:spChg>
        <pc:spChg chg="add del">
          <ac:chgData name="Lisa Ellis" userId="S::l.ellis@uwtsd.ac.uk::1e3b8b31-18a3-40b3-8e12-8230c5071370" providerId="AD" clId="Web-{F90461C6-799D-9C2D-93EB-1D314D97E05E}" dt="2021-08-19T15:07:34.524" v="670"/>
          <ac:spMkLst>
            <pc:docMk/>
            <pc:sldMk cId="2583024122" sldId="261"/>
            <ac:spMk id="35" creationId="{59A309A7-1751-4ABE-A3C1-EEC40366AD89}"/>
          </ac:spMkLst>
        </pc:spChg>
        <pc:spChg chg="add del">
          <ac:chgData name="Lisa Ellis" userId="S::l.ellis@uwtsd.ac.uk::1e3b8b31-18a3-40b3-8e12-8230c5071370" providerId="AD" clId="Web-{F90461C6-799D-9C2D-93EB-1D314D97E05E}" dt="2021-08-19T15:07:34.524" v="670"/>
          <ac:spMkLst>
            <pc:docMk/>
            <pc:sldMk cId="2583024122" sldId="261"/>
            <ac:spMk id="37" creationId="{967D8EB6-EAE1-4F9C-B398-83321E287204}"/>
          </ac:spMkLst>
        </pc:spChg>
        <pc:graphicFrameChg chg="mod ord modGraphic">
          <ac:chgData name="Lisa Ellis" userId="S::l.ellis@uwtsd.ac.uk::1e3b8b31-18a3-40b3-8e12-8230c5071370" providerId="AD" clId="Web-{F90461C6-799D-9C2D-93EB-1D314D97E05E}" dt="2021-08-19T15:39:32.766" v="827" actId="14100"/>
          <ac:graphicFrameMkLst>
            <pc:docMk/>
            <pc:sldMk cId="2583024122" sldId="261"/>
            <ac:graphicFrameMk id="14" creationId="{F1C84F79-D2CC-408E-B115-BF31DA5ACB3E}"/>
          </ac:graphicFrameMkLst>
        </pc:graphicFrameChg>
        <pc:picChg chg="add del mod">
          <ac:chgData name="Lisa Ellis" userId="S::l.ellis@uwtsd.ac.uk::1e3b8b31-18a3-40b3-8e12-8230c5071370" providerId="AD" clId="Web-{F90461C6-799D-9C2D-93EB-1D314D97E05E}" dt="2021-08-19T15:07:42.180" v="671"/>
          <ac:picMkLst>
            <pc:docMk/>
            <pc:sldMk cId="2583024122" sldId="261"/>
            <ac:picMk id="143" creationId="{7B2CD3B2-E70D-446F-B284-10409834887D}"/>
          </ac:picMkLst>
        </pc:picChg>
      </pc:sldChg>
      <pc:sldChg chg="addSp delSp modSp mod modClrScheme chgLayout modNotes">
        <pc:chgData name="Lisa Ellis" userId="S::l.ellis@uwtsd.ac.uk::1e3b8b31-18a3-40b3-8e12-8230c5071370" providerId="AD" clId="Web-{F90461C6-799D-9C2D-93EB-1D314D97E05E}" dt="2021-08-19T15:40:38.099" v="830"/>
        <pc:sldMkLst>
          <pc:docMk/>
          <pc:sldMk cId="1589726534" sldId="264"/>
        </pc:sldMkLst>
        <pc:spChg chg="mod ord">
          <ac:chgData name="Lisa Ellis" userId="S::l.ellis@uwtsd.ac.uk::1e3b8b31-18a3-40b3-8e12-8230c5071370" providerId="AD" clId="Web-{F90461C6-799D-9C2D-93EB-1D314D97E05E}" dt="2021-08-19T15:40:29.207" v="829"/>
          <ac:spMkLst>
            <pc:docMk/>
            <pc:sldMk cId="1589726534" sldId="264"/>
            <ac:spMk id="2" creationId="{F93C609E-2DFB-400D-9C18-B78A5A7821FB}"/>
          </ac:spMkLst>
        </pc:spChg>
        <pc:spChg chg="mod">
          <ac:chgData name="Lisa Ellis" userId="S::l.ellis@uwtsd.ac.uk::1e3b8b31-18a3-40b3-8e12-8230c5071370" providerId="AD" clId="Web-{F90461C6-799D-9C2D-93EB-1D314D97E05E}" dt="2021-08-19T11:21:30.160" v="89" actId="14100"/>
          <ac:spMkLst>
            <pc:docMk/>
            <pc:sldMk cId="1589726534" sldId="264"/>
            <ac:spMk id="3" creationId="{F754C7BD-7E6E-44BA-8B0C-4FA2ACA66C8C}"/>
          </ac:spMkLst>
        </pc:spChg>
        <pc:spChg chg="add del mod ord">
          <ac:chgData name="Lisa Ellis" userId="S::l.ellis@uwtsd.ac.uk::1e3b8b31-18a3-40b3-8e12-8230c5071370" providerId="AD" clId="Web-{F90461C6-799D-9C2D-93EB-1D314D97E05E}" dt="2021-08-19T15:40:38.099" v="830"/>
          <ac:spMkLst>
            <pc:docMk/>
            <pc:sldMk cId="1589726534" sldId="264"/>
            <ac:spMk id="4" creationId="{E63B05D0-2A0F-42F1-B774-433C2BE37A44}"/>
          </ac:spMkLst>
        </pc:spChg>
      </pc:sldChg>
      <pc:sldChg chg="addSp delSp modSp mod setBg modClrScheme delDesignElem chgLayout">
        <pc:chgData name="Lisa Ellis" userId="S::l.ellis@uwtsd.ac.uk::1e3b8b31-18a3-40b3-8e12-8230c5071370" providerId="AD" clId="Web-{F90461C6-799D-9C2D-93EB-1D314D97E05E}" dt="2021-08-19T16:16:01.916" v="1087" actId="20577"/>
        <pc:sldMkLst>
          <pc:docMk/>
          <pc:sldMk cId="415920963" sldId="266"/>
        </pc:sldMkLst>
        <pc:spChg chg="del">
          <ac:chgData name="Lisa Ellis" userId="S::l.ellis@uwtsd.ac.uk::1e3b8b31-18a3-40b3-8e12-8230c5071370" providerId="AD" clId="Web-{F90461C6-799D-9C2D-93EB-1D314D97E05E}" dt="2021-08-19T16:06:43.538" v="996"/>
          <ac:spMkLst>
            <pc:docMk/>
            <pc:sldMk cId="415920963" sldId="266"/>
            <ac:spMk id="21" creationId="{01D0AF59-99C3-4251-AB9A-C966C6AD4400}"/>
          </ac:spMkLst>
        </pc:spChg>
        <pc:spChg chg="del">
          <ac:chgData name="Lisa Ellis" userId="S::l.ellis@uwtsd.ac.uk::1e3b8b31-18a3-40b3-8e12-8230c5071370" providerId="AD" clId="Web-{F90461C6-799D-9C2D-93EB-1D314D97E05E}" dt="2021-08-19T16:06:43.538" v="996"/>
          <ac:spMkLst>
            <pc:docMk/>
            <pc:sldMk cId="415920963" sldId="266"/>
            <ac:spMk id="22" creationId="{1855405F-37A2-4869-9154-F8BE3BECE6C3}"/>
          </ac:spMkLst>
        </pc:spChg>
        <pc:spChg chg="add del">
          <ac:chgData name="Lisa Ellis" userId="S::l.ellis@uwtsd.ac.uk::1e3b8b31-18a3-40b3-8e12-8230c5071370" providerId="AD" clId="Web-{F90461C6-799D-9C2D-93EB-1D314D97E05E}" dt="2021-08-19T16:07:58.371" v="1003"/>
          <ac:spMkLst>
            <pc:docMk/>
            <pc:sldMk cId="415920963" sldId="266"/>
            <ac:spMk id="27" creationId="{B1595A09-E336-4D1B-9B3A-06A2287A54E2}"/>
          </ac:spMkLst>
        </pc:spChg>
        <pc:spChg chg="add del">
          <ac:chgData name="Lisa Ellis" userId="S::l.ellis@uwtsd.ac.uk::1e3b8b31-18a3-40b3-8e12-8230c5071370" providerId="AD" clId="Web-{F90461C6-799D-9C2D-93EB-1D314D97E05E}" dt="2021-08-19T16:07:58.371" v="1003"/>
          <ac:spMkLst>
            <pc:docMk/>
            <pc:sldMk cId="415920963" sldId="266"/>
            <ac:spMk id="28" creationId="{3540989C-C7B8-473B-BF87-6F2DA6A90006}"/>
          </ac:spMkLst>
        </pc:spChg>
        <pc:spChg chg="add del mod ord">
          <ac:chgData name="Lisa Ellis" userId="S::l.ellis@uwtsd.ac.uk::1e3b8b31-18a3-40b3-8e12-8230c5071370" providerId="AD" clId="Web-{F90461C6-799D-9C2D-93EB-1D314D97E05E}" dt="2021-08-19T16:08:24.638" v="1006"/>
          <ac:spMkLst>
            <pc:docMk/>
            <pc:sldMk cId="415920963" sldId="266"/>
            <ac:spMk id="56" creationId="{A948FA78-2B8C-4454-9755-A4F315D77826}"/>
          </ac:spMkLst>
        </pc:spChg>
        <pc:spChg chg="add del mod ord">
          <ac:chgData name="Lisa Ellis" userId="S::l.ellis@uwtsd.ac.uk::1e3b8b31-18a3-40b3-8e12-8230c5071370" providerId="AD" clId="Web-{F90461C6-799D-9C2D-93EB-1D314D97E05E}" dt="2021-08-19T16:08:24.638" v="1006"/>
          <ac:spMkLst>
            <pc:docMk/>
            <pc:sldMk cId="415920963" sldId="266"/>
            <ac:spMk id="57" creationId="{51E5D0B8-E9D0-4E32-A652-44C551E3C8B5}"/>
          </ac:spMkLst>
        </pc:spChg>
        <pc:spChg chg="add mod">
          <ac:chgData name="Lisa Ellis" userId="S::l.ellis@uwtsd.ac.uk::1e3b8b31-18a3-40b3-8e12-8230c5071370" providerId="AD" clId="Web-{F90461C6-799D-9C2D-93EB-1D314D97E05E}" dt="2021-08-19T16:16:01.916" v="1087" actId="20577"/>
          <ac:spMkLst>
            <pc:docMk/>
            <pc:sldMk cId="415920963" sldId="266"/>
            <ac:spMk id="58" creationId="{219A583C-56BB-4658-8812-6ABBAF830F8C}"/>
          </ac:spMkLst>
        </pc:spChg>
        <pc:spChg chg="add mod">
          <ac:chgData name="Lisa Ellis" userId="S::l.ellis@uwtsd.ac.uk::1e3b8b31-18a3-40b3-8e12-8230c5071370" providerId="AD" clId="Web-{F90461C6-799D-9C2D-93EB-1D314D97E05E}" dt="2021-08-19T16:12:58.764" v="1080" actId="14100"/>
          <ac:spMkLst>
            <pc:docMk/>
            <pc:sldMk cId="415920963" sldId="266"/>
            <ac:spMk id="60" creationId="{27E43163-3119-4A61-B9ED-A2308CF8251B}"/>
          </ac:spMkLst>
        </pc:spChg>
        <pc:spChg chg="add mod">
          <ac:chgData name="Lisa Ellis" userId="S::l.ellis@uwtsd.ac.uk::1e3b8b31-18a3-40b3-8e12-8230c5071370" providerId="AD" clId="Web-{F90461C6-799D-9C2D-93EB-1D314D97E05E}" dt="2021-08-19T16:14:37.364" v="1086" actId="20577"/>
          <ac:spMkLst>
            <pc:docMk/>
            <pc:sldMk cId="415920963" sldId="266"/>
            <ac:spMk id="61" creationId="{1F6C1DBB-9EC9-4C39-A0B3-290B44ACEE76}"/>
          </ac:spMkLst>
        </pc:spChg>
        <pc:spChg chg="add mod">
          <ac:chgData name="Lisa Ellis" userId="S::l.ellis@uwtsd.ac.uk::1e3b8b31-18a3-40b3-8e12-8230c5071370" providerId="AD" clId="Web-{F90461C6-799D-9C2D-93EB-1D314D97E05E}" dt="2021-08-19T16:11:17.196" v="1063" actId="20577"/>
          <ac:spMkLst>
            <pc:docMk/>
            <pc:sldMk cId="415920963" sldId="266"/>
            <ac:spMk id="62" creationId="{B458F686-DC8F-41FD-BC34-B54092E45070}"/>
          </ac:spMkLst>
        </pc:spChg>
        <pc:spChg chg="add mod">
          <ac:chgData name="Lisa Ellis" userId="S::l.ellis@uwtsd.ac.uk::1e3b8b31-18a3-40b3-8e12-8230c5071370" providerId="AD" clId="Web-{F90461C6-799D-9C2D-93EB-1D314D97E05E}" dt="2021-08-19T16:13:05.359" v="1082"/>
          <ac:spMkLst>
            <pc:docMk/>
            <pc:sldMk cId="415920963" sldId="266"/>
            <ac:spMk id="63" creationId="{9C795C3E-4C8B-4673-8A2C-3C1F1E925080}"/>
          </ac:spMkLst>
        </pc:spChg>
        <pc:graphicFrameChg chg="del mod modGraphic">
          <ac:chgData name="Lisa Ellis" userId="S::l.ellis@uwtsd.ac.uk::1e3b8b31-18a3-40b3-8e12-8230c5071370" providerId="AD" clId="Web-{F90461C6-799D-9C2D-93EB-1D314D97E05E}" dt="2021-08-19T16:07:41.901" v="1001"/>
          <ac:graphicFrameMkLst>
            <pc:docMk/>
            <pc:sldMk cId="415920963" sldId="266"/>
            <ac:graphicFrameMk id="25" creationId="{66BD0044-8B07-4768-BD5A-F749C5E1EE2B}"/>
          </ac:graphicFrameMkLst>
        </pc:graphicFrameChg>
        <pc:picChg chg="mod">
          <ac:chgData name="Lisa Ellis" userId="S::l.ellis@uwtsd.ac.uk::1e3b8b31-18a3-40b3-8e12-8230c5071370" providerId="AD" clId="Web-{F90461C6-799D-9C2D-93EB-1D314D97E05E}" dt="2021-08-19T16:09:13.485" v="1021" actId="1076"/>
          <ac:picMkLst>
            <pc:docMk/>
            <pc:sldMk cId="415920963" sldId="266"/>
            <ac:picMk id="3" creationId="{793FBF99-69F9-4C0B-B61C-C4F3723CCE32}"/>
          </ac:picMkLst>
        </pc:picChg>
      </pc:sldChg>
      <pc:sldChg chg="ord modNotes">
        <pc:chgData name="Lisa Ellis" userId="S::l.ellis@uwtsd.ac.uk::1e3b8b31-18a3-40b3-8e12-8230c5071370" providerId="AD" clId="Web-{F90461C6-799D-9C2D-93EB-1D314D97E05E}" dt="2021-08-19T14:23:37.409" v="640"/>
        <pc:sldMkLst>
          <pc:docMk/>
          <pc:sldMk cId="1803132559" sldId="268"/>
        </pc:sldMkLst>
      </pc:sldChg>
      <pc:sldChg chg="delSp modSp mod modClrScheme delDesignElem chgLayout">
        <pc:chgData name="Lisa Ellis" userId="S::l.ellis@uwtsd.ac.uk::1e3b8b31-18a3-40b3-8e12-8230c5071370" providerId="AD" clId="Web-{F90461C6-799D-9C2D-93EB-1D314D97E05E}" dt="2021-08-19T15:58:07.850" v="973" actId="1076"/>
        <pc:sldMkLst>
          <pc:docMk/>
          <pc:sldMk cId="3314552485" sldId="271"/>
        </pc:sldMkLst>
        <pc:spChg chg="mod ord">
          <ac:chgData name="Lisa Ellis" userId="S::l.ellis@uwtsd.ac.uk::1e3b8b31-18a3-40b3-8e12-8230c5071370" providerId="AD" clId="Web-{F90461C6-799D-9C2D-93EB-1D314D97E05E}" dt="2021-08-19T15:15:41.444" v="712"/>
          <ac:spMkLst>
            <pc:docMk/>
            <pc:sldMk cId="3314552485" sldId="271"/>
            <ac:spMk id="2" creationId="{8D522228-9295-418F-9892-213A15EAB24F}"/>
          </ac:spMkLst>
        </pc:spChg>
        <pc:spChg chg="mod ord">
          <ac:chgData name="Lisa Ellis" userId="S::l.ellis@uwtsd.ac.uk::1e3b8b31-18a3-40b3-8e12-8230c5071370" providerId="AD" clId="Web-{F90461C6-799D-9C2D-93EB-1D314D97E05E}" dt="2021-08-19T15:57:58.615" v="971" actId="1076"/>
          <ac:spMkLst>
            <pc:docMk/>
            <pc:sldMk cId="3314552485" sldId="271"/>
            <ac:spMk id="3" creationId="{AF3B7E20-8195-4844-A35A-184E3208584D}"/>
          </ac:spMkLst>
        </pc:spChg>
        <pc:spChg chg="del">
          <ac:chgData name="Lisa Ellis" userId="S::l.ellis@uwtsd.ac.uk::1e3b8b31-18a3-40b3-8e12-8230c5071370" providerId="AD" clId="Web-{F90461C6-799D-9C2D-93EB-1D314D97E05E}" dt="2021-08-19T15:15:41.444" v="712"/>
          <ac:spMkLst>
            <pc:docMk/>
            <pc:sldMk cId="3314552485" sldId="271"/>
            <ac:spMk id="23" creationId="{45D37F4E-DDB4-456B-97E0-9937730A039F}"/>
          </ac:spMkLst>
        </pc:spChg>
        <pc:spChg chg="del">
          <ac:chgData name="Lisa Ellis" userId="S::l.ellis@uwtsd.ac.uk::1e3b8b31-18a3-40b3-8e12-8230c5071370" providerId="AD" clId="Web-{F90461C6-799D-9C2D-93EB-1D314D97E05E}" dt="2021-08-19T15:15:41.444" v="712"/>
          <ac:spMkLst>
            <pc:docMk/>
            <pc:sldMk cId="3314552485" sldId="271"/>
            <ac:spMk id="25" creationId="{B2DD41CD-8F47-4F56-AD12-4E2FF7696987}"/>
          </ac:spMkLst>
        </pc:spChg>
        <pc:picChg chg="mod">
          <ac:chgData name="Lisa Ellis" userId="S::l.ellis@uwtsd.ac.uk::1e3b8b31-18a3-40b3-8e12-8230c5071370" providerId="AD" clId="Web-{F90461C6-799D-9C2D-93EB-1D314D97E05E}" dt="2021-08-19T15:58:07.850" v="973" actId="1076"/>
          <ac:picMkLst>
            <pc:docMk/>
            <pc:sldMk cId="3314552485" sldId="271"/>
            <ac:picMk id="5" creationId="{4482465D-9D15-4581-A5FA-67652640EC57}"/>
          </ac:picMkLst>
        </pc:picChg>
      </pc:sldChg>
      <pc:sldChg chg="delSp modSp del">
        <pc:chgData name="Lisa Ellis" userId="S::l.ellis@uwtsd.ac.uk::1e3b8b31-18a3-40b3-8e12-8230c5071370" providerId="AD" clId="Web-{F90461C6-799D-9C2D-93EB-1D314D97E05E}" dt="2021-08-19T15:28:34.867" v="780"/>
        <pc:sldMkLst>
          <pc:docMk/>
          <pc:sldMk cId="857837286" sldId="272"/>
        </pc:sldMkLst>
        <pc:spChg chg="mod">
          <ac:chgData name="Lisa Ellis" userId="S::l.ellis@uwtsd.ac.uk::1e3b8b31-18a3-40b3-8e12-8230c5071370" providerId="AD" clId="Web-{F90461C6-799D-9C2D-93EB-1D314D97E05E}" dt="2021-08-19T14:32:47.251" v="652"/>
          <ac:spMkLst>
            <pc:docMk/>
            <pc:sldMk cId="857837286" sldId="272"/>
            <ac:spMk id="2" creationId="{1DA98EEB-06ED-48C5-B5C7-A9B135B9040D}"/>
          </ac:spMkLst>
        </pc:spChg>
        <pc:spChg chg="del">
          <ac:chgData name="Lisa Ellis" userId="S::l.ellis@uwtsd.ac.uk::1e3b8b31-18a3-40b3-8e12-8230c5071370" providerId="AD" clId="Web-{F90461C6-799D-9C2D-93EB-1D314D97E05E}" dt="2021-08-19T14:32:47.251" v="652"/>
          <ac:spMkLst>
            <pc:docMk/>
            <pc:sldMk cId="857837286" sldId="272"/>
            <ac:spMk id="20" creationId="{665DBBEF-238B-476B-96AB-8AAC3224ECEA}"/>
          </ac:spMkLst>
        </pc:spChg>
        <pc:spChg chg="del">
          <ac:chgData name="Lisa Ellis" userId="S::l.ellis@uwtsd.ac.uk::1e3b8b31-18a3-40b3-8e12-8230c5071370" providerId="AD" clId="Web-{F90461C6-799D-9C2D-93EB-1D314D97E05E}" dt="2021-08-19T14:32:47.251" v="652"/>
          <ac:spMkLst>
            <pc:docMk/>
            <pc:sldMk cId="857837286" sldId="272"/>
            <ac:spMk id="22" creationId="{3FCFB1DE-0B7E-48CC-BA90-B2AB0889F9D6}"/>
          </ac:spMkLst>
        </pc:spChg>
        <pc:picChg chg="mod">
          <ac:chgData name="Lisa Ellis" userId="S::l.ellis@uwtsd.ac.uk::1e3b8b31-18a3-40b3-8e12-8230c5071370" providerId="AD" clId="Web-{F90461C6-799D-9C2D-93EB-1D314D97E05E}" dt="2021-08-19T14:32:51.517" v="654" actId="1076"/>
          <ac:picMkLst>
            <pc:docMk/>
            <pc:sldMk cId="857837286" sldId="272"/>
            <ac:picMk id="4" creationId="{63FCC3BA-9667-4DDE-8E2F-970D8CBC1B89}"/>
          </ac:picMkLst>
        </pc:picChg>
      </pc:sldChg>
      <pc:sldChg chg="delSp modSp mod ord modClrScheme delDesignElem chgLayout modNotes">
        <pc:chgData name="Lisa Ellis" userId="S::l.ellis@uwtsd.ac.uk::1e3b8b31-18a3-40b3-8e12-8230c5071370" providerId="AD" clId="Web-{F90461C6-799D-9C2D-93EB-1D314D97E05E}" dt="2021-08-19T15:28:02.412" v="779" actId="14100"/>
        <pc:sldMkLst>
          <pc:docMk/>
          <pc:sldMk cId="1624968371" sldId="274"/>
        </pc:sldMkLst>
        <pc:spChg chg="mod ord">
          <ac:chgData name="Lisa Ellis" userId="S::l.ellis@uwtsd.ac.uk::1e3b8b31-18a3-40b3-8e12-8230c5071370" providerId="AD" clId="Web-{F90461C6-799D-9C2D-93EB-1D314D97E05E}" dt="2021-08-19T15:19:30.974" v="766"/>
          <ac:spMkLst>
            <pc:docMk/>
            <pc:sldMk cId="1624968371" sldId="274"/>
            <ac:spMk id="2" creationId="{DB9A9EB9-8826-40FE-9F56-10B82930201A}"/>
          </ac:spMkLst>
        </pc:spChg>
        <pc:spChg chg="mod ord">
          <ac:chgData name="Lisa Ellis" userId="S::l.ellis@uwtsd.ac.uk::1e3b8b31-18a3-40b3-8e12-8230c5071370" providerId="AD" clId="Web-{F90461C6-799D-9C2D-93EB-1D314D97E05E}" dt="2021-08-19T15:21:09.433" v="775" actId="1076"/>
          <ac:spMkLst>
            <pc:docMk/>
            <pc:sldMk cId="1624968371" sldId="274"/>
            <ac:spMk id="3" creationId="{7960B8A6-D36A-4400-BF03-E9D39ECBD8F5}"/>
          </ac:spMkLst>
        </pc:spChg>
        <pc:spChg chg="del">
          <ac:chgData name="Lisa Ellis" userId="S::l.ellis@uwtsd.ac.uk::1e3b8b31-18a3-40b3-8e12-8230c5071370" providerId="AD" clId="Web-{F90461C6-799D-9C2D-93EB-1D314D97E05E}" dt="2021-08-19T15:19:30.974" v="766"/>
          <ac:spMkLst>
            <pc:docMk/>
            <pc:sldMk cId="1624968371" sldId="274"/>
            <ac:spMk id="14" creationId="{F13C74B1-5B17-4795-BED0-7140497B445A}"/>
          </ac:spMkLst>
        </pc:spChg>
        <pc:spChg chg="del">
          <ac:chgData name="Lisa Ellis" userId="S::l.ellis@uwtsd.ac.uk::1e3b8b31-18a3-40b3-8e12-8230c5071370" providerId="AD" clId="Web-{F90461C6-799D-9C2D-93EB-1D314D97E05E}" dt="2021-08-19T15:19:30.974" v="766"/>
          <ac:spMkLst>
            <pc:docMk/>
            <pc:sldMk cId="1624968371" sldId="274"/>
            <ac:spMk id="16" creationId="{D4974D33-8DC5-464E-8C6D-BE58F0669C17}"/>
          </ac:spMkLst>
        </pc:spChg>
        <pc:picChg chg="mod ord">
          <ac:chgData name="Lisa Ellis" userId="S::l.ellis@uwtsd.ac.uk::1e3b8b31-18a3-40b3-8e12-8230c5071370" providerId="AD" clId="Web-{F90461C6-799D-9C2D-93EB-1D314D97E05E}" dt="2021-08-19T15:28:02.412" v="779" actId="14100"/>
          <ac:picMkLst>
            <pc:docMk/>
            <pc:sldMk cId="1624968371" sldId="274"/>
            <ac:picMk id="5" creationId="{EAC385C8-8D51-4155-971B-BC3B792B78F6}"/>
          </ac:picMkLst>
        </pc:picChg>
      </pc:sldChg>
      <pc:sldChg chg="modSp mod modClrScheme chgLayout modNotes">
        <pc:chgData name="Lisa Ellis" userId="S::l.ellis@uwtsd.ac.uk::1e3b8b31-18a3-40b3-8e12-8230c5071370" providerId="AD" clId="Web-{F90461C6-799D-9C2D-93EB-1D314D97E05E}" dt="2021-08-19T15:40:18.566" v="828"/>
        <pc:sldMkLst>
          <pc:docMk/>
          <pc:sldMk cId="3046519355" sldId="275"/>
        </pc:sldMkLst>
        <pc:spChg chg="mod ord">
          <ac:chgData name="Lisa Ellis" userId="S::l.ellis@uwtsd.ac.uk::1e3b8b31-18a3-40b3-8e12-8230c5071370" providerId="AD" clId="Web-{F90461C6-799D-9C2D-93EB-1D314D97E05E}" dt="2021-08-19T15:40:18.566" v="828"/>
          <ac:spMkLst>
            <pc:docMk/>
            <pc:sldMk cId="3046519355" sldId="275"/>
            <ac:spMk id="2" creationId="{ECFFD9F3-6590-441F-A5A3-9F8455B33185}"/>
          </ac:spMkLst>
        </pc:spChg>
        <pc:picChg chg="mod ord">
          <ac:chgData name="Lisa Ellis" userId="S::l.ellis@uwtsd.ac.uk::1e3b8b31-18a3-40b3-8e12-8230c5071370" providerId="AD" clId="Web-{F90461C6-799D-9C2D-93EB-1D314D97E05E}" dt="2021-08-19T15:40:18.566" v="828"/>
          <ac:picMkLst>
            <pc:docMk/>
            <pc:sldMk cId="3046519355" sldId="275"/>
            <ac:picMk id="4" creationId="{87488C23-4DFD-4DAD-91EF-C2A0782A451F}"/>
          </ac:picMkLst>
        </pc:picChg>
      </pc:sldChg>
      <pc:sldChg chg="addSp delSp modSp new mod setBg modClrScheme delDesignElem chgLayout modNotes">
        <pc:chgData name="Lisa Ellis" userId="S::l.ellis@uwtsd.ac.uk::1e3b8b31-18a3-40b3-8e12-8230c5071370" providerId="AD" clId="Web-{F90461C6-799D-9C2D-93EB-1D314D97E05E}" dt="2021-08-19T15:43:00.607" v="851" actId="14100"/>
        <pc:sldMkLst>
          <pc:docMk/>
          <pc:sldMk cId="2261716594" sldId="277"/>
        </pc:sldMkLst>
        <pc:spChg chg="mod ord">
          <ac:chgData name="Lisa Ellis" userId="S::l.ellis@uwtsd.ac.uk::1e3b8b31-18a3-40b3-8e12-8230c5071370" providerId="AD" clId="Web-{F90461C6-799D-9C2D-93EB-1D314D97E05E}" dt="2021-08-19T15:42:49.419" v="850" actId="20577"/>
          <ac:spMkLst>
            <pc:docMk/>
            <pc:sldMk cId="2261716594" sldId="277"/>
            <ac:spMk id="2" creationId="{E3BDC06B-488C-4A37-9A04-8BFC3296A486}"/>
          </ac:spMkLst>
        </pc:spChg>
        <pc:spChg chg="mod ord">
          <ac:chgData name="Lisa Ellis" userId="S::l.ellis@uwtsd.ac.uk::1e3b8b31-18a3-40b3-8e12-8230c5071370" providerId="AD" clId="Web-{F90461C6-799D-9C2D-93EB-1D314D97E05E}" dt="2021-08-19T15:41:03.256" v="832"/>
          <ac:spMkLst>
            <pc:docMk/>
            <pc:sldMk cId="2261716594" sldId="277"/>
            <ac:spMk id="3" creationId="{3839B2E8-48EB-4ADD-9CB8-7D50384A6C70}"/>
          </ac:spMkLst>
        </pc:spChg>
        <pc:spChg chg="add mod">
          <ac:chgData name="Lisa Ellis" userId="S::l.ellis@uwtsd.ac.uk::1e3b8b31-18a3-40b3-8e12-8230c5071370" providerId="AD" clId="Web-{F90461C6-799D-9C2D-93EB-1D314D97E05E}" dt="2021-08-19T15:42:06.385" v="845" actId="14100"/>
          <ac:spMkLst>
            <pc:docMk/>
            <pc:sldMk cId="2261716594" sldId="277"/>
            <ac:spMk id="4" creationId="{19104A9D-42C4-431E-B1C3-DA7388988A0A}"/>
          </ac:spMkLst>
        </pc:spChg>
        <pc:spChg chg="add del">
          <ac:chgData name="Lisa Ellis" userId="S::l.ellis@uwtsd.ac.uk::1e3b8b31-18a3-40b3-8e12-8230c5071370" providerId="AD" clId="Web-{F90461C6-799D-9C2D-93EB-1D314D97E05E}" dt="2021-08-19T12:29:38.860" v="323"/>
          <ac:spMkLst>
            <pc:docMk/>
            <pc:sldMk cId="2261716594" sldId="277"/>
            <ac:spMk id="10" creationId="{59A309A7-1751-4ABE-A3C1-EEC40366AD89}"/>
          </ac:spMkLst>
        </pc:spChg>
        <pc:spChg chg="add del">
          <ac:chgData name="Lisa Ellis" userId="S::l.ellis@uwtsd.ac.uk::1e3b8b31-18a3-40b3-8e12-8230c5071370" providerId="AD" clId="Web-{F90461C6-799D-9C2D-93EB-1D314D97E05E}" dt="2021-08-19T12:29:38.860" v="323"/>
          <ac:spMkLst>
            <pc:docMk/>
            <pc:sldMk cId="2261716594" sldId="277"/>
            <ac:spMk id="12" creationId="{967D8EB6-EAE1-4F9C-B398-83321E287204}"/>
          </ac:spMkLst>
        </pc:spChg>
        <pc:spChg chg="add del">
          <ac:chgData name="Lisa Ellis" userId="S::l.ellis@uwtsd.ac.uk::1e3b8b31-18a3-40b3-8e12-8230c5071370" providerId="AD" clId="Web-{F90461C6-799D-9C2D-93EB-1D314D97E05E}" dt="2021-08-19T15:41:03.256" v="832"/>
          <ac:spMkLst>
            <pc:docMk/>
            <pc:sldMk cId="2261716594" sldId="277"/>
            <ac:spMk id="17" creationId="{3E443FD7-A66B-4AA0-872D-B088B9BC5F17}"/>
          </ac:spMkLst>
        </pc:spChg>
        <pc:spChg chg="add del">
          <ac:chgData name="Lisa Ellis" userId="S::l.ellis@uwtsd.ac.uk::1e3b8b31-18a3-40b3-8e12-8230c5071370" providerId="AD" clId="Web-{F90461C6-799D-9C2D-93EB-1D314D97E05E}" dt="2021-08-19T15:41:03.256" v="832"/>
          <ac:spMkLst>
            <pc:docMk/>
            <pc:sldMk cId="2261716594" sldId="277"/>
            <ac:spMk id="19" creationId="{C04BE0EF-3561-49B4-9A29-F283168A91C7}"/>
          </ac:spMkLst>
        </pc:spChg>
        <pc:picChg chg="add mod ord">
          <ac:chgData name="Lisa Ellis" userId="S::l.ellis@uwtsd.ac.uk::1e3b8b31-18a3-40b3-8e12-8230c5071370" providerId="AD" clId="Web-{F90461C6-799D-9C2D-93EB-1D314D97E05E}" dt="2021-08-19T15:43:00.607" v="851" actId="14100"/>
          <ac:picMkLst>
            <pc:docMk/>
            <pc:sldMk cId="2261716594" sldId="277"/>
            <ac:picMk id="5" creationId="{6D5C8778-7681-4831-B996-194A0C380B8D}"/>
          </ac:picMkLst>
        </pc:picChg>
        <pc:picChg chg="add del mod">
          <ac:chgData name="Lisa Ellis" userId="S::l.ellis@uwtsd.ac.uk::1e3b8b31-18a3-40b3-8e12-8230c5071370" providerId="AD" clId="Web-{F90461C6-799D-9C2D-93EB-1D314D97E05E}" dt="2021-08-19T15:41:55.213" v="841"/>
          <ac:picMkLst>
            <pc:docMk/>
            <pc:sldMk cId="2261716594" sldId="277"/>
            <ac:picMk id="7" creationId="{CAF8CCBF-D285-4B51-8972-C1904B051824}"/>
          </ac:picMkLst>
        </pc:picChg>
      </pc:sldChg>
      <pc:sldChg chg="addSp delSp modSp add mod replId modClrScheme delDesignElem chgLayout">
        <pc:chgData name="Lisa Ellis" userId="S::l.ellis@uwtsd.ac.uk::1e3b8b31-18a3-40b3-8e12-8230c5071370" providerId="AD" clId="Web-{F90461C6-799D-9C2D-93EB-1D314D97E05E}" dt="2021-08-19T15:07:55.556" v="673"/>
        <pc:sldMkLst>
          <pc:docMk/>
          <pc:sldMk cId="1120956896" sldId="278"/>
        </pc:sldMkLst>
        <pc:spChg chg="mod ord">
          <ac:chgData name="Lisa Ellis" userId="S::l.ellis@uwtsd.ac.uk::1e3b8b31-18a3-40b3-8e12-8230c5071370" providerId="AD" clId="Web-{F90461C6-799D-9C2D-93EB-1D314D97E05E}" dt="2021-08-19T15:07:52.822" v="672"/>
          <ac:spMkLst>
            <pc:docMk/>
            <pc:sldMk cId="1120956896" sldId="278"/>
            <ac:spMk id="2" creationId="{3AFC7563-BEAD-4588-9DBC-1599C43349A9}"/>
          </ac:spMkLst>
        </pc:spChg>
        <pc:spChg chg="del">
          <ac:chgData name="Lisa Ellis" userId="S::l.ellis@uwtsd.ac.uk::1e3b8b31-18a3-40b3-8e12-8230c5071370" providerId="AD" clId="Web-{F90461C6-799D-9C2D-93EB-1D314D97E05E}" dt="2021-08-19T15:07:52.822" v="672"/>
          <ac:spMkLst>
            <pc:docMk/>
            <pc:sldMk cId="1120956896" sldId="278"/>
            <ac:spMk id="35" creationId="{59A309A7-1751-4ABE-A3C1-EEC40366AD89}"/>
          </ac:spMkLst>
        </pc:spChg>
        <pc:spChg chg="del">
          <ac:chgData name="Lisa Ellis" userId="S::l.ellis@uwtsd.ac.uk::1e3b8b31-18a3-40b3-8e12-8230c5071370" providerId="AD" clId="Web-{F90461C6-799D-9C2D-93EB-1D314D97E05E}" dt="2021-08-19T15:07:52.822" v="672"/>
          <ac:spMkLst>
            <pc:docMk/>
            <pc:sldMk cId="1120956896" sldId="278"/>
            <ac:spMk id="37" creationId="{967D8EB6-EAE1-4F9C-B398-83321E287204}"/>
          </ac:spMkLst>
        </pc:spChg>
        <pc:graphicFrameChg chg="mod ord modGraphic">
          <ac:chgData name="Lisa Ellis" userId="S::l.ellis@uwtsd.ac.uk::1e3b8b31-18a3-40b3-8e12-8230c5071370" providerId="AD" clId="Web-{F90461C6-799D-9C2D-93EB-1D314D97E05E}" dt="2021-08-19T15:07:52.822" v="672"/>
          <ac:graphicFrameMkLst>
            <pc:docMk/>
            <pc:sldMk cId="1120956896" sldId="278"/>
            <ac:graphicFrameMk id="14" creationId="{F1C84F79-D2CC-408E-B115-BF31DA5ACB3E}"/>
          </ac:graphicFrameMkLst>
        </pc:graphicFrameChg>
        <pc:picChg chg="add del">
          <ac:chgData name="Lisa Ellis" userId="S::l.ellis@uwtsd.ac.uk::1e3b8b31-18a3-40b3-8e12-8230c5071370" providerId="AD" clId="Web-{F90461C6-799D-9C2D-93EB-1D314D97E05E}" dt="2021-08-19T15:07:55.556" v="673"/>
          <ac:picMkLst>
            <pc:docMk/>
            <pc:sldMk cId="1120956896" sldId="278"/>
            <ac:picMk id="150" creationId="{6043AD0C-4A6C-4C21-9FD9-61074F71E745}"/>
          </ac:picMkLst>
        </pc:picChg>
      </pc:sldChg>
      <pc:sldChg chg="addSp delSp modSp new mod setBg modClrScheme delDesignElem chgLayout modNotes">
        <pc:chgData name="Lisa Ellis" userId="S::l.ellis@uwtsd.ac.uk::1e3b8b31-18a3-40b3-8e12-8230c5071370" providerId="AD" clId="Web-{F90461C6-799D-9C2D-93EB-1D314D97E05E}" dt="2021-08-19T15:44:43.910" v="862" actId="20577"/>
        <pc:sldMkLst>
          <pc:docMk/>
          <pc:sldMk cId="2436923808" sldId="279"/>
        </pc:sldMkLst>
        <pc:spChg chg="mod ord">
          <ac:chgData name="Lisa Ellis" userId="S::l.ellis@uwtsd.ac.uk::1e3b8b31-18a3-40b3-8e12-8230c5071370" providerId="AD" clId="Web-{F90461C6-799D-9C2D-93EB-1D314D97E05E}" dt="2021-08-19T15:43:40.328" v="854"/>
          <ac:spMkLst>
            <pc:docMk/>
            <pc:sldMk cId="2436923808" sldId="279"/>
            <ac:spMk id="2" creationId="{DA5FF292-9EB9-41A8-8FEB-FB095EA84809}"/>
          </ac:spMkLst>
        </pc:spChg>
        <pc:spChg chg="mod ord">
          <ac:chgData name="Lisa Ellis" userId="S::l.ellis@uwtsd.ac.uk::1e3b8b31-18a3-40b3-8e12-8230c5071370" providerId="AD" clId="Web-{F90461C6-799D-9C2D-93EB-1D314D97E05E}" dt="2021-08-19T15:44:43.910" v="862" actId="20577"/>
          <ac:spMkLst>
            <pc:docMk/>
            <pc:sldMk cId="2436923808" sldId="279"/>
            <ac:spMk id="3" creationId="{F302C818-8E7F-47DB-9908-134F01B7FE1B}"/>
          </ac:spMkLst>
        </pc:spChg>
        <pc:spChg chg="add mod">
          <ac:chgData name="Lisa Ellis" userId="S::l.ellis@uwtsd.ac.uk::1e3b8b31-18a3-40b3-8e12-8230c5071370" providerId="AD" clId="Web-{F90461C6-799D-9C2D-93EB-1D314D97E05E}" dt="2021-08-19T13:24:37.134" v="527" actId="20577"/>
          <ac:spMkLst>
            <pc:docMk/>
            <pc:sldMk cId="2436923808" sldId="279"/>
            <ac:spMk id="4" creationId="{C66577F1-2950-48DD-BEFB-2FDD9DA3CEA5}"/>
          </ac:spMkLst>
        </pc:spChg>
        <pc:spChg chg="add del">
          <ac:chgData name="Lisa Ellis" userId="S::l.ellis@uwtsd.ac.uk::1e3b8b31-18a3-40b3-8e12-8230c5071370" providerId="AD" clId="Web-{F90461C6-799D-9C2D-93EB-1D314D97E05E}" dt="2021-08-19T13:26:58.215" v="557"/>
          <ac:spMkLst>
            <pc:docMk/>
            <pc:sldMk cId="2436923808" sldId="279"/>
            <ac:spMk id="9" creationId="{081EA652-8C6A-4E69-BEB9-170809474553}"/>
          </ac:spMkLst>
        </pc:spChg>
        <pc:spChg chg="add del">
          <ac:chgData name="Lisa Ellis" userId="S::l.ellis@uwtsd.ac.uk::1e3b8b31-18a3-40b3-8e12-8230c5071370" providerId="AD" clId="Web-{F90461C6-799D-9C2D-93EB-1D314D97E05E}" dt="2021-08-19T13:26:58.215" v="557"/>
          <ac:spMkLst>
            <pc:docMk/>
            <pc:sldMk cId="2436923808" sldId="279"/>
            <ac:spMk id="11" creationId="{5298780A-33B9-4EA2-8F67-DE68AD62841B}"/>
          </ac:spMkLst>
        </pc:spChg>
        <pc:spChg chg="add del">
          <ac:chgData name="Lisa Ellis" userId="S::l.ellis@uwtsd.ac.uk::1e3b8b31-18a3-40b3-8e12-8230c5071370" providerId="AD" clId="Web-{F90461C6-799D-9C2D-93EB-1D314D97E05E}" dt="2021-08-19T13:26:58.215" v="557"/>
          <ac:spMkLst>
            <pc:docMk/>
            <pc:sldMk cId="2436923808" sldId="279"/>
            <ac:spMk id="13" creationId="{7F488E8B-4E1E-4402-8935-D4E6C02615C7}"/>
          </ac:spMkLst>
        </pc:spChg>
        <pc:spChg chg="add del">
          <ac:chgData name="Lisa Ellis" userId="S::l.ellis@uwtsd.ac.uk::1e3b8b31-18a3-40b3-8e12-8230c5071370" providerId="AD" clId="Web-{F90461C6-799D-9C2D-93EB-1D314D97E05E}" dt="2021-08-19T15:43:40.328" v="854"/>
          <ac:spMkLst>
            <pc:docMk/>
            <pc:sldMk cId="2436923808" sldId="279"/>
            <ac:spMk id="20" creationId="{081EA652-8C6A-4E69-BEB9-170809474553}"/>
          </ac:spMkLst>
        </pc:spChg>
        <pc:spChg chg="add del">
          <ac:chgData name="Lisa Ellis" userId="S::l.ellis@uwtsd.ac.uk::1e3b8b31-18a3-40b3-8e12-8230c5071370" providerId="AD" clId="Web-{F90461C6-799D-9C2D-93EB-1D314D97E05E}" dt="2021-08-19T15:43:40.328" v="854"/>
          <ac:spMkLst>
            <pc:docMk/>
            <pc:sldMk cId="2436923808" sldId="279"/>
            <ac:spMk id="22" creationId="{5298780A-33B9-4EA2-8F67-DE68AD62841B}"/>
          </ac:spMkLst>
        </pc:spChg>
        <pc:spChg chg="add del">
          <ac:chgData name="Lisa Ellis" userId="S::l.ellis@uwtsd.ac.uk::1e3b8b31-18a3-40b3-8e12-8230c5071370" providerId="AD" clId="Web-{F90461C6-799D-9C2D-93EB-1D314D97E05E}" dt="2021-08-19T15:43:40.328" v="854"/>
          <ac:spMkLst>
            <pc:docMk/>
            <pc:sldMk cId="2436923808" sldId="279"/>
            <ac:spMk id="24" creationId="{7F488E8B-4E1E-4402-8935-D4E6C02615C7}"/>
          </ac:spMkLst>
        </pc:spChg>
        <pc:cxnChg chg="add del">
          <ac:chgData name="Lisa Ellis" userId="S::l.ellis@uwtsd.ac.uk::1e3b8b31-18a3-40b3-8e12-8230c5071370" providerId="AD" clId="Web-{F90461C6-799D-9C2D-93EB-1D314D97E05E}" dt="2021-08-19T13:26:58.215" v="557"/>
          <ac:cxnSpMkLst>
            <pc:docMk/>
            <pc:sldMk cId="2436923808" sldId="279"/>
            <ac:cxnSpMk id="15" creationId="{23AAC9B5-8015-485C-ACF9-A750390E9A56}"/>
          </ac:cxnSpMkLst>
        </pc:cxnChg>
      </pc:sldChg>
      <pc:sldChg chg="new del">
        <pc:chgData name="Lisa Ellis" userId="S::l.ellis@uwtsd.ac.uk::1e3b8b31-18a3-40b3-8e12-8230c5071370" providerId="AD" clId="Web-{F90461C6-799D-9C2D-93EB-1D314D97E05E}" dt="2021-08-19T14:21:53.734" v="625"/>
        <pc:sldMkLst>
          <pc:docMk/>
          <pc:sldMk cId="1585691483" sldId="280"/>
        </pc:sldMkLst>
      </pc:sldChg>
      <pc:sldChg chg="addSp delSp modSp new mod ord modClrScheme chgLayout">
        <pc:chgData name="Lisa Ellis" userId="S::l.ellis@uwtsd.ac.uk::1e3b8b31-18a3-40b3-8e12-8230c5071370" providerId="AD" clId="Web-{F90461C6-799D-9C2D-93EB-1D314D97E05E}" dt="2021-08-19T15:17:44.780" v="727" actId="20577"/>
        <pc:sldMkLst>
          <pc:docMk/>
          <pc:sldMk cId="2374519791" sldId="281"/>
        </pc:sldMkLst>
        <pc:spChg chg="mod ord">
          <ac:chgData name="Lisa Ellis" userId="S::l.ellis@uwtsd.ac.uk::1e3b8b31-18a3-40b3-8e12-8230c5071370" providerId="AD" clId="Web-{F90461C6-799D-9C2D-93EB-1D314D97E05E}" dt="2021-08-19T15:17:44.780" v="727" actId="20577"/>
          <ac:spMkLst>
            <pc:docMk/>
            <pc:sldMk cId="2374519791" sldId="281"/>
            <ac:spMk id="2" creationId="{7D7B0DD3-D4B7-493B-82DE-7C4211BF7B15}"/>
          </ac:spMkLst>
        </pc:spChg>
        <pc:spChg chg="del">
          <ac:chgData name="Lisa Ellis" userId="S::l.ellis@uwtsd.ac.uk::1e3b8b31-18a3-40b3-8e12-8230c5071370" providerId="AD" clId="Web-{F90461C6-799D-9C2D-93EB-1D314D97E05E}" dt="2021-08-19T14:20:46.920" v="620"/>
          <ac:spMkLst>
            <pc:docMk/>
            <pc:sldMk cId="2374519791" sldId="281"/>
            <ac:spMk id="3" creationId="{9CCCD6FC-B368-44B1-ADA3-585682AC4A19}"/>
          </ac:spMkLst>
        </pc:spChg>
        <pc:picChg chg="add mod ord">
          <ac:chgData name="Lisa Ellis" userId="S::l.ellis@uwtsd.ac.uk::1e3b8b31-18a3-40b3-8e12-8230c5071370" providerId="AD" clId="Web-{F90461C6-799D-9C2D-93EB-1D314D97E05E}" dt="2021-08-19T15:17:15.497" v="721" actId="1076"/>
          <ac:picMkLst>
            <pc:docMk/>
            <pc:sldMk cId="2374519791" sldId="281"/>
            <ac:picMk id="4" creationId="{C80DE36C-076D-461F-9111-5770AFB2724B}"/>
          </ac:picMkLst>
        </pc:picChg>
      </pc:sldChg>
      <pc:sldChg chg="modSp new ord">
        <pc:chgData name="Lisa Ellis" userId="S::l.ellis@uwtsd.ac.uk::1e3b8b31-18a3-40b3-8e12-8230c5071370" providerId="AD" clId="Web-{F90461C6-799D-9C2D-93EB-1D314D97E05E}" dt="2021-08-19T15:31:22.393" v="806" actId="20577"/>
        <pc:sldMkLst>
          <pc:docMk/>
          <pc:sldMk cId="2818703379" sldId="282"/>
        </pc:sldMkLst>
        <pc:spChg chg="mod">
          <ac:chgData name="Lisa Ellis" userId="S::l.ellis@uwtsd.ac.uk::1e3b8b31-18a3-40b3-8e12-8230c5071370" providerId="AD" clId="Web-{F90461C6-799D-9C2D-93EB-1D314D97E05E}" dt="2021-08-19T15:30:30.608" v="800" actId="20577"/>
          <ac:spMkLst>
            <pc:docMk/>
            <pc:sldMk cId="2818703379" sldId="282"/>
            <ac:spMk id="3" creationId="{7050483E-2B24-437E-901B-E545AE5ED523}"/>
          </ac:spMkLst>
        </pc:spChg>
        <pc:spChg chg="mod">
          <ac:chgData name="Lisa Ellis" userId="S::l.ellis@uwtsd.ac.uk::1e3b8b31-18a3-40b3-8e12-8230c5071370" providerId="AD" clId="Web-{F90461C6-799D-9C2D-93EB-1D314D97E05E}" dt="2021-08-19T15:28:43.727" v="781"/>
          <ac:spMkLst>
            <pc:docMk/>
            <pc:sldMk cId="2818703379" sldId="282"/>
            <ac:spMk id="4" creationId="{04D44900-C4CD-4FA4-8C23-1ED444C2A00C}"/>
          </ac:spMkLst>
        </pc:spChg>
        <pc:spChg chg="mod">
          <ac:chgData name="Lisa Ellis" userId="S::l.ellis@uwtsd.ac.uk::1e3b8b31-18a3-40b3-8e12-8230c5071370" providerId="AD" clId="Web-{F90461C6-799D-9C2D-93EB-1D314D97E05E}" dt="2021-08-19T15:30:43.531" v="801" actId="20577"/>
          <ac:spMkLst>
            <pc:docMk/>
            <pc:sldMk cId="2818703379" sldId="282"/>
            <ac:spMk id="5" creationId="{78FDF0BE-1ECB-4F95-96F4-C9B3DCB85CA3}"/>
          </ac:spMkLst>
        </pc:spChg>
        <pc:spChg chg="mod">
          <ac:chgData name="Lisa Ellis" userId="S::l.ellis@uwtsd.ac.uk::1e3b8b31-18a3-40b3-8e12-8230c5071370" providerId="AD" clId="Web-{F90461C6-799D-9C2D-93EB-1D314D97E05E}" dt="2021-08-19T15:28:45.289" v="782"/>
          <ac:spMkLst>
            <pc:docMk/>
            <pc:sldMk cId="2818703379" sldId="282"/>
            <ac:spMk id="6" creationId="{306FAC66-934E-4D36-AB42-E5ED675158AD}"/>
          </ac:spMkLst>
        </pc:spChg>
        <pc:spChg chg="mod">
          <ac:chgData name="Lisa Ellis" userId="S::l.ellis@uwtsd.ac.uk::1e3b8b31-18a3-40b3-8e12-8230c5071370" providerId="AD" clId="Web-{F90461C6-799D-9C2D-93EB-1D314D97E05E}" dt="2021-08-19T15:31:05.204" v="804" actId="14100"/>
          <ac:spMkLst>
            <pc:docMk/>
            <pc:sldMk cId="2818703379" sldId="282"/>
            <ac:spMk id="7" creationId="{74258B42-8333-4828-9A90-0289B99AAA09}"/>
          </ac:spMkLst>
        </pc:spChg>
        <pc:spChg chg="mod">
          <ac:chgData name="Lisa Ellis" userId="S::l.ellis@uwtsd.ac.uk::1e3b8b31-18a3-40b3-8e12-8230c5071370" providerId="AD" clId="Web-{F90461C6-799D-9C2D-93EB-1D314D97E05E}" dt="2021-08-19T15:28:46.977" v="783"/>
          <ac:spMkLst>
            <pc:docMk/>
            <pc:sldMk cId="2818703379" sldId="282"/>
            <ac:spMk id="8" creationId="{7373C64D-F6E1-4BFD-853F-B21FD328C39F}"/>
          </ac:spMkLst>
        </pc:spChg>
        <pc:spChg chg="mod">
          <ac:chgData name="Lisa Ellis" userId="S::l.ellis@uwtsd.ac.uk::1e3b8b31-18a3-40b3-8e12-8230c5071370" providerId="AD" clId="Web-{F90461C6-799D-9C2D-93EB-1D314D97E05E}" dt="2021-08-19T15:31:14.767" v="805" actId="20577"/>
          <ac:spMkLst>
            <pc:docMk/>
            <pc:sldMk cId="2818703379" sldId="282"/>
            <ac:spMk id="9" creationId="{A5B98A65-94CE-4BC3-8335-9D4CD74DFD21}"/>
          </ac:spMkLst>
        </pc:spChg>
        <pc:spChg chg="mod">
          <ac:chgData name="Lisa Ellis" userId="S::l.ellis@uwtsd.ac.uk::1e3b8b31-18a3-40b3-8e12-8230c5071370" providerId="AD" clId="Web-{F90461C6-799D-9C2D-93EB-1D314D97E05E}" dt="2021-08-19T15:28:48.914" v="784"/>
          <ac:spMkLst>
            <pc:docMk/>
            <pc:sldMk cId="2818703379" sldId="282"/>
            <ac:spMk id="10" creationId="{B92EADFA-0C57-4253-BA7B-3224AB65D6B9}"/>
          </ac:spMkLst>
        </pc:spChg>
        <pc:spChg chg="mod">
          <ac:chgData name="Lisa Ellis" userId="S::l.ellis@uwtsd.ac.uk::1e3b8b31-18a3-40b3-8e12-8230c5071370" providerId="AD" clId="Web-{F90461C6-799D-9C2D-93EB-1D314D97E05E}" dt="2021-08-19T15:31:22.393" v="806" actId="20577"/>
          <ac:spMkLst>
            <pc:docMk/>
            <pc:sldMk cId="2818703379" sldId="282"/>
            <ac:spMk id="11" creationId="{E47339A4-8950-4FB0-98E0-1BC7D4D0E1E3}"/>
          </ac:spMkLst>
        </pc:spChg>
        <pc:spChg chg="mod">
          <ac:chgData name="Lisa Ellis" userId="S::l.ellis@uwtsd.ac.uk::1e3b8b31-18a3-40b3-8e12-8230c5071370" providerId="AD" clId="Web-{F90461C6-799D-9C2D-93EB-1D314D97E05E}" dt="2021-08-19T15:28:51.008" v="785"/>
          <ac:spMkLst>
            <pc:docMk/>
            <pc:sldMk cId="2818703379" sldId="282"/>
            <ac:spMk id="12" creationId="{3B93FC3F-A9A2-404D-A882-5A21554ACAD7}"/>
          </ac:spMkLst>
        </pc:spChg>
        <pc:spChg chg="mod">
          <ac:chgData name="Lisa Ellis" userId="S::l.ellis@uwtsd.ac.uk::1e3b8b31-18a3-40b3-8e12-8230c5071370" providerId="AD" clId="Web-{F90461C6-799D-9C2D-93EB-1D314D97E05E}" dt="2021-08-19T15:19:18.270" v="765" actId="20577"/>
          <ac:spMkLst>
            <pc:docMk/>
            <pc:sldMk cId="2818703379" sldId="282"/>
            <ac:spMk id="14" creationId="{E2858E55-FBB9-4260-B5F1-F32629B58E8C}"/>
          </ac:spMkLst>
        </pc:spChg>
      </pc:sldChg>
      <pc:sldChg chg="addSp delSp modSp new mod ord modClrScheme chgLayout">
        <pc:chgData name="Lisa Ellis" userId="S::l.ellis@uwtsd.ac.uk::1e3b8b31-18a3-40b3-8e12-8230c5071370" providerId="AD" clId="Web-{F90461C6-799D-9C2D-93EB-1D314D97E05E}" dt="2021-08-19T15:32:01.161" v="807" actId="20577"/>
        <pc:sldMkLst>
          <pc:docMk/>
          <pc:sldMk cId="1025969538" sldId="283"/>
        </pc:sldMkLst>
        <pc:spChg chg="del">
          <ac:chgData name="Lisa Ellis" userId="S::l.ellis@uwtsd.ac.uk::1e3b8b31-18a3-40b3-8e12-8230c5071370" providerId="AD" clId="Web-{F90461C6-799D-9C2D-93EB-1D314D97E05E}" dt="2021-08-19T15:14:11.907" v="696"/>
          <ac:spMkLst>
            <pc:docMk/>
            <pc:sldMk cId="1025969538" sldId="283"/>
            <ac:spMk id="2" creationId="{BBCCE24E-BF21-47AE-AB43-3C7957511026}"/>
          </ac:spMkLst>
        </pc:spChg>
        <pc:spChg chg="del">
          <ac:chgData name="Lisa Ellis" userId="S::l.ellis@uwtsd.ac.uk::1e3b8b31-18a3-40b3-8e12-8230c5071370" providerId="AD" clId="Web-{F90461C6-799D-9C2D-93EB-1D314D97E05E}" dt="2021-08-19T15:13:56.735" v="694"/>
          <ac:spMkLst>
            <pc:docMk/>
            <pc:sldMk cId="1025969538" sldId="283"/>
            <ac:spMk id="3" creationId="{141DC84B-8280-428B-8A15-271705FC1A3C}"/>
          </ac:spMkLst>
        </pc:spChg>
        <pc:spChg chg="add mod">
          <ac:chgData name="Lisa Ellis" userId="S::l.ellis@uwtsd.ac.uk::1e3b8b31-18a3-40b3-8e12-8230c5071370" providerId="AD" clId="Web-{F90461C6-799D-9C2D-93EB-1D314D97E05E}" dt="2021-08-19T15:32:01.161" v="807" actId="20577"/>
          <ac:spMkLst>
            <pc:docMk/>
            <pc:sldMk cId="1025969538" sldId="283"/>
            <ac:spMk id="6" creationId="{F84D9CBB-C051-4CCE-A75C-F633CBF7A15C}"/>
          </ac:spMkLst>
        </pc:spChg>
        <pc:spChg chg="add mod">
          <ac:chgData name="Lisa Ellis" userId="S::l.ellis@uwtsd.ac.uk::1e3b8b31-18a3-40b3-8e12-8230c5071370" providerId="AD" clId="Web-{F90461C6-799D-9C2D-93EB-1D314D97E05E}" dt="2021-08-19T15:14:58.082" v="707" actId="20577"/>
          <ac:spMkLst>
            <pc:docMk/>
            <pc:sldMk cId="1025969538" sldId="283"/>
            <ac:spMk id="9" creationId="{53857276-9042-4054-BF1B-E9B969C64298}"/>
          </ac:spMkLst>
        </pc:spChg>
        <pc:picChg chg="add mod ord modCrop">
          <ac:chgData name="Lisa Ellis" userId="S::l.ellis@uwtsd.ac.uk::1e3b8b31-18a3-40b3-8e12-8230c5071370" providerId="AD" clId="Web-{F90461C6-799D-9C2D-93EB-1D314D97E05E}" dt="2021-08-19T15:14:37.237" v="702" actId="1076"/>
          <ac:picMkLst>
            <pc:docMk/>
            <pc:sldMk cId="1025969538" sldId="283"/>
            <ac:picMk id="4" creationId="{33FE4342-E3D7-4F88-BC63-2B862BA8A6E4}"/>
          </ac:picMkLst>
        </pc:picChg>
      </pc:sldChg>
      <pc:sldChg chg="modSp add del replId">
        <pc:chgData name="Lisa Ellis" userId="S::l.ellis@uwtsd.ac.uk::1e3b8b31-18a3-40b3-8e12-8230c5071370" providerId="AD" clId="Web-{F90461C6-799D-9C2D-93EB-1D314D97E05E}" dt="2021-08-19T15:43:19.577" v="852"/>
        <pc:sldMkLst>
          <pc:docMk/>
          <pc:sldMk cId="255555200" sldId="284"/>
        </pc:sldMkLst>
        <pc:spChg chg="mod">
          <ac:chgData name="Lisa Ellis" userId="S::l.ellis@uwtsd.ac.uk::1e3b8b31-18a3-40b3-8e12-8230c5071370" providerId="AD" clId="Web-{F90461C6-799D-9C2D-93EB-1D314D97E05E}" dt="2021-08-19T15:41:18.632" v="834" actId="14100"/>
          <ac:spMkLst>
            <pc:docMk/>
            <pc:sldMk cId="255555200" sldId="284"/>
            <ac:spMk id="3" creationId="{3839B2E8-48EB-4ADD-9CB8-7D50384A6C70}"/>
          </ac:spMkLst>
        </pc:spChg>
        <pc:spChg chg="mod">
          <ac:chgData name="Lisa Ellis" userId="S::l.ellis@uwtsd.ac.uk::1e3b8b31-18a3-40b3-8e12-8230c5071370" providerId="AD" clId="Web-{F90461C6-799D-9C2D-93EB-1D314D97E05E}" dt="2021-08-19T15:41:15.882" v="833" actId="14100"/>
          <ac:spMkLst>
            <pc:docMk/>
            <pc:sldMk cId="255555200" sldId="284"/>
            <ac:spMk id="4" creationId="{19104A9D-42C4-431E-B1C3-DA7388988A0A}"/>
          </ac:spMkLst>
        </pc:spChg>
      </pc:sldChg>
      <pc:sldChg chg="add replId">
        <pc:chgData name="Lisa Ellis" userId="S::l.ellis@uwtsd.ac.uk::1e3b8b31-18a3-40b3-8e12-8230c5071370" providerId="AD" clId="Web-{F90461C6-799D-9C2D-93EB-1D314D97E05E}" dt="2021-08-19T15:43:31.812" v="853"/>
        <pc:sldMkLst>
          <pc:docMk/>
          <pc:sldMk cId="3672759423" sldId="284"/>
        </pc:sldMkLst>
      </pc:sldChg>
      <pc:sldChg chg="new del">
        <pc:chgData name="Lisa Ellis" userId="S::l.ellis@uwtsd.ac.uk::1e3b8b31-18a3-40b3-8e12-8230c5071370" providerId="AD" clId="Web-{F90461C6-799D-9C2D-93EB-1D314D97E05E}" dt="2021-08-19T15:58:19.507" v="974"/>
        <pc:sldMkLst>
          <pc:docMk/>
          <pc:sldMk cId="423714318" sldId="285"/>
        </pc:sldMkLst>
      </pc:sldChg>
      <pc:sldChg chg="addSp modSp new mod modClrScheme chgLayout">
        <pc:chgData name="Lisa Ellis" userId="S::l.ellis@uwtsd.ac.uk::1e3b8b31-18a3-40b3-8e12-8230c5071370" providerId="AD" clId="Web-{F90461C6-799D-9C2D-93EB-1D314D97E05E}" dt="2021-08-19T16:03:38.199" v="978" actId="20577"/>
        <pc:sldMkLst>
          <pc:docMk/>
          <pc:sldMk cId="567498233" sldId="286"/>
        </pc:sldMkLst>
        <pc:spChg chg="mod ord">
          <ac:chgData name="Lisa Ellis" userId="S::l.ellis@uwtsd.ac.uk::1e3b8b31-18a3-40b3-8e12-8230c5071370" providerId="AD" clId="Web-{F90461C6-799D-9C2D-93EB-1D314D97E05E}" dt="2021-08-19T15:56:01.811" v="956"/>
          <ac:spMkLst>
            <pc:docMk/>
            <pc:sldMk cId="567498233" sldId="286"/>
            <ac:spMk id="2" creationId="{F10AEAB5-EEC1-404D-966C-5C4C81D1E6BD}"/>
          </ac:spMkLst>
        </pc:spChg>
        <pc:spChg chg="mod">
          <ac:chgData name="Lisa Ellis" userId="S::l.ellis@uwtsd.ac.uk::1e3b8b31-18a3-40b3-8e12-8230c5071370" providerId="AD" clId="Web-{F90461C6-799D-9C2D-93EB-1D314D97E05E}" dt="2021-08-19T16:03:38.199" v="978" actId="20577"/>
          <ac:spMkLst>
            <pc:docMk/>
            <pc:sldMk cId="567498233" sldId="286"/>
            <ac:spMk id="3" creationId="{B12D20CE-A053-49EB-B68E-1F6C47A5D7D7}"/>
          </ac:spMkLst>
        </pc:spChg>
        <pc:picChg chg="add mod">
          <ac:chgData name="Lisa Ellis" userId="S::l.ellis@uwtsd.ac.uk::1e3b8b31-18a3-40b3-8e12-8230c5071370" providerId="AD" clId="Web-{F90461C6-799D-9C2D-93EB-1D314D97E05E}" dt="2021-08-19T15:56:49.580" v="967" actId="1076"/>
          <ac:picMkLst>
            <pc:docMk/>
            <pc:sldMk cId="567498233" sldId="286"/>
            <ac:picMk id="4" creationId="{D336DAB2-9C9A-45D3-AB09-7286DA8322DF}"/>
          </ac:picMkLst>
        </pc:picChg>
      </pc:sldChg>
      <pc:sldChg chg="addSp delSp modSp add mod replId modClrScheme delDesignElem chgLayout">
        <pc:chgData name="Lisa Ellis" userId="S::l.ellis@uwtsd.ac.uk::1e3b8b31-18a3-40b3-8e12-8230c5071370" providerId="AD" clId="Web-{F90461C6-799D-9C2D-93EB-1D314D97E05E}" dt="2021-08-19T16:06:18.505" v="995" actId="20577"/>
        <pc:sldMkLst>
          <pc:docMk/>
          <pc:sldMk cId="2770979138" sldId="287"/>
        </pc:sldMkLst>
        <pc:spChg chg="add mod ord">
          <ac:chgData name="Lisa Ellis" userId="S::l.ellis@uwtsd.ac.uk::1e3b8b31-18a3-40b3-8e12-8230c5071370" providerId="AD" clId="Web-{F90461C6-799D-9C2D-93EB-1D314D97E05E}" dt="2021-08-19T16:06:18.505" v="995" actId="20577"/>
          <ac:spMkLst>
            <pc:docMk/>
            <pc:sldMk cId="2770979138" sldId="287"/>
            <ac:spMk id="12" creationId="{ECD3D033-AD35-4AC1-9A54-70C22ABFF985}"/>
          </ac:spMkLst>
        </pc:spChg>
        <pc:spChg chg="add del mod ord">
          <ac:chgData name="Lisa Ellis" userId="S::l.ellis@uwtsd.ac.uk::1e3b8b31-18a3-40b3-8e12-8230c5071370" providerId="AD" clId="Web-{F90461C6-799D-9C2D-93EB-1D314D97E05E}" dt="2021-08-19T16:05:08.579" v="987"/>
          <ac:spMkLst>
            <pc:docMk/>
            <pc:sldMk cId="2770979138" sldId="287"/>
            <ac:spMk id="13" creationId="{9C39579F-14AF-43F8-9159-E4F1E3218588}"/>
          </ac:spMkLst>
        </pc:spChg>
        <pc:spChg chg="del">
          <ac:chgData name="Lisa Ellis" userId="S::l.ellis@uwtsd.ac.uk::1e3b8b31-18a3-40b3-8e12-8230c5071370" providerId="AD" clId="Web-{F90461C6-799D-9C2D-93EB-1D314D97E05E}" dt="2021-08-19T16:04:26.108" v="982"/>
          <ac:spMkLst>
            <pc:docMk/>
            <pc:sldMk cId="2770979138" sldId="287"/>
            <ac:spMk id="21" creationId="{01D0AF59-99C3-4251-AB9A-C966C6AD4400}"/>
          </ac:spMkLst>
        </pc:spChg>
        <pc:spChg chg="del">
          <ac:chgData name="Lisa Ellis" userId="S::l.ellis@uwtsd.ac.uk::1e3b8b31-18a3-40b3-8e12-8230c5071370" providerId="AD" clId="Web-{F90461C6-799D-9C2D-93EB-1D314D97E05E}" dt="2021-08-19T16:04:26.108" v="982"/>
          <ac:spMkLst>
            <pc:docMk/>
            <pc:sldMk cId="2770979138" sldId="287"/>
            <ac:spMk id="22" creationId="{1855405F-37A2-4869-9154-F8BE3BECE6C3}"/>
          </ac:spMkLst>
        </pc:spChg>
        <pc:graphicFrameChg chg="mod">
          <ac:chgData name="Lisa Ellis" userId="S::l.ellis@uwtsd.ac.uk::1e3b8b31-18a3-40b3-8e12-8230c5071370" providerId="AD" clId="Web-{F90461C6-799D-9C2D-93EB-1D314D97E05E}" dt="2021-08-19T16:05:52.941" v="991" actId="1076"/>
          <ac:graphicFrameMkLst>
            <pc:docMk/>
            <pc:sldMk cId="2770979138" sldId="287"/>
            <ac:graphicFrameMk id="25" creationId="{66BD0044-8B07-4768-BD5A-F749C5E1EE2B}"/>
          </ac:graphicFrameMkLst>
        </pc:graphicFrameChg>
        <pc:picChg chg="mod">
          <ac:chgData name="Lisa Ellis" userId="S::l.ellis@uwtsd.ac.uk::1e3b8b31-18a3-40b3-8e12-8230c5071370" providerId="AD" clId="Web-{F90461C6-799D-9C2D-93EB-1D314D97E05E}" dt="2021-08-19T16:05:59.004" v="992" actId="1076"/>
          <ac:picMkLst>
            <pc:docMk/>
            <pc:sldMk cId="2770979138" sldId="287"/>
            <ac:picMk id="3" creationId="{793FBF99-69F9-4C0B-B61C-C4F3723CCE32}"/>
          </ac:picMkLst>
        </pc:picChg>
      </pc:sldChg>
      <pc:sldChg chg="addSp delSp modSp new del">
        <pc:chgData name="Lisa Ellis" userId="S::l.ellis@uwtsd.ac.uk::1e3b8b31-18a3-40b3-8e12-8230c5071370" providerId="AD" clId="Web-{F90461C6-799D-9C2D-93EB-1D314D97E05E}" dt="2021-08-19T16:07:34.526" v="1000"/>
        <pc:sldMkLst>
          <pc:docMk/>
          <pc:sldMk cId="262519532" sldId="288"/>
        </pc:sldMkLst>
        <pc:spChg chg="del">
          <ac:chgData name="Lisa Ellis" userId="S::l.ellis@uwtsd.ac.uk::1e3b8b31-18a3-40b3-8e12-8230c5071370" providerId="AD" clId="Web-{F90461C6-799D-9C2D-93EB-1D314D97E05E}" dt="2021-08-19T16:07:14.728" v="998"/>
          <ac:spMkLst>
            <pc:docMk/>
            <pc:sldMk cId="262519532" sldId="288"/>
            <ac:spMk id="3" creationId="{AD5580B9-841D-4D34-9D76-87DF6716EED4}"/>
          </ac:spMkLst>
        </pc:spChg>
        <pc:picChg chg="add mod ord">
          <ac:chgData name="Lisa Ellis" userId="S::l.ellis@uwtsd.ac.uk::1e3b8b31-18a3-40b3-8e12-8230c5071370" providerId="AD" clId="Web-{F90461C6-799D-9C2D-93EB-1D314D97E05E}" dt="2021-08-19T16:07:23.025" v="999" actId="1076"/>
          <ac:picMkLst>
            <pc:docMk/>
            <pc:sldMk cId="262519532" sldId="288"/>
            <ac:picMk id="4" creationId="{1FFB48CF-47C0-4AA4-AAA8-3C03076AAB34}"/>
          </ac:picMkLst>
        </pc:picChg>
      </pc:sldChg>
    </pc:docChg>
  </pc:docChgLst>
  <pc:docChgLst>
    <pc:chgData name="Lisa Ellis" userId="S::l.ellis@uwtsd.ac.uk::1e3b8b31-18a3-40b3-8e12-8230c5071370" providerId="AD" clId="Web-{CB5E5133-ADEE-6EC0-E59E-DE5FB1C9A3DA}"/>
    <pc:docChg chg="addSld delSld modSld sldOrd addMainMaster">
      <pc:chgData name="Lisa Ellis" userId="S::l.ellis@uwtsd.ac.uk::1e3b8b31-18a3-40b3-8e12-8230c5071370" providerId="AD" clId="Web-{CB5E5133-ADEE-6EC0-E59E-DE5FB1C9A3DA}" dt="2021-09-14T14:39:02.714" v="812"/>
      <pc:docMkLst>
        <pc:docMk/>
      </pc:docMkLst>
      <pc:sldChg chg="modNotes">
        <pc:chgData name="Lisa Ellis" userId="S::l.ellis@uwtsd.ac.uk::1e3b8b31-18a3-40b3-8e12-8230c5071370" providerId="AD" clId="Web-{CB5E5133-ADEE-6EC0-E59E-DE5FB1C9A3DA}" dt="2021-09-14T13:33:34.358" v="612"/>
        <pc:sldMkLst>
          <pc:docMk/>
          <pc:sldMk cId="415920963" sldId="266"/>
        </pc:sldMkLst>
      </pc:sldChg>
      <pc:sldChg chg="ord">
        <pc:chgData name="Lisa Ellis" userId="S::l.ellis@uwtsd.ac.uk::1e3b8b31-18a3-40b3-8e12-8230c5071370" providerId="AD" clId="Web-{CB5E5133-ADEE-6EC0-E59E-DE5FB1C9A3DA}" dt="2021-09-14T13:52:26.893" v="807"/>
        <pc:sldMkLst>
          <pc:docMk/>
          <pc:sldMk cId="543946398" sldId="273"/>
        </pc:sldMkLst>
      </pc:sldChg>
      <pc:sldChg chg="modSp ord">
        <pc:chgData name="Lisa Ellis" userId="S::l.ellis@uwtsd.ac.uk::1e3b8b31-18a3-40b3-8e12-8230c5071370" providerId="AD" clId="Web-{CB5E5133-ADEE-6EC0-E59E-DE5FB1C9A3DA}" dt="2021-09-14T14:12:36.121" v="808" actId="20577"/>
        <pc:sldMkLst>
          <pc:docMk/>
          <pc:sldMk cId="2436923808" sldId="279"/>
        </pc:sldMkLst>
        <pc:spChg chg="mod">
          <ac:chgData name="Lisa Ellis" userId="S::l.ellis@uwtsd.ac.uk::1e3b8b31-18a3-40b3-8e12-8230c5071370" providerId="AD" clId="Web-{CB5E5133-ADEE-6EC0-E59E-DE5FB1C9A3DA}" dt="2021-09-14T14:12:36.121" v="808" actId="20577"/>
          <ac:spMkLst>
            <pc:docMk/>
            <pc:sldMk cId="2436923808" sldId="279"/>
            <ac:spMk id="5" creationId="{6BBA26C0-CAE7-4889-999B-1CBA42587303}"/>
          </ac:spMkLst>
        </pc:spChg>
      </pc:sldChg>
      <pc:sldChg chg="ord">
        <pc:chgData name="Lisa Ellis" userId="S::l.ellis@uwtsd.ac.uk::1e3b8b31-18a3-40b3-8e12-8230c5071370" providerId="AD" clId="Web-{CB5E5133-ADEE-6EC0-E59E-DE5FB1C9A3DA}" dt="2021-09-14T11:58:41.306" v="191"/>
        <pc:sldMkLst>
          <pc:docMk/>
          <pc:sldMk cId="567498233" sldId="286"/>
        </pc:sldMkLst>
      </pc:sldChg>
      <pc:sldChg chg="mod modShow">
        <pc:chgData name="Lisa Ellis" userId="S::l.ellis@uwtsd.ac.uk::1e3b8b31-18a3-40b3-8e12-8230c5071370" providerId="AD" clId="Web-{CB5E5133-ADEE-6EC0-E59E-DE5FB1C9A3DA}" dt="2021-09-14T14:39:02.714" v="812"/>
        <pc:sldMkLst>
          <pc:docMk/>
          <pc:sldMk cId="419542288" sldId="288"/>
        </pc:sldMkLst>
      </pc:sldChg>
      <pc:sldChg chg="ord">
        <pc:chgData name="Lisa Ellis" userId="S::l.ellis@uwtsd.ac.uk::1e3b8b31-18a3-40b3-8e12-8230c5071370" providerId="AD" clId="Web-{CB5E5133-ADEE-6EC0-E59E-DE5FB1C9A3DA}" dt="2021-09-14T14:24:25.866" v="811"/>
        <pc:sldMkLst>
          <pc:docMk/>
          <pc:sldMk cId="3404805211" sldId="289"/>
        </pc:sldMkLst>
      </pc:sldChg>
      <pc:sldChg chg="ord">
        <pc:chgData name="Lisa Ellis" userId="S::l.ellis@uwtsd.ac.uk::1e3b8b31-18a3-40b3-8e12-8230c5071370" providerId="AD" clId="Web-{CB5E5133-ADEE-6EC0-E59E-DE5FB1C9A3DA}" dt="2021-09-14T11:58:39.868" v="190"/>
        <pc:sldMkLst>
          <pc:docMk/>
          <pc:sldMk cId="3000366715" sldId="291"/>
        </pc:sldMkLst>
      </pc:sldChg>
      <pc:sldChg chg="modSp modNotes">
        <pc:chgData name="Lisa Ellis" userId="S::l.ellis@uwtsd.ac.uk::1e3b8b31-18a3-40b3-8e12-8230c5071370" providerId="AD" clId="Web-{CB5E5133-ADEE-6EC0-E59E-DE5FB1C9A3DA}" dt="2021-09-14T13:00:51.446" v="324"/>
        <pc:sldMkLst>
          <pc:docMk/>
          <pc:sldMk cId="3902052007" sldId="294"/>
        </pc:sldMkLst>
        <pc:spChg chg="mod">
          <ac:chgData name="Lisa Ellis" userId="S::l.ellis@uwtsd.ac.uk::1e3b8b31-18a3-40b3-8e12-8230c5071370" providerId="AD" clId="Web-{CB5E5133-ADEE-6EC0-E59E-DE5FB1C9A3DA}" dt="2021-09-14T11:58:36.118" v="189" actId="20577"/>
          <ac:spMkLst>
            <pc:docMk/>
            <pc:sldMk cId="3902052007" sldId="294"/>
            <ac:spMk id="2" creationId="{37163428-6E23-400E-B4C1-6664F42895AE}"/>
          </ac:spMkLst>
        </pc:spChg>
      </pc:sldChg>
      <pc:sldChg chg="delSp ord">
        <pc:chgData name="Lisa Ellis" userId="S::l.ellis@uwtsd.ac.uk::1e3b8b31-18a3-40b3-8e12-8230c5071370" providerId="AD" clId="Web-{CB5E5133-ADEE-6EC0-E59E-DE5FB1C9A3DA}" dt="2021-09-14T13:09:28.039" v="410"/>
        <pc:sldMkLst>
          <pc:docMk/>
          <pc:sldMk cId="4104090378" sldId="296"/>
        </pc:sldMkLst>
        <pc:spChg chg="del">
          <ac:chgData name="Lisa Ellis" userId="S::l.ellis@uwtsd.ac.uk::1e3b8b31-18a3-40b3-8e12-8230c5071370" providerId="AD" clId="Web-{CB5E5133-ADEE-6EC0-E59E-DE5FB1C9A3DA}" dt="2021-09-14T13:09:28.039" v="410"/>
          <ac:spMkLst>
            <pc:docMk/>
            <pc:sldMk cId="4104090378" sldId="296"/>
            <ac:spMk id="8" creationId="{0D1E8467-A3C9-4B19-BD07-6AC7CA151357}"/>
          </ac:spMkLst>
        </pc:spChg>
        <pc:picChg chg="del">
          <ac:chgData name="Lisa Ellis" userId="S::l.ellis@uwtsd.ac.uk::1e3b8b31-18a3-40b3-8e12-8230c5071370" providerId="AD" clId="Web-{CB5E5133-ADEE-6EC0-E59E-DE5FB1C9A3DA}" dt="2021-09-14T13:09:11.866" v="407"/>
          <ac:picMkLst>
            <pc:docMk/>
            <pc:sldMk cId="4104090378" sldId="296"/>
            <ac:picMk id="4" creationId="{8C797E52-1AD6-4AD1-B931-DB9F44471C3C}"/>
          </ac:picMkLst>
        </pc:picChg>
      </pc:sldChg>
      <pc:sldChg chg="modSp del">
        <pc:chgData name="Lisa Ellis" userId="S::l.ellis@uwtsd.ac.uk::1e3b8b31-18a3-40b3-8e12-8230c5071370" providerId="AD" clId="Web-{CB5E5133-ADEE-6EC0-E59E-DE5FB1C9A3DA}" dt="2021-09-14T14:12:45.152" v="809"/>
        <pc:sldMkLst>
          <pc:docMk/>
          <pc:sldMk cId="1867320662" sldId="297"/>
        </pc:sldMkLst>
        <pc:spChg chg="mod">
          <ac:chgData name="Lisa Ellis" userId="S::l.ellis@uwtsd.ac.uk::1e3b8b31-18a3-40b3-8e12-8230c5071370" providerId="AD" clId="Web-{CB5E5133-ADEE-6EC0-E59E-DE5FB1C9A3DA}" dt="2021-09-14T10:59:42.571" v="102" actId="20577"/>
          <ac:spMkLst>
            <pc:docMk/>
            <pc:sldMk cId="1867320662" sldId="297"/>
            <ac:spMk id="2" creationId="{F9189C73-CDB0-42B7-B7FD-C3B4746BDFE2}"/>
          </ac:spMkLst>
        </pc:spChg>
        <pc:spChg chg="mod">
          <ac:chgData name="Lisa Ellis" userId="S::l.ellis@uwtsd.ac.uk::1e3b8b31-18a3-40b3-8e12-8230c5071370" providerId="AD" clId="Web-{CB5E5133-ADEE-6EC0-E59E-DE5FB1C9A3DA}" dt="2021-09-14T12:48:29.649" v="229" actId="20577"/>
          <ac:spMkLst>
            <pc:docMk/>
            <pc:sldMk cId="1867320662" sldId="297"/>
            <ac:spMk id="3" creationId="{04EDC3A7-0E28-47D6-8DBD-3609AA1D2D00}"/>
          </ac:spMkLst>
        </pc:spChg>
      </pc:sldChg>
      <pc:sldChg chg="modSp">
        <pc:chgData name="Lisa Ellis" userId="S::l.ellis@uwtsd.ac.uk::1e3b8b31-18a3-40b3-8e12-8230c5071370" providerId="AD" clId="Web-{CB5E5133-ADEE-6EC0-E59E-DE5FB1C9A3DA}" dt="2021-09-14T10:29:25.708" v="1" actId="20577"/>
        <pc:sldMkLst>
          <pc:docMk/>
          <pc:sldMk cId="1450626971" sldId="298"/>
        </pc:sldMkLst>
        <pc:spChg chg="mod">
          <ac:chgData name="Lisa Ellis" userId="S::l.ellis@uwtsd.ac.uk::1e3b8b31-18a3-40b3-8e12-8230c5071370" providerId="AD" clId="Web-{CB5E5133-ADEE-6EC0-E59E-DE5FB1C9A3DA}" dt="2021-09-14T10:29:25.708" v="1" actId="20577"/>
          <ac:spMkLst>
            <pc:docMk/>
            <pc:sldMk cId="1450626971" sldId="298"/>
            <ac:spMk id="6" creationId="{1E614E6E-9BF2-48D2-BA09-58088775F056}"/>
          </ac:spMkLst>
        </pc:spChg>
      </pc:sldChg>
      <pc:sldChg chg="addSp delSp modSp ord">
        <pc:chgData name="Lisa Ellis" userId="S::l.ellis@uwtsd.ac.uk::1e3b8b31-18a3-40b3-8e12-8230c5071370" providerId="AD" clId="Web-{CB5E5133-ADEE-6EC0-E59E-DE5FB1C9A3DA}" dt="2021-09-14T13:37:23.465" v="630" actId="20577"/>
        <pc:sldMkLst>
          <pc:docMk/>
          <pc:sldMk cId="1368855269" sldId="299"/>
        </pc:sldMkLst>
        <pc:spChg chg="mod">
          <ac:chgData name="Lisa Ellis" userId="S::l.ellis@uwtsd.ac.uk::1e3b8b31-18a3-40b3-8e12-8230c5071370" providerId="AD" clId="Web-{CB5E5133-ADEE-6EC0-E59E-DE5FB1C9A3DA}" dt="2021-09-14T13:37:23.465" v="630" actId="20577"/>
          <ac:spMkLst>
            <pc:docMk/>
            <pc:sldMk cId="1368855269" sldId="299"/>
            <ac:spMk id="2" creationId="{92F188BB-FF68-4812-822B-14908427B0D7}"/>
          </ac:spMkLst>
        </pc:spChg>
        <pc:spChg chg="del">
          <ac:chgData name="Lisa Ellis" userId="S::l.ellis@uwtsd.ac.uk::1e3b8b31-18a3-40b3-8e12-8230c5071370" providerId="AD" clId="Web-{CB5E5133-ADEE-6EC0-E59E-DE5FB1C9A3DA}" dt="2021-09-14T10:55:35.566" v="72"/>
          <ac:spMkLst>
            <pc:docMk/>
            <pc:sldMk cId="1368855269" sldId="299"/>
            <ac:spMk id="3" creationId="{7475D18C-C210-41D0-B815-F33CD8DE39A7}"/>
          </ac:spMkLst>
        </pc:spChg>
        <pc:spChg chg="add mod">
          <ac:chgData name="Lisa Ellis" userId="S::l.ellis@uwtsd.ac.uk::1e3b8b31-18a3-40b3-8e12-8230c5071370" providerId="AD" clId="Web-{CB5E5133-ADEE-6EC0-E59E-DE5FB1C9A3DA}" dt="2021-09-14T13:26:52.022" v="578" actId="1076"/>
          <ac:spMkLst>
            <pc:docMk/>
            <pc:sldMk cId="1368855269" sldId="299"/>
            <ac:spMk id="5" creationId="{43831B4E-1ADF-472A-AA75-833593B7786E}"/>
          </ac:spMkLst>
        </pc:spChg>
        <pc:spChg chg="add mod">
          <ac:chgData name="Lisa Ellis" userId="S::l.ellis@uwtsd.ac.uk::1e3b8b31-18a3-40b3-8e12-8230c5071370" providerId="AD" clId="Web-{CB5E5133-ADEE-6EC0-E59E-DE5FB1C9A3DA}" dt="2021-09-14T12:00:21.840" v="225" actId="20577"/>
          <ac:spMkLst>
            <pc:docMk/>
            <pc:sldMk cId="1368855269" sldId="299"/>
            <ac:spMk id="7" creationId="{2E14705B-AFB3-4DAB-AC5B-B6407DBF4490}"/>
          </ac:spMkLst>
        </pc:spChg>
        <pc:spChg chg="add mod">
          <ac:chgData name="Lisa Ellis" userId="S::l.ellis@uwtsd.ac.uk::1e3b8b31-18a3-40b3-8e12-8230c5071370" providerId="AD" clId="Web-{CB5E5133-ADEE-6EC0-E59E-DE5FB1C9A3DA}" dt="2021-09-14T13:26:47.303" v="577" actId="1076"/>
          <ac:spMkLst>
            <pc:docMk/>
            <pc:sldMk cId="1368855269" sldId="299"/>
            <ac:spMk id="8" creationId="{EA6E9E06-9716-4ABF-999A-4EAE675558BF}"/>
          </ac:spMkLst>
        </pc:spChg>
      </pc:sldChg>
      <pc:sldChg chg="addSp delSp modSp new mod ord modClrScheme chgLayout modNotes">
        <pc:chgData name="Lisa Ellis" userId="S::l.ellis@uwtsd.ac.uk::1e3b8b31-18a3-40b3-8e12-8230c5071370" providerId="AD" clId="Web-{CB5E5133-ADEE-6EC0-E59E-DE5FB1C9A3DA}" dt="2021-09-14T13:20:16.405" v="545"/>
        <pc:sldMkLst>
          <pc:docMk/>
          <pc:sldMk cId="1039612962" sldId="300"/>
        </pc:sldMkLst>
        <pc:spChg chg="del">
          <ac:chgData name="Lisa Ellis" userId="S::l.ellis@uwtsd.ac.uk::1e3b8b31-18a3-40b3-8e12-8230c5071370" providerId="AD" clId="Web-{CB5E5133-ADEE-6EC0-E59E-DE5FB1C9A3DA}" dt="2021-09-14T13:06:36.185" v="327"/>
          <ac:spMkLst>
            <pc:docMk/>
            <pc:sldMk cId="1039612962" sldId="300"/>
            <ac:spMk id="2" creationId="{9C9C7B95-9C84-4384-A5A0-B450D256E1F0}"/>
          </ac:spMkLst>
        </pc:spChg>
        <pc:spChg chg="del mod ord">
          <ac:chgData name="Lisa Ellis" userId="S::l.ellis@uwtsd.ac.uk::1e3b8b31-18a3-40b3-8e12-8230c5071370" providerId="AD" clId="Web-{CB5E5133-ADEE-6EC0-E59E-DE5FB1C9A3DA}" dt="2021-09-14T13:11:30.843" v="437"/>
          <ac:spMkLst>
            <pc:docMk/>
            <pc:sldMk cId="1039612962" sldId="300"/>
            <ac:spMk id="3" creationId="{416A556D-58B1-496A-A876-276FB193F05F}"/>
          </ac:spMkLst>
        </pc:spChg>
        <pc:spChg chg="del">
          <ac:chgData name="Lisa Ellis" userId="S::l.ellis@uwtsd.ac.uk::1e3b8b31-18a3-40b3-8e12-8230c5071370" providerId="AD" clId="Web-{CB5E5133-ADEE-6EC0-E59E-DE5FB1C9A3DA}" dt="2021-09-14T13:06:36.185" v="327"/>
          <ac:spMkLst>
            <pc:docMk/>
            <pc:sldMk cId="1039612962" sldId="300"/>
            <ac:spMk id="4" creationId="{4CC32FB2-BDA9-4F25-8478-9800E5F33748}"/>
          </ac:spMkLst>
        </pc:spChg>
        <pc:spChg chg="del">
          <ac:chgData name="Lisa Ellis" userId="S::l.ellis@uwtsd.ac.uk::1e3b8b31-18a3-40b3-8e12-8230c5071370" providerId="AD" clId="Web-{CB5E5133-ADEE-6EC0-E59E-DE5FB1C9A3DA}" dt="2021-09-14T13:06:36.185" v="327"/>
          <ac:spMkLst>
            <pc:docMk/>
            <pc:sldMk cId="1039612962" sldId="300"/>
            <ac:spMk id="5" creationId="{D4A4FD0C-401B-40B2-8EDB-DD5E50F29A9E}"/>
          </ac:spMkLst>
        </pc:spChg>
        <pc:spChg chg="mod ord">
          <ac:chgData name="Lisa Ellis" userId="S::l.ellis@uwtsd.ac.uk::1e3b8b31-18a3-40b3-8e12-8230c5071370" providerId="AD" clId="Web-{CB5E5133-ADEE-6EC0-E59E-DE5FB1C9A3DA}" dt="2021-09-14T13:06:56.092" v="337" actId="20577"/>
          <ac:spMkLst>
            <pc:docMk/>
            <pc:sldMk cId="1039612962" sldId="300"/>
            <ac:spMk id="6" creationId="{D6AF236A-9847-44A0-9842-6E3040D93A93}"/>
          </ac:spMkLst>
        </pc:spChg>
        <pc:spChg chg="add mod">
          <ac:chgData name="Lisa Ellis" userId="S::l.ellis@uwtsd.ac.uk::1e3b8b31-18a3-40b3-8e12-8230c5071370" providerId="AD" clId="Web-{CB5E5133-ADEE-6EC0-E59E-DE5FB1C9A3DA}" dt="2021-09-14T13:16:08.140" v="485" actId="1076"/>
          <ac:spMkLst>
            <pc:docMk/>
            <pc:sldMk cId="1039612962" sldId="300"/>
            <ac:spMk id="8" creationId="{D45F0A93-9D4C-4FA1-A59B-4920276E0B69}"/>
          </ac:spMkLst>
        </pc:spChg>
        <pc:spChg chg="add del mod">
          <ac:chgData name="Lisa Ellis" userId="S::l.ellis@uwtsd.ac.uk::1e3b8b31-18a3-40b3-8e12-8230c5071370" providerId="AD" clId="Web-{CB5E5133-ADEE-6EC0-E59E-DE5FB1C9A3DA}" dt="2021-09-14T13:11:37.593" v="439"/>
          <ac:spMkLst>
            <pc:docMk/>
            <pc:sldMk cId="1039612962" sldId="300"/>
            <ac:spMk id="10" creationId="{77237B85-A46C-412E-89C1-A514E8CD3E7F}"/>
          </ac:spMkLst>
        </pc:spChg>
        <pc:spChg chg="add mod">
          <ac:chgData name="Lisa Ellis" userId="S::l.ellis@uwtsd.ac.uk::1e3b8b31-18a3-40b3-8e12-8230c5071370" providerId="AD" clId="Web-{CB5E5133-ADEE-6EC0-E59E-DE5FB1C9A3DA}" dt="2021-09-14T13:18:12.976" v="541" actId="1076"/>
          <ac:spMkLst>
            <pc:docMk/>
            <pc:sldMk cId="1039612962" sldId="300"/>
            <ac:spMk id="11" creationId="{95152E7C-B9D6-4817-8E4D-28BC1A7D07AC}"/>
          </ac:spMkLst>
        </pc:spChg>
        <pc:spChg chg="add mod">
          <ac:chgData name="Lisa Ellis" userId="S::l.ellis@uwtsd.ac.uk::1e3b8b31-18a3-40b3-8e12-8230c5071370" providerId="AD" clId="Web-{CB5E5133-ADEE-6EC0-E59E-DE5FB1C9A3DA}" dt="2021-09-14T13:16:04.859" v="484" actId="1076"/>
          <ac:spMkLst>
            <pc:docMk/>
            <pc:sldMk cId="1039612962" sldId="300"/>
            <ac:spMk id="14" creationId="{39C8D902-5FD8-4968-861E-02085937EDC3}"/>
          </ac:spMkLst>
        </pc:spChg>
        <pc:picChg chg="add mod">
          <ac:chgData name="Lisa Ellis" userId="S::l.ellis@uwtsd.ac.uk::1e3b8b31-18a3-40b3-8e12-8230c5071370" providerId="AD" clId="Web-{CB5E5133-ADEE-6EC0-E59E-DE5FB1C9A3DA}" dt="2021-09-14T13:15:54.843" v="481" actId="14100"/>
          <ac:picMkLst>
            <pc:docMk/>
            <pc:sldMk cId="1039612962" sldId="300"/>
            <ac:picMk id="7" creationId="{D41E762D-293F-4B45-B5D7-2C814F7593A7}"/>
          </ac:picMkLst>
        </pc:picChg>
        <pc:picChg chg="add mod">
          <ac:chgData name="Lisa Ellis" userId="S::l.ellis@uwtsd.ac.uk::1e3b8b31-18a3-40b3-8e12-8230c5071370" providerId="AD" clId="Web-{CB5E5133-ADEE-6EC0-E59E-DE5FB1C9A3DA}" dt="2021-09-14T13:15:46.998" v="479" actId="1076"/>
          <ac:picMkLst>
            <pc:docMk/>
            <pc:sldMk cId="1039612962" sldId="300"/>
            <ac:picMk id="12" creationId="{07384D5F-0686-410E-B084-71BA8004DDDD}"/>
          </ac:picMkLst>
        </pc:picChg>
      </pc:sldChg>
      <pc:sldChg chg="delSp modSp add del mod modClrScheme chgLayout">
        <pc:chgData name="Lisa Ellis" userId="S::l.ellis@uwtsd.ac.uk::1e3b8b31-18a3-40b3-8e12-8230c5071370" providerId="AD" clId="Web-{CB5E5133-ADEE-6EC0-E59E-DE5FB1C9A3DA}" dt="2021-09-14T10:58:35.679" v="81"/>
        <pc:sldMkLst>
          <pc:docMk/>
          <pc:sldMk cId="3819390587" sldId="300"/>
        </pc:sldMkLst>
        <pc:spChg chg="mod">
          <ac:chgData name="Lisa Ellis" userId="S::l.ellis@uwtsd.ac.uk::1e3b8b31-18a3-40b3-8e12-8230c5071370" providerId="AD" clId="Web-{CB5E5133-ADEE-6EC0-E59E-DE5FB1C9A3DA}" dt="2021-09-14T10:35:52.121" v="10" actId="20577"/>
          <ac:spMkLst>
            <pc:docMk/>
            <pc:sldMk cId="3819390587" sldId="300"/>
            <ac:spMk id="2" creationId="{00000000-0000-0000-0000-000000000000}"/>
          </ac:spMkLst>
        </pc:spChg>
        <pc:spChg chg="mod ord">
          <ac:chgData name="Lisa Ellis" userId="S::l.ellis@uwtsd.ac.uk::1e3b8b31-18a3-40b3-8e12-8230c5071370" providerId="AD" clId="Web-{CB5E5133-ADEE-6EC0-E59E-DE5FB1C9A3DA}" dt="2021-09-14T10:35:01.370" v="3"/>
          <ac:spMkLst>
            <pc:docMk/>
            <pc:sldMk cId="3819390587" sldId="300"/>
            <ac:spMk id="3" creationId="{00000000-0000-0000-0000-000000000000}"/>
          </ac:spMkLst>
        </pc:spChg>
        <pc:spChg chg="mod">
          <ac:chgData name="Lisa Ellis" userId="S::l.ellis@uwtsd.ac.uk::1e3b8b31-18a3-40b3-8e12-8230c5071370" providerId="AD" clId="Web-{CB5E5133-ADEE-6EC0-E59E-DE5FB1C9A3DA}" dt="2021-09-14T10:54:45.799" v="70" actId="20577"/>
          <ac:spMkLst>
            <pc:docMk/>
            <pc:sldMk cId="3819390587" sldId="300"/>
            <ac:spMk id="4" creationId="{00000000-0000-0000-0000-000000000000}"/>
          </ac:spMkLst>
        </pc:spChg>
        <pc:spChg chg="del mod ord">
          <ac:chgData name="Lisa Ellis" userId="S::l.ellis@uwtsd.ac.uk::1e3b8b31-18a3-40b3-8e12-8230c5071370" providerId="AD" clId="Web-{CB5E5133-ADEE-6EC0-E59E-DE5FB1C9A3DA}" dt="2021-09-14T10:55:53.332" v="74"/>
          <ac:spMkLst>
            <pc:docMk/>
            <pc:sldMk cId="3819390587" sldId="300"/>
            <ac:spMk id="6" creationId="{00000000-0000-0000-0000-000000000000}"/>
          </ac:spMkLst>
        </pc:spChg>
      </pc:sldChg>
      <pc:sldChg chg="addSp delSp modSp add del mod modClrScheme chgLayout">
        <pc:chgData name="Lisa Ellis" userId="S::l.ellis@uwtsd.ac.uk::1e3b8b31-18a3-40b3-8e12-8230c5071370" providerId="AD" clId="Web-{CB5E5133-ADEE-6EC0-E59E-DE5FB1C9A3DA}" dt="2021-09-14T13:00:08.553" v="304"/>
        <pc:sldMkLst>
          <pc:docMk/>
          <pc:sldMk cId="4168594010" sldId="300"/>
        </pc:sldMkLst>
        <pc:spChg chg="add del">
          <ac:chgData name="Lisa Ellis" userId="S::l.ellis@uwtsd.ac.uk::1e3b8b31-18a3-40b3-8e12-8230c5071370" providerId="AD" clId="Web-{CB5E5133-ADEE-6EC0-E59E-DE5FB1C9A3DA}" dt="2021-09-14T12:58:08.030" v="248"/>
          <ac:spMkLst>
            <pc:docMk/>
            <pc:sldMk cId="4168594010" sldId="300"/>
            <ac:spMk id="2" creationId="{00000000-0000-0000-0000-000000000000}"/>
          </ac:spMkLst>
        </pc:spChg>
        <pc:spChg chg="del mod ord">
          <ac:chgData name="Lisa Ellis" userId="S::l.ellis@uwtsd.ac.uk::1e3b8b31-18a3-40b3-8e12-8230c5071370" providerId="AD" clId="Web-{CB5E5133-ADEE-6EC0-E59E-DE5FB1C9A3DA}" dt="2021-09-14T12:56:49.682" v="235"/>
          <ac:spMkLst>
            <pc:docMk/>
            <pc:sldMk cId="4168594010" sldId="300"/>
            <ac:spMk id="3" creationId="{00000000-0000-0000-0000-000000000000}"/>
          </ac:spMkLst>
        </pc:spChg>
        <pc:spChg chg="add del mod ord">
          <ac:chgData name="Lisa Ellis" userId="S::l.ellis@uwtsd.ac.uk::1e3b8b31-18a3-40b3-8e12-8230c5071370" providerId="AD" clId="Web-{CB5E5133-ADEE-6EC0-E59E-DE5FB1C9A3DA}" dt="2021-09-14T12:58:12.609" v="252"/>
          <ac:spMkLst>
            <pc:docMk/>
            <pc:sldMk cId="4168594010" sldId="300"/>
            <ac:spMk id="4" creationId="{1A6A1613-5550-44AA-9DCB-4B527A15629E}"/>
          </ac:spMkLst>
        </pc:spChg>
        <pc:spChg chg="add del mod ord">
          <ac:chgData name="Lisa Ellis" userId="S::l.ellis@uwtsd.ac.uk::1e3b8b31-18a3-40b3-8e12-8230c5071370" providerId="AD" clId="Web-{CB5E5133-ADEE-6EC0-E59E-DE5FB1C9A3DA}" dt="2021-09-14T12:58:08.796" v="249"/>
          <ac:spMkLst>
            <pc:docMk/>
            <pc:sldMk cId="4168594010" sldId="300"/>
            <ac:spMk id="5" creationId="{A865A079-91E7-4359-9083-9AF91B120606}"/>
          </ac:spMkLst>
        </pc:spChg>
        <pc:spChg chg="add del mod ord">
          <ac:chgData name="Lisa Ellis" userId="S::l.ellis@uwtsd.ac.uk::1e3b8b31-18a3-40b3-8e12-8230c5071370" providerId="AD" clId="Web-{CB5E5133-ADEE-6EC0-E59E-DE5FB1C9A3DA}" dt="2021-09-14T12:58:08.796" v="249"/>
          <ac:spMkLst>
            <pc:docMk/>
            <pc:sldMk cId="4168594010" sldId="300"/>
            <ac:spMk id="6" creationId="{32FE7FE2-96B3-4197-A463-4990B6A1A0C0}"/>
          </ac:spMkLst>
        </pc:spChg>
        <pc:spChg chg="add del mod">
          <ac:chgData name="Lisa Ellis" userId="S::l.ellis@uwtsd.ac.uk::1e3b8b31-18a3-40b3-8e12-8230c5071370" providerId="AD" clId="Web-{CB5E5133-ADEE-6EC0-E59E-DE5FB1C9A3DA}" dt="2021-09-14T12:58:08.030" v="248"/>
          <ac:spMkLst>
            <pc:docMk/>
            <pc:sldMk cId="4168594010" sldId="300"/>
            <ac:spMk id="9" creationId="{C039E0CD-E455-4BEF-A628-99DC4317158A}"/>
          </ac:spMkLst>
        </pc:spChg>
        <pc:spChg chg="add del mod">
          <ac:chgData name="Lisa Ellis" userId="S::l.ellis@uwtsd.ac.uk::1e3b8b31-18a3-40b3-8e12-8230c5071370" providerId="AD" clId="Web-{CB5E5133-ADEE-6EC0-E59E-DE5FB1C9A3DA}" dt="2021-09-14T12:58:08.030" v="248"/>
          <ac:spMkLst>
            <pc:docMk/>
            <pc:sldMk cId="4168594010" sldId="300"/>
            <ac:spMk id="11" creationId="{96E15C3A-5AF1-4966-86A9-E395FDB30857}"/>
          </ac:spMkLst>
        </pc:spChg>
        <pc:spChg chg="add del mod">
          <ac:chgData name="Lisa Ellis" userId="S::l.ellis@uwtsd.ac.uk::1e3b8b31-18a3-40b3-8e12-8230c5071370" providerId="AD" clId="Web-{CB5E5133-ADEE-6EC0-E59E-DE5FB1C9A3DA}" dt="2021-09-14T12:57:53.467" v="246"/>
          <ac:spMkLst>
            <pc:docMk/>
            <pc:sldMk cId="4168594010" sldId="300"/>
            <ac:spMk id="12" creationId="{B157C123-4C99-454F-AB98-8CD5BA77A12D}"/>
          </ac:spMkLst>
        </pc:spChg>
        <pc:spChg chg="add del mod">
          <ac:chgData name="Lisa Ellis" userId="S::l.ellis@uwtsd.ac.uk::1e3b8b31-18a3-40b3-8e12-8230c5071370" providerId="AD" clId="Web-{CB5E5133-ADEE-6EC0-E59E-DE5FB1C9A3DA}" dt="2021-09-14T12:58:08.030" v="248"/>
          <ac:spMkLst>
            <pc:docMk/>
            <pc:sldMk cId="4168594010" sldId="300"/>
            <ac:spMk id="13" creationId="{E281485A-0A67-4EC5-970F-512D6EFEF12A}"/>
          </ac:spMkLst>
        </pc:spChg>
        <pc:spChg chg="add del mod">
          <ac:chgData name="Lisa Ellis" userId="S::l.ellis@uwtsd.ac.uk::1e3b8b31-18a3-40b3-8e12-8230c5071370" providerId="AD" clId="Web-{CB5E5133-ADEE-6EC0-E59E-DE5FB1C9A3DA}" dt="2021-09-14T12:57:53.467" v="246"/>
          <ac:spMkLst>
            <pc:docMk/>
            <pc:sldMk cId="4168594010" sldId="300"/>
            <ac:spMk id="14" creationId="{777A8D51-B727-4EB5-90DD-52F5F5BF19C0}"/>
          </ac:spMkLst>
        </pc:spChg>
        <pc:spChg chg="add del mod">
          <ac:chgData name="Lisa Ellis" userId="S::l.ellis@uwtsd.ac.uk::1e3b8b31-18a3-40b3-8e12-8230c5071370" providerId="AD" clId="Web-{CB5E5133-ADEE-6EC0-E59E-DE5FB1C9A3DA}" dt="2021-09-14T12:58:08.030" v="248"/>
          <ac:spMkLst>
            <pc:docMk/>
            <pc:sldMk cId="4168594010" sldId="300"/>
            <ac:spMk id="15" creationId="{01BF30C6-175C-4747-9528-F8AE6D00B89C}"/>
          </ac:spMkLst>
        </pc:spChg>
        <pc:spChg chg="add del mod">
          <ac:chgData name="Lisa Ellis" userId="S::l.ellis@uwtsd.ac.uk::1e3b8b31-18a3-40b3-8e12-8230c5071370" providerId="AD" clId="Web-{CB5E5133-ADEE-6EC0-E59E-DE5FB1C9A3DA}" dt="2021-09-14T12:57:53.467" v="246"/>
          <ac:spMkLst>
            <pc:docMk/>
            <pc:sldMk cId="4168594010" sldId="300"/>
            <ac:spMk id="16" creationId="{C532347A-4BB3-4618-B30A-0A3461479E05}"/>
          </ac:spMkLst>
        </pc:spChg>
        <pc:spChg chg="add del mod">
          <ac:chgData name="Lisa Ellis" userId="S::l.ellis@uwtsd.ac.uk::1e3b8b31-18a3-40b3-8e12-8230c5071370" providerId="AD" clId="Web-{CB5E5133-ADEE-6EC0-E59E-DE5FB1C9A3DA}" dt="2021-09-14T12:57:53.467" v="246"/>
          <ac:spMkLst>
            <pc:docMk/>
            <pc:sldMk cId="4168594010" sldId="300"/>
            <ac:spMk id="18" creationId="{679594B2-C1A3-4B32-996F-DBD7B6293C66}"/>
          </ac:spMkLst>
        </pc:spChg>
        <pc:graphicFrameChg chg="add del">
          <ac:chgData name="Lisa Ellis" userId="S::l.ellis@uwtsd.ac.uk::1e3b8b31-18a3-40b3-8e12-8230c5071370" providerId="AD" clId="Web-{CB5E5133-ADEE-6EC0-E59E-DE5FB1C9A3DA}" dt="2021-09-14T12:57:53.467" v="246"/>
          <ac:graphicFrameMkLst>
            <pc:docMk/>
            <pc:sldMk cId="4168594010" sldId="300"/>
            <ac:graphicFrameMk id="8" creationId="{81B7F53F-69FA-4795-B639-895B5265560A}"/>
          </ac:graphicFrameMkLst>
        </pc:graphicFrameChg>
        <pc:graphicFrameChg chg="add del">
          <ac:chgData name="Lisa Ellis" userId="S::l.ellis@uwtsd.ac.uk::1e3b8b31-18a3-40b3-8e12-8230c5071370" providerId="AD" clId="Web-{CB5E5133-ADEE-6EC0-E59E-DE5FB1C9A3DA}" dt="2021-09-14T12:58:08.030" v="248"/>
          <ac:graphicFrameMkLst>
            <pc:docMk/>
            <pc:sldMk cId="4168594010" sldId="300"/>
            <ac:graphicFrameMk id="17" creationId="{FBF1B4AB-EA62-4E2E-BC46-F4B75E6DBF0B}"/>
          </ac:graphicFrameMkLst>
        </pc:graphicFrameChg>
        <pc:picChg chg="add del mod">
          <ac:chgData name="Lisa Ellis" userId="S::l.ellis@uwtsd.ac.uk::1e3b8b31-18a3-40b3-8e12-8230c5071370" providerId="AD" clId="Web-{CB5E5133-ADEE-6EC0-E59E-DE5FB1C9A3DA}" dt="2021-09-14T12:58:15.468" v="253" actId="1076"/>
          <ac:picMkLst>
            <pc:docMk/>
            <pc:sldMk cId="4168594010" sldId="300"/>
            <ac:picMk id="10" creationId="{CF195194-F302-462E-B5C9-EAB5B4E13DD6}"/>
          </ac:picMkLst>
        </pc:picChg>
      </pc:sldChg>
      <pc:sldChg chg="modSp new del">
        <pc:chgData name="Lisa Ellis" userId="S::l.ellis@uwtsd.ac.uk::1e3b8b31-18a3-40b3-8e12-8230c5071370" providerId="AD" clId="Web-{CB5E5133-ADEE-6EC0-E59E-DE5FB1C9A3DA}" dt="2021-09-14T13:00:10.506" v="305"/>
        <pc:sldMkLst>
          <pc:docMk/>
          <pc:sldMk cId="4109997776" sldId="301"/>
        </pc:sldMkLst>
        <pc:spChg chg="mod">
          <ac:chgData name="Lisa Ellis" userId="S::l.ellis@uwtsd.ac.uk::1e3b8b31-18a3-40b3-8e12-8230c5071370" providerId="AD" clId="Web-{CB5E5133-ADEE-6EC0-E59E-DE5FB1C9A3DA}" dt="2021-09-14T12:58:44.642" v="261" actId="20577"/>
          <ac:spMkLst>
            <pc:docMk/>
            <pc:sldMk cId="4109997776" sldId="301"/>
            <ac:spMk id="2" creationId="{782994E6-9AAF-48F6-9E14-744A258C29CA}"/>
          </ac:spMkLst>
        </pc:spChg>
        <pc:spChg chg="mod">
          <ac:chgData name="Lisa Ellis" userId="S::l.ellis@uwtsd.ac.uk::1e3b8b31-18a3-40b3-8e12-8230c5071370" providerId="AD" clId="Web-{CB5E5133-ADEE-6EC0-E59E-DE5FB1C9A3DA}" dt="2021-09-14T12:59:40.598" v="301" actId="20577"/>
          <ac:spMkLst>
            <pc:docMk/>
            <pc:sldMk cId="4109997776" sldId="301"/>
            <ac:spMk id="3" creationId="{D30EA1EF-3AA4-4F70-941D-22BA41A115BF}"/>
          </ac:spMkLst>
        </pc:spChg>
      </pc:sldChg>
      <pc:sldChg chg="add del replId">
        <pc:chgData name="Lisa Ellis" userId="S::l.ellis@uwtsd.ac.uk::1e3b8b31-18a3-40b3-8e12-8230c5071370" providerId="AD" clId="Web-{CB5E5133-ADEE-6EC0-E59E-DE5FB1C9A3DA}" dt="2021-09-14T13:26:08.238" v="565"/>
        <pc:sldMkLst>
          <pc:docMk/>
          <pc:sldMk cId="4114399942" sldId="301"/>
        </pc:sldMkLst>
      </pc:sldChg>
      <pc:sldChg chg="addSp delSp modSp add mod modClrScheme chgLayout">
        <pc:chgData name="Lisa Ellis" userId="S::l.ellis@uwtsd.ac.uk::1e3b8b31-18a3-40b3-8e12-8230c5071370" providerId="AD" clId="Web-{CB5E5133-ADEE-6EC0-E59E-DE5FB1C9A3DA}" dt="2021-09-14T14:13:31.499" v="810" actId="1076"/>
        <pc:sldMkLst>
          <pc:docMk/>
          <pc:sldMk cId="1108889415" sldId="302"/>
        </pc:sldMkLst>
        <pc:spChg chg="mod ord">
          <ac:chgData name="Lisa Ellis" userId="S::l.ellis@uwtsd.ac.uk::1e3b8b31-18a3-40b3-8e12-8230c5071370" providerId="AD" clId="Web-{CB5E5133-ADEE-6EC0-E59E-DE5FB1C9A3DA}" dt="2021-09-14T13:45:02.929" v="710"/>
          <ac:spMkLst>
            <pc:docMk/>
            <pc:sldMk cId="1108889415" sldId="302"/>
            <ac:spMk id="2" creationId="{CDF54EC4-7DF9-4A85-ADC7-9C6EEC57380B}"/>
          </ac:spMkLst>
        </pc:spChg>
        <pc:spChg chg="add del mod">
          <ac:chgData name="Lisa Ellis" userId="S::l.ellis@uwtsd.ac.uk::1e3b8b31-18a3-40b3-8e12-8230c5071370" providerId="AD" clId="Web-{CB5E5133-ADEE-6EC0-E59E-DE5FB1C9A3DA}" dt="2021-09-14T13:41:56.278" v="664"/>
          <ac:spMkLst>
            <pc:docMk/>
            <pc:sldMk cId="1108889415" sldId="302"/>
            <ac:spMk id="10" creationId="{177FF0D4-B3A6-43D5-81D6-4D13C911D883}"/>
          </ac:spMkLst>
        </pc:spChg>
        <pc:spChg chg="add del mod">
          <ac:chgData name="Lisa Ellis" userId="S::l.ellis@uwtsd.ac.uk::1e3b8b31-18a3-40b3-8e12-8230c5071370" providerId="AD" clId="Web-{CB5E5133-ADEE-6EC0-E59E-DE5FB1C9A3DA}" dt="2021-09-14T13:44:51.476" v="707"/>
          <ac:spMkLst>
            <pc:docMk/>
            <pc:sldMk cId="1108889415" sldId="302"/>
            <ac:spMk id="12" creationId="{9F9BAF80-860C-4AED-B2B7-F8951DD7004F}"/>
          </ac:spMkLst>
        </pc:spChg>
        <pc:spChg chg="add del mod">
          <ac:chgData name="Lisa Ellis" userId="S::l.ellis@uwtsd.ac.uk::1e3b8b31-18a3-40b3-8e12-8230c5071370" providerId="AD" clId="Web-{CB5E5133-ADEE-6EC0-E59E-DE5FB1C9A3DA}" dt="2021-09-14T13:41:07.947" v="654"/>
          <ac:spMkLst>
            <pc:docMk/>
            <pc:sldMk cId="1108889415" sldId="302"/>
            <ac:spMk id="14" creationId="{6DE62757-D427-47CD-A997-31DEB8EDFCB3}"/>
          </ac:spMkLst>
        </pc:spChg>
        <pc:spChg chg="add del mod">
          <ac:chgData name="Lisa Ellis" userId="S::l.ellis@uwtsd.ac.uk::1e3b8b31-18a3-40b3-8e12-8230c5071370" providerId="AD" clId="Web-{CB5E5133-ADEE-6EC0-E59E-DE5FB1C9A3DA}" dt="2021-09-14T13:44:55.101" v="708"/>
          <ac:spMkLst>
            <pc:docMk/>
            <pc:sldMk cId="1108889415" sldId="302"/>
            <ac:spMk id="17" creationId="{2BFA14E3-8AB7-4F03-BD51-8B9FB3B9992A}"/>
          </ac:spMkLst>
        </pc:spChg>
        <pc:spChg chg="add del mod">
          <ac:chgData name="Lisa Ellis" userId="S::l.ellis@uwtsd.ac.uk::1e3b8b31-18a3-40b3-8e12-8230c5071370" providerId="AD" clId="Web-{CB5E5133-ADEE-6EC0-E59E-DE5FB1C9A3DA}" dt="2021-09-14T13:44:58.538" v="709"/>
          <ac:spMkLst>
            <pc:docMk/>
            <pc:sldMk cId="1108889415" sldId="302"/>
            <ac:spMk id="19" creationId="{0925F244-7C5D-4AE5-8FE4-C9765D9F3815}"/>
          </ac:spMkLst>
        </pc:spChg>
        <pc:spChg chg="add del">
          <ac:chgData name="Lisa Ellis" userId="S::l.ellis@uwtsd.ac.uk::1e3b8b31-18a3-40b3-8e12-8230c5071370" providerId="AD" clId="Web-{CB5E5133-ADEE-6EC0-E59E-DE5FB1C9A3DA}" dt="2021-09-14T13:44:43.975" v="704"/>
          <ac:spMkLst>
            <pc:docMk/>
            <pc:sldMk cId="1108889415" sldId="302"/>
            <ac:spMk id="24" creationId="{39578394-26F4-43F4-A1FC-4980B6D93856}"/>
          </ac:spMkLst>
        </pc:spChg>
        <pc:spChg chg="add del mod">
          <ac:chgData name="Lisa Ellis" userId="S::l.ellis@uwtsd.ac.uk::1e3b8b31-18a3-40b3-8e12-8230c5071370" providerId="AD" clId="Web-{CB5E5133-ADEE-6EC0-E59E-DE5FB1C9A3DA}" dt="2021-09-14T13:45:32.775" v="711"/>
          <ac:spMkLst>
            <pc:docMk/>
            <pc:sldMk cId="1108889415" sldId="302"/>
            <ac:spMk id="81" creationId="{91BEE026-7D32-4AC2-ABBA-D0C32FABDBCB}"/>
          </ac:spMkLst>
        </pc:spChg>
        <pc:spChg chg="add del mod">
          <ac:chgData name="Lisa Ellis" userId="S::l.ellis@uwtsd.ac.uk::1e3b8b31-18a3-40b3-8e12-8230c5071370" providerId="AD" clId="Web-{CB5E5133-ADEE-6EC0-E59E-DE5FB1C9A3DA}" dt="2021-09-14T13:45:02.929" v="710"/>
          <ac:spMkLst>
            <pc:docMk/>
            <pc:sldMk cId="1108889415" sldId="302"/>
            <ac:spMk id="192" creationId="{B7106AE2-5AF7-411B-A495-49D95EB6D3E3}"/>
          </ac:spMkLst>
        </pc:spChg>
        <pc:spChg chg="add del mod">
          <ac:chgData name="Lisa Ellis" userId="S::l.ellis@uwtsd.ac.uk::1e3b8b31-18a3-40b3-8e12-8230c5071370" providerId="AD" clId="Web-{CB5E5133-ADEE-6EC0-E59E-DE5FB1C9A3DA}" dt="2021-09-14T13:45:02.929" v="710"/>
          <ac:spMkLst>
            <pc:docMk/>
            <pc:sldMk cId="1108889415" sldId="302"/>
            <ac:spMk id="204" creationId="{B018196B-576A-43A2-8166-EEB4B5D9A42D}"/>
          </ac:spMkLst>
        </pc:spChg>
        <pc:spChg chg="add mod">
          <ac:chgData name="Lisa Ellis" userId="S::l.ellis@uwtsd.ac.uk::1e3b8b31-18a3-40b3-8e12-8230c5071370" providerId="AD" clId="Web-{CB5E5133-ADEE-6EC0-E59E-DE5FB1C9A3DA}" dt="2021-09-14T14:13:31.499" v="810" actId="1076"/>
          <ac:spMkLst>
            <pc:docMk/>
            <pc:sldMk cId="1108889415" sldId="302"/>
            <ac:spMk id="225" creationId="{837835CC-2CB3-4337-A7BB-1F81EAA12146}"/>
          </ac:spMkLst>
        </pc:spChg>
        <pc:graphicFrameChg chg="mod ord modGraphic">
          <ac:chgData name="Lisa Ellis" userId="S::l.ellis@uwtsd.ac.uk::1e3b8b31-18a3-40b3-8e12-8230c5071370" providerId="AD" clId="Web-{CB5E5133-ADEE-6EC0-E59E-DE5FB1C9A3DA}" dt="2021-09-14T13:45:02.929" v="710"/>
          <ac:graphicFrameMkLst>
            <pc:docMk/>
            <pc:sldMk cId="1108889415" sldId="302"/>
            <ac:graphicFrameMk id="5" creationId="{D7B27FB6-8EF2-4FCA-BCBF-13BC1B4C8C1C}"/>
          </ac:graphicFrameMkLst>
        </pc:graphicFrameChg>
      </pc:sldChg>
      <pc:sldChg chg="addSp delSp modSp new ord">
        <pc:chgData name="Lisa Ellis" userId="S::l.ellis@uwtsd.ac.uk::1e3b8b31-18a3-40b3-8e12-8230c5071370" providerId="AD" clId="Web-{CB5E5133-ADEE-6EC0-E59E-DE5FB1C9A3DA}" dt="2021-09-14T13:40:26.851" v="651" actId="1076"/>
        <pc:sldMkLst>
          <pc:docMk/>
          <pc:sldMk cId="1722651669" sldId="303"/>
        </pc:sldMkLst>
        <pc:spChg chg="mod">
          <ac:chgData name="Lisa Ellis" userId="S::l.ellis@uwtsd.ac.uk::1e3b8b31-18a3-40b3-8e12-8230c5071370" providerId="AD" clId="Web-{CB5E5133-ADEE-6EC0-E59E-DE5FB1C9A3DA}" dt="2021-09-14T13:37:27.606" v="631" actId="20577"/>
          <ac:spMkLst>
            <pc:docMk/>
            <pc:sldMk cId="1722651669" sldId="303"/>
            <ac:spMk id="2" creationId="{E6E0B9D1-0374-41CE-A273-DC509B474193}"/>
          </ac:spMkLst>
        </pc:spChg>
        <pc:spChg chg="del">
          <ac:chgData name="Lisa Ellis" userId="S::l.ellis@uwtsd.ac.uk::1e3b8b31-18a3-40b3-8e12-8230c5071370" providerId="AD" clId="Web-{CB5E5133-ADEE-6EC0-E59E-DE5FB1C9A3DA}" dt="2021-09-14T13:36:16.992" v="614"/>
          <ac:spMkLst>
            <pc:docMk/>
            <pc:sldMk cId="1722651669" sldId="303"/>
            <ac:spMk id="3" creationId="{909F246B-CDB2-4E79-B831-F597D5D4210C}"/>
          </ac:spMkLst>
        </pc:spChg>
        <pc:spChg chg="add del mod">
          <ac:chgData name="Lisa Ellis" userId="S::l.ellis@uwtsd.ac.uk::1e3b8b31-18a3-40b3-8e12-8230c5071370" providerId="AD" clId="Web-{CB5E5133-ADEE-6EC0-E59E-DE5FB1C9A3DA}" dt="2021-09-14T13:40:15.272" v="648"/>
          <ac:spMkLst>
            <pc:docMk/>
            <pc:sldMk cId="1722651669" sldId="303"/>
            <ac:spMk id="6" creationId="{384040CD-048C-4947-9898-158F779DB27B}"/>
          </ac:spMkLst>
        </pc:spChg>
        <pc:picChg chg="add del mod ord">
          <ac:chgData name="Lisa Ellis" userId="S::l.ellis@uwtsd.ac.uk::1e3b8b31-18a3-40b3-8e12-8230c5071370" providerId="AD" clId="Web-{CB5E5133-ADEE-6EC0-E59E-DE5FB1C9A3DA}" dt="2021-09-14T13:39:53.114" v="647"/>
          <ac:picMkLst>
            <pc:docMk/>
            <pc:sldMk cId="1722651669" sldId="303"/>
            <ac:picMk id="4" creationId="{63519740-7CDE-4969-B92F-D46E89B21A31}"/>
          </ac:picMkLst>
        </pc:picChg>
        <pc:picChg chg="add mod ord">
          <ac:chgData name="Lisa Ellis" userId="S::l.ellis@uwtsd.ac.uk::1e3b8b31-18a3-40b3-8e12-8230c5071370" providerId="AD" clId="Web-{CB5E5133-ADEE-6EC0-E59E-DE5FB1C9A3DA}" dt="2021-09-14T13:40:26.851" v="651" actId="1076"/>
          <ac:picMkLst>
            <pc:docMk/>
            <pc:sldMk cId="1722651669" sldId="303"/>
            <ac:picMk id="7" creationId="{86AD0704-8987-4040-A339-9E64DC50A46C}"/>
          </ac:picMkLst>
        </pc:picChg>
      </pc:sldChg>
      <pc:sldChg chg="addSp delSp modSp add replId">
        <pc:chgData name="Lisa Ellis" userId="S::l.ellis@uwtsd.ac.uk::1e3b8b31-18a3-40b3-8e12-8230c5071370" providerId="AD" clId="Web-{CB5E5133-ADEE-6EC0-E59E-DE5FB1C9A3DA}" dt="2021-09-14T13:39:38.832" v="646" actId="20577"/>
        <pc:sldMkLst>
          <pc:docMk/>
          <pc:sldMk cId="696212764" sldId="304"/>
        </pc:sldMkLst>
        <pc:spChg chg="mod">
          <ac:chgData name="Lisa Ellis" userId="S::l.ellis@uwtsd.ac.uk::1e3b8b31-18a3-40b3-8e12-8230c5071370" providerId="AD" clId="Web-{CB5E5133-ADEE-6EC0-E59E-DE5FB1C9A3DA}" dt="2021-09-14T13:39:38.832" v="646" actId="20577"/>
          <ac:spMkLst>
            <pc:docMk/>
            <pc:sldMk cId="696212764" sldId="304"/>
            <ac:spMk id="2" creationId="{E6E0B9D1-0374-41CE-A273-DC509B474193}"/>
          </ac:spMkLst>
        </pc:spChg>
        <pc:spChg chg="add del mod">
          <ac:chgData name="Lisa Ellis" userId="S::l.ellis@uwtsd.ac.uk::1e3b8b31-18a3-40b3-8e12-8230c5071370" providerId="AD" clId="Web-{CB5E5133-ADEE-6EC0-E59E-DE5FB1C9A3DA}" dt="2021-09-14T13:39:21.425" v="634"/>
          <ac:spMkLst>
            <pc:docMk/>
            <pc:sldMk cId="696212764" sldId="304"/>
            <ac:spMk id="5" creationId="{72E62E4D-CC79-463B-B234-A7025B6D2EBD}"/>
          </ac:spMkLst>
        </pc:spChg>
        <pc:picChg chg="del">
          <ac:chgData name="Lisa Ellis" userId="S::l.ellis@uwtsd.ac.uk::1e3b8b31-18a3-40b3-8e12-8230c5071370" providerId="AD" clId="Web-{CB5E5133-ADEE-6EC0-E59E-DE5FB1C9A3DA}" dt="2021-09-14T13:39:17.581" v="633"/>
          <ac:picMkLst>
            <pc:docMk/>
            <pc:sldMk cId="696212764" sldId="304"/>
            <ac:picMk id="4" creationId="{63519740-7CDE-4969-B92F-D46E89B21A31}"/>
          </ac:picMkLst>
        </pc:picChg>
        <pc:picChg chg="add mod ord">
          <ac:chgData name="Lisa Ellis" userId="S::l.ellis@uwtsd.ac.uk::1e3b8b31-18a3-40b3-8e12-8230c5071370" providerId="AD" clId="Web-{CB5E5133-ADEE-6EC0-E59E-DE5FB1C9A3DA}" dt="2021-09-14T13:39:30.207" v="637" actId="1076"/>
          <ac:picMkLst>
            <pc:docMk/>
            <pc:sldMk cId="696212764" sldId="304"/>
            <ac:picMk id="6" creationId="{AE731644-643E-4607-A22D-EFDA193A6FC5}"/>
          </ac:picMkLst>
        </pc:picChg>
      </pc:sldChg>
      <pc:sldMasterChg chg="add addSldLayout">
        <pc:chgData name="Lisa Ellis" userId="S::l.ellis@uwtsd.ac.uk::1e3b8b31-18a3-40b3-8e12-8230c5071370" providerId="AD" clId="Web-{CB5E5133-ADEE-6EC0-E59E-DE5FB1C9A3DA}" dt="2021-09-14T10:34:51.136" v="2"/>
        <pc:sldMasterMkLst>
          <pc:docMk/>
          <pc:sldMasterMk cId="4019861772" sldId="2147483667"/>
        </pc:sldMasterMkLst>
        <pc:sldLayoutChg chg="add">
          <pc:chgData name="Lisa Ellis" userId="S::l.ellis@uwtsd.ac.uk::1e3b8b31-18a3-40b3-8e12-8230c5071370" providerId="AD" clId="Web-{CB5E5133-ADEE-6EC0-E59E-DE5FB1C9A3DA}" dt="2021-09-14T10:34:51.136" v="2"/>
          <pc:sldLayoutMkLst>
            <pc:docMk/>
            <pc:sldMasterMk cId="4019861772" sldId="2147483667"/>
            <pc:sldLayoutMk cId="3144632019" sldId="2147483668"/>
          </pc:sldLayoutMkLst>
        </pc:sldLayoutChg>
        <pc:sldLayoutChg chg="add">
          <pc:chgData name="Lisa Ellis" userId="S::l.ellis@uwtsd.ac.uk::1e3b8b31-18a3-40b3-8e12-8230c5071370" providerId="AD" clId="Web-{CB5E5133-ADEE-6EC0-E59E-DE5FB1C9A3DA}" dt="2021-09-14T10:34:51.136" v="2"/>
          <pc:sldLayoutMkLst>
            <pc:docMk/>
            <pc:sldMasterMk cId="4019861772" sldId="2147483667"/>
            <pc:sldLayoutMk cId="77805865" sldId="2147483669"/>
          </pc:sldLayoutMkLst>
        </pc:sldLayoutChg>
        <pc:sldLayoutChg chg="add">
          <pc:chgData name="Lisa Ellis" userId="S::l.ellis@uwtsd.ac.uk::1e3b8b31-18a3-40b3-8e12-8230c5071370" providerId="AD" clId="Web-{CB5E5133-ADEE-6EC0-E59E-DE5FB1C9A3DA}" dt="2021-09-14T10:34:51.136" v="2"/>
          <pc:sldLayoutMkLst>
            <pc:docMk/>
            <pc:sldMasterMk cId="4019861772" sldId="2147483667"/>
            <pc:sldLayoutMk cId="3144966946" sldId="2147483670"/>
          </pc:sldLayoutMkLst>
        </pc:sldLayoutChg>
        <pc:sldLayoutChg chg="add">
          <pc:chgData name="Lisa Ellis" userId="S::l.ellis@uwtsd.ac.uk::1e3b8b31-18a3-40b3-8e12-8230c5071370" providerId="AD" clId="Web-{CB5E5133-ADEE-6EC0-E59E-DE5FB1C9A3DA}" dt="2021-09-14T10:34:51.136" v="2"/>
          <pc:sldLayoutMkLst>
            <pc:docMk/>
            <pc:sldMasterMk cId="4019861772" sldId="2147483667"/>
            <pc:sldLayoutMk cId="3027451399" sldId="2147483671"/>
          </pc:sldLayoutMkLst>
        </pc:sldLayoutChg>
        <pc:sldLayoutChg chg="add">
          <pc:chgData name="Lisa Ellis" userId="S::l.ellis@uwtsd.ac.uk::1e3b8b31-18a3-40b3-8e12-8230c5071370" providerId="AD" clId="Web-{CB5E5133-ADEE-6EC0-E59E-DE5FB1C9A3DA}" dt="2021-09-14T10:34:51.136" v="2"/>
          <pc:sldLayoutMkLst>
            <pc:docMk/>
            <pc:sldMasterMk cId="4019861772" sldId="2147483667"/>
            <pc:sldLayoutMk cId="494489560" sldId="2147483672"/>
          </pc:sldLayoutMkLst>
        </pc:sldLayoutChg>
        <pc:sldLayoutChg chg="add">
          <pc:chgData name="Lisa Ellis" userId="S::l.ellis@uwtsd.ac.uk::1e3b8b31-18a3-40b3-8e12-8230c5071370" providerId="AD" clId="Web-{CB5E5133-ADEE-6EC0-E59E-DE5FB1C9A3DA}" dt="2021-09-14T10:34:51.136" v="2"/>
          <pc:sldLayoutMkLst>
            <pc:docMk/>
            <pc:sldMasterMk cId="4019861772" sldId="2147483667"/>
            <pc:sldLayoutMk cId="88327853" sldId="2147483673"/>
          </pc:sldLayoutMkLst>
        </pc:sldLayoutChg>
        <pc:sldLayoutChg chg="add">
          <pc:chgData name="Lisa Ellis" userId="S::l.ellis@uwtsd.ac.uk::1e3b8b31-18a3-40b3-8e12-8230c5071370" providerId="AD" clId="Web-{CB5E5133-ADEE-6EC0-E59E-DE5FB1C9A3DA}" dt="2021-09-14T10:34:51.136" v="2"/>
          <pc:sldLayoutMkLst>
            <pc:docMk/>
            <pc:sldMasterMk cId="4019861772" sldId="2147483667"/>
            <pc:sldLayoutMk cId="1611611332" sldId="2147483674"/>
          </pc:sldLayoutMkLst>
        </pc:sldLayoutChg>
        <pc:sldLayoutChg chg="add">
          <pc:chgData name="Lisa Ellis" userId="S::l.ellis@uwtsd.ac.uk::1e3b8b31-18a3-40b3-8e12-8230c5071370" providerId="AD" clId="Web-{CB5E5133-ADEE-6EC0-E59E-DE5FB1C9A3DA}" dt="2021-09-14T10:34:51.136" v="2"/>
          <pc:sldLayoutMkLst>
            <pc:docMk/>
            <pc:sldMasterMk cId="4019861772" sldId="2147483667"/>
            <pc:sldLayoutMk cId="1749459937" sldId="2147483675"/>
          </pc:sldLayoutMkLst>
        </pc:sldLayoutChg>
        <pc:sldLayoutChg chg="add">
          <pc:chgData name="Lisa Ellis" userId="S::l.ellis@uwtsd.ac.uk::1e3b8b31-18a3-40b3-8e12-8230c5071370" providerId="AD" clId="Web-{CB5E5133-ADEE-6EC0-E59E-DE5FB1C9A3DA}" dt="2021-09-14T10:34:51.136" v="2"/>
          <pc:sldLayoutMkLst>
            <pc:docMk/>
            <pc:sldMasterMk cId="4019861772" sldId="2147483667"/>
            <pc:sldLayoutMk cId="1639672044" sldId="2147483676"/>
          </pc:sldLayoutMkLst>
        </pc:sldLayoutChg>
      </pc:sldMasterChg>
    </pc:docChg>
  </pc:docChgLst>
  <pc:docChgLst>
    <pc:chgData name="Lisa Ellis" userId="S::l.ellis@uwtsd.ac.uk::1e3b8b31-18a3-40b3-8e12-8230c5071370" providerId="AD" clId="Web-{91D3B019-9D69-9381-E86E-37B3BB4494D0}"/>
    <pc:docChg chg="addSld delSld modSld sldOrd addMainMaster">
      <pc:chgData name="Lisa Ellis" userId="S::l.ellis@uwtsd.ac.uk::1e3b8b31-18a3-40b3-8e12-8230c5071370" providerId="AD" clId="Web-{91D3B019-9D69-9381-E86E-37B3BB4494D0}" dt="2021-08-20T15:52:31.585" v="1209"/>
      <pc:docMkLst>
        <pc:docMk/>
      </pc:docMkLst>
      <pc:sldChg chg="modTransition">
        <pc:chgData name="Lisa Ellis" userId="S::l.ellis@uwtsd.ac.uk::1e3b8b31-18a3-40b3-8e12-8230c5071370" providerId="AD" clId="Web-{91D3B019-9D69-9381-E86E-37B3BB4494D0}" dt="2021-08-20T15:33:48.979" v="1067"/>
        <pc:sldMkLst>
          <pc:docMk/>
          <pc:sldMk cId="109857222" sldId="256"/>
        </pc:sldMkLst>
      </pc:sldChg>
      <pc:sldChg chg="modTransition addAnim modAnim">
        <pc:chgData name="Lisa Ellis" userId="S::l.ellis@uwtsd.ac.uk::1e3b8b31-18a3-40b3-8e12-8230c5071370" providerId="AD" clId="Web-{91D3B019-9D69-9381-E86E-37B3BB4494D0}" dt="2021-08-20T15:50:24.608" v="1176"/>
        <pc:sldMkLst>
          <pc:docMk/>
          <pc:sldMk cId="2583024122" sldId="261"/>
        </pc:sldMkLst>
      </pc:sldChg>
      <pc:sldChg chg="addSp delSp modSp del ord">
        <pc:chgData name="Lisa Ellis" userId="S::l.ellis@uwtsd.ac.uk::1e3b8b31-18a3-40b3-8e12-8230c5071370" providerId="AD" clId="Web-{91D3B019-9D69-9381-E86E-37B3BB4494D0}" dt="2021-08-20T12:45:43.562" v="629"/>
        <pc:sldMkLst>
          <pc:docMk/>
          <pc:sldMk cId="1113170930" sldId="262"/>
        </pc:sldMkLst>
        <pc:spChg chg="mod">
          <ac:chgData name="Lisa Ellis" userId="S::l.ellis@uwtsd.ac.uk::1e3b8b31-18a3-40b3-8e12-8230c5071370" providerId="AD" clId="Web-{91D3B019-9D69-9381-E86E-37B3BB4494D0}" dt="2021-08-20T12:44:40.700" v="626"/>
          <ac:spMkLst>
            <pc:docMk/>
            <pc:sldMk cId="1113170930" sldId="262"/>
            <ac:spMk id="2" creationId="{B46F4964-49DA-4E36-A7F0-9CA19B2F6660}"/>
          </ac:spMkLst>
        </pc:spChg>
        <pc:spChg chg="del">
          <ac:chgData name="Lisa Ellis" userId="S::l.ellis@uwtsd.ac.uk::1e3b8b31-18a3-40b3-8e12-8230c5071370" providerId="AD" clId="Web-{91D3B019-9D69-9381-E86E-37B3BB4494D0}" dt="2021-08-20T12:44:40.700" v="626"/>
          <ac:spMkLst>
            <pc:docMk/>
            <pc:sldMk cId="1113170930" sldId="262"/>
            <ac:spMk id="12" creationId="{D55CD764-972B-4CA5-A885-53E55C63E174}"/>
          </ac:spMkLst>
        </pc:spChg>
        <pc:spChg chg="del">
          <ac:chgData name="Lisa Ellis" userId="S::l.ellis@uwtsd.ac.uk::1e3b8b31-18a3-40b3-8e12-8230c5071370" providerId="AD" clId="Web-{91D3B019-9D69-9381-E86E-37B3BB4494D0}" dt="2021-08-20T12:44:40.700" v="626"/>
          <ac:spMkLst>
            <pc:docMk/>
            <pc:sldMk cId="1113170930" sldId="262"/>
            <ac:spMk id="34" creationId="{34165AB3-7006-4430-BCE3-25476BE13322}"/>
          </ac:spMkLst>
        </pc:spChg>
        <pc:spChg chg="del">
          <ac:chgData name="Lisa Ellis" userId="S::l.ellis@uwtsd.ac.uk::1e3b8b31-18a3-40b3-8e12-8230c5071370" providerId="AD" clId="Web-{91D3B019-9D69-9381-E86E-37B3BB4494D0}" dt="2021-08-20T12:44:40.700" v="626"/>
          <ac:spMkLst>
            <pc:docMk/>
            <pc:sldMk cId="1113170930" sldId="262"/>
            <ac:spMk id="37" creationId="{E3E51905-F374-4E1A-97CF-B741584B74D5}"/>
          </ac:spMkLst>
        </pc:spChg>
        <pc:spChg chg="add">
          <ac:chgData name="Lisa Ellis" userId="S::l.ellis@uwtsd.ac.uk::1e3b8b31-18a3-40b3-8e12-8230c5071370" providerId="AD" clId="Web-{91D3B019-9D69-9381-E86E-37B3BB4494D0}" dt="2021-08-20T12:44:40.700" v="626"/>
          <ac:spMkLst>
            <pc:docMk/>
            <pc:sldMk cId="1113170930" sldId="262"/>
            <ac:spMk id="43" creationId="{DCC231C8-C761-4B31-9B1C-C6D19248C6B3}"/>
          </ac:spMkLst>
        </pc:spChg>
        <pc:grpChg chg="del">
          <ac:chgData name="Lisa Ellis" userId="S::l.ellis@uwtsd.ac.uk::1e3b8b31-18a3-40b3-8e12-8230c5071370" providerId="AD" clId="Web-{91D3B019-9D69-9381-E86E-37B3BB4494D0}" dt="2021-08-20T12:44:40.700" v="626"/>
          <ac:grpSpMkLst>
            <pc:docMk/>
            <pc:sldMk cId="1113170930" sldId="262"/>
            <ac:grpSpMk id="36" creationId="{11999B20-6058-4C55-882E-A1FB050B69DD}"/>
          </ac:grpSpMkLst>
        </pc:grpChg>
        <pc:graphicFrameChg chg="mod modGraphic">
          <ac:chgData name="Lisa Ellis" userId="S::l.ellis@uwtsd.ac.uk::1e3b8b31-18a3-40b3-8e12-8230c5071370" providerId="AD" clId="Web-{91D3B019-9D69-9381-E86E-37B3BB4494D0}" dt="2021-08-20T12:44:40.700" v="626"/>
          <ac:graphicFrameMkLst>
            <pc:docMk/>
            <pc:sldMk cId="1113170930" sldId="262"/>
            <ac:graphicFrameMk id="38" creationId="{247A744E-BC80-4FDF-A510-9499793E079F}"/>
          </ac:graphicFrameMkLst>
        </pc:graphicFrameChg>
      </pc:sldChg>
      <pc:sldChg chg="addSp modSp ord modTransition addAnim modAnim">
        <pc:chgData name="Lisa Ellis" userId="S::l.ellis@uwtsd.ac.uk::1e3b8b31-18a3-40b3-8e12-8230c5071370" providerId="AD" clId="Web-{91D3B019-9D69-9381-E86E-37B3BB4494D0}" dt="2021-08-20T15:52:31.585" v="1209"/>
        <pc:sldMkLst>
          <pc:docMk/>
          <pc:sldMk cId="1589726534" sldId="264"/>
        </pc:sldMkLst>
        <pc:spChg chg="mod">
          <ac:chgData name="Lisa Ellis" userId="S::l.ellis@uwtsd.ac.uk::1e3b8b31-18a3-40b3-8e12-8230c5071370" providerId="AD" clId="Web-{91D3B019-9D69-9381-E86E-37B3BB4494D0}" dt="2021-08-20T15:43:21.470" v="1151" actId="20577"/>
          <ac:spMkLst>
            <pc:docMk/>
            <pc:sldMk cId="1589726534" sldId="264"/>
            <ac:spMk id="2" creationId="{F93C609E-2DFB-400D-9C18-B78A5A7821FB}"/>
          </ac:spMkLst>
        </pc:spChg>
        <pc:spChg chg="mod">
          <ac:chgData name="Lisa Ellis" userId="S::l.ellis@uwtsd.ac.uk::1e3b8b31-18a3-40b3-8e12-8230c5071370" providerId="AD" clId="Web-{91D3B019-9D69-9381-E86E-37B3BB4494D0}" dt="2021-08-20T11:32:20.306" v="159" actId="14100"/>
          <ac:spMkLst>
            <pc:docMk/>
            <pc:sldMk cId="1589726534" sldId="264"/>
            <ac:spMk id="3" creationId="{F754C7BD-7E6E-44BA-8B0C-4FA2ACA66C8C}"/>
          </ac:spMkLst>
        </pc:spChg>
        <pc:spChg chg="add mod">
          <ac:chgData name="Lisa Ellis" userId="S::l.ellis@uwtsd.ac.uk::1e3b8b31-18a3-40b3-8e12-8230c5071370" providerId="AD" clId="Web-{91D3B019-9D69-9381-E86E-37B3BB4494D0}" dt="2021-08-20T11:31:47.227" v="155" actId="1076"/>
          <ac:spMkLst>
            <pc:docMk/>
            <pc:sldMk cId="1589726534" sldId="264"/>
            <ac:spMk id="4" creationId="{5BE0D3B0-4959-40C8-8717-15CE6A44019A}"/>
          </ac:spMkLst>
        </pc:spChg>
        <pc:spChg chg="mod">
          <ac:chgData name="Lisa Ellis" userId="S::l.ellis@uwtsd.ac.uk::1e3b8b31-18a3-40b3-8e12-8230c5071370" providerId="AD" clId="Web-{91D3B019-9D69-9381-E86E-37B3BB4494D0}" dt="2021-08-20T15:52:21.412" v="1201" actId="1076"/>
          <ac:spMkLst>
            <pc:docMk/>
            <pc:sldMk cId="1589726534" sldId="264"/>
            <ac:spMk id="18" creationId="{BDA4E49A-645C-413D-B3D6-C1495C39C2A4}"/>
          </ac:spMkLst>
        </pc:spChg>
      </pc:sldChg>
      <pc:sldChg chg="modSp modTransition">
        <pc:chgData name="Lisa Ellis" userId="S::l.ellis@uwtsd.ac.uk::1e3b8b31-18a3-40b3-8e12-8230c5071370" providerId="AD" clId="Web-{91D3B019-9D69-9381-E86E-37B3BB4494D0}" dt="2021-08-20T15:34:33.779" v="1087"/>
        <pc:sldMkLst>
          <pc:docMk/>
          <pc:sldMk cId="415920963" sldId="266"/>
        </pc:sldMkLst>
        <pc:spChg chg="mod">
          <ac:chgData name="Lisa Ellis" userId="S::l.ellis@uwtsd.ac.uk::1e3b8b31-18a3-40b3-8e12-8230c5071370" providerId="AD" clId="Web-{91D3B019-9D69-9381-E86E-37B3BB4494D0}" dt="2021-08-20T12:32:41.304" v="574" actId="20577"/>
          <ac:spMkLst>
            <pc:docMk/>
            <pc:sldMk cId="415920963" sldId="266"/>
            <ac:spMk id="60" creationId="{27E43163-3119-4A61-B9ED-A2308CF8251B}"/>
          </ac:spMkLst>
        </pc:spChg>
        <pc:spChg chg="mod">
          <ac:chgData name="Lisa Ellis" userId="S::l.ellis@uwtsd.ac.uk::1e3b8b31-18a3-40b3-8e12-8230c5071370" providerId="AD" clId="Web-{91D3B019-9D69-9381-E86E-37B3BB4494D0}" dt="2021-08-20T12:33:19.899" v="575" actId="20577"/>
          <ac:spMkLst>
            <pc:docMk/>
            <pc:sldMk cId="415920963" sldId="266"/>
            <ac:spMk id="63" creationId="{9C795C3E-4C8B-4673-8A2C-3C1F1E925080}"/>
          </ac:spMkLst>
        </pc:spChg>
      </pc:sldChg>
      <pc:sldChg chg="del">
        <pc:chgData name="Lisa Ellis" userId="S::l.ellis@uwtsd.ac.uk::1e3b8b31-18a3-40b3-8e12-8230c5071370" providerId="AD" clId="Web-{91D3B019-9D69-9381-E86E-37B3BB4494D0}" dt="2021-08-20T12:42:18.556" v="610"/>
        <pc:sldMkLst>
          <pc:docMk/>
          <pc:sldMk cId="2810169842" sldId="267"/>
        </pc:sldMkLst>
      </pc:sldChg>
      <pc:sldChg chg="modTransition">
        <pc:chgData name="Lisa Ellis" userId="S::l.ellis@uwtsd.ac.uk::1e3b8b31-18a3-40b3-8e12-8230c5071370" providerId="AD" clId="Web-{91D3B019-9D69-9381-E86E-37B3BB4494D0}" dt="2021-08-20T15:34:40.295" v="1090"/>
        <pc:sldMkLst>
          <pc:docMk/>
          <pc:sldMk cId="1803132559" sldId="268"/>
        </pc:sldMkLst>
      </pc:sldChg>
      <pc:sldChg chg="modTransition modNotes">
        <pc:chgData name="Lisa Ellis" userId="S::l.ellis@uwtsd.ac.uk::1e3b8b31-18a3-40b3-8e12-8230c5071370" providerId="AD" clId="Web-{91D3B019-9D69-9381-E86E-37B3BB4494D0}" dt="2021-08-20T15:34:08.074" v="1075"/>
        <pc:sldMkLst>
          <pc:docMk/>
          <pc:sldMk cId="676696030" sldId="269"/>
        </pc:sldMkLst>
      </pc:sldChg>
      <pc:sldChg chg="modTransition addAnim modAnim modNotes">
        <pc:chgData name="Lisa Ellis" userId="S::l.ellis@uwtsd.ac.uk::1e3b8b31-18a3-40b3-8e12-8230c5071370" providerId="AD" clId="Web-{91D3B019-9D69-9381-E86E-37B3BB4494D0}" dt="2021-08-20T15:51:21.127" v="1186"/>
        <pc:sldMkLst>
          <pc:docMk/>
          <pc:sldMk cId="3314552485" sldId="271"/>
        </pc:sldMkLst>
      </pc:sldChg>
      <pc:sldChg chg="addSp delSp modSp mod modTransition modClrScheme delDesignElem chgLayout">
        <pc:chgData name="Lisa Ellis" userId="S::l.ellis@uwtsd.ac.uk::1e3b8b31-18a3-40b3-8e12-8230c5071370" providerId="AD" clId="Web-{91D3B019-9D69-9381-E86E-37B3BB4494D0}" dt="2021-08-20T15:34:36.170" v="1088"/>
        <pc:sldMkLst>
          <pc:docMk/>
          <pc:sldMk cId="543946398" sldId="273"/>
        </pc:sldMkLst>
        <pc:spChg chg="mod ord">
          <ac:chgData name="Lisa Ellis" userId="S::l.ellis@uwtsd.ac.uk::1e3b8b31-18a3-40b3-8e12-8230c5071370" providerId="AD" clId="Web-{91D3B019-9D69-9381-E86E-37B3BB4494D0}" dt="2021-08-20T12:37:24.328" v="579" actId="20577"/>
          <ac:spMkLst>
            <pc:docMk/>
            <pc:sldMk cId="543946398" sldId="273"/>
            <ac:spMk id="2" creationId="{CEAB07A0-59C1-4E6B-A923-081BF7F3735A}"/>
          </ac:spMkLst>
        </pc:spChg>
        <pc:spChg chg="add del mod ord">
          <ac:chgData name="Lisa Ellis" userId="S::l.ellis@uwtsd.ac.uk::1e3b8b31-18a3-40b3-8e12-8230c5071370" providerId="AD" clId="Web-{91D3B019-9D69-9381-E86E-37B3BB4494D0}" dt="2021-08-20T12:37:30.203" v="580"/>
          <ac:spMkLst>
            <pc:docMk/>
            <pc:sldMk cId="543946398" sldId="273"/>
            <ac:spMk id="3" creationId="{D5485BBA-BB2A-4E6D-91EE-26B40FE3EA7A}"/>
          </ac:spMkLst>
        </pc:spChg>
        <pc:spChg chg="mod">
          <ac:chgData name="Lisa Ellis" userId="S::l.ellis@uwtsd.ac.uk::1e3b8b31-18a3-40b3-8e12-8230c5071370" providerId="AD" clId="Web-{91D3B019-9D69-9381-E86E-37B3BB4494D0}" dt="2021-08-20T12:37:46.501" v="583" actId="1076"/>
          <ac:spMkLst>
            <pc:docMk/>
            <pc:sldMk cId="543946398" sldId="273"/>
            <ac:spMk id="4" creationId="{1625CD02-D188-4963-9EC3-5A00217A4E28}"/>
          </ac:spMkLst>
        </pc:spChg>
        <pc:spChg chg="del">
          <ac:chgData name="Lisa Ellis" userId="S::l.ellis@uwtsd.ac.uk::1e3b8b31-18a3-40b3-8e12-8230c5071370" providerId="AD" clId="Web-{91D3B019-9D69-9381-E86E-37B3BB4494D0}" dt="2021-08-20T12:37:03.796" v="578"/>
          <ac:spMkLst>
            <pc:docMk/>
            <pc:sldMk cId="543946398" sldId="273"/>
            <ac:spMk id="17" creationId="{743AA782-23D1-4521-8CAD-47662984AA08}"/>
          </ac:spMkLst>
        </pc:spChg>
        <pc:spChg chg="del">
          <ac:chgData name="Lisa Ellis" userId="S::l.ellis@uwtsd.ac.uk::1e3b8b31-18a3-40b3-8e12-8230c5071370" providerId="AD" clId="Web-{91D3B019-9D69-9381-E86E-37B3BB4494D0}" dt="2021-08-20T12:37:03.796" v="578"/>
          <ac:spMkLst>
            <pc:docMk/>
            <pc:sldMk cId="543946398" sldId="273"/>
            <ac:spMk id="19" creationId="{71877DBC-BB60-40F0-AC93-2ACDBAAE60CE}"/>
          </ac:spMkLst>
        </pc:spChg>
        <pc:picChg chg="mod">
          <ac:chgData name="Lisa Ellis" userId="S::l.ellis@uwtsd.ac.uk::1e3b8b31-18a3-40b3-8e12-8230c5071370" providerId="AD" clId="Web-{91D3B019-9D69-9381-E86E-37B3BB4494D0}" dt="2021-08-20T12:42:10.852" v="609"/>
          <ac:picMkLst>
            <pc:docMk/>
            <pc:sldMk cId="543946398" sldId="273"/>
            <ac:picMk id="5" creationId="{6EE40613-B057-4984-8E60-E8DAA97CA478}"/>
          </ac:picMkLst>
        </pc:picChg>
      </pc:sldChg>
      <pc:sldChg chg="modTransition addAnim modAnim">
        <pc:chgData name="Lisa Ellis" userId="S::l.ellis@uwtsd.ac.uk::1e3b8b31-18a3-40b3-8e12-8230c5071370" providerId="AD" clId="Web-{91D3B019-9D69-9381-E86E-37B3BB4494D0}" dt="2021-08-20T15:33:53.089" v="1069"/>
        <pc:sldMkLst>
          <pc:docMk/>
          <pc:sldMk cId="1624968371" sldId="274"/>
        </pc:sldMkLst>
      </pc:sldChg>
      <pc:sldChg chg="ord modTransition modNotes">
        <pc:chgData name="Lisa Ellis" userId="S::l.ellis@uwtsd.ac.uk::1e3b8b31-18a3-40b3-8e12-8230c5071370" providerId="AD" clId="Web-{91D3B019-9D69-9381-E86E-37B3BB4494D0}" dt="2021-08-20T15:34:14.340" v="1078"/>
        <pc:sldMkLst>
          <pc:docMk/>
          <pc:sldMk cId="3046519355" sldId="275"/>
        </pc:sldMkLst>
      </pc:sldChg>
      <pc:sldChg chg="addSp delSp modSp mod modTransition modClrScheme delDesignElem chgLayout">
        <pc:chgData name="Lisa Ellis" userId="S::l.ellis@uwtsd.ac.uk::1e3b8b31-18a3-40b3-8e12-8230c5071370" providerId="AD" clId="Web-{91D3B019-9D69-9381-E86E-37B3BB4494D0}" dt="2021-08-20T15:36:19.552" v="1111" actId="20577"/>
        <pc:sldMkLst>
          <pc:docMk/>
          <pc:sldMk cId="1628686682" sldId="276"/>
        </pc:sldMkLst>
        <pc:spChg chg="mod ord">
          <ac:chgData name="Lisa Ellis" userId="S::l.ellis@uwtsd.ac.uk::1e3b8b31-18a3-40b3-8e12-8230c5071370" providerId="AD" clId="Web-{91D3B019-9D69-9381-E86E-37B3BB4494D0}" dt="2021-08-20T15:35:03.140" v="1093"/>
          <ac:spMkLst>
            <pc:docMk/>
            <pc:sldMk cId="1628686682" sldId="276"/>
            <ac:spMk id="2" creationId="{9FC8DAA1-B971-441B-9205-9E45A55B9351}"/>
          </ac:spMkLst>
        </pc:spChg>
        <pc:spChg chg="add del mod ord">
          <ac:chgData name="Lisa Ellis" userId="S::l.ellis@uwtsd.ac.uk::1e3b8b31-18a3-40b3-8e12-8230c5071370" providerId="AD" clId="Web-{91D3B019-9D69-9381-E86E-37B3BB4494D0}" dt="2021-08-20T15:35:44.049" v="1098"/>
          <ac:spMkLst>
            <pc:docMk/>
            <pc:sldMk cId="1628686682" sldId="276"/>
            <ac:spMk id="3" creationId="{E7F40F3C-0F5B-46F6-9A36-E1F60A561F2A}"/>
          </ac:spMkLst>
        </pc:spChg>
        <pc:spChg chg="mod">
          <ac:chgData name="Lisa Ellis" userId="S::l.ellis@uwtsd.ac.uk::1e3b8b31-18a3-40b3-8e12-8230c5071370" providerId="AD" clId="Web-{91D3B019-9D69-9381-E86E-37B3BB4494D0}" dt="2021-08-20T15:36:19.552" v="1111" actId="20577"/>
          <ac:spMkLst>
            <pc:docMk/>
            <pc:sldMk cId="1628686682" sldId="276"/>
            <ac:spMk id="10" creationId="{8213B3F9-F53D-44F5-A920-6A8485F6DC61}"/>
          </ac:spMkLst>
        </pc:spChg>
        <pc:spChg chg="del">
          <ac:chgData name="Lisa Ellis" userId="S::l.ellis@uwtsd.ac.uk::1e3b8b31-18a3-40b3-8e12-8230c5071370" providerId="AD" clId="Web-{91D3B019-9D69-9381-E86E-37B3BB4494D0}" dt="2021-08-20T15:35:03.140" v="1093"/>
          <ac:spMkLst>
            <pc:docMk/>
            <pc:sldMk cId="1628686682" sldId="276"/>
            <ac:spMk id="12" creationId="{F13C74B1-5B17-4795-BED0-7140497B445A}"/>
          </ac:spMkLst>
        </pc:spChg>
        <pc:spChg chg="del">
          <ac:chgData name="Lisa Ellis" userId="S::l.ellis@uwtsd.ac.uk::1e3b8b31-18a3-40b3-8e12-8230c5071370" providerId="AD" clId="Web-{91D3B019-9D69-9381-E86E-37B3BB4494D0}" dt="2021-08-20T15:35:03.140" v="1093"/>
          <ac:spMkLst>
            <pc:docMk/>
            <pc:sldMk cId="1628686682" sldId="276"/>
            <ac:spMk id="14" creationId="{D4974D33-8DC5-464E-8C6D-BE58F0669C17}"/>
          </ac:spMkLst>
        </pc:spChg>
        <pc:picChg chg="mod">
          <ac:chgData name="Lisa Ellis" userId="S::l.ellis@uwtsd.ac.uk::1e3b8b31-18a3-40b3-8e12-8230c5071370" providerId="AD" clId="Web-{91D3B019-9D69-9381-E86E-37B3BB4494D0}" dt="2021-08-20T15:35:40.987" v="1097" actId="14100"/>
          <ac:picMkLst>
            <pc:docMk/>
            <pc:sldMk cId="1628686682" sldId="276"/>
            <ac:picMk id="5" creationId="{FFCB5BCD-900E-4C65-9F09-3F545D9F93BF}"/>
          </ac:picMkLst>
        </pc:picChg>
      </pc:sldChg>
      <pc:sldChg chg="modSp ord modTransition modNotes">
        <pc:chgData name="Lisa Ellis" userId="S::l.ellis@uwtsd.ac.uk::1e3b8b31-18a3-40b3-8e12-8230c5071370" providerId="AD" clId="Web-{91D3B019-9D69-9381-E86E-37B3BB4494D0}" dt="2021-08-20T15:34:16.137" v="1079"/>
        <pc:sldMkLst>
          <pc:docMk/>
          <pc:sldMk cId="2261716594" sldId="277"/>
        </pc:sldMkLst>
        <pc:spChg chg="mod">
          <ac:chgData name="Lisa Ellis" userId="S::l.ellis@uwtsd.ac.uk::1e3b8b31-18a3-40b3-8e12-8230c5071370" providerId="AD" clId="Web-{91D3B019-9D69-9381-E86E-37B3BB4494D0}" dt="2021-08-20T14:16:13.029" v="631" actId="14100"/>
          <ac:spMkLst>
            <pc:docMk/>
            <pc:sldMk cId="2261716594" sldId="277"/>
            <ac:spMk id="4" creationId="{19104A9D-42C4-431E-B1C3-DA7388988A0A}"/>
          </ac:spMkLst>
        </pc:spChg>
      </pc:sldChg>
      <pc:sldChg chg="modTransition addAnim modAnim modNotes">
        <pc:chgData name="Lisa Ellis" userId="S::l.ellis@uwtsd.ac.uk::1e3b8b31-18a3-40b3-8e12-8230c5071370" providerId="AD" clId="Web-{91D3B019-9D69-9381-E86E-37B3BB4494D0}" dt="2021-08-20T15:50:54.547" v="1181"/>
        <pc:sldMkLst>
          <pc:docMk/>
          <pc:sldMk cId="1120956896" sldId="278"/>
        </pc:sldMkLst>
      </pc:sldChg>
      <pc:sldChg chg="modSp modTransition">
        <pc:chgData name="Lisa Ellis" userId="S::l.ellis@uwtsd.ac.uk::1e3b8b31-18a3-40b3-8e12-8230c5071370" providerId="AD" clId="Web-{91D3B019-9D69-9381-E86E-37B3BB4494D0}" dt="2021-08-20T15:34:23.716" v="1082"/>
        <pc:sldMkLst>
          <pc:docMk/>
          <pc:sldMk cId="2436923808" sldId="279"/>
        </pc:sldMkLst>
        <pc:spChg chg="mod">
          <ac:chgData name="Lisa Ellis" userId="S::l.ellis@uwtsd.ac.uk::1e3b8b31-18a3-40b3-8e12-8230c5071370" providerId="AD" clId="Web-{91D3B019-9D69-9381-E86E-37B3BB4494D0}" dt="2021-08-20T14:17:02.110" v="636" actId="20577"/>
          <ac:spMkLst>
            <pc:docMk/>
            <pc:sldMk cId="2436923808" sldId="279"/>
            <ac:spMk id="2" creationId="{DA5FF292-9EB9-41A8-8FEB-FB095EA84809}"/>
          </ac:spMkLst>
        </pc:spChg>
      </pc:sldChg>
      <pc:sldChg chg="modTransition">
        <pc:chgData name="Lisa Ellis" userId="S::l.ellis@uwtsd.ac.uk::1e3b8b31-18a3-40b3-8e12-8230c5071370" providerId="AD" clId="Web-{91D3B019-9D69-9381-E86E-37B3BB4494D0}" dt="2021-08-20T15:33:59.402" v="1071"/>
        <pc:sldMkLst>
          <pc:docMk/>
          <pc:sldMk cId="2374519791" sldId="281"/>
        </pc:sldMkLst>
      </pc:sldChg>
      <pc:sldChg chg="addSp delSp modSp modTransition">
        <pc:chgData name="Lisa Ellis" userId="S::l.ellis@uwtsd.ac.uk::1e3b8b31-18a3-40b3-8e12-8230c5071370" providerId="AD" clId="Web-{91D3B019-9D69-9381-E86E-37B3BB4494D0}" dt="2021-08-20T15:46:29.717" v="1170" actId="1076"/>
        <pc:sldMkLst>
          <pc:docMk/>
          <pc:sldMk cId="2818703379" sldId="282"/>
        </pc:sldMkLst>
        <pc:spChg chg="mod">
          <ac:chgData name="Lisa Ellis" userId="S::l.ellis@uwtsd.ac.uk::1e3b8b31-18a3-40b3-8e12-8230c5071370" providerId="AD" clId="Web-{91D3B019-9D69-9381-E86E-37B3BB4494D0}" dt="2021-08-20T15:32:50.444" v="1063" actId="20577"/>
          <ac:spMkLst>
            <pc:docMk/>
            <pc:sldMk cId="2818703379" sldId="282"/>
            <ac:spMk id="2" creationId="{87568487-178F-4942-956F-3E1F933E1771}"/>
          </ac:spMkLst>
        </pc:spChg>
        <pc:spChg chg="mod">
          <ac:chgData name="Lisa Ellis" userId="S::l.ellis@uwtsd.ac.uk::1e3b8b31-18a3-40b3-8e12-8230c5071370" providerId="AD" clId="Web-{91D3B019-9D69-9381-E86E-37B3BB4494D0}" dt="2021-08-20T15:46:06.481" v="1167" actId="1076"/>
          <ac:spMkLst>
            <pc:docMk/>
            <pc:sldMk cId="2818703379" sldId="282"/>
            <ac:spMk id="9" creationId="{A5B98A65-94CE-4BC3-8335-9D4CD74DFD21}"/>
          </ac:spMkLst>
        </pc:spChg>
        <pc:spChg chg="mod">
          <ac:chgData name="Lisa Ellis" userId="S::l.ellis@uwtsd.ac.uk::1e3b8b31-18a3-40b3-8e12-8230c5071370" providerId="AD" clId="Web-{91D3B019-9D69-9381-E86E-37B3BB4494D0}" dt="2021-08-20T15:46:21.873" v="1169" actId="1076"/>
          <ac:spMkLst>
            <pc:docMk/>
            <pc:sldMk cId="2818703379" sldId="282"/>
            <ac:spMk id="10" creationId="{B92EADFA-0C57-4253-BA7B-3224AB65D6B9}"/>
          </ac:spMkLst>
        </pc:spChg>
        <pc:spChg chg="mod">
          <ac:chgData name="Lisa Ellis" userId="S::l.ellis@uwtsd.ac.uk::1e3b8b31-18a3-40b3-8e12-8230c5071370" providerId="AD" clId="Web-{91D3B019-9D69-9381-E86E-37B3BB4494D0}" dt="2021-08-20T15:46:14.982" v="1168" actId="1076"/>
          <ac:spMkLst>
            <pc:docMk/>
            <pc:sldMk cId="2818703379" sldId="282"/>
            <ac:spMk id="11" creationId="{E47339A4-8950-4FB0-98E0-1BC7D4D0E1E3}"/>
          </ac:spMkLst>
        </pc:spChg>
        <pc:spChg chg="mod">
          <ac:chgData name="Lisa Ellis" userId="S::l.ellis@uwtsd.ac.uk::1e3b8b31-18a3-40b3-8e12-8230c5071370" providerId="AD" clId="Web-{91D3B019-9D69-9381-E86E-37B3BB4494D0}" dt="2021-08-20T15:46:29.717" v="1170" actId="1076"/>
          <ac:spMkLst>
            <pc:docMk/>
            <pc:sldMk cId="2818703379" sldId="282"/>
            <ac:spMk id="12" creationId="{3B93FC3F-A9A2-404D-A882-5A21554ACAD7}"/>
          </ac:spMkLst>
        </pc:spChg>
        <pc:spChg chg="del">
          <ac:chgData name="Lisa Ellis" userId="S::l.ellis@uwtsd.ac.uk::1e3b8b31-18a3-40b3-8e12-8230c5071370" providerId="AD" clId="Web-{91D3B019-9D69-9381-E86E-37B3BB4494D0}" dt="2021-08-20T15:44:55.430" v="1153"/>
          <ac:spMkLst>
            <pc:docMk/>
            <pc:sldMk cId="2818703379" sldId="282"/>
            <ac:spMk id="13" creationId="{5A70CEDB-7355-41F3-AF5D-08307327B977}"/>
          </ac:spMkLst>
        </pc:spChg>
        <pc:spChg chg="del">
          <ac:chgData name="Lisa Ellis" userId="S::l.ellis@uwtsd.ac.uk::1e3b8b31-18a3-40b3-8e12-8230c5071370" providerId="AD" clId="Web-{91D3B019-9D69-9381-E86E-37B3BB4494D0}" dt="2021-08-20T15:44:53.742" v="1152"/>
          <ac:spMkLst>
            <pc:docMk/>
            <pc:sldMk cId="2818703379" sldId="282"/>
            <ac:spMk id="14" creationId="{E2858E55-FBB9-4260-B5F1-F32629B58E8C}"/>
          </ac:spMkLst>
        </pc:spChg>
        <pc:spChg chg="del">
          <ac:chgData name="Lisa Ellis" userId="S::l.ellis@uwtsd.ac.uk::1e3b8b31-18a3-40b3-8e12-8230c5071370" providerId="AD" clId="Web-{91D3B019-9D69-9381-E86E-37B3BB4494D0}" dt="2021-08-20T15:44:57.008" v="1154"/>
          <ac:spMkLst>
            <pc:docMk/>
            <pc:sldMk cId="2818703379" sldId="282"/>
            <ac:spMk id="15" creationId="{04901157-0707-46D2-BB3C-3405AB4F2FF3}"/>
          </ac:spMkLst>
        </pc:spChg>
        <pc:spChg chg="del">
          <ac:chgData name="Lisa Ellis" userId="S::l.ellis@uwtsd.ac.uk::1e3b8b31-18a3-40b3-8e12-8230c5071370" providerId="AD" clId="Web-{91D3B019-9D69-9381-E86E-37B3BB4494D0}" dt="2021-08-20T15:45:03.883" v="1157"/>
          <ac:spMkLst>
            <pc:docMk/>
            <pc:sldMk cId="2818703379" sldId="282"/>
            <ac:spMk id="16" creationId="{E4016515-FB55-4917-B476-845689503BE4}"/>
          </ac:spMkLst>
        </pc:spChg>
        <pc:spChg chg="del">
          <ac:chgData name="Lisa Ellis" userId="S::l.ellis@uwtsd.ac.uk::1e3b8b31-18a3-40b3-8e12-8230c5071370" providerId="AD" clId="Web-{91D3B019-9D69-9381-E86E-37B3BB4494D0}" dt="2021-08-20T15:44:58.258" v="1155"/>
          <ac:spMkLst>
            <pc:docMk/>
            <pc:sldMk cId="2818703379" sldId="282"/>
            <ac:spMk id="17" creationId="{B15F0739-1BF4-4385-A21D-AD331BF70664}"/>
          </ac:spMkLst>
        </pc:spChg>
        <pc:spChg chg="del">
          <ac:chgData name="Lisa Ellis" userId="S::l.ellis@uwtsd.ac.uk::1e3b8b31-18a3-40b3-8e12-8230c5071370" providerId="AD" clId="Web-{91D3B019-9D69-9381-E86E-37B3BB4494D0}" dt="2021-08-20T15:45:05.712" v="1158"/>
          <ac:spMkLst>
            <pc:docMk/>
            <pc:sldMk cId="2818703379" sldId="282"/>
            <ac:spMk id="18" creationId="{16042E04-8177-4886-9DCD-5DD8EB669F9B}"/>
          </ac:spMkLst>
        </pc:spChg>
        <pc:spChg chg="add del mod">
          <ac:chgData name="Lisa Ellis" userId="S::l.ellis@uwtsd.ac.uk::1e3b8b31-18a3-40b3-8e12-8230c5071370" providerId="AD" clId="Web-{91D3B019-9D69-9381-E86E-37B3BB4494D0}" dt="2021-08-20T15:45:02.164" v="1156"/>
          <ac:spMkLst>
            <pc:docMk/>
            <pc:sldMk cId="2818703379" sldId="282"/>
            <ac:spMk id="20" creationId="{A68928B8-DC77-44AC-9530-70F245CD860C}"/>
          </ac:spMkLst>
        </pc:spChg>
      </pc:sldChg>
      <pc:sldChg chg="modTransition addAnim modAnim modNotes">
        <pc:chgData name="Lisa Ellis" userId="S::l.ellis@uwtsd.ac.uk::1e3b8b31-18a3-40b3-8e12-8230c5071370" providerId="AD" clId="Web-{91D3B019-9D69-9381-E86E-37B3BB4494D0}" dt="2021-08-20T15:50:09.872" v="1173"/>
        <pc:sldMkLst>
          <pc:docMk/>
          <pc:sldMk cId="1025969538" sldId="283"/>
        </pc:sldMkLst>
      </pc:sldChg>
      <pc:sldChg chg="addSp delSp modSp modTransition modNotes">
        <pc:chgData name="Lisa Ellis" userId="S::l.ellis@uwtsd.ac.uk::1e3b8b31-18a3-40b3-8e12-8230c5071370" providerId="AD" clId="Web-{91D3B019-9D69-9381-E86E-37B3BB4494D0}" dt="2021-08-20T15:34:21.013" v="1081"/>
        <pc:sldMkLst>
          <pc:docMk/>
          <pc:sldMk cId="567498233" sldId="286"/>
        </pc:sldMkLst>
        <pc:spChg chg="mod">
          <ac:chgData name="Lisa Ellis" userId="S::l.ellis@uwtsd.ac.uk::1e3b8b31-18a3-40b3-8e12-8230c5071370" providerId="AD" clId="Web-{91D3B019-9D69-9381-E86E-37B3BB4494D0}" dt="2021-08-20T14:16:29.608" v="633" actId="14100"/>
          <ac:spMkLst>
            <pc:docMk/>
            <pc:sldMk cId="567498233" sldId="286"/>
            <ac:spMk id="3" creationId="{B12D20CE-A053-49EB-B68E-1F6C47A5D7D7}"/>
          </ac:spMkLst>
        </pc:spChg>
        <pc:spChg chg="add del mod">
          <ac:chgData name="Lisa Ellis" userId="S::l.ellis@uwtsd.ac.uk::1e3b8b31-18a3-40b3-8e12-8230c5071370" providerId="AD" clId="Web-{91D3B019-9D69-9381-E86E-37B3BB4494D0}" dt="2021-08-20T15:18:18.824" v="980"/>
          <ac:spMkLst>
            <pc:docMk/>
            <pc:sldMk cId="567498233" sldId="286"/>
            <ac:spMk id="5" creationId="{794E54BE-11BE-4C8D-B34A-A2893D707DB2}"/>
          </ac:spMkLst>
        </pc:spChg>
        <pc:picChg chg="mod">
          <ac:chgData name="Lisa Ellis" userId="S::l.ellis@uwtsd.ac.uk::1e3b8b31-18a3-40b3-8e12-8230c5071370" providerId="AD" clId="Web-{91D3B019-9D69-9381-E86E-37B3BB4494D0}" dt="2021-08-20T14:16:41.312" v="635" actId="1076"/>
          <ac:picMkLst>
            <pc:docMk/>
            <pc:sldMk cId="567498233" sldId="286"/>
            <ac:picMk id="4" creationId="{D336DAB2-9C9A-45D3-AB09-7286DA8322DF}"/>
          </ac:picMkLst>
        </pc:picChg>
      </pc:sldChg>
      <pc:sldChg chg="del">
        <pc:chgData name="Lisa Ellis" userId="S::l.ellis@uwtsd.ac.uk::1e3b8b31-18a3-40b3-8e12-8230c5071370" providerId="AD" clId="Web-{91D3B019-9D69-9381-E86E-37B3BB4494D0}" dt="2021-08-20T12:36:48.968" v="576"/>
        <pc:sldMkLst>
          <pc:docMk/>
          <pc:sldMk cId="2770979138" sldId="287"/>
        </pc:sldMkLst>
      </pc:sldChg>
      <pc:sldChg chg="addSp delSp modSp modTransition">
        <pc:chgData name="Lisa Ellis" userId="S::l.ellis@uwtsd.ac.uk::1e3b8b31-18a3-40b3-8e12-8230c5071370" providerId="AD" clId="Web-{91D3B019-9D69-9381-E86E-37B3BB4494D0}" dt="2021-08-20T15:34:38.217" v="1089"/>
        <pc:sldMkLst>
          <pc:docMk/>
          <pc:sldMk cId="419542288" sldId="288"/>
        </pc:sldMkLst>
        <pc:spChg chg="add del">
          <ac:chgData name="Lisa Ellis" userId="S::l.ellis@uwtsd.ac.uk::1e3b8b31-18a3-40b3-8e12-8230c5071370" providerId="AD" clId="Web-{91D3B019-9D69-9381-E86E-37B3BB4494D0}" dt="2021-08-20T12:43:46.636" v="620"/>
          <ac:spMkLst>
            <pc:docMk/>
            <pc:sldMk cId="419542288" sldId="288"/>
            <ac:spMk id="14" creationId="{2662253A-3BD2-40FA-9DA2-1F1BA6DD4382}"/>
          </ac:spMkLst>
        </pc:spChg>
        <pc:spChg chg="add del">
          <ac:chgData name="Lisa Ellis" userId="S::l.ellis@uwtsd.ac.uk::1e3b8b31-18a3-40b3-8e12-8230c5071370" providerId="AD" clId="Web-{91D3B019-9D69-9381-E86E-37B3BB4494D0}" dt="2021-08-20T12:43:50.199" v="621"/>
          <ac:spMkLst>
            <pc:docMk/>
            <pc:sldMk cId="419542288" sldId="288"/>
            <ac:spMk id="15" creationId="{6AB60390-4AAE-4D31-B976-79DF172A032E}"/>
          </ac:spMkLst>
        </pc:spChg>
        <pc:spChg chg="del mod">
          <ac:chgData name="Lisa Ellis" userId="S::l.ellis@uwtsd.ac.uk::1e3b8b31-18a3-40b3-8e12-8230c5071370" providerId="AD" clId="Web-{91D3B019-9D69-9381-E86E-37B3BB4494D0}" dt="2021-08-20T12:40:54.100" v="601"/>
          <ac:spMkLst>
            <pc:docMk/>
            <pc:sldMk cId="419542288" sldId="288"/>
            <ac:spMk id="17" creationId="{B4AAD932-101E-4892-A944-4E53F388CB69}"/>
          </ac:spMkLst>
        </pc:spChg>
        <pc:spChg chg="del mod">
          <ac:chgData name="Lisa Ellis" userId="S::l.ellis@uwtsd.ac.uk::1e3b8b31-18a3-40b3-8e12-8230c5071370" providerId="AD" clId="Web-{91D3B019-9D69-9381-E86E-37B3BB4494D0}" dt="2021-08-20T12:40:56.866" v="602"/>
          <ac:spMkLst>
            <pc:docMk/>
            <pc:sldMk cId="419542288" sldId="288"/>
            <ac:spMk id="19" creationId="{9C8D345D-6251-416C-BD74-D7E7B2A5904D}"/>
          </ac:spMkLst>
        </pc:spChg>
        <pc:spChg chg="add del">
          <ac:chgData name="Lisa Ellis" userId="S::l.ellis@uwtsd.ac.uk::1e3b8b31-18a3-40b3-8e12-8230c5071370" providerId="AD" clId="Web-{91D3B019-9D69-9381-E86E-37B3BB4494D0}" dt="2021-08-20T12:43:45.293" v="619"/>
          <ac:spMkLst>
            <pc:docMk/>
            <pc:sldMk cId="419542288" sldId="288"/>
            <ac:spMk id="20" creationId="{3F039A59-100F-41A7-AEAA-3BDC0BE25CD5}"/>
          </ac:spMkLst>
        </pc:spChg>
        <pc:spChg chg="del mod">
          <ac:chgData name="Lisa Ellis" userId="S::l.ellis@uwtsd.ac.uk::1e3b8b31-18a3-40b3-8e12-8230c5071370" providerId="AD" clId="Web-{91D3B019-9D69-9381-E86E-37B3BB4494D0}" dt="2021-08-20T12:41:01.803" v="603"/>
          <ac:spMkLst>
            <pc:docMk/>
            <pc:sldMk cId="419542288" sldId="288"/>
            <ac:spMk id="21" creationId="{FB38DDCD-04CA-4A51-8510-7A83B1390D76}"/>
          </ac:spMkLst>
        </pc:spChg>
        <pc:spChg chg="add del mod">
          <ac:chgData name="Lisa Ellis" userId="S::l.ellis@uwtsd.ac.uk::1e3b8b31-18a3-40b3-8e12-8230c5071370" providerId="AD" clId="Web-{91D3B019-9D69-9381-E86E-37B3BB4494D0}" dt="2021-08-20T12:41:08.257" v="605"/>
          <ac:spMkLst>
            <pc:docMk/>
            <pc:sldMk cId="419542288" sldId="288"/>
            <ac:spMk id="57" creationId="{EBFBAEB7-2FD2-47FA-9EC4-F1A0D4013A74}"/>
          </ac:spMkLst>
        </pc:spChg>
        <pc:spChg chg="add del">
          <ac:chgData name="Lisa Ellis" userId="S::l.ellis@uwtsd.ac.uk::1e3b8b31-18a3-40b3-8e12-8230c5071370" providerId="AD" clId="Web-{91D3B019-9D69-9381-E86E-37B3BB4494D0}" dt="2021-08-20T12:43:00.666" v="614"/>
          <ac:spMkLst>
            <pc:docMk/>
            <pc:sldMk cId="419542288" sldId="288"/>
            <ac:spMk id="107" creationId="{AF42B8B7-0C87-464D-BAB6-8A454465AABD}"/>
          </ac:spMkLst>
        </pc:spChg>
        <pc:graphicFrameChg chg="mod modGraphic">
          <ac:chgData name="Lisa Ellis" userId="S::l.ellis@uwtsd.ac.uk::1e3b8b31-18a3-40b3-8e12-8230c5071370" providerId="AD" clId="Web-{91D3B019-9D69-9381-E86E-37B3BB4494D0}" dt="2021-08-20T12:44:00.918" v="623" actId="1076"/>
          <ac:graphicFrameMkLst>
            <pc:docMk/>
            <pc:sldMk cId="419542288" sldId="288"/>
            <ac:graphicFrameMk id="12" creationId="{CA10C28F-1345-4701-AFB2-02C15249C3B8}"/>
          </ac:graphicFrameMkLst>
        </pc:graphicFrameChg>
      </pc:sldChg>
      <pc:sldChg chg="addSp delSp modSp new mod modTransition modClrScheme chgLayout modNotes">
        <pc:chgData name="Lisa Ellis" userId="S::l.ellis@uwtsd.ac.uk::1e3b8b31-18a3-40b3-8e12-8230c5071370" providerId="AD" clId="Web-{91D3B019-9D69-9381-E86E-37B3BB4494D0}" dt="2021-08-20T15:34:12.309" v="1077"/>
        <pc:sldMkLst>
          <pc:docMk/>
          <pc:sldMk cId="3404805211" sldId="289"/>
        </pc:sldMkLst>
        <pc:spChg chg="del">
          <ac:chgData name="Lisa Ellis" userId="S::l.ellis@uwtsd.ac.uk::1e3b8b31-18a3-40b3-8e12-8230c5071370" providerId="AD" clId="Web-{91D3B019-9D69-9381-E86E-37B3BB4494D0}" dt="2021-08-20T11:49:09.102" v="184"/>
          <ac:spMkLst>
            <pc:docMk/>
            <pc:sldMk cId="3404805211" sldId="289"/>
            <ac:spMk id="2" creationId="{05C590CF-1613-4ECC-AE65-F7D2E28C1E81}"/>
          </ac:spMkLst>
        </pc:spChg>
        <pc:spChg chg="del mod">
          <ac:chgData name="Lisa Ellis" userId="S::l.ellis@uwtsd.ac.uk::1e3b8b31-18a3-40b3-8e12-8230c5071370" providerId="AD" clId="Web-{91D3B019-9D69-9381-E86E-37B3BB4494D0}" dt="2021-08-20T11:48:58.633" v="183"/>
          <ac:spMkLst>
            <pc:docMk/>
            <pc:sldMk cId="3404805211" sldId="289"/>
            <ac:spMk id="3" creationId="{435F1E4C-D572-4A48-98EB-C5B3EF4DF3A1}"/>
          </ac:spMkLst>
        </pc:spChg>
        <pc:spChg chg="add mod ord">
          <ac:chgData name="Lisa Ellis" userId="S::l.ellis@uwtsd.ac.uk::1e3b8b31-18a3-40b3-8e12-8230c5071370" providerId="AD" clId="Web-{91D3B019-9D69-9381-E86E-37B3BB4494D0}" dt="2021-08-20T11:50:07.666" v="193"/>
          <ac:spMkLst>
            <pc:docMk/>
            <pc:sldMk cId="3404805211" sldId="289"/>
            <ac:spMk id="4" creationId="{7704C073-B158-41EC-84CA-6C2CFAD2D3FC}"/>
          </ac:spMkLst>
        </pc:spChg>
        <pc:spChg chg="add mod">
          <ac:chgData name="Lisa Ellis" userId="S::l.ellis@uwtsd.ac.uk::1e3b8b31-18a3-40b3-8e12-8230c5071370" providerId="AD" clId="Web-{91D3B019-9D69-9381-E86E-37B3BB4494D0}" dt="2021-08-20T11:55:33.066" v="229"/>
          <ac:spMkLst>
            <pc:docMk/>
            <pc:sldMk cId="3404805211" sldId="289"/>
            <ac:spMk id="6" creationId="{0780B868-C3A2-41A9-A21B-FE520B1B698D}"/>
          </ac:spMkLst>
        </pc:spChg>
        <pc:spChg chg="add mod ord">
          <ac:chgData name="Lisa Ellis" userId="S::l.ellis@uwtsd.ac.uk::1e3b8b31-18a3-40b3-8e12-8230c5071370" providerId="AD" clId="Web-{91D3B019-9D69-9381-E86E-37B3BB4494D0}" dt="2021-08-20T11:55:49.848" v="231" actId="14100"/>
          <ac:spMkLst>
            <pc:docMk/>
            <pc:sldMk cId="3404805211" sldId="289"/>
            <ac:spMk id="7" creationId="{DB523E6D-2D79-492F-8671-031A13D79F77}"/>
          </ac:spMkLst>
        </pc:spChg>
        <pc:picChg chg="add mod ord">
          <ac:chgData name="Lisa Ellis" userId="S::l.ellis@uwtsd.ac.uk::1e3b8b31-18a3-40b3-8e12-8230c5071370" providerId="AD" clId="Web-{91D3B019-9D69-9381-E86E-37B3BB4494D0}" dt="2021-08-20T11:55:33.066" v="229"/>
          <ac:picMkLst>
            <pc:docMk/>
            <pc:sldMk cId="3404805211" sldId="289"/>
            <ac:picMk id="5" creationId="{3B88C026-ADEB-4175-B340-09490AF1AB7A}"/>
          </ac:picMkLst>
        </pc:picChg>
      </pc:sldChg>
      <pc:sldChg chg="add del replId">
        <pc:chgData name="Lisa Ellis" userId="S::l.ellis@uwtsd.ac.uk::1e3b8b31-18a3-40b3-8e12-8230c5071370" providerId="AD" clId="Web-{91D3B019-9D69-9381-E86E-37B3BB4494D0}" dt="2021-08-20T12:37:53.032" v="584"/>
        <pc:sldMkLst>
          <pc:docMk/>
          <pc:sldMk cId="2772510815" sldId="290"/>
        </pc:sldMkLst>
      </pc:sldChg>
      <pc:sldChg chg="addSp delSp modSp add mod ord replId modTransition modClrScheme delDesignElem chgLayout">
        <pc:chgData name="Lisa Ellis" userId="S::l.ellis@uwtsd.ac.uk::1e3b8b31-18a3-40b3-8e12-8230c5071370" providerId="AD" clId="Web-{91D3B019-9D69-9381-E86E-37B3BB4494D0}" dt="2021-08-20T15:34:31.685" v="1086"/>
        <pc:sldMkLst>
          <pc:docMk/>
          <pc:sldMk cId="3248777849" sldId="290"/>
        </pc:sldMkLst>
        <pc:spChg chg="mod ord">
          <ac:chgData name="Lisa Ellis" userId="S::l.ellis@uwtsd.ac.uk::1e3b8b31-18a3-40b3-8e12-8230c5071370" providerId="AD" clId="Web-{91D3B019-9D69-9381-E86E-37B3BB4494D0}" dt="2021-08-20T12:44:18.715" v="625"/>
          <ac:spMkLst>
            <pc:docMk/>
            <pc:sldMk cId="3248777849" sldId="290"/>
            <ac:spMk id="2" creationId="{B46F4964-49DA-4E36-A7F0-9CA19B2F6660}"/>
          </ac:spMkLst>
        </pc:spChg>
        <pc:spChg chg="del">
          <ac:chgData name="Lisa Ellis" userId="S::l.ellis@uwtsd.ac.uk::1e3b8b31-18a3-40b3-8e12-8230c5071370" providerId="AD" clId="Web-{91D3B019-9D69-9381-E86E-37B3BB4494D0}" dt="2021-08-20T12:44:18.715" v="625"/>
          <ac:spMkLst>
            <pc:docMk/>
            <pc:sldMk cId="3248777849" sldId="290"/>
            <ac:spMk id="12" creationId="{D55CD764-972B-4CA5-A885-53E55C63E174}"/>
          </ac:spMkLst>
        </pc:spChg>
        <pc:spChg chg="del">
          <ac:chgData name="Lisa Ellis" userId="S::l.ellis@uwtsd.ac.uk::1e3b8b31-18a3-40b3-8e12-8230c5071370" providerId="AD" clId="Web-{91D3B019-9D69-9381-E86E-37B3BB4494D0}" dt="2021-08-20T12:44:18.715" v="625"/>
          <ac:spMkLst>
            <pc:docMk/>
            <pc:sldMk cId="3248777849" sldId="290"/>
            <ac:spMk id="34" creationId="{34165AB3-7006-4430-BCE3-25476BE13322}"/>
          </ac:spMkLst>
        </pc:spChg>
        <pc:spChg chg="del">
          <ac:chgData name="Lisa Ellis" userId="S::l.ellis@uwtsd.ac.uk::1e3b8b31-18a3-40b3-8e12-8230c5071370" providerId="AD" clId="Web-{91D3B019-9D69-9381-E86E-37B3BB4494D0}" dt="2021-08-20T12:44:18.715" v="625"/>
          <ac:spMkLst>
            <pc:docMk/>
            <pc:sldMk cId="3248777849" sldId="290"/>
            <ac:spMk id="37" creationId="{E3E51905-F374-4E1A-97CF-B741584B74D5}"/>
          </ac:spMkLst>
        </pc:spChg>
        <pc:spChg chg="add mod">
          <ac:chgData name="Lisa Ellis" userId="S::l.ellis@uwtsd.ac.uk::1e3b8b31-18a3-40b3-8e12-8230c5071370" providerId="AD" clId="Web-{91D3B019-9D69-9381-E86E-37B3BB4494D0}" dt="2021-08-20T15:22:03.573" v="1002" actId="1076"/>
          <ac:spMkLst>
            <pc:docMk/>
            <pc:sldMk cId="3248777849" sldId="290"/>
            <ac:spMk id="56" creationId="{FDB58617-6A42-40D0-A4E5-08128EC61746}"/>
          </ac:spMkLst>
        </pc:spChg>
        <pc:grpChg chg="del">
          <ac:chgData name="Lisa Ellis" userId="S::l.ellis@uwtsd.ac.uk::1e3b8b31-18a3-40b3-8e12-8230c5071370" providerId="AD" clId="Web-{91D3B019-9D69-9381-E86E-37B3BB4494D0}" dt="2021-08-20T12:44:18.715" v="625"/>
          <ac:grpSpMkLst>
            <pc:docMk/>
            <pc:sldMk cId="3248777849" sldId="290"/>
            <ac:grpSpMk id="36" creationId="{11999B20-6058-4C55-882E-A1FB050B69DD}"/>
          </ac:grpSpMkLst>
        </pc:grpChg>
        <pc:graphicFrameChg chg="mod ord modGraphic">
          <ac:chgData name="Lisa Ellis" userId="S::l.ellis@uwtsd.ac.uk::1e3b8b31-18a3-40b3-8e12-8230c5071370" providerId="AD" clId="Web-{91D3B019-9D69-9381-E86E-37B3BB4494D0}" dt="2021-08-20T12:45:22.514" v="628" actId="20577"/>
          <ac:graphicFrameMkLst>
            <pc:docMk/>
            <pc:sldMk cId="3248777849" sldId="290"/>
            <ac:graphicFrameMk id="38" creationId="{247A744E-BC80-4FDF-A510-9499793E079F}"/>
          </ac:graphicFrameMkLst>
        </pc:graphicFrameChg>
      </pc:sldChg>
      <pc:sldChg chg="addSp delSp modSp new mod ord modTransition modClrScheme chgLayout">
        <pc:chgData name="Lisa Ellis" userId="S::l.ellis@uwtsd.ac.uk::1e3b8b31-18a3-40b3-8e12-8230c5071370" providerId="AD" clId="Web-{91D3B019-9D69-9381-E86E-37B3BB4494D0}" dt="2021-08-20T15:34:18.653" v="1080"/>
        <pc:sldMkLst>
          <pc:docMk/>
          <pc:sldMk cId="3000366715" sldId="291"/>
        </pc:sldMkLst>
        <pc:spChg chg="mod">
          <ac:chgData name="Lisa Ellis" userId="S::l.ellis@uwtsd.ac.uk::1e3b8b31-18a3-40b3-8e12-8230c5071370" providerId="AD" clId="Web-{91D3B019-9D69-9381-E86E-37B3BB4494D0}" dt="2021-08-20T15:25:46.025" v="1022"/>
          <ac:spMkLst>
            <pc:docMk/>
            <pc:sldMk cId="3000366715" sldId="291"/>
            <ac:spMk id="2" creationId="{6D31BF65-C951-4D04-B24A-1926565F4EE9}"/>
          </ac:spMkLst>
        </pc:spChg>
        <pc:spChg chg="del mod">
          <ac:chgData name="Lisa Ellis" userId="S::l.ellis@uwtsd.ac.uk::1e3b8b31-18a3-40b3-8e12-8230c5071370" providerId="AD" clId="Web-{91D3B019-9D69-9381-E86E-37B3BB4494D0}" dt="2021-08-20T15:24:19.020" v="1015"/>
          <ac:spMkLst>
            <pc:docMk/>
            <pc:sldMk cId="3000366715" sldId="291"/>
            <ac:spMk id="3" creationId="{48C05D0A-B778-4715-A469-FBED97BBFB52}"/>
          </ac:spMkLst>
        </pc:spChg>
        <pc:spChg chg="add del mod">
          <ac:chgData name="Lisa Ellis" userId="S::l.ellis@uwtsd.ac.uk::1e3b8b31-18a3-40b3-8e12-8230c5071370" providerId="AD" clId="Web-{91D3B019-9D69-9381-E86E-37B3BB4494D0}" dt="2021-08-20T15:25:46.025" v="1022"/>
          <ac:spMkLst>
            <pc:docMk/>
            <pc:sldMk cId="3000366715" sldId="291"/>
            <ac:spMk id="10" creationId="{992D12F5-8FBD-4D4F-A3E1-8ED8CE9A0E52}"/>
          </ac:spMkLst>
        </pc:spChg>
        <pc:graphicFrameChg chg="add mod modGraphic">
          <ac:chgData name="Lisa Ellis" userId="S::l.ellis@uwtsd.ac.uk::1e3b8b31-18a3-40b3-8e12-8230c5071370" providerId="AD" clId="Web-{91D3B019-9D69-9381-E86E-37B3BB4494D0}" dt="2021-08-20T15:25:46.025" v="1022"/>
          <ac:graphicFrameMkLst>
            <pc:docMk/>
            <pc:sldMk cId="3000366715" sldId="291"/>
            <ac:graphicFrameMk id="5" creationId="{943D3BA4-6800-4800-8DA4-D80BC80CF900}"/>
          </ac:graphicFrameMkLst>
        </pc:graphicFrameChg>
      </pc:sldChg>
      <pc:sldChg chg="add ord modTransition">
        <pc:chgData name="Lisa Ellis" userId="S::l.ellis@uwtsd.ac.uk::1e3b8b31-18a3-40b3-8e12-8230c5071370" providerId="AD" clId="Web-{91D3B019-9D69-9381-E86E-37B3BB4494D0}" dt="2021-08-20T15:34:27.388" v="1084"/>
        <pc:sldMkLst>
          <pc:docMk/>
          <pc:sldMk cId="2731178878" sldId="292"/>
        </pc:sldMkLst>
      </pc:sldChg>
      <pc:sldChg chg="addSp delSp modSp add del mod ord setBg modClrScheme delDesignElem chgLayout">
        <pc:chgData name="Lisa Ellis" userId="S::l.ellis@uwtsd.ac.uk::1e3b8b31-18a3-40b3-8e12-8230c5071370" providerId="AD" clId="Web-{91D3B019-9D69-9381-E86E-37B3BB4494D0}" dt="2021-08-20T15:21:08.522" v="998"/>
        <pc:sldMkLst>
          <pc:docMk/>
          <pc:sldMk cId="4129298321" sldId="293"/>
        </pc:sldMkLst>
        <pc:spChg chg="mod ord">
          <ac:chgData name="Lisa Ellis" userId="S::l.ellis@uwtsd.ac.uk::1e3b8b31-18a3-40b3-8e12-8230c5071370" providerId="AD" clId="Web-{91D3B019-9D69-9381-E86E-37B3BB4494D0}" dt="2021-08-20T15:20:34.770" v="995"/>
          <ac:spMkLst>
            <pc:docMk/>
            <pc:sldMk cId="4129298321" sldId="293"/>
            <ac:spMk id="2" creationId="{37163428-6E23-400E-B4C1-6664F42895AE}"/>
          </ac:spMkLst>
        </pc:spChg>
        <pc:spChg chg="add del mod ord">
          <ac:chgData name="Lisa Ellis" userId="S::l.ellis@uwtsd.ac.uk::1e3b8b31-18a3-40b3-8e12-8230c5071370" providerId="AD" clId="Web-{91D3B019-9D69-9381-E86E-37B3BB4494D0}" dt="2021-08-20T15:20:05.018" v="987"/>
          <ac:spMkLst>
            <pc:docMk/>
            <pc:sldMk cId="4129298321" sldId="293"/>
            <ac:spMk id="3" creationId="{8095E59D-D859-40C1-ACD0-E26CB0D0DE62}"/>
          </ac:spMkLst>
        </pc:spChg>
        <pc:spChg chg="del">
          <ac:chgData name="Lisa Ellis" userId="S::l.ellis@uwtsd.ac.uk::1e3b8b31-18a3-40b3-8e12-8230c5071370" providerId="AD" clId="Web-{91D3B019-9D69-9381-E86E-37B3BB4494D0}" dt="2021-08-20T15:19:57.815" v="986"/>
          <ac:spMkLst>
            <pc:docMk/>
            <pc:sldMk cId="4129298321" sldId="293"/>
            <ac:spMk id="64" creationId="{6753252F-4873-4F63-801D-CC719279A7D5}"/>
          </ac:spMkLst>
        </pc:spChg>
        <pc:spChg chg="del">
          <ac:chgData name="Lisa Ellis" userId="S::l.ellis@uwtsd.ac.uk::1e3b8b31-18a3-40b3-8e12-8230c5071370" providerId="AD" clId="Web-{91D3B019-9D69-9381-E86E-37B3BB4494D0}" dt="2021-08-20T15:19:57.815" v="986"/>
          <ac:spMkLst>
            <pc:docMk/>
            <pc:sldMk cId="4129298321" sldId="293"/>
            <ac:spMk id="66" creationId="{047C8CCB-F95D-4249-92DD-651249D3535A}"/>
          </ac:spMkLst>
        </pc:spChg>
        <pc:picChg chg="mod">
          <ac:chgData name="Lisa Ellis" userId="S::l.ellis@uwtsd.ac.uk::1e3b8b31-18a3-40b3-8e12-8230c5071370" providerId="AD" clId="Web-{91D3B019-9D69-9381-E86E-37B3BB4494D0}" dt="2021-08-20T15:20:45.162" v="997" actId="14100"/>
          <ac:picMkLst>
            <pc:docMk/>
            <pc:sldMk cId="4129298321" sldId="293"/>
            <ac:picMk id="4" creationId="{CB73B9F5-05B8-461A-B499-231C8F459343}"/>
          </ac:picMkLst>
        </pc:picChg>
      </pc:sldChg>
      <pc:sldChg chg="addSp modSp add replId modTransition">
        <pc:chgData name="Lisa Ellis" userId="S::l.ellis@uwtsd.ac.uk::1e3b8b31-18a3-40b3-8e12-8230c5071370" providerId="AD" clId="Web-{91D3B019-9D69-9381-E86E-37B3BB4494D0}" dt="2021-08-20T15:34:29.732" v="1085"/>
        <pc:sldMkLst>
          <pc:docMk/>
          <pc:sldMk cId="3902052007" sldId="294"/>
        </pc:sldMkLst>
        <pc:spChg chg="mod">
          <ac:chgData name="Lisa Ellis" userId="S::l.ellis@uwtsd.ac.uk::1e3b8b31-18a3-40b3-8e12-8230c5071370" providerId="AD" clId="Web-{91D3B019-9D69-9381-E86E-37B3BB4494D0}" dt="2021-08-20T15:32:10.270" v="1061" actId="14100"/>
          <ac:spMkLst>
            <pc:docMk/>
            <pc:sldMk cId="3902052007" sldId="294"/>
            <ac:spMk id="2" creationId="{37163428-6E23-400E-B4C1-6664F42895AE}"/>
          </ac:spMkLst>
        </pc:spChg>
        <pc:spChg chg="add mod ord">
          <ac:chgData name="Lisa Ellis" userId="S::l.ellis@uwtsd.ac.uk::1e3b8b31-18a3-40b3-8e12-8230c5071370" providerId="AD" clId="Web-{91D3B019-9D69-9381-E86E-37B3BB4494D0}" dt="2021-08-20T15:22:50.107" v="1011"/>
          <ac:spMkLst>
            <pc:docMk/>
            <pc:sldMk cId="3902052007" sldId="294"/>
            <ac:spMk id="3" creationId="{CE2C315C-70F6-4786-879B-6545E3598497}"/>
          </ac:spMkLst>
        </pc:spChg>
        <pc:picChg chg="mod ord">
          <ac:chgData name="Lisa Ellis" userId="S::l.ellis@uwtsd.ac.uk::1e3b8b31-18a3-40b3-8e12-8230c5071370" providerId="AD" clId="Web-{91D3B019-9D69-9381-E86E-37B3BB4494D0}" dt="2021-08-20T15:23:04.015" v="1014" actId="14100"/>
          <ac:picMkLst>
            <pc:docMk/>
            <pc:sldMk cId="3902052007" sldId="294"/>
            <ac:picMk id="4" creationId="{CB73B9F5-05B8-461A-B499-231C8F459343}"/>
          </ac:picMkLst>
        </pc:picChg>
      </pc:sldChg>
      <pc:sldChg chg="addSp delSp modSp add del mod modClrScheme chgLayout">
        <pc:chgData name="Lisa Ellis" userId="S::l.ellis@uwtsd.ac.uk::1e3b8b31-18a3-40b3-8e12-8230c5071370" providerId="AD" clId="Web-{91D3B019-9D69-9381-E86E-37B3BB4494D0}" dt="2021-08-20T15:30:36.748" v="1055"/>
        <pc:sldMkLst>
          <pc:docMk/>
          <pc:sldMk cId="2794395019" sldId="295"/>
        </pc:sldMkLst>
        <pc:spChg chg="mod ord">
          <ac:chgData name="Lisa Ellis" userId="S::l.ellis@uwtsd.ac.uk::1e3b8b31-18a3-40b3-8e12-8230c5071370" providerId="AD" clId="Web-{91D3B019-9D69-9381-E86E-37B3BB4494D0}" dt="2021-08-20T15:27:53.659" v="1031"/>
          <ac:spMkLst>
            <pc:docMk/>
            <pc:sldMk cId="2794395019" sldId="295"/>
            <ac:spMk id="2" creationId="{5FAF37AD-1C16-4620-8A0E-91E5B7D9B7BC}"/>
          </ac:spMkLst>
        </pc:spChg>
        <pc:spChg chg="add del mod ord">
          <ac:chgData name="Lisa Ellis" userId="S::l.ellis@uwtsd.ac.uk::1e3b8b31-18a3-40b3-8e12-8230c5071370" providerId="AD" clId="Web-{91D3B019-9D69-9381-E86E-37B3BB4494D0}" dt="2021-08-20T15:27:53.659" v="1031"/>
          <ac:spMkLst>
            <pc:docMk/>
            <pc:sldMk cId="2794395019" sldId="295"/>
            <ac:spMk id="4" creationId="{9297E2C0-77F9-4CCF-BDD8-61C40F896108}"/>
          </ac:spMkLst>
        </pc:spChg>
        <pc:spChg chg="mod">
          <ac:chgData name="Lisa Ellis" userId="S::l.ellis@uwtsd.ac.uk::1e3b8b31-18a3-40b3-8e12-8230c5071370" providerId="AD" clId="Web-{91D3B019-9D69-9381-E86E-37B3BB4494D0}" dt="2021-08-20T15:27:50.534" v="1028" actId="1076"/>
          <ac:spMkLst>
            <pc:docMk/>
            <pc:sldMk cId="2794395019" sldId="295"/>
            <ac:spMk id="8" creationId="{0D1E8467-A3C9-4B19-BD07-6AC7CA151357}"/>
          </ac:spMkLst>
        </pc:spChg>
        <pc:picChg chg="mod">
          <ac:chgData name="Lisa Ellis" userId="S::l.ellis@uwtsd.ac.uk::1e3b8b31-18a3-40b3-8e12-8230c5071370" providerId="AD" clId="Web-{91D3B019-9D69-9381-E86E-37B3BB4494D0}" dt="2021-08-20T15:27:52.081" v="1030" actId="14100"/>
          <ac:picMkLst>
            <pc:docMk/>
            <pc:sldMk cId="2794395019" sldId="295"/>
            <ac:picMk id="3" creationId="{DE3947DB-C584-463F-85FA-BA656548E0D7}"/>
          </ac:picMkLst>
        </pc:picChg>
      </pc:sldChg>
      <pc:sldChg chg="addSp delSp modSp add mod replId modTransition modClrScheme addAnim delAnim modAnim chgLayout">
        <pc:chgData name="Lisa Ellis" userId="S::l.ellis@uwtsd.ac.uk::1e3b8b31-18a3-40b3-8e12-8230c5071370" providerId="AD" clId="Web-{91D3B019-9D69-9381-E86E-37B3BB4494D0}" dt="2021-08-20T15:34:25.654" v="1083"/>
        <pc:sldMkLst>
          <pc:docMk/>
          <pc:sldMk cId="4104090378" sldId="296"/>
        </pc:sldMkLst>
        <pc:spChg chg="mod ord">
          <ac:chgData name="Lisa Ellis" userId="S::l.ellis@uwtsd.ac.uk::1e3b8b31-18a3-40b3-8e12-8230c5071370" providerId="AD" clId="Web-{91D3B019-9D69-9381-E86E-37B3BB4494D0}" dt="2021-08-20T15:28:08.988" v="1034"/>
          <ac:spMkLst>
            <pc:docMk/>
            <pc:sldMk cId="4104090378" sldId="296"/>
            <ac:spMk id="2" creationId="{5FAF37AD-1C16-4620-8A0E-91E5B7D9B7BC}"/>
          </ac:spMkLst>
        </pc:spChg>
        <pc:spChg chg="mod">
          <ac:chgData name="Lisa Ellis" userId="S::l.ellis@uwtsd.ac.uk::1e3b8b31-18a3-40b3-8e12-8230c5071370" providerId="AD" clId="Web-{91D3B019-9D69-9381-E86E-37B3BB4494D0}" dt="2021-08-20T15:29:32.837" v="1044" actId="1076"/>
          <ac:spMkLst>
            <pc:docMk/>
            <pc:sldMk cId="4104090378" sldId="296"/>
            <ac:spMk id="8" creationId="{0D1E8467-A3C9-4B19-BD07-6AC7CA151357}"/>
          </ac:spMkLst>
        </pc:spChg>
        <pc:spChg chg="add del mod">
          <ac:chgData name="Lisa Ellis" userId="S::l.ellis@uwtsd.ac.uk::1e3b8b31-18a3-40b3-8e12-8230c5071370" providerId="AD" clId="Web-{91D3B019-9D69-9381-E86E-37B3BB4494D0}" dt="2021-08-20T15:28:14.129" v="1035"/>
          <ac:spMkLst>
            <pc:docMk/>
            <pc:sldMk cId="4104090378" sldId="296"/>
            <ac:spMk id="13" creationId="{285AB4E5-F198-48D0-A121-2F71CA03B87E}"/>
          </ac:spMkLst>
        </pc:spChg>
        <pc:spChg chg="add del mod">
          <ac:chgData name="Lisa Ellis" userId="S::l.ellis@uwtsd.ac.uk::1e3b8b31-18a3-40b3-8e12-8230c5071370" providerId="AD" clId="Web-{91D3B019-9D69-9381-E86E-37B3BB4494D0}" dt="2021-08-20T15:28:39.131" v="1040"/>
          <ac:spMkLst>
            <pc:docMk/>
            <pc:sldMk cId="4104090378" sldId="296"/>
            <ac:spMk id="15" creationId="{CC997B7C-0747-414F-A797-9C5997B7E017}"/>
          </ac:spMkLst>
        </pc:spChg>
        <pc:picChg chg="mod">
          <ac:chgData name="Lisa Ellis" userId="S::l.ellis@uwtsd.ac.uk::1e3b8b31-18a3-40b3-8e12-8230c5071370" providerId="AD" clId="Web-{91D3B019-9D69-9381-E86E-37B3BB4494D0}" dt="2021-08-20T15:29:51.838" v="1050" actId="1076"/>
          <ac:picMkLst>
            <pc:docMk/>
            <pc:sldMk cId="4104090378" sldId="296"/>
            <ac:picMk id="3" creationId="{DE3947DB-C584-463F-85FA-BA656548E0D7}"/>
          </ac:picMkLst>
        </pc:picChg>
        <pc:picChg chg="add mod">
          <ac:chgData name="Lisa Ellis" userId="S::l.ellis@uwtsd.ac.uk::1e3b8b31-18a3-40b3-8e12-8230c5071370" providerId="AD" clId="Web-{91D3B019-9D69-9381-E86E-37B3BB4494D0}" dt="2021-08-20T15:30:14.496" v="1052" actId="1076"/>
          <ac:picMkLst>
            <pc:docMk/>
            <pc:sldMk cId="4104090378" sldId="296"/>
            <ac:picMk id="4" creationId="{8C797E52-1AD6-4AD1-B931-DB9F44471C3C}"/>
          </ac:picMkLst>
        </pc:picChg>
        <pc:picChg chg="del">
          <ac:chgData name="Lisa Ellis" userId="S::l.ellis@uwtsd.ac.uk::1e3b8b31-18a3-40b3-8e12-8230c5071370" providerId="AD" clId="Web-{91D3B019-9D69-9381-E86E-37B3BB4494D0}" dt="2021-08-20T15:28:01.878" v="1033"/>
          <ac:picMkLst>
            <pc:docMk/>
            <pc:sldMk cId="4104090378" sldId="296"/>
            <ac:picMk id="5" creationId="{D0339DA4-90A0-413E-9E2E-762F5CBDAA15}"/>
          </ac:picMkLst>
        </pc:picChg>
      </pc:sldChg>
      <pc:sldChg chg="add del replId">
        <pc:chgData name="Lisa Ellis" userId="S::l.ellis@uwtsd.ac.uk::1e3b8b31-18a3-40b3-8e12-8230c5071370" providerId="AD" clId="Web-{91D3B019-9D69-9381-E86E-37B3BB4494D0}" dt="2021-08-20T15:36:33.334" v="1112"/>
        <pc:sldMkLst>
          <pc:docMk/>
          <pc:sldMk cId="1590685255" sldId="297"/>
        </pc:sldMkLst>
      </pc:sldChg>
      <pc:sldChg chg="addSp delSp modSp add del mod replId setBg modClrScheme delDesignElem chgLayout">
        <pc:chgData name="Lisa Ellis" userId="S::l.ellis@uwtsd.ac.uk::1e3b8b31-18a3-40b3-8e12-8230c5071370" providerId="AD" clId="Web-{91D3B019-9D69-9381-E86E-37B3BB4494D0}" dt="2021-08-20T15:39:56.722" v="1142"/>
        <pc:sldMkLst>
          <pc:docMk/>
          <pc:sldMk cId="2022916058" sldId="297"/>
        </pc:sldMkLst>
        <pc:spChg chg="add mod ord">
          <ac:chgData name="Lisa Ellis" userId="S::l.ellis@uwtsd.ac.uk::1e3b8b31-18a3-40b3-8e12-8230c5071370" providerId="AD" clId="Web-{91D3B019-9D69-9381-E86E-37B3BB4494D0}" dt="2021-08-20T15:38:39.670" v="1130"/>
          <ac:spMkLst>
            <pc:docMk/>
            <pc:sldMk cId="2022916058" sldId="297"/>
            <ac:spMk id="2" creationId="{43267A95-E80C-41C4-9CCD-4BB75CE4F3EC}"/>
          </ac:spMkLst>
        </pc:spChg>
        <pc:spChg chg="add del mod ord">
          <ac:chgData name="Lisa Ellis" userId="S::l.ellis@uwtsd.ac.uk::1e3b8b31-18a3-40b3-8e12-8230c5071370" providerId="AD" clId="Web-{91D3B019-9D69-9381-E86E-37B3BB4494D0}" dt="2021-08-20T15:38:39.670" v="1130"/>
          <ac:spMkLst>
            <pc:docMk/>
            <pc:sldMk cId="2022916058" sldId="297"/>
            <ac:spMk id="3" creationId="{15FF437A-A806-41B8-8A67-AEC26BDC3E43}"/>
          </ac:spMkLst>
        </pc:spChg>
        <pc:spChg chg="add mod">
          <ac:chgData name="Lisa Ellis" userId="S::l.ellis@uwtsd.ac.uk::1e3b8b31-18a3-40b3-8e12-8230c5071370" providerId="AD" clId="Web-{91D3B019-9D69-9381-E86E-37B3BB4494D0}" dt="2021-08-20T15:38:46.093" v="1132" actId="1076"/>
          <ac:spMkLst>
            <pc:docMk/>
            <pc:sldMk cId="2022916058" sldId="297"/>
            <ac:spMk id="6" creationId="{D474EE15-2C9A-40F4-A689-565BF8472486}"/>
          </ac:spMkLst>
        </pc:spChg>
        <pc:spChg chg="add mod">
          <ac:chgData name="Lisa Ellis" userId="S::l.ellis@uwtsd.ac.uk::1e3b8b31-18a3-40b3-8e12-8230c5071370" providerId="AD" clId="Web-{91D3B019-9D69-9381-E86E-37B3BB4494D0}" dt="2021-08-20T15:39:07.172" v="1137" actId="14100"/>
          <ac:spMkLst>
            <pc:docMk/>
            <pc:sldMk cId="2022916058" sldId="297"/>
            <ac:spMk id="8" creationId="{FF0DF519-BB2C-4E0F-AF84-277188DD6738}"/>
          </ac:spMkLst>
        </pc:spChg>
        <pc:spChg chg="del">
          <ac:chgData name="Lisa Ellis" userId="S::l.ellis@uwtsd.ac.uk::1e3b8b31-18a3-40b3-8e12-8230c5071370" providerId="AD" clId="Web-{91D3B019-9D69-9381-E86E-37B3BB4494D0}" dt="2021-08-20T15:36:52.882" v="1114"/>
          <ac:spMkLst>
            <pc:docMk/>
            <pc:sldMk cId="2022916058" sldId="297"/>
            <ac:spMk id="14" creationId="{E11A0068-FEF4-44DB-A95E-01F94BBC0E92}"/>
          </ac:spMkLst>
        </pc:spChg>
        <pc:spChg chg="del">
          <ac:chgData name="Lisa Ellis" userId="S::l.ellis@uwtsd.ac.uk::1e3b8b31-18a3-40b3-8e12-8230c5071370" providerId="AD" clId="Web-{91D3B019-9D69-9381-E86E-37B3BB4494D0}" dt="2021-08-20T15:36:52.882" v="1114"/>
          <ac:spMkLst>
            <pc:docMk/>
            <pc:sldMk cId="2022916058" sldId="297"/>
            <ac:spMk id="16" creationId="{C43FB93D-F8D4-4DFA-9893-8D6D5C52399A}"/>
          </ac:spMkLst>
        </pc:spChg>
        <pc:spChg chg="del">
          <ac:chgData name="Lisa Ellis" userId="S::l.ellis@uwtsd.ac.uk::1e3b8b31-18a3-40b3-8e12-8230c5071370" providerId="AD" clId="Web-{91D3B019-9D69-9381-E86E-37B3BB4494D0}" dt="2021-08-20T15:36:52.882" v="1114"/>
          <ac:spMkLst>
            <pc:docMk/>
            <pc:sldMk cId="2022916058" sldId="297"/>
            <ac:spMk id="18" creationId="{4A635A8B-6A6F-406F-ABC4-98B5D0CDE176}"/>
          </ac:spMkLst>
        </pc:spChg>
        <pc:spChg chg="del">
          <ac:chgData name="Lisa Ellis" userId="S::l.ellis@uwtsd.ac.uk::1e3b8b31-18a3-40b3-8e12-8230c5071370" providerId="AD" clId="Web-{91D3B019-9D69-9381-E86E-37B3BB4494D0}" dt="2021-08-20T15:36:52.882" v="1114"/>
          <ac:spMkLst>
            <pc:docMk/>
            <pc:sldMk cId="2022916058" sldId="297"/>
            <ac:spMk id="20" creationId="{1A0EB721-D3D5-4018-8E2F-A95DA7F5D7BB}"/>
          </ac:spMkLst>
        </pc:spChg>
        <pc:spChg chg="del">
          <ac:chgData name="Lisa Ellis" userId="S::l.ellis@uwtsd.ac.uk::1e3b8b31-18a3-40b3-8e12-8230c5071370" providerId="AD" clId="Web-{91D3B019-9D69-9381-E86E-37B3BB4494D0}" dt="2021-08-20T15:36:52.882" v="1114"/>
          <ac:spMkLst>
            <pc:docMk/>
            <pc:sldMk cId="2022916058" sldId="297"/>
            <ac:spMk id="22" creationId="{A213CA47-0818-4DE3-ACFB-6688B7819829}"/>
          </ac:spMkLst>
        </pc:spChg>
        <pc:grpChg chg="del mod">
          <ac:chgData name="Lisa Ellis" userId="S::l.ellis@uwtsd.ac.uk::1e3b8b31-18a3-40b3-8e12-8230c5071370" providerId="AD" clId="Web-{91D3B019-9D69-9381-E86E-37B3BB4494D0}" dt="2021-08-20T15:37:14.180" v="1117"/>
          <ac:grpSpMkLst>
            <pc:docMk/>
            <pc:sldMk cId="2022916058" sldId="297"/>
            <ac:grpSpMk id="19" creationId="{CC494C66-A69F-42F2-AA4F-1DA733A9FFA7}"/>
          </ac:grpSpMkLst>
        </pc:grpChg>
        <pc:picChg chg="add del mod">
          <ac:chgData name="Lisa Ellis" userId="S::l.ellis@uwtsd.ac.uk::1e3b8b31-18a3-40b3-8e12-8230c5071370" providerId="AD" clId="Web-{91D3B019-9D69-9381-E86E-37B3BB4494D0}" dt="2021-08-20T15:39:46.706" v="1140"/>
          <ac:picMkLst>
            <pc:docMk/>
            <pc:sldMk cId="2022916058" sldId="297"/>
            <ac:picMk id="4" creationId="{DD3A139F-8EEE-475B-982C-E1205EFDBAC9}"/>
          </ac:picMkLst>
        </pc:picChg>
        <pc:picChg chg="del">
          <ac:chgData name="Lisa Ellis" userId="S::l.ellis@uwtsd.ac.uk::1e3b8b31-18a3-40b3-8e12-8230c5071370" providerId="AD" clId="Web-{91D3B019-9D69-9381-E86E-37B3BB4494D0}" dt="2021-08-20T15:38:07.684" v="1124"/>
          <ac:picMkLst>
            <pc:docMk/>
            <pc:sldMk cId="2022916058" sldId="297"/>
            <ac:picMk id="5" creationId="{52AB6F89-0BB6-4C35-B60E-2EA3869BD7EF}"/>
          </ac:picMkLst>
        </pc:picChg>
        <pc:picChg chg="del">
          <ac:chgData name="Lisa Ellis" userId="S::l.ellis@uwtsd.ac.uk::1e3b8b31-18a3-40b3-8e12-8230c5071370" providerId="AD" clId="Web-{91D3B019-9D69-9381-E86E-37B3BB4494D0}" dt="2021-08-20T15:37:10.086" v="1116"/>
          <ac:picMkLst>
            <pc:docMk/>
            <pc:sldMk cId="2022916058" sldId="297"/>
            <ac:picMk id="7" creationId="{EF4A3F81-E6F5-4CEC-9A4B-BDF4660E4FC1}"/>
          </ac:picMkLst>
        </pc:picChg>
        <pc:picChg chg="del">
          <ac:chgData name="Lisa Ellis" userId="S::l.ellis@uwtsd.ac.uk::1e3b8b31-18a3-40b3-8e12-8230c5071370" providerId="AD" clId="Web-{91D3B019-9D69-9381-E86E-37B3BB4494D0}" dt="2021-08-20T15:37:37.401" v="1120"/>
          <ac:picMkLst>
            <pc:docMk/>
            <pc:sldMk cId="2022916058" sldId="297"/>
            <ac:picMk id="9" creationId="{2CA71669-902E-4E78-860C-34272077473B}"/>
          </ac:picMkLst>
        </pc:picChg>
        <pc:picChg chg="add del mod">
          <ac:chgData name="Lisa Ellis" userId="S::l.ellis@uwtsd.ac.uk::1e3b8b31-18a3-40b3-8e12-8230c5071370" providerId="AD" clId="Web-{91D3B019-9D69-9381-E86E-37B3BB4494D0}" dt="2021-08-20T15:39:49.191" v="1141"/>
          <ac:picMkLst>
            <pc:docMk/>
            <pc:sldMk cId="2022916058" sldId="297"/>
            <ac:picMk id="12" creationId="{333BF164-84FC-4E3A-8DEC-67211C3EFE10}"/>
          </ac:picMkLst>
        </pc:picChg>
        <pc:picChg chg="del">
          <ac:chgData name="Lisa Ellis" userId="S::l.ellis@uwtsd.ac.uk::1e3b8b31-18a3-40b3-8e12-8230c5071370" providerId="AD" clId="Web-{91D3B019-9D69-9381-E86E-37B3BB4494D0}" dt="2021-08-20T15:37:46.682" v="1122"/>
          <ac:picMkLst>
            <pc:docMk/>
            <pc:sldMk cId="2022916058" sldId="297"/>
            <ac:picMk id="13" creationId="{EDF40004-E88B-4CF3-A02B-8D83666053D1}"/>
          </ac:picMkLst>
        </pc:picChg>
        <pc:picChg chg="del">
          <ac:chgData name="Lisa Ellis" userId="S::l.ellis@uwtsd.ac.uk::1e3b8b31-18a3-40b3-8e12-8230c5071370" providerId="AD" clId="Web-{91D3B019-9D69-9381-E86E-37B3BB4494D0}" dt="2021-08-20T15:37:43.339" v="1121"/>
          <ac:picMkLst>
            <pc:docMk/>
            <pc:sldMk cId="2022916058" sldId="297"/>
            <ac:picMk id="17" creationId="{86D36FE6-95F6-4330-9697-1A5464A8E42A}"/>
          </ac:picMkLst>
        </pc:picChg>
      </pc:sldChg>
      <pc:sldMasterChg chg="add addSldLayout">
        <pc:chgData name="Lisa Ellis" userId="S::l.ellis@uwtsd.ac.uk::1e3b8b31-18a3-40b3-8e12-8230c5071370" providerId="AD" clId="Web-{91D3B019-9D69-9381-E86E-37B3BB4494D0}" dt="2021-08-20T15:18:40.653" v="981"/>
        <pc:sldMasterMkLst>
          <pc:docMk/>
          <pc:sldMasterMk cId="80297582" sldId="2147483723"/>
        </pc:sldMasterMkLst>
        <pc:sldLayoutChg chg="add">
          <pc:chgData name="Lisa Ellis" userId="S::l.ellis@uwtsd.ac.uk::1e3b8b31-18a3-40b3-8e12-8230c5071370" providerId="AD" clId="Web-{91D3B019-9D69-9381-E86E-37B3BB4494D0}" dt="2021-08-20T15:18:40.653" v="981"/>
          <pc:sldLayoutMkLst>
            <pc:docMk/>
            <pc:sldMasterMk cId="80297582" sldId="2147483723"/>
            <pc:sldLayoutMk cId="1699695812" sldId="2147483724"/>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3684060857" sldId="2147483725"/>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2092477284" sldId="2147483726"/>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3894415064" sldId="2147483727"/>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468215429" sldId="2147483728"/>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2751120248" sldId="2147483729"/>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1260057443" sldId="2147483730"/>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314438726" sldId="2147483731"/>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1707290634" sldId="2147483732"/>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2172553841" sldId="2147483733"/>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3031005696" sldId="2147483734"/>
          </pc:sldLayoutMkLst>
        </pc:sldLayoutChg>
        <pc:sldLayoutChg chg="add">
          <pc:chgData name="Lisa Ellis" userId="S::l.ellis@uwtsd.ac.uk::1e3b8b31-18a3-40b3-8e12-8230c5071370" providerId="AD" clId="Web-{91D3B019-9D69-9381-E86E-37B3BB4494D0}" dt="2021-08-20T15:18:40.653" v="981"/>
          <pc:sldLayoutMkLst>
            <pc:docMk/>
            <pc:sldMasterMk cId="80297582" sldId="2147483723"/>
            <pc:sldLayoutMk cId="12527171" sldId="2147483735"/>
          </pc:sldLayoutMkLst>
        </pc:sldLayoutChg>
      </pc:sldMasterChg>
    </pc:docChg>
  </pc:docChgLst>
  <pc:docChgLst>
    <pc:chgData name="Lisa Ellis" userId="1e3b8b31-18a3-40b3-8e12-8230c5071370" providerId="ADAL" clId="{2BD1C9AE-8DD3-4825-AD59-F0A1915312A8}"/>
    <pc:docChg chg="custSel modSld">
      <pc:chgData name="Lisa Ellis" userId="1e3b8b31-18a3-40b3-8e12-8230c5071370" providerId="ADAL" clId="{2BD1C9AE-8DD3-4825-AD59-F0A1915312A8}" dt="2021-08-20T16:21:06.448" v="132" actId="5793"/>
      <pc:docMkLst>
        <pc:docMk/>
      </pc:docMkLst>
      <pc:sldChg chg="modAnim">
        <pc:chgData name="Lisa Ellis" userId="1e3b8b31-18a3-40b3-8e12-8230c5071370" providerId="ADAL" clId="{2BD1C9AE-8DD3-4825-AD59-F0A1915312A8}" dt="2021-08-20T16:00:00.775" v="57"/>
        <pc:sldMkLst>
          <pc:docMk/>
          <pc:sldMk cId="1589726534" sldId="264"/>
        </pc:sldMkLst>
      </pc:sldChg>
      <pc:sldChg chg="modAnim">
        <pc:chgData name="Lisa Ellis" userId="1e3b8b31-18a3-40b3-8e12-8230c5071370" providerId="ADAL" clId="{2BD1C9AE-8DD3-4825-AD59-F0A1915312A8}" dt="2021-08-20T16:15:42.005" v="112"/>
        <pc:sldMkLst>
          <pc:docMk/>
          <pc:sldMk cId="3046519355" sldId="275"/>
        </pc:sldMkLst>
      </pc:sldChg>
      <pc:sldChg chg="addSp modSp mod modAnim">
        <pc:chgData name="Lisa Ellis" userId="1e3b8b31-18a3-40b3-8e12-8230c5071370" providerId="ADAL" clId="{2BD1C9AE-8DD3-4825-AD59-F0A1915312A8}" dt="2021-08-20T16:21:06.448" v="132" actId="5793"/>
        <pc:sldMkLst>
          <pc:docMk/>
          <pc:sldMk cId="2436923808" sldId="279"/>
        </pc:sldMkLst>
        <pc:spChg chg="mod">
          <ac:chgData name="Lisa Ellis" userId="1e3b8b31-18a3-40b3-8e12-8230c5071370" providerId="ADAL" clId="{2BD1C9AE-8DD3-4825-AD59-F0A1915312A8}" dt="2021-08-20T16:21:06.448" v="132" actId="5793"/>
          <ac:spMkLst>
            <pc:docMk/>
            <pc:sldMk cId="2436923808" sldId="279"/>
            <ac:spMk id="3" creationId="{F302C818-8E7F-47DB-9908-134F01B7FE1B}"/>
          </ac:spMkLst>
        </pc:spChg>
        <pc:spChg chg="add mod">
          <ac:chgData name="Lisa Ellis" userId="1e3b8b31-18a3-40b3-8e12-8230c5071370" providerId="ADAL" clId="{2BD1C9AE-8DD3-4825-AD59-F0A1915312A8}" dt="2021-08-20T16:21:03.692" v="131" actId="255"/>
          <ac:spMkLst>
            <pc:docMk/>
            <pc:sldMk cId="2436923808" sldId="279"/>
            <ac:spMk id="5" creationId="{6BBA26C0-CAE7-4889-999B-1CBA42587303}"/>
          </ac:spMkLst>
        </pc:spChg>
      </pc:sldChg>
      <pc:sldChg chg="modAnim">
        <pc:chgData name="Lisa Ellis" userId="1e3b8b31-18a3-40b3-8e12-8230c5071370" providerId="ADAL" clId="{2BD1C9AE-8DD3-4825-AD59-F0A1915312A8}" dt="2021-08-20T16:19:17.323" v="119"/>
        <pc:sldMkLst>
          <pc:docMk/>
          <pc:sldMk cId="567498233" sldId="286"/>
        </pc:sldMkLst>
      </pc:sldChg>
      <pc:sldChg chg="delSp mod">
        <pc:chgData name="Lisa Ellis" userId="1e3b8b31-18a3-40b3-8e12-8230c5071370" providerId="ADAL" clId="{2BD1C9AE-8DD3-4825-AD59-F0A1915312A8}" dt="2021-08-20T16:11:31.255" v="111" actId="478"/>
        <pc:sldMkLst>
          <pc:docMk/>
          <pc:sldMk cId="3248777849" sldId="290"/>
        </pc:sldMkLst>
        <pc:spChg chg="del">
          <ac:chgData name="Lisa Ellis" userId="1e3b8b31-18a3-40b3-8e12-8230c5071370" providerId="ADAL" clId="{2BD1C9AE-8DD3-4825-AD59-F0A1915312A8}" dt="2021-08-20T16:11:31.255" v="111" actId="478"/>
          <ac:spMkLst>
            <pc:docMk/>
            <pc:sldMk cId="3248777849" sldId="290"/>
            <ac:spMk id="56" creationId="{FDB58617-6A42-40D0-A4E5-08128EC61746}"/>
          </ac:spMkLst>
        </pc:spChg>
      </pc:sldChg>
      <pc:sldChg chg="modSp modAnim">
        <pc:chgData name="Lisa Ellis" userId="1e3b8b31-18a3-40b3-8e12-8230c5071370" providerId="ADAL" clId="{2BD1C9AE-8DD3-4825-AD59-F0A1915312A8}" dt="2021-08-20T16:19:05.383" v="117"/>
        <pc:sldMkLst>
          <pc:docMk/>
          <pc:sldMk cId="3000366715" sldId="291"/>
        </pc:sldMkLst>
        <pc:graphicFrameChg chg="mod">
          <ac:chgData name="Lisa Ellis" userId="1e3b8b31-18a3-40b3-8e12-8230c5071370" providerId="ADAL" clId="{2BD1C9AE-8DD3-4825-AD59-F0A1915312A8}" dt="2021-08-20T16:09:23.247" v="110" actId="113"/>
          <ac:graphicFrameMkLst>
            <pc:docMk/>
            <pc:sldMk cId="3000366715" sldId="291"/>
            <ac:graphicFrameMk id="5" creationId="{943D3BA4-6800-4800-8DA4-D80BC80CF900}"/>
          </ac:graphicFrameMkLst>
        </pc:graphicFrameChg>
      </pc:sldChg>
    </pc:docChg>
  </pc:docChgLst>
  <pc:docChgLst>
    <pc:chgData name="Lisa Ellis" userId="S::l.ellis@uwtsd.ac.uk::1e3b8b31-18a3-40b3-8e12-8230c5071370" providerId="AD" clId="Web-{9D65F7E4-FE24-1CEF-91B2-8DC6C4B791A2}"/>
    <pc:docChg chg="addSld modSld sldOrd">
      <pc:chgData name="Lisa Ellis" userId="S::l.ellis@uwtsd.ac.uk::1e3b8b31-18a3-40b3-8e12-8230c5071370" providerId="AD" clId="Web-{9D65F7E4-FE24-1CEF-91B2-8DC6C4B791A2}" dt="2021-07-13T12:53:04.312" v="206" actId="1076"/>
      <pc:docMkLst>
        <pc:docMk/>
      </pc:docMkLst>
      <pc:sldChg chg="modSp">
        <pc:chgData name="Lisa Ellis" userId="S::l.ellis@uwtsd.ac.uk::1e3b8b31-18a3-40b3-8e12-8230c5071370" providerId="AD" clId="Web-{9D65F7E4-FE24-1CEF-91B2-8DC6C4B791A2}" dt="2021-07-13T11:55:24.660" v="8" actId="20577"/>
        <pc:sldMkLst>
          <pc:docMk/>
          <pc:sldMk cId="109857222" sldId="256"/>
        </pc:sldMkLst>
        <pc:spChg chg="mod">
          <ac:chgData name="Lisa Ellis" userId="S::l.ellis@uwtsd.ac.uk::1e3b8b31-18a3-40b3-8e12-8230c5071370" providerId="AD" clId="Web-{9D65F7E4-FE24-1CEF-91B2-8DC6C4B791A2}" dt="2021-07-13T11:55:24.660" v="8" actId="20577"/>
          <ac:spMkLst>
            <pc:docMk/>
            <pc:sldMk cId="109857222" sldId="256"/>
            <ac:spMk id="3" creationId="{00000000-0000-0000-0000-000000000000}"/>
          </ac:spMkLst>
        </pc:spChg>
      </pc:sldChg>
      <pc:sldChg chg="addSp delSp modSp ord">
        <pc:chgData name="Lisa Ellis" userId="S::l.ellis@uwtsd.ac.uk::1e3b8b31-18a3-40b3-8e12-8230c5071370" providerId="AD" clId="Web-{9D65F7E4-FE24-1CEF-91B2-8DC6C4B791A2}" dt="2021-07-13T12:53:04.312" v="206" actId="1076"/>
        <pc:sldMkLst>
          <pc:docMk/>
          <pc:sldMk cId="1589726534" sldId="264"/>
        </pc:sldMkLst>
        <pc:spChg chg="mod">
          <ac:chgData name="Lisa Ellis" userId="S::l.ellis@uwtsd.ac.uk::1e3b8b31-18a3-40b3-8e12-8230c5071370" providerId="AD" clId="Web-{9D65F7E4-FE24-1CEF-91B2-8DC6C4B791A2}" dt="2021-07-13T12:42:38.514" v="130" actId="20577"/>
          <ac:spMkLst>
            <pc:docMk/>
            <pc:sldMk cId="1589726534" sldId="264"/>
            <ac:spMk id="2" creationId="{F93C609E-2DFB-400D-9C18-B78A5A7821FB}"/>
          </ac:spMkLst>
        </pc:spChg>
        <pc:spChg chg="add mod">
          <ac:chgData name="Lisa Ellis" userId="S::l.ellis@uwtsd.ac.uk::1e3b8b31-18a3-40b3-8e12-8230c5071370" providerId="AD" clId="Web-{9D65F7E4-FE24-1CEF-91B2-8DC6C4B791A2}" dt="2021-07-13T12:53:04.312" v="206" actId="1076"/>
          <ac:spMkLst>
            <pc:docMk/>
            <pc:sldMk cId="1589726534" sldId="264"/>
            <ac:spMk id="3" creationId="{F754C7BD-7E6E-44BA-8B0C-4FA2ACA66C8C}"/>
          </ac:spMkLst>
        </pc:spChg>
        <pc:spChg chg="add mod">
          <ac:chgData name="Lisa Ellis" userId="S::l.ellis@uwtsd.ac.uk::1e3b8b31-18a3-40b3-8e12-8230c5071370" providerId="AD" clId="Web-{9D65F7E4-FE24-1CEF-91B2-8DC6C4B791A2}" dt="2021-07-13T12:52:43.374" v="205" actId="1076"/>
          <ac:spMkLst>
            <pc:docMk/>
            <pc:sldMk cId="1589726534" sldId="264"/>
            <ac:spMk id="14" creationId="{2B557807-FD78-4269-9080-AF4548B268D6}"/>
          </ac:spMkLst>
        </pc:spChg>
        <pc:spChg chg="add del mod">
          <ac:chgData name="Lisa Ellis" userId="S::l.ellis@uwtsd.ac.uk::1e3b8b31-18a3-40b3-8e12-8230c5071370" providerId="AD" clId="Web-{9D65F7E4-FE24-1CEF-91B2-8DC6C4B791A2}" dt="2021-07-13T12:42:19.342" v="127"/>
          <ac:spMkLst>
            <pc:docMk/>
            <pc:sldMk cId="1589726534" sldId="264"/>
            <ac:spMk id="15" creationId="{64B19D77-35B0-43C7-AF5D-7D44B03F12CF}"/>
          </ac:spMkLst>
        </pc:spChg>
        <pc:picChg chg="mod">
          <ac:chgData name="Lisa Ellis" userId="S::l.ellis@uwtsd.ac.uk::1e3b8b31-18a3-40b3-8e12-8230c5071370" providerId="AD" clId="Web-{9D65F7E4-FE24-1CEF-91B2-8DC6C4B791A2}" dt="2021-07-13T12:52:38.592" v="204" actId="14100"/>
          <ac:picMkLst>
            <pc:docMk/>
            <pc:sldMk cId="1589726534" sldId="264"/>
            <ac:picMk id="8" creationId="{E2A95DD0-6516-45D3-87AC-57042D5433D0}"/>
          </ac:picMkLst>
        </pc:picChg>
      </pc:sldChg>
      <pc:sldChg chg="addSp delSp modSp new mod ord setBg">
        <pc:chgData name="Lisa Ellis" userId="S::l.ellis@uwtsd.ac.uk::1e3b8b31-18a3-40b3-8e12-8230c5071370" providerId="AD" clId="Web-{9D65F7E4-FE24-1CEF-91B2-8DC6C4B791A2}" dt="2021-07-13T12:48:52.946" v="187"/>
        <pc:sldMkLst>
          <pc:docMk/>
          <pc:sldMk cId="1624968371" sldId="274"/>
        </pc:sldMkLst>
        <pc:spChg chg="mod">
          <ac:chgData name="Lisa Ellis" userId="S::l.ellis@uwtsd.ac.uk::1e3b8b31-18a3-40b3-8e12-8230c5071370" providerId="AD" clId="Web-{9D65F7E4-FE24-1CEF-91B2-8DC6C4B791A2}" dt="2021-07-13T12:48:36.695" v="186"/>
          <ac:spMkLst>
            <pc:docMk/>
            <pc:sldMk cId="1624968371" sldId="274"/>
            <ac:spMk id="2" creationId="{DB9A9EB9-8826-40FE-9F56-10B82930201A}"/>
          </ac:spMkLst>
        </pc:spChg>
        <pc:spChg chg="mod">
          <ac:chgData name="Lisa Ellis" userId="S::l.ellis@uwtsd.ac.uk::1e3b8b31-18a3-40b3-8e12-8230c5071370" providerId="AD" clId="Web-{9D65F7E4-FE24-1CEF-91B2-8DC6C4B791A2}" dt="2021-07-13T12:48:36.695" v="186"/>
          <ac:spMkLst>
            <pc:docMk/>
            <pc:sldMk cId="1624968371" sldId="274"/>
            <ac:spMk id="3" creationId="{7960B8A6-D36A-4400-BF03-E9D39ECBD8F5}"/>
          </ac:spMkLst>
        </pc:spChg>
        <pc:spChg chg="add del">
          <ac:chgData name="Lisa Ellis" userId="S::l.ellis@uwtsd.ac.uk::1e3b8b31-18a3-40b3-8e12-8230c5071370" providerId="AD" clId="Web-{9D65F7E4-FE24-1CEF-91B2-8DC6C4B791A2}" dt="2021-07-13T12:45:15.222" v="167"/>
          <ac:spMkLst>
            <pc:docMk/>
            <pc:sldMk cId="1624968371" sldId="274"/>
            <ac:spMk id="10" creationId="{59A309A7-1751-4ABE-A3C1-EEC40366AD89}"/>
          </ac:spMkLst>
        </pc:spChg>
        <pc:spChg chg="add del">
          <ac:chgData name="Lisa Ellis" userId="S::l.ellis@uwtsd.ac.uk::1e3b8b31-18a3-40b3-8e12-8230c5071370" providerId="AD" clId="Web-{9D65F7E4-FE24-1CEF-91B2-8DC6C4B791A2}" dt="2021-07-13T12:45:15.222" v="167"/>
          <ac:spMkLst>
            <pc:docMk/>
            <pc:sldMk cId="1624968371" sldId="274"/>
            <ac:spMk id="12" creationId="{967D8EB6-EAE1-4F9C-B398-83321E287204}"/>
          </ac:spMkLst>
        </pc:spChg>
        <pc:spChg chg="add">
          <ac:chgData name="Lisa Ellis" userId="S::l.ellis@uwtsd.ac.uk::1e3b8b31-18a3-40b3-8e12-8230c5071370" providerId="AD" clId="Web-{9D65F7E4-FE24-1CEF-91B2-8DC6C4B791A2}" dt="2021-07-13T12:48:36.695" v="186"/>
          <ac:spMkLst>
            <pc:docMk/>
            <pc:sldMk cId="1624968371" sldId="274"/>
            <ac:spMk id="14" creationId="{F13C74B1-5B17-4795-BED0-7140497B445A}"/>
          </ac:spMkLst>
        </pc:spChg>
        <pc:spChg chg="add">
          <ac:chgData name="Lisa Ellis" userId="S::l.ellis@uwtsd.ac.uk::1e3b8b31-18a3-40b3-8e12-8230c5071370" providerId="AD" clId="Web-{9D65F7E4-FE24-1CEF-91B2-8DC6C4B791A2}" dt="2021-07-13T12:48:36.695" v="186"/>
          <ac:spMkLst>
            <pc:docMk/>
            <pc:sldMk cId="1624968371" sldId="274"/>
            <ac:spMk id="16" creationId="{D4974D33-8DC5-464E-8C6D-BE58F0669C17}"/>
          </ac:spMkLst>
        </pc:spChg>
        <pc:picChg chg="add mod">
          <ac:chgData name="Lisa Ellis" userId="S::l.ellis@uwtsd.ac.uk::1e3b8b31-18a3-40b3-8e12-8230c5071370" providerId="AD" clId="Web-{9D65F7E4-FE24-1CEF-91B2-8DC6C4B791A2}" dt="2021-07-13T12:48:36.695" v="186"/>
          <ac:picMkLst>
            <pc:docMk/>
            <pc:sldMk cId="1624968371" sldId="274"/>
            <ac:picMk id="5" creationId="{EAC385C8-8D51-4155-971B-BC3B792B78F6}"/>
          </ac:picMkLst>
        </pc:picChg>
        <pc:picChg chg="add del">
          <ac:chgData name="Lisa Ellis" userId="S::l.ellis@uwtsd.ac.uk::1e3b8b31-18a3-40b3-8e12-8230c5071370" providerId="AD" clId="Web-{9D65F7E4-FE24-1CEF-91B2-8DC6C4B791A2}" dt="2021-07-13T12:45:15.222" v="167"/>
          <ac:picMkLst>
            <pc:docMk/>
            <pc:sldMk cId="1624968371" sldId="274"/>
            <ac:picMk id="7" creationId="{285C17A2-85E1-4CB8-8CE8-9A1ADC4F0B65}"/>
          </ac:picMkLst>
        </pc:picChg>
        <pc:cxnChg chg="add del">
          <ac:chgData name="Lisa Ellis" userId="S::l.ellis@uwtsd.ac.uk::1e3b8b31-18a3-40b3-8e12-8230c5071370" providerId="AD" clId="Web-{9D65F7E4-FE24-1CEF-91B2-8DC6C4B791A2}" dt="2021-07-13T12:48:36.695" v="186"/>
          <ac:cxnSpMkLst>
            <pc:docMk/>
            <pc:sldMk cId="1624968371" sldId="274"/>
            <ac:cxnSpMk id="9" creationId="{A7F400EE-A8A5-48AF-B4D6-291B52C6F0B0}"/>
          </ac:cxnSpMkLst>
        </pc:cxnChg>
      </pc:sldChg>
      <pc:sldChg chg="addSp delSp modSp new mod ord setBg">
        <pc:chgData name="Lisa Ellis" userId="S::l.ellis@uwtsd.ac.uk::1e3b8b31-18a3-40b3-8e12-8230c5071370" providerId="AD" clId="Web-{9D65F7E4-FE24-1CEF-91B2-8DC6C4B791A2}" dt="2021-07-13T12:47:12.771" v="181"/>
        <pc:sldMkLst>
          <pc:docMk/>
          <pc:sldMk cId="3046519355" sldId="275"/>
        </pc:sldMkLst>
        <pc:spChg chg="mod">
          <ac:chgData name="Lisa Ellis" userId="S::l.ellis@uwtsd.ac.uk::1e3b8b31-18a3-40b3-8e12-8230c5071370" providerId="AD" clId="Web-{9D65F7E4-FE24-1CEF-91B2-8DC6C4B791A2}" dt="2021-07-13T12:47:01.756" v="179" actId="20577"/>
          <ac:spMkLst>
            <pc:docMk/>
            <pc:sldMk cId="3046519355" sldId="275"/>
            <ac:spMk id="2" creationId="{ECFFD9F3-6590-441F-A5A3-9F8455B33185}"/>
          </ac:spMkLst>
        </pc:spChg>
        <pc:spChg chg="del">
          <ac:chgData name="Lisa Ellis" userId="S::l.ellis@uwtsd.ac.uk::1e3b8b31-18a3-40b3-8e12-8230c5071370" providerId="AD" clId="Web-{9D65F7E4-FE24-1CEF-91B2-8DC6C4B791A2}" dt="2021-07-13T12:46:46.271" v="177"/>
          <ac:spMkLst>
            <pc:docMk/>
            <pc:sldMk cId="3046519355" sldId="275"/>
            <ac:spMk id="3" creationId="{A0943303-FF4F-4DEF-9944-46F383E32579}"/>
          </ac:spMkLst>
        </pc:spChg>
        <pc:picChg chg="add mod ord">
          <ac:chgData name="Lisa Ellis" userId="S::l.ellis@uwtsd.ac.uk::1e3b8b31-18a3-40b3-8e12-8230c5071370" providerId="AD" clId="Web-{9D65F7E4-FE24-1CEF-91B2-8DC6C4B791A2}" dt="2021-07-13T12:46:51.912" v="178"/>
          <ac:picMkLst>
            <pc:docMk/>
            <pc:sldMk cId="3046519355" sldId="275"/>
            <ac:picMk id="4" creationId="{87488C23-4DFD-4DAD-91EF-C2A0782A451F}"/>
          </ac:picMkLst>
        </pc:picChg>
      </pc:sldChg>
      <pc:sldChg chg="addSp delSp modSp new mod ord setBg">
        <pc:chgData name="Lisa Ellis" userId="S::l.ellis@uwtsd.ac.uk::1e3b8b31-18a3-40b3-8e12-8230c5071370" providerId="AD" clId="Web-{9D65F7E4-FE24-1CEF-91B2-8DC6C4B791A2}" dt="2021-07-13T12:51:53.700" v="203" actId="1076"/>
        <pc:sldMkLst>
          <pc:docMk/>
          <pc:sldMk cId="1628686682" sldId="276"/>
        </pc:sldMkLst>
        <pc:spChg chg="mod">
          <ac:chgData name="Lisa Ellis" userId="S::l.ellis@uwtsd.ac.uk::1e3b8b31-18a3-40b3-8e12-8230c5071370" providerId="AD" clId="Web-{9D65F7E4-FE24-1CEF-91B2-8DC6C4B791A2}" dt="2021-07-13T12:51:22.262" v="200" actId="20577"/>
          <ac:spMkLst>
            <pc:docMk/>
            <pc:sldMk cId="1628686682" sldId="276"/>
            <ac:spMk id="2" creationId="{9FC8DAA1-B971-441B-9205-9E45A55B9351}"/>
          </ac:spMkLst>
        </pc:spChg>
        <pc:spChg chg="del">
          <ac:chgData name="Lisa Ellis" userId="S::l.ellis@uwtsd.ac.uk::1e3b8b31-18a3-40b3-8e12-8230c5071370" providerId="AD" clId="Web-{9D65F7E4-FE24-1CEF-91B2-8DC6C4B791A2}" dt="2021-07-13T12:50:43.917" v="192"/>
          <ac:spMkLst>
            <pc:docMk/>
            <pc:sldMk cId="1628686682" sldId="276"/>
            <ac:spMk id="3" creationId="{C7A8E5E5-35AA-4873-92A7-02DD7A1B09A6}"/>
          </ac:spMkLst>
        </pc:spChg>
        <pc:spChg chg="add del mod">
          <ac:chgData name="Lisa Ellis" userId="S::l.ellis@uwtsd.ac.uk::1e3b8b31-18a3-40b3-8e12-8230c5071370" providerId="AD" clId="Web-{9D65F7E4-FE24-1CEF-91B2-8DC6C4B791A2}" dt="2021-07-13T12:50:35.261" v="191"/>
          <ac:spMkLst>
            <pc:docMk/>
            <pc:sldMk cId="1628686682" sldId="276"/>
            <ac:spMk id="4" creationId="{588E90EC-D08B-4C2F-89EA-4F2BAE55A2A7}"/>
          </ac:spMkLst>
        </pc:spChg>
        <pc:spChg chg="add del">
          <ac:chgData name="Lisa Ellis" userId="S::l.ellis@uwtsd.ac.uk::1e3b8b31-18a3-40b3-8e12-8230c5071370" providerId="AD" clId="Web-{9D65F7E4-FE24-1CEF-91B2-8DC6C4B791A2}" dt="2021-07-13T12:51:02.058" v="194"/>
          <ac:spMkLst>
            <pc:docMk/>
            <pc:sldMk cId="1628686682" sldId="276"/>
            <ac:spMk id="9" creationId="{C116C8C3-725E-40A2-BB94-7D29041B5E78}"/>
          </ac:spMkLst>
        </pc:spChg>
        <pc:spChg chg="add mod">
          <ac:chgData name="Lisa Ellis" userId="S::l.ellis@uwtsd.ac.uk::1e3b8b31-18a3-40b3-8e12-8230c5071370" providerId="AD" clId="Web-{9D65F7E4-FE24-1CEF-91B2-8DC6C4B791A2}" dt="2021-07-13T12:51:53.700" v="203" actId="1076"/>
          <ac:spMkLst>
            <pc:docMk/>
            <pc:sldMk cId="1628686682" sldId="276"/>
            <ac:spMk id="10" creationId="{8213B3F9-F53D-44F5-A920-6A8485F6DC61}"/>
          </ac:spMkLst>
        </pc:spChg>
        <pc:spChg chg="add">
          <ac:chgData name="Lisa Ellis" userId="S::l.ellis@uwtsd.ac.uk::1e3b8b31-18a3-40b3-8e12-8230c5071370" providerId="AD" clId="Web-{9D65F7E4-FE24-1CEF-91B2-8DC6C4B791A2}" dt="2021-07-13T12:50:48.652" v="193"/>
          <ac:spMkLst>
            <pc:docMk/>
            <pc:sldMk cId="1628686682" sldId="276"/>
            <ac:spMk id="12" creationId="{F13C74B1-5B17-4795-BED0-7140497B445A}"/>
          </ac:spMkLst>
        </pc:spChg>
        <pc:spChg chg="add">
          <ac:chgData name="Lisa Ellis" userId="S::l.ellis@uwtsd.ac.uk::1e3b8b31-18a3-40b3-8e12-8230c5071370" providerId="AD" clId="Web-{9D65F7E4-FE24-1CEF-91B2-8DC6C4B791A2}" dt="2021-07-13T12:50:48.652" v="193"/>
          <ac:spMkLst>
            <pc:docMk/>
            <pc:sldMk cId="1628686682" sldId="276"/>
            <ac:spMk id="14" creationId="{D4974D33-8DC5-464E-8C6D-BE58F0669C17}"/>
          </ac:spMkLst>
        </pc:spChg>
        <pc:picChg chg="add mod ord">
          <ac:chgData name="Lisa Ellis" userId="S::l.ellis@uwtsd.ac.uk::1e3b8b31-18a3-40b3-8e12-8230c5071370" providerId="AD" clId="Web-{9D65F7E4-FE24-1CEF-91B2-8DC6C4B791A2}" dt="2021-07-13T12:50:48.652" v="193"/>
          <ac:picMkLst>
            <pc:docMk/>
            <pc:sldMk cId="1628686682" sldId="276"/>
            <ac:picMk id="5" creationId="{FFCB5BCD-900E-4C65-9F09-3F545D9F93BF}"/>
          </ac:picMkLst>
        </pc:picChg>
      </pc:sldChg>
    </pc:docChg>
  </pc:docChgLst>
  <pc:docChgLst>
    <pc:chgData name="Lisa Ellis" userId="S::l.ellis@uwtsd.ac.uk::1e3b8b31-18a3-40b3-8e12-8230c5071370" providerId="AD" clId="Web-{9A80F9E4-9A49-4B6C-B90B-46964EC1F8F8}"/>
    <pc:docChg chg="addSld delSld modSld sldOrd addMainMaster delMainMaster modMainMaster">
      <pc:chgData name="Lisa Ellis" userId="S::l.ellis@uwtsd.ac.uk::1e3b8b31-18a3-40b3-8e12-8230c5071370" providerId="AD" clId="Web-{9A80F9E4-9A49-4B6C-B90B-46964EC1F8F8}" dt="2021-07-12T13:32:24.632" v="1540" actId="20577"/>
      <pc:docMkLst>
        <pc:docMk/>
      </pc:docMkLst>
      <pc:sldChg chg="addSp delSp modSp mod setBg modClrScheme addAnim setClrOvrMap chgLayout">
        <pc:chgData name="Lisa Ellis" userId="S::l.ellis@uwtsd.ac.uk::1e3b8b31-18a3-40b3-8e12-8230c5071370" providerId="AD" clId="Web-{9A80F9E4-9A49-4B6C-B90B-46964EC1F8F8}" dt="2021-07-12T11:41:46.888" v="1013"/>
        <pc:sldMkLst>
          <pc:docMk/>
          <pc:sldMk cId="109857222" sldId="256"/>
        </pc:sldMkLst>
        <pc:spChg chg="mod ord">
          <ac:chgData name="Lisa Ellis" userId="S::l.ellis@uwtsd.ac.uk::1e3b8b31-18a3-40b3-8e12-8230c5071370" providerId="AD" clId="Web-{9A80F9E4-9A49-4B6C-B90B-46964EC1F8F8}" dt="2021-07-12T11:41:46.888" v="1012"/>
          <ac:spMkLst>
            <pc:docMk/>
            <pc:sldMk cId="109857222" sldId="256"/>
            <ac:spMk id="2" creationId="{00000000-0000-0000-0000-000000000000}"/>
          </ac:spMkLst>
        </pc:spChg>
        <pc:spChg chg="mod ord">
          <ac:chgData name="Lisa Ellis" userId="S::l.ellis@uwtsd.ac.uk::1e3b8b31-18a3-40b3-8e12-8230c5071370" providerId="AD" clId="Web-{9A80F9E4-9A49-4B6C-B90B-46964EC1F8F8}" dt="2021-07-12T11:41:46.888" v="1012"/>
          <ac:spMkLst>
            <pc:docMk/>
            <pc:sldMk cId="109857222" sldId="256"/>
            <ac:spMk id="3" creationId="{00000000-0000-0000-0000-000000000000}"/>
          </ac:spMkLst>
        </pc:spChg>
        <pc:spChg chg="add del">
          <ac:chgData name="Lisa Ellis" userId="S::l.ellis@uwtsd.ac.uk::1e3b8b31-18a3-40b3-8e12-8230c5071370" providerId="AD" clId="Web-{9A80F9E4-9A49-4B6C-B90B-46964EC1F8F8}" dt="2021-07-12T08:32:43.797" v="46"/>
          <ac:spMkLst>
            <pc:docMk/>
            <pc:sldMk cId="109857222" sldId="256"/>
            <ac:spMk id="9" creationId="{87CC2527-562A-4F69-B487-4371E5B243E7}"/>
          </ac:spMkLst>
        </pc:spChg>
        <pc:spChg chg="add del">
          <ac:chgData name="Lisa Ellis" userId="S::l.ellis@uwtsd.ac.uk::1e3b8b31-18a3-40b3-8e12-8230c5071370" providerId="AD" clId="Web-{9A80F9E4-9A49-4B6C-B90B-46964EC1F8F8}" dt="2021-07-12T08:32:43.797" v="45"/>
          <ac:spMkLst>
            <pc:docMk/>
            <pc:sldMk cId="109857222" sldId="256"/>
            <ac:spMk id="13" creationId="{D4906370-1564-49FA-A802-58546B3922DC}"/>
          </ac:spMkLst>
        </pc:spChg>
        <pc:spChg chg="add del">
          <ac:chgData name="Lisa Ellis" userId="S::l.ellis@uwtsd.ac.uk::1e3b8b31-18a3-40b3-8e12-8230c5071370" providerId="AD" clId="Web-{9A80F9E4-9A49-4B6C-B90B-46964EC1F8F8}" dt="2021-07-12T08:32:43.797" v="45"/>
          <ac:spMkLst>
            <pc:docMk/>
            <pc:sldMk cId="109857222" sldId="256"/>
            <ac:spMk id="14" creationId="{EF640709-BDFD-453B-B75D-6212E7A870BA}"/>
          </ac:spMkLst>
        </pc:spChg>
        <pc:spChg chg="add del">
          <ac:chgData name="Lisa Ellis" userId="S::l.ellis@uwtsd.ac.uk::1e3b8b31-18a3-40b3-8e12-8230c5071370" providerId="AD" clId="Web-{9A80F9E4-9A49-4B6C-B90B-46964EC1F8F8}" dt="2021-07-12T08:32:43.797" v="45"/>
          <ac:spMkLst>
            <pc:docMk/>
            <pc:sldMk cId="109857222" sldId="256"/>
            <ac:spMk id="15" creationId="{B4019478-3FDC-438C-8848-1D7DA864AFC4}"/>
          </ac:spMkLst>
        </pc:spChg>
        <pc:spChg chg="add del">
          <ac:chgData name="Lisa Ellis" userId="S::l.ellis@uwtsd.ac.uk::1e3b8b31-18a3-40b3-8e12-8230c5071370" providerId="AD" clId="Web-{9A80F9E4-9A49-4B6C-B90B-46964EC1F8F8}" dt="2021-07-12T08:32:35.797" v="43"/>
          <ac:spMkLst>
            <pc:docMk/>
            <pc:sldMk cId="109857222" sldId="256"/>
            <ac:spMk id="16" creationId="{5A59F003-E00A-43F9-91DC-CC54E3B87466}"/>
          </ac:spMkLst>
        </pc:spChg>
        <pc:spChg chg="add del">
          <ac:chgData name="Lisa Ellis" userId="S::l.ellis@uwtsd.ac.uk::1e3b8b31-18a3-40b3-8e12-8230c5071370" providerId="AD" clId="Web-{9A80F9E4-9A49-4B6C-B90B-46964EC1F8F8}" dt="2021-07-12T08:35:35.691" v="60"/>
          <ac:spMkLst>
            <pc:docMk/>
            <pc:sldMk cId="109857222" sldId="256"/>
            <ac:spMk id="17" creationId="{5A59F003-E00A-43F9-91DC-CC54E3B87466}"/>
          </ac:spMkLst>
        </pc:spChg>
        <pc:spChg chg="add del">
          <ac:chgData name="Lisa Ellis" userId="S::l.ellis@uwtsd.ac.uk::1e3b8b31-18a3-40b3-8e12-8230c5071370" providerId="AD" clId="Web-{9A80F9E4-9A49-4B6C-B90B-46964EC1F8F8}" dt="2021-07-12T08:32:35.797" v="43"/>
          <ac:spMkLst>
            <pc:docMk/>
            <pc:sldMk cId="109857222" sldId="256"/>
            <ac:spMk id="18" creationId="{D74A4382-E3AD-430A-9A1F-DFA3E0E77A7D}"/>
          </ac:spMkLst>
        </pc:spChg>
        <pc:spChg chg="add del">
          <ac:chgData name="Lisa Ellis" userId="S::l.ellis@uwtsd.ac.uk::1e3b8b31-18a3-40b3-8e12-8230c5071370" providerId="AD" clId="Web-{9A80F9E4-9A49-4B6C-B90B-46964EC1F8F8}" dt="2021-07-12T08:35:35.691" v="60"/>
          <ac:spMkLst>
            <pc:docMk/>
            <pc:sldMk cId="109857222" sldId="256"/>
            <ac:spMk id="19" creationId="{D74A4382-E3AD-430A-9A1F-DFA3E0E77A7D}"/>
          </ac:spMkLst>
        </pc:spChg>
        <pc:spChg chg="add del">
          <ac:chgData name="Lisa Ellis" userId="S::l.ellis@uwtsd.ac.uk::1e3b8b31-18a3-40b3-8e12-8230c5071370" providerId="AD" clId="Web-{9A80F9E4-9A49-4B6C-B90B-46964EC1F8F8}" dt="2021-07-12T08:32:35.797" v="43"/>
          <ac:spMkLst>
            <pc:docMk/>
            <pc:sldMk cId="109857222" sldId="256"/>
            <ac:spMk id="20" creationId="{79F40191-0F44-4FD1-82CC-ACB507C14BE6}"/>
          </ac:spMkLst>
        </pc:spChg>
        <pc:spChg chg="add del">
          <ac:chgData name="Lisa Ellis" userId="S::l.ellis@uwtsd.ac.uk::1e3b8b31-18a3-40b3-8e12-8230c5071370" providerId="AD" clId="Web-{9A80F9E4-9A49-4B6C-B90B-46964EC1F8F8}" dt="2021-07-12T08:35:35.691" v="60"/>
          <ac:spMkLst>
            <pc:docMk/>
            <pc:sldMk cId="109857222" sldId="256"/>
            <ac:spMk id="21" creationId="{79F40191-0F44-4FD1-82CC-ACB507C14BE6}"/>
          </ac:spMkLst>
        </pc:spChg>
        <pc:spChg chg="add del">
          <ac:chgData name="Lisa Ellis" userId="S::l.ellis@uwtsd.ac.uk::1e3b8b31-18a3-40b3-8e12-8230c5071370" providerId="AD" clId="Web-{9A80F9E4-9A49-4B6C-B90B-46964EC1F8F8}" dt="2021-07-12T08:32:43.797" v="45"/>
          <ac:spMkLst>
            <pc:docMk/>
            <pc:sldMk cId="109857222" sldId="256"/>
            <ac:spMk id="22" creationId="{FE406479-1D57-4209-B128-3C81746247C6}"/>
          </ac:spMkLst>
        </pc:spChg>
        <pc:spChg chg="add del">
          <ac:chgData name="Lisa Ellis" userId="S::l.ellis@uwtsd.ac.uk::1e3b8b31-18a3-40b3-8e12-8230c5071370" providerId="AD" clId="Web-{9A80F9E4-9A49-4B6C-B90B-46964EC1F8F8}" dt="2021-07-12T11:41:46.888" v="1012"/>
          <ac:spMkLst>
            <pc:docMk/>
            <pc:sldMk cId="109857222" sldId="256"/>
            <ac:spMk id="26" creationId="{C6B158B5-50B5-4927-A367-7C9F3AFE5DCB}"/>
          </ac:spMkLst>
        </pc:spChg>
        <pc:spChg chg="add del">
          <ac:chgData name="Lisa Ellis" userId="S::l.ellis@uwtsd.ac.uk::1e3b8b31-18a3-40b3-8e12-8230c5071370" providerId="AD" clId="Web-{9A80F9E4-9A49-4B6C-B90B-46964EC1F8F8}" dt="2021-07-12T11:41:46.888" v="1012"/>
          <ac:spMkLst>
            <pc:docMk/>
            <pc:sldMk cId="109857222" sldId="256"/>
            <ac:spMk id="28" creationId="{B01367A3-F670-4BD9-9972-F7E97FC227ED}"/>
          </ac:spMkLst>
        </pc:spChg>
        <pc:spChg chg="add del">
          <ac:chgData name="Lisa Ellis" userId="S::l.ellis@uwtsd.ac.uk::1e3b8b31-18a3-40b3-8e12-8230c5071370" providerId="AD" clId="Web-{9A80F9E4-9A49-4B6C-B90B-46964EC1F8F8}" dt="2021-07-12T11:41:46.888" v="1012"/>
          <ac:spMkLst>
            <pc:docMk/>
            <pc:sldMk cId="109857222" sldId="256"/>
            <ac:spMk id="30" creationId="{38C3DB02-606C-40EC-8381-7A29A1ADFAE7}"/>
          </ac:spMkLst>
        </pc:spChg>
        <pc:spChg chg="add">
          <ac:chgData name="Lisa Ellis" userId="S::l.ellis@uwtsd.ac.uk::1e3b8b31-18a3-40b3-8e12-8230c5071370" providerId="AD" clId="Web-{9A80F9E4-9A49-4B6C-B90B-46964EC1F8F8}" dt="2021-07-12T11:41:46.888" v="1012"/>
          <ac:spMkLst>
            <pc:docMk/>
            <pc:sldMk cId="109857222" sldId="256"/>
            <ac:spMk id="35" creationId="{ECC07320-C2CA-4E29-8481-9D9E143C7788}"/>
          </ac:spMkLst>
        </pc:spChg>
        <pc:spChg chg="add">
          <ac:chgData name="Lisa Ellis" userId="S::l.ellis@uwtsd.ac.uk::1e3b8b31-18a3-40b3-8e12-8230c5071370" providerId="AD" clId="Web-{9A80F9E4-9A49-4B6C-B90B-46964EC1F8F8}" dt="2021-07-12T11:41:46.888" v="1012"/>
          <ac:spMkLst>
            <pc:docMk/>
            <pc:sldMk cId="109857222" sldId="256"/>
            <ac:spMk id="37" creationId="{178FB36B-5BFE-42CA-BC60-1115E0D95EEC}"/>
          </ac:spMkLst>
        </pc:spChg>
        <pc:picChg chg="add mod ord">
          <ac:chgData name="Lisa Ellis" userId="S::l.ellis@uwtsd.ac.uk::1e3b8b31-18a3-40b3-8e12-8230c5071370" providerId="AD" clId="Web-{9A80F9E4-9A49-4B6C-B90B-46964EC1F8F8}" dt="2021-07-12T11:41:46.888" v="1012"/>
          <ac:picMkLst>
            <pc:docMk/>
            <pc:sldMk cId="109857222" sldId="256"/>
            <ac:picMk id="5" creationId="{F09FFA3F-FFAC-49A7-802B-7352788968E6}"/>
          </ac:picMkLst>
        </pc:picChg>
        <pc:cxnChg chg="add del">
          <ac:chgData name="Lisa Ellis" userId="S::l.ellis@uwtsd.ac.uk::1e3b8b31-18a3-40b3-8e12-8230c5071370" providerId="AD" clId="Web-{9A80F9E4-9A49-4B6C-B90B-46964EC1F8F8}" dt="2021-07-12T08:32:43.797" v="46"/>
          <ac:cxnSpMkLst>
            <pc:docMk/>
            <pc:sldMk cId="109857222" sldId="256"/>
            <ac:cxnSpMk id="11" creationId="{BCDAEC91-5BCE-4B55-9CC0-43EF94CB734B}"/>
          </ac:cxnSpMkLst>
        </pc:cxnChg>
      </pc:sldChg>
      <pc:sldChg chg="addSp delSp modSp new mod setBg modClrScheme delDesignElem chgLayout">
        <pc:chgData name="Lisa Ellis" userId="S::l.ellis@uwtsd.ac.uk::1e3b8b31-18a3-40b3-8e12-8230c5071370" providerId="AD" clId="Web-{9A80F9E4-9A49-4B6C-B90B-46964EC1F8F8}" dt="2021-07-12T11:41:24.668" v="1011" actId="1076"/>
        <pc:sldMkLst>
          <pc:docMk/>
          <pc:sldMk cId="640527618" sldId="257"/>
        </pc:sldMkLst>
        <pc:spChg chg="mod ord">
          <ac:chgData name="Lisa Ellis" userId="S::l.ellis@uwtsd.ac.uk::1e3b8b31-18a3-40b3-8e12-8230c5071370" providerId="AD" clId="Web-{9A80F9E4-9A49-4B6C-B90B-46964EC1F8F8}" dt="2021-07-12T11:41:09.527" v="1007"/>
          <ac:spMkLst>
            <pc:docMk/>
            <pc:sldMk cId="640527618" sldId="257"/>
            <ac:spMk id="2" creationId="{1CB2E6D8-8A07-42E9-A6A6-045F5375120D}"/>
          </ac:spMkLst>
        </pc:spChg>
        <pc:spChg chg="add del mod ord">
          <ac:chgData name="Lisa Ellis" userId="S::l.ellis@uwtsd.ac.uk::1e3b8b31-18a3-40b3-8e12-8230c5071370" providerId="AD" clId="Web-{9A80F9E4-9A49-4B6C-B90B-46964EC1F8F8}" dt="2021-07-12T11:41:24.668" v="1011" actId="1076"/>
          <ac:spMkLst>
            <pc:docMk/>
            <pc:sldMk cId="640527618" sldId="257"/>
            <ac:spMk id="3" creationId="{F30DEE9B-3839-4B9F-B777-E820FFEDD35F}"/>
          </ac:spMkLst>
        </pc:spChg>
        <pc:spChg chg="add del">
          <ac:chgData name="Lisa Ellis" userId="S::l.ellis@uwtsd.ac.uk::1e3b8b31-18a3-40b3-8e12-8230c5071370" providerId="AD" clId="Web-{9A80F9E4-9A49-4B6C-B90B-46964EC1F8F8}" dt="2021-07-12T08:29:51.246" v="23"/>
          <ac:spMkLst>
            <pc:docMk/>
            <pc:sldMk cId="640527618" sldId="257"/>
            <ac:spMk id="5" creationId="{907EF6B7-1338-4443-8C46-6A318D952DFD}"/>
          </ac:spMkLst>
        </pc:spChg>
        <pc:spChg chg="add del">
          <ac:chgData name="Lisa Ellis" userId="S::l.ellis@uwtsd.ac.uk::1e3b8b31-18a3-40b3-8e12-8230c5071370" providerId="AD" clId="Web-{9A80F9E4-9A49-4B6C-B90B-46964EC1F8F8}" dt="2021-07-12T08:29:51.246" v="23"/>
          <ac:spMkLst>
            <pc:docMk/>
            <pc:sldMk cId="640527618" sldId="257"/>
            <ac:spMk id="6" creationId="{DAAE4CDD-124C-4DCF-9584-B6033B545DD5}"/>
          </ac:spMkLst>
        </pc:spChg>
        <pc:spChg chg="add del">
          <ac:chgData name="Lisa Ellis" userId="S::l.ellis@uwtsd.ac.uk::1e3b8b31-18a3-40b3-8e12-8230c5071370" providerId="AD" clId="Web-{9A80F9E4-9A49-4B6C-B90B-46964EC1F8F8}" dt="2021-07-12T08:29:51.246" v="23"/>
          <ac:spMkLst>
            <pc:docMk/>
            <pc:sldMk cId="640527618" sldId="257"/>
            <ac:spMk id="7" creationId="{081E4A58-353D-44AE-B2FC-2A74E2E400F7}"/>
          </ac:spMkLst>
        </pc:spChg>
        <pc:spChg chg="add del">
          <ac:chgData name="Lisa Ellis" userId="S::l.ellis@uwtsd.ac.uk::1e3b8b31-18a3-40b3-8e12-8230c5071370" providerId="AD" clId="Web-{9A80F9E4-9A49-4B6C-B90B-46964EC1F8F8}" dt="2021-07-12T08:29:08.464" v="20"/>
          <ac:spMkLst>
            <pc:docMk/>
            <pc:sldMk cId="640527618" sldId="257"/>
            <ac:spMk id="8" creationId="{907EF6B7-1338-4443-8C46-6A318D952DFD}"/>
          </ac:spMkLst>
        </pc:spChg>
        <pc:spChg chg="add del">
          <ac:chgData name="Lisa Ellis" userId="S::l.ellis@uwtsd.ac.uk::1e3b8b31-18a3-40b3-8e12-8230c5071370" providerId="AD" clId="Web-{9A80F9E4-9A49-4B6C-B90B-46964EC1F8F8}" dt="2021-07-12T08:33:12.672" v="47"/>
          <ac:spMkLst>
            <pc:docMk/>
            <pc:sldMk cId="640527618" sldId="257"/>
            <ac:spMk id="9" creationId="{8B9AA7C6-5E5A-498E-A6DF-A943376E09BC}"/>
          </ac:spMkLst>
        </pc:spChg>
        <pc:spChg chg="add del">
          <ac:chgData name="Lisa Ellis" userId="S::l.ellis@uwtsd.ac.uk::1e3b8b31-18a3-40b3-8e12-8230c5071370" providerId="AD" clId="Web-{9A80F9E4-9A49-4B6C-B90B-46964EC1F8F8}" dt="2021-07-12T08:29:08.464" v="20"/>
          <ac:spMkLst>
            <pc:docMk/>
            <pc:sldMk cId="640527618" sldId="257"/>
            <ac:spMk id="10" creationId="{DAAE4CDD-124C-4DCF-9584-B6033B545DD5}"/>
          </ac:spMkLst>
        </pc:spChg>
        <pc:spChg chg="add del">
          <ac:chgData name="Lisa Ellis" userId="S::l.ellis@uwtsd.ac.uk::1e3b8b31-18a3-40b3-8e12-8230c5071370" providerId="AD" clId="Web-{9A80F9E4-9A49-4B6C-B90B-46964EC1F8F8}" dt="2021-07-12T08:29:08.464" v="20"/>
          <ac:spMkLst>
            <pc:docMk/>
            <pc:sldMk cId="640527618" sldId="257"/>
            <ac:spMk id="12" creationId="{081E4A58-353D-44AE-B2FC-2A74E2E400F7}"/>
          </ac:spMkLst>
        </pc:spChg>
        <pc:spChg chg="add del">
          <ac:chgData name="Lisa Ellis" userId="S::l.ellis@uwtsd.ac.uk::1e3b8b31-18a3-40b3-8e12-8230c5071370" providerId="AD" clId="Web-{9A80F9E4-9A49-4B6C-B90B-46964EC1F8F8}" dt="2021-07-12T08:33:12.672" v="47"/>
          <ac:spMkLst>
            <pc:docMk/>
            <pc:sldMk cId="640527618" sldId="257"/>
            <ac:spMk id="14" creationId="{81E140AE-0ABF-47C8-BF32-7D2F0CF2BA44}"/>
          </ac:spMkLst>
        </pc:spChg>
        <pc:spChg chg="add del">
          <ac:chgData name="Lisa Ellis" userId="S::l.ellis@uwtsd.ac.uk::1e3b8b31-18a3-40b3-8e12-8230c5071370" providerId="AD" clId="Web-{9A80F9E4-9A49-4B6C-B90B-46964EC1F8F8}" dt="2021-07-12T08:33:12.672" v="47"/>
          <ac:spMkLst>
            <pc:docMk/>
            <pc:sldMk cId="640527618" sldId="257"/>
            <ac:spMk id="16" creationId="{CBC4F608-B4B8-48C3-9572-C0F061B1CD99}"/>
          </ac:spMkLst>
        </pc:spChg>
        <pc:spChg chg="add del">
          <ac:chgData name="Lisa Ellis" userId="S::l.ellis@uwtsd.ac.uk::1e3b8b31-18a3-40b3-8e12-8230c5071370" providerId="AD" clId="Web-{9A80F9E4-9A49-4B6C-B90B-46964EC1F8F8}" dt="2021-07-12T11:37:27.029" v="978"/>
          <ac:spMkLst>
            <pc:docMk/>
            <pc:sldMk cId="640527618" sldId="257"/>
            <ac:spMk id="21" creationId="{3AD318CC-E2A8-4E27-9548-A047A78999B1}"/>
          </ac:spMkLst>
        </pc:spChg>
        <pc:spChg chg="mod">
          <ac:chgData name="Lisa Ellis" userId="S::l.ellis@uwtsd.ac.uk::1e3b8b31-18a3-40b3-8e12-8230c5071370" providerId="AD" clId="Web-{9A80F9E4-9A49-4B6C-B90B-46964EC1F8F8}" dt="2021-07-12T08:33:28.454" v="48"/>
          <ac:spMkLst>
            <pc:docMk/>
            <pc:sldMk cId="640527618" sldId="257"/>
            <ac:spMk id="24" creationId="{3A9A4357-BD1D-4622-A4FE-766E6AB8DE84}"/>
          </ac:spMkLst>
        </pc:spChg>
        <pc:spChg chg="add del">
          <ac:chgData name="Lisa Ellis" userId="S::l.ellis@uwtsd.ac.uk::1e3b8b31-18a3-40b3-8e12-8230c5071370" providerId="AD" clId="Web-{9A80F9E4-9A49-4B6C-B90B-46964EC1F8F8}" dt="2021-07-12T11:37:27.029" v="978"/>
          <ac:spMkLst>
            <pc:docMk/>
            <pc:sldMk cId="640527618" sldId="257"/>
            <ac:spMk id="27" creationId="{2C1BBA94-3F40-40AA-8BB9-E69E25E537C1}"/>
          </ac:spMkLst>
        </pc:spChg>
        <pc:spChg chg="add del">
          <ac:chgData name="Lisa Ellis" userId="S::l.ellis@uwtsd.ac.uk::1e3b8b31-18a3-40b3-8e12-8230c5071370" providerId="AD" clId="Web-{9A80F9E4-9A49-4B6C-B90B-46964EC1F8F8}" dt="2021-07-12T08:34:04.830" v="50"/>
          <ac:spMkLst>
            <pc:docMk/>
            <pc:sldMk cId="640527618" sldId="257"/>
            <ac:spMk id="33" creationId="{CB49665F-0298-4449-8D2D-209989CB9EE3}"/>
          </ac:spMkLst>
        </pc:spChg>
        <pc:spChg chg="add del">
          <ac:chgData name="Lisa Ellis" userId="S::l.ellis@uwtsd.ac.uk::1e3b8b31-18a3-40b3-8e12-8230c5071370" providerId="AD" clId="Web-{9A80F9E4-9A49-4B6C-B90B-46964EC1F8F8}" dt="2021-07-12T11:37:50.937" v="981"/>
          <ac:spMkLst>
            <pc:docMk/>
            <pc:sldMk cId="640527618" sldId="257"/>
            <ac:spMk id="34" creationId="{59A309A7-1751-4ABE-A3C1-EEC40366AD89}"/>
          </ac:spMkLst>
        </pc:spChg>
        <pc:spChg chg="add del">
          <ac:chgData name="Lisa Ellis" userId="S::l.ellis@uwtsd.ac.uk::1e3b8b31-18a3-40b3-8e12-8230c5071370" providerId="AD" clId="Web-{9A80F9E4-9A49-4B6C-B90B-46964EC1F8F8}" dt="2021-07-12T08:34:04.830" v="50"/>
          <ac:spMkLst>
            <pc:docMk/>
            <pc:sldMk cId="640527618" sldId="257"/>
            <ac:spMk id="35" creationId="{A71EEC14-174A-46FA-B046-474750457130}"/>
          </ac:spMkLst>
        </pc:spChg>
        <pc:spChg chg="add del">
          <ac:chgData name="Lisa Ellis" userId="S::l.ellis@uwtsd.ac.uk::1e3b8b31-18a3-40b3-8e12-8230c5071370" providerId="AD" clId="Web-{9A80F9E4-9A49-4B6C-B90B-46964EC1F8F8}" dt="2021-07-12T11:37:50.937" v="981"/>
          <ac:spMkLst>
            <pc:docMk/>
            <pc:sldMk cId="640527618" sldId="257"/>
            <ac:spMk id="36" creationId="{967D8EB6-EAE1-4F9C-B398-83321E287204}"/>
          </ac:spMkLst>
        </pc:spChg>
        <pc:spChg chg="add del">
          <ac:chgData name="Lisa Ellis" userId="S::l.ellis@uwtsd.ac.uk::1e3b8b31-18a3-40b3-8e12-8230c5071370" providerId="AD" clId="Web-{9A80F9E4-9A49-4B6C-B90B-46964EC1F8F8}" dt="2021-07-12T11:40:51.948" v="1003"/>
          <ac:spMkLst>
            <pc:docMk/>
            <pc:sldMk cId="640527618" sldId="257"/>
            <ac:spMk id="38" creationId="{743AA782-23D1-4521-8CAD-47662984AA08}"/>
          </ac:spMkLst>
        </pc:spChg>
        <pc:spChg chg="add del">
          <ac:chgData name="Lisa Ellis" userId="S::l.ellis@uwtsd.ac.uk::1e3b8b31-18a3-40b3-8e12-8230c5071370" providerId="AD" clId="Web-{9A80F9E4-9A49-4B6C-B90B-46964EC1F8F8}" dt="2021-07-12T11:40:51.948" v="1003"/>
          <ac:spMkLst>
            <pc:docMk/>
            <pc:sldMk cId="640527618" sldId="257"/>
            <ac:spMk id="43" creationId="{71877DBC-BB60-40F0-AC93-2ACDBAAE60CE}"/>
          </ac:spMkLst>
        </pc:spChg>
        <pc:spChg chg="add del">
          <ac:chgData name="Lisa Ellis" userId="S::l.ellis@uwtsd.ac.uk::1e3b8b31-18a3-40b3-8e12-8230c5071370" providerId="AD" clId="Web-{9A80F9E4-9A49-4B6C-B90B-46964EC1F8F8}" dt="2021-07-12T11:41:09.527" v="1007"/>
          <ac:spMkLst>
            <pc:docMk/>
            <pc:sldMk cId="640527618" sldId="257"/>
            <ac:spMk id="48" creationId="{B7694FDC-A66D-47C8-B5A5-E5FEE8256F08}"/>
          </ac:spMkLst>
        </pc:spChg>
        <pc:spChg chg="add del">
          <ac:chgData name="Lisa Ellis" userId="S::l.ellis@uwtsd.ac.uk::1e3b8b31-18a3-40b3-8e12-8230c5071370" providerId="AD" clId="Web-{9A80F9E4-9A49-4B6C-B90B-46964EC1F8F8}" dt="2021-07-12T11:41:09.527" v="1007"/>
          <ac:spMkLst>
            <pc:docMk/>
            <pc:sldMk cId="640527618" sldId="257"/>
            <ac:spMk id="50" creationId="{C3F69AFD-BDEB-4A68-B6CE-073AB5E449B4}"/>
          </ac:spMkLst>
        </pc:spChg>
        <pc:spChg chg="add">
          <ac:chgData name="Lisa Ellis" userId="S::l.ellis@uwtsd.ac.uk::1e3b8b31-18a3-40b3-8e12-8230c5071370" providerId="AD" clId="Web-{9A80F9E4-9A49-4B6C-B90B-46964EC1F8F8}" dt="2021-07-12T11:41:09.527" v="1007"/>
          <ac:spMkLst>
            <pc:docMk/>
            <pc:sldMk cId="640527618" sldId="257"/>
            <ac:spMk id="55" creationId="{91F32EBA-ED97-466E-8CFA-8382584155D0}"/>
          </ac:spMkLst>
        </pc:spChg>
        <pc:spChg chg="add">
          <ac:chgData name="Lisa Ellis" userId="S::l.ellis@uwtsd.ac.uk::1e3b8b31-18a3-40b3-8e12-8230c5071370" providerId="AD" clId="Web-{9A80F9E4-9A49-4B6C-B90B-46964EC1F8F8}" dt="2021-07-12T11:41:09.527" v="1007"/>
          <ac:spMkLst>
            <pc:docMk/>
            <pc:sldMk cId="640527618" sldId="257"/>
            <ac:spMk id="57" creationId="{62A38935-BB53-4DF7-A56E-48DD25B685D7}"/>
          </ac:spMkLst>
        </pc:spChg>
        <pc:grpChg chg="add del">
          <ac:chgData name="Lisa Ellis" userId="S::l.ellis@uwtsd.ac.uk::1e3b8b31-18a3-40b3-8e12-8230c5071370" providerId="AD" clId="Web-{9A80F9E4-9A49-4B6C-B90B-46964EC1F8F8}" dt="2021-07-12T08:33:12.672" v="47"/>
          <ac:grpSpMkLst>
            <pc:docMk/>
            <pc:sldMk cId="640527618" sldId="257"/>
            <ac:grpSpMk id="13" creationId="{83EAB11A-76F7-48F4-9B4F-5BFDF4BF9670}"/>
          </ac:grpSpMkLst>
        </pc:grpChg>
        <pc:grpChg chg="add del">
          <ac:chgData name="Lisa Ellis" userId="S::l.ellis@uwtsd.ac.uk::1e3b8b31-18a3-40b3-8e12-8230c5071370" providerId="AD" clId="Web-{9A80F9E4-9A49-4B6C-B90B-46964EC1F8F8}" dt="2021-07-12T11:37:27.029" v="978"/>
          <ac:grpSpMkLst>
            <pc:docMk/>
            <pc:sldMk cId="640527618" sldId="257"/>
            <ac:grpSpMk id="23" creationId="{B14B560F-9DD7-4302-A60B-EBD3EF59B073}"/>
          </ac:grpSpMkLst>
        </pc:grpChg>
        <pc:grpChg chg="add del">
          <ac:chgData name="Lisa Ellis" userId="S::l.ellis@uwtsd.ac.uk::1e3b8b31-18a3-40b3-8e12-8230c5071370" providerId="AD" clId="Web-{9A80F9E4-9A49-4B6C-B90B-46964EC1F8F8}" dt="2021-07-12T08:34:04.830" v="50"/>
          <ac:grpSpMkLst>
            <pc:docMk/>
            <pc:sldMk cId="640527618" sldId="257"/>
            <ac:grpSpMk id="37" creationId="{EEB6CB95-E653-4C6C-AE51-62FD848E8D5B}"/>
          </ac:grpSpMkLst>
        </pc:grpChg>
        <pc:grpChg chg="add del">
          <ac:chgData name="Lisa Ellis" userId="S::l.ellis@uwtsd.ac.uk::1e3b8b31-18a3-40b3-8e12-8230c5071370" providerId="AD" clId="Web-{9A80F9E4-9A49-4B6C-B90B-46964EC1F8F8}" dt="2021-07-12T08:34:04.830" v="50"/>
          <ac:grpSpMkLst>
            <pc:docMk/>
            <pc:sldMk cId="640527618" sldId="257"/>
            <ac:grpSpMk id="41" creationId="{43F5E015-E085-4624-B431-B42414448684}"/>
          </ac:grpSpMkLst>
        </pc:grpChg>
        <pc:graphicFrameChg chg="add del">
          <ac:chgData name="Lisa Ellis" userId="S::l.ellis@uwtsd.ac.uk::1e3b8b31-18a3-40b3-8e12-8230c5071370" providerId="AD" clId="Web-{9A80F9E4-9A49-4B6C-B90B-46964EC1F8F8}" dt="2021-07-12T08:34:04.830" v="50"/>
          <ac:graphicFrameMkLst>
            <pc:docMk/>
            <pc:sldMk cId="640527618" sldId="257"/>
            <ac:graphicFrameMk id="29" creationId="{0BF11D3C-5EA0-48C4-AF90-A8F1717401EC}"/>
          </ac:graphicFrameMkLst>
        </pc:graphicFrameChg>
        <pc:picChg chg="add del">
          <ac:chgData name="Lisa Ellis" userId="S::l.ellis@uwtsd.ac.uk::1e3b8b31-18a3-40b3-8e12-8230c5071370" providerId="AD" clId="Web-{9A80F9E4-9A49-4B6C-B90B-46964EC1F8F8}" dt="2021-07-12T11:37:26.998" v="977"/>
          <ac:picMkLst>
            <pc:docMk/>
            <pc:sldMk cId="640527618" sldId="257"/>
            <ac:picMk id="30" creationId="{8250123D-8F93-4F60-8D20-7E002DCBAD95}"/>
          </ac:picMkLst>
        </pc:picChg>
        <pc:picChg chg="add mod">
          <ac:chgData name="Lisa Ellis" userId="S::l.ellis@uwtsd.ac.uk::1e3b8b31-18a3-40b3-8e12-8230c5071370" providerId="AD" clId="Web-{9A80F9E4-9A49-4B6C-B90B-46964EC1F8F8}" dt="2021-07-12T11:41:09.527" v="1007"/>
          <ac:picMkLst>
            <pc:docMk/>
            <pc:sldMk cId="640527618" sldId="257"/>
            <ac:picMk id="32" creationId="{44BA7BEF-BE74-4D1F-9863-CB22C35370BB}"/>
          </ac:picMkLst>
        </pc:picChg>
        <pc:cxnChg chg="add del">
          <ac:chgData name="Lisa Ellis" userId="S::l.ellis@uwtsd.ac.uk::1e3b8b31-18a3-40b3-8e12-8230c5071370" providerId="AD" clId="Web-{9A80F9E4-9A49-4B6C-B90B-46964EC1F8F8}" dt="2021-07-12T11:37:26.998" v="977"/>
          <ac:cxnSpMkLst>
            <pc:docMk/>
            <pc:sldMk cId="640527618" sldId="257"/>
            <ac:cxnSpMk id="31" creationId="{A7F400EE-A8A5-48AF-B4D6-291B52C6F0B0}"/>
          </ac:cxnSpMkLst>
        </pc:cxnChg>
      </pc:sldChg>
      <pc:sldChg chg="addSp delSp modSp new mod ord setBg modClrScheme chgLayout">
        <pc:chgData name="Lisa Ellis" userId="S::l.ellis@uwtsd.ac.uk::1e3b8b31-18a3-40b3-8e12-8230c5071370" providerId="AD" clId="Web-{9A80F9E4-9A49-4B6C-B90B-46964EC1F8F8}" dt="2021-07-12T11:40:29.962" v="1001"/>
        <pc:sldMkLst>
          <pc:docMk/>
          <pc:sldMk cId="3650521311" sldId="258"/>
        </pc:sldMkLst>
        <pc:spChg chg="mod ord">
          <ac:chgData name="Lisa Ellis" userId="S::l.ellis@uwtsd.ac.uk::1e3b8b31-18a3-40b3-8e12-8230c5071370" providerId="AD" clId="Web-{9A80F9E4-9A49-4B6C-B90B-46964EC1F8F8}" dt="2021-07-12T11:40:29.962" v="1001"/>
          <ac:spMkLst>
            <pc:docMk/>
            <pc:sldMk cId="3650521311" sldId="258"/>
            <ac:spMk id="2" creationId="{3AFC7563-BEAD-4588-9DBC-1599C43349A9}"/>
          </ac:spMkLst>
        </pc:spChg>
        <pc:spChg chg="del mod ord">
          <ac:chgData name="Lisa Ellis" userId="S::l.ellis@uwtsd.ac.uk::1e3b8b31-18a3-40b3-8e12-8230c5071370" providerId="AD" clId="Web-{9A80F9E4-9A49-4B6C-B90B-46964EC1F8F8}" dt="2021-07-12T08:53:26.107" v="146"/>
          <ac:spMkLst>
            <pc:docMk/>
            <pc:sldMk cId="3650521311" sldId="258"/>
            <ac:spMk id="3" creationId="{FEC00C1D-AF27-4C43-8607-B09F98DD7235}"/>
          </ac:spMkLst>
        </pc:spChg>
        <pc:spChg chg="add del">
          <ac:chgData name="Lisa Ellis" userId="S::l.ellis@uwtsd.ac.uk::1e3b8b31-18a3-40b3-8e12-8230c5071370" providerId="AD" clId="Web-{9A80F9E4-9A49-4B6C-B90B-46964EC1F8F8}" dt="2021-07-12T08:53:26.107" v="146"/>
          <ac:spMkLst>
            <pc:docMk/>
            <pc:sldMk cId="3650521311" sldId="258"/>
            <ac:spMk id="8" creationId="{1BB867FF-FC45-48F7-8104-F89BE54909F1}"/>
          </ac:spMkLst>
        </pc:spChg>
        <pc:spChg chg="add del">
          <ac:chgData name="Lisa Ellis" userId="S::l.ellis@uwtsd.ac.uk::1e3b8b31-18a3-40b3-8e12-8230c5071370" providerId="AD" clId="Web-{9A80F9E4-9A49-4B6C-B90B-46964EC1F8F8}" dt="2021-07-12T08:53:26.107" v="146"/>
          <ac:spMkLst>
            <pc:docMk/>
            <pc:sldMk cId="3650521311" sldId="258"/>
            <ac:spMk id="10" creationId="{8BB56887-D0D5-4F0C-9E19-7247EB83C8B7}"/>
          </ac:spMkLst>
        </pc:spChg>
        <pc:spChg chg="add del">
          <ac:chgData name="Lisa Ellis" userId="S::l.ellis@uwtsd.ac.uk::1e3b8b31-18a3-40b3-8e12-8230c5071370" providerId="AD" clId="Web-{9A80F9E4-9A49-4B6C-B90B-46964EC1F8F8}" dt="2021-07-12T08:53:26.107" v="146"/>
          <ac:spMkLst>
            <pc:docMk/>
            <pc:sldMk cId="3650521311" sldId="258"/>
            <ac:spMk id="12" creationId="{081E4A58-353D-44AE-B2FC-2A74E2E400F7}"/>
          </ac:spMkLst>
        </pc:spChg>
        <pc:spChg chg="add del">
          <ac:chgData name="Lisa Ellis" userId="S::l.ellis@uwtsd.ac.uk::1e3b8b31-18a3-40b3-8e12-8230c5071370" providerId="AD" clId="Web-{9A80F9E4-9A49-4B6C-B90B-46964EC1F8F8}" dt="2021-07-12T11:40:29.962" v="1001"/>
          <ac:spMkLst>
            <pc:docMk/>
            <pc:sldMk cId="3650521311" sldId="258"/>
            <ac:spMk id="18" creationId="{2E442304-DDBD-4F7B-8017-36BCC863FB40}"/>
          </ac:spMkLst>
        </pc:spChg>
        <pc:spChg chg="add del">
          <ac:chgData name="Lisa Ellis" userId="S::l.ellis@uwtsd.ac.uk::1e3b8b31-18a3-40b3-8e12-8230c5071370" providerId="AD" clId="Web-{9A80F9E4-9A49-4B6C-B90B-46964EC1F8F8}" dt="2021-07-12T11:40:29.962" v="1001"/>
          <ac:spMkLst>
            <pc:docMk/>
            <pc:sldMk cId="3650521311" sldId="258"/>
            <ac:spMk id="20" creationId="{5E107275-3853-46FD-A241-DE4355A42675}"/>
          </ac:spMkLst>
        </pc:spChg>
        <pc:spChg chg="add">
          <ac:chgData name="Lisa Ellis" userId="S::l.ellis@uwtsd.ac.uk::1e3b8b31-18a3-40b3-8e12-8230c5071370" providerId="AD" clId="Web-{9A80F9E4-9A49-4B6C-B90B-46964EC1F8F8}" dt="2021-07-12T11:40:29.962" v="1001"/>
          <ac:spMkLst>
            <pc:docMk/>
            <pc:sldMk cId="3650521311" sldId="258"/>
            <ac:spMk id="25" creationId="{6C4028FD-8BAA-4A19-BFDE-594D991B7552}"/>
          </ac:spMkLst>
        </pc:spChg>
        <pc:graphicFrameChg chg="add mod modGraphic">
          <ac:chgData name="Lisa Ellis" userId="S::l.ellis@uwtsd.ac.uk::1e3b8b31-18a3-40b3-8e12-8230c5071370" providerId="AD" clId="Web-{9A80F9E4-9A49-4B6C-B90B-46964EC1F8F8}" dt="2021-07-12T11:40:29.962" v="1001"/>
          <ac:graphicFrameMkLst>
            <pc:docMk/>
            <pc:sldMk cId="3650521311" sldId="258"/>
            <ac:graphicFrameMk id="14" creationId="{F1C84F79-D2CC-408E-B115-BF31DA5ACB3E}"/>
          </ac:graphicFrameMkLst>
        </pc:graphicFrameChg>
      </pc:sldChg>
      <pc:sldChg chg="addSp delSp modSp new del mod setBg">
        <pc:chgData name="Lisa Ellis" userId="S::l.ellis@uwtsd.ac.uk::1e3b8b31-18a3-40b3-8e12-8230c5071370" providerId="AD" clId="Web-{9A80F9E4-9A49-4B6C-B90B-46964EC1F8F8}" dt="2021-07-12T08:50:45.400" v="129"/>
        <pc:sldMkLst>
          <pc:docMk/>
          <pc:sldMk cId="362145131" sldId="259"/>
        </pc:sldMkLst>
        <pc:spChg chg="mod">
          <ac:chgData name="Lisa Ellis" userId="S::l.ellis@uwtsd.ac.uk::1e3b8b31-18a3-40b3-8e12-8230c5071370" providerId="AD" clId="Web-{9A80F9E4-9A49-4B6C-B90B-46964EC1F8F8}" dt="2021-07-12T08:48:35.444" v="119"/>
          <ac:spMkLst>
            <pc:docMk/>
            <pc:sldMk cId="362145131" sldId="259"/>
            <ac:spMk id="2" creationId="{88B6A57F-4DAE-402F-98B7-9F0AB69C9E39}"/>
          </ac:spMkLst>
        </pc:spChg>
        <pc:spChg chg="del mod">
          <ac:chgData name="Lisa Ellis" userId="S::l.ellis@uwtsd.ac.uk::1e3b8b31-18a3-40b3-8e12-8230c5071370" providerId="AD" clId="Web-{9A80F9E4-9A49-4B6C-B90B-46964EC1F8F8}" dt="2021-07-12T08:44:36.344" v="103"/>
          <ac:spMkLst>
            <pc:docMk/>
            <pc:sldMk cId="362145131" sldId="259"/>
            <ac:spMk id="3" creationId="{FD05A15E-AD62-41F2-9057-5CAF06FCAD7F}"/>
          </ac:spMkLst>
        </pc:spChg>
        <pc:spChg chg="add del">
          <ac:chgData name="Lisa Ellis" userId="S::l.ellis@uwtsd.ac.uk::1e3b8b31-18a3-40b3-8e12-8230c5071370" providerId="AD" clId="Web-{9A80F9E4-9A49-4B6C-B90B-46964EC1F8F8}" dt="2021-07-12T08:45:17.970" v="105"/>
          <ac:spMkLst>
            <pc:docMk/>
            <pc:sldMk cId="362145131" sldId="259"/>
            <ac:spMk id="9" creationId="{AE2B703B-46F9-481A-A605-82E2A828C4FA}"/>
          </ac:spMkLst>
        </pc:spChg>
        <pc:spChg chg="add del">
          <ac:chgData name="Lisa Ellis" userId="S::l.ellis@uwtsd.ac.uk::1e3b8b31-18a3-40b3-8e12-8230c5071370" providerId="AD" clId="Web-{9A80F9E4-9A49-4B6C-B90B-46964EC1F8F8}" dt="2021-07-12T08:45:17.970" v="105"/>
          <ac:spMkLst>
            <pc:docMk/>
            <pc:sldMk cId="362145131" sldId="259"/>
            <ac:spMk id="11" creationId="{F13BE4D7-0C3D-4906-B230-A1C5B4665CCF}"/>
          </ac:spMkLst>
        </pc:spChg>
        <pc:spChg chg="add del">
          <ac:chgData name="Lisa Ellis" userId="S::l.ellis@uwtsd.ac.uk::1e3b8b31-18a3-40b3-8e12-8230c5071370" providerId="AD" clId="Web-{9A80F9E4-9A49-4B6C-B90B-46964EC1F8F8}" dt="2021-07-12T08:48:35.444" v="119"/>
          <ac:spMkLst>
            <pc:docMk/>
            <pc:sldMk cId="362145131" sldId="259"/>
            <ac:spMk id="16" creationId="{955A2079-FA98-4876-80F0-72364A7D2EA4}"/>
          </ac:spMkLst>
        </pc:spChg>
        <pc:spChg chg="add">
          <ac:chgData name="Lisa Ellis" userId="S::l.ellis@uwtsd.ac.uk::1e3b8b31-18a3-40b3-8e12-8230c5071370" providerId="AD" clId="Web-{9A80F9E4-9A49-4B6C-B90B-46964EC1F8F8}" dt="2021-07-12T08:48:35.444" v="119"/>
          <ac:spMkLst>
            <pc:docMk/>
            <pc:sldMk cId="362145131" sldId="259"/>
            <ac:spMk id="21" creationId="{D55CD764-972B-4CA5-A885-53E55C63E174}"/>
          </ac:spMkLst>
        </pc:spChg>
        <pc:spChg chg="add">
          <ac:chgData name="Lisa Ellis" userId="S::l.ellis@uwtsd.ac.uk::1e3b8b31-18a3-40b3-8e12-8230c5071370" providerId="AD" clId="Web-{9A80F9E4-9A49-4B6C-B90B-46964EC1F8F8}" dt="2021-07-12T08:48:35.444" v="119"/>
          <ac:spMkLst>
            <pc:docMk/>
            <pc:sldMk cId="362145131" sldId="259"/>
            <ac:spMk id="23" creationId="{34165AB3-7006-4430-BCE3-25476BE13322}"/>
          </ac:spMkLst>
        </pc:spChg>
        <pc:spChg chg="add">
          <ac:chgData name="Lisa Ellis" userId="S::l.ellis@uwtsd.ac.uk::1e3b8b31-18a3-40b3-8e12-8230c5071370" providerId="AD" clId="Web-{9A80F9E4-9A49-4B6C-B90B-46964EC1F8F8}" dt="2021-07-12T08:48:35.444" v="119"/>
          <ac:spMkLst>
            <pc:docMk/>
            <pc:sldMk cId="362145131" sldId="259"/>
            <ac:spMk id="47" creationId="{E3E51905-F374-4E1A-97CF-B741584B74D5}"/>
          </ac:spMkLst>
        </pc:spChg>
        <pc:grpChg chg="add">
          <ac:chgData name="Lisa Ellis" userId="S::l.ellis@uwtsd.ac.uk::1e3b8b31-18a3-40b3-8e12-8230c5071370" providerId="AD" clId="Web-{9A80F9E4-9A49-4B6C-B90B-46964EC1F8F8}" dt="2021-07-12T08:48:35.444" v="119"/>
          <ac:grpSpMkLst>
            <pc:docMk/>
            <pc:sldMk cId="362145131" sldId="259"/>
            <ac:grpSpMk id="25" creationId="{11999B20-6058-4C55-882E-A1FB050B69DD}"/>
          </ac:grpSpMkLst>
        </pc:grpChg>
        <pc:graphicFrameChg chg="add mod modGraphic">
          <ac:chgData name="Lisa Ellis" userId="S::l.ellis@uwtsd.ac.uk::1e3b8b31-18a3-40b3-8e12-8230c5071370" providerId="AD" clId="Web-{9A80F9E4-9A49-4B6C-B90B-46964EC1F8F8}" dt="2021-07-12T08:48:58.304" v="120" actId="14100"/>
          <ac:graphicFrameMkLst>
            <pc:docMk/>
            <pc:sldMk cId="362145131" sldId="259"/>
            <ac:graphicFrameMk id="5" creationId="{CB1B86F2-7C58-4DE0-9CF8-48EF40291294}"/>
          </ac:graphicFrameMkLst>
        </pc:graphicFrameChg>
      </pc:sldChg>
      <pc:sldChg chg="addSp delSp modSp new del mod ord setBg">
        <pc:chgData name="Lisa Ellis" userId="S::l.ellis@uwtsd.ac.uk::1e3b8b31-18a3-40b3-8e12-8230c5071370" providerId="AD" clId="Web-{9A80F9E4-9A49-4B6C-B90B-46964EC1F8F8}" dt="2021-07-12T12:47:07.412" v="1304"/>
        <pc:sldMkLst>
          <pc:docMk/>
          <pc:sldMk cId="3243303826" sldId="260"/>
        </pc:sldMkLst>
        <pc:spChg chg="mod">
          <ac:chgData name="Lisa Ellis" userId="S::l.ellis@uwtsd.ac.uk::1e3b8b31-18a3-40b3-8e12-8230c5071370" providerId="AD" clId="Web-{9A80F9E4-9A49-4B6C-B90B-46964EC1F8F8}" dt="2021-07-12T10:33:59.747" v="726" actId="20577"/>
          <ac:spMkLst>
            <pc:docMk/>
            <pc:sldMk cId="3243303826" sldId="260"/>
            <ac:spMk id="2" creationId="{37163428-6E23-400E-B4C1-6664F42895AE}"/>
          </ac:spMkLst>
        </pc:spChg>
        <pc:spChg chg="del mod">
          <ac:chgData name="Lisa Ellis" userId="S::l.ellis@uwtsd.ac.uk::1e3b8b31-18a3-40b3-8e12-8230c5071370" providerId="AD" clId="Web-{9A80F9E4-9A49-4B6C-B90B-46964EC1F8F8}" dt="2021-07-12T08:50:02.961" v="127"/>
          <ac:spMkLst>
            <pc:docMk/>
            <pc:sldMk cId="3243303826" sldId="260"/>
            <ac:spMk id="3" creationId="{81A5D7F7-704D-4265-92AD-BADCAC8014FD}"/>
          </ac:spMkLst>
        </pc:spChg>
        <pc:spChg chg="add del">
          <ac:chgData name="Lisa Ellis" userId="S::l.ellis@uwtsd.ac.uk::1e3b8b31-18a3-40b3-8e12-8230c5071370" providerId="AD" clId="Web-{9A80F9E4-9A49-4B6C-B90B-46964EC1F8F8}" dt="2021-07-12T08:50:12.368" v="128"/>
          <ac:spMkLst>
            <pc:docMk/>
            <pc:sldMk cId="3243303826" sldId="260"/>
            <ac:spMk id="8" creationId="{DAF1966E-FD40-4A4A-B61B-C4DF7FA05F06}"/>
          </ac:spMkLst>
        </pc:spChg>
        <pc:spChg chg="add del">
          <ac:chgData name="Lisa Ellis" userId="S::l.ellis@uwtsd.ac.uk::1e3b8b31-18a3-40b3-8e12-8230c5071370" providerId="AD" clId="Web-{9A80F9E4-9A49-4B6C-B90B-46964EC1F8F8}" dt="2021-07-12T08:50:12.368" v="128"/>
          <ac:spMkLst>
            <pc:docMk/>
            <pc:sldMk cId="3243303826" sldId="260"/>
            <ac:spMk id="10" creationId="{047BFA19-D45E-416B-A404-7AF2F3F27017}"/>
          </ac:spMkLst>
        </pc:spChg>
        <pc:spChg chg="add del">
          <ac:chgData name="Lisa Ellis" userId="S::l.ellis@uwtsd.ac.uk::1e3b8b31-18a3-40b3-8e12-8230c5071370" providerId="AD" clId="Web-{9A80F9E4-9A49-4B6C-B90B-46964EC1F8F8}" dt="2021-07-12T08:50:12.368" v="128"/>
          <ac:spMkLst>
            <pc:docMk/>
            <pc:sldMk cId="3243303826" sldId="260"/>
            <ac:spMk id="12" creationId="{8E0105E7-23DB-4CF2-8258-FF47C7620F6E}"/>
          </ac:spMkLst>
        </pc:spChg>
        <pc:spChg chg="add del">
          <ac:chgData name="Lisa Ellis" userId="S::l.ellis@uwtsd.ac.uk::1e3b8b31-18a3-40b3-8e12-8230c5071370" providerId="AD" clId="Web-{9A80F9E4-9A49-4B6C-B90B-46964EC1F8F8}" dt="2021-07-12T08:50:12.368" v="128"/>
          <ac:spMkLst>
            <pc:docMk/>
            <pc:sldMk cId="3243303826" sldId="260"/>
            <ac:spMk id="14" creationId="{074B4F7D-14B2-478B-8BF5-01E4E0C5D263}"/>
          </ac:spMkLst>
        </pc:spChg>
        <pc:spChg chg="add del">
          <ac:chgData name="Lisa Ellis" userId="S::l.ellis@uwtsd.ac.uk::1e3b8b31-18a3-40b3-8e12-8230c5071370" providerId="AD" clId="Web-{9A80F9E4-9A49-4B6C-B90B-46964EC1F8F8}" dt="2021-07-12T08:50:53.619" v="130"/>
          <ac:spMkLst>
            <pc:docMk/>
            <pc:sldMk cId="3243303826" sldId="260"/>
            <ac:spMk id="18" creationId="{80B6ECD8-0C13-4185-9A53-EF168C04601A}"/>
          </ac:spMkLst>
        </pc:spChg>
        <pc:spChg chg="add del">
          <ac:chgData name="Lisa Ellis" userId="S::l.ellis@uwtsd.ac.uk::1e3b8b31-18a3-40b3-8e12-8230c5071370" providerId="AD" clId="Web-{9A80F9E4-9A49-4B6C-B90B-46964EC1F8F8}" dt="2021-07-12T08:50:59.463" v="131"/>
          <ac:spMkLst>
            <pc:docMk/>
            <pc:sldMk cId="3243303826" sldId="260"/>
            <ac:spMk id="21" creationId="{2B97F24A-32CE-4C1C-A50D-3016B394DCFB}"/>
          </ac:spMkLst>
        </pc:spChg>
        <pc:spChg chg="add del">
          <ac:chgData name="Lisa Ellis" userId="S::l.ellis@uwtsd.ac.uk::1e3b8b31-18a3-40b3-8e12-8230c5071370" providerId="AD" clId="Web-{9A80F9E4-9A49-4B6C-B90B-46964EC1F8F8}" dt="2021-07-12T08:50:59.463" v="131"/>
          <ac:spMkLst>
            <pc:docMk/>
            <pc:sldMk cId="3243303826" sldId="260"/>
            <ac:spMk id="23" creationId="{CD8B4F24-440B-49E9-B85D-733523DC064B}"/>
          </ac:spMkLst>
        </pc:spChg>
        <pc:spChg chg="add del">
          <ac:chgData name="Lisa Ellis" userId="S::l.ellis@uwtsd.ac.uk::1e3b8b31-18a3-40b3-8e12-8230c5071370" providerId="AD" clId="Web-{9A80F9E4-9A49-4B6C-B90B-46964EC1F8F8}" dt="2021-07-12T08:51:35.167" v="138"/>
          <ac:spMkLst>
            <pc:docMk/>
            <pc:sldMk cId="3243303826" sldId="260"/>
            <ac:spMk id="28" creationId="{47942995-B07F-4636-9A06-C6A104B260A8}"/>
          </ac:spMkLst>
        </pc:spChg>
        <pc:spChg chg="add del">
          <ac:chgData name="Lisa Ellis" userId="S::l.ellis@uwtsd.ac.uk::1e3b8b31-18a3-40b3-8e12-8230c5071370" providerId="AD" clId="Web-{9A80F9E4-9A49-4B6C-B90B-46964EC1F8F8}" dt="2021-07-12T08:51:35.167" v="138"/>
          <ac:spMkLst>
            <pc:docMk/>
            <pc:sldMk cId="3243303826" sldId="260"/>
            <ac:spMk id="35" creationId="{B81933D1-5615-42C7-9C0B-4EB7105CCE2D}"/>
          </ac:spMkLst>
        </pc:spChg>
        <pc:spChg chg="add del">
          <ac:chgData name="Lisa Ellis" userId="S::l.ellis@uwtsd.ac.uk::1e3b8b31-18a3-40b3-8e12-8230c5071370" providerId="AD" clId="Web-{9A80F9E4-9A49-4B6C-B90B-46964EC1F8F8}" dt="2021-07-12T08:51:35.167" v="138"/>
          <ac:spMkLst>
            <pc:docMk/>
            <pc:sldMk cId="3243303826" sldId="260"/>
            <ac:spMk id="37" creationId="{19C9EAEA-39D0-4B0E-A0EB-51E7B26740B1}"/>
          </ac:spMkLst>
        </pc:spChg>
        <pc:spChg chg="add del">
          <ac:chgData name="Lisa Ellis" userId="S::l.ellis@uwtsd.ac.uk::1e3b8b31-18a3-40b3-8e12-8230c5071370" providerId="AD" clId="Web-{9A80F9E4-9A49-4B6C-B90B-46964EC1F8F8}" dt="2021-07-12T08:51:47.089" v="141"/>
          <ac:spMkLst>
            <pc:docMk/>
            <pc:sldMk cId="3243303826" sldId="260"/>
            <ac:spMk id="39" creationId="{F0AED851-54B9-4765-92D2-F0BE443BEC91}"/>
          </ac:spMkLst>
        </pc:spChg>
        <pc:spChg chg="add del">
          <ac:chgData name="Lisa Ellis" userId="S::l.ellis@uwtsd.ac.uk::1e3b8b31-18a3-40b3-8e12-8230c5071370" providerId="AD" clId="Web-{9A80F9E4-9A49-4B6C-B90B-46964EC1F8F8}" dt="2021-07-12T08:51:47.089" v="141"/>
          <ac:spMkLst>
            <pc:docMk/>
            <pc:sldMk cId="3243303826" sldId="260"/>
            <ac:spMk id="40" creationId="{B81933D1-5615-42C7-9C0B-4EB7105CCE2D}"/>
          </ac:spMkLst>
        </pc:spChg>
        <pc:spChg chg="add del">
          <ac:chgData name="Lisa Ellis" userId="S::l.ellis@uwtsd.ac.uk::1e3b8b31-18a3-40b3-8e12-8230c5071370" providerId="AD" clId="Web-{9A80F9E4-9A49-4B6C-B90B-46964EC1F8F8}" dt="2021-07-12T08:51:35.151" v="137"/>
          <ac:spMkLst>
            <pc:docMk/>
            <pc:sldMk cId="3243303826" sldId="260"/>
            <ac:spMk id="42" creationId="{50CEED20-A22C-4FC3-BC0E-F4FE53FDEB97}"/>
          </ac:spMkLst>
        </pc:spChg>
        <pc:spChg chg="add del">
          <ac:chgData name="Lisa Ellis" userId="S::l.ellis@uwtsd.ac.uk::1e3b8b31-18a3-40b3-8e12-8230c5071370" providerId="AD" clId="Web-{9A80F9E4-9A49-4B6C-B90B-46964EC1F8F8}" dt="2021-07-12T08:51:47.089" v="141"/>
          <ac:spMkLst>
            <pc:docMk/>
            <pc:sldMk cId="3243303826" sldId="260"/>
            <ac:spMk id="46" creationId="{19C9EAEA-39D0-4B0E-A0EB-51E7B26740B1}"/>
          </ac:spMkLst>
        </pc:spChg>
        <pc:spChg chg="add del">
          <ac:chgData name="Lisa Ellis" userId="S::l.ellis@uwtsd.ac.uk::1e3b8b31-18a3-40b3-8e12-8230c5071370" providerId="AD" clId="Web-{9A80F9E4-9A49-4B6C-B90B-46964EC1F8F8}" dt="2021-07-12T08:51:35.151" v="137"/>
          <ac:spMkLst>
            <pc:docMk/>
            <pc:sldMk cId="3243303826" sldId="260"/>
            <ac:spMk id="49" creationId="{19C9EAEA-39D0-4B0E-A0EB-51E7B26740B1}"/>
          </ac:spMkLst>
        </pc:spChg>
        <pc:spChg chg="add del">
          <ac:chgData name="Lisa Ellis" userId="S::l.ellis@uwtsd.ac.uk::1e3b8b31-18a3-40b3-8e12-8230c5071370" providerId="AD" clId="Web-{9A80F9E4-9A49-4B6C-B90B-46964EC1F8F8}" dt="2021-07-12T08:51:35.151" v="137"/>
          <ac:spMkLst>
            <pc:docMk/>
            <pc:sldMk cId="3243303826" sldId="260"/>
            <ac:spMk id="51" creationId="{3873B707-463F-40B0-8227-E8CC6C67EB25}"/>
          </ac:spMkLst>
        </pc:spChg>
        <pc:spChg chg="add del">
          <ac:chgData name="Lisa Ellis" userId="S::l.ellis@uwtsd.ac.uk::1e3b8b31-18a3-40b3-8e12-8230c5071370" providerId="AD" clId="Web-{9A80F9E4-9A49-4B6C-B90B-46964EC1F8F8}" dt="2021-07-12T10:33:28.996" v="719"/>
          <ac:spMkLst>
            <pc:docMk/>
            <pc:sldMk cId="3243303826" sldId="260"/>
            <ac:spMk id="55" creationId="{68AF5748-FED8-45BA-8631-26D1D10F3246}"/>
          </ac:spMkLst>
        </pc:spChg>
        <pc:spChg chg="add del">
          <ac:chgData name="Lisa Ellis" userId="S::l.ellis@uwtsd.ac.uk::1e3b8b31-18a3-40b3-8e12-8230c5071370" providerId="AD" clId="Web-{9A80F9E4-9A49-4B6C-B90B-46964EC1F8F8}" dt="2021-07-12T10:33:28.996" v="719"/>
          <ac:spMkLst>
            <pc:docMk/>
            <pc:sldMk cId="3243303826" sldId="260"/>
            <ac:spMk id="57" creationId="{AF2F604E-43BE-4DC3-B983-E071523364F8}"/>
          </ac:spMkLst>
        </pc:spChg>
        <pc:spChg chg="add del">
          <ac:chgData name="Lisa Ellis" userId="S::l.ellis@uwtsd.ac.uk::1e3b8b31-18a3-40b3-8e12-8230c5071370" providerId="AD" clId="Web-{9A80F9E4-9A49-4B6C-B90B-46964EC1F8F8}" dt="2021-07-12T10:33:28.996" v="719"/>
          <ac:spMkLst>
            <pc:docMk/>
            <pc:sldMk cId="3243303826" sldId="260"/>
            <ac:spMk id="59" creationId="{08C9B587-E65E-4B52-B37C-ABEBB6E87928}"/>
          </ac:spMkLst>
        </pc:spChg>
        <pc:spChg chg="add">
          <ac:chgData name="Lisa Ellis" userId="S::l.ellis@uwtsd.ac.uk::1e3b8b31-18a3-40b3-8e12-8230c5071370" providerId="AD" clId="Web-{9A80F9E4-9A49-4B6C-B90B-46964EC1F8F8}" dt="2021-07-12T10:33:28.996" v="719"/>
          <ac:spMkLst>
            <pc:docMk/>
            <pc:sldMk cId="3243303826" sldId="260"/>
            <ac:spMk id="64" creationId="{6753252F-4873-4F63-801D-CC719279A7D5}"/>
          </ac:spMkLst>
        </pc:spChg>
        <pc:spChg chg="add">
          <ac:chgData name="Lisa Ellis" userId="S::l.ellis@uwtsd.ac.uk::1e3b8b31-18a3-40b3-8e12-8230c5071370" providerId="AD" clId="Web-{9A80F9E4-9A49-4B6C-B90B-46964EC1F8F8}" dt="2021-07-12T10:33:28.996" v="719"/>
          <ac:spMkLst>
            <pc:docMk/>
            <pc:sldMk cId="3243303826" sldId="260"/>
            <ac:spMk id="66" creationId="{047C8CCB-F95D-4249-92DD-651249D3535A}"/>
          </ac:spMkLst>
        </pc:spChg>
        <pc:grpChg chg="add del">
          <ac:chgData name="Lisa Ellis" userId="S::l.ellis@uwtsd.ac.uk::1e3b8b31-18a3-40b3-8e12-8230c5071370" providerId="AD" clId="Web-{9A80F9E4-9A49-4B6C-B90B-46964EC1F8F8}" dt="2021-07-12T08:51:35.167" v="138"/>
          <ac:grpSpMkLst>
            <pc:docMk/>
            <pc:sldMk cId="3243303826" sldId="260"/>
            <ac:grpSpMk id="30" creationId="{032D8612-31EB-44CF-A1D0-14FD4C705424}"/>
          </ac:grpSpMkLst>
        </pc:grpChg>
        <pc:grpChg chg="add del">
          <ac:chgData name="Lisa Ellis" userId="S::l.ellis@uwtsd.ac.uk::1e3b8b31-18a3-40b3-8e12-8230c5071370" providerId="AD" clId="Web-{9A80F9E4-9A49-4B6C-B90B-46964EC1F8F8}" dt="2021-07-12T08:51:35.151" v="137"/>
          <ac:grpSpMkLst>
            <pc:docMk/>
            <pc:sldMk cId="3243303826" sldId="260"/>
            <ac:grpSpMk id="44" creationId="{032D8612-31EB-44CF-A1D0-14FD4C705424}"/>
          </ac:grpSpMkLst>
        </pc:grpChg>
        <pc:grpChg chg="add del">
          <ac:chgData name="Lisa Ellis" userId="S::l.ellis@uwtsd.ac.uk::1e3b8b31-18a3-40b3-8e12-8230c5071370" providerId="AD" clId="Web-{9A80F9E4-9A49-4B6C-B90B-46964EC1F8F8}" dt="2021-07-12T08:51:47.089" v="141"/>
          <ac:grpSpMkLst>
            <pc:docMk/>
            <pc:sldMk cId="3243303826" sldId="260"/>
            <ac:grpSpMk id="48" creationId="{032D8612-31EB-44CF-A1D0-14FD4C705424}"/>
          </ac:grpSpMkLst>
        </pc:grpChg>
        <pc:picChg chg="add mod ord">
          <ac:chgData name="Lisa Ellis" userId="S::l.ellis@uwtsd.ac.uk::1e3b8b31-18a3-40b3-8e12-8230c5071370" providerId="AD" clId="Web-{9A80F9E4-9A49-4B6C-B90B-46964EC1F8F8}" dt="2021-07-12T10:33:38.872" v="722" actId="1076"/>
          <ac:picMkLst>
            <pc:docMk/>
            <pc:sldMk cId="3243303826" sldId="260"/>
            <ac:picMk id="4" creationId="{CB73B9F5-05B8-461A-B499-231C8F459343}"/>
          </ac:picMkLst>
        </pc:picChg>
      </pc:sldChg>
      <pc:sldChg chg="addSp delSp modSp add ord replId">
        <pc:chgData name="Lisa Ellis" userId="S::l.ellis@uwtsd.ac.uk::1e3b8b31-18a3-40b3-8e12-8230c5071370" providerId="AD" clId="Web-{9A80F9E4-9A49-4B6C-B90B-46964EC1F8F8}" dt="2021-07-12T11:40:34.212" v="1002"/>
        <pc:sldMkLst>
          <pc:docMk/>
          <pc:sldMk cId="2583024122" sldId="261"/>
        </pc:sldMkLst>
        <pc:spChg chg="mod">
          <ac:chgData name="Lisa Ellis" userId="S::l.ellis@uwtsd.ac.uk::1e3b8b31-18a3-40b3-8e12-8230c5071370" providerId="AD" clId="Web-{9A80F9E4-9A49-4B6C-B90B-46964EC1F8F8}" dt="2021-07-12T11:40:07.429" v="1000"/>
          <ac:spMkLst>
            <pc:docMk/>
            <pc:sldMk cId="2583024122" sldId="261"/>
            <ac:spMk id="2" creationId="{3AFC7563-BEAD-4588-9DBC-1599C43349A9}"/>
          </ac:spMkLst>
        </pc:spChg>
        <pc:spChg chg="del">
          <ac:chgData name="Lisa Ellis" userId="S::l.ellis@uwtsd.ac.uk::1e3b8b31-18a3-40b3-8e12-8230c5071370" providerId="AD" clId="Web-{9A80F9E4-9A49-4B6C-B90B-46964EC1F8F8}" dt="2021-07-12T11:40:07.429" v="1000"/>
          <ac:spMkLst>
            <pc:docMk/>
            <pc:sldMk cId="2583024122" sldId="261"/>
            <ac:spMk id="18" creationId="{2E442304-DDBD-4F7B-8017-36BCC863FB40}"/>
          </ac:spMkLst>
        </pc:spChg>
        <pc:spChg chg="del">
          <ac:chgData name="Lisa Ellis" userId="S::l.ellis@uwtsd.ac.uk::1e3b8b31-18a3-40b3-8e12-8230c5071370" providerId="AD" clId="Web-{9A80F9E4-9A49-4B6C-B90B-46964EC1F8F8}" dt="2021-07-12T11:40:07.429" v="1000"/>
          <ac:spMkLst>
            <pc:docMk/>
            <pc:sldMk cId="2583024122" sldId="261"/>
            <ac:spMk id="20" creationId="{5E107275-3853-46FD-A241-DE4355A42675}"/>
          </ac:spMkLst>
        </pc:spChg>
        <pc:spChg chg="add del">
          <ac:chgData name="Lisa Ellis" userId="S::l.ellis@uwtsd.ac.uk::1e3b8b31-18a3-40b3-8e12-8230c5071370" providerId="AD" clId="Web-{9A80F9E4-9A49-4B6C-B90B-46964EC1F8F8}" dt="2021-07-12T11:40:34.212" v="1002"/>
          <ac:spMkLst>
            <pc:docMk/>
            <pc:sldMk cId="2583024122" sldId="261"/>
            <ac:spMk id="25" creationId="{6C4028FD-8BAA-4A19-BFDE-594D991B7552}"/>
          </ac:spMkLst>
        </pc:spChg>
        <pc:spChg chg="add">
          <ac:chgData name="Lisa Ellis" userId="S::l.ellis@uwtsd.ac.uk::1e3b8b31-18a3-40b3-8e12-8230c5071370" providerId="AD" clId="Web-{9A80F9E4-9A49-4B6C-B90B-46964EC1F8F8}" dt="2021-07-12T11:40:34.212" v="1002"/>
          <ac:spMkLst>
            <pc:docMk/>
            <pc:sldMk cId="2583024122" sldId="261"/>
            <ac:spMk id="30" creationId="{6C4028FD-8BAA-4A19-BFDE-594D991B7552}"/>
          </ac:spMkLst>
        </pc:spChg>
        <pc:graphicFrameChg chg="mod modGraphic">
          <ac:chgData name="Lisa Ellis" userId="S::l.ellis@uwtsd.ac.uk::1e3b8b31-18a3-40b3-8e12-8230c5071370" providerId="AD" clId="Web-{9A80F9E4-9A49-4B6C-B90B-46964EC1F8F8}" dt="2021-07-12T11:40:34.212" v="1002"/>
          <ac:graphicFrameMkLst>
            <pc:docMk/>
            <pc:sldMk cId="2583024122" sldId="261"/>
            <ac:graphicFrameMk id="14" creationId="{F1C84F79-D2CC-408E-B115-BF31DA5ACB3E}"/>
          </ac:graphicFrameMkLst>
        </pc:graphicFrameChg>
      </pc:sldChg>
      <pc:sldChg chg="addSp delSp modSp new mod ord setBg">
        <pc:chgData name="Lisa Ellis" userId="S::l.ellis@uwtsd.ac.uk::1e3b8b31-18a3-40b3-8e12-8230c5071370" providerId="AD" clId="Web-{9A80F9E4-9A49-4B6C-B90B-46964EC1F8F8}" dt="2021-07-12T13:04:18.440" v="1434"/>
        <pc:sldMkLst>
          <pc:docMk/>
          <pc:sldMk cId="1113170930" sldId="262"/>
        </pc:sldMkLst>
        <pc:spChg chg="mod">
          <ac:chgData name="Lisa Ellis" userId="S::l.ellis@uwtsd.ac.uk::1e3b8b31-18a3-40b3-8e12-8230c5071370" providerId="AD" clId="Web-{9A80F9E4-9A49-4B6C-B90B-46964EC1F8F8}" dt="2021-07-12T13:04:18.440" v="1434"/>
          <ac:spMkLst>
            <pc:docMk/>
            <pc:sldMk cId="1113170930" sldId="262"/>
            <ac:spMk id="2" creationId="{B46F4964-49DA-4E36-A7F0-9CA19B2F6660}"/>
          </ac:spMkLst>
        </pc:spChg>
        <pc:spChg chg="add del mod">
          <ac:chgData name="Lisa Ellis" userId="S::l.ellis@uwtsd.ac.uk::1e3b8b31-18a3-40b3-8e12-8230c5071370" providerId="AD" clId="Web-{9A80F9E4-9A49-4B6C-B90B-46964EC1F8F8}" dt="2021-07-12T13:04:18.440" v="1434"/>
          <ac:spMkLst>
            <pc:docMk/>
            <pc:sldMk cId="1113170930" sldId="262"/>
            <ac:spMk id="3" creationId="{6A9DFBB6-57B1-4AD7-8DD2-065B7E3BD26C}"/>
          </ac:spMkLst>
        </pc:spChg>
        <pc:spChg chg="add del">
          <ac:chgData name="Lisa Ellis" userId="S::l.ellis@uwtsd.ac.uk::1e3b8b31-18a3-40b3-8e12-8230c5071370" providerId="AD" clId="Web-{9A80F9E4-9A49-4B6C-B90B-46964EC1F8F8}" dt="2021-07-12T13:01:44.572" v="1393"/>
          <ac:spMkLst>
            <pc:docMk/>
            <pc:sldMk cId="1113170930" sldId="262"/>
            <ac:spMk id="6" creationId="{D55CD764-972B-4CA5-A885-53E55C63E174}"/>
          </ac:spMkLst>
        </pc:spChg>
        <pc:spChg chg="add del">
          <ac:chgData name="Lisa Ellis" userId="S::l.ellis@uwtsd.ac.uk::1e3b8b31-18a3-40b3-8e12-8230c5071370" providerId="AD" clId="Web-{9A80F9E4-9A49-4B6C-B90B-46964EC1F8F8}" dt="2021-07-12T13:02:06.979" v="1395"/>
          <ac:spMkLst>
            <pc:docMk/>
            <pc:sldMk cId="1113170930" sldId="262"/>
            <ac:spMk id="8" creationId="{3A5B4632-C963-4296-86F0-79AA9EA5AE98}"/>
          </ac:spMkLst>
        </pc:spChg>
        <pc:spChg chg="add del">
          <ac:chgData name="Lisa Ellis" userId="S::l.ellis@uwtsd.ac.uk::1e3b8b31-18a3-40b3-8e12-8230c5071370" providerId="AD" clId="Web-{9A80F9E4-9A49-4B6C-B90B-46964EC1F8F8}" dt="2021-07-12T13:01:17.258" v="1389"/>
          <ac:spMkLst>
            <pc:docMk/>
            <pc:sldMk cId="1113170930" sldId="262"/>
            <ac:spMk id="9" creationId="{3A5B4632-C963-4296-86F0-79AA9EA5AE98}"/>
          </ac:spMkLst>
        </pc:spChg>
        <pc:spChg chg="add del">
          <ac:chgData name="Lisa Ellis" userId="S::l.ellis@uwtsd.ac.uk::1e3b8b31-18a3-40b3-8e12-8230c5071370" providerId="AD" clId="Web-{9A80F9E4-9A49-4B6C-B90B-46964EC1F8F8}" dt="2021-07-12T13:01:44.572" v="1393"/>
          <ac:spMkLst>
            <pc:docMk/>
            <pc:sldMk cId="1113170930" sldId="262"/>
            <ac:spMk id="11" creationId="{34165AB3-7006-4430-BCE3-25476BE13322}"/>
          </ac:spMkLst>
        </pc:spChg>
        <pc:spChg chg="add">
          <ac:chgData name="Lisa Ellis" userId="S::l.ellis@uwtsd.ac.uk::1e3b8b31-18a3-40b3-8e12-8230c5071370" providerId="AD" clId="Web-{9A80F9E4-9A49-4B6C-B90B-46964EC1F8F8}" dt="2021-07-12T13:04:18.440" v="1434"/>
          <ac:spMkLst>
            <pc:docMk/>
            <pc:sldMk cId="1113170930" sldId="262"/>
            <ac:spMk id="12" creationId="{D55CD764-972B-4CA5-A885-53E55C63E174}"/>
          </ac:spMkLst>
        </pc:spChg>
        <pc:spChg chg="add">
          <ac:chgData name="Lisa Ellis" userId="S::l.ellis@uwtsd.ac.uk::1e3b8b31-18a3-40b3-8e12-8230c5071370" providerId="AD" clId="Web-{9A80F9E4-9A49-4B6C-B90B-46964EC1F8F8}" dt="2021-07-12T13:04:18.440" v="1434"/>
          <ac:spMkLst>
            <pc:docMk/>
            <pc:sldMk cId="1113170930" sldId="262"/>
            <ac:spMk id="34" creationId="{34165AB3-7006-4430-BCE3-25476BE13322}"/>
          </ac:spMkLst>
        </pc:spChg>
        <pc:spChg chg="add del">
          <ac:chgData name="Lisa Ellis" userId="S::l.ellis@uwtsd.ac.uk::1e3b8b31-18a3-40b3-8e12-8230c5071370" providerId="AD" clId="Web-{9A80F9E4-9A49-4B6C-B90B-46964EC1F8F8}" dt="2021-07-12T13:01:44.572" v="1393"/>
          <ac:spMkLst>
            <pc:docMk/>
            <pc:sldMk cId="1113170930" sldId="262"/>
            <ac:spMk id="35" creationId="{E3E51905-F374-4E1A-97CF-B741584B74D5}"/>
          </ac:spMkLst>
        </pc:spChg>
        <pc:spChg chg="add">
          <ac:chgData name="Lisa Ellis" userId="S::l.ellis@uwtsd.ac.uk::1e3b8b31-18a3-40b3-8e12-8230c5071370" providerId="AD" clId="Web-{9A80F9E4-9A49-4B6C-B90B-46964EC1F8F8}" dt="2021-07-12T13:04:18.440" v="1434"/>
          <ac:spMkLst>
            <pc:docMk/>
            <pc:sldMk cId="1113170930" sldId="262"/>
            <ac:spMk id="37" creationId="{E3E51905-F374-4E1A-97CF-B741584B74D5}"/>
          </ac:spMkLst>
        </pc:spChg>
        <pc:grpChg chg="add del">
          <ac:chgData name="Lisa Ellis" userId="S::l.ellis@uwtsd.ac.uk::1e3b8b31-18a3-40b3-8e12-8230c5071370" providerId="AD" clId="Web-{9A80F9E4-9A49-4B6C-B90B-46964EC1F8F8}" dt="2021-07-12T13:01:44.572" v="1393"/>
          <ac:grpSpMkLst>
            <pc:docMk/>
            <pc:sldMk cId="1113170930" sldId="262"/>
            <ac:grpSpMk id="13" creationId="{11999B20-6058-4C55-882E-A1FB050B69DD}"/>
          </ac:grpSpMkLst>
        </pc:grpChg>
        <pc:grpChg chg="add">
          <ac:chgData name="Lisa Ellis" userId="S::l.ellis@uwtsd.ac.uk::1e3b8b31-18a3-40b3-8e12-8230c5071370" providerId="AD" clId="Web-{9A80F9E4-9A49-4B6C-B90B-46964EC1F8F8}" dt="2021-07-12T13:04:18.440" v="1434"/>
          <ac:grpSpMkLst>
            <pc:docMk/>
            <pc:sldMk cId="1113170930" sldId="262"/>
            <ac:grpSpMk id="36" creationId="{11999B20-6058-4C55-882E-A1FB050B69DD}"/>
          </ac:grpSpMkLst>
        </pc:grpChg>
        <pc:graphicFrameChg chg="add del">
          <ac:chgData name="Lisa Ellis" userId="S::l.ellis@uwtsd.ac.uk::1e3b8b31-18a3-40b3-8e12-8230c5071370" providerId="AD" clId="Web-{9A80F9E4-9A49-4B6C-B90B-46964EC1F8F8}" dt="2021-07-12T13:01:17.258" v="1389"/>
          <ac:graphicFrameMkLst>
            <pc:docMk/>
            <pc:sldMk cId="1113170930" sldId="262"/>
            <ac:graphicFrameMk id="5" creationId="{FF6701F8-C042-4901-8109-49A91260270B}"/>
          </ac:graphicFrameMkLst>
        </pc:graphicFrameChg>
        <pc:graphicFrameChg chg="add del">
          <ac:chgData name="Lisa Ellis" userId="S::l.ellis@uwtsd.ac.uk::1e3b8b31-18a3-40b3-8e12-8230c5071370" providerId="AD" clId="Web-{9A80F9E4-9A49-4B6C-B90B-46964EC1F8F8}" dt="2021-07-12T13:01:44.572" v="1393"/>
          <ac:graphicFrameMkLst>
            <pc:docMk/>
            <pc:sldMk cId="1113170930" sldId="262"/>
            <ac:graphicFrameMk id="7" creationId="{22F9BEA3-796B-48FC-A695-A76F0DF32EB7}"/>
          </ac:graphicFrameMkLst>
        </pc:graphicFrameChg>
        <pc:graphicFrameChg chg="add del">
          <ac:chgData name="Lisa Ellis" userId="S::l.ellis@uwtsd.ac.uk::1e3b8b31-18a3-40b3-8e12-8230c5071370" providerId="AD" clId="Web-{9A80F9E4-9A49-4B6C-B90B-46964EC1F8F8}" dt="2021-07-12T13:02:06.979" v="1395"/>
          <ac:graphicFrameMkLst>
            <pc:docMk/>
            <pc:sldMk cId="1113170930" sldId="262"/>
            <ac:graphicFrameMk id="10" creationId="{FC58FE89-72C1-4DE8-8993-B3E0DA965D5C}"/>
          </ac:graphicFrameMkLst>
        </pc:graphicFrameChg>
        <pc:graphicFrameChg chg="add">
          <ac:chgData name="Lisa Ellis" userId="S::l.ellis@uwtsd.ac.uk::1e3b8b31-18a3-40b3-8e12-8230c5071370" providerId="AD" clId="Web-{9A80F9E4-9A49-4B6C-B90B-46964EC1F8F8}" dt="2021-07-12T13:04:18.440" v="1434"/>
          <ac:graphicFrameMkLst>
            <pc:docMk/>
            <pc:sldMk cId="1113170930" sldId="262"/>
            <ac:graphicFrameMk id="38" creationId="{247A744E-BC80-4FDF-A510-9499793E079F}"/>
          </ac:graphicFrameMkLst>
        </pc:graphicFrameChg>
      </pc:sldChg>
      <pc:sldChg chg="addSp delSp modSp add del mod ord setBg setClrOvrMap">
        <pc:chgData name="Lisa Ellis" userId="S::l.ellis@uwtsd.ac.uk::1e3b8b31-18a3-40b3-8e12-8230c5071370" providerId="AD" clId="Web-{9A80F9E4-9A49-4B6C-B90B-46964EC1F8F8}" dt="2021-07-12T12:46:34.863" v="1303"/>
        <pc:sldMkLst>
          <pc:docMk/>
          <pc:sldMk cId="3397239662" sldId="263"/>
        </pc:sldMkLst>
        <pc:spChg chg="add del">
          <ac:chgData name="Lisa Ellis" userId="S::l.ellis@uwtsd.ac.uk::1e3b8b31-18a3-40b3-8e12-8230c5071370" providerId="AD" clId="Web-{9A80F9E4-9A49-4B6C-B90B-46964EC1F8F8}" dt="2021-07-12T10:34:38.639" v="729"/>
          <ac:spMkLst>
            <pc:docMk/>
            <pc:sldMk cId="3397239662" sldId="263"/>
            <ac:spMk id="5" creationId="{F754C990-9493-43C5-A08F-2B9A55F7DF0A}"/>
          </ac:spMkLst>
        </pc:spChg>
        <pc:spChg chg="add del">
          <ac:chgData name="Lisa Ellis" userId="S::l.ellis@uwtsd.ac.uk::1e3b8b31-18a3-40b3-8e12-8230c5071370" providerId="AD" clId="Web-{9A80F9E4-9A49-4B6C-B90B-46964EC1F8F8}" dt="2021-07-12T10:34:38.639" v="729"/>
          <ac:spMkLst>
            <pc:docMk/>
            <pc:sldMk cId="3397239662" sldId="263"/>
            <ac:spMk id="6" creationId="{B176A2F0-4868-448D-8624-668A960A0E45}"/>
          </ac:spMkLst>
        </pc:spChg>
        <pc:spChg chg="add del">
          <ac:chgData name="Lisa Ellis" userId="S::l.ellis@uwtsd.ac.uk::1e3b8b31-18a3-40b3-8e12-8230c5071370" providerId="AD" clId="Web-{9A80F9E4-9A49-4B6C-B90B-46964EC1F8F8}" dt="2021-07-12T10:33:01.683" v="717"/>
          <ac:spMkLst>
            <pc:docMk/>
            <pc:sldMk cId="3397239662" sldId="263"/>
            <ac:spMk id="8" creationId="{8FDAC42E-BF0D-4839-97E1-4C20C17CF9BA}"/>
          </ac:spMkLst>
        </pc:spChg>
        <pc:spChg chg="add del">
          <ac:chgData name="Lisa Ellis" userId="S::l.ellis@uwtsd.ac.uk::1e3b8b31-18a3-40b3-8e12-8230c5071370" providerId="AD" clId="Web-{9A80F9E4-9A49-4B6C-B90B-46964EC1F8F8}" dt="2021-07-12T10:33:01.683" v="717"/>
          <ac:spMkLst>
            <pc:docMk/>
            <pc:sldMk cId="3397239662" sldId="263"/>
            <ac:spMk id="10" creationId="{81635E03-D54F-455F-A5AF-685FFBF3B5EF}"/>
          </ac:spMkLst>
        </pc:spChg>
        <pc:spChg chg="add">
          <ac:chgData name="Lisa Ellis" userId="S::l.ellis@uwtsd.ac.uk::1e3b8b31-18a3-40b3-8e12-8230c5071370" providerId="AD" clId="Web-{9A80F9E4-9A49-4B6C-B90B-46964EC1F8F8}" dt="2021-07-12T10:34:38.639" v="729"/>
          <ac:spMkLst>
            <pc:docMk/>
            <pc:sldMk cId="3397239662" sldId="263"/>
            <ac:spMk id="11" creationId="{54175D19-1FEC-4DFB-BF2A-971D4B973F92}"/>
          </ac:spMkLst>
        </pc:spChg>
        <pc:spChg chg="add">
          <ac:chgData name="Lisa Ellis" userId="S::l.ellis@uwtsd.ac.uk::1e3b8b31-18a3-40b3-8e12-8230c5071370" providerId="AD" clId="Web-{9A80F9E4-9A49-4B6C-B90B-46964EC1F8F8}" dt="2021-07-12T10:34:38.639" v="729"/>
          <ac:spMkLst>
            <pc:docMk/>
            <pc:sldMk cId="3397239662" sldId="263"/>
            <ac:spMk id="13" creationId="{CA651283-6D7A-4DC5-B604-9D8A825FACAA}"/>
          </ac:spMkLst>
        </pc:spChg>
        <pc:picChg chg="mod">
          <ac:chgData name="Lisa Ellis" userId="S::l.ellis@uwtsd.ac.uk::1e3b8b31-18a3-40b3-8e12-8230c5071370" providerId="AD" clId="Web-{9A80F9E4-9A49-4B6C-B90B-46964EC1F8F8}" dt="2021-07-12T10:34:38.639" v="729"/>
          <ac:picMkLst>
            <pc:docMk/>
            <pc:sldMk cId="3397239662" sldId="263"/>
            <ac:picMk id="3" creationId="{40A44627-7DAF-4369-A084-E705C9C7CDA6}"/>
          </ac:picMkLst>
        </pc:picChg>
      </pc:sldChg>
      <pc:sldChg chg="addSp delSp modSp new ord">
        <pc:chgData name="Lisa Ellis" userId="S::l.ellis@uwtsd.ac.uk::1e3b8b31-18a3-40b3-8e12-8230c5071370" providerId="AD" clId="Web-{9A80F9E4-9A49-4B6C-B90B-46964EC1F8F8}" dt="2021-07-12T12:55:38.082" v="1336" actId="1076"/>
        <pc:sldMkLst>
          <pc:docMk/>
          <pc:sldMk cId="1589726534" sldId="264"/>
        </pc:sldMkLst>
        <pc:spChg chg="add del mod">
          <ac:chgData name="Lisa Ellis" userId="S::l.ellis@uwtsd.ac.uk::1e3b8b31-18a3-40b3-8e12-8230c5071370" providerId="AD" clId="Web-{9A80F9E4-9A49-4B6C-B90B-46964EC1F8F8}" dt="2021-07-12T09:47:25.180" v="287"/>
          <ac:spMkLst>
            <pc:docMk/>
            <pc:sldMk cId="1589726534" sldId="264"/>
            <ac:spMk id="13" creationId="{06895965-65CC-452B-AA0F-ACD247304272}"/>
          </ac:spMkLst>
        </pc:spChg>
        <pc:spChg chg="add del mod">
          <ac:chgData name="Lisa Ellis" userId="S::l.ellis@uwtsd.ac.uk::1e3b8b31-18a3-40b3-8e12-8230c5071370" providerId="AD" clId="Web-{9A80F9E4-9A49-4B6C-B90B-46964EC1F8F8}" dt="2021-07-12T09:52:54.672" v="318"/>
          <ac:spMkLst>
            <pc:docMk/>
            <pc:sldMk cId="1589726534" sldId="264"/>
            <ac:spMk id="14" creationId="{2201A65B-955C-455B-BA2D-63E521374AF0}"/>
          </ac:spMkLst>
        </pc:spChg>
        <pc:spChg chg="add del mod">
          <ac:chgData name="Lisa Ellis" userId="S::l.ellis@uwtsd.ac.uk::1e3b8b31-18a3-40b3-8e12-8230c5071370" providerId="AD" clId="Web-{9A80F9E4-9A49-4B6C-B90B-46964EC1F8F8}" dt="2021-07-12T09:49:16.042" v="303"/>
          <ac:spMkLst>
            <pc:docMk/>
            <pc:sldMk cId="1589726534" sldId="264"/>
            <ac:spMk id="15" creationId="{481A8F5E-D731-40E7-A7E6-21B8B05245F9}"/>
          </ac:spMkLst>
        </pc:spChg>
        <pc:spChg chg="add mod">
          <ac:chgData name="Lisa Ellis" userId="S::l.ellis@uwtsd.ac.uk::1e3b8b31-18a3-40b3-8e12-8230c5071370" providerId="AD" clId="Web-{9A80F9E4-9A49-4B6C-B90B-46964EC1F8F8}" dt="2021-07-12T12:55:35.066" v="1335" actId="1076"/>
          <ac:spMkLst>
            <pc:docMk/>
            <pc:sldMk cId="1589726534" sldId="264"/>
            <ac:spMk id="16" creationId="{4DCE82C7-97E2-445A-9A23-0B8C184BAF38}"/>
          </ac:spMkLst>
        </pc:spChg>
        <pc:spChg chg="add mod">
          <ac:chgData name="Lisa Ellis" userId="S::l.ellis@uwtsd.ac.uk::1e3b8b31-18a3-40b3-8e12-8230c5071370" providerId="AD" clId="Web-{9A80F9E4-9A49-4B6C-B90B-46964EC1F8F8}" dt="2021-07-12T12:55:38.082" v="1336" actId="1076"/>
          <ac:spMkLst>
            <pc:docMk/>
            <pc:sldMk cId="1589726534" sldId="264"/>
            <ac:spMk id="17" creationId="{356277BC-F040-49C3-B1B9-882F4F31BDB3}"/>
          </ac:spMkLst>
        </pc:spChg>
        <pc:spChg chg="add mod">
          <ac:chgData name="Lisa Ellis" userId="S::l.ellis@uwtsd.ac.uk::1e3b8b31-18a3-40b3-8e12-8230c5071370" providerId="AD" clId="Web-{9A80F9E4-9A49-4B6C-B90B-46964EC1F8F8}" dt="2021-07-12T12:55:27.488" v="1333" actId="1076"/>
          <ac:spMkLst>
            <pc:docMk/>
            <pc:sldMk cId="1589726534" sldId="264"/>
            <ac:spMk id="18" creationId="{BDA4E49A-645C-413D-B3D6-C1495C39C2A4}"/>
          </ac:spMkLst>
        </pc:spChg>
        <pc:spChg chg="add mod">
          <ac:chgData name="Lisa Ellis" userId="S::l.ellis@uwtsd.ac.uk::1e3b8b31-18a3-40b3-8e12-8230c5071370" providerId="AD" clId="Web-{9A80F9E4-9A49-4B6C-B90B-46964EC1F8F8}" dt="2021-07-12T12:55:31.816" v="1334" actId="1076"/>
          <ac:spMkLst>
            <pc:docMk/>
            <pc:sldMk cId="1589726534" sldId="264"/>
            <ac:spMk id="19" creationId="{876F720D-E557-4E83-B10D-205C3E55ECFF}"/>
          </ac:spMkLst>
        </pc:spChg>
        <pc:picChg chg="add del mod">
          <ac:chgData name="Lisa Ellis" userId="S::l.ellis@uwtsd.ac.uk::1e3b8b31-18a3-40b3-8e12-8230c5071370" providerId="AD" clId="Web-{9A80F9E4-9A49-4B6C-B90B-46964EC1F8F8}" dt="2021-07-12T09:39:52.248" v="218"/>
          <ac:picMkLst>
            <pc:docMk/>
            <pc:sldMk cId="1589726534" sldId="264"/>
            <ac:picMk id="3" creationId="{5729C7D2-74DA-4489-B58F-4FB89C280063}"/>
          </ac:picMkLst>
        </pc:picChg>
        <pc:picChg chg="add del mod">
          <ac:chgData name="Lisa Ellis" userId="S::l.ellis@uwtsd.ac.uk::1e3b8b31-18a3-40b3-8e12-8230c5071370" providerId="AD" clId="Web-{9A80F9E4-9A49-4B6C-B90B-46964EC1F8F8}" dt="2021-07-12T09:38:44.855" v="213"/>
          <ac:picMkLst>
            <pc:docMk/>
            <pc:sldMk cId="1589726534" sldId="264"/>
            <ac:picMk id="4" creationId="{B02FDFBA-D879-4E41-B3A7-4666A77C30A8}"/>
          </ac:picMkLst>
        </pc:picChg>
        <pc:picChg chg="add del mod">
          <ac:chgData name="Lisa Ellis" userId="S::l.ellis@uwtsd.ac.uk::1e3b8b31-18a3-40b3-8e12-8230c5071370" providerId="AD" clId="Web-{9A80F9E4-9A49-4B6C-B90B-46964EC1F8F8}" dt="2021-07-12T09:38:44.855" v="212"/>
          <ac:picMkLst>
            <pc:docMk/>
            <pc:sldMk cId="1589726534" sldId="264"/>
            <ac:picMk id="5" creationId="{0781912A-1B54-442E-BB06-24FFCBA93511}"/>
          </ac:picMkLst>
        </pc:picChg>
        <pc:picChg chg="add mod">
          <ac:chgData name="Lisa Ellis" userId="S::l.ellis@uwtsd.ac.uk::1e3b8b31-18a3-40b3-8e12-8230c5071370" providerId="AD" clId="Web-{9A80F9E4-9A49-4B6C-B90B-46964EC1F8F8}" dt="2021-07-12T12:55:16.487" v="1330" actId="1076"/>
          <ac:picMkLst>
            <pc:docMk/>
            <pc:sldMk cId="1589726534" sldId="264"/>
            <ac:picMk id="6" creationId="{4B2D26CF-9F24-47D4-8F01-57BA1404BD59}"/>
          </ac:picMkLst>
        </pc:picChg>
        <pc:picChg chg="add del mod">
          <ac:chgData name="Lisa Ellis" userId="S::l.ellis@uwtsd.ac.uk::1e3b8b31-18a3-40b3-8e12-8230c5071370" providerId="AD" clId="Web-{9A80F9E4-9A49-4B6C-B90B-46964EC1F8F8}" dt="2021-07-12T09:39:50.404" v="217"/>
          <ac:picMkLst>
            <pc:docMk/>
            <pc:sldMk cId="1589726534" sldId="264"/>
            <ac:picMk id="7" creationId="{05B449BC-4FFC-4B3A-8986-A6D52D7C2B94}"/>
          </ac:picMkLst>
        </pc:picChg>
        <pc:picChg chg="add mod">
          <ac:chgData name="Lisa Ellis" userId="S::l.ellis@uwtsd.ac.uk::1e3b8b31-18a3-40b3-8e12-8230c5071370" providerId="AD" clId="Web-{9A80F9E4-9A49-4B6C-B90B-46964EC1F8F8}" dt="2021-07-12T12:55:19.190" v="1331" actId="1076"/>
          <ac:picMkLst>
            <pc:docMk/>
            <pc:sldMk cId="1589726534" sldId="264"/>
            <ac:picMk id="8" creationId="{E2A95DD0-6516-45D3-87AC-57042D5433D0}"/>
          </ac:picMkLst>
        </pc:picChg>
        <pc:picChg chg="add mod">
          <ac:chgData name="Lisa Ellis" userId="S::l.ellis@uwtsd.ac.uk::1e3b8b31-18a3-40b3-8e12-8230c5071370" providerId="AD" clId="Web-{9A80F9E4-9A49-4B6C-B90B-46964EC1F8F8}" dt="2021-07-12T12:55:00.392" v="1327" actId="1076"/>
          <ac:picMkLst>
            <pc:docMk/>
            <pc:sldMk cId="1589726534" sldId="264"/>
            <ac:picMk id="9" creationId="{486BE341-32D6-48D9-AE2B-4F6CF817C09D}"/>
          </ac:picMkLst>
        </pc:picChg>
        <pc:picChg chg="add mod">
          <ac:chgData name="Lisa Ellis" userId="S::l.ellis@uwtsd.ac.uk::1e3b8b31-18a3-40b3-8e12-8230c5071370" providerId="AD" clId="Web-{9A80F9E4-9A49-4B6C-B90B-46964EC1F8F8}" dt="2021-07-12T12:55:07.049" v="1328" actId="1076"/>
          <ac:picMkLst>
            <pc:docMk/>
            <pc:sldMk cId="1589726534" sldId="264"/>
            <ac:picMk id="10" creationId="{78533B40-97ED-4C03-90CC-94E1434A6BAD}"/>
          </ac:picMkLst>
        </pc:picChg>
        <pc:picChg chg="add mod">
          <ac:chgData name="Lisa Ellis" userId="S::l.ellis@uwtsd.ac.uk::1e3b8b31-18a3-40b3-8e12-8230c5071370" providerId="AD" clId="Web-{9A80F9E4-9A49-4B6C-B90B-46964EC1F8F8}" dt="2021-07-12T12:55:10.455" v="1329" actId="1076"/>
          <ac:picMkLst>
            <pc:docMk/>
            <pc:sldMk cId="1589726534" sldId="264"/>
            <ac:picMk id="11" creationId="{3F48DC4B-0E97-4C52-93DD-62A0B956206C}"/>
          </ac:picMkLst>
        </pc:picChg>
        <pc:picChg chg="add mod">
          <ac:chgData name="Lisa Ellis" userId="S::l.ellis@uwtsd.ac.uk::1e3b8b31-18a3-40b3-8e12-8230c5071370" providerId="AD" clId="Web-{9A80F9E4-9A49-4B6C-B90B-46964EC1F8F8}" dt="2021-07-12T12:55:23.503" v="1332" actId="1076"/>
          <ac:picMkLst>
            <pc:docMk/>
            <pc:sldMk cId="1589726534" sldId="264"/>
            <ac:picMk id="12" creationId="{DBA19759-0025-4136-B3FA-94DD9956338D}"/>
          </ac:picMkLst>
        </pc:picChg>
      </pc:sldChg>
      <pc:sldChg chg="addSp delSp modSp new del mod setBg">
        <pc:chgData name="Lisa Ellis" userId="S::l.ellis@uwtsd.ac.uk::1e3b8b31-18a3-40b3-8e12-8230c5071370" providerId="AD" clId="Web-{9A80F9E4-9A49-4B6C-B90B-46964EC1F8F8}" dt="2021-07-12T11:42:38.751" v="1018"/>
        <pc:sldMkLst>
          <pc:docMk/>
          <pc:sldMk cId="3637064236" sldId="265"/>
        </pc:sldMkLst>
        <pc:spChg chg="del mod">
          <ac:chgData name="Lisa Ellis" userId="S::l.ellis@uwtsd.ac.uk::1e3b8b31-18a3-40b3-8e12-8230c5071370" providerId="AD" clId="Web-{9A80F9E4-9A49-4B6C-B90B-46964EC1F8F8}" dt="2021-07-12T10:10:56.870" v="420"/>
          <ac:spMkLst>
            <pc:docMk/>
            <pc:sldMk cId="3637064236" sldId="265"/>
            <ac:spMk id="2" creationId="{DB55F910-76EC-45BC-9817-D9512AD0CA08}"/>
          </ac:spMkLst>
        </pc:spChg>
        <pc:spChg chg="del mod">
          <ac:chgData name="Lisa Ellis" userId="S::l.ellis@uwtsd.ac.uk::1e3b8b31-18a3-40b3-8e12-8230c5071370" providerId="AD" clId="Web-{9A80F9E4-9A49-4B6C-B90B-46964EC1F8F8}" dt="2021-07-12T09:57:50.648" v="325"/>
          <ac:spMkLst>
            <pc:docMk/>
            <pc:sldMk cId="3637064236" sldId="265"/>
            <ac:spMk id="3" creationId="{9FB15517-F3CF-41EB-A935-8EFCB7724CB5}"/>
          </ac:spMkLst>
        </pc:spChg>
        <pc:spChg chg="add mod ord">
          <ac:chgData name="Lisa Ellis" userId="S::l.ellis@uwtsd.ac.uk::1e3b8b31-18a3-40b3-8e12-8230c5071370" providerId="AD" clId="Web-{9A80F9E4-9A49-4B6C-B90B-46964EC1F8F8}" dt="2021-07-12T10:27:02.175" v="595" actId="14100"/>
          <ac:spMkLst>
            <pc:docMk/>
            <pc:sldMk cId="3637064236" sldId="265"/>
            <ac:spMk id="5" creationId="{DEE5C671-C474-4359-B6DD-FB66712B31FD}"/>
          </ac:spMkLst>
        </pc:spChg>
        <pc:spChg chg="add del mod">
          <ac:chgData name="Lisa Ellis" userId="S::l.ellis@uwtsd.ac.uk::1e3b8b31-18a3-40b3-8e12-8230c5071370" providerId="AD" clId="Web-{9A80F9E4-9A49-4B6C-B90B-46964EC1F8F8}" dt="2021-07-12T10:16:49.253" v="481"/>
          <ac:spMkLst>
            <pc:docMk/>
            <pc:sldMk cId="3637064236" sldId="265"/>
            <ac:spMk id="9" creationId="{0F646459-4C09-48C7-89BF-6FD18908F6B5}"/>
          </ac:spMkLst>
        </pc:spChg>
        <pc:spChg chg="add del mod ord">
          <ac:chgData name="Lisa Ellis" userId="S::l.ellis@uwtsd.ac.uk::1e3b8b31-18a3-40b3-8e12-8230c5071370" providerId="AD" clId="Web-{9A80F9E4-9A49-4B6C-B90B-46964EC1F8F8}" dt="2021-07-12T10:14:20.672" v="464"/>
          <ac:spMkLst>
            <pc:docMk/>
            <pc:sldMk cId="3637064236" sldId="265"/>
            <ac:spMk id="10" creationId="{F7F692D7-1FBD-4302-BF13-A5DA16BFB852}"/>
          </ac:spMkLst>
        </pc:spChg>
        <pc:spChg chg="add mod">
          <ac:chgData name="Lisa Ellis" userId="S::l.ellis@uwtsd.ac.uk::1e3b8b31-18a3-40b3-8e12-8230c5071370" providerId="AD" clId="Web-{9A80F9E4-9A49-4B6C-B90B-46964EC1F8F8}" dt="2021-07-12T10:27:36.785" v="601" actId="20577"/>
          <ac:spMkLst>
            <pc:docMk/>
            <pc:sldMk cId="3637064236" sldId="265"/>
            <ac:spMk id="11" creationId="{32F49554-F09C-41F8-BE25-78DF150C9A9E}"/>
          </ac:spMkLst>
        </pc:spChg>
        <pc:spChg chg="add mod">
          <ac:chgData name="Lisa Ellis" userId="S::l.ellis@uwtsd.ac.uk::1e3b8b31-18a3-40b3-8e12-8230c5071370" providerId="AD" clId="Web-{9A80F9E4-9A49-4B6C-B90B-46964EC1F8F8}" dt="2021-07-12T10:27:34.582" v="600" actId="20577"/>
          <ac:spMkLst>
            <pc:docMk/>
            <pc:sldMk cId="3637064236" sldId="265"/>
            <ac:spMk id="12" creationId="{DCB3719F-0F23-47F7-A9CA-2BBB03ADEB0E}"/>
          </ac:spMkLst>
        </pc:spChg>
        <pc:spChg chg="add del">
          <ac:chgData name="Lisa Ellis" userId="S::l.ellis@uwtsd.ac.uk::1e3b8b31-18a3-40b3-8e12-8230c5071370" providerId="AD" clId="Web-{9A80F9E4-9A49-4B6C-B90B-46964EC1F8F8}" dt="2021-07-12T10:14:25.422" v="465"/>
          <ac:spMkLst>
            <pc:docMk/>
            <pc:sldMk cId="3637064236" sldId="265"/>
            <ac:spMk id="13" creationId="{2DAA6C16-BF9B-4A3E-BC70-EE6015D4F967}"/>
          </ac:spMkLst>
        </pc:spChg>
        <pc:spChg chg="add del">
          <ac:chgData name="Lisa Ellis" userId="S::l.ellis@uwtsd.ac.uk::1e3b8b31-18a3-40b3-8e12-8230c5071370" providerId="AD" clId="Web-{9A80F9E4-9A49-4B6C-B90B-46964EC1F8F8}" dt="2021-07-12T10:14:47.563" v="468"/>
          <ac:spMkLst>
            <pc:docMk/>
            <pc:sldMk cId="3637064236" sldId="265"/>
            <ac:spMk id="22" creationId="{93062723-6941-4ABE-8146-AC6FA530BA4C}"/>
          </ac:spMkLst>
        </pc:spChg>
        <pc:spChg chg="add del">
          <ac:chgData name="Lisa Ellis" userId="S::l.ellis@uwtsd.ac.uk::1e3b8b31-18a3-40b3-8e12-8230c5071370" providerId="AD" clId="Web-{9A80F9E4-9A49-4B6C-B90B-46964EC1F8F8}" dt="2021-07-12T10:14:47.563" v="468"/>
          <ac:spMkLst>
            <pc:docMk/>
            <pc:sldMk cId="3637064236" sldId="265"/>
            <ac:spMk id="24" creationId="{917859B3-4C91-478D-929D-BB6433F90849}"/>
          </ac:spMkLst>
        </pc:spChg>
        <pc:spChg chg="add del">
          <ac:chgData name="Lisa Ellis" userId="S::l.ellis@uwtsd.ac.uk::1e3b8b31-18a3-40b3-8e12-8230c5071370" providerId="AD" clId="Web-{9A80F9E4-9A49-4B6C-B90B-46964EC1F8F8}" dt="2021-07-12T10:14:47.563" v="468"/>
          <ac:spMkLst>
            <pc:docMk/>
            <pc:sldMk cId="3637064236" sldId="265"/>
            <ac:spMk id="26" creationId="{6283FBD2-A663-469F-855C-06D86E3C1161}"/>
          </ac:spMkLst>
        </pc:spChg>
        <pc:spChg chg="add del">
          <ac:chgData name="Lisa Ellis" userId="S::l.ellis@uwtsd.ac.uk::1e3b8b31-18a3-40b3-8e12-8230c5071370" providerId="AD" clId="Web-{9A80F9E4-9A49-4B6C-B90B-46964EC1F8F8}" dt="2021-07-12T10:14:47.563" v="468"/>
          <ac:spMkLst>
            <pc:docMk/>
            <pc:sldMk cId="3637064236" sldId="265"/>
            <ac:spMk id="28" creationId="{8A1279FC-7441-4E55-B082-2774E6316482}"/>
          </ac:spMkLst>
        </pc:spChg>
        <pc:spChg chg="add del">
          <ac:chgData name="Lisa Ellis" userId="S::l.ellis@uwtsd.ac.uk::1e3b8b31-18a3-40b3-8e12-8230c5071370" providerId="AD" clId="Web-{9A80F9E4-9A49-4B6C-B90B-46964EC1F8F8}" dt="2021-07-12T10:15:36.486" v="471"/>
          <ac:spMkLst>
            <pc:docMk/>
            <pc:sldMk cId="3637064236" sldId="265"/>
            <ac:spMk id="33" creationId="{4FA26CBE-8102-4DB7-AE00-114AEB357DD0}"/>
          </ac:spMkLst>
        </pc:spChg>
        <pc:spChg chg="add del">
          <ac:chgData name="Lisa Ellis" userId="S::l.ellis@uwtsd.ac.uk::1e3b8b31-18a3-40b3-8e12-8230c5071370" providerId="AD" clId="Web-{9A80F9E4-9A49-4B6C-B90B-46964EC1F8F8}" dt="2021-07-12T10:15:36.486" v="471"/>
          <ac:spMkLst>
            <pc:docMk/>
            <pc:sldMk cId="3637064236" sldId="265"/>
            <ac:spMk id="35" creationId="{DB4F0557-DC7E-46AC-A06F-12F744154D29}"/>
          </ac:spMkLst>
        </pc:spChg>
        <pc:spChg chg="add mod">
          <ac:chgData name="Lisa Ellis" userId="S::l.ellis@uwtsd.ac.uk::1e3b8b31-18a3-40b3-8e12-8230c5071370" providerId="AD" clId="Web-{9A80F9E4-9A49-4B6C-B90B-46964EC1F8F8}" dt="2021-07-12T10:27:21.894" v="596" actId="20577"/>
          <ac:spMkLst>
            <pc:docMk/>
            <pc:sldMk cId="3637064236" sldId="265"/>
            <ac:spMk id="39" creationId="{5E2AEA62-1FAE-44C3-B885-4BB7D532A6A6}"/>
          </ac:spMkLst>
        </pc:spChg>
        <pc:spChg chg="add del">
          <ac:chgData name="Lisa Ellis" userId="S::l.ellis@uwtsd.ac.uk::1e3b8b31-18a3-40b3-8e12-8230c5071370" providerId="AD" clId="Web-{9A80F9E4-9A49-4B6C-B90B-46964EC1F8F8}" dt="2021-07-12T10:18:32.350" v="505"/>
          <ac:spMkLst>
            <pc:docMk/>
            <pc:sldMk cId="3637064236" sldId="265"/>
            <ac:spMk id="40" creationId="{A3C210E6-A35A-4F68-8D60-801A019C75B8}"/>
          </ac:spMkLst>
        </pc:spChg>
        <pc:spChg chg="add del">
          <ac:chgData name="Lisa Ellis" userId="S::l.ellis@uwtsd.ac.uk::1e3b8b31-18a3-40b3-8e12-8230c5071370" providerId="AD" clId="Web-{9A80F9E4-9A49-4B6C-B90B-46964EC1F8F8}" dt="2021-07-12T10:18:32.350" v="505"/>
          <ac:spMkLst>
            <pc:docMk/>
            <pc:sldMk cId="3637064236" sldId="265"/>
            <ac:spMk id="42" creationId="{AC0D06B0-F19C-459E-B221-A34B506FB5E3}"/>
          </ac:spMkLst>
        </pc:spChg>
        <pc:spChg chg="add del">
          <ac:chgData name="Lisa Ellis" userId="S::l.ellis@uwtsd.ac.uk::1e3b8b31-18a3-40b3-8e12-8230c5071370" providerId="AD" clId="Web-{9A80F9E4-9A49-4B6C-B90B-46964EC1F8F8}" dt="2021-07-12T10:18:32.350" v="505"/>
          <ac:spMkLst>
            <pc:docMk/>
            <pc:sldMk cId="3637064236" sldId="265"/>
            <ac:spMk id="44" creationId="{345B26DA-1C6B-4C66-81C9-9C1877FC2DB1}"/>
          </ac:spMkLst>
        </pc:spChg>
        <pc:spChg chg="add del">
          <ac:chgData name="Lisa Ellis" userId="S::l.ellis@uwtsd.ac.uk::1e3b8b31-18a3-40b3-8e12-8230c5071370" providerId="AD" clId="Web-{9A80F9E4-9A49-4B6C-B90B-46964EC1F8F8}" dt="2021-07-12T10:18:32.350" v="505"/>
          <ac:spMkLst>
            <pc:docMk/>
            <pc:sldMk cId="3637064236" sldId="265"/>
            <ac:spMk id="46" creationId="{98DE6C44-43F8-4DE4-AB81-66853FFEA09A}"/>
          </ac:spMkLst>
        </pc:spChg>
        <pc:spChg chg="add del">
          <ac:chgData name="Lisa Ellis" userId="S::l.ellis@uwtsd.ac.uk::1e3b8b31-18a3-40b3-8e12-8230c5071370" providerId="AD" clId="Web-{9A80F9E4-9A49-4B6C-B90B-46964EC1F8F8}" dt="2021-07-12T10:18:32.350" v="505"/>
          <ac:spMkLst>
            <pc:docMk/>
            <pc:sldMk cId="3637064236" sldId="265"/>
            <ac:spMk id="48" creationId="{2409529B-9B56-4F10-BE4D-F934DB89E57E}"/>
          </ac:spMkLst>
        </pc:spChg>
        <pc:spChg chg="add del">
          <ac:chgData name="Lisa Ellis" userId="S::l.ellis@uwtsd.ac.uk::1e3b8b31-18a3-40b3-8e12-8230c5071370" providerId="AD" clId="Web-{9A80F9E4-9A49-4B6C-B90B-46964EC1F8F8}" dt="2021-07-12T10:19:41.195" v="513"/>
          <ac:spMkLst>
            <pc:docMk/>
            <pc:sldMk cId="3637064236" sldId="265"/>
            <ac:spMk id="53" creationId="{2DAA6C16-BF9B-4A3E-BC70-EE6015D4F967}"/>
          </ac:spMkLst>
        </pc:spChg>
        <pc:spChg chg="add del">
          <ac:chgData name="Lisa Ellis" userId="S::l.ellis@uwtsd.ac.uk::1e3b8b31-18a3-40b3-8e12-8230c5071370" providerId="AD" clId="Web-{9A80F9E4-9A49-4B6C-B90B-46964EC1F8F8}" dt="2021-07-12T10:20:28.915" v="518"/>
          <ac:spMkLst>
            <pc:docMk/>
            <pc:sldMk cId="3637064236" sldId="265"/>
            <ac:spMk id="62" creationId="{E6BFD8E9-9A76-4603-9D84-3A5AA9B88757}"/>
          </ac:spMkLst>
        </pc:spChg>
        <pc:spChg chg="add">
          <ac:chgData name="Lisa Ellis" userId="S::l.ellis@uwtsd.ac.uk::1e3b8b31-18a3-40b3-8e12-8230c5071370" providerId="AD" clId="Web-{9A80F9E4-9A49-4B6C-B90B-46964EC1F8F8}" dt="2021-07-12T10:20:28.915" v="518"/>
          <ac:spMkLst>
            <pc:docMk/>
            <pc:sldMk cId="3637064236" sldId="265"/>
            <ac:spMk id="71" creationId="{609B2588-B497-493D-80F0-F189AF137565}"/>
          </ac:spMkLst>
        </pc:spChg>
        <pc:grpChg chg="add del">
          <ac:chgData name="Lisa Ellis" userId="S::l.ellis@uwtsd.ac.uk::1e3b8b31-18a3-40b3-8e12-8230c5071370" providerId="AD" clId="Web-{9A80F9E4-9A49-4B6C-B90B-46964EC1F8F8}" dt="2021-07-12T10:14:25.422" v="465"/>
          <ac:grpSpMkLst>
            <pc:docMk/>
            <pc:sldMk cId="3637064236" sldId="265"/>
            <ac:grpSpMk id="15" creationId="{31655B4F-4050-4B1F-82A8-180E74CF9C54}"/>
          </ac:grpSpMkLst>
        </pc:grpChg>
        <pc:grpChg chg="add del">
          <ac:chgData name="Lisa Ellis" userId="S::l.ellis@uwtsd.ac.uk::1e3b8b31-18a3-40b3-8e12-8230c5071370" providerId="AD" clId="Web-{9A80F9E4-9A49-4B6C-B90B-46964EC1F8F8}" dt="2021-07-12T10:19:41.195" v="513"/>
          <ac:grpSpMkLst>
            <pc:docMk/>
            <pc:sldMk cId="3637064236" sldId="265"/>
            <ac:grpSpMk id="55" creationId="{31655B4F-4050-4B1F-82A8-180E74CF9C54}"/>
          </ac:grpSpMkLst>
        </pc:grpChg>
        <pc:grpChg chg="add del">
          <ac:chgData name="Lisa Ellis" userId="S::l.ellis@uwtsd.ac.uk::1e3b8b31-18a3-40b3-8e12-8230c5071370" providerId="AD" clId="Web-{9A80F9E4-9A49-4B6C-B90B-46964EC1F8F8}" dt="2021-07-12T10:20:28.915" v="518"/>
          <ac:grpSpMkLst>
            <pc:docMk/>
            <pc:sldMk cId="3637064236" sldId="265"/>
            <ac:grpSpMk id="64" creationId="{7F6F6FC6-9A5F-4E14-8105-15D94914A798}"/>
          </ac:grpSpMkLst>
        </pc:grpChg>
        <pc:grpChg chg="add">
          <ac:chgData name="Lisa Ellis" userId="S::l.ellis@uwtsd.ac.uk::1e3b8b31-18a3-40b3-8e12-8230c5071370" providerId="AD" clId="Web-{9A80F9E4-9A49-4B6C-B90B-46964EC1F8F8}" dt="2021-07-12T10:20:28.915" v="518"/>
          <ac:grpSpMkLst>
            <pc:docMk/>
            <pc:sldMk cId="3637064236" sldId="265"/>
            <ac:grpSpMk id="73" creationId="{F9AB5DBD-0A57-4DBC-B49F-205E268F1FCB}"/>
          </ac:grpSpMkLst>
        </pc:grpChg>
        <pc:picChg chg="add mod ord">
          <ac:chgData name="Lisa Ellis" userId="S::l.ellis@uwtsd.ac.uk::1e3b8b31-18a3-40b3-8e12-8230c5071370" providerId="AD" clId="Web-{9A80F9E4-9A49-4B6C-B90B-46964EC1F8F8}" dt="2021-07-12T10:20:28.915" v="518"/>
          <ac:picMkLst>
            <pc:docMk/>
            <pc:sldMk cId="3637064236" sldId="265"/>
            <ac:picMk id="4" creationId="{811F0CCC-7199-46CC-BBFC-66CDB13E41B5}"/>
          </ac:picMkLst>
        </pc:picChg>
        <pc:picChg chg="add mod ord">
          <ac:chgData name="Lisa Ellis" userId="S::l.ellis@uwtsd.ac.uk::1e3b8b31-18a3-40b3-8e12-8230c5071370" providerId="AD" clId="Web-{9A80F9E4-9A49-4B6C-B90B-46964EC1F8F8}" dt="2021-07-12T10:20:28.915" v="518"/>
          <ac:picMkLst>
            <pc:docMk/>
            <pc:sldMk cId="3637064236" sldId="265"/>
            <ac:picMk id="6" creationId="{1CEBDEAD-D697-4561-9DEC-F22A442A97C8}"/>
          </ac:picMkLst>
        </pc:picChg>
        <pc:picChg chg="add mod ord">
          <ac:chgData name="Lisa Ellis" userId="S::l.ellis@uwtsd.ac.uk::1e3b8b31-18a3-40b3-8e12-8230c5071370" providerId="AD" clId="Web-{9A80F9E4-9A49-4B6C-B90B-46964EC1F8F8}" dt="2021-07-12T10:20:28.915" v="518"/>
          <ac:picMkLst>
            <pc:docMk/>
            <pc:sldMk cId="3637064236" sldId="265"/>
            <ac:picMk id="7" creationId="{52183F18-45F5-48FB-A253-28C0749DDEDD}"/>
          </ac:picMkLst>
        </pc:picChg>
        <pc:picChg chg="add mod ord">
          <ac:chgData name="Lisa Ellis" userId="S::l.ellis@uwtsd.ac.uk::1e3b8b31-18a3-40b3-8e12-8230c5071370" providerId="AD" clId="Web-{9A80F9E4-9A49-4B6C-B90B-46964EC1F8F8}" dt="2021-07-12T10:20:28.915" v="518"/>
          <ac:picMkLst>
            <pc:docMk/>
            <pc:sldMk cId="3637064236" sldId="265"/>
            <ac:picMk id="8" creationId="{D71D609E-EE1B-452E-8680-D784ADDD2533}"/>
          </ac:picMkLst>
        </pc:picChg>
      </pc:sldChg>
      <pc:sldChg chg="addSp delSp modSp new mod setBg">
        <pc:chgData name="Lisa Ellis" userId="S::l.ellis@uwtsd.ac.uk::1e3b8b31-18a3-40b3-8e12-8230c5071370" providerId="AD" clId="Web-{9A80F9E4-9A49-4B6C-B90B-46964EC1F8F8}" dt="2021-07-12T11:42:27.891" v="1017" actId="1076"/>
        <pc:sldMkLst>
          <pc:docMk/>
          <pc:sldMk cId="415920963" sldId="266"/>
        </pc:sldMkLst>
        <pc:spChg chg="del mod">
          <ac:chgData name="Lisa Ellis" userId="S::l.ellis@uwtsd.ac.uk::1e3b8b31-18a3-40b3-8e12-8230c5071370" providerId="AD" clId="Web-{9A80F9E4-9A49-4B6C-B90B-46964EC1F8F8}" dt="2021-07-12T10:19:18.991" v="511"/>
          <ac:spMkLst>
            <pc:docMk/>
            <pc:sldMk cId="415920963" sldId="266"/>
            <ac:spMk id="2" creationId="{898CCCAE-BF5D-4C94-A581-83C208EB16D1}"/>
          </ac:spMkLst>
        </pc:spChg>
        <pc:spChg chg="add del mod">
          <ac:chgData name="Lisa Ellis" userId="S::l.ellis@uwtsd.ac.uk::1e3b8b31-18a3-40b3-8e12-8230c5071370" providerId="AD" clId="Web-{9A80F9E4-9A49-4B6C-B90B-46964EC1F8F8}" dt="2021-07-12T11:42:11.608" v="1014"/>
          <ac:spMkLst>
            <pc:docMk/>
            <pc:sldMk cId="415920963" sldId="266"/>
            <ac:spMk id="4" creationId="{C3B50E9F-BAEF-4140-9D51-5333484F0F18}"/>
          </ac:spMkLst>
        </pc:spChg>
        <pc:spChg chg="add del">
          <ac:chgData name="Lisa Ellis" userId="S::l.ellis@uwtsd.ac.uk::1e3b8b31-18a3-40b3-8e12-8230c5071370" providerId="AD" clId="Web-{9A80F9E4-9A49-4B6C-B90B-46964EC1F8F8}" dt="2021-07-12T10:19:25.242" v="512"/>
          <ac:spMkLst>
            <pc:docMk/>
            <pc:sldMk cId="415920963" sldId="266"/>
            <ac:spMk id="5" creationId="{F8446B12-7391-4711-8B31-112A0B896C76}"/>
          </ac:spMkLst>
        </pc:spChg>
        <pc:spChg chg="add del">
          <ac:chgData name="Lisa Ellis" userId="S::l.ellis@uwtsd.ac.uk::1e3b8b31-18a3-40b3-8e12-8230c5071370" providerId="AD" clId="Web-{9A80F9E4-9A49-4B6C-B90B-46964EC1F8F8}" dt="2021-07-12T10:19:09.288" v="509"/>
          <ac:spMkLst>
            <pc:docMk/>
            <pc:sldMk cId="415920963" sldId="266"/>
            <ac:spMk id="8" creationId="{D4771268-CB57-404A-9271-370EB28F6090}"/>
          </ac:spMkLst>
        </pc:spChg>
        <pc:spChg chg="add del">
          <ac:chgData name="Lisa Ellis" userId="S::l.ellis@uwtsd.ac.uk::1e3b8b31-18a3-40b3-8e12-8230c5071370" providerId="AD" clId="Web-{9A80F9E4-9A49-4B6C-B90B-46964EC1F8F8}" dt="2021-07-12T10:29:04.724" v="605"/>
          <ac:spMkLst>
            <pc:docMk/>
            <pc:sldMk cId="415920963" sldId="266"/>
            <ac:spMk id="17" creationId="{32BC26D8-82FB-445E-AA49-62A77D7C1EE0}"/>
          </ac:spMkLst>
        </pc:spChg>
        <pc:spChg chg="add del">
          <ac:chgData name="Lisa Ellis" userId="S::l.ellis@uwtsd.ac.uk::1e3b8b31-18a3-40b3-8e12-8230c5071370" providerId="AD" clId="Web-{9A80F9E4-9A49-4B6C-B90B-46964EC1F8F8}" dt="2021-07-12T10:29:04.724" v="605"/>
          <ac:spMkLst>
            <pc:docMk/>
            <pc:sldMk cId="415920963" sldId="266"/>
            <ac:spMk id="19" creationId="{CB44330D-EA18-4254-AA95-EB49948539B8}"/>
          </ac:spMkLst>
        </pc:spChg>
        <pc:spChg chg="add">
          <ac:chgData name="Lisa Ellis" userId="S::l.ellis@uwtsd.ac.uk::1e3b8b31-18a3-40b3-8e12-8230c5071370" providerId="AD" clId="Web-{9A80F9E4-9A49-4B6C-B90B-46964EC1F8F8}" dt="2021-07-12T10:29:04.724" v="605"/>
          <ac:spMkLst>
            <pc:docMk/>
            <pc:sldMk cId="415920963" sldId="266"/>
            <ac:spMk id="21" creationId="{01D0AF59-99C3-4251-AB9A-C966C6AD4400}"/>
          </ac:spMkLst>
        </pc:spChg>
        <pc:spChg chg="add">
          <ac:chgData name="Lisa Ellis" userId="S::l.ellis@uwtsd.ac.uk::1e3b8b31-18a3-40b3-8e12-8230c5071370" providerId="AD" clId="Web-{9A80F9E4-9A49-4B6C-B90B-46964EC1F8F8}" dt="2021-07-12T10:29:04.724" v="605"/>
          <ac:spMkLst>
            <pc:docMk/>
            <pc:sldMk cId="415920963" sldId="266"/>
            <ac:spMk id="22" creationId="{1855405F-37A2-4869-9154-F8BE3BECE6C3}"/>
          </ac:spMkLst>
        </pc:spChg>
        <pc:spChg chg="add del">
          <ac:chgData name="Lisa Ellis" userId="S::l.ellis@uwtsd.ac.uk::1e3b8b31-18a3-40b3-8e12-8230c5071370" providerId="AD" clId="Web-{9A80F9E4-9A49-4B6C-B90B-46964EC1F8F8}" dt="2021-07-12T10:29:04.724" v="604"/>
          <ac:spMkLst>
            <pc:docMk/>
            <pc:sldMk cId="415920963" sldId="266"/>
            <ac:spMk id="24" creationId="{86FF76B9-219D-4469-AF87-0236D29032F1}"/>
          </ac:spMkLst>
        </pc:spChg>
        <pc:spChg chg="add del">
          <ac:chgData name="Lisa Ellis" userId="S::l.ellis@uwtsd.ac.uk::1e3b8b31-18a3-40b3-8e12-8230c5071370" providerId="AD" clId="Web-{9A80F9E4-9A49-4B6C-B90B-46964EC1F8F8}" dt="2021-07-12T10:29:04.724" v="604"/>
          <ac:spMkLst>
            <pc:docMk/>
            <pc:sldMk cId="415920963" sldId="266"/>
            <ac:spMk id="30" creationId="{2E80C965-DB6D-4F81-9E9E-B027384D0BD6}"/>
          </ac:spMkLst>
        </pc:spChg>
        <pc:spChg chg="add del">
          <ac:chgData name="Lisa Ellis" userId="S::l.ellis@uwtsd.ac.uk::1e3b8b31-18a3-40b3-8e12-8230c5071370" providerId="AD" clId="Web-{9A80F9E4-9A49-4B6C-B90B-46964EC1F8F8}" dt="2021-07-12T10:29:04.724" v="604"/>
          <ac:spMkLst>
            <pc:docMk/>
            <pc:sldMk cId="415920963" sldId="266"/>
            <ac:spMk id="32" creationId="{633C5E46-DAC5-4661-9C87-22B08E2A512F}"/>
          </ac:spMkLst>
        </pc:spChg>
        <pc:grpChg chg="add del">
          <ac:chgData name="Lisa Ellis" userId="S::l.ellis@uwtsd.ac.uk::1e3b8b31-18a3-40b3-8e12-8230c5071370" providerId="AD" clId="Web-{9A80F9E4-9A49-4B6C-B90B-46964EC1F8F8}" dt="2021-07-12T10:19:25.242" v="512"/>
          <ac:grpSpMkLst>
            <pc:docMk/>
            <pc:sldMk cId="415920963" sldId="266"/>
            <ac:grpSpMk id="10" creationId="{4252769E-B9F0-4068-A645-5BBEF16E9C28}"/>
          </ac:grpSpMkLst>
        </pc:grpChg>
        <pc:grpChg chg="add del">
          <ac:chgData name="Lisa Ellis" userId="S::l.ellis@uwtsd.ac.uk::1e3b8b31-18a3-40b3-8e12-8230c5071370" providerId="AD" clId="Web-{9A80F9E4-9A49-4B6C-B90B-46964EC1F8F8}" dt="2021-07-12T10:29:04.724" v="604"/>
          <ac:grpSpMkLst>
            <pc:docMk/>
            <pc:sldMk cId="415920963" sldId="266"/>
            <ac:grpSpMk id="26" creationId="{DB88BD78-87E1-424D-B479-C37D8E41B12E}"/>
          </ac:grpSpMkLst>
        </pc:grpChg>
        <pc:graphicFrameChg chg="add mod">
          <ac:chgData name="Lisa Ellis" userId="S::l.ellis@uwtsd.ac.uk::1e3b8b31-18a3-40b3-8e12-8230c5071370" providerId="AD" clId="Web-{9A80F9E4-9A49-4B6C-B90B-46964EC1F8F8}" dt="2021-07-12T11:42:27.891" v="1017" actId="1076"/>
          <ac:graphicFrameMkLst>
            <pc:docMk/>
            <pc:sldMk cId="415920963" sldId="266"/>
            <ac:graphicFrameMk id="25" creationId="{66BD0044-8B07-4768-BD5A-F749C5E1EE2B}"/>
          </ac:graphicFrameMkLst>
        </pc:graphicFrameChg>
        <pc:picChg chg="add mod">
          <ac:chgData name="Lisa Ellis" userId="S::l.ellis@uwtsd.ac.uk::1e3b8b31-18a3-40b3-8e12-8230c5071370" providerId="AD" clId="Web-{9A80F9E4-9A49-4B6C-B90B-46964EC1F8F8}" dt="2021-07-12T10:29:14.990" v="606" actId="1076"/>
          <ac:picMkLst>
            <pc:docMk/>
            <pc:sldMk cId="415920963" sldId="266"/>
            <ac:picMk id="3" creationId="{793FBF99-69F9-4C0B-B61C-C4F3723CCE32}"/>
          </ac:picMkLst>
        </pc:picChg>
      </pc:sldChg>
      <pc:sldChg chg="addSp delSp modSp new mod setBg">
        <pc:chgData name="Lisa Ellis" userId="S::l.ellis@uwtsd.ac.uk::1e3b8b31-18a3-40b3-8e12-8230c5071370" providerId="AD" clId="Web-{9A80F9E4-9A49-4B6C-B90B-46964EC1F8F8}" dt="2021-07-12T13:03:59.064" v="1433" actId="20577"/>
        <pc:sldMkLst>
          <pc:docMk/>
          <pc:sldMk cId="2810169842" sldId="267"/>
        </pc:sldMkLst>
        <pc:spChg chg="mod">
          <ac:chgData name="Lisa Ellis" userId="S::l.ellis@uwtsd.ac.uk::1e3b8b31-18a3-40b3-8e12-8230c5071370" providerId="AD" clId="Web-{9A80F9E4-9A49-4B6C-B90B-46964EC1F8F8}" dt="2021-07-12T12:53:49.013" v="1325"/>
          <ac:spMkLst>
            <pc:docMk/>
            <pc:sldMk cId="2810169842" sldId="267"/>
            <ac:spMk id="2" creationId="{DCA5EF3B-3C39-422A-B06D-3B630F6D78C4}"/>
          </ac:spMkLst>
        </pc:spChg>
        <pc:spChg chg="del mod">
          <ac:chgData name="Lisa Ellis" userId="S::l.ellis@uwtsd.ac.uk::1e3b8b31-18a3-40b3-8e12-8230c5071370" providerId="AD" clId="Web-{9A80F9E4-9A49-4B6C-B90B-46964EC1F8F8}" dt="2021-07-12T12:53:49.013" v="1325"/>
          <ac:spMkLst>
            <pc:docMk/>
            <pc:sldMk cId="2810169842" sldId="267"/>
            <ac:spMk id="3" creationId="{1A09C054-1865-41BF-8528-64E17ED9A88C}"/>
          </ac:spMkLst>
        </pc:spChg>
        <pc:spChg chg="add del">
          <ac:chgData name="Lisa Ellis" userId="S::l.ellis@uwtsd.ac.uk::1e3b8b31-18a3-40b3-8e12-8230c5071370" providerId="AD" clId="Web-{9A80F9E4-9A49-4B6C-B90B-46964EC1F8F8}" dt="2021-07-12T12:53:49.013" v="1325"/>
          <ac:spMkLst>
            <pc:docMk/>
            <pc:sldMk cId="2810169842" sldId="267"/>
            <ac:spMk id="8" creationId="{777A147A-9ED8-46B4-8660-1B3C2AA880B5}"/>
          </ac:spMkLst>
        </pc:spChg>
        <pc:spChg chg="add del">
          <ac:chgData name="Lisa Ellis" userId="S::l.ellis@uwtsd.ac.uk::1e3b8b31-18a3-40b3-8e12-8230c5071370" providerId="AD" clId="Web-{9A80F9E4-9A49-4B6C-B90B-46964EC1F8F8}" dt="2021-07-12T12:53:49.013" v="1325"/>
          <ac:spMkLst>
            <pc:docMk/>
            <pc:sldMk cId="2810169842" sldId="267"/>
            <ac:spMk id="10" creationId="{5D6C15A0-C087-4593-8414-2B4EC1CDC3DE}"/>
          </ac:spMkLst>
        </pc:spChg>
        <pc:spChg chg="add">
          <ac:chgData name="Lisa Ellis" userId="S::l.ellis@uwtsd.ac.uk::1e3b8b31-18a3-40b3-8e12-8230c5071370" providerId="AD" clId="Web-{9A80F9E4-9A49-4B6C-B90B-46964EC1F8F8}" dt="2021-07-12T12:53:49.013" v="1325"/>
          <ac:spMkLst>
            <pc:docMk/>
            <pc:sldMk cId="2810169842" sldId="267"/>
            <ac:spMk id="16" creationId="{35DB3719-6FDC-4E5D-891D-FF40B7300F64}"/>
          </ac:spMkLst>
        </pc:spChg>
        <pc:spChg chg="add">
          <ac:chgData name="Lisa Ellis" userId="S::l.ellis@uwtsd.ac.uk::1e3b8b31-18a3-40b3-8e12-8230c5071370" providerId="AD" clId="Web-{9A80F9E4-9A49-4B6C-B90B-46964EC1F8F8}" dt="2021-07-12T12:53:49.013" v="1325"/>
          <ac:spMkLst>
            <pc:docMk/>
            <pc:sldMk cId="2810169842" sldId="267"/>
            <ac:spMk id="18" creationId="{E0CBAC23-2E3F-4A90-BA59-F8299F6A5439}"/>
          </ac:spMkLst>
        </pc:spChg>
        <pc:graphicFrameChg chg="add modGraphic">
          <ac:chgData name="Lisa Ellis" userId="S::l.ellis@uwtsd.ac.uk::1e3b8b31-18a3-40b3-8e12-8230c5071370" providerId="AD" clId="Web-{9A80F9E4-9A49-4B6C-B90B-46964EC1F8F8}" dt="2021-07-12T13:03:59.064" v="1433" actId="20577"/>
          <ac:graphicFrameMkLst>
            <pc:docMk/>
            <pc:sldMk cId="2810169842" sldId="267"/>
            <ac:graphicFrameMk id="12" creationId="{CA10C28F-1345-4701-AFB2-02C15249C3B8}"/>
          </ac:graphicFrameMkLst>
        </pc:graphicFrameChg>
      </pc:sldChg>
      <pc:sldChg chg="add ord">
        <pc:chgData name="Lisa Ellis" userId="S::l.ellis@uwtsd.ac.uk::1e3b8b31-18a3-40b3-8e12-8230c5071370" providerId="AD" clId="Web-{9A80F9E4-9A49-4B6C-B90B-46964EC1F8F8}" dt="2021-07-12T12:30:00.446" v="1258"/>
        <pc:sldMkLst>
          <pc:docMk/>
          <pc:sldMk cId="1803132559" sldId="268"/>
        </pc:sldMkLst>
      </pc:sldChg>
      <pc:sldChg chg="addSp delSp modSp new mod ord setBg modNotes">
        <pc:chgData name="Lisa Ellis" userId="S::l.ellis@uwtsd.ac.uk::1e3b8b31-18a3-40b3-8e12-8230c5071370" providerId="AD" clId="Web-{9A80F9E4-9A49-4B6C-B90B-46964EC1F8F8}" dt="2021-07-12T11:58:07.445" v="1069"/>
        <pc:sldMkLst>
          <pc:docMk/>
          <pc:sldMk cId="676696030" sldId="269"/>
        </pc:sldMkLst>
        <pc:spChg chg="del">
          <ac:chgData name="Lisa Ellis" userId="S::l.ellis@uwtsd.ac.uk::1e3b8b31-18a3-40b3-8e12-8230c5071370" providerId="AD" clId="Web-{9A80F9E4-9A49-4B6C-B90B-46964EC1F8F8}" dt="2021-07-12T11:56:36.330" v="1048"/>
          <ac:spMkLst>
            <pc:docMk/>
            <pc:sldMk cId="676696030" sldId="269"/>
            <ac:spMk id="2" creationId="{89F44EC0-4DB8-41A5-8237-1798943A97C2}"/>
          </ac:spMkLst>
        </pc:spChg>
        <pc:spChg chg="del">
          <ac:chgData name="Lisa Ellis" userId="S::l.ellis@uwtsd.ac.uk::1e3b8b31-18a3-40b3-8e12-8230c5071370" providerId="AD" clId="Web-{9A80F9E4-9A49-4B6C-B90B-46964EC1F8F8}" dt="2021-07-12T11:56:28.861" v="1047"/>
          <ac:spMkLst>
            <pc:docMk/>
            <pc:sldMk cId="676696030" sldId="269"/>
            <ac:spMk id="3" creationId="{6CC57065-35DB-4A30-9599-0160472CA77D}"/>
          </ac:spMkLst>
        </pc:spChg>
        <pc:spChg chg="add">
          <ac:chgData name="Lisa Ellis" userId="S::l.ellis@uwtsd.ac.uk::1e3b8b31-18a3-40b3-8e12-8230c5071370" providerId="AD" clId="Web-{9A80F9E4-9A49-4B6C-B90B-46964EC1F8F8}" dt="2021-07-12T11:56:36.330" v="1048"/>
          <ac:spMkLst>
            <pc:docMk/>
            <pc:sldMk cId="676696030" sldId="269"/>
            <ac:spMk id="9" creationId="{42A4FC2C-047E-45A5-965D-8E1E3BF09BC6}"/>
          </ac:spMkLst>
        </pc:spChg>
        <pc:picChg chg="add mod ord">
          <ac:chgData name="Lisa Ellis" userId="S::l.ellis@uwtsd.ac.uk::1e3b8b31-18a3-40b3-8e12-8230c5071370" providerId="AD" clId="Web-{9A80F9E4-9A49-4B6C-B90B-46964EC1F8F8}" dt="2021-07-12T11:56:36.330" v="1048"/>
          <ac:picMkLst>
            <pc:docMk/>
            <pc:sldMk cId="676696030" sldId="269"/>
            <ac:picMk id="4" creationId="{A3AAC7A7-0D21-4C18-9FA9-DD9E086305E6}"/>
          </ac:picMkLst>
        </pc:picChg>
      </pc:sldChg>
      <pc:sldChg chg="addSp delSp modSp add del replId">
        <pc:chgData name="Lisa Ellis" userId="S::l.ellis@uwtsd.ac.uk::1e3b8b31-18a3-40b3-8e12-8230c5071370" providerId="AD" clId="Web-{9A80F9E4-9A49-4B6C-B90B-46964EC1F8F8}" dt="2021-07-12T12:10:57.974" v="1183"/>
        <pc:sldMkLst>
          <pc:docMk/>
          <pc:sldMk cId="3868277173" sldId="270"/>
        </pc:sldMkLst>
        <pc:spChg chg="mod">
          <ac:chgData name="Lisa Ellis" userId="S::l.ellis@uwtsd.ac.uk::1e3b8b31-18a3-40b3-8e12-8230c5071370" providerId="AD" clId="Web-{9A80F9E4-9A49-4B6C-B90B-46964EC1F8F8}" dt="2021-07-12T12:07:32.243" v="1136"/>
          <ac:spMkLst>
            <pc:docMk/>
            <pc:sldMk cId="3868277173" sldId="270"/>
            <ac:spMk id="2" creationId="{3AFC7563-BEAD-4588-9DBC-1599C43349A9}"/>
          </ac:spMkLst>
        </pc:spChg>
        <pc:spChg chg="add del">
          <ac:chgData name="Lisa Ellis" userId="S::l.ellis@uwtsd.ac.uk::1e3b8b31-18a3-40b3-8e12-8230c5071370" providerId="AD" clId="Web-{9A80F9E4-9A49-4B6C-B90B-46964EC1F8F8}" dt="2021-07-12T12:07:32.243" v="1136"/>
          <ac:spMkLst>
            <pc:docMk/>
            <pc:sldMk cId="3868277173" sldId="270"/>
            <ac:spMk id="25" creationId="{6C4028FD-8BAA-4A19-BFDE-594D991B7552}"/>
          </ac:spMkLst>
        </pc:spChg>
        <pc:spChg chg="add del">
          <ac:chgData name="Lisa Ellis" userId="S::l.ellis@uwtsd.ac.uk::1e3b8b31-18a3-40b3-8e12-8230c5071370" providerId="AD" clId="Web-{9A80F9E4-9A49-4B6C-B90B-46964EC1F8F8}" dt="2021-07-12T12:07:32.243" v="1136"/>
          <ac:spMkLst>
            <pc:docMk/>
            <pc:sldMk cId="3868277173" sldId="270"/>
            <ac:spMk id="30" creationId="{04812C46-200A-4DEB-A05E-3ED6C68C2387}"/>
          </ac:spMkLst>
        </pc:spChg>
        <pc:spChg chg="add del">
          <ac:chgData name="Lisa Ellis" userId="S::l.ellis@uwtsd.ac.uk::1e3b8b31-18a3-40b3-8e12-8230c5071370" providerId="AD" clId="Web-{9A80F9E4-9A49-4B6C-B90B-46964EC1F8F8}" dt="2021-07-12T12:07:32.243" v="1136"/>
          <ac:spMkLst>
            <pc:docMk/>
            <pc:sldMk cId="3868277173" sldId="270"/>
            <ac:spMk id="32" creationId="{D1EA859B-E555-4109-94F3-6700E046E008}"/>
          </ac:spMkLst>
        </pc:spChg>
        <pc:graphicFrameChg chg="mod modGraphic">
          <ac:chgData name="Lisa Ellis" userId="S::l.ellis@uwtsd.ac.uk::1e3b8b31-18a3-40b3-8e12-8230c5071370" providerId="AD" clId="Web-{9A80F9E4-9A49-4B6C-B90B-46964EC1F8F8}" dt="2021-07-12T12:07:32.243" v="1136"/>
          <ac:graphicFrameMkLst>
            <pc:docMk/>
            <pc:sldMk cId="3868277173" sldId="270"/>
            <ac:graphicFrameMk id="14" creationId="{F1C84F79-D2CC-408E-B115-BF31DA5ACB3E}"/>
          </ac:graphicFrameMkLst>
        </pc:graphicFrameChg>
      </pc:sldChg>
      <pc:sldChg chg="addSp delSp modSp new mod setBg">
        <pc:chgData name="Lisa Ellis" userId="S::l.ellis@uwtsd.ac.uk::1e3b8b31-18a3-40b3-8e12-8230c5071370" providerId="AD" clId="Web-{9A80F9E4-9A49-4B6C-B90B-46964EC1F8F8}" dt="2021-07-12T13:32:24.632" v="1540" actId="20577"/>
        <pc:sldMkLst>
          <pc:docMk/>
          <pc:sldMk cId="3314552485" sldId="271"/>
        </pc:sldMkLst>
        <pc:spChg chg="mod">
          <ac:chgData name="Lisa Ellis" userId="S::l.ellis@uwtsd.ac.uk::1e3b8b31-18a3-40b3-8e12-8230c5071370" providerId="AD" clId="Web-{9A80F9E4-9A49-4B6C-B90B-46964EC1F8F8}" dt="2021-07-12T12:15:05.222" v="1203"/>
          <ac:spMkLst>
            <pc:docMk/>
            <pc:sldMk cId="3314552485" sldId="271"/>
            <ac:spMk id="2" creationId="{8D522228-9295-418F-9892-213A15EAB24F}"/>
          </ac:spMkLst>
        </pc:spChg>
        <pc:spChg chg="mod">
          <ac:chgData name="Lisa Ellis" userId="S::l.ellis@uwtsd.ac.uk::1e3b8b31-18a3-40b3-8e12-8230c5071370" providerId="AD" clId="Web-{9A80F9E4-9A49-4B6C-B90B-46964EC1F8F8}" dt="2021-07-12T13:32:24.632" v="1540" actId="20577"/>
          <ac:spMkLst>
            <pc:docMk/>
            <pc:sldMk cId="3314552485" sldId="271"/>
            <ac:spMk id="3" creationId="{AF3B7E20-8195-4844-A35A-184E3208584D}"/>
          </ac:spMkLst>
        </pc:spChg>
        <pc:spChg chg="add mod">
          <ac:chgData name="Lisa Ellis" userId="S::l.ellis@uwtsd.ac.uk::1e3b8b31-18a3-40b3-8e12-8230c5071370" providerId="AD" clId="Web-{9A80F9E4-9A49-4B6C-B90B-46964EC1F8F8}" dt="2021-07-12T13:19:40.431" v="1503" actId="1076"/>
          <ac:spMkLst>
            <pc:docMk/>
            <pc:sldMk cId="3314552485" sldId="271"/>
            <ac:spMk id="6" creationId="{7FE30920-FB1D-4194-9CC5-EDA760C549D4}"/>
          </ac:spMkLst>
        </pc:spChg>
        <pc:spChg chg="add del">
          <ac:chgData name="Lisa Ellis" userId="S::l.ellis@uwtsd.ac.uk::1e3b8b31-18a3-40b3-8e12-8230c5071370" providerId="AD" clId="Web-{9A80F9E4-9A49-4B6C-B90B-46964EC1F8F8}" dt="2021-07-12T12:11:04.927" v="1184"/>
          <ac:spMkLst>
            <pc:docMk/>
            <pc:sldMk cId="3314552485" sldId="271"/>
            <ac:spMk id="9" creationId="{F13C74B1-5B17-4795-BED0-7140497B445A}"/>
          </ac:spMkLst>
        </pc:spChg>
        <pc:spChg chg="add del">
          <ac:chgData name="Lisa Ellis" userId="S::l.ellis@uwtsd.ac.uk::1e3b8b31-18a3-40b3-8e12-8230c5071370" providerId="AD" clId="Web-{9A80F9E4-9A49-4B6C-B90B-46964EC1F8F8}" dt="2021-07-12T12:11:04.927" v="1184"/>
          <ac:spMkLst>
            <pc:docMk/>
            <pc:sldMk cId="3314552485" sldId="271"/>
            <ac:spMk id="11" creationId="{D4974D33-8DC5-464E-8C6D-BE58F0669C17}"/>
          </ac:spMkLst>
        </pc:spChg>
        <pc:spChg chg="add del">
          <ac:chgData name="Lisa Ellis" userId="S::l.ellis@uwtsd.ac.uk::1e3b8b31-18a3-40b3-8e12-8230c5071370" providerId="AD" clId="Web-{9A80F9E4-9A49-4B6C-B90B-46964EC1F8F8}" dt="2021-07-12T12:15:05.222" v="1203"/>
          <ac:spMkLst>
            <pc:docMk/>
            <pc:sldMk cId="3314552485" sldId="271"/>
            <ac:spMk id="16" creationId="{04812C46-200A-4DEB-A05E-3ED6C68C2387}"/>
          </ac:spMkLst>
        </pc:spChg>
        <pc:spChg chg="add del">
          <ac:chgData name="Lisa Ellis" userId="S::l.ellis@uwtsd.ac.uk::1e3b8b31-18a3-40b3-8e12-8230c5071370" providerId="AD" clId="Web-{9A80F9E4-9A49-4B6C-B90B-46964EC1F8F8}" dt="2021-07-12T12:15:05.222" v="1203"/>
          <ac:spMkLst>
            <pc:docMk/>
            <pc:sldMk cId="3314552485" sldId="271"/>
            <ac:spMk id="18" creationId="{D1EA859B-E555-4109-94F3-6700E046E008}"/>
          </ac:spMkLst>
        </pc:spChg>
        <pc:spChg chg="add">
          <ac:chgData name="Lisa Ellis" userId="S::l.ellis@uwtsd.ac.uk::1e3b8b31-18a3-40b3-8e12-8230c5071370" providerId="AD" clId="Web-{9A80F9E4-9A49-4B6C-B90B-46964EC1F8F8}" dt="2021-07-12T12:15:05.222" v="1203"/>
          <ac:spMkLst>
            <pc:docMk/>
            <pc:sldMk cId="3314552485" sldId="271"/>
            <ac:spMk id="23" creationId="{45D37F4E-DDB4-456B-97E0-9937730A039F}"/>
          </ac:spMkLst>
        </pc:spChg>
        <pc:spChg chg="add">
          <ac:chgData name="Lisa Ellis" userId="S::l.ellis@uwtsd.ac.uk::1e3b8b31-18a3-40b3-8e12-8230c5071370" providerId="AD" clId="Web-{9A80F9E4-9A49-4B6C-B90B-46964EC1F8F8}" dt="2021-07-12T12:15:05.222" v="1203"/>
          <ac:spMkLst>
            <pc:docMk/>
            <pc:sldMk cId="3314552485" sldId="271"/>
            <ac:spMk id="25" creationId="{B2DD41CD-8F47-4F56-AD12-4E2FF7696987}"/>
          </ac:spMkLst>
        </pc:spChg>
        <pc:picChg chg="add del mod ord">
          <ac:chgData name="Lisa Ellis" userId="S::l.ellis@uwtsd.ac.uk::1e3b8b31-18a3-40b3-8e12-8230c5071370" providerId="AD" clId="Web-{9A80F9E4-9A49-4B6C-B90B-46964EC1F8F8}" dt="2021-07-12T13:17:53.347" v="1474"/>
          <ac:picMkLst>
            <pc:docMk/>
            <pc:sldMk cId="3314552485" sldId="271"/>
            <ac:picMk id="4" creationId="{E7B6F232-5F96-4F3E-859F-AC3D79D4D837}"/>
          </ac:picMkLst>
        </pc:picChg>
        <pc:picChg chg="add mod">
          <ac:chgData name="Lisa Ellis" userId="S::l.ellis@uwtsd.ac.uk::1e3b8b31-18a3-40b3-8e12-8230c5071370" providerId="AD" clId="Web-{9A80F9E4-9A49-4B6C-B90B-46964EC1F8F8}" dt="2021-07-12T13:19:31.306" v="1501" actId="1076"/>
          <ac:picMkLst>
            <pc:docMk/>
            <pc:sldMk cId="3314552485" sldId="271"/>
            <ac:picMk id="5" creationId="{4482465D-9D15-4581-A5FA-67652640EC57}"/>
          </ac:picMkLst>
        </pc:picChg>
      </pc:sldChg>
      <pc:sldChg chg="addSp delSp modSp new mod ord setBg">
        <pc:chgData name="Lisa Ellis" userId="S::l.ellis@uwtsd.ac.uk::1e3b8b31-18a3-40b3-8e12-8230c5071370" providerId="AD" clId="Web-{9A80F9E4-9A49-4B6C-B90B-46964EC1F8F8}" dt="2021-07-12T12:25:37.728" v="1255" actId="1076"/>
        <pc:sldMkLst>
          <pc:docMk/>
          <pc:sldMk cId="857837286" sldId="272"/>
        </pc:sldMkLst>
        <pc:spChg chg="mod">
          <ac:chgData name="Lisa Ellis" userId="S::l.ellis@uwtsd.ac.uk::1e3b8b31-18a3-40b3-8e12-8230c5071370" providerId="AD" clId="Web-{9A80F9E4-9A49-4B6C-B90B-46964EC1F8F8}" dt="2021-07-12T12:25:28.337" v="1253"/>
          <ac:spMkLst>
            <pc:docMk/>
            <pc:sldMk cId="857837286" sldId="272"/>
            <ac:spMk id="2" creationId="{1DA98EEB-06ED-48C5-B5C7-A9B135B9040D}"/>
          </ac:spMkLst>
        </pc:spChg>
        <pc:spChg chg="del">
          <ac:chgData name="Lisa Ellis" userId="S::l.ellis@uwtsd.ac.uk::1e3b8b31-18a3-40b3-8e12-8230c5071370" providerId="AD" clId="Web-{9A80F9E4-9A49-4B6C-B90B-46964EC1F8F8}" dt="2021-07-12T12:23:59.691" v="1236"/>
          <ac:spMkLst>
            <pc:docMk/>
            <pc:sldMk cId="857837286" sldId="272"/>
            <ac:spMk id="3" creationId="{44FABC5A-44DA-4DD6-BA85-5A7CA8B67AA8}"/>
          </ac:spMkLst>
        </pc:spChg>
        <pc:spChg chg="add del">
          <ac:chgData name="Lisa Ellis" userId="S::l.ellis@uwtsd.ac.uk::1e3b8b31-18a3-40b3-8e12-8230c5071370" providerId="AD" clId="Web-{9A80F9E4-9A49-4B6C-B90B-46964EC1F8F8}" dt="2021-07-12T12:25:06.351" v="1248"/>
          <ac:spMkLst>
            <pc:docMk/>
            <pc:sldMk cId="857837286" sldId="272"/>
            <ac:spMk id="8" creationId="{0CA2AB97-F00D-4B7A-B99A-741E45B26BDC}"/>
          </ac:spMkLst>
        </pc:spChg>
        <pc:spChg chg="add del">
          <ac:chgData name="Lisa Ellis" userId="S::l.ellis@uwtsd.ac.uk::1e3b8b31-18a3-40b3-8e12-8230c5071370" providerId="AD" clId="Web-{9A80F9E4-9A49-4B6C-B90B-46964EC1F8F8}" dt="2021-07-12T12:25:28.337" v="1253"/>
          <ac:spMkLst>
            <pc:docMk/>
            <pc:sldMk cId="857837286" sldId="272"/>
            <ac:spMk id="11" creationId="{43B6B5C9-BE23-4C39-92DF-62F5C1B96202}"/>
          </ac:spMkLst>
        </pc:spChg>
        <pc:spChg chg="add">
          <ac:chgData name="Lisa Ellis" userId="S::l.ellis@uwtsd.ac.uk::1e3b8b31-18a3-40b3-8e12-8230c5071370" providerId="AD" clId="Web-{9A80F9E4-9A49-4B6C-B90B-46964EC1F8F8}" dt="2021-07-12T12:25:28.337" v="1253"/>
          <ac:spMkLst>
            <pc:docMk/>
            <pc:sldMk cId="857837286" sldId="272"/>
            <ac:spMk id="20" creationId="{665DBBEF-238B-476B-96AB-8AAC3224ECEA}"/>
          </ac:spMkLst>
        </pc:spChg>
        <pc:spChg chg="add">
          <ac:chgData name="Lisa Ellis" userId="S::l.ellis@uwtsd.ac.uk::1e3b8b31-18a3-40b3-8e12-8230c5071370" providerId="AD" clId="Web-{9A80F9E4-9A49-4B6C-B90B-46964EC1F8F8}" dt="2021-07-12T12:25:28.337" v="1253"/>
          <ac:spMkLst>
            <pc:docMk/>
            <pc:sldMk cId="857837286" sldId="272"/>
            <ac:spMk id="22" creationId="{3FCFB1DE-0B7E-48CC-BA90-B2AB0889F9D6}"/>
          </ac:spMkLst>
        </pc:spChg>
        <pc:grpChg chg="add del">
          <ac:chgData name="Lisa Ellis" userId="S::l.ellis@uwtsd.ac.uk::1e3b8b31-18a3-40b3-8e12-8230c5071370" providerId="AD" clId="Web-{9A80F9E4-9A49-4B6C-B90B-46964EC1F8F8}" dt="2021-07-12T12:25:28.337" v="1253"/>
          <ac:grpSpMkLst>
            <pc:docMk/>
            <pc:sldMk cId="857837286" sldId="272"/>
            <ac:grpSpMk id="13" creationId="{4933887F-5725-499E-8BC5-19BEFD54DB80}"/>
          </ac:grpSpMkLst>
        </pc:grpChg>
        <pc:picChg chg="add mod ord">
          <ac:chgData name="Lisa Ellis" userId="S::l.ellis@uwtsd.ac.uk::1e3b8b31-18a3-40b3-8e12-8230c5071370" providerId="AD" clId="Web-{9A80F9E4-9A49-4B6C-B90B-46964EC1F8F8}" dt="2021-07-12T12:25:37.728" v="1255" actId="1076"/>
          <ac:picMkLst>
            <pc:docMk/>
            <pc:sldMk cId="857837286" sldId="272"/>
            <ac:picMk id="4" creationId="{63FCC3BA-9667-4DDE-8E2F-970D8CBC1B89}"/>
          </ac:picMkLst>
        </pc:picChg>
      </pc:sldChg>
      <pc:sldChg chg="modSp add del">
        <pc:chgData name="Lisa Ellis" userId="S::l.ellis@uwtsd.ac.uk::1e3b8b31-18a3-40b3-8e12-8230c5071370" providerId="AD" clId="Web-{9A80F9E4-9A49-4B6C-B90B-46964EC1F8F8}" dt="2021-07-12T12:18:39.313" v="1234"/>
        <pc:sldMkLst>
          <pc:docMk/>
          <pc:sldMk cId="880900733" sldId="272"/>
        </pc:sldMkLst>
        <pc:spChg chg="mod">
          <ac:chgData name="Lisa Ellis" userId="S::l.ellis@uwtsd.ac.uk::1e3b8b31-18a3-40b3-8e12-8230c5071370" providerId="AD" clId="Web-{9A80F9E4-9A49-4B6C-B90B-46964EC1F8F8}" dt="2021-07-12T12:16:44.463" v="1214" actId="20577"/>
          <ac:spMkLst>
            <pc:docMk/>
            <pc:sldMk cId="880900733" sldId="272"/>
            <ac:spMk id="3" creationId="{1ABD968D-EED2-4BDB-A6FB-BD9A635729CF}"/>
          </ac:spMkLst>
        </pc:spChg>
        <pc:spChg chg="mod">
          <ac:chgData name="Lisa Ellis" userId="S::l.ellis@uwtsd.ac.uk::1e3b8b31-18a3-40b3-8e12-8230c5071370" providerId="AD" clId="Web-{9A80F9E4-9A49-4B6C-B90B-46964EC1F8F8}" dt="2021-07-12T12:18:24.390" v="1228" actId="20577"/>
          <ac:spMkLst>
            <pc:docMk/>
            <pc:sldMk cId="880900733" sldId="272"/>
            <ac:spMk id="5" creationId="{CD29F833-1476-449D-8333-9E175B227EE8}"/>
          </ac:spMkLst>
        </pc:spChg>
        <pc:spChg chg="mod">
          <ac:chgData name="Lisa Ellis" userId="S::l.ellis@uwtsd.ac.uk::1e3b8b31-18a3-40b3-8e12-8230c5071370" providerId="AD" clId="Web-{9A80F9E4-9A49-4B6C-B90B-46964EC1F8F8}" dt="2021-07-12T12:18:33.594" v="1233" actId="14100"/>
          <ac:spMkLst>
            <pc:docMk/>
            <pc:sldMk cId="880900733" sldId="272"/>
            <ac:spMk id="7" creationId="{40C2573B-80A5-43F0-B308-53621E5F4BDD}"/>
          </ac:spMkLst>
        </pc:spChg>
      </pc:sldChg>
      <pc:sldChg chg="addSp delSp modSp new mod ord setBg">
        <pc:chgData name="Lisa Ellis" userId="S::l.ellis@uwtsd.ac.uk::1e3b8b31-18a3-40b3-8e12-8230c5071370" providerId="AD" clId="Web-{9A80F9E4-9A49-4B6C-B90B-46964EC1F8F8}" dt="2021-07-12T13:09:35.677" v="1470"/>
        <pc:sldMkLst>
          <pc:docMk/>
          <pc:sldMk cId="543946398" sldId="273"/>
        </pc:sldMkLst>
        <pc:spChg chg="mod">
          <ac:chgData name="Lisa Ellis" userId="S::l.ellis@uwtsd.ac.uk::1e3b8b31-18a3-40b3-8e12-8230c5071370" providerId="AD" clId="Web-{9A80F9E4-9A49-4B6C-B90B-46964EC1F8F8}" dt="2021-07-12T13:08:21.017" v="1460"/>
          <ac:spMkLst>
            <pc:docMk/>
            <pc:sldMk cId="543946398" sldId="273"/>
            <ac:spMk id="2" creationId="{CEAB07A0-59C1-4E6B-A923-081BF7F3735A}"/>
          </ac:spMkLst>
        </pc:spChg>
        <pc:spChg chg="del">
          <ac:chgData name="Lisa Ellis" userId="S::l.ellis@uwtsd.ac.uk::1e3b8b31-18a3-40b3-8e12-8230c5071370" providerId="AD" clId="Web-{9A80F9E4-9A49-4B6C-B90B-46964EC1F8F8}" dt="2021-07-12T13:06:31.042" v="1438"/>
          <ac:spMkLst>
            <pc:docMk/>
            <pc:sldMk cId="543946398" sldId="273"/>
            <ac:spMk id="3" creationId="{9925FAD3-F3F0-4080-A86D-F8C45DB27253}"/>
          </ac:spMkLst>
        </pc:spChg>
        <pc:spChg chg="add mod">
          <ac:chgData name="Lisa Ellis" userId="S::l.ellis@uwtsd.ac.uk::1e3b8b31-18a3-40b3-8e12-8230c5071370" providerId="AD" clId="Web-{9A80F9E4-9A49-4B6C-B90B-46964EC1F8F8}" dt="2021-07-12T13:08:56.097" v="1466" actId="20577"/>
          <ac:spMkLst>
            <pc:docMk/>
            <pc:sldMk cId="543946398" sldId="273"/>
            <ac:spMk id="4" creationId="{1625CD02-D188-4963-9EC3-5A00217A4E28}"/>
          </ac:spMkLst>
        </pc:spChg>
        <pc:spChg chg="add del">
          <ac:chgData name="Lisa Ellis" userId="S::l.ellis@uwtsd.ac.uk::1e3b8b31-18a3-40b3-8e12-8230c5071370" providerId="AD" clId="Web-{9A80F9E4-9A49-4B6C-B90B-46964EC1F8F8}" dt="2021-07-12T13:08:21.017" v="1460"/>
          <ac:spMkLst>
            <pc:docMk/>
            <pc:sldMk cId="543946398" sldId="273"/>
            <ac:spMk id="10" creationId="{91F32EBA-ED97-466E-8CFA-8382584155D0}"/>
          </ac:spMkLst>
        </pc:spChg>
        <pc:spChg chg="add del">
          <ac:chgData name="Lisa Ellis" userId="S::l.ellis@uwtsd.ac.uk::1e3b8b31-18a3-40b3-8e12-8230c5071370" providerId="AD" clId="Web-{9A80F9E4-9A49-4B6C-B90B-46964EC1F8F8}" dt="2021-07-12T13:08:21.017" v="1460"/>
          <ac:spMkLst>
            <pc:docMk/>
            <pc:sldMk cId="543946398" sldId="273"/>
            <ac:spMk id="12" creationId="{62A38935-BB53-4DF7-A56E-48DD25B685D7}"/>
          </ac:spMkLst>
        </pc:spChg>
        <pc:spChg chg="add">
          <ac:chgData name="Lisa Ellis" userId="S::l.ellis@uwtsd.ac.uk::1e3b8b31-18a3-40b3-8e12-8230c5071370" providerId="AD" clId="Web-{9A80F9E4-9A49-4B6C-B90B-46964EC1F8F8}" dt="2021-07-12T13:08:21.017" v="1460"/>
          <ac:spMkLst>
            <pc:docMk/>
            <pc:sldMk cId="543946398" sldId="273"/>
            <ac:spMk id="17" creationId="{743AA782-23D1-4521-8CAD-47662984AA08}"/>
          </ac:spMkLst>
        </pc:spChg>
        <pc:spChg chg="add">
          <ac:chgData name="Lisa Ellis" userId="S::l.ellis@uwtsd.ac.uk::1e3b8b31-18a3-40b3-8e12-8230c5071370" providerId="AD" clId="Web-{9A80F9E4-9A49-4B6C-B90B-46964EC1F8F8}" dt="2021-07-12T13:08:21.017" v="1460"/>
          <ac:spMkLst>
            <pc:docMk/>
            <pc:sldMk cId="543946398" sldId="273"/>
            <ac:spMk id="19" creationId="{71877DBC-BB60-40F0-AC93-2ACDBAAE60CE}"/>
          </ac:spMkLst>
        </pc:spChg>
        <pc:picChg chg="add mod">
          <ac:chgData name="Lisa Ellis" userId="S::l.ellis@uwtsd.ac.uk::1e3b8b31-18a3-40b3-8e12-8230c5071370" providerId="AD" clId="Web-{9A80F9E4-9A49-4B6C-B90B-46964EC1F8F8}" dt="2021-07-12T13:09:22.786" v="1467" actId="1076"/>
          <ac:picMkLst>
            <pc:docMk/>
            <pc:sldMk cId="543946398" sldId="273"/>
            <ac:picMk id="5" creationId="{6EE40613-B057-4984-8E60-E8DAA97CA478}"/>
          </ac:picMkLst>
        </pc:picChg>
      </pc:sldChg>
      <pc:sldMasterChg chg="add addSldLayout">
        <pc:chgData name="Lisa Ellis" userId="S::l.ellis@uwtsd.ac.uk::1e3b8b31-18a3-40b3-8e12-8230c5071370" providerId="AD" clId="Web-{9A80F9E4-9A49-4B6C-B90B-46964EC1F8F8}" dt="2021-07-12T12:16:19.086" v="1208"/>
        <pc:sldMasterMkLst>
          <pc:docMk/>
          <pc:sldMasterMk cId="80297582" sldId="2147483648"/>
        </pc:sldMasterMkLst>
        <pc:sldLayoutChg chg="add">
          <pc:chgData name="Lisa Ellis" userId="S::l.ellis@uwtsd.ac.uk::1e3b8b31-18a3-40b3-8e12-8230c5071370" providerId="AD" clId="Web-{9A80F9E4-9A49-4B6C-B90B-46964EC1F8F8}" dt="2021-07-12T12:16:19.086" v="1208"/>
          <pc:sldLayoutMkLst>
            <pc:docMk/>
            <pc:sldMasterMk cId="80297582" sldId="2147483648"/>
            <pc:sldLayoutMk cId="1699695812" sldId="2147483649"/>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1260057443" sldId="2147483650"/>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1707290634" sldId="2147483651"/>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3894415064" sldId="2147483652"/>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2751120248" sldId="2147483653"/>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2172553841" sldId="2147483654"/>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3031005696" sldId="2147483655"/>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2092477284" sldId="2147483658"/>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3684060857" sldId="2147483660"/>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468215429" sldId="2147483661"/>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314438726" sldId="2147483662"/>
          </pc:sldLayoutMkLst>
        </pc:sldLayoutChg>
        <pc:sldLayoutChg chg="add">
          <pc:chgData name="Lisa Ellis" userId="S::l.ellis@uwtsd.ac.uk::1e3b8b31-18a3-40b3-8e12-8230c5071370" providerId="AD" clId="Web-{9A80F9E4-9A49-4B6C-B90B-46964EC1F8F8}" dt="2021-07-12T12:16:19.086" v="1208"/>
          <pc:sldLayoutMkLst>
            <pc:docMk/>
            <pc:sldMasterMk cId="80297582" sldId="2147483648"/>
            <pc:sldLayoutMk cId="12527171" sldId="2147483663"/>
          </pc:sldLayoutMkLst>
        </pc:sldLayoutChg>
      </pc:sldMasterChg>
      <pc:sldMasterChg chg="del delSldLayout">
        <pc:chgData name="Lisa Ellis" userId="S::l.ellis@uwtsd.ac.uk::1e3b8b31-18a3-40b3-8e12-8230c5071370" providerId="AD" clId="Web-{9A80F9E4-9A49-4B6C-B90B-46964EC1F8F8}" dt="2021-07-12T08:29:08.464" v="20"/>
        <pc:sldMasterMkLst>
          <pc:docMk/>
          <pc:sldMasterMk cId="2460954070" sldId="2147483660"/>
        </pc:sldMasterMkLst>
        <pc:sldLayoutChg chg="del">
          <pc:chgData name="Lisa Ellis" userId="S::l.ellis@uwtsd.ac.uk::1e3b8b31-18a3-40b3-8e12-8230c5071370" providerId="AD" clId="Web-{9A80F9E4-9A49-4B6C-B90B-46964EC1F8F8}" dt="2021-07-12T08:29:08.464" v="20"/>
          <pc:sldLayoutMkLst>
            <pc:docMk/>
            <pc:sldMasterMk cId="2460954070" sldId="2147483660"/>
            <pc:sldLayoutMk cId="2385387890" sldId="2147483661"/>
          </pc:sldLayoutMkLst>
        </pc:sldLayoutChg>
        <pc:sldLayoutChg chg="del">
          <pc:chgData name="Lisa Ellis" userId="S::l.ellis@uwtsd.ac.uk::1e3b8b31-18a3-40b3-8e12-8230c5071370" providerId="AD" clId="Web-{9A80F9E4-9A49-4B6C-B90B-46964EC1F8F8}" dt="2021-07-12T08:29:08.464" v="20"/>
          <pc:sldLayoutMkLst>
            <pc:docMk/>
            <pc:sldMasterMk cId="2460954070" sldId="2147483660"/>
            <pc:sldLayoutMk cId="949138452" sldId="2147483662"/>
          </pc:sldLayoutMkLst>
        </pc:sldLayoutChg>
        <pc:sldLayoutChg chg="del">
          <pc:chgData name="Lisa Ellis" userId="S::l.ellis@uwtsd.ac.uk::1e3b8b31-18a3-40b3-8e12-8230c5071370" providerId="AD" clId="Web-{9A80F9E4-9A49-4B6C-B90B-46964EC1F8F8}" dt="2021-07-12T08:29:08.464" v="20"/>
          <pc:sldLayoutMkLst>
            <pc:docMk/>
            <pc:sldMasterMk cId="2460954070" sldId="2147483660"/>
            <pc:sldLayoutMk cId="2591524520" sldId="2147483663"/>
          </pc:sldLayoutMkLst>
        </pc:sldLayoutChg>
        <pc:sldLayoutChg chg="del">
          <pc:chgData name="Lisa Ellis" userId="S::l.ellis@uwtsd.ac.uk::1e3b8b31-18a3-40b3-8e12-8230c5071370" providerId="AD" clId="Web-{9A80F9E4-9A49-4B6C-B90B-46964EC1F8F8}" dt="2021-07-12T08:29:08.464" v="20"/>
          <pc:sldLayoutMkLst>
            <pc:docMk/>
            <pc:sldMasterMk cId="2460954070" sldId="2147483660"/>
            <pc:sldLayoutMk cId="1203092039" sldId="2147483664"/>
          </pc:sldLayoutMkLst>
        </pc:sldLayoutChg>
        <pc:sldLayoutChg chg="del">
          <pc:chgData name="Lisa Ellis" userId="S::l.ellis@uwtsd.ac.uk::1e3b8b31-18a3-40b3-8e12-8230c5071370" providerId="AD" clId="Web-{9A80F9E4-9A49-4B6C-B90B-46964EC1F8F8}" dt="2021-07-12T08:29:08.464" v="20"/>
          <pc:sldLayoutMkLst>
            <pc:docMk/>
            <pc:sldMasterMk cId="2460954070" sldId="2147483660"/>
            <pc:sldLayoutMk cId="3733172339" sldId="2147483665"/>
          </pc:sldLayoutMkLst>
        </pc:sldLayoutChg>
        <pc:sldLayoutChg chg="del">
          <pc:chgData name="Lisa Ellis" userId="S::l.ellis@uwtsd.ac.uk::1e3b8b31-18a3-40b3-8e12-8230c5071370" providerId="AD" clId="Web-{9A80F9E4-9A49-4B6C-B90B-46964EC1F8F8}" dt="2021-07-12T08:29:08.464" v="20"/>
          <pc:sldLayoutMkLst>
            <pc:docMk/>
            <pc:sldMasterMk cId="2460954070" sldId="2147483660"/>
            <pc:sldLayoutMk cId="3210312558" sldId="2147483666"/>
          </pc:sldLayoutMkLst>
        </pc:sldLayoutChg>
        <pc:sldLayoutChg chg="del">
          <pc:chgData name="Lisa Ellis" userId="S::l.ellis@uwtsd.ac.uk::1e3b8b31-18a3-40b3-8e12-8230c5071370" providerId="AD" clId="Web-{9A80F9E4-9A49-4B6C-B90B-46964EC1F8F8}" dt="2021-07-12T08:29:08.464" v="20"/>
          <pc:sldLayoutMkLst>
            <pc:docMk/>
            <pc:sldMasterMk cId="2460954070" sldId="2147483660"/>
            <pc:sldLayoutMk cId="3146388984" sldId="2147483667"/>
          </pc:sldLayoutMkLst>
        </pc:sldLayoutChg>
        <pc:sldLayoutChg chg="del">
          <pc:chgData name="Lisa Ellis" userId="S::l.ellis@uwtsd.ac.uk::1e3b8b31-18a3-40b3-8e12-8230c5071370" providerId="AD" clId="Web-{9A80F9E4-9A49-4B6C-B90B-46964EC1F8F8}" dt="2021-07-12T08:29:08.464" v="20"/>
          <pc:sldLayoutMkLst>
            <pc:docMk/>
            <pc:sldMasterMk cId="2460954070" sldId="2147483660"/>
            <pc:sldLayoutMk cId="3171841454" sldId="2147483668"/>
          </pc:sldLayoutMkLst>
        </pc:sldLayoutChg>
        <pc:sldLayoutChg chg="del">
          <pc:chgData name="Lisa Ellis" userId="S::l.ellis@uwtsd.ac.uk::1e3b8b31-18a3-40b3-8e12-8230c5071370" providerId="AD" clId="Web-{9A80F9E4-9A49-4B6C-B90B-46964EC1F8F8}" dt="2021-07-12T08:29:08.464" v="20"/>
          <pc:sldLayoutMkLst>
            <pc:docMk/>
            <pc:sldMasterMk cId="2460954070" sldId="2147483660"/>
            <pc:sldLayoutMk cId="1718958274" sldId="2147483669"/>
          </pc:sldLayoutMkLst>
        </pc:sldLayoutChg>
        <pc:sldLayoutChg chg="del">
          <pc:chgData name="Lisa Ellis" userId="S::l.ellis@uwtsd.ac.uk::1e3b8b31-18a3-40b3-8e12-8230c5071370" providerId="AD" clId="Web-{9A80F9E4-9A49-4B6C-B90B-46964EC1F8F8}" dt="2021-07-12T08:29:08.464" v="20"/>
          <pc:sldLayoutMkLst>
            <pc:docMk/>
            <pc:sldMasterMk cId="2460954070" sldId="2147483660"/>
            <pc:sldLayoutMk cId="2202905451" sldId="2147483670"/>
          </pc:sldLayoutMkLst>
        </pc:sldLayoutChg>
        <pc:sldLayoutChg chg="del">
          <pc:chgData name="Lisa Ellis" userId="S::l.ellis@uwtsd.ac.uk::1e3b8b31-18a3-40b3-8e12-8230c5071370" providerId="AD" clId="Web-{9A80F9E4-9A49-4B6C-B90B-46964EC1F8F8}" dt="2021-07-12T08:29:08.464" v="20"/>
          <pc:sldLayoutMkLst>
            <pc:docMk/>
            <pc:sldMasterMk cId="2460954070" sldId="2147483660"/>
            <pc:sldLayoutMk cId="3479445657" sldId="2147483671"/>
          </pc:sldLayoutMkLst>
        </pc:sldLayoutChg>
      </pc:sldMasterChg>
      <pc:sldMasterChg chg="add del addSldLayout delSldLayout modSldLayout">
        <pc:chgData name="Lisa Ellis" userId="S::l.ellis@uwtsd.ac.uk::1e3b8b31-18a3-40b3-8e12-8230c5071370" providerId="AD" clId="Web-{9A80F9E4-9A49-4B6C-B90B-46964EC1F8F8}" dt="2021-07-12T08:29:17.323" v="21"/>
        <pc:sldMasterMkLst>
          <pc:docMk/>
          <pc:sldMasterMk cId="1255749859" sldId="2147483672"/>
        </pc:sldMasterMkLst>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3492842101" sldId="2147483673"/>
          </pc:sldLayoutMkLst>
        </pc:sldLayoutChg>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940736737" sldId="2147483674"/>
          </pc:sldLayoutMkLst>
        </pc:sldLayoutChg>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138584575" sldId="2147483675"/>
          </pc:sldLayoutMkLst>
        </pc:sldLayoutChg>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3203453834" sldId="2147483676"/>
          </pc:sldLayoutMkLst>
        </pc:sldLayoutChg>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3285201071" sldId="2147483677"/>
          </pc:sldLayoutMkLst>
        </pc:sldLayoutChg>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3253339314" sldId="2147483678"/>
          </pc:sldLayoutMkLst>
        </pc:sldLayoutChg>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1348269557" sldId="2147483679"/>
          </pc:sldLayoutMkLst>
        </pc:sldLayoutChg>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744368670" sldId="2147483680"/>
          </pc:sldLayoutMkLst>
        </pc:sldLayoutChg>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1769928105" sldId="2147483681"/>
          </pc:sldLayoutMkLst>
        </pc:sldLayoutChg>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3284365467" sldId="2147483682"/>
          </pc:sldLayoutMkLst>
        </pc:sldLayoutChg>
        <pc:sldLayoutChg chg="add del mod replId">
          <pc:chgData name="Lisa Ellis" userId="S::l.ellis@uwtsd.ac.uk::1e3b8b31-18a3-40b3-8e12-8230c5071370" providerId="AD" clId="Web-{9A80F9E4-9A49-4B6C-B90B-46964EC1F8F8}" dt="2021-07-12T08:29:17.323" v="21"/>
          <pc:sldLayoutMkLst>
            <pc:docMk/>
            <pc:sldMasterMk cId="1255749859" sldId="2147483672"/>
            <pc:sldLayoutMk cId="3466932479" sldId="2147483683"/>
          </pc:sldLayoutMkLst>
        </pc:sldLayoutChg>
      </pc:sldMasterChg>
      <pc:sldMasterChg chg="add del addSldLayout delSldLayout modSldLayout">
        <pc:chgData name="Lisa Ellis" userId="S::l.ellis@uwtsd.ac.uk::1e3b8b31-18a3-40b3-8e12-8230c5071370" providerId="AD" clId="Web-{9A80F9E4-9A49-4B6C-B90B-46964EC1F8F8}" dt="2021-07-12T08:29:51.246" v="23"/>
        <pc:sldMasterMkLst>
          <pc:docMk/>
          <pc:sldMasterMk cId="3222572150" sldId="2147483684"/>
        </pc:sldMasterMkLst>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2319916616" sldId="2147483685"/>
          </pc:sldLayoutMkLst>
        </pc:sldLayoutChg>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2650222315" sldId="2147483686"/>
          </pc:sldLayoutMkLst>
        </pc:sldLayoutChg>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39960401" sldId="2147483687"/>
          </pc:sldLayoutMkLst>
        </pc:sldLayoutChg>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2062432329" sldId="2147483688"/>
          </pc:sldLayoutMkLst>
        </pc:sldLayoutChg>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3584422103" sldId="2147483689"/>
          </pc:sldLayoutMkLst>
        </pc:sldLayoutChg>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2974355932" sldId="2147483690"/>
          </pc:sldLayoutMkLst>
        </pc:sldLayoutChg>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467917537" sldId="2147483691"/>
          </pc:sldLayoutMkLst>
        </pc:sldLayoutChg>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923638473" sldId="2147483692"/>
          </pc:sldLayoutMkLst>
        </pc:sldLayoutChg>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4269786973" sldId="2147483693"/>
          </pc:sldLayoutMkLst>
        </pc:sldLayoutChg>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489138609" sldId="2147483694"/>
          </pc:sldLayoutMkLst>
        </pc:sldLayoutChg>
        <pc:sldLayoutChg chg="add del mod replId">
          <pc:chgData name="Lisa Ellis" userId="S::l.ellis@uwtsd.ac.uk::1e3b8b31-18a3-40b3-8e12-8230c5071370" providerId="AD" clId="Web-{9A80F9E4-9A49-4B6C-B90B-46964EC1F8F8}" dt="2021-07-12T08:29:51.246" v="23"/>
          <pc:sldLayoutMkLst>
            <pc:docMk/>
            <pc:sldMasterMk cId="3222572150" sldId="2147483684"/>
            <pc:sldLayoutMk cId="920074506" sldId="2147483695"/>
          </pc:sldLayoutMkLst>
        </pc:sldLayoutChg>
      </pc:sldMasterChg>
      <pc:sldMasterChg chg="add del addSldLayout delSldLayout modSldLayout">
        <pc:chgData name="Lisa Ellis" userId="S::l.ellis@uwtsd.ac.uk::1e3b8b31-18a3-40b3-8e12-8230c5071370" providerId="AD" clId="Web-{9A80F9E4-9A49-4B6C-B90B-46964EC1F8F8}" dt="2021-07-12T08:29:58.543" v="24"/>
        <pc:sldMasterMkLst>
          <pc:docMk/>
          <pc:sldMasterMk cId="1567085790" sldId="2147483696"/>
        </pc:sldMasterMkLst>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855833377" sldId="2147483697"/>
          </pc:sldLayoutMkLst>
        </pc:sldLayoutChg>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492062054" sldId="2147483698"/>
          </pc:sldLayoutMkLst>
        </pc:sldLayoutChg>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1477485596" sldId="2147483699"/>
          </pc:sldLayoutMkLst>
        </pc:sldLayoutChg>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172499740" sldId="2147483700"/>
          </pc:sldLayoutMkLst>
        </pc:sldLayoutChg>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1965978131" sldId="2147483701"/>
          </pc:sldLayoutMkLst>
        </pc:sldLayoutChg>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907697028" sldId="2147483702"/>
          </pc:sldLayoutMkLst>
        </pc:sldLayoutChg>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2135904562" sldId="2147483703"/>
          </pc:sldLayoutMkLst>
        </pc:sldLayoutChg>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2482626528" sldId="2147483704"/>
          </pc:sldLayoutMkLst>
        </pc:sldLayoutChg>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4182110506" sldId="2147483705"/>
          </pc:sldLayoutMkLst>
        </pc:sldLayoutChg>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4066831425" sldId="2147483706"/>
          </pc:sldLayoutMkLst>
        </pc:sldLayoutChg>
        <pc:sldLayoutChg chg="add del mod replId">
          <pc:chgData name="Lisa Ellis" userId="S::l.ellis@uwtsd.ac.uk::1e3b8b31-18a3-40b3-8e12-8230c5071370" providerId="AD" clId="Web-{9A80F9E4-9A49-4B6C-B90B-46964EC1F8F8}" dt="2021-07-12T08:29:58.543" v="24"/>
          <pc:sldLayoutMkLst>
            <pc:docMk/>
            <pc:sldMasterMk cId="1567085790" sldId="2147483696"/>
            <pc:sldLayoutMk cId="3712755468" sldId="2147483707"/>
          </pc:sldLayoutMkLst>
        </pc:sldLayoutChg>
      </pc:sldMasterChg>
      <pc:sldMasterChg chg="add addSldLayout">
        <pc:chgData name="Lisa Ellis" userId="S::l.ellis@uwtsd.ac.uk::1e3b8b31-18a3-40b3-8e12-8230c5071370" providerId="AD" clId="Web-{9A80F9E4-9A49-4B6C-B90B-46964EC1F8F8}" dt="2021-07-12T09:33:19.848" v="194"/>
        <pc:sldMasterMkLst>
          <pc:docMk/>
          <pc:sldMasterMk cId="1268196549" sldId="2147483699"/>
        </pc:sldMasterMkLst>
        <pc:sldLayoutChg chg="add">
          <pc:chgData name="Lisa Ellis" userId="S::l.ellis@uwtsd.ac.uk::1e3b8b31-18a3-40b3-8e12-8230c5071370" providerId="AD" clId="Web-{9A80F9E4-9A49-4B6C-B90B-46964EC1F8F8}" dt="2021-07-12T09:33:19.848" v="194"/>
          <pc:sldLayoutMkLst>
            <pc:docMk/>
            <pc:sldMasterMk cId="1268196549" sldId="2147483699"/>
            <pc:sldLayoutMk cId="1473629454" sldId="2147483700"/>
          </pc:sldLayoutMkLst>
        </pc:sldLayoutChg>
        <pc:sldLayoutChg chg="add">
          <pc:chgData name="Lisa Ellis" userId="S::l.ellis@uwtsd.ac.uk::1e3b8b31-18a3-40b3-8e12-8230c5071370" providerId="AD" clId="Web-{9A80F9E4-9A49-4B6C-B90B-46964EC1F8F8}" dt="2021-07-12T09:33:19.848" v="194"/>
          <pc:sldLayoutMkLst>
            <pc:docMk/>
            <pc:sldMasterMk cId="1268196549" sldId="2147483699"/>
            <pc:sldLayoutMk cId="911208685" sldId="2147483701"/>
          </pc:sldLayoutMkLst>
        </pc:sldLayoutChg>
        <pc:sldLayoutChg chg="add">
          <pc:chgData name="Lisa Ellis" userId="S::l.ellis@uwtsd.ac.uk::1e3b8b31-18a3-40b3-8e12-8230c5071370" providerId="AD" clId="Web-{9A80F9E4-9A49-4B6C-B90B-46964EC1F8F8}" dt="2021-07-12T09:33:19.848" v="194"/>
          <pc:sldLayoutMkLst>
            <pc:docMk/>
            <pc:sldMasterMk cId="1268196549" sldId="2147483699"/>
            <pc:sldLayoutMk cId="549077342" sldId="2147483702"/>
          </pc:sldLayoutMkLst>
        </pc:sldLayoutChg>
        <pc:sldLayoutChg chg="add">
          <pc:chgData name="Lisa Ellis" userId="S::l.ellis@uwtsd.ac.uk::1e3b8b31-18a3-40b3-8e12-8230c5071370" providerId="AD" clId="Web-{9A80F9E4-9A49-4B6C-B90B-46964EC1F8F8}" dt="2021-07-12T09:33:19.848" v="194"/>
          <pc:sldLayoutMkLst>
            <pc:docMk/>
            <pc:sldMasterMk cId="1268196549" sldId="2147483699"/>
            <pc:sldLayoutMk cId="1316580403" sldId="2147483703"/>
          </pc:sldLayoutMkLst>
        </pc:sldLayoutChg>
        <pc:sldLayoutChg chg="add">
          <pc:chgData name="Lisa Ellis" userId="S::l.ellis@uwtsd.ac.uk::1e3b8b31-18a3-40b3-8e12-8230c5071370" providerId="AD" clId="Web-{9A80F9E4-9A49-4B6C-B90B-46964EC1F8F8}" dt="2021-07-12T09:33:19.848" v="194"/>
          <pc:sldLayoutMkLst>
            <pc:docMk/>
            <pc:sldMasterMk cId="1268196549" sldId="2147483699"/>
            <pc:sldLayoutMk cId="1307623768" sldId="2147483704"/>
          </pc:sldLayoutMkLst>
        </pc:sldLayoutChg>
        <pc:sldLayoutChg chg="add">
          <pc:chgData name="Lisa Ellis" userId="S::l.ellis@uwtsd.ac.uk::1e3b8b31-18a3-40b3-8e12-8230c5071370" providerId="AD" clId="Web-{9A80F9E4-9A49-4B6C-B90B-46964EC1F8F8}" dt="2021-07-12T09:33:19.848" v="194"/>
          <pc:sldLayoutMkLst>
            <pc:docMk/>
            <pc:sldMasterMk cId="1268196549" sldId="2147483699"/>
            <pc:sldLayoutMk cId="4073705689" sldId="2147483705"/>
          </pc:sldLayoutMkLst>
        </pc:sldLayoutChg>
        <pc:sldLayoutChg chg="add">
          <pc:chgData name="Lisa Ellis" userId="S::l.ellis@uwtsd.ac.uk::1e3b8b31-18a3-40b3-8e12-8230c5071370" providerId="AD" clId="Web-{9A80F9E4-9A49-4B6C-B90B-46964EC1F8F8}" dt="2021-07-12T09:33:19.848" v="194"/>
          <pc:sldLayoutMkLst>
            <pc:docMk/>
            <pc:sldMasterMk cId="1268196549" sldId="2147483699"/>
            <pc:sldLayoutMk cId="2326531560" sldId="2147483706"/>
          </pc:sldLayoutMkLst>
        </pc:sldLayoutChg>
        <pc:sldLayoutChg chg="add">
          <pc:chgData name="Lisa Ellis" userId="S::l.ellis@uwtsd.ac.uk::1e3b8b31-18a3-40b3-8e12-8230c5071370" providerId="AD" clId="Web-{9A80F9E4-9A49-4B6C-B90B-46964EC1F8F8}" dt="2021-07-12T09:33:19.848" v="194"/>
          <pc:sldLayoutMkLst>
            <pc:docMk/>
            <pc:sldMasterMk cId="1268196549" sldId="2147483699"/>
            <pc:sldLayoutMk cId="3916809448" sldId="2147483707"/>
          </pc:sldLayoutMkLst>
        </pc:sldLayoutChg>
        <pc:sldLayoutChg chg="add">
          <pc:chgData name="Lisa Ellis" userId="S::l.ellis@uwtsd.ac.uk::1e3b8b31-18a3-40b3-8e12-8230c5071370" providerId="AD" clId="Web-{9A80F9E4-9A49-4B6C-B90B-46964EC1F8F8}" dt="2021-07-12T09:33:19.848" v="194"/>
          <pc:sldLayoutMkLst>
            <pc:docMk/>
            <pc:sldMasterMk cId="1268196549" sldId="2147483699"/>
            <pc:sldLayoutMk cId="666951680" sldId="2147483708"/>
          </pc:sldLayoutMkLst>
        </pc:sldLayoutChg>
        <pc:sldLayoutChg chg="add">
          <pc:chgData name="Lisa Ellis" userId="S::l.ellis@uwtsd.ac.uk::1e3b8b31-18a3-40b3-8e12-8230c5071370" providerId="AD" clId="Web-{9A80F9E4-9A49-4B6C-B90B-46964EC1F8F8}" dt="2021-07-12T09:33:19.848" v="194"/>
          <pc:sldLayoutMkLst>
            <pc:docMk/>
            <pc:sldMasterMk cId="1268196549" sldId="2147483699"/>
            <pc:sldLayoutMk cId="3871625364" sldId="2147483709"/>
          </pc:sldLayoutMkLst>
        </pc:sldLayoutChg>
        <pc:sldLayoutChg chg="add">
          <pc:chgData name="Lisa Ellis" userId="S::l.ellis@uwtsd.ac.uk::1e3b8b31-18a3-40b3-8e12-8230c5071370" providerId="AD" clId="Web-{9A80F9E4-9A49-4B6C-B90B-46964EC1F8F8}" dt="2021-07-12T09:33:19.848" v="194"/>
          <pc:sldLayoutMkLst>
            <pc:docMk/>
            <pc:sldMasterMk cId="1268196549" sldId="2147483699"/>
            <pc:sldLayoutMk cId="2495064548" sldId="2147483710"/>
          </pc:sldLayoutMkLst>
        </pc:sldLayoutChg>
      </pc:sldMasterChg>
      <pc:sldMasterChg chg="add replId addSldLayout modSldLayout">
        <pc:chgData name="Lisa Ellis" userId="S::l.ellis@uwtsd.ac.uk::1e3b8b31-18a3-40b3-8e12-8230c5071370" providerId="AD" clId="Web-{9A80F9E4-9A49-4B6C-B90B-46964EC1F8F8}" dt="2021-07-12T09:33:19.848" v="194"/>
        <pc:sldMasterMkLst>
          <pc:docMk/>
          <pc:sldMasterMk cId="306532809" sldId="2147483720"/>
        </pc:sldMasterMkLst>
        <pc:sldLayoutChg chg="add mod replId">
          <pc:chgData name="Lisa Ellis" userId="S::l.ellis@uwtsd.ac.uk::1e3b8b31-18a3-40b3-8e12-8230c5071370" providerId="AD" clId="Web-{9A80F9E4-9A49-4B6C-B90B-46964EC1F8F8}" dt="2021-07-12T08:29:58.543" v="24"/>
          <pc:sldLayoutMkLst>
            <pc:docMk/>
            <pc:sldMasterMk cId="306532809" sldId="2147483720"/>
            <pc:sldLayoutMk cId="2635189648" sldId="2147483711"/>
          </pc:sldLayoutMkLst>
        </pc:sldLayoutChg>
        <pc:sldLayoutChg chg="add mod replId">
          <pc:chgData name="Lisa Ellis" userId="S::l.ellis@uwtsd.ac.uk::1e3b8b31-18a3-40b3-8e12-8230c5071370" providerId="AD" clId="Web-{9A80F9E4-9A49-4B6C-B90B-46964EC1F8F8}" dt="2021-07-12T08:29:58.543" v="24"/>
          <pc:sldLayoutMkLst>
            <pc:docMk/>
            <pc:sldMasterMk cId="306532809" sldId="2147483720"/>
            <pc:sldLayoutMk cId="4132108890" sldId="2147483712"/>
          </pc:sldLayoutMkLst>
        </pc:sldLayoutChg>
        <pc:sldLayoutChg chg="add mod replId">
          <pc:chgData name="Lisa Ellis" userId="S::l.ellis@uwtsd.ac.uk::1e3b8b31-18a3-40b3-8e12-8230c5071370" providerId="AD" clId="Web-{9A80F9E4-9A49-4B6C-B90B-46964EC1F8F8}" dt="2021-07-12T08:29:58.543" v="24"/>
          <pc:sldLayoutMkLst>
            <pc:docMk/>
            <pc:sldMasterMk cId="306532809" sldId="2147483720"/>
            <pc:sldLayoutMk cId="1796256443" sldId="2147483713"/>
          </pc:sldLayoutMkLst>
        </pc:sldLayoutChg>
        <pc:sldLayoutChg chg="add mod replId">
          <pc:chgData name="Lisa Ellis" userId="S::l.ellis@uwtsd.ac.uk::1e3b8b31-18a3-40b3-8e12-8230c5071370" providerId="AD" clId="Web-{9A80F9E4-9A49-4B6C-B90B-46964EC1F8F8}" dt="2021-07-12T08:29:58.543" v="24"/>
          <pc:sldLayoutMkLst>
            <pc:docMk/>
            <pc:sldMasterMk cId="306532809" sldId="2147483720"/>
            <pc:sldLayoutMk cId="1449338096" sldId="2147483714"/>
          </pc:sldLayoutMkLst>
        </pc:sldLayoutChg>
        <pc:sldLayoutChg chg="add mod replId">
          <pc:chgData name="Lisa Ellis" userId="S::l.ellis@uwtsd.ac.uk::1e3b8b31-18a3-40b3-8e12-8230c5071370" providerId="AD" clId="Web-{9A80F9E4-9A49-4B6C-B90B-46964EC1F8F8}" dt="2021-07-12T08:29:58.543" v="24"/>
          <pc:sldLayoutMkLst>
            <pc:docMk/>
            <pc:sldMasterMk cId="306532809" sldId="2147483720"/>
            <pc:sldLayoutMk cId="2608978275" sldId="2147483715"/>
          </pc:sldLayoutMkLst>
        </pc:sldLayoutChg>
        <pc:sldLayoutChg chg="add mod replId">
          <pc:chgData name="Lisa Ellis" userId="S::l.ellis@uwtsd.ac.uk::1e3b8b31-18a3-40b3-8e12-8230c5071370" providerId="AD" clId="Web-{9A80F9E4-9A49-4B6C-B90B-46964EC1F8F8}" dt="2021-07-12T08:29:58.543" v="24"/>
          <pc:sldLayoutMkLst>
            <pc:docMk/>
            <pc:sldMasterMk cId="306532809" sldId="2147483720"/>
            <pc:sldLayoutMk cId="1715350393" sldId="2147483716"/>
          </pc:sldLayoutMkLst>
        </pc:sldLayoutChg>
        <pc:sldLayoutChg chg="add mod replId">
          <pc:chgData name="Lisa Ellis" userId="S::l.ellis@uwtsd.ac.uk::1e3b8b31-18a3-40b3-8e12-8230c5071370" providerId="AD" clId="Web-{9A80F9E4-9A49-4B6C-B90B-46964EC1F8F8}" dt="2021-07-12T08:29:58.543" v="24"/>
          <pc:sldLayoutMkLst>
            <pc:docMk/>
            <pc:sldMasterMk cId="306532809" sldId="2147483720"/>
            <pc:sldLayoutMk cId="33669398" sldId="2147483717"/>
          </pc:sldLayoutMkLst>
        </pc:sldLayoutChg>
        <pc:sldLayoutChg chg="add mod replId">
          <pc:chgData name="Lisa Ellis" userId="S::l.ellis@uwtsd.ac.uk::1e3b8b31-18a3-40b3-8e12-8230c5071370" providerId="AD" clId="Web-{9A80F9E4-9A49-4B6C-B90B-46964EC1F8F8}" dt="2021-07-12T08:29:58.543" v="24"/>
          <pc:sldLayoutMkLst>
            <pc:docMk/>
            <pc:sldMasterMk cId="306532809" sldId="2147483720"/>
            <pc:sldLayoutMk cId="2693710792" sldId="2147483718"/>
          </pc:sldLayoutMkLst>
        </pc:sldLayoutChg>
        <pc:sldLayoutChg chg="add mod replId">
          <pc:chgData name="Lisa Ellis" userId="S::l.ellis@uwtsd.ac.uk::1e3b8b31-18a3-40b3-8e12-8230c5071370" providerId="AD" clId="Web-{9A80F9E4-9A49-4B6C-B90B-46964EC1F8F8}" dt="2021-07-12T08:29:58.543" v="24"/>
          <pc:sldLayoutMkLst>
            <pc:docMk/>
            <pc:sldMasterMk cId="306532809" sldId="2147483720"/>
            <pc:sldLayoutMk cId="1662822142" sldId="2147483719"/>
          </pc:sldLayoutMkLst>
        </pc:sldLayoutChg>
        <pc:sldLayoutChg chg="add mod replId">
          <pc:chgData name="Lisa Ellis" userId="S::l.ellis@uwtsd.ac.uk::1e3b8b31-18a3-40b3-8e12-8230c5071370" providerId="AD" clId="Web-{9A80F9E4-9A49-4B6C-B90B-46964EC1F8F8}" dt="2021-07-12T09:33:19.848" v="194"/>
          <pc:sldLayoutMkLst>
            <pc:docMk/>
            <pc:sldMasterMk cId="306532809" sldId="2147483720"/>
            <pc:sldLayoutMk cId="2771586824" sldId="2147483721"/>
          </pc:sldLayoutMkLst>
        </pc:sldLayoutChg>
        <pc:sldLayoutChg chg="add mod replId">
          <pc:chgData name="Lisa Ellis" userId="S::l.ellis@uwtsd.ac.uk::1e3b8b31-18a3-40b3-8e12-8230c5071370" providerId="AD" clId="Web-{9A80F9E4-9A49-4B6C-B90B-46964EC1F8F8}" dt="2021-07-12T09:33:19.848" v="194"/>
          <pc:sldLayoutMkLst>
            <pc:docMk/>
            <pc:sldMasterMk cId="306532809" sldId="2147483720"/>
            <pc:sldLayoutMk cId="1551929026" sldId="2147483722"/>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3.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hyperlink" Target="https://www.uwtsd.ac.uk/library/student-essentials/meet-your-academic-liaison-librarian/" TargetMode="External"/><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hyperlink" Target="https://www.uwtsd.ac.uk/library/infoskills/" TargetMode="External"/><Relationship Id="rId1" Type="http://schemas.openxmlformats.org/officeDocument/2006/relationships/hyperlink" Target="https://www.uwtsd.ac.uk/library/student-essentials/referencing-handbooks/" TargetMode="External"/><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hyperlink" Target="https://moodle.uwtsd.ac.uk/course/view.php?id=9500" TargetMode="External"/><Relationship Id="rId9" Type="http://schemas.openxmlformats.org/officeDocument/2006/relationships/image" Target="../media/image49.png"/></Relationships>
</file>

<file path=ppt/diagrams/_rels/data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youtu.be/O5_UUYRLN00" TargetMode="External"/><Relationship Id="rId1" Type="http://schemas.openxmlformats.org/officeDocument/2006/relationships/hyperlink" Target="https://www.turnitin.com/static/plagiarism-spectrum/" TargetMode="External"/><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hyperlink" Target="https://www.uwtsd.ac.uk/library/student-essentials/referencing-handbooks/" TargetMode="External"/><Relationship Id="rId7" Type="http://schemas.openxmlformats.org/officeDocument/2006/relationships/image" Target="../media/image49.png"/><Relationship Id="rId12" Type="http://schemas.openxmlformats.org/officeDocument/2006/relationships/hyperlink" Target="https://moodle.uwtsd.ac.uk/course/view.php?id=9500" TargetMode="External"/><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hyperlink" Target="https://www.uwtsd.ac.uk/library/infoskills/" TargetMode="External"/><Relationship Id="rId11" Type="http://schemas.openxmlformats.org/officeDocument/2006/relationships/image" Target="../media/image52.svg"/><Relationship Id="rId5" Type="http://schemas.openxmlformats.org/officeDocument/2006/relationships/image" Target="../media/image48.svg"/><Relationship Id="rId10" Type="http://schemas.openxmlformats.org/officeDocument/2006/relationships/image" Target="../media/image51.png"/><Relationship Id="rId4" Type="http://schemas.openxmlformats.org/officeDocument/2006/relationships/image" Target="../media/image47.png"/><Relationship Id="rId9" Type="http://schemas.openxmlformats.org/officeDocument/2006/relationships/hyperlink" Target="https://www.uwtsd.ac.uk/library/student-essentials/meet-your-academic-liaison-librarian/" TargetMode="External"/></Relationships>
</file>

<file path=ppt/diagrams/_rels/drawing4.xml.rels><?xml version="1.0" encoding="UTF-8" standalone="yes"?>
<Relationships xmlns="http://schemas.openxmlformats.org/package/2006/relationships"><Relationship Id="rId3" Type="http://schemas.openxmlformats.org/officeDocument/2006/relationships/hyperlink" Target="https://www.turnitin.com/static/plagiarism-spectrum/" TargetMode="External"/><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hyperlink" Target="https://youtu.be/O5_UUYRLN00" TargetMode="External"/><Relationship Id="rId5" Type="http://schemas.openxmlformats.org/officeDocument/2006/relationships/image" Target="../media/image57.svg"/><Relationship Id="rId4" Type="http://schemas.openxmlformats.org/officeDocument/2006/relationships/image" Target="../media/image5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6640551B-64D1-4CD2-AEBB-2ADED2A1A4A2}">
      <dgm:prSet/>
      <dgm:spPr/>
      <dgm:t>
        <a:bodyPr/>
        <a:lstStyle/>
        <a:p>
          <a:r>
            <a:rPr lang="en-GB" b="1"/>
            <a:t>More than one source by the same author </a:t>
          </a:r>
          <a:r>
            <a:rPr lang="en-GB" b="0"/>
            <a:t>- arrange chronologically </a:t>
          </a:r>
          <a:endParaRPr lang="en-US" b="0"/>
        </a:p>
      </dgm:t>
    </dgm:pt>
    <dgm:pt modelId="{7C16B993-545F-4815-B64B-7E8B653CE2DC}" type="parTrans" cxnId="{892F9278-B542-4977-8603-AB7ACBC8EC4B}">
      <dgm:prSet/>
      <dgm:spPr/>
      <dgm:t>
        <a:bodyPr/>
        <a:lstStyle/>
        <a:p>
          <a:endParaRPr lang="en-US"/>
        </a:p>
      </dgm:t>
    </dgm:pt>
    <dgm:pt modelId="{6955D824-5152-4456-8E5B-4A6A6E1839BD}" type="sibTrans" cxnId="{892F9278-B542-4977-8603-AB7ACBC8EC4B}">
      <dgm:prSet/>
      <dgm:spPr/>
      <dgm:t>
        <a:bodyPr/>
        <a:lstStyle/>
        <a:p>
          <a:endParaRPr lang="en-US"/>
        </a:p>
      </dgm:t>
    </dgm:pt>
    <dgm:pt modelId="{4BEEB0C6-97DE-441A-A5B5-EA84D0A91E80}">
      <dgm:prSet/>
      <dgm:spPr/>
      <dgm:t>
        <a:bodyPr/>
        <a:lstStyle/>
        <a:p>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3"/>
      <dgm:spPr/>
    </dgm:pt>
    <dgm:pt modelId="{60C271E2-5A0B-4F3B-AEC4-5A25DF3BA0FA}" type="pres">
      <dgm:prSet presAssocID="{4BEEB0C6-97DE-441A-A5B5-EA84D0A91E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3">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3"/>
      <dgm:spPr/>
    </dgm:pt>
    <dgm:pt modelId="{938E5A77-16AC-4653-830F-05CEAE7D5ECF}" type="pres">
      <dgm:prSet presAssocID="{FFB19AAA-E6FE-434E-90A5-747579CFE9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3">
        <dgm:presLayoutVars>
          <dgm:chMax val="0"/>
          <dgm:chPref val="0"/>
        </dgm:presLayoutVars>
      </dgm:prSet>
      <dgm:spPr/>
    </dgm:pt>
    <dgm:pt modelId="{1051E51E-751B-4BBB-9086-B0C90D7F9D3C}" type="pres">
      <dgm:prSet presAssocID="{D0B57C1D-1AA5-4165-9C5B-A1E210C70090}" presName="sibTrans" presStyleCnt="0"/>
      <dgm:spPr/>
    </dgm:pt>
    <dgm:pt modelId="{96A443E1-B881-49D8-A926-29BFCC06F3A8}" type="pres">
      <dgm:prSet presAssocID="{6640551B-64D1-4CD2-AEBB-2ADED2A1A4A2}" presName="compNode" presStyleCnt="0"/>
      <dgm:spPr/>
    </dgm:pt>
    <dgm:pt modelId="{02A4951A-B23F-49DD-BD69-51F1EFC6B653}" type="pres">
      <dgm:prSet presAssocID="{6640551B-64D1-4CD2-AEBB-2ADED2A1A4A2}" presName="bgRect" presStyleLbl="bgShp" presStyleIdx="2" presStyleCnt="3"/>
      <dgm:spPr/>
    </dgm:pt>
    <dgm:pt modelId="{89C69E2D-E4A5-4D3D-B5AF-58E2CEF759BB}" type="pres">
      <dgm:prSet presAssocID="{6640551B-64D1-4CD2-AEBB-2ADED2A1A4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258AEDF-B6D3-485F-9FF2-45B5DED307E4}" type="pres">
      <dgm:prSet presAssocID="{6640551B-64D1-4CD2-AEBB-2ADED2A1A4A2}" presName="spaceRect" presStyleCnt="0"/>
      <dgm:spPr/>
    </dgm:pt>
    <dgm:pt modelId="{2333017D-611A-485C-8628-3C9445243137}" type="pres">
      <dgm:prSet presAssocID="{6640551B-64D1-4CD2-AEBB-2ADED2A1A4A2}" presName="parTx" presStyleLbl="revTx" presStyleIdx="2" presStyleCnt="3">
        <dgm:presLayoutVars>
          <dgm:chMax val="0"/>
          <dgm:chPref val="0"/>
        </dgm:presLayoutVars>
      </dgm:prSet>
      <dgm:spPr/>
    </dgm:pt>
  </dgm:ptLst>
  <dgm:cxnLst>
    <dgm:cxn modelId="{D5CCA108-C886-44EA-881F-92A21CFEDF66}" type="presOf" srcId="{6640551B-64D1-4CD2-AEBB-2ADED2A1A4A2}" destId="{2333017D-611A-485C-8628-3C9445243137}" srcOrd="0" destOrd="0" presId="urn:microsoft.com/office/officeart/2018/2/layout/IconVerticalSolidList"/>
    <dgm:cxn modelId="{9FF82335-F8F5-4C12-834B-82157A75B260}" type="presOf" srcId="{4BEEB0C6-97DE-441A-A5B5-EA84D0A91E80}" destId="{EB7D8719-8209-4617-BE9A-73AB1FFA1127}" srcOrd="0" destOrd="0" presId="urn:microsoft.com/office/officeart/2018/2/layout/IconVerticalSolidList"/>
    <dgm:cxn modelId="{892F9278-B542-4977-8603-AB7ACBC8EC4B}" srcId="{9139ED4D-B43E-4806-9217-373F039CB17C}" destId="{6640551B-64D1-4CD2-AEBB-2ADED2A1A4A2}" srcOrd="2" destOrd="0" parTransId="{7C16B993-545F-4815-B64B-7E8B653CE2DC}" sibTransId="{6955D824-5152-4456-8E5B-4A6A6E1839BD}"/>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 modelId="{6DAE99B4-D5A3-4235-9F00-B32B737BF2FA}" type="presParOf" srcId="{16E323E5-0F52-4222-8F7A-B0BE27FE7B46}" destId="{1051E51E-751B-4BBB-9086-B0C90D7F9D3C}" srcOrd="3" destOrd="0" presId="urn:microsoft.com/office/officeart/2018/2/layout/IconVerticalSolidList"/>
    <dgm:cxn modelId="{2972C477-DFD4-4F28-A34B-0849FC75F250}" type="presParOf" srcId="{16E323E5-0F52-4222-8F7A-B0BE27FE7B46}" destId="{96A443E1-B881-49D8-A926-29BFCC06F3A8}" srcOrd="4" destOrd="0" presId="urn:microsoft.com/office/officeart/2018/2/layout/IconVerticalSolidList"/>
    <dgm:cxn modelId="{AA0D7712-AE39-4362-BCDF-027436191C7C}" type="presParOf" srcId="{96A443E1-B881-49D8-A926-29BFCC06F3A8}" destId="{02A4951A-B23F-49DD-BD69-51F1EFC6B653}" srcOrd="0" destOrd="0" presId="urn:microsoft.com/office/officeart/2018/2/layout/IconVerticalSolidList"/>
    <dgm:cxn modelId="{953E5639-A5CF-4106-BCA0-9E44A7A8EED4}" type="presParOf" srcId="{96A443E1-B881-49D8-A926-29BFCC06F3A8}" destId="{89C69E2D-E4A5-4D3D-B5AF-58E2CEF759BB}" srcOrd="1" destOrd="0" presId="urn:microsoft.com/office/officeart/2018/2/layout/IconVerticalSolidList"/>
    <dgm:cxn modelId="{F8F1CCA6-DC34-4D38-83E9-398AF0C23E52}" type="presParOf" srcId="{96A443E1-B881-49D8-A926-29BFCC06F3A8}" destId="{5258AEDF-B6D3-485F-9FF2-45B5DED307E4}" srcOrd="2" destOrd="0" presId="urn:microsoft.com/office/officeart/2018/2/layout/IconVerticalSolidList"/>
    <dgm:cxn modelId="{FF41091B-A647-4765-B0C4-F7023C24B10E}" type="presParOf" srcId="{96A443E1-B881-49D8-A926-29BFCC06F3A8}" destId="{2333017D-611A-485C-8628-3C94452431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C58547-8722-4292-8347-59F5FB449B09}" type="doc">
      <dgm:prSet loTypeId="urn:microsoft.com/office/officeart/2016/7/layout/VerticalDownArrowProcess" loCatId="process" qsTypeId="urn:microsoft.com/office/officeart/2005/8/quickstyle/simple2" qsCatId="simple" csTypeId="urn:microsoft.com/office/officeart/2005/8/colors/accent1_2" csCatId="accent1" phldr="1"/>
      <dgm:spPr/>
      <dgm:t>
        <a:bodyPr/>
        <a:lstStyle/>
        <a:p>
          <a:endParaRPr lang="en-US"/>
        </a:p>
      </dgm:t>
    </dgm:pt>
    <dgm:pt modelId="{1C3881EA-11AC-45AB-AA28-FB27126460DA}">
      <dgm:prSet/>
      <dgm:spPr/>
      <dgm:t>
        <a:bodyPr/>
        <a:lstStyle/>
        <a:p>
          <a:r>
            <a:rPr lang="en-US" b="1"/>
            <a:t>READ</a:t>
          </a:r>
        </a:p>
      </dgm:t>
    </dgm:pt>
    <dgm:pt modelId="{5067160A-E0C1-4596-B882-C0738DA3A409}" type="parTrans" cxnId="{1302B24E-4F1E-4A3B-A0BE-0CBEF5383CCA}">
      <dgm:prSet/>
      <dgm:spPr/>
      <dgm:t>
        <a:bodyPr/>
        <a:lstStyle/>
        <a:p>
          <a:endParaRPr lang="en-US"/>
        </a:p>
      </dgm:t>
    </dgm:pt>
    <dgm:pt modelId="{DC309DDE-BF74-4AED-BDE9-F417557DB756}" type="sibTrans" cxnId="{1302B24E-4F1E-4A3B-A0BE-0CBEF5383CCA}">
      <dgm:prSet/>
      <dgm:spPr/>
      <dgm:t>
        <a:bodyPr/>
        <a:lstStyle/>
        <a:p>
          <a:endParaRPr lang="en-US"/>
        </a:p>
      </dgm:t>
    </dgm:pt>
    <dgm:pt modelId="{091F51D7-6E93-42B5-9DAA-691A95CB55F5}">
      <dgm:prSet custT="1"/>
      <dgm:spPr/>
      <dgm:t>
        <a:bodyPr/>
        <a:lstStyle/>
        <a:p>
          <a:r>
            <a:rPr lang="en-US" sz="2400"/>
            <a:t>Read the original text to ensure you understand it</a:t>
          </a:r>
        </a:p>
      </dgm:t>
    </dgm:pt>
    <dgm:pt modelId="{5085391D-8C95-4F66-BFF8-D7B50115C2C8}" type="parTrans" cxnId="{38A85C4E-B031-45E2-828B-C5DCD393B534}">
      <dgm:prSet/>
      <dgm:spPr/>
      <dgm:t>
        <a:bodyPr/>
        <a:lstStyle/>
        <a:p>
          <a:endParaRPr lang="en-US"/>
        </a:p>
      </dgm:t>
    </dgm:pt>
    <dgm:pt modelId="{04E59314-6786-4A60-A8D4-03E3CED97D66}" type="sibTrans" cxnId="{38A85C4E-B031-45E2-828B-C5DCD393B534}">
      <dgm:prSet/>
      <dgm:spPr/>
      <dgm:t>
        <a:bodyPr/>
        <a:lstStyle/>
        <a:p>
          <a:endParaRPr lang="en-US"/>
        </a:p>
      </dgm:t>
    </dgm:pt>
    <dgm:pt modelId="{28F395DC-4FA0-4318-838B-807D60CFC775}">
      <dgm:prSet/>
      <dgm:spPr/>
      <dgm:t>
        <a:bodyPr/>
        <a:lstStyle/>
        <a:p>
          <a:pPr rtl="0"/>
          <a:r>
            <a:rPr lang="en-US">
              <a:latin typeface="Lucida Sans"/>
            </a:rPr>
            <a:t>RE-READ</a:t>
          </a:r>
          <a:endParaRPr lang="en-US"/>
        </a:p>
      </dgm:t>
    </dgm:pt>
    <dgm:pt modelId="{DEB50A3F-1E73-4FF2-A07D-521126E2CB53}" type="parTrans" cxnId="{25679E3A-602E-4A38-BCD9-1299869CF1CE}">
      <dgm:prSet/>
      <dgm:spPr/>
      <dgm:t>
        <a:bodyPr/>
        <a:lstStyle/>
        <a:p>
          <a:endParaRPr lang="en-US"/>
        </a:p>
      </dgm:t>
    </dgm:pt>
    <dgm:pt modelId="{802196F5-204E-4398-B22D-63F9B2F74DAF}" type="sibTrans" cxnId="{25679E3A-602E-4A38-BCD9-1299869CF1CE}">
      <dgm:prSet/>
      <dgm:spPr/>
      <dgm:t>
        <a:bodyPr/>
        <a:lstStyle/>
        <a:p>
          <a:endParaRPr lang="en-US"/>
        </a:p>
      </dgm:t>
    </dgm:pt>
    <dgm:pt modelId="{0F37B456-36FC-4C71-BB2A-88251338EEB8}">
      <dgm:prSet custT="1"/>
      <dgm:spPr/>
      <dgm:t>
        <a:bodyPr/>
        <a:lstStyle/>
        <a:p>
          <a:r>
            <a:rPr lang="en-US" sz="2400"/>
            <a:t>Read it again, then cover it and try to write down what it means to you in your own words</a:t>
          </a:r>
        </a:p>
      </dgm:t>
    </dgm:pt>
    <dgm:pt modelId="{778337D5-F593-4028-A863-51AEA6C0CED3}" type="parTrans" cxnId="{20282996-DDBF-4A6C-892D-D5F76A468F7A}">
      <dgm:prSet/>
      <dgm:spPr/>
      <dgm:t>
        <a:bodyPr/>
        <a:lstStyle/>
        <a:p>
          <a:endParaRPr lang="en-US"/>
        </a:p>
      </dgm:t>
    </dgm:pt>
    <dgm:pt modelId="{00FD114F-7C66-4061-94CF-13FDF99A15A5}" type="sibTrans" cxnId="{20282996-DDBF-4A6C-892D-D5F76A468F7A}">
      <dgm:prSet/>
      <dgm:spPr/>
      <dgm:t>
        <a:bodyPr/>
        <a:lstStyle/>
        <a:p>
          <a:endParaRPr lang="en-US"/>
        </a:p>
      </dgm:t>
    </dgm:pt>
    <dgm:pt modelId="{4A192F53-526E-4194-B1FA-F1869E600927}">
      <dgm:prSet/>
      <dgm:spPr/>
      <dgm:t>
        <a:bodyPr/>
        <a:lstStyle/>
        <a:p>
          <a:r>
            <a:rPr lang="en-US" b="1"/>
            <a:t>COMPARE</a:t>
          </a:r>
        </a:p>
      </dgm:t>
    </dgm:pt>
    <dgm:pt modelId="{40F79BFE-1E12-4C31-839F-FB1DCFFCDE71}" type="parTrans" cxnId="{152DDAA4-51C6-483B-AE36-A3386E08D857}">
      <dgm:prSet/>
      <dgm:spPr/>
      <dgm:t>
        <a:bodyPr/>
        <a:lstStyle/>
        <a:p>
          <a:endParaRPr lang="en-US"/>
        </a:p>
      </dgm:t>
    </dgm:pt>
    <dgm:pt modelId="{F1326650-8A24-48F4-A3C0-3B55E8479819}" type="sibTrans" cxnId="{152DDAA4-51C6-483B-AE36-A3386E08D857}">
      <dgm:prSet/>
      <dgm:spPr/>
      <dgm:t>
        <a:bodyPr/>
        <a:lstStyle/>
        <a:p>
          <a:endParaRPr lang="en-US"/>
        </a:p>
      </dgm:t>
    </dgm:pt>
    <dgm:pt modelId="{484B2354-1227-47D8-AE66-BDE7608FE7E9}">
      <dgm:prSet custT="1"/>
      <dgm:spPr/>
      <dgm:t>
        <a:bodyPr/>
        <a:lstStyle/>
        <a:p>
          <a:r>
            <a:rPr lang="en-US" sz="2400"/>
            <a:t>Compare to original text. Use </a:t>
          </a:r>
          <a:r>
            <a:rPr lang="en-US" sz="2400" err="1"/>
            <a:t>coloured</a:t>
          </a:r>
          <a:r>
            <a:rPr lang="en-US" sz="2400"/>
            <a:t> pens to highlight quotes, or words which are the same as the original text. </a:t>
          </a:r>
        </a:p>
      </dgm:t>
    </dgm:pt>
    <dgm:pt modelId="{1888C00D-B0D6-4821-91AB-266732724CED}" type="parTrans" cxnId="{12A97BEC-707D-470B-B8CA-EA43B54F08BB}">
      <dgm:prSet/>
      <dgm:spPr/>
      <dgm:t>
        <a:bodyPr/>
        <a:lstStyle/>
        <a:p>
          <a:endParaRPr lang="en-US"/>
        </a:p>
      </dgm:t>
    </dgm:pt>
    <dgm:pt modelId="{16DA42C3-8556-41A7-AA35-85C1216D9448}" type="sibTrans" cxnId="{12A97BEC-707D-470B-B8CA-EA43B54F08BB}">
      <dgm:prSet/>
      <dgm:spPr/>
      <dgm:t>
        <a:bodyPr/>
        <a:lstStyle/>
        <a:p>
          <a:endParaRPr lang="en-US"/>
        </a:p>
      </dgm:t>
    </dgm:pt>
    <dgm:pt modelId="{5F3EA688-E6CC-4CD7-AC52-9BA50A866BD4}">
      <dgm:prSet/>
      <dgm:spPr/>
      <dgm:t>
        <a:bodyPr/>
        <a:lstStyle/>
        <a:p>
          <a:r>
            <a:rPr lang="en-US" b="1"/>
            <a:t>Use</a:t>
          </a:r>
        </a:p>
      </dgm:t>
    </dgm:pt>
    <dgm:pt modelId="{F2EFB492-182C-43F7-8A49-401D7D25D1E9}" type="parTrans" cxnId="{4FC3824D-2CFE-4233-92DD-477EB28D54DC}">
      <dgm:prSet/>
      <dgm:spPr/>
      <dgm:t>
        <a:bodyPr/>
        <a:lstStyle/>
        <a:p>
          <a:endParaRPr lang="en-US"/>
        </a:p>
      </dgm:t>
    </dgm:pt>
    <dgm:pt modelId="{DFD1515B-1753-4A21-B6E7-04031758A5FA}" type="sibTrans" cxnId="{4FC3824D-2CFE-4233-92DD-477EB28D54DC}">
      <dgm:prSet/>
      <dgm:spPr/>
      <dgm:t>
        <a:bodyPr/>
        <a:lstStyle/>
        <a:p>
          <a:endParaRPr lang="en-US"/>
        </a:p>
      </dgm:t>
    </dgm:pt>
    <dgm:pt modelId="{26887455-415E-474D-B0EF-6197F21460F8}">
      <dgm:prSet custT="1"/>
      <dgm:spPr/>
      <dgm:t>
        <a:bodyPr/>
        <a:lstStyle/>
        <a:p>
          <a:r>
            <a:rPr lang="en-US" sz="2400"/>
            <a:t>Use quotation marks or brackets if you have copied a phrase or sentence</a:t>
          </a:r>
        </a:p>
      </dgm:t>
    </dgm:pt>
    <dgm:pt modelId="{FB76F8A0-748D-4EB1-BE58-7CB6152BEDAB}" type="parTrans" cxnId="{6C9902E6-2344-47D6-9C2E-EE35AECDD710}">
      <dgm:prSet/>
      <dgm:spPr/>
      <dgm:t>
        <a:bodyPr/>
        <a:lstStyle/>
        <a:p>
          <a:endParaRPr lang="en-US"/>
        </a:p>
      </dgm:t>
    </dgm:pt>
    <dgm:pt modelId="{C7DA6DD1-F7D4-4FB9-B380-6994A33EF599}" type="sibTrans" cxnId="{6C9902E6-2344-47D6-9C2E-EE35AECDD710}">
      <dgm:prSet/>
      <dgm:spPr/>
      <dgm:t>
        <a:bodyPr/>
        <a:lstStyle/>
        <a:p>
          <a:endParaRPr lang="en-US"/>
        </a:p>
      </dgm:t>
    </dgm:pt>
    <dgm:pt modelId="{90C266A2-BBFD-4B59-9B4A-0E71749138CF}">
      <dgm:prSet/>
      <dgm:spPr/>
      <dgm:t>
        <a:bodyPr/>
        <a:lstStyle/>
        <a:p>
          <a:r>
            <a:rPr lang="en-US" b="1"/>
            <a:t>Record</a:t>
          </a:r>
        </a:p>
      </dgm:t>
    </dgm:pt>
    <dgm:pt modelId="{A254606B-30A5-456D-8E15-8C0643F949A5}" type="parTrans" cxnId="{1C736822-22EF-47DC-BAD1-EB35472EC256}">
      <dgm:prSet/>
      <dgm:spPr/>
      <dgm:t>
        <a:bodyPr/>
        <a:lstStyle/>
        <a:p>
          <a:endParaRPr lang="en-US"/>
        </a:p>
      </dgm:t>
    </dgm:pt>
    <dgm:pt modelId="{6A7B6B10-7532-486E-A9F0-EA4B2141AE6B}" type="sibTrans" cxnId="{1C736822-22EF-47DC-BAD1-EB35472EC256}">
      <dgm:prSet/>
      <dgm:spPr/>
      <dgm:t>
        <a:bodyPr/>
        <a:lstStyle/>
        <a:p>
          <a:endParaRPr lang="en-US"/>
        </a:p>
      </dgm:t>
    </dgm:pt>
    <dgm:pt modelId="{42EFBDCC-5D2C-45F1-B9EF-F0846A9DCA96}">
      <dgm:prSet custT="1"/>
      <dgm:spPr/>
      <dgm:t>
        <a:bodyPr/>
        <a:lstStyle/>
        <a:p>
          <a:r>
            <a:rPr lang="en-US" sz="2400"/>
            <a:t>Record your sources (&amp;page numbers) as you go along! </a:t>
          </a:r>
        </a:p>
      </dgm:t>
    </dgm:pt>
    <dgm:pt modelId="{7A8B0938-FB2D-4978-9D73-068D867A4B49}" type="parTrans" cxnId="{BCFEA555-D4AE-4EE8-A9A4-0DC809FA595B}">
      <dgm:prSet/>
      <dgm:spPr/>
      <dgm:t>
        <a:bodyPr/>
        <a:lstStyle/>
        <a:p>
          <a:endParaRPr lang="en-US"/>
        </a:p>
      </dgm:t>
    </dgm:pt>
    <dgm:pt modelId="{A704BB64-A3E0-474C-9510-87D1E1BCE959}" type="sibTrans" cxnId="{BCFEA555-D4AE-4EE8-A9A4-0DC809FA595B}">
      <dgm:prSet/>
      <dgm:spPr/>
      <dgm:t>
        <a:bodyPr/>
        <a:lstStyle/>
        <a:p>
          <a:endParaRPr lang="en-US"/>
        </a:p>
      </dgm:t>
    </dgm:pt>
    <dgm:pt modelId="{17B43D45-239F-4B37-B9F1-1A54A44AA72B}" type="pres">
      <dgm:prSet presAssocID="{8CC58547-8722-4292-8347-59F5FB449B09}" presName="Name0" presStyleCnt="0">
        <dgm:presLayoutVars>
          <dgm:dir/>
          <dgm:animLvl val="lvl"/>
          <dgm:resizeHandles val="exact"/>
        </dgm:presLayoutVars>
      </dgm:prSet>
      <dgm:spPr/>
    </dgm:pt>
    <dgm:pt modelId="{D0A99FBA-6202-4120-965C-CDFCCF590666}" type="pres">
      <dgm:prSet presAssocID="{90C266A2-BBFD-4B59-9B4A-0E71749138CF}" presName="boxAndChildren" presStyleCnt="0"/>
      <dgm:spPr/>
    </dgm:pt>
    <dgm:pt modelId="{E734F518-635C-4B7B-BBF8-D77D57ABE355}" type="pres">
      <dgm:prSet presAssocID="{90C266A2-BBFD-4B59-9B4A-0E71749138CF}" presName="parentTextBox" presStyleLbl="alignNode1" presStyleIdx="0" presStyleCnt="5"/>
      <dgm:spPr/>
    </dgm:pt>
    <dgm:pt modelId="{113253A1-E994-4F41-AEE3-E685CE6DA0BC}" type="pres">
      <dgm:prSet presAssocID="{90C266A2-BBFD-4B59-9B4A-0E71749138CF}" presName="descendantBox" presStyleLbl="bgAccFollowNode1" presStyleIdx="0" presStyleCnt="5"/>
      <dgm:spPr/>
    </dgm:pt>
    <dgm:pt modelId="{C612ABE6-9455-4F3E-AF44-85C070EF963B}" type="pres">
      <dgm:prSet presAssocID="{DFD1515B-1753-4A21-B6E7-04031758A5FA}" presName="sp" presStyleCnt="0"/>
      <dgm:spPr/>
    </dgm:pt>
    <dgm:pt modelId="{A904D0C0-D343-474C-A77E-2262FF2E72F6}" type="pres">
      <dgm:prSet presAssocID="{5F3EA688-E6CC-4CD7-AC52-9BA50A866BD4}" presName="arrowAndChildren" presStyleCnt="0"/>
      <dgm:spPr/>
    </dgm:pt>
    <dgm:pt modelId="{740C2954-A740-4930-8F46-E655921FC8D3}" type="pres">
      <dgm:prSet presAssocID="{5F3EA688-E6CC-4CD7-AC52-9BA50A866BD4}" presName="parentTextArrow" presStyleLbl="node1" presStyleIdx="0" presStyleCnt="0"/>
      <dgm:spPr/>
    </dgm:pt>
    <dgm:pt modelId="{E9A181A0-C251-4CC8-863D-759BBE0474B1}" type="pres">
      <dgm:prSet presAssocID="{5F3EA688-E6CC-4CD7-AC52-9BA50A866BD4}" presName="arrow" presStyleLbl="alignNode1" presStyleIdx="1" presStyleCnt="5" custLinFactNeighborY="1161"/>
      <dgm:spPr/>
    </dgm:pt>
    <dgm:pt modelId="{43250D39-6B7A-4C15-840D-315B170CD9EE}" type="pres">
      <dgm:prSet presAssocID="{5F3EA688-E6CC-4CD7-AC52-9BA50A866BD4}" presName="descendantArrow" presStyleLbl="bgAccFollowNode1" presStyleIdx="1" presStyleCnt="5"/>
      <dgm:spPr/>
    </dgm:pt>
    <dgm:pt modelId="{CFFACC45-93AA-42F5-995E-456466D50AFB}" type="pres">
      <dgm:prSet presAssocID="{F1326650-8A24-48F4-A3C0-3B55E8479819}" presName="sp" presStyleCnt="0"/>
      <dgm:spPr/>
    </dgm:pt>
    <dgm:pt modelId="{19D6D174-B095-486D-99F9-B5FEFDAC70D4}" type="pres">
      <dgm:prSet presAssocID="{4A192F53-526E-4194-B1FA-F1869E600927}" presName="arrowAndChildren" presStyleCnt="0"/>
      <dgm:spPr/>
    </dgm:pt>
    <dgm:pt modelId="{C231BA56-7168-4441-A6DC-0B335CB3F82A}" type="pres">
      <dgm:prSet presAssocID="{4A192F53-526E-4194-B1FA-F1869E600927}" presName="parentTextArrow" presStyleLbl="node1" presStyleIdx="0" presStyleCnt="0"/>
      <dgm:spPr/>
    </dgm:pt>
    <dgm:pt modelId="{45A87206-002C-4FD7-A0C6-6E6AC944DE91}" type="pres">
      <dgm:prSet presAssocID="{4A192F53-526E-4194-B1FA-F1869E600927}" presName="arrow" presStyleLbl="alignNode1" presStyleIdx="2" presStyleCnt="5"/>
      <dgm:spPr/>
    </dgm:pt>
    <dgm:pt modelId="{325C1250-5665-4B24-B7F5-E43B0B1ACEDB}" type="pres">
      <dgm:prSet presAssocID="{4A192F53-526E-4194-B1FA-F1869E600927}" presName="descendantArrow" presStyleLbl="bgAccFollowNode1" presStyleIdx="2" presStyleCnt="5"/>
      <dgm:spPr/>
    </dgm:pt>
    <dgm:pt modelId="{193B3E9C-AC39-40B7-88C5-75B45169AA60}" type="pres">
      <dgm:prSet presAssocID="{802196F5-204E-4398-B22D-63F9B2F74DAF}" presName="sp" presStyleCnt="0"/>
      <dgm:spPr/>
    </dgm:pt>
    <dgm:pt modelId="{284155CC-46AD-420C-90D9-757689F56DC3}" type="pres">
      <dgm:prSet presAssocID="{28F395DC-4FA0-4318-838B-807D60CFC775}" presName="arrowAndChildren" presStyleCnt="0"/>
      <dgm:spPr/>
    </dgm:pt>
    <dgm:pt modelId="{61F7780D-B8B1-4495-949E-1315338272C1}" type="pres">
      <dgm:prSet presAssocID="{28F395DC-4FA0-4318-838B-807D60CFC775}" presName="parentTextArrow" presStyleLbl="node1" presStyleIdx="0" presStyleCnt="0"/>
      <dgm:spPr/>
    </dgm:pt>
    <dgm:pt modelId="{C8040713-559E-4F20-9A23-E6C48CB31AA9}" type="pres">
      <dgm:prSet presAssocID="{28F395DC-4FA0-4318-838B-807D60CFC775}" presName="arrow" presStyleLbl="alignNode1" presStyleIdx="3" presStyleCnt="5"/>
      <dgm:spPr/>
    </dgm:pt>
    <dgm:pt modelId="{BB559018-DFE4-435D-B82B-C841E94C419C}" type="pres">
      <dgm:prSet presAssocID="{28F395DC-4FA0-4318-838B-807D60CFC775}" presName="descendantArrow" presStyleLbl="bgAccFollowNode1" presStyleIdx="3" presStyleCnt="5"/>
      <dgm:spPr/>
    </dgm:pt>
    <dgm:pt modelId="{D8045599-9D54-459D-9054-DEB39F8487B2}" type="pres">
      <dgm:prSet presAssocID="{DC309DDE-BF74-4AED-BDE9-F417557DB756}" presName="sp" presStyleCnt="0"/>
      <dgm:spPr/>
    </dgm:pt>
    <dgm:pt modelId="{56A4B53E-98DC-44DE-B320-DF59444F3ED8}" type="pres">
      <dgm:prSet presAssocID="{1C3881EA-11AC-45AB-AA28-FB27126460DA}" presName="arrowAndChildren" presStyleCnt="0"/>
      <dgm:spPr/>
    </dgm:pt>
    <dgm:pt modelId="{7AC22F2C-D133-437C-825B-28A1E6F78F7C}" type="pres">
      <dgm:prSet presAssocID="{1C3881EA-11AC-45AB-AA28-FB27126460DA}" presName="parentTextArrow" presStyleLbl="node1" presStyleIdx="0" presStyleCnt="0"/>
      <dgm:spPr/>
    </dgm:pt>
    <dgm:pt modelId="{D778912C-53D9-4768-A65C-3E89C47A4225}" type="pres">
      <dgm:prSet presAssocID="{1C3881EA-11AC-45AB-AA28-FB27126460DA}" presName="arrow" presStyleLbl="alignNode1" presStyleIdx="4" presStyleCnt="5"/>
      <dgm:spPr/>
    </dgm:pt>
    <dgm:pt modelId="{7171F227-4DAF-46A0-9B9E-5C6DCA9807CC}" type="pres">
      <dgm:prSet presAssocID="{1C3881EA-11AC-45AB-AA28-FB27126460DA}" presName="descendantArrow" presStyleLbl="bgAccFollowNode1" presStyleIdx="4" presStyleCnt="5"/>
      <dgm:spPr/>
    </dgm:pt>
  </dgm:ptLst>
  <dgm:cxnLst>
    <dgm:cxn modelId="{410A7800-7814-4563-8B22-FB3169F29FEB}" type="presOf" srcId="{091F51D7-6E93-42B5-9DAA-691A95CB55F5}" destId="{7171F227-4DAF-46A0-9B9E-5C6DCA9807CC}" srcOrd="0" destOrd="0" presId="urn:microsoft.com/office/officeart/2016/7/layout/VerticalDownArrowProcess"/>
    <dgm:cxn modelId="{EBC57713-D988-4C4E-B31A-7C5C4F85FC08}" type="presOf" srcId="{5F3EA688-E6CC-4CD7-AC52-9BA50A866BD4}" destId="{740C2954-A740-4930-8F46-E655921FC8D3}" srcOrd="0" destOrd="0" presId="urn:microsoft.com/office/officeart/2016/7/layout/VerticalDownArrowProcess"/>
    <dgm:cxn modelId="{6DC27F15-DA2C-407D-B56A-DA3A21A809F4}" type="presOf" srcId="{8CC58547-8722-4292-8347-59F5FB449B09}" destId="{17B43D45-239F-4B37-B9F1-1A54A44AA72B}" srcOrd="0" destOrd="0" presId="urn:microsoft.com/office/officeart/2016/7/layout/VerticalDownArrowProcess"/>
    <dgm:cxn modelId="{1C736822-22EF-47DC-BAD1-EB35472EC256}" srcId="{8CC58547-8722-4292-8347-59F5FB449B09}" destId="{90C266A2-BBFD-4B59-9B4A-0E71749138CF}" srcOrd="4" destOrd="0" parTransId="{A254606B-30A5-456D-8E15-8C0643F949A5}" sibTransId="{6A7B6B10-7532-486E-A9F0-EA4B2141AE6B}"/>
    <dgm:cxn modelId="{57C1F02B-C761-4B58-ADFB-DD3D6BDF0ECF}" type="presOf" srcId="{1C3881EA-11AC-45AB-AA28-FB27126460DA}" destId="{7AC22F2C-D133-437C-825B-28A1E6F78F7C}" srcOrd="0" destOrd="0" presId="urn:microsoft.com/office/officeart/2016/7/layout/VerticalDownArrowProcess"/>
    <dgm:cxn modelId="{66C0BA2F-0969-40F1-BCC7-6577D7682D48}" type="presOf" srcId="{4A192F53-526E-4194-B1FA-F1869E600927}" destId="{45A87206-002C-4FD7-A0C6-6E6AC944DE91}" srcOrd="1" destOrd="0" presId="urn:microsoft.com/office/officeart/2016/7/layout/VerticalDownArrowProcess"/>
    <dgm:cxn modelId="{25679E3A-602E-4A38-BCD9-1299869CF1CE}" srcId="{8CC58547-8722-4292-8347-59F5FB449B09}" destId="{28F395DC-4FA0-4318-838B-807D60CFC775}" srcOrd="1" destOrd="0" parTransId="{DEB50A3F-1E73-4FF2-A07D-521126E2CB53}" sibTransId="{802196F5-204E-4398-B22D-63F9B2F74DAF}"/>
    <dgm:cxn modelId="{4FC3824D-2CFE-4233-92DD-477EB28D54DC}" srcId="{8CC58547-8722-4292-8347-59F5FB449B09}" destId="{5F3EA688-E6CC-4CD7-AC52-9BA50A866BD4}" srcOrd="3" destOrd="0" parTransId="{F2EFB492-182C-43F7-8A49-401D7D25D1E9}" sibTransId="{DFD1515B-1753-4A21-B6E7-04031758A5FA}"/>
    <dgm:cxn modelId="{38A85C4E-B031-45E2-828B-C5DCD393B534}" srcId="{1C3881EA-11AC-45AB-AA28-FB27126460DA}" destId="{091F51D7-6E93-42B5-9DAA-691A95CB55F5}" srcOrd="0" destOrd="0" parTransId="{5085391D-8C95-4F66-BFF8-D7B50115C2C8}" sibTransId="{04E59314-6786-4A60-A8D4-03E3CED97D66}"/>
    <dgm:cxn modelId="{1302B24E-4F1E-4A3B-A0BE-0CBEF5383CCA}" srcId="{8CC58547-8722-4292-8347-59F5FB449B09}" destId="{1C3881EA-11AC-45AB-AA28-FB27126460DA}" srcOrd="0" destOrd="0" parTransId="{5067160A-E0C1-4596-B882-C0738DA3A409}" sibTransId="{DC309DDE-BF74-4AED-BDE9-F417557DB756}"/>
    <dgm:cxn modelId="{C28E8D52-8681-4BD7-B396-BB169EAFBA8C}" type="presOf" srcId="{1C3881EA-11AC-45AB-AA28-FB27126460DA}" destId="{D778912C-53D9-4768-A65C-3E89C47A4225}" srcOrd="1" destOrd="0" presId="urn:microsoft.com/office/officeart/2016/7/layout/VerticalDownArrowProcess"/>
    <dgm:cxn modelId="{BCFEA555-D4AE-4EE8-A9A4-0DC809FA595B}" srcId="{90C266A2-BBFD-4B59-9B4A-0E71749138CF}" destId="{42EFBDCC-5D2C-45F1-B9EF-F0846A9DCA96}" srcOrd="0" destOrd="0" parTransId="{7A8B0938-FB2D-4978-9D73-068D867A4B49}" sibTransId="{A704BB64-A3E0-474C-9510-87D1E1BCE959}"/>
    <dgm:cxn modelId="{20282996-DDBF-4A6C-892D-D5F76A468F7A}" srcId="{28F395DC-4FA0-4318-838B-807D60CFC775}" destId="{0F37B456-36FC-4C71-BB2A-88251338EEB8}" srcOrd="0" destOrd="0" parTransId="{778337D5-F593-4028-A863-51AEA6C0CED3}" sibTransId="{00FD114F-7C66-4061-94CF-13FDF99A15A5}"/>
    <dgm:cxn modelId="{369A2C9D-0160-46FE-A607-7E2771BA2B11}" type="presOf" srcId="{28F395DC-4FA0-4318-838B-807D60CFC775}" destId="{61F7780D-B8B1-4495-949E-1315338272C1}" srcOrd="0" destOrd="0" presId="urn:microsoft.com/office/officeart/2016/7/layout/VerticalDownArrowProcess"/>
    <dgm:cxn modelId="{152DDAA4-51C6-483B-AE36-A3386E08D857}" srcId="{8CC58547-8722-4292-8347-59F5FB449B09}" destId="{4A192F53-526E-4194-B1FA-F1869E600927}" srcOrd="2" destOrd="0" parTransId="{40F79BFE-1E12-4C31-839F-FB1DCFFCDE71}" sibTransId="{F1326650-8A24-48F4-A3C0-3B55E8479819}"/>
    <dgm:cxn modelId="{9C12D9AF-E63C-4797-9ABD-6E97CA8DF7B4}" type="presOf" srcId="{90C266A2-BBFD-4B59-9B4A-0E71749138CF}" destId="{E734F518-635C-4B7B-BBF8-D77D57ABE355}" srcOrd="0" destOrd="0" presId="urn:microsoft.com/office/officeart/2016/7/layout/VerticalDownArrowProcess"/>
    <dgm:cxn modelId="{D8F570B4-49E2-4F26-B512-CFB9A675CB70}" type="presOf" srcId="{28F395DC-4FA0-4318-838B-807D60CFC775}" destId="{C8040713-559E-4F20-9A23-E6C48CB31AA9}" srcOrd="1" destOrd="0" presId="urn:microsoft.com/office/officeart/2016/7/layout/VerticalDownArrowProcess"/>
    <dgm:cxn modelId="{6ECFD4B8-7724-40FB-A48F-8B4C85FDF677}" type="presOf" srcId="{26887455-415E-474D-B0EF-6197F21460F8}" destId="{43250D39-6B7A-4C15-840D-315B170CD9EE}" srcOrd="0" destOrd="0" presId="urn:microsoft.com/office/officeart/2016/7/layout/VerticalDownArrowProcess"/>
    <dgm:cxn modelId="{2A5479CD-7563-44B1-8573-D3800C1EF4D1}" type="presOf" srcId="{4A192F53-526E-4194-B1FA-F1869E600927}" destId="{C231BA56-7168-4441-A6DC-0B335CB3F82A}" srcOrd="0" destOrd="0" presId="urn:microsoft.com/office/officeart/2016/7/layout/VerticalDownArrowProcess"/>
    <dgm:cxn modelId="{CA1FDDD3-A5D7-4CD6-804E-D3AAF88EDC57}" type="presOf" srcId="{484B2354-1227-47D8-AE66-BDE7608FE7E9}" destId="{325C1250-5665-4B24-B7F5-E43B0B1ACEDB}" srcOrd="0" destOrd="0" presId="urn:microsoft.com/office/officeart/2016/7/layout/VerticalDownArrowProcess"/>
    <dgm:cxn modelId="{6C9902E6-2344-47D6-9C2E-EE35AECDD710}" srcId="{5F3EA688-E6CC-4CD7-AC52-9BA50A866BD4}" destId="{26887455-415E-474D-B0EF-6197F21460F8}" srcOrd="0" destOrd="0" parTransId="{FB76F8A0-748D-4EB1-BE58-7CB6152BEDAB}" sibTransId="{C7DA6DD1-F7D4-4FB9-B380-6994A33EF599}"/>
    <dgm:cxn modelId="{12A97BEC-707D-470B-B8CA-EA43B54F08BB}" srcId="{4A192F53-526E-4194-B1FA-F1869E600927}" destId="{484B2354-1227-47D8-AE66-BDE7608FE7E9}" srcOrd="0" destOrd="0" parTransId="{1888C00D-B0D6-4821-91AB-266732724CED}" sibTransId="{16DA42C3-8556-41A7-AA35-85C1216D9448}"/>
    <dgm:cxn modelId="{FA34B4F2-DAF9-45E4-AC6B-6ED977924BF6}" type="presOf" srcId="{0F37B456-36FC-4C71-BB2A-88251338EEB8}" destId="{BB559018-DFE4-435D-B82B-C841E94C419C}" srcOrd="0" destOrd="0" presId="urn:microsoft.com/office/officeart/2016/7/layout/VerticalDownArrowProcess"/>
    <dgm:cxn modelId="{7B325FFC-B8E3-4518-BAAA-0ADB06DA2249}" type="presOf" srcId="{42EFBDCC-5D2C-45F1-B9EF-F0846A9DCA96}" destId="{113253A1-E994-4F41-AEE3-E685CE6DA0BC}" srcOrd="0" destOrd="0" presId="urn:microsoft.com/office/officeart/2016/7/layout/VerticalDownArrowProcess"/>
    <dgm:cxn modelId="{83EDAFFE-234E-407C-9F9A-91F3519A584C}" type="presOf" srcId="{5F3EA688-E6CC-4CD7-AC52-9BA50A866BD4}" destId="{E9A181A0-C251-4CC8-863D-759BBE0474B1}" srcOrd="1" destOrd="0" presId="urn:microsoft.com/office/officeart/2016/7/layout/VerticalDownArrowProcess"/>
    <dgm:cxn modelId="{7E2471B2-C14C-457F-9A02-5CCCBC6042CA}" type="presParOf" srcId="{17B43D45-239F-4B37-B9F1-1A54A44AA72B}" destId="{D0A99FBA-6202-4120-965C-CDFCCF590666}" srcOrd="0" destOrd="0" presId="urn:microsoft.com/office/officeart/2016/7/layout/VerticalDownArrowProcess"/>
    <dgm:cxn modelId="{EBE0AE30-37F0-427D-AF75-97F00BBBC1A4}" type="presParOf" srcId="{D0A99FBA-6202-4120-965C-CDFCCF590666}" destId="{E734F518-635C-4B7B-BBF8-D77D57ABE355}" srcOrd="0" destOrd="0" presId="urn:microsoft.com/office/officeart/2016/7/layout/VerticalDownArrowProcess"/>
    <dgm:cxn modelId="{CD4C5658-006B-432D-996F-240BBC178D0E}" type="presParOf" srcId="{D0A99FBA-6202-4120-965C-CDFCCF590666}" destId="{113253A1-E994-4F41-AEE3-E685CE6DA0BC}" srcOrd="1" destOrd="0" presId="urn:microsoft.com/office/officeart/2016/7/layout/VerticalDownArrowProcess"/>
    <dgm:cxn modelId="{CA3B4518-EB84-446E-A58A-F30910D654E4}" type="presParOf" srcId="{17B43D45-239F-4B37-B9F1-1A54A44AA72B}" destId="{C612ABE6-9455-4F3E-AF44-85C070EF963B}" srcOrd="1" destOrd="0" presId="urn:microsoft.com/office/officeart/2016/7/layout/VerticalDownArrowProcess"/>
    <dgm:cxn modelId="{B2BFD5E8-7FCB-4D0E-BFB4-7E23989E90F4}" type="presParOf" srcId="{17B43D45-239F-4B37-B9F1-1A54A44AA72B}" destId="{A904D0C0-D343-474C-A77E-2262FF2E72F6}" srcOrd="2" destOrd="0" presId="urn:microsoft.com/office/officeart/2016/7/layout/VerticalDownArrowProcess"/>
    <dgm:cxn modelId="{29DC4092-04B8-425E-9C69-FF2387B150C9}" type="presParOf" srcId="{A904D0C0-D343-474C-A77E-2262FF2E72F6}" destId="{740C2954-A740-4930-8F46-E655921FC8D3}" srcOrd="0" destOrd="0" presId="urn:microsoft.com/office/officeart/2016/7/layout/VerticalDownArrowProcess"/>
    <dgm:cxn modelId="{039820D5-4D0C-4BB0-A95E-498DC50B0D69}" type="presParOf" srcId="{A904D0C0-D343-474C-A77E-2262FF2E72F6}" destId="{E9A181A0-C251-4CC8-863D-759BBE0474B1}" srcOrd="1" destOrd="0" presId="urn:microsoft.com/office/officeart/2016/7/layout/VerticalDownArrowProcess"/>
    <dgm:cxn modelId="{76D5C855-C27A-4D7E-8328-CB2E9F282242}" type="presParOf" srcId="{A904D0C0-D343-474C-A77E-2262FF2E72F6}" destId="{43250D39-6B7A-4C15-840D-315B170CD9EE}" srcOrd="2" destOrd="0" presId="urn:microsoft.com/office/officeart/2016/7/layout/VerticalDownArrowProcess"/>
    <dgm:cxn modelId="{7AC02BDB-4629-4F2A-BA07-E210502EA7DD}" type="presParOf" srcId="{17B43D45-239F-4B37-B9F1-1A54A44AA72B}" destId="{CFFACC45-93AA-42F5-995E-456466D50AFB}" srcOrd="3" destOrd="0" presId="urn:microsoft.com/office/officeart/2016/7/layout/VerticalDownArrowProcess"/>
    <dgm:cxn modelId="{274C658C-4805-4268-9BCA-C6F493D90098}" type="presParOf" srcId="{17B43D45-239F-4B37-B9F1-1A54A44AA72B}" destId="{19D6D174-B095-486D-99F9-B5FEFDAC70D4}" srcOrd="4" destOrd="0" presId="urn:microsoft.com/office/officeart/2016/7/layout/VerticalDownArrowProcess"/>
    <dgm:cxn modelId="{FFB12635-D411-43BE-AD39-5C5A8CA28FAF}" type="presParOf" srcId="{19D6D174-B095-486D-99F9-B5FEFDAC70D4}" destId="{C231BA56-7168-4441-A6DC-0B335CB3F82A}" srcOrd="0" destOrd="0" presId="urn:microsoft.com/office/officeart/2016/7/layout/VerticalDownArrowProcess"/>
    <dgm:cxn modelId="{AEF79199-FA53-41FD-9AA9-5189D7740BFE}" type="presParOf" srcId="{19D6D174-B095-486D-99F9-B5FEFDAC70D4}" destId="{45A87206-002C-4FD7-A0C6-6E6AC944DE91}" srcOrd="1" destOrd="0" presId="urn:microsoft.com/office/officeart/2016/7/layout/VerticalDownArrowProcess"/>
    <dgm:cxn modelId="{6DBA8B9C-EC33-43DF-A5E6-2DEB65BC5F02}" type="presParOf" srcId="{19D6D174-B095-486D-99F9-B5FEFDAC70D4}" destId="{325C1250-5665-4B24-B7F5-E43B0B1ACEDB}" srcOrd="2" destOrd="0" presId="urn:microsoft.com/office/officeart/2016/7/layout/VerticalDownArrowProcess"/>
    <dgm:cxn modelId="{021D9150-88D7-44D9-B0CA-476D4A6DCB3A}" type="presParOf" srcId="{17B43D45-239F-4B37-B9F1-1A54A44AA72B}" destId="{193B3E9C-AC39-40B7-88C5-75B45169AA60}" srcOrd="5" destOrd="0" presId="urn:microsoft.com/office/officeart/2016/7/layout/VerticalDownArrowProcess"/>
    <dgm:cxn modelId="{AB0CC0A3-803F-4FC2-A716-5C741B4FFC60}" type="presParOf" srcId="{17B43D45-239F-4B37-B9F1-1A54A44AA72B}" destId="{284155CC-46AD-420C-90D9-757689F56DC3}" srcOrd="6" destOrd="0" presId="urn:microsoft.com/office/officeart/2016/7/layout/VerticalDownArrowProcess"/>
    <dgm:cxn modelId="{496EF2D5-6FA8-4CAE-B977-F6B601C968AB}" type="presParOf" srcId="{284155CC-46AD-420C-90D9-757689F56DC3}" destId="{61F7780D-B8B1-4495-949E-1315338272C1}" srcOrd="0" destOrd="0" presId="urn:microsoft.com/office/officeart/2016/7/layout/VerticalDownArrowProcess"/>
    <dgm:cxn modelId="{68536449-91BC-4818-9D0F-54D839591336}" type="presParOf" srcId="{284155CC-46AD-420C-90D9-757689F56DC3}" destId="{C8040713-559E-4F20-9A23-E6C48CB31AA9}" srcOrd="1" destOrd="0" presId="urn:microsoft.com/office/officeart/2016/7/layout/VerticalDownArrowProcess"/>
    <dgm:cxn modelId="{F1AA55A6-779D-408A-8AF2-BED61C6CA55C}" type="presParOf" srcId="{284155CC-46AD-420C-90D9-757689F56DC3}" destId="{BB559018-DFE4-435D-B82B-C841E94C419C}" srcOrd="2" destOrd="0" presId="urn:microsoft.com/office/officeart/2016/7/layout/VerticalDownArrowProcess"/>
    <dgm:cxn modelId="{84F9F2E1-6B49-4FB5-B14D-1E3A7D6253AB}" type="presParOf" srcId="{17B43D45-239F-4B37-B9F1-1A54A44AA72B}" destId="{D8045599-9D54-459D-9054-DEB39F8487B2}" srcOrd="7" destOrd="0" presId="urn:microsoft.com/office/officeart/2016/7/layout/VerticalDownArrowProcess"/>
    <dgm:cxn modelId="{B0D97C82-3C91-4CAD-B8AE-9B8E6323A533}" type="presParOf" srcId="{17B43D45-239F-4B37-B9F1-1A54A44AA72B}" destId="{56A4B53E-98DC-44DE-B320-DF59444F3ED8}" srcOrd="8" destOrd="0" presId="urn:microsoft.com/office/officeart/2016/7/layout/VerticalDownArrowProcess"/>
    <dgm:cxn modelId="{B2988894-4315-4A33-8F67-8CA5B4D64573}" type="presParOf" srcId="{56A4B53E-98DC-44DE-B320-DF59444F3ED8}" destId="{7AC22F2C-D133-437C-825B-28A1E6F78F7C}" srcOrd="0" destOrd="0" presId="urn:microsoft.com/office/officeart/2016/7/layout/VerticalDownArrowProcess"/>
    <dgm:cxn modelId="{1FEFC39B-463F-4A1A-A56F-8D23C39BBD41}" type="presParOf" srcId="{56A4B53E-98DC-44DE-B320-DF59444F3ED8}" destId="{D778912C-53D9-4768-A65C-3E89C47A4225}" srcOrd="1" destOrd="0" presId="urn:microsoft.com/office/officeart/2016/7/layout/VerticalDownArrowProcess"/>
    <dgm:cxn modelId="{FBFD3500-9937-4CB7-92B3-AC31B280006A}" type="presParOf" srcId="{56A4B53E-98DC-44DE-B320-DF59444F3ED8}" destId="{7171F227-4DAF-46A0-9B9E-5C6DCA9807CC}"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DFF7F2-A78F-4E43-8D16-644B00306ED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A39C5FC-8BCB-4676-B62F-43F533B20B5A}">
      <dgm:prSet/>
      <dgm:spPr/>
      <dgm:t>
        <a:bodyPr/>
        <a:lstStyle/>
        <a:p>
          <a:r>
            <a:rPr lang="en-GB">
              <a:latin typeface="Arial"/>
              <a:cs typeface="Arial"/>
              <a:hlinkClick xmlns:r="http://schemas.openxmlformats.org/officeDocument/2006/relationships" r:id="rId1"/>
            </a:rPr>
            <a:t>UWTSD Referencing Guides</a:t>
          </a:r>
          <a:endParaRPr lang="en-US">
            <a:latin typeface="Arial"/>
            <a:cs typeface="Arial"/>
          </a:endParaRPr>
        </a:p>
      </dgm:t>
    </dgm:pt>
    <dgm:pt modelId="{85DA7774-C8E2-4D1D-BAC1-8D316F83F28A}" type="parTrans" cxnId="{F06FE775-9943-452D-8431-9FDD4B98C47F}">
      <dgm:prSet/>
      <dgm:spPr/>
      <dgm:t>
        <a:bodyPr/>
        <a:lstStyle/>
        <a:p>
          <a:endParaRPr lang="en-US"/>
        </a:p>
      </dgm:t>
    </dgm:pt>
    <dgm:pt modelId="{5CBA72EF-6220-4BD9-9168-A092CEBCA0AF}" type="sibTrans" cxnId="{F06FE775-9943-452D-8431-9FDD4B98C47F}">
      <dgm:prSet/>
      <dgm:spPr/>
      <dgm:t>
        <a:bodyPr/>
        <a:lstStyle/>
        <a:p>
          <a:endParaRPr lang="en-US"/>
        </a:p>
      </dgm:t>
    </dgm:pt>
    <dgm:pt modelId="{DC32F5C0-8CFB-47A6-9201-A08FCB8A4820}">
      <dgm:prSet/>
      <dgm:spPr/>
      <dgm:t>
        <a:bodyPr/>
        <a:lstStyle/>
        <a:p>
          <a:r>
            <a:rPr lang="en-GB">
              <a:latin typeface="Arial"/>
              <a:cs typeface="Arial"/>
              <a:hlinkClick xmlns:r="http://schemas.openxmlformats.org/officeDocument/2006/relationships" r:id="rId2"/>
            </a:rPr>
            <a:t>Library infoskills Sways</a:t>
          </a:r>
          <a:endParaRPr lang="en-US">
            <a:latin typeface="Arial"/>
            <a:cs typeface="Arial"/>
          </a:endParaRPr>
        </a:p>
      </dgm:t>
    </dgm:pt>
    <dgm:pt modelId="{6BCFB04D-DC75-4D18-8D72-A801759DDAE9}" type="parTrans" cxnId="{244B6249-250E-4544-BFC8-13CC0BC782E6}">
      <dgm:prSet/>
      <dgm:spPr/>
      <dgm:t>
        <a:bodyPr/>
        <a:lstStyle/>
        <a:p>
          <a:endParaRPr lang="en-US"/>
        </a:p>
      </dgm:t>
    </dgm:pt>
    <dgm:pt modelId="{F0387422-169D-45FD-BD25-50DA070EBDA7}" type="sibTrans" cxnId="{244B6249-250E-4544-BFC8-13CC0BC782E6}">
      <dgm:prSet/>
      <dgm:spPr/>
      <dgm:t>
        <a:bodyPr/>
        <a:lstStyle/>
        <a:p>
          <a:endParaRPr lang="en-US"/>
        </a:p>
      </dgm:t>
    </dgm:pt>
    <dgm:pt modelId="{5F9446AD-1F33-43A7-9D1D-F6D230F26EB7}">
      <dgm:prSet/>
      <dgm:spPr/>
      <dgm:t>
        <a:bodyPr/>
        <a:lstStyle/>
        <a:p>
          <a:r>
            <a:rPr lang="en-GB">
              <a:latin typeface="Arial"/>
              <a:cs typeface="Arial"/>
              <a:hlinkClick xmlns:r="http://schemas.openxmlformats.org/officeDocument/2006/relationships" r:id="rId3"/>
            </a:rPr>
            <a:t>Bookable sessions with Academic Liaison Librarian</a:t>
          </a:r>
          <a:endParaRPr lang="en-US">
            <a:latin typeface="Arial"/>
            <a:cs typeface="Arial"/>
          </a:endParaRPr>
        </a:p>
      </dgm:t>
    </dgm:pt>
    <dgm:pt modelId="{DFA11E93-C054-448D-92AC-1AA86EFDE530}" type="parTrans" cxnId="{2B417685-C80D-463E-8749-0DB60E404070}">
      <dgm:prSet/>
      <dgm:spPr/>
      <dgm:t>
        <a:bodyPr/>
        <a:lstStyle/>
        <a:p>
          <a:endParaRPr lang="en-US"/>
        </a:p>
      </dgm:t>
    </dgm:pt>
    <dgm:pt modelId="{214304A0-00AB-455A-800E-837DA42524CD}" type="sibTrans" cxnId="{2B417685-C80D-463E-8749-0DB60E404070}">
      <dgm:prSet/>
      <dgm:spPr/>
      <dgm:t>
        <a:bodyPr/>
        <a:lstStyle/>
        <a:p>
          <a:endParaRPr lang="en-US"/>
        </a:p>
      </dgm:t>
    </dgm:pt>
    <dgm:pt modelId="{D139452D-EC50-412C-AF15-9EA9A4BFB671}">
      <dgm:prSet/>
      <dgm:spPr/>
      <dgm:t>
        <a:bodyPr/>
        <a:lstStyle/>
        <a:p>
          <a:r>
            <a:rPr lang="en-GB">
              <a:latin typeface="Arial"/>
              <a:cs typeface="Arial"/>
              <a:hlinkClick xmlns:r="http://schemas.openxmlformats.org/officeDocument/2006/relationships" r:id="rId4"/>
            </a:rPr>
            <a:t>Harvard Referencing Moodle Course</a:t>
          </a:r>
          <a:endParaRPr lang="en-US">
            <a:latin typeface="Arial"/>
            <a:cs typeface="Arial"/>
          </a:endParaRPr>
        </a:p>
      </dgm:t>
    </dgm:pt>
    <dgm:pt modelId="{EAA37A19-0D00-402E-91AD-5BC9931E58DC}" type="parTrans" cxnId="{6590DE30-28CB-4DA9-9271-74FBA0AC90F5}">
      <dgm:prSet/>
      <dgm:spPr/>
      <dgm:t>
        <a:bodyPr/>
        <a:lstStyle/>
        <a:p>
          <a:endParaRPr lang="en-US"/>
        </a:p>
      </dgm:t>
    </dgm:pt>
    <dgm:pt modelId="{EBA22D14-A505-4593-B407-D7CCF1AE5895}" type="sibTrans" cxnId="{6590DE30-28CB-4DA9-9271-74FBA0AC90F5}">
      <dgm:prSet/>
      <dgm:spPr/>
      <dgm:t>
        <a:bodyPr/>
        <a:lstStyle/>
        <a:p>
          <a:endParaRPr lang="en-US"/>
        </a:p>
      </dgm:t>
    </dgm:pt>
    <dgm:pt modelId="{252EF95F-C80C-4256-87C1-A3CE1D45323A}" type="pres">
      <dgm:prSet presAssocID="{FCDFF7F2-A78F-4E43-8D16-644B00306EDA}" presName="root" presStyleCnt="0">
        <dgm:presLayoutVars>
          <dgm:dir/>
          <dgm:resizeHandles val="exact"/>
        </dgm:presLayoutVars>
      </dgm:prSet>
      <dgm:spPr/>
    </dgm:pt>
    <dgm:pt modelId="{DA8BB106-1BC6-47D1-9F92-4E9977B11970}" type="pres">
      <dgm:prSet presAssocID="{AA39C5FC-8BCB-4676-B62F-43F533B20B5A}" presName="compNode" presStyleCnt="0"/>
      <dgm:spPr/>
    </dgm:pt>
    <dgm:pt modelId="{FE0949A7-C0B3-4FAE-B33D-9572EB087628}" type="pres">
      <dgm:prSet presAssocID="{AA39C5FC-8BCB-4676-B62F-43F533B20B5A}" presName="bgRect" presStyleLbl="bgShp" presStyleIdx="0" presStyleCnt="4"/>
      <dgm:spPr/>
    </dgm:pt>
    <dgm:pt modelId="{724725DC-FB05-4B29-9D68-AB8806DB44BB}" type="pres">
      <dgm:prSet presAssocID="{AA39C5FC-8BCB-4676-B62F-43F533B20B5A}" presName="iconRect" presStyleLbl="node1" presStyleIdx="0"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87FF137D-6BA9-4E61-83DB-F12A22106931}" type="pres">
      <dgm:prSet presAssocID="{AA39C5FC-8BCB-4676-B62F-43F533B20B5A}" presName="spaceRect" presStyleCnt="0"/>
      <dgm:spPr/>
    </dgm:pt>
    <dgm:pt modelId="{E9182165-2C21-4841-B4D8-85AF3293E355}" type="pres">
      <dgm:prSet presAssocID="{AA39C5FC-8BCB-4676-B62F-43F533B20B5A}" presName="parTx" presStyleLbl="revTx" presStyleIdx="0" presStyleCnt="4">
        <dgm:presLayoutVars>
          <dgm:chMax val="0"/>
          <dgm:chPref val="0"/>
        </dgm:presLayoutVars>
      </dgm:prSet>
      <dgm:spPr/>
    </dgm:pt>
    <dgm:pt modelId="{2718B9EF-FE86-4444-BD7A-A61ADC68C5AC}" type="pres">
      <dgm:prSet presAssocID="{5CBA72EF-6220-4BD9-9168-A092CEBCA0AF}" presName="sibTrans" presStyleCnt="0"/>
      <dgm:spPr/>
    </dgm:pt>
    <dgm:pt modelId="{BE2EFFBB-EE08-4556-96A9-7C2073B80DCF}" type="pres">
      <dgm:prSet presAssocID="{DC32F5C0-8CFB-47A6-9201-A08FCB8A4820}" presName="compNode" presStyleCnt="0"/>
      <dgm:spPr/>
    </dgm:pt>
    <dgm:pt modelId="{08D1A508-75E9-4574-898E-6D74E20502EA}" type="pres">
      <dgm:prSet presAssocID="{DC32F5C0-8CFB-47A6-9201-A08FCB8A4820}" presName="bgRect" presStyleLbl="bgShp" presStyleIdx="1" presStyleCnt="4"/>
      <dgm:spPr/>
    </dgm:pt>
    <dgm:pt modelId="{69E7452C-00CB-4F8D-A4F6-F8B030D0C600}" type="pres">
      <dgm:prSet presAssocID="{DC32F5C0-8CFB-47A6-9201-A08FCB8A4820}" presName="iconRect" presStyleLbl="node1" presStyleIdx="1"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2E066322-4705-4AA5-91BB-465A343B3BC3}" type="pres">
      <dgm:prSet presAssocID="{DC32F5C0-8CFB-47A6-9201-A08FCB8A4820}" presName="spaceRect" presStyleCnt="0"/>
      <dgm:spPr/>
    </dgm:pt>
    <dgm:pt modelId="{074A1372-8583-4EF1-8104-F03F0C058AB3}" type="pres">
      <dgm:prSet presAssocID="{DC32F5C0-8CFB-47A6-9201-A08FCB8A4820}" presName="parTx" presStyleLbl="revTx" presStyleIdx="1" presStyleCnt="4">
        <dgm:presLayoutVars>
          <dgm:chMax val="0"/>
          <dgm:chPref val="0"/>
        </dgm:presLayoutVars>
      </dgm:prSet>
      <dgm:spPr/>
    </dgm:pt>
    <dgm:pt modelId="{8A26B21E-35A4-4A5F-9409-DB2C201590B1}" type="pres">
      <dgm:prSet presAssocID="{F0387422-169D-45FD-BD25-50DA070EBDA7}" presName="sibTrans" presStyleCnt="0"/>
      <dgm:spPr/>
    </dgm:pt>
    <dgm:pt modelId="{D2001C46-1034-4032-ADA2-27F35AA0E068}" type="pres">
      <dgm:prSet presAssocID="{5F9446AD-1F33-43A7-9D1D-F6D230F26EB7}" presName="compNode" presStyleCnt="0"/>
      <dgm:spPr/>
    </dgm:pt>
    <dgm:pt modelId="{4B9BE636-E3A2-43BF-B800-E2968890A4A2}" type="pres">
      <dgm:prSet presAssocID="{5F9446AD-1F33-43A7-9D1D-F6D230F26EB7}" presName="bgRect" presStyleLbl="bgShp" presStyleIdx="2" presStyleCnt="4"/>
      <dgm:spPr/>
    </dgm:pt>
    <dgm:pt modelId="{C22D1415-95C0-460C-A6C3-4A8D5033BF97}" type="pres">
      <dgm:prSet presAssocID="{5F9446AD-1F33-43A7-9D1D-F6D230F26EB7}" presName="iconRect" presStyleLbl="node1" presStyleIdx="2" presStyleCnt="4"/>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33DEE65F-27C6-4441-AE01-1D06A24582FE}" type="pres">
      <dgm:prSet presAssocID="{5F9446AD-1F33-43A7-9D1D-F6D230F26EB7}" presName="spaceRect" presStyleCnt="0"/>
      <dgm:spPr/>
    </dgm:pt>
    <dgm:pt modelId="{AD31C6C6-1415-4F5F-B550-116EC7DCB857}" type="pres">
      <dgm:prSet presAssocID="{5F9446AD-1F33-43A7-9D1D-F6D230F26EB7}" presName="parTx" presStyleLbl="revTx" presStyleIdx="2" presStyleCnt="4">
        <dgm:presLayoutVars>
          <dgm:chMax val="0"/>
          <dgm:chPref val="0"/>
        </dgm:presLayoutVars>
      </dgm:prSet>
      <dgm:spPr/>
    </dgm:pt>
    <dgm:pt modelId="{F5363F41-F7DA-4188-9F8A-5631556F3A09}" type="pres">
      <dgm:prSet presAssocID="{214304A0-00AB-455A-800E-837DA42524CD}" presName="sibTrans" presStyleCnt="0"/>
      <dgm:spPr/>
    </dgm:pt>
    <dgm:pt modelId="{14842805-7BD7-458A-AA9E-A34DCD4B1862}" type="pres">
      <dgm:prSet presAssocID="{D139452D-EC50-412C-AF15-9EA9A4BFB671}" presName="compNode" presStyleCnt="0"/>
      <dgm:spPr/>
    </dgm:pt>
    <dgm:pt modelId="{3D0CE3AD-079F-4F0A-A93B-28524C639353}" type="pres">
      <dgm:prSet presAssocID="{D139452D-EC50-412C-AF15-9EA9A4BFB671}" presName="bgRect" presStyleLbl="bgShp" presStyleIdx="3" presStyleCnt="4"/>
      <dgm:spPr/>
    </dgm:pt>
    <dgm:pt modelId="{939F1510-6271-4682-ACFF-E03B813540CB}" type="pres">
      <dgm:prSet presAssocID="{D139452D-EC50-412C-AF15-9EA9A4BFB671}" presName="iconRect" presStyleLbl="node1" presStyleIdx="3" presStyleCnt="4"/>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121B4041-7FBF-4DAB-A7A7-EAA93F52C6A8}" type="pres">
      <dgm:prSet presAssocID="{D139452D-EC50-412C-AF15-9EA9A4BFB671}" presName="spaceRect" presStyleCnt="0"/>
      <dgm:spPr/>
    </dgm:pt>
    <dgm:pt modelId="{01A6A9A3-0131-499B-BCA8-D7F5EE61584C}" type="pres">
      <dgm:prSet presAssocID="{D139452D-EC50-412C-AF15-9EA9A4BFB671}" presName="parTx" presStyleLbl="revTx" presStyleIdx="3" presStyleCnt="4">
        <dgm:presLayoutVars>
          <dgm:chMax val="0"/>
          <dgm:chPref val="0"/>
        </dgm:presLayoutVars>
      </dgm:prSet>
      <dgm:spPr/>
    </dgm:pt>
  </dgm:ptLst>
  <dgm:cxnLst>
    <dgm:cxn modelId="{127B060D-F39F-4375-9DC5-2272156B6689}" type="presOf" srcId="{AA39C5FC-8BCB-4676-B62F-43F533B20B5A}" destId="{E9182165-2C21-4841-B4D8-85AF3293E355}" srcOrd="0" destOrd="0" presId="urn:microsoft.com/office/officeart/2018/2/layout/IconVerticalSolidList"/>
    <dgm:cxn modelId="{CE42D11C-F9BE-4C8C-9603-E480C83550C2}" type="presOf" srcId="{FCDFF7F2-A78F-4E43-8D16-644B00306EDA}" destId="{252EF95F-C80C-4256-87C1-A3CE1D45323A}" srcOrd="0" destOrd="0" presId="urn:microsoft.com/office/officeart/2018/2/layout/IconVerticalSolidList"/>
    <dgm:cxn modelId="{6590DE30-28CB-4DA9-9271-74FBA0AC90F5}" srcId="{FCDFF7F2-A78F-4E43-8D16-644B00306EDA}" destId="{D139452D-EC50-412C-AF15-9EA9A4BFB671}" srcOrd="3" destOrd="0" parTransId="{EAA37A19-0D00-402E-91AD-5BC9931E58DC}" sibTransId="{EBA22D14-A505-4593-B407-D7CCF1AE5895}"/>
    <dgm:cxn modelId="{244B6249-250E-4544-BFC8-13CC0BC782E6}" srcId="{FCDFF7F2-A78F-4E43-8D16-644B00306EDA}" destId="{DC32F5C0-8CFB-47A6-9201-A08FCB8A4820}" srcOrd="1" destOrd="0" parTransId="{6BCFB04D-DC75-4D18-8D72-A801759DDAE9}" sibTransId="{F0387422-169D-45FD-BD25-50DA070EBDA7}"/>
    <dgm:cxn modelId="{F06FE775-9943-452D-8431-9FDD4B98C47F}" srcId="{FCDFF7F2-A78F-4E43-8D16-644B00306EDA}" destId="{AA39C5FC-8BCB-4676-B62F-43F533B20B5A}" srcOrd="0" destOrd="0" parTransId="{85DA7774-C8E2-4D1D-BAC1-8D316F83F28A}" sibTransId="{5CBA72EF-6220-4BD9-9168-A092CEBCA0AF}"/>
    <dgm:cxn modelId="{2B417685-C80D-463E-8749-0DB60E404070}" srcId="{FCDFF7F2-A78F-4E43-8D16-644B00306EDA}" destId="{5F9446AD-1F33-43A7-9D1D-F6D230F26EB7}" srcOrd="2" destOrd="0" parTransId="{DFA11E93-C054-448D-92AC-1AA86EFDE530}" sibTransId="{214304A0-00AB-455A-800E-837DA42524CD}"/>
    <dgm:cxn modelId="{2963A894-A894-4D15-ACEB-43AAF51E90E5}" type="presOf" srcId="{5F9446AD-1F33-43A7-9D1D-F6D230F26EB7}" destId="{AD31C6C6-1415-4F5F-B550-116EC7DCB857}" srcOrd="0" destOrd="0" presId="urn:microsoft.com/office/officeart/2018/2/layout/IconVerticalSolidList"/>
    <dgm:cxn modelId="{F36883C9-8351-40DA-A99E-5084C574FE8B}" type="presOf" srcId="{DC32F5C0-8CFB-47A6-9201-A08FCB8A4820}" destId="{074A1372-8583-4EF1-8104-F03F0C058AB3}" srcOrd="0" destOrd="0" presId="urn:microsoft.com/office/officeart/2018/2/layout/IconVerticalSolidList"/>
    <dgm:cxn modelId="{8F2682EC-CAE7-4FDB-802B-99A1FC78D260}" type="presOf" srcId="{D139452D-EC50-412C-AF15-9EA9A4BFB671}" destId="{01A6A9A3-0131-499B-BCA8-D7F5EE61584C}" srcOrd="0" destOrd="0" presId="urn:microsoft.com/office/officeart/2018/2/layout/IconVerticalSolidList"/>
    <dgm:cxn modelId="{1921A13D-DFC6-4617-8344-074CE6FAF0EB}" type="presParOf" srcId="{252EF95F-C80C-4256-87C1-A3CE1D45323A}" destId="{DA8BB106-1BC6-47D1-9F92-4E9977B11970}" srcOrd="0" destOrd="0" presId="urn:microsoft.com/office/officeart/2018/2/layout/IconVerticalSolidList"/>
    <dgm:cxn modelId="{9FC40002-C7E3-4534-9BEE-002A8AAF49F0}" type="presParOf" srcId="{DA8BB106-1BC6-47D1-9F92-4E9977B11970}" destId="{FE0949A7-C0B3-4FAE-B33D-9572EB087628}" srcOrd="0" destOrd="0" presId="urn:microsoft.com/office/officeart/2018/2/layout/IconVerticalSolidList"/>
    <dgm:cxn modelId="{72007AF2-A92C-4C32-94D0-A80F56B577A4}" type="presParOf" srcId="{DA8BB106-1BC6-47D1-9F92-4E9977B11970}" destId="{724725DC-FB05-4B29-9D68-AB8806DB44BB}" srcOrd="1" destOrd="0" presId="urn:microsoft.com/office/officeart/2018/2/layout/IconVerticalSolidList"/>
    <dgm:cxn modelId="{B6F7A236-E7CA-4266-8F65-B6C749B5D24C}" type="presParOf" srcId="{DA8BB106-1BC6-47D1-9F92-4E9977B11970}" destId="{87FF137D-6BA9-4E61-83DB-F12A22106931}" srcOrd="2" destOrd="0" presId="urn:microsoft.com/office/officeart/2018/2/layout/IconVerticalSolidList"/>
    <dgm:cxn modelId="{051BF618-27A6-4F84-80D7-E7168874473A}" type="presParOf" srcId="{DA8BB106-1BC6-47D1-9F92-4E9977B11970}" destId="{E9182165-2C21-4841-B4D8-85AF3293E355}" srcOrd="3" destOrd="0" presId="urn:microsoft.com/office/officeart/2018/2/layout/IconVerticalSolidList"/>
    <dgm:cxn modelId="{82BE1F46-F147-47BF-AD86-960CC690D6E6}" type="presParOf" srcId="{252EF95F-C80C-4256-87C1-A3CE1D45323A}" destId="{2718B9EF-FE86-4444-BD7A-A61ADC68C5AC}" srcOrd="1" destOrd="0" presId="urn:microsoft.com/office/officeart/2018/2/layout/IconVerticalSolidList"/>
    <dgm:cxn modelId="{7ADB90A3-BA6D-40DB-A288-4CEE87FAA412}" type="presParOf" srcId="{252EF95F-C80C-4256-87C1-A3CE1D45323A}" destId="{BE2EFFBB-EE08-4556-96A9-7C2073B80DCF}" srcOrd="2" destOrd="0" presId="urn:microsoft.com/office/officeart/2018/2/layout/IconVerticalSolidList"/>
    <dgm:cxn modelId="{698C3CBD-903D-4216-86EF-4A9D7D098B63}" type="presParOf" srcId="{BE2EFFBB-EE08-4556-96A9-7C2073B80DCF}" destId="{08D1A508-75E9-4574-898E-6D74E20502EA}" srcOrd="0" destOrd="0" presId="urn:microsoft.com/office/officeart/2018/2/layout/IconVerticalSolidList"/>
    <dgm:cxn modelId="{C7C8EC8C-3C67-40A8-82F6-245A14329E00}" type="presParOf" srcId="{BE2EFFBB-EE08-4556-96A9-7C2073B80DCF}" destId="{69E7452C-00CB-4F8D-A4F6-F8B030D0C600}" srcOrd="1" destOrd="0" presId="urn:microsoft.com/office/officeart/2018/2/layout/IconVerticalSolidList"/>
    <dgm:cxn modelId="{C39D1773-ACA1-44A9-B3AF-3167C89901A2}" type="presParOf" srcId="{BE2EFFBB-EE08-4556-96A9-7C2073B80DCF}" destId="{2E066322-4705-4AA5-91BB-465A343B3BC3}" srcOrd="2" destOrd="0" presId="urn:microsoft.com/office/officeart/2018/2/layout/IconVerticalSolidList"/>
    <dgm:cxn modelId="{A97B1668-06C2-44B1-8E9F-09A4E48AAB3B}" type="presParOf" srcId="{BE2EFFBB-EE08-4556-96A9-7C2073B80DCF}" destId="{074A1372-8583-4EF1-8104-F03F0C058AB3}" srcOrd="3" destOrd="0" presId="urn:microsoft.com/office/officeart/2018/2/layout/IconVerticalSolidList"/>
    <dgm:cxn modelId="{B010147D-37C0-462B-9BF7-E9F1AA4C5D0A}" type="presParOf" srcId="{252EF95F-C80C-4256-87C1-A3CE1D45323A}" destId="{8A26B21E-35A4-4A5F-9409-DB2C201590B1}" srcOrd="3" destOrd="0" presId="urn:microsoft.com/office/officeart/2018/2/layout/IconVerticalSolidList"/>
    <dgm:cxn modelId="{D5C00C02-B8A6-4903-A755-76940F63BF8D}" type="presParOf" srcId="{252EF95F-C80C-4256-87C1-A3CE1D45323A}" destId="{D2001C46-1034-4032-ADA2-27F35AA0E068}" srcOrd="4" destOrd="0" presId="urn:microsoft.com/office/officeart/2018/2/layout/IconVerticalSolidList"/>
    <dgm:cxn modelId="{ACAC1F07-93C8-4D5C-9E1A-B3343C6C24BC}" type="presParOf" srcId="{D2001C46-1034-4032-ADA2-27F35AA0E068}" destId="{4B9BE636-E3A2-43BF-B800-E2968890A4A2}" srcOrd="0" destOrd="0" presId="urn:microsoft.com/office/officeart/2018/2/layout/IconVerticalSolidList"/>
    <dgm:cxn modelId="{BF40FBBB-0325-4AE5-A9FB-428B2D50DEF4}" type="presParOf" srcId="{D2001C46-1034-4032-ADA2-27F35AA0E068}" destId="{C22D1415-95C0-460C-A6C3-4A8D5033BF97}" srcOrd="1" destOrd="0" presId="urn:microsoft.com/office/officeart/2018/2/layout/IconVerticalSolidList"/>
    <dgm:cxn modelId="{E1E30E8A-5A8B-434D-BB28-0C3616E66990}" type="presParOf" srcId="{D2001C46-1034-4032-ADA2-27F35AA0E068}" destId="{33DEE65F-27C6-4441-AE01-1D06A24582FE}" srcOrd="2" destOrd="0" presId="urn:microsoft.com/office/officeart/2018/2/layout/IconVerticalSolidList"/>
    <dgm:cxn modelId="{C8C16674-93E8-431E-8B13-0A67767CD645}" type="presParOf" srcId="{D2001C46-1034-4032-ADA2-27F35AA0E068}" destId="{AD31C6C6-1415-4F5F-B550-116EC7DCB857}" srcOrd="3" destOrd="0" presId="urn:microsoft.com/office/officeart/2018/2/layout/IconVerticalSolidList"/>
    <dgm:cxn modelId="{F1B6F7EC-F5F6-4A79-82AE-A189782BEEC6}" type="presParOf" srcId="{252EF95F-C80C-4256-87C1-A3CE1D45323A}" destId="{F5363F41-F7DA-4188-9F8A-5631556F3A09}" srcOrd="5" destOrd="0" presId="urn:microsoft.com/office/officeart/2018/2/layout/IconVerticalSolidList"/>
    <dgm:cxn modelId="{30E5F1C2-4F07-425D-BEBA-4DB9BCAD9FB5}" type="presParOf" srcId="{252EF95F-C80C-4256-87C1-A3CE1D45323A}" destId="{14842805-7BD7-458A-AA9E-A34DCD4B1862}" srcOrd="6" destOrd="0" presId="urn:microsoft.com/office/officeart/2018/2/layout/IconVerticalSolidList"/>
    <dgm:cxn modelId="{E0EA67A6-0824-4D55-818C-7CBB7DDCF12A}" type="presParOf" srcId="{14842805-7BD7-458A-AA9E-A34DCD4B1862}" destId="{3D0CE3AD-079F-4F0A-A93B-28524C639353}" srcOrd="0" destOrd="0" presId="urn:microsoft.com/office/officeart/2018/2/layout/IconVerticalSolidList"/>
    <dgm:cxn modelId="{AF798D02-5056-4BC9-A3C4-8650F8193926}" type="presParOf" srcId="{14842805-7BD7-458A-AA9E-A34DCD4B1862}" destId="{939F1510-6271-4682-ACFF-E03B813540CB}" srcOrd="1" destOrd="0" presId="urn:microsoft.com/office/officeart/2018/2/layout/IconVerticalSolidList"/>
    <dgm:cxn modelId="{430656BF-74FC-43A6-8DA5-9730CBBB6733}" type="presParOf" srcId="{14842805-7BD7-458A-AA9E-A34DCD4B1862}" destId="{121B4041-7FBF-4DAB-A7A7-EAA93F52C6A8}" srcOrd="2" destOrd="0" presId="urn:microsoft.com/office/officeart/2018/2/layout/IconVerticalSolidList"/>
    <dgm:cxn modelId="{236D6FC2-96EA-4872-9151-6230167AD46B}" type="presParOf" srcId="{14842805-7BD7-458A-AA9E-A34DCD4B1862}" destId="{01A6A9A3-0131-499B-BCA8-D7F5EE6158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D25F433-A1DD-4015-8901-1F3EC6BEC269}"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1E171E80-CE11-42D2-818E-D55052E1386B}">
      <dgm:prSet/>
      <dgm:spPr/>
      <dgm:t>
        <a:bodyPr/>
        <a:lstStyle/>
        <a:p>
          <a:pPr>
            <a:defRPr cap="all"/>
          </a:pPr>
          <a:r>
            <a:rPr lang="en-GB">
              <a:latin typeface="Arial"/>
              <a:cs typeface="Arial"/>
              <a:hlinkClick xmlns:r="http://schemas.openxmlformats.org/officeDocument/2006/relationships" r:id="rId1"/>
            </a:rPr>
            <a:t>Turnitin Plagiarism Spectrum </a:t>
          </a:r>
          <a:r>
            <a:rPr lang="en-GB" b="0">
              <a:latin typeface="Arial"/>
              <a:cs typeface="Arial"/>
              <a:hlinkClick xmlns:r="http://schemas.openxmlformats.org/officeDocument/2006/relationships" r:id="rId1"/>
            </a:rPr>
            <a:t>Infographic</a:t>
          </a:r>
          <a:endParaRPr lang="en-US" b="0">
            <a:latin typeface="Arial"/>
            <a:cs typeface="Arial"/>
          </a:endParaRPr>
        </a:p>
      </dgm:t>
    </dgm:pt>
    <dgm:pt modelId="{A010BC39-4B2F-412D-9065-F7A0B7288EC1}" type="parTrans" cxnId="{F2360382-894F-4065-9D4B-FFA985E5D9AE}">
      <dgm:prSet/>
      <dgm:spPr/>
      <dgm:t>
        <a:bodyPr/>
        <a:lstStyle/>
        <a:p>
          <a:endParaRPr lang="en-US"/>
        </a:p>
      </dgm:t>
    </dgm:pt>
    <dgm:pt modelId="{C7CDD4F0-1E8E-400C-A965-3A3AEDC8FCE7}" type="sibTrans" cxnId="{F2360382-894F-4065-9D4B-FFA985E5D9AE}">
      <dgm:prSet/>
      <dgm:spPr/>
      <dgm:t>
        <a:bodyPr/>
        <a:lstStyle/>
        <a:p>
          <a:endParaRPr lang="en-US"/>
        </a:p>
      </dgm:t>
    </dgm:pt>
    <dgm:pt modelId="{ED74573C-ED0F-4147-B9AA-51FA074A0C4A}">
      <dgm:prSet/>
      <dgm:spPr/>
      <dgm:t>
        <a:bodyPr/>
        <a:lstStyle/>
        <a:p>
          <a:pPr>
            <a:defRPr cap="all"/>
          </a:pPr>
          <a:r>
            <a:rPr lang="en-GB">
              <a:latin typeface="Arial"/>
              <a:cs typeface="Arial"/>
              <a:hlinkClick xmlns:r="http://schemas.openxmlformats.org/officeDocument/2006/relationships" r:id="rId2"/>
            </a:rPr>
            <a:t>Turnitin Originality Report explained</a:t>
          </a:r>
          <a:endParaRPr lang="en-US">
            <a:latin typeface="Arial"/>
            <a:cs typeface="Arial"/>
          </a:endParaRPr>
        </a:p>
      </dgm:t>
    </dgm:pt>
    <dgm:pt modelId="{0425AFEE-AE27-4388-B2AF-CC7EDFB9DA3C}" type="parTrans" cxnId="{62934767-8620-43A3-AA62-CCE7BBE5E7AA}">
      <dgm:prSet/>
      <dgm:spPr/>
      <dgm:t>
        <a:bodyPr/>
        <a:lstStyle/>
        <a:p>
          <a:endParaRPr lang="en-US"/>
        </a:p>
      </dgm:t>
    </dgm:pt>
    <dgm:pt modelId="{4D5EC113-E6CB-4431-8D92-97C2330B3F7D}" type="sibTrans" cxnId="{62934767-8620-43A3-AA62-CCE7BBE5E7AA}">
      <dgm:prSet/>
      <dgm:spPr/>
      <dgm:t>
        <a:bodyPr/>
        <a:lstStyle/>
        <a:p>
          <a:endParaRPr lang="en-US"/>
        </a:p>
      </dgm:t>
    </dgm:pt>
    <dgm:pt modelId="{66E73278-772B-45A2-88C6-CA0007E460CA}" type="pres">
      <dgm:prSet presAssocID="{4D25F433-A1DD-4015-8901-1F3EC6BEC269}" presName="root" presStyleCnt="0">
        <dgm:presLayoutVars>
          <dgm:dir/>
          <dgm:resizeHandles val="exact"/>
        </dgm:presLayoutVars>
      </dgm:prSet>
      <dgm:spPr/>
    </dgm:pt>
    <dgm:pt modelId="{5E9DB449-2BB3-4D40-838E-F890D5925836}" type="pres">
      <dgm:prSet presAssocID="{1E171E80-CE11-42D2-818E-D55052E1386B}" presName="compNode" presStyleCnt="0"/>
      <dgm:spPr/>
    </dgm:pt>
    <dgm:pt modelId="{6B8FDBD5-0B18-4D97-91C1-D7ACF3444135}" type="pres">
      <dgm:prSet presAssocID="{1E171E80-CE11-42D2-818E-D55052E1386B}" presName="iconBgRect" presStyleLbl="bgShp" presStyleIdx="0" presStyleCnt="2"/>
      <dgm:spPr/>
    </dgm:pt>
    <dgm:pt modelId="{2B4E480A-4027-45A4-A3F4-70B59FDBC903}" type="pres">
      <dgm:prSet presAssocID="{1E171E80-CE11-42D2-818E-D55052E1386B}" presName="iconRect" presStyleLbl="node1" presStyleIdx="0" presStyleCnt="2"/>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ck with solid fill"/>
        </a:ext>
      </dgm:extLst>
    </dgm:pt>
    <dgm:pt modelId="{896D5B4B-AAF0-4F7D-8CF7-3E2D3694CBBC}" type="pres">
      <dgm:prSet presAssocID="{1E171E80-CE11-42D2-818E-D55052E1386B}" presName="spaceRect" presStyleCnt="0"/>
      <dgm:spPr/>
    </dgm:pt>
    <dgm:pt modelId="{9B797A07-F03C-415E-AC75-70D2BFC2BE1C}" type="pres">
      <dgm:prSet presAssocID="{1E171E80-CE11-42D2-818E-D55052E1386B}" presName="textRect" presStyleLbl="revTx" presStyleIdx="0" presStyleCnt="2">
        <dgm:presLayoutVars>
          <dgm:chMax val="1"/>
          <dgm:chPref val="1"/>
        </dgm:presLayoutVars>
      </dgm:prSet>
      <dgm:spPr/>
    </dgm:pt>
    <dgm:pt modelId="{350FBFB2-EE00-4572-9473-EC98A0456D65}" type="pres">
      <dgm:prSet presAssocID="{C7CDD4F0-1E8E-400C-A965-3A3AEDC8FCE7}" presName="sibTrans" presStyleCnt="0"/>
      <dgm:spPr/>
    </dgm:pt>
    <dgm:pt modelId="{CA62A1A7-67B5-490E-83A7-1F112CF42DE5}" type="pres">
      <dgm:prSet presAssocID="{ED74573C-ED0F-4147-B9AA-51FA074A0C4A}" presName="compNode" presStyleCnt="0"/>
      <dgm:spPr/>
    </dgm:pt>
    <dgm:pt modelId="{083B8E31-2219-4947-8140-4D1B91C29D3A}" type="pres">
      <dgm:prSet presAssocID="{ED74573C-ED0F-4147-B9AA-51FA074A0C4A}" presName="iconBgRect" presStyleLbl="bgShp" presStyleIdx="1" presStyleCnt="2"/>
      <dgm:spPr/>
    </dgm:pt>
    <dgm:pt modelId="{4C07FC49-9E1B-46CC-8B24-56CB46957513}" type="pres">
      <dgm:prSet presAssocID="{ED74573C-ED0F-4147-B9AA-51FA074A0C4A}" presName="iconRect" presStyleLbl="node1" presStyleIdx="1" presStyleCnt="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F38B4CA9-BE47-4128-B3E9-18765391F180}" type="pres">
      <dgm:prSet presAssocID="{ED74573C-ED0F-4147-B9AA-51FA074A0C4A}" presName="spaceRect" presStyleCnt="0"/>
      <dgm:spPr/>
    </dgm:pt>
    <dgm:pt modelId="{2C490BE9-DA9A-495D-9B15-43C34F4D22E2}" type="pres">
      <dgm:prSet presAssocID="{ED74573C-ED0F-4147-B9AA-51FA074A0C4A}" presName="textRect" presStyleLbl="revTx" presStyleIdx="1" presStyleCnt="2">
        <dgm:presLayoutVars>
          <dgm:chMax val="1"/>
          <dgm:chPref val="1"/>
        </dgm:presLayoutVars>
      </dgm:prSet>
      <dgm:spPr/>
    </dgm:pt>
  </dgm:ptLst>
  <dgm:cxnLst>
    <dgm:cxn modelId="{61843F1B-4641-436D-8D8B-3C8A74228284}" type="presOf" srcId="{4D25F433-A1DD-4015-8901-1F3EC6BEC269}" destId="{66E73278-772B-45A2-88C6-CA0007E460CA}" srcOrd="0" destOrd="0" presId="urn:microsoft.com/office/officeart/2018/5/layout/IconCircleLabelList"/>
    <dgm:cxn modelId="{62934767-8620-43A3-AA62-CCE7BBE5E7AA}" srcId="{4D25F433-A1DD-4015-8901-1F3EC6BEC269}" destId="{ED74573C-ED0F-4147-B9AA-51FA074A0C4A}" srcOrd="1" destOrd="0" parTransId="{0425AFEE-AE27-4388-B2AF-CC7EDFB9DA3C}" sibTransId="{4D5EC113-E6CB-4431-8D92-97C2330B3F7D}"/>
    <dgm:cxn modelId="{F2360382-894F-4065-9D4B-FFA985E5D9AE}" srcId="{4D25F433-A1DD-4015-8901-1F3EC6BEC269}" destId="{1E171E80-CE11-42D2-818E-D55052E1386B}" srcOrd="0" destOrd="0" parTransId="{A010BC39-4B2F-412D-9065-F7A0B7288EC1}" sibTransId="{C7CDD4F0-1E8E-400C-A965-3A3AEDC8FCE7}"/>
    <dgm:cxn modelId="{845EF4AA-11AF-4C42-8892-B53FE7AA7C4C}" type="presOf" srcId="{ED74573C-ED0F-4147-B9AA-51FA074A0C4A}" destId="{2C490BE9-DA9A-495D-9B15-43C34F4D22E2}" srcOrd="0" destOrd="0" presId="urn:microsoft.com/office/officeart/2018/5/layout/IconCircleLabelList"/>
    <dgm:cxn modelId="{CAA1E3C1-AD91-4B97-9BC0-42914288850A}" type="presOf" srcId="{1E171E80-CE11-42D2-818E-D55052E1386B}" destId="{9B797A07-F03C-415E-AC75-70D2BFC2BE1C}" srcOrd="0" destOrd="0" presId="urn:microsoft.com/office/officeart/2018/5/layout/IconCircleLabelList"/>
    <dgm:cxn modelId="{B751E66A-B4D5-47A1-B82C-04DCFC2D6DCD}" type="presParOf" srcId="{66E73278-772B-45A2-88C6-CA0007E460CA}" destId="{5E9DB449-2BB3-4D40-838E-F890D5925836}" srcOrd="0" destOrd="0" presId="urn:microsoft.com/office/officeart/2018/5/layout/IconCircleLabelList"/>
    <dgm:cxn modelId="{8515370E-2975-4881-B1B4-C91610BC00D2}" type="presParOf" srcId="{5E9DB449-2BB3-4D40-838E-F890D5925836}" destId="{6B8FDBD5-0B18-4D97-91C1-D7ACF3444135}" srcOrd="0" destOrd="0" presId="urn:microsoft.com/office/officeart/2018/5/layout/IconCircleLabelList"/>
    <dgm:cxn modelId="{718C47F9-4795-4941-AABE-23DD91B7D772}" type="presParOf" srcId="{5E9DB449-2BB3-4D40-838E-F890D5925836}" destId="{2B4E480A-4027-45A4-A3F4-70B59FDBC903}" srcOrd="1" destOrd="0" presId="urn:microsoft.com/office/officeart/2018/5/layout/IconCircleLabelList"/>
    <dgm:cxn modelId="{E09E50E9-F73E-4D4B-A13C-EC584584F272}" type="presParOf" srcId="{5E9DB449-2BB3-4D40-838E-F890D5925836}" destId="{896D5B4B-AAF0-4F7D-8CF7-3E2D3694CBBC}" srcOrd="2" destOrd="0" presId="urn:microsoft.com/office/officeart/2018/5/layout/IconCircleLabelList"/>
    <dgm:cxn modelId="{831BF4BF-FE15-493B-87BE-5E87E023290B}" type="presParOf" srcId="{5E9DB449-2BB3-4D40-838E-F890D5925836}" destId="{9B797A07-F03C-415E-AC75-70D2BFC2BE1C}" srcOrd="3" destOrd="0" presId="urn:microsoft.com/office/officeart/2018/5/layout/IconCircleLabelList"/>
    <dgm:cxn modelId="{370BA644-FFC3-486C-9061-DFB05172EDEB}" type="presParOf" srcId="{66E73278-772B-45A2-88C6-CA0007E460CA}" destId="{350FBFB2-EE00-4572-9473-EC98A0456D65}" srcOrd="1" destOrd="0" presId="urn:microsoft.com/office/officeart/2018/5/layout/IconCircleLabelList"/>
    <dgm:cxn modelId="{C2CF4A23-B73A-4A83-97C8-D88D8FE278AF}" type="presParOf" srcId="{66E73278-772B-45A2-88C6-CA0007E460CA}" destId="{CA62A1A7-67B5-490E-83A7-1F112CF42DE5}" srcOrd="2" destOrd="0" presId="urn:microsoft.com/office/officeart/2018/5/layout/IconCircleLabelList"/>
    <dgm:cxn modelId="{17C835EE-6C61-4C61-8E24-6E6BE839F3DD}" type="presParOf" srcId="{CA62A1A7-67B5-490E-83A7-1F112CF42DE5}" destId="{083B8E31-2219-4947-8140-4D1B91C29D3A}" srcOrd="0" destOrd="0" presId="urn:microsoft.com/office/officeart/2018/5/layout/IconCircleLabelList"/>
    <dgm:cxn modelId="{C4451473-3FCE-4E02-BA8F-E56BC0CA66C5}" type="presParOf" srcId="{CA62A1A7-67B5-490E-83A7-1F112CF42DE5}" destId="{4C07FC49-9E1B-46CC-8B24-56CB46957513}" srcOrd="1" destOrd="0" presId="urn:microsoft.com/office/officeart/2018/5/layout/IconCircleLabelList"/>
    <dgm:cxn modelId="{91A2ADA3-EA5C-4BD2-8812-CB33F850D21B}" type="presParOf" srcId="{CA62A1A7-67B5-490E-83A7-1F112CF42DE5}" destId="{F38B4CA9-BE47-4128-B3E9-18765391F180}" srcOrd="2" destOrd="0" presId="urn:microsoft.com/office/officeart/2018/5/layout/IconCircleLabelList"/>
    <dgm:cxn modelId="{6A244CE7-E426-461C-BC04-AD1B1B134421}" type="presParOf" srcId="{CA62A1A7-67B5-490E-83A7-1F112CF42DE5}" destId="{2C490BE9-DA9A-495D-9B15-43C34F4D22E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557"/>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4506" y="293991"/>
          <a:ext cx="717284" cy="717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6296" y="557"/>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List </a:t>
          </a:r>
          <a:r>
            <a:rPr lang="en-GB" sz="2400" kern="1200"/>
            <a:t>all sources cited in your writing</a:t>
          </a:r>
        </a:p>
      </dsp:txBody>
      <dsp:txXfrm>
        <a:off x="1506296" y="557"/>
        <a:ext cx="3726784" cy="1304152"/>
      </dsp:txXfrm>
    </dsp:sp>
    <dsp:sp modelId="{CC7B5051-BC43-49E1-8438-A96E2C3B32DC}">
      <dsp:nvSpPr>
        <dsp:cNvPr id="0" name=""/>
        <dsp:cNvSpPr/>
      </dsp:nvSpPr>
      <dsp:spPr>
        <a:xfrm>
          <a:off x="0" y="1630748"/>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4506" y="1924182"/>
          <a:ext cx="717284" cy="717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6296" y="1630748"/>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latin typeface="Corbel" panose="020B0503020204020204"/>
            </a:rPr>
            <a:t>Arrange </a:t>
          </a:r>
          <a:r>
            <a:rPr lang="en-GB" sz="2400" b="0" kern="1200">
              <a:latin typeface="Corbel" panose="020B0503020204020204"/>
            </a:rPr>
            <a:t>alphabetically by author’s surname - or by title if no author </a:t>
          </a:r>
          <a:endParaRPr lang="en-US" sz="2400" b="0" kern="1200"/>
        </a:p>
      </dsp:txBody>
      <dsp:txXfrm>
        <a:off x="1506296" y="1630748"/>
        <a:ext cx="3726784" cy="1304152"/>
      </dsp:txXfrm>
    </dsp:sp>
    <dsp:sp modelId="{02A4951A-B23F-49DD-BD69-51F1EFC6B653}">
      <dsp:nvSpPr>
        <dsp:cNvPr id="0" name=""/>
        <dsp:cNvSpPr/>
      </dsp:nvSpPr>
      <dsp:spPr>
        <a:xfrm>
          <a:off x="0" y="3260939"/>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69E2D-E4A5-4D3D-B5AF-58E2CEF759BB}">
      <dsp:nvSpPr>
        <dsp:cNvPr id="0" name=""/>
        <dsp:cNvSpPr/>
      </dsp:nvSpPr>
      <dsp:spPr>
        <a:xfrm>
          <a:off x="394506" y="3554374"/>
          <a:ext cx="717284" cy="717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3017D-611A-485C-8628-3C9445243137}">
      <dsp:nvSpPr>
        <dsp:cNvPr id="0" name=""/>
        <dsp:cNvSpPr/>
      </dsp:nvSpPr>
      <dsp:spPr>
        <a:xfrm>
          <a:off x="1506296" y="3260939"/>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More than one source by the same author </a:t>
          </a:r>
          <a:r>
            <a:rPr lang="en-GB" sz="2400" b="0" kern="1200"/>
            <a:t>- arrange chronologically </a:t>
          </a:r>
          <a:endParaRPr lang="en-US" sz="2400" b="0" kern="1200"/>
        </a:p>
      </dsp:txBody>
      <dsp:txXfrm>
        <a:off x="1506296" y="3260939"/>
        <a:ext cx="3726784" cy="1304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4F518-635C-4B7B-BBF8-D77D57ABE355}">
      <dsp:nvSpPr>
        <dsp:cNvPr id="0" name=""/>
        <dsp:cNvSpPr/>
      </dsp:nvSpPr>
      <dsp:spPr>
        <a:xfrm>
          <a:off x="0" y="3927512"/>
          <a:ext cx="2698879" cy="6443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1944" tIns="156464" rIns="191944" bIns="156464" numCol="1" spcCol="1270" anchor="ctr" anchorCtr="0">
          <a:noAutofit/>
        </a:bodyPr>
        <a:lstStyle/>
        <a:p>
          <a:pPr marL="0" lvl="0" indent="0" algn="ctr" defTabSz="977900">
            <a:lnSpc>
              <a:spcPct val="90000"/>
            </a:lnSpc>
            <a:spcBef>
              <a:spcPct val="0"/>
            </a:spcBef>
            <a:spcAft>
              <a:spcPct val="35000"/>
            </a:spcAft>
            <a:buNone/>
          </a:pPr>
          <a:r>
            <a:rPr lang="en-US" sz="2200" b="1" kern="1200"/>
            <a:t>Record</a:t>
          </a:r>
        </a:p>
      </dsp:txBody>
      <dsp:txXfrm>
        <a:off x="0" y="3927512"/>
        <a:ext cx="2698879" cy="644341"/>
      </dsp:txXfrm>
    </dsp:sp>
    <dsp:sp modelId="{113253A1-E994-4F41-AEE3-E685CE6DA0BC}">
      <dsp:nvSpPr>
        <dsp:cNvPr id="0" name=""/>
        <dsp:cNvSpPr/>
      </dsp:nvSpPr>
      <dsp:spPr>
        <a:xfrm>
          <a:off x="2698879" y="3927512"/>
          <a:ext cx="8096638" cy="6443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304800" rIns="164238" bIns="304800" numCol="1" spcCol="1270" anchor="ctr" anchorCtr="0">
          <a:noAutofit/>
        </a:bodyPr>
        <a:lstStyle/>
        <a:p>
          <a:pPr marL="0" lvl="0" indent="0" algn="l" defTabSz="1066800">
            <a:lnSpc>
              <a:spcPct val="90000"/>
            </a:lnSpc>
            <a:spcBef>
              <a:spcPct val="0"/>
            </a:spcBef>
            <a:spcAft>
              <a:spcPct val="35000"/>
            </a:spcAft>
            <a:buNone/>
          </a:pPr>
          <a:r>
            <a:rPr lang="en-US" sz="2400" kern="1200"/>
            <a:t>Record your sources (&amp;page numbers) as you go along! </a:t>
          </a:r>
        </a:p>
      </dsp:txBody>
      <dsp:txXfrm>
        <a:off x="2698879" y="3927512"/>
        <a:ext cx="8096638" cy="644341"/>
      </dsp:txXfrm>
    </dsp:sp>
    <dsp:sp modelId="{E9A181A0-C251-4CC8-863D-759BBE0474B1}">
      <dsp:nvSpPr>
        <dsp:cNvPr id="0" name=""/>
        <dsp:cNvSpPr/>
      </dsp:nvSpPr>
      <dsp:spPr>
        <a:xfrm rot="10800000">
          <a:off x="0" y="2957686"/>
          <a:ext cx="2698879" cy="99099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1944" tIns="156464" rIns="191944" bIns="156464" numCol="1" spcCol="1270" anchor="ctr" anchorCtr="0">
          <a:noAutofit/>
        </a:bodyPr>
        <a:lstStyle/>
        <a:p>
          <a:pPr marL="0" lvl="0" indent="0" algn="ctr" defTabSz="977900">
            <a:lnSpc>
              <a:spcPct val="90000"/>
            </a:lnSpc>
            <a:spcBef>
              <a:spcPct val="0"/>
            </a:spcBef>
            <a:spcAft>
              <a:spcPct val="35000"/>
            </a:spcAft>
            <a:buNone/>
          </a:pPr>
          <a:r>
            <a:rPr lang="en-US" sz="2200" b="1" kern="1200"/>
            <a:t>Use</a:t>
          </a:r>
        </a:p>
      </dsp:txBody>
      <dsp:txXfrm rot="-10800000">
        <a:off x="0" y="2957686"/>
        <a:ext cx="2698879" cy="644147"/>
      </dsp:txXfrm>
    </dsp:sp>
    <dsp:sp modelId="{43250D39-6B7A-4C15-840D-315B170CD9EE}">
      <dsp:nvSpPr>
        <dsp:cNvPr id="0" name=""/>
        <dsp:cNvSpPr/>
      </dsp:nvSpPr>
      <dsp:spPr>
        <a:xfrm>
          <a:off x="2698879" y="2946180"/>
          <a:ext cx="8096638" cy="6441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304800" rIns="164238" bIns="304800" numCol="1" spcCol="1270" anchor="ctr" anchorCtr="0">
          <a:noAutofit/>
        </a:bodyPr>
        <a:lstStyle/>
        <a:p>
          <a:pPr marL="0" lvl="0" indent="0" algn="l" defTabSz="1066800">
            <a:lnSpc>
              <a:spcPct val="90000"/>
            </a:lnSpc>
            <a:spcBef>
              <a:spcPct val="0"/>
            </a:spcBef>
            <a:spcAft>
              <a:spcPct val="35000"/>
            </a:spcAft>
            <a:buNone/>
          </a:pPr>
          <a:r>
            <a:rPr lang="en-US" sz="2400" kern="1200"/>
            <a:t>Use quotation marks or brackets if you have copied a phrase or sentence</a:t>
          </a:r>
        </a:p>
      </dsp:txBody>
      <dsp:txXfrm>
        <a:off x="2698879" y="2946180"/>
        <a:ext cx="8096638" cy="644147"/>
      </dsp:txXfrm>
    </dsp:sp>
    <dsp:sp modelId="{45A87206-002C-4FD7-A0C6-6E6AC944DE91}">
      <dsp:nvSpPr>
        <dsp:cNvPr id="0" name=""/>
        <dsp:cNvSpPr/>
      </dsp:nvSpPr>
      <dsp:spPr>
        <a:xfrm rot="10800000">
          <a:off x="0" y="1964849"/>
          <a:ext cx="2698879" cy="99099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1944" tIns="156464" rIns="191944" bIns="156464" numCol="1" spcCol="1270" anchor="ctr" anchorCtr="0">
          <a:noAutofit/>
        </a:bodyPr>
        <a:lstStyle/>
        <a:p>
          <a:pPr marL="0" lvl="0" indent="0" algn="ctr" defTabSz="977900">
            <a:lnSpc>
              <a:spcPct val="90000"/>
            </a:lnSpc>
            <a:spcBef>
              <a:spcPct val="0"/>
            </a:spcBef>
            <a:spcAft>
              <a:spcPct val="35000"/>
            </a:spcAft>
            <a:buNone/>
          </a:pPr>
          <a:r>
            <a:rPr lang="en-US" sz="2200" b="1" kern="1200"/>
            <a:t>COMPARE</a:t>
          </a:r>
        </a:p>
      </dsp:txBody>
      <dsp:txXfrm rot="-10800000">
        <a:off x="0" y="1964849"/>
        <a:ext cx="2698879" cy="644147"/>
      </dsp:txXfrm>
    </dsp:sp>
    <dsp:sp modelId="{325C1250-5665-4B24-B7F5-E43B0B1ACEDB}">
      <dsp:nvSpPr>
        <dsp:cNvPr id="0" name=""/>
        <dsp:cNvSpPr/>
      </dsp:nvSpPr>
      <dsp:spPr>
        <a:xfrm>
          <a:off x="2698879" y="1964849"/>
          <a:ext cx="8096638" cy="6441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304800" rIns="164238" bIns="304800" numCol="1" spcCol="1270" anchor="ctr" anchorCtr="0">
          <a:noAutofit/>
        </a:bodyPr>
        <a:lstStyle/>
        <a:p>
          <a:pPr marL="0" lvl="0" indent="0" algn="l" defTabSz="1066800">
            <a:lnSpc>
              <a:spcPct val="90000"/>
            </a:lnSpc>
            <a:spcBef>
              <a:spcPct val="0"/>
            </a:spcBef>
            <a:spcAft>
              <a:spcPct val="35000"/>
            </a:spcAft>
            <a:buNone/>
          </a:pPr>
          <a:r>
            <a:rPr lang="en-US" sz="2400" kern="1200"/>
            <a:t>Compare to original text. Use </a:t>
          </a:r>
          <a:r>
            <a:rPr lang="en-US" sz="2400" kern="1200" err="1"/>
            <a:t>coloured</a:t>
          </a:r>
          <a:r>
            <a:rPr lang="en-US" sz="2400" kern="1200"/>
            <a:t> pens to highlight quotes, or words which are the same as the original text. </a:t>
          </a:r>
        </a:p>
      </dsp:txBody>
      <dsp:txXfrm>
        <a:off x="2698879" y="1964849"/>
        <a:ext cx="8096638" cy="644147"/>
      </dsp:txXfrm>
    </dsp:sp>
    <dsp:sp modelId="{C8040713-559E-4F20-9A23-E6C48CB31AA9}">
      <dsp:nvSpPr>
        <dsp:cNvPr id="0" name=""/>
        <dsp:cNvSpPr/>
      </dsp:nvSpPr>
      <dsp:spPr>
        <a:xfrm rot="10800000">
          <a:off x="0" y="983517"/>
          <a:ext cx="2698879" cy="99099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1944" tIns="156464" rIns="191944" bIns="156464" numCol="1" spcCol="1270" anchor="ctr" anchorCtr="0">
          <a:noAutofit/>
        </a:bodyPr>
        <a:lstStyle/>
        <a:p>
          <a:pPr marL="0" lvl="0" indent="0" algn="ctr" defTabSz="977900" rtl="0">
            <a:lnSpc>
              <a:spcPct val="90000"/>
            </a:lnSpc>
            <a:spcBef>
              <a:spcPct val="0"/>
            </a:spcBef>
            <a:spcAft>
              <a:spcPct val="35000"/>
            </a:spcAft>
            <a:buNone/>
          </a:pPr>
          <a:r>
            <a:rPr lang="en-US" sz="2200" kern="1200">
              <a:latin typeface="Lucida Sans"/>
            </a:rPr>
            <a:t>RE-READ</a:t>
          </a:r>
          <a:endParaRPr lang="en-US" sz="2200" kern="1200"/>
        </a:p>
      </dsp:txBody>
      <dsp:txXfrm rot="-10800000">
        <a:off x="0" y="983517"/>
        <a:ext cx="2698879" cy="644147"/>
      </dsp:txXfrm>
    </dsp:sp>
    <dsp:sp modelId="{BB559018-DFE4-435D-B82B-C841E94C419C}">
      <dsp:nvSpPr>
        <dsp:cNvPr id="0" name=""/>
        <dsp:cNvSpPr/>
      </dsp:nvSpPr>
      <dsp:spPr>
        <a:xfrm>
          <a:off x="2698879" y="983517"/>
          <a:ext cx="8096638" cy="6441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304800" rIns="164238" bIns="304800" numCol="1" spcCol="1270" anchor="ctr" anchorCtr="0">
          <a:noAutofit/>
        </a:bodyPr>
        <a:lstStyle/>
        <a:p>
          <a:pPr marL="0" lvl="0" indent="0" algn="l" defTabSz="1066800">
            <a:lnSpc>
              <a:spcPct val="90000"/>
            </a:lnSpc>
            <a:spcBef>
              <a:spcPct val="0"/>
            </a:spcBef>
            <a:spcAft>
              <a:spcPct val="35000"/>
            </a:spcAft>
            <a:buNone/>
          </a:pPr>
          <a:r>
            <a:rPr lang="en-US" sz="2400" kern="1200"/>
            <a:t>Read it again, then cover it and try to write down what it means to you in your own words</a:t>
          </a:r>
        </a:p>
      </dsp:txBody>
      <dsp:txXfrm>
        <a:off x="2698879" y="983517"/>
        <a:ext cx="8096638" cy="644147"/>
      </dsp:txXfrm>
    </dsp:sp>
    <dsp:sp modelId="{D778912C-53D9-4768-A65C-3E89C47A4225}">
      <dsp:nvSpPr>
        <dsp:cNvPr id="0" name=""/>
        <dsp:cNvSpPr/>
      </dsp:nvSpPr>
      <dsp:spPr>
        <a:xfrm rot="10800000">
          <a:off x="0" y="2186"/>
          <a:ext cx="2698879" cy="99099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1944" tIns="156464" rIns="191944" bIns="156464" numCol="1" spcCol="1270" anchor="ctr" anchorCtr="0">
          <a:noAutofit/>
        </a:bodyPr>
        <a:lstStyle/>
        <a:p>
          <a:pPr marL="0" lvl="0" indent="0" algn="ctr" defTabSz="977900">
            <a:lnSpc>
              <a:spcPct val="90000"/>
            </a:lnSpc>
            <a:spcBef>
              <a:spcPct val="0"/>
            </a:spcBef>
            <a:spcAft>
              <a:spcPct val="35000"/>
            </a:spcAft>
            <a:buNone/>
          </a:pPr>
          <a:r>
            <a:rPr lang="en-US" sz="2200" b="1" kern="1200"/>
            <a:t>READ</a:t>
          </a:r>
        </a:p>
      </dsp:txBody>
      <dsp:txXfrm rot="-10800000">
        <a:off x="0" y="2186"/>
        <a:ext cx="2698879" cy="644147"/>
      </dsp:txXfrm>
    </dsp:sp>
    <dsp:sp modelId="{7171F227-4DAF-46A0-9B9E-5C6DCA9807CC}">
      <dsp:nvSpPr>
        <dsp:cNvPr id="0" name=""/>
        <dsp:cNvSpPr/>
      </dsp:nvSpPr>
      <dsp:spPr>
        <a:xfrm>
          <a:off x="2698879" y="2186"/>
          <a:ext cx="8096638" cy="6441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304800" rIns="164238" bIns="304800" numCol="1" spcCol="1270" anchor="ctr" anchorCtr="0">
          <a:noAutofit/>
        </a:bodyPr>
        <a:lstStyle/>
        <a:p>
          <a:pPr marL="0" lvl="0" indent="0" algn="l" defTabSz="1066800">
            <a:lnSpc>
              <a:spcPct val="90000"/>
            </a:lnSpc>
            <a:spcBef>
              <a:spcPct val="0"/>
            </a:spcBef>
            <a:spcAft>
              <a:spcPct val="35000"/>
            </a:spcAft>
            <a:buNone/>
          </a:pPr>
          <a:r>
            <a:rPr lang="en-US" sz="2400" kern="1200"/>
            <a:t>Read the original text to ensure you understand it</a:t>
          </a:r>
        </a:p>
      </dsp:txBody>
      <dsp:txXfrm>
        <a:off x="2698879" y="2186"/>
        <a:ext cx="8096638" cy="644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949A7-C0B3-4FAE-B33D-9572EB087628}">
      <dsp:nvSpPr>
        <dsp:cNvPr id="0" name=""/>
        <dsp:cNvSpPr/>
      </dsp:nvSpPr>
      <dsp:spPr>
        <a:xfrm>
          <a:off x="0" y="1898"/>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725DC-FB05-4B29-9D68-AB8806DB44BB}">
      <dsp:nvSpPr>
        <dsp:cNvPr id="0" name=""/>
        <dsp:cNvSpPr/>
      </dsp:nvSpPr>
      <dsp:spPr>
        <a:xfrm>
          <a:off x="291023" y="218361"/>
          <a:ext cx="529133" cy="5291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82165-2C21-4841-B4D8-85AF3293E355}">
      <dsp:nvSpPr>
        <dsp:cNvPr id="0" name=""/>
        <dsp:cNvSpPr/>
      </dsp:nvSpPr>
      <dsp:spPr>
        <a:xfrm>
          <a:off x="1111180" y="1898"/>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3"/>
            </a:rPr>
            <a:t>UWTSD Referencing Guides</a:t>
          </a:r>
          <a:endParaRPr lang="en-US" sz="2200" kern="1200">
            <a:latin typeface="Arial"/>
            <a:cs typeface="Arial"/>
          </a:endParaRPr>
        </a:p>
      </dsp:txBody>
      <dsp:txXfrm>
        <a:off x="1111180" y="1898"/>
        <a:ext cx="9683819" cy="962061"/>
      </dsp:txXfrm>
    </dsp:sp>
    <dsp:sp modelId="{08D1A508-75E9-4574-898E-6D74E20502EA}">
      <dsp:nvSpPr>
        <dsp:cNvPr id="0" name=""/>
        <dsp:cNvSpPr/>
      </dsp:nvSpPr>
      <dsp:spPr>
        <a:xfrm>
          <a:off x="0" y="1204474"/>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7452C-00CB-4F8D-A4F6-F8B030D0C600}">
      <dsp:nvSpPr>
        <dsp:cNvPr id="0" name=""/>
        <dsp:cNvSpPr/>
      </dsp:nvSpPr>
      <dsp:spPr>
        <a:xfrm>
          <a:off x="291023" y="1420938"/>
          <a:ext cx="529133" cy="529133"/>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4A1372-8583-4EF1-8104-F03F0C058AB3}">
      <dsp:nvSpPr>
        <dsp:cNvPr id="0" name=""/>
        <dsp:cNvSpPr/>
      </dsp:nvSpPr>
      <dsp:spPr>
        <a:xfrm>
          <a:off x="1111180" y="1204474"/>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6"/>
            </a:rPr>
            <a:t>Library infoskills Sways</a:t>
          </a:r>
          <a:endParaRPr lang="en-US" sz="2200" kern="1200">
            <a:latin typeface="Arial"/>
            <a:cs typeface="Arial"/>
          </a:endParaRPr>
        </a:p>
      </dsp:txBody>
      <dsp:txXfrm>
        <a:off x="1111180" y="1204474"/>
        <a:ext cx="9683819" cy="962061"/>
      </dsp:txXfrm>
    </dsp:sp>
    <dsp:sp modelId="{4B9BE636-E3A2-43BF-B800-E2968890A4A2}">
      <dsp:nvSpPr>
        <dsp:cNvPr id="0" name=""/>
        <dsp:cNvSpPr/>
      </dsp:nvSpPr>
      <dsp:spPr>
        <a:xfrm>
          <a:off x="0" y="2407051"/>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2D1415-95C0-460C-A6C3-4A8D5033BF97}">
      <dsp:nvSpPr>
        <dsp:cNvPr id="0" name=""/>
        <dsp:cNvSpPr/>
      </dsp:nvSpPr>
      <dsp:spPr>
        <a:xfrm>
          <a:off x="291023" y="2623514"/>
          <a:ext cx="529133" cy="5291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31C6C6-1415-4F5F-B550-116EC7DCB857}">
      <dsp:nvSpPr>
        <dsp:cNvPr id="0" name=""/>
        <dsp:cNvSpPr/>
      </dsp:nvSpPr>
      <dsp:spPr>
        <a:xfrm>
          <a:off x="1111180" y="2407051"/>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9"/>
            </a:rPr>
            <a:t>Bookable sessions with Academic Liaison Librarian</a:t>
          </a:r>
          <a:endParaRPr lang="en-US" sz="2200" kern="1200">
            <a:latin typeface="Arial"/>
            <a:cs typeface="Arial"/>
          </a:endParaRPr>
        </a:p>
      </dsp:txBody>
      <dsp:txXfrm>
        <a:off x="1111180" y="2407051"/>
        <a:ext cx="9683819" cy="962061"/>
      </dsp:txXfrm>
    </dsp:sp>
    <dsp:sp modelId="{3D0CE3AD-079F-4F0A-A93B-28524C639353}">
      <dsp:nvSpPr>
        <dsp:cNvPr id="0" name=""/>
        <dsp:cNvSpPr/>
      </dsp:nvSpPr>
      <dsp:spPr>
        <a:xfrm>
          <a:off x="0" y="3609627"/>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9F1510-6271-4682-ACFF-E03B813540CB}">
      <dsp:nvSpPr>
        <dsp:cNvPr id="0" name=""/>
        <dsp:cNvSpPr/>
      </dsp:nvSpPr>
      <dsp:spPr>
        <a:xfrm>
          <a:off x="291023" y="3826091"/>
          <a:ext cx="529133" cy="529133"/>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A6A9A3-0131-499B-BCA8-D7F5EE61584C}">
      <dsp:nvSpPr>
        <dsp:cNvPr id="0" name=""/>
        <dsp:cNvSpPr/>
      </dsp:nvSpPr>
      <dsp:spPr>
        <a:xfrm>
          <a:off x="1111180" y="3609627"/>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12"/>
            </a:rPr>
            <a:t>Harvard Referencing Moodle Course</a:t>
          </a:r>
          <a:endParaRPr lang="en-US" sz="2200" kern="1200">
            <a:latin typeface="Arial"/>
            <a:cs typeface="Arial"/>
          </a:endParaRPr>
        </a:p>
      </dsp:txBody>
      <dsp:txXfrm>
        <a:off x="1111180" y="3609627"/>
        <a:ext cx="9683819" cy="9620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FDBD5-0B18-4D97-91C1-D7ACF3444135}">
      <dsp:nvSpPr>
        <dsp:cNvPr id="0" name=""/>
        <dsp:cNvSpPr/>
      </dsp:nvSpPr>
      <dsp:spPr>
        <a:xfrm>
          <a:off x="1617113" y="424204"/>
          <a:ext cx="2196000" cy="219600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4E480A-4027-45A4-A3F4-70B59FDBC903}">
      <dsp:nvSpPr>
        <dsp:cNvPr id="0" name=""/>
        <dsp:cNvSpPr/>
      </dsp:nvSpPr>
      <dsp:spPr>
        <a:xfrm>
          <a:off x="2085113" y="892204"/>
          <a:ext cx="1260000" cy="126000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797A07-F03C-415E-AC75-70D2BFC2BE1C}">
      <dsp:nvSpPr>
        <dsp:cNvPr id="0" name=""/>
        <dsp:cNvSpPr/>
      </dsp:nvSpPr>
      <dsp:spPr>
        <a:xfrm>
          <a:off x="915113" y="3304205"/>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latin typeface="Arial"/>
              <a:cs typeface="Arial"/>
              <a:hlinkClick xmlns:r="http://schemas.openxmlformats.org/officeDocument/2006/relationships" r:id="rId3"/>
            </a:rPr>
            <a:t>Turnitin Plagiarism Spectrum </a:t>
          </a:r>
          <a:r>
            <a:rPr lang="en-GB" sz="2200" b="0" kern="1200">
              <a:latin typeface="Arial"/>
              <a:cs typeface="Arial"/>
              <a:hlinkClick xmlns:r="http://schemas.openxmlformats.org/officeDocument/2006/relationships" r:id="rId3"/>
            </a:rPr>
            <a:t>Infographic</a:t>
          </a:r>
          <a:endParaRPr lang="en-US" sz="2200" b="0" kern="1200">
            <a:latin typeface="Arial"/>
            <a:cs typeface="Arial"/>
          </a:endParaRPr>
        </a:p>
      </dsp:txBody>
      <dsp:txXfrm>
        <a:off x="915113" y="3304205"/>
        <a:ext cx="3600000" cy="720000"/>
      </dsp:txXfrm>
    </dsp:sp>
    <dsp:sp modelId="{083B8E31-2219-4947-8140-4D1B91C29D3A}">
      <dsp:nvSpPr>
        <dsp:cNvPr id="0" name=""/>
        <dsp:cNvSpPr/>
      </dsp:nvSpPr>
      <dsp:spPr>
        <a:xfrm>
          <a:off x="5847113" y="424204"/>
          <a:ext cx="2196000" cy="219600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07FC49-9E1B-46CC-8B24-56CB46957513}">
      <dsp:nvSpPr>
        <dsp:cNvPr id="0" name=""/>
        <dsp:cNvSpPr/>
      </dsp:nvSpPr>
      <dsp:spPr>
        <a:xfrm>
          <a:off x="6315113" y="892204"/>
          <a:ext cx="1260000" cy="1260000"/>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490BE9-DA9A-495D-9B15-43C34F4D22E2}">
      <dsp:nvSpPr>
        <dsp:cNvPr id="0" name=""/>
        <dsp:cNvSpPr/>
      </dsp:nvSpPr>
      <dsp:spPr>
        <a:xfrm>
          <a:off x="5145113" y="3304205"/>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latin typeface="Arial"/>
              <a:cs typeface="Arial"/>
              <a:hlinkClick xmlns:r="http://schemas.openxmlformats.org/officeDocument/2006/relationships" r:id="rId6"/>
            </a:rPr>
            <a:t>Turnitin Originality Report explained</a:t>
          </a:r>
          <a:endParaRPr lang="en-US" sz="2200" kern="1200">
            <a:latin typeface="Arial"/>
            <a:cs typeface="Arial"/>
          </a:endParaRPr>
        </a:p>
      </dsp:txBody>
      <dsp:txXfrm>
        <a:off x="5145113" y="3304205"/>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DAFCCB-2096-4A88-ACE0-EA5D2C6D8394}" type="datetimeFigureOut">
              <a:rPr lang="en-GB"/>
              <a:t>14/09/2021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A13A40-97AA-4A84-B7E5-B46BB067ED7D}" type="slidenum">
              <a:rPr lang="en-GB"/>
              <a:t>‹#›</a:t>
            </a:fld>
            <a:endParaRPr lang="en-GB"/>
          </a:p>
        </p:txBody>
      </p:sp>
    </p:spTree>
    <p:extLst>
      <p:ext uri="{BB962C8B-B14F-4D97-AF65-F5344CB8AC3E}">
        <p14:creationId xmlns:p14="http://schemas.microsoft.com/office/powerpoint/2010/main" val="2022540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libguides.reading.ac.uk/academicintegrity/abou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youtu.be/TJ_bVcaX8QQ"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List as many different types that you are aware of</a:t>
            </a:r>
            <a:endParaRPr lang="en-US"/>
          </a:p>
          <a:p>
            <a:r>
              <a:rPr lang="en-US">
                <a:cs typeface="Calibri"/>
              </a:rPr>
              <a:t>Intentional or unintentional plagiarism. You have a duty to find out how to avoid it –academic integrity responsibility.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a:t>3</a:t>
            </a:fld>
            <a:endParaRPr lang="en-GB"/>
          </a:p>
        </p:txBody>
      </p:sp>
    </p:spTree>
    <p:extLst>
      <p:ext uri="{BB962C8B-B14F-4D97-AF65-F5344CB8AC3E}">
        <p14:creationId xmlns:p14="http://schemas.microsoft.com/office/powerpoint/2010/main" val="408741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Be aware that uploading your essay into a plagiarism checker other than Turnitin, or verified platforms could also allow your essay to be 'stolen' and used. </a:t>
            </a:r>
          </a:p>
          <a:p>
            <a:r>
              <a:rPr lang="en-US">
                <a:cs typeface="Calibri"/>
              </a:rPr>
              <a:t>Your lecturer knows you better than you think! They can call you out to discuss your paper and findings. </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6</a:t>
            </a:fld>
            <a:endParaRPr lang="en-GB"/>
          </a:p>
        </p:txBody>
      </p:sp>
    </p:spTree>
    <p:extLst>
      <p:ext uri="{BB962C8B-B14F-4D97-AF65-F5344CB8AC3E}">
        <p14:creationId xmlns:p14="http://schemas.microsoft.com/office/powerpoint/2010/main" val="1792672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7</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When you enroll , you essentially enter into a contract whereby you agree to abide by the University's academic values</a:t>
            </a:r>
          </a:p>
          <a:p>
            <a:r>
              <a:rPr lang="en-US">
                <a:cs typeface="Calibri"/>
              </a:rPr>
              <a:t>We hear a lot about transparency in the media today and being honest and truthful. </a:t>
            </a:r>
          </a:p>
          <a:p>
            <a:pPr marL="171450" indent="-171450">
              <a:buFont typeface="Arial"/>
              <a:buChar char="•"/>
            </a:pPr>
            <a:endParaRPr lang="en-US">
              <a:cs typeface="Calibri"/>
            </a:endParaRPr>
          </a:p>
          <a:p>
            <a:pPr marL="171450" indent="-171450">
              <a:buFont typeface="Arial"/>
              <a:buChar char="•"/>
            </a:pPr>
            <a:r>
              <a:rPr lang="en-US" b="1"/>
              <a:t>Honesty</a:t>
            </a:r>
            <a:r>
              <a:rPr lang="en-US"/>
              <a:t> – being truthful about which ideas are your own and which are derived from others, and about the methods and results of your research.</a:t>
            </a:r>
            <a:r>
              <a:rPr lang="en-GB"/>
              <a:t>( data plagiarism)</a:t>
            </a:r>
          </a:p>
          <a:p>
            <a:pPr marL="171450" indent="-171450">
              <a:buFont typeface="Arial"/>
              <a:buChar char="•"/>
            </a:pPr>
            <a:endParaRPr lang="en-US">
              <a:cs typeface="Calibri"/>
            </a:endParaRPr>
          </a:p>
          <a:p>
            <a:pPr marL="171450" indent="-171450">
              <a:buFont typeface="Arial"/>
              <a:buChar char="•"/>
            </a:pPr>
            <a:r>
              <a:rPr lang="en-US" b="1"/>
              <a:t>Accuracy</a:t>
            </a:r>
            <a:r>
              <a:rPr lang="en-US"/>
              <a:t> – making sure that your work is free from errors, the information you include is an accurate interpretation and you haven't deliberately left out information, or cherry picked to fit your context.</a:t>
            </a:r>
            <a:endParaRPr lang="en-GB"/>
          </a:p>
          <a:p>
            <a:pPr marL="171450" indent="-171450">
              <a:buFont typeface="Arial"/>
              <a:buChar char="•"/>
            </a:pPr>
            <a:endParaRPr lang="en-US">
              <a:cs typeface="Calibri"/>
            </a:endParaRPr>
          </a:p>
          <a:p>
            <a:pPr marL="171450" indent="-171450">
              <a:buFont typeface="Arial"/>
              <a:buChar char="•"/>
            </a:pPr>
            <a:r>
              <a:rPr lang="en-US" b="1"/>
              <a:t>Fairness</a:t>
            </a:r>
            <a:r>
              <a:rPr lang="en-US"/>
              <a:t> – not trying to gain an advantage by unfair means: for instance, by passing off others’ work as your own.</a:t>
            </a:r>
            <a:endParaRPr lang="en-GB"/>
          </a:p>
          <a:p>
            <a:pPr marL="171450" indent="-171450">
              <a:buFont typeface="Arial"/>
              <a:buChar char="•"/>
            </a:pPr>
            <a:endParaRPr lang="en-US">
              <a:cs typeface="Calibri"/>
            </a:endParaRPr>
          </a:p>
          <a:p>
            <a:pPr marL="171450" indent="-171450">
              <a:buFont typeface="Arial"/>
              <a:buChar char="•"/>
            </a:pPr>
            <a:r>
              <a:rPr lang="en-US" b="1"/>
              <a:t>Respect</a:t>
            </a:r>
            <a:r>
              <a:rPr lang="en-US"/>
              <a:t> – for your fellow students, your tutors, and the work of other scholars.</a:t>
            </a:r>
            <a:endParaRPr lang="en-GB"/>
          </a:p>
          <a:p>
            <a:pPr marL="171450" indent="-171450">
              <a:buFont typeface="Arial"/>
              <a:buChar char="•"/>
            </a:pPr>
            <a:endParaRPr lang="en-US">
              <a:cs typeface="Calibri"/>
            </a:endParaRPr>
          </a:p>
          <a:p>
            <a:pPr marL="171450" indent="-171450">
              <a:buFont typeface="Arial,Sans-Serif"/>
              <a:buChar char="•"/>
            </a:pPr>
            <a:r>
              <a:rPr lang="en-US" b="1"/>
              <a:t>Responsibility</a:t>
            </a:r>
            <a:r>
              <a:rPr lang="en-US"/>
              <a:t> – taking an active role in your own learning: for instance, by seeking out the information you need to study effectively.</a:t>
            </a:r>
            <a:endParaRPr lang="en-US">
              <a:cs typeface="Calibri"/>
            </a:endParaRPr>
          </a:p>
          <a:p>
            <a:br>
              <a:rPr lang="en-US">
                <a:cs typeface="+mn-lt"/>
              </a:rPr>
            </a:br>
            <a:r>
              <a:rPr lang="en-US">
                <a:hlinkClick r:id="rId3"/>
              </a:rPr>
              <a:t>https://libguides.reading.ac.uk/academicintegrity/about</a:t>
            </a:r>
            <a:endParaRPr lang="en-US">
              <a:cs typeface="Calibri"/>
            </a:endParaRPr>
          </a:p>
          <a:p>
            <a:pPr marL="171450" indent="-171450">
              <a:buFont typeface="Arial"/>
              <a:buChar char="•"/>
            </a:pP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1308483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12th century origin, but widely recognized as Sir Isaac Newton in the 17th century. </a:t>
            </a:r>
            <a:endParaRPr lang="en-GB">
              <a:cs typeface="Calibri"/>
            </a:endParaRPr>
          </a:p>
          <a:p>
            <a:endParaRPr lang="en-US">
              <a:cs typeface="Calibri"/>
            </a:endParaRPr>
          </a:p>
          <a:p>
            <a:r>
              <a:rPr lang="en-US">
                <a:cs typeface="Calibri"/>
              </a:rPr>
              <a:t>All creative and academic work builds on what was created before. Your interpretation and ideas are inspired and originate from reading others work. But you must give attribution to those whose ideas, research and work you have read. </a:t>
            </a:r>
            <a:endParaRPr lang="en-GB">
              <a:cs typeface="Calibri"/>
            </a:endParaRPr>
          </a:p>
          <a:p>
            <a:endParaRPr lang="en-GB">
              <a:cs typeface="Calibri"/>
            </a:endParaRPr>
          </a:p>
          <a:p>
            <a:r>
              <a:rPr lang="en-GB">
                <a:cs typeface="Calibri"/>
              </a:rPr>
              <a:t>So where do we find all this information?</a:t>
            </a:r>
          </a:p>
          <a:p>
            <a:endParaRPr lang="en-GB">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2332378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Why do we use referencing? </a:t>
            </a:r>
          </a:p>
          <a:p>
            <a:endParaRPr lang="en-GB">
              <a:cs typeface="Calibri"/>
            </a:endParaRPr>
          </a:p>
          <a:p>
            <a:r>
              <a:rPr lang="en-US">
                <a:cs typeface="Calibri"/>
              </a:rPr>
              <a:t>We strengthen our writing by including the work of others</a:t>
            </a:r>
          </a:p>
          <a:p>
            <a:r>
              <a:rPr lang="en-US">
                <a:cs typeface="Calibri"/>
              </a:rPr>
              <a:t>We attribute the author by recording the information we have found and referencing correctly. </a:t>
            </a:r>
          </a:p>
          <a:p>
            <a:r>
              <a:rPr lang="en-US">
                <a:cs typeface="Calibri"/>
              </a:rPr>
              <a:t>It provides evidence of our research, its quality, and how widely you have read. It is the link between what you have written and the evidence on which your ideas are based. </a:t>
            </a:r>
            <a:endParaRPr lang="en-US"/>
          </a:p>
          <a:p>
            <a:r>
              <a:rPr lang="en-US">
                <a:cs typeface="Calibri"/>
              </a:rPr>
              <a:t>There are 3 main ways:</a:t>
            </a:r>
          </a:p>
          <a:p>
            <a:r>
              <a:rPr lang="en-US">
                <a:cs typeface="Calibri"/>
              </a:rPr>
              <a:t>Quoting, paraphrasing and </a:t>
            </a:r>
            <a:r>
              <a:rPr lang="en-US" err="1">
                <a:cs typeface="Calibri"/>
              </a:rPr>
              <a:t>summarising</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1680545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16</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Be consistent! Use the UWTSD refrence guide and layouts to help you. </a:t>
            </a:r>
          </a:p>
        </p:txBody>
      </p:sp>
      <p:sp>
        <p:nvSpPr>
          <p:cNvPr id="4" name="Slide Number Placeholder 3"/>
          <p:cNvSpPr>
            <a:spLocks noGrp="1"/>
          </p:cNvSpPr>
          <p:nvPr>
            <p:ph type="sldNum" sz="quarter" idx="5"/>
          </p:nvPr>
        </p:nvSpPr>
        <p:spPr/>
        <p:txBody>
          <a:bodyPr/>
          <a:lstStyle/>
          <a:p>
            <a:fld id="{CFA13A40-97AA-4A84-B7E5-B46BB067ED7D}" type="slidenum">
              <a:rPr lang="en-GB"/>
              <a:t>20</a:t>
            </a:fld>
            <a:endParaRPr lang="en-GB"/>
          </a:p>
        </p:txBody>
      </p:sp>
    </p:spTree>
    <p:extLst>
      <p:ext uri="{BB962C8B-B14F-4D97-AF65-F5344CB8AC3E}">
        <p14:creationId xmlns:p14="http://schemas.microsoft.com/office/powerpoint/2010/main" val="5038847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Paraphrasing is a skill you develop over time and enables you to show your understanding of your subject. </a:t>
            </a:r>
            <a:endParaRPr lang="en-US"/>
          </a:p>
          <a:p>
            <a:r>
              <a:rPr lang="en-US">
                <a:cs typeface="Calibri"/>
              </a:rPr>
              <a:t>It is not simply opening a thesaurus and changing a few key words. </a:t>
            </a:r>
            <a:endParaRPr lang="en-US"/>
          </a:p>
          <a:p>
            <a:r>
              <a:rPr lang="en-US">
                <a:cs typeface="Calibri"/>
              </a:rPr>
              <a:t>Quoting should be kept to a minimum and only used if you have complex information or phrases that would lose meaning if paraphrased.</a:t>
            </a:r>
          </a:p>
          <a:p>
            <a:r>
              <a:rPr lang="en-US">
                <a:cs typeface="Calibri"/>
              </a:rPr>
              <a:t>Summarising can be used to identify the main points in a chapter, book, or article. </a:t>
            </a:r>
          </a:p>
          <a:p>
            <a:r>
              <a:rPr lang="en-US">
                <a:cs typeface="Calibri"/>
              </a:rPr>
              <a:t>Synthesising allows you to build on prior knowledge to create new ideas, perspective, opinions, and thinking. It allows you to achieve new insights. A bit like a jigsaw puzzle. </a:t>
            </a:r>
          </a:p>
        </p:txBody>
      </p:sp>
      <p:sp>
        <p:nvSpPr>
          <p:cNvPr id="4" name="Slide Number Placeholder 3"/>
          <p:cNvSpPr>
            <a:spLocks noGrp="1"/>
          </p:cNvSpPr>
          <p:nvPr>
            <p:ph type="sldNum" sz="quarter" idx="5"/>
          </p:nvPr>
        </p:nvSpPr>
        <p:spPr/>
        <p:txBody>
          <a:bodyPr/>
          <a:lstStyle/>
          <a:p>
            <a:fld id="{CFA13A40-97AA-4A84-B7E5-B46BB067ED7D}" type="slidenum">
              <a:rPr lang="en-GB"/>
              <a:t>22</a:t>
            </a:fld>
            <a:endParaRPr lang="en-GB"/>
          </a:p>
        </p:txBody>
      </p:sp>
    </p:spTree>
    <p:extLst>
      <p:ext uri="{BB962C8B-B14F-4D97-AF65-F5344CB8AC3E}">
        <p14:creationId xmlns:p14="http://schemas.microsoft.com/office/powerpoint/2010/main" val="22487847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25</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https://youtu.be/TJ_bVcaX8QQ</a:t>
            </a:r>
            <a:r>
              <a:rPr lang="en-US"/>
              <a:t> similarity report explained.</a:t>
            </a:r>
          </a:p>
        </p:txBody>
      </p:sp>
      <p:sp>
        <p:nvSpPr>
          <p:cNvPr id="4" name="Slide Number Placeholder 3"/>
          <p:cNvSpPr>
            <a:spLocks noGrp="1"/>
          </p:cNvSpPr>
          <p:nvPr>
            <p:ph type="sldNum" sz="quarter" idx="5"/>
          </p:nvPr>
        </p:nvSpPr>
        <p:spPr/>
        <p:txBody>
          <a:bodyPr/>
          <a:lstStyle/>
          <a:p>
            <a:fld id="{CFA13A40-97AA-4A84-B7E5-B46BB067ED7D}" type="slidenum">
              <a:rPr lang="en-GB"/>
              <a:t>26</a:t>
            </a:fld>
            <a:endParaRPr lang="en-GB"/>
          </a:p>
        </p:txBody>
      </p:sp>
    </p:spTree>
    <p:extLst>
      <p:ext uri="{BB962C8B-B14F-4D97-AF65-F5344CB8AC3E}">
        <p14:creationId xmlns:p14="http://schemas.microsoft.com/office/powerpoint/2010/main" val="11365420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In summary</a:t>
            </a:r>
          </a:p>
        </p:txBody>
      </p:sp>
      <p:sp>
        <p:nvSpPr>
          <p:cNvPr id="4" name="Slide Number Placeholder 3"/>
          <p:cNvSpPr>
            <a:spLocks noGrp="1"/>
          </p:cNvSpPr>
          <p:nvPr>
            <p:ph type="sldNum" sz="quarter" idx="5"/>
          </p:nvPr>
        </p:nvSpPr>
        <p:spPr/>
        <p:txBody>
          <a:bodyPr/>
          <a:lstStyle/>
          <a:p>
            <a:fld id="{8236E5D3-2D1D-4335-8033-F314E4E9B495}" type="slidenum">
              <a:rPr lang="en-GB" smtClean="0"/>
              <a:t>27</a:t>
            </a:fld>
            <a:endParaRPr lang="en-GB"/>
          </a:p>
        </p:txBody>
      </p:sp>
    </p:spTree>
    <p:extLst>
      <p:ext uri="{BB962C8B-B14F-4D97-AF65-F5344CB8AC3E}">
        <p14:creationId xmlns:p14="http://schemas.microsoft.com/office/powerpoint/2010/main" val="280943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4.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73629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112086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49077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9/14/2021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165804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9/14/2021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076237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9/14/2021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737056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9/14/2021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265315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9/14/2021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168094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9/14/2021</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669516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9/14/2021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716253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9/14/2021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950645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ayout - contents 1">
    <p:bg>
      <p:bgRef idx="1001">
        <a:schemeClr val="bg1"/>
      </p:bgRef>
    </p:bg>
    <p:spTree>
      <p:nvGrpSpPr>
        <p:cNvPr id="1" name=""/>
        <p:cNvGrpSpPr/>
        <p:nvPr/>
      </p:nvGrpSpPr>
      <p:grpSpPr>
        <a:xfrm>
          <a:off x="0" y="0"/>
          <a:ext cx="0" cy="0"/>
          <a:chOff x="0" y="0"/>
          <a:chExt cx="0" cy="0"/>
        </a:xfrm>
      </p:grpSpPr>
      <p:sp>
        <p:nvSpPr>
          <p:cNvPr id="6" name="Text Placeholder 4">
            <a:extLst>
              <a:ext uri="{FF2B5EF4-FFF2-40B4-BE49-F238E27FC236}">
                <a16:creationId xmlns:a16="http://schemas.microsoft.com/office/drawing/2014/main" id="{E2698E74-DBB1-4C41-81D5-108634391B7E}"/>
              </a:ext>
            </a:extLst>
          </p:cNvPr>
          <p:cNvSpPr>
            <a:spLocks noGrp="1"/>
          </p:cNvSpPr>
          <p:nvPr>
            <p:ph type="body" sz="quarter" idx="11" hasCustomPrompt="1"/>
          </p:nvPr>
        </p:nvSpPr>
        <p:spPr>
          <a:xfrm>
            <a:off x="5643171" y="1176737"/>
            <a:ext cx="720000" cy="503999"/>
          </a:xfrm>
          <a:prstGeom prst="rect">
            <a:avLst/>
          </a:prstGeom>
        </p:spPr>
        <p:txBody>
          <a:bodyPr lIns="0" tIns="0" rIns="0" bIns="0"/>
          <a:lstStyle>
            <a:lvl1pPr marL="0" indent="0">
              <a:buNone/>
              <a:defRPr sz="3600" b="1">
                <a:solidFill>
                  <a:schemeClr val="accent1"/>
                </a:solidFill>
              </a:defRPr>
            </a:lvl1pPr>
          </a:lstStyle>
          <a:p>
            <a:r>
              <a:rPr lang="en-US" sz="3600">
                <a:solidFill>
                  <a:schemeClr val="accent1"/>
                </a:solidFill>
              </a:rPr>
              <a:t>01</a:t>
            </a:r>
          </a:p>
        </p:txBody>
      </p:sp>
      <p:sp>
        <p:nvSpPr>
          <p:cNvPr id="7" name="Text Placeholder 31">
            <a:extLst>
              <a:ext uri="{FF2B5EF4-FFF2-40B4-BE49-F238E27FC236}">
                <a16:creationId xmlns:a16="http://schemas.microsoft.com/office/drawing/2014/main" id="{27D262DD-86D2-472F-9233-2CA4C4F3C48D}"/>
              </a:ext>
            </a:extLst>
          </p:cNvPr>
          <p:cNvSpPr>
            <a:spLocks noGrp="1"/>
          </p:cNvSpPr>
          <p:nvPr>
            <p:ph type="body" sz="quarter" idx="12" hasCustomPrompt="1"/>
          </p:nvPr>
        </p:nvSpPr>
        <p:spPr>
          <a:xfrm>
            <a:off x="6363171" y="1176734"/>
            <a:ext cx="4276075" cy="261938"/>
          </a:xfrm>
          <a:prstGeom prst="rect">
            <a:avLst/>
          </a:prstGeom>
        </p:spPr>
        <p:txBody>
          <a:bodyPr/>
          <a:lstStyle>
            <a:lvl1pPr marL="0" indent="0">
              <a:buNone/>
              <a:defRPr sz="1200" b="1"/>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Section Title</a:t>
            </a:r>
          </a:p>
        </p:txBody>
      </p:sp>
      <p:sp>
        <p:nvSpPr>
          <p:cNvPr id="8" name="Text Placeholder 31">
            <a:extLst>
              <a:ext uri="{FF2B5EF4-FFF2-40B4-BE49-F238E27FC236}">
                <a16:creationId xmlns:a16="http://schemas.microsoft.com/office/drawing/2014/main" id="{C0A8910E-3E33-41A3-816B-CD71BE1D50DC}"/>
              </a:ext>
            </a:extLst>
          </p:cNvPr>
          <p:cNvSpPr>
            <a:spLocks noGrp="1"/>
          </p:cNvSpPr>
          <p:nvPr>
            <p:ph type="body" sz="quarter" idx="13" hasCustomPrompt="1"/>
          </p:nvPr>
        </p:nvSpPr>
        <p:spPr>
          <a:xfrm>
            <a:off x="6363171" y="1445872"/>
            <a:ext cx="4276075" cy="360000"/>
          </a:xfrm>
          <a:prstGeom prst="rect">
            <a:avLst/>
          </a:prstGeom>
        </p:spPr>
        <p:txBody>
          <a:bodyPr tIns="0" bIns="0"/>
          <a:lstStyle>
            <a:lvl1pPr marL="0" indent="0">
              <a:buNone/>
              <a:defRPr sz="1000" b="0"/>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A brief line about content</a:t>
            </a:r>
          </a:p>
        </p:txBody>
      </p:sp>
      <p:sp>
        <p:nvSpPr>
          <p:cNvPr id="9" name="Text Placeholder 4">
            <a:extLst>
              <a:ext uri="{FF2B5EF4-FFF2-40B4-BE49-F238E27FC236}">
                <a16:creationId xmlns:a16="http://schemas.microsoft.com/office/drawing/2014/main" id="{DC7DBC2F-B4BA-4FA1-AC8F-C1FB5D329C35}"/>
              </a:ext>
            </a:extLst>
          </p:cNvPr>
          <p:cNvSpPr>
            <a:spLocks noGrp="1"/>
          </p:cNvSpPr>
          <p:nvPr>
            <p:ph type="body" sz="quarter" idx="14" hasCustomPrompt="1"/>
          </p:nvPr>
        </p:nvSpPr>
        <p:spPr>
          <a:xfrm>
            <a:off x="5643171" y="1877244"/>
            <a:ext cx="720000" cy="503999"/>
          </a:xfrm>
          <a:prstGeom prst="rect">
            <a:avLst/>
          </a:prstGeom>
        </p:spPr>
        <p:txBody>
          <a:bodyPr lIns="0" tIns="0" rIns="0" bIns="0"/>
          <a:lstStyle>
            <a:lvl1pPr marL="0" indent="0">
              <a:buNone/>
              <a:defRPr sz="3600" b="1">
                <a:solidFill>
                  <a:schemeClr val="accent1"/>
                </a:solidFill>
              </a:defRPr>
            </a:lvl1pPr>
          </a:lstStyle>
          <a:p>
            <a:r>
              <a:rPr lang="en-US" sz="3600">
                <a:solidFill>
                  <a:schemeClr val="accent1"/>
                </a:solidFill>
              </a:rPr>
              <a:t>02</a:t>
            </a:r>
          </a:p>
        </p:txBody>
      </p:sp>
      <p:sp>
        <p:nvSpPr>
          <p:cNvPr id="10" name="Text Placeholder 31">
            <a:extLst>
              <a:ext uri="{FF2B5EF4-FFF2-40B4-BE49-F238E27FC236}">
                <a16:creationId xmlns:a16="http://schemas.microsoft.com/office/drawing/2014/main" id="{E96BEFDD-99B7-4B7A-A883-501F05DEBEB2}"/>
              </a:ext>
            </a:extLst>
          </p:cNvPr>
          <p:cNvSpPr>
            <a:spLocks noGrp="1"/>
          </p:cNvSpPr>
          <p:nvPr>
            <p:ph type="body" sz="quarter" idx="15" hasCustomPrompt="1"/>
          </p:nvPr>
        </p:nvSpPr>
        <p:spPr>
          <a:xfrm>
            <a:off x="6363171" y="1877241"/>
            <a:ext cx="4276075" cy="261938"/>
          </a:xfrm>
          <a:prstGeom prst="rect">
            <a:avLst/>
          </a:prstGeom>
        </p:spPr>
        <p:txBody>
          <a:bodyPr/>
          <a:lstStyle>
            <a:lvl1pPr marL="0" indent="0">
              <a:buNone/>
              <a:defRPr sz="1200" b="1"/>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Section Title</a:t>
            </a:r>
          </a:p>
        </p:txBody>
      </p:sp>
      <p:sp>
        <p:nvSpPr>
          <p:cNvPr id="11" name="Text Placeholder 31">
            <a:extLst>
              <a:ext uri="{FF2B5EF4-FFF2-40B4-BE49-F238E27FC236}">
                <a16:creationId xmlns:a16="http://schemas.microsoft.com/office/drawing/2014/main" id="{8F24DFEC-E082-454B-B5C3-50F1E1DD3224}"/>
              </a:ext>
            </a:extLst>
          </p:cNvPr>
          <p:cNvSpPr>
            <a:spLocks noGrp="1"/>
          </p:cNvSpPr>
          <p:nvPr>
            <p:ph type="body" sz="quarter" idx="16" hasCustomPrompt="1"/>
          </p:nvPr>
        </p:nvSpPr>
        <p:spPr>
          <a:xfrm>
            <a:off x="6363171" y="2146379"/>
            <a:ext cx="4276075" cy="360000"/>
          </a:xfrm>
          <a:prstGeom prst="rect">
            <a:avLst/>
          </a:prstGeom>
        </p:spPr>
        <p:txBody>
          <a:bodyPr tIns="0" bIns="0"/>
          <a:lstStyle>
            <a:lvl1pPr marL="0" indent="0">
              <a:buNone/>
              <a:defRPr sz="1000" b="0"/>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A brief line about content</a:t>
            </a:r>
          </a:p>
        </p:txBody>
      </p:sp>
      <p:sp>
        <p:nvSpPr>
          <p:cNvPr id="12" name="Text Placeholder 4">
            <a:extLst>
              <a:ext uri="{FF2B5EF4-FFF2-40B4-BE49-F238E27FC236}">
                <a16:creationId xmlns:a16="http://schemas.microsoft.com/office/drawing/2014/main" id="{C3A914CD-C11D-48A8-88E1-538FBD109669}"/>
              </a:ext>
            </a:extLst>
          </p:cNvPr>
          <p:cNvSpPr>
            <a:spLocks noGrp="1"/>
          </p:cNvSpPr>
          <p:nvPr>
            <p:ph type="body" sz="quarter" idx="17" hasCustomPrompt="1"/>
          </p:nvPr>
        </p:nvSpPr>
        <p:spPr>
          <a:xfrm>
            <a:off x="5643171" y="2577751"/>
            <a:ext cx="720000" cy="503999"/>
          </a:xfrm>
          <a:prstGeom prst="rect">
            <a:avLst/>
          </a:prstGeom>
        </p:spPr>
        <p:txBody>
          <a:bodyPr lIns="0" tIns="0" rIns="0" bIns="0"/>
          <a:lstStyle>
            <a:lvl1pPr marL="0" indent="0">
              <a:buNone/>
              <a:defRPr sz="3600" b="1">
                <a:solidFill>
                  <a:schemeClr val="accent1"/>
                </a:solidFill>
              </a:defRPr>
            </a:lvl1pPr>
          </a:lstStyle>
          <a:p>
            <a:r>
              <a:rPr lang="en-US" sz="3600">
                <a:solidFill>
                  <a:schemeClr val="accent1"/>
                </a:solidFill>
              </a:rPr>
              <a:t>03</a:t>
            </a:r>
          </a:p>
        </p:txBody>
      </p:sp>
      <p:sp>
        <p:nvSpPr>
          <p:cNvPr id="15" name="Text Placeholder 31">
            <a:extLst>
              <a:ext uri="{FF2B5EF4-FFF2-40B4-BE49-F238E27FC236}">
                <a16:creationId xmlns:a16="http://schemas.microsoft.com/office/drawing/2014/main" id="{5E5D34B7-01F5-4524-B815-3E8FD22045B4}"/>
              </a:ext>
            </a:extLst>
          </p:cNvPr>
          <p:cNvSpPr>
            <a:spLocks noGrp="1"/>
          </p:cNvSpPr>
          <p:nvPr>
            <p:ph type="body" sz="quarter" idx="18" hasCustomPrompt="1"/>
          </p:nvPr>
        </p:nvSpPr>
        <p:spPr>
          <a:xfrm>
            <a:off x="6363171" y="2577748"/>
            <a:ext cx="4276075" cy="261938"/>
          </a:xfrm>
          <a:prstGeom prst="rect">
            <a:avLst/>
          </a:prstGeom>
        </p:spPr>
        <p:txBody>
          <a:bodyPr/>
          <a:lstStyle>
            <a:lvl1pPr marL="0" indent="0">
              <a:buNone/>
              <a:defRPr sz="1200" b="1"/>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Section Title</a:t>
            </a:r>
          </a:p>
        </p:txBody>
      </p:sp>
      <p:sp>
        <p:nvSpPr>
          <p:cNvPr id="16" name="Text Placeholder 31">
            <a:extLst>
              <a:ext uri="{FF2B5EF4-FFF2-40B4-BE49-F238E27FC236}">
                <a16:creationId xmlns:a16="http://schemas.microsoft.com/office/drawing/2014/main" id="{745E9020-E3D4-4B2E-AF64-3BC2BA80998B}"/>
              </a:ext>
            </a:extLst>
          </p:cNvPr>
          <p:cNvSpPr>
            <a:spLocks noGrp="1"/>
          </p:cNvSpPr>
          <p:nvPr>
            <p:ph type="body" sz="quarter" idx="19" hasCustomPrompt="1"/>
          </p:nvPr>
        </p:nvSpPr>
        <p:spPr>
          <a:xfrm>
            <a:off x="6363171" y="2846886"/>
            <a:ext cx="4276075" cy="360000"/>
          </a:xfrm>
          <a:prstGeom prst="rect">
            <a:avLst/>
          </a:prstGeom>
        </p:spPr>
        <p:txBody>
          <a:bodyPr tIns="0" bIns="0"/>
          <a:lstStyle>
            <a:lvl1pPr marL="0" indent="0">
              <a:buNone/>
              <a:defRPr sz="1000" b="0"/>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A brief line about content</a:t>
            </a:r>
          </a:p>
        </p:txBody>
      </p:sp>
      <p:sp>
        <p:nvSpPr>
          <p:cNvPr id="17" name="Text Placeholder 4">
            <a:extLst>
              <a:ext uri="{FF2B5EF4-FFF2-40B4-BE49-F238E27FC236}">
                <a16:creationId xmlns:a16="http://schemas.microsoft.com/office/drawing/2014/main" id="{6E31EB1E-53F8-4104-A8D0-0BEFB18961C6}"/>
              </a:ext>
            </a:extLst>
          </p:cNvPr>
          <p:cNvSpPr>
            <a:spLocks noGrp="1"/>
          </p:cNvSpPr>
          <p:nvPr>
            <p:ph type="body" sz="quarter" idx="20" hasCustomPrompt="1"/>
          </p:nvPr>
        </p:nvSpPr>
        <p:spPr>
          <a:xfrm>
            <a:off x="5643171" y="3278256"/>
            <a:ext cx="720000" cy="503999"/>
          </a:xfrm>
          <a:prstGeom prst="rect">
            <a:avLst/>
          </a:prstGeom>
        </p:spPr>
        <p:txBody>
          <a:bodyPr lIns="0" tIns="0" rIns="0" bIns="0"/>
          <a:lstStyle>
            <a:lvl1pPr marL="0" indent="0">
              <a:buNone/>
              <a:defRPr sz="3600" b="1">
                <a:solidFill>
                  <a:schemeClr val="accent1"/>
                </a:solidFill>
              </a:defRPr>
            </a:lvl1pPr>
          </a:lstStyle>
          <a:p>
            <a:r>
              <a:rPr lang="en-US" sz="3600">
                <a:solidFill>
                  <a:schemeClr val="accent1"/>
                </a:solidFill>
              </a:rPr>
              <a:t>04</a:t>
            </a:r>
          </a:p>
        </p:txBody>
      </p:sp>
      <p:sp>
        <p:nvSpPr>
          <p:cNvPr id="18" name="Text Placeholder 31">
            <a:extLst>
              <a:ext uri="{FF2B5EF4-FFF2-40B4-BE49-F238E27FC236}">
                <a16:creationId xmlns:a16="http://schemas.microsoft.com/office/drawing/2014/main" id="{3DEAAE69-8D81-471C-A294-06DD17336F63}"/>
              </a:ext>
            </a:extLst>
          </p:cNvPr>
          <p:cNvSpPr>
            <a:spLocks noGrp="1"/>
          </p:cNvSpPr>
          <p:nvPr>
            <p:ph type="body" sz="quarter" idx="21" hasCustomPrompt="1"/>
          </p:nvPr>
        </p:nvSpPr>
        <p:spPr>
          <a:xfrm>
            <a:off x="6363171" y="3278255"/>
            <a:ext cx="4276075" cy="261938"/>
          </a:xfrm>
          <a:prstGeom prst="rect">
            <a:avLst/>
          </a:prstGeom>
        </p:spPr>
        <p:txBody>
          <a:bodyPr/>
          <a:lstStyle>
            <a:lvl1pPr marL="0" indent="0">
              <a:buNone/>
              <a:defRPr sz="1200" b="1"/>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Section Title</a:t>
            </a:r>
          </a:p>
        </p:txBody>
      </p:sp>
      <p:sp>
        <p:nvSpPr>
          <p:cNvPr id="19" name="Text Placeholder 31">
            <a:extLst>
              <a:ext uri="{FF2B5EF4-FFF2-40B4-BE49-F238E27FC236}">
                <a16:creationId xmlns:a16="http://schemas.microsoft.com/office/drawing/2014/main" id="{01E75DFE-469F-4162-BFD7-0AD3CC0605D3}"/>
              </a:ext>
            </a:extLst>
          </p:cNvPr>
          <p:cNvSpPr>
            <a:spLocks noGrp="1"/>
          </p:cNvSpPr>
          <p:nvPr>
            <p:ph type="body" sz="quarter" idx="22" hasCustomPrompt="1"/>
          </p:nvPr>
        </p:nvSpPr>
        <p:spPr>
          <a:xfrm>
            <a:off x="6363171" y="3547393"/>
            <a:ext cx="4276075" cy="360000"/>
          </a:xfrm>
          <a:prstGeom prst="rect">
            <a:avLst/>
          </a:prstGeom>
        </p:spPr>
        <p:txBody>
          <a:bodyPr tIns="0" bIns="0"/>
          <a:lstStyle>
            <a:lvl1pPr marL="0" indent="0">
              <a:buNone/>
              <a:defRPr sz="1000" b="0"/>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A brief line about content</a:t>
            </a:r>
          </a:p>
        </p:txBody>
      </p:sp>
      <p:sp>
        <p:nvSpPr>
          <p:cNvPr id="20" name="Text Placeholder 4">
            <a:extLst>
              <a:ext uri="{FF2B5EF4-FFF2-40B4-BE49-F238E27FC236}">
                <a16:creationId xmlns:a16="http://schemas.microsoft.com/office/drawing/2014/main" id="{16FACADA-AE0B-4A02-B7FE-F03E903A2008}"/>
              </a:ext>
            </a:extLst>
          </p:cNvPr>
          <p:cNvSpPr>
            <a:spLocks noGrp="1"/>
          </p:cNvSpPr>
          <p:nvPr>
            <p:ph type="body" sz="quarter" idx="23" hasCustomPrompt="1"/>
          </p:nvPr>
        </p:nvSpPr>
        <p:spPr>
          <a:xfrm>
            <a:off x="5643171" y="3978764"/>
            <a:ext cx="720000" cy="503999"/>
          </a:xfrm>
          <a:prstGeom prst="rect">
            <a:avLst/>
          </a:prstGeom>
        </p:spPr>
        <p:txBody>
          <a:bodyPr lIns="0" tIns="0" rIns="0" bIns="0"/>
          <a:lstStyle>
            <a:lvl1pPr marL="0" indent="0">
              <a:buNone/>
              <a:defRPr sz="3600" b="1">
                <a:solidFill>
                  <a:schemeClr val="accent1"/>
                </a:solidFill>
              </a:defRPr>
            </a:lvl1pPr>
          </a:lstStyle>
          <a:p>
            <a:r>
              <a:rPr lang="en-US" sz="3600">
                <a:solidFill>
                  <a:schemeClr val="accent1"/>
                </a:solidFill>
              </a:rPr>
              <a:t>05</a:t>
            </a:r>
          </a:p>
        </p:txBody>
      </p:sp>
      <p:sp>
        <p:nvSpPr>
          <p:cNvPr id="21" name="Text Placeholder 31">
            <a:extLst>
              <a:ext uri="{FF2B5EF4-FFF2-40B4-BE49-F238E27FC236}">
                <a16:creationId xmlns:a16="http://schemas.microsoft.com/office/drawing/2014/main" id="{1BE90D09-E40F-4E07-8A6C-C34ECB3A0C75}"/>
              </a:ext>
            </a:extLst>
          </p:cNvPr>
          <p:cNvSpPr>
            <a:spLocks noGrp="1"/>
          </p:cNvSpPr>
          <p:nvPr>
            <p:ph type="body" sz="quarter" idx="24" hasCustomPrompt="1"/>
          </p:nvPr>
        </p:nvSpPr>
        <p:spPr>
          <a:xfrm>
            <a:off x="6363171" y="3978762"/>
            <a:ext cx="4276075" cy="261938"/>
          </a:xfrm>
          <a:prstGeom prst="rect">
            <a:avLst/>
          </a:prstGeom>
        </p:spPr>
        <p:txBody>
          <a:bodyPr/>
          <a:lstStyle>
            <a:lvl1pPr marL="0" indent="0">
              <a:buNone/>
              <a:defRPr sz="1200" b="1"/>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Section Title</a:t>
            </a:r>
          </a:p>
        </p:txBody>
      </p:sp>
      <p:sp>
        <p:nvSpPr>
          <p:cNvPr id="22" name="Text Placeholder 31">
            <a:extLst>
              <a:ext uri="{FF2B5EF4-FFF2-40B4-BE49-F238E27FC236}">
                <a16:creationId xmlns:a16="http://schemas.microsoft.com/office/drawing/2014/main" id="{E8BCD20F-DF5A-4D1F-AB59-8992CCEB4E71}"/>
              </a:ext>
            </a:extLst>
          </p:cNvPr>
          <p:cNvSpPr>
            <a:spLocks noGrp="1"/>
          </p:cNvSpPr>
          <p:nvPr>
            <p:ph type="body" sz="quarter" idx="25" hasCustomPrompt="1"/>
          </p:nvPr>
        </p:nvSpPr>
        <p:spPr>
          <a:xfrm>
            <a:off x="6363171" y="4247900"/>
            <a:ext cx="4276075" cy="360000"/>
          </a:xfrm>
          <a:prstGeom prst="rect">
            <a:avLst/>
          </a:prstGeom>
        </p:spPr>
        <p:txBody>
          <a:bodyPr tIns="0" bIns="0"/>
          <a:lstStyle>
            <a:lvl1pPr marL="0" indent="0">
              <a:buNone/>
              <a:defRPr sz="1000" b="0"/>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A brief line about content</a:t>
            </a:r>
          </a:p>
        </p:txBody>
      </p:sp>
      <p:sp>
        <p:nvSpPr>
          <p:cNvPr id="23" name="Text Placeholder 4">
            <a:extLst>
              <a:ext uri="{FF2B5EF4-FFF2-40B4-BE49-F238E27FC236}">
                <a16:creationId xmlns:a16="http://schemas.microsoft.com/office/drawing/2014/main" id="{2CA99EFB-8D03-4007-813F-E6174F0308EE}"/>
              </a:ext>
            </a:extLst>
          </p:cNvPr>
          <p:cNvSpPr>
            <a:spLocks noGrp="1"/>
          </p:cNvSpPr>
          <p:nvPr>
            <p:ph type="body" sz="quarter" idx="26" hasCustomPrompt="1"/>
          </p:nvPr>
        </p:nvSpPr>
        <p:spPr>
          <a:xfrm>
            <a:off x="5643171" y="4679272"/>
            <a:ext cx="720000" cy="503999"/>
          </a:xfrm>
          <a:prstGeom prst="rect">
            <a:avLst/>
          </a:prstGeom>
        </p:spPr>
        <p:txBody>
          <a:bodyPr lIns="0" tIns="0" rIns="0" bIns="0"/>
          <a:lstStyle>
            <a:lvl1pPr marL="0" indent="0">
              <a:buNone/>
              <a:defRPr sz="3600" b="1">
                <a:solidFill>
                  <a:schemeClr val="accent1"/>
                </a:solidFill>
              </a:defRPr>
            </a:lvl1pPr>
          </a:lstStyle>
          <a:p>
            <a:r>
              <a:rPr lang="en-US" sz="3600">
                <a:solidFill>
                  <a:schemeClr val="accent1"/>
                </a:solidFill>
              </a:rPr>
              <a:t>06</a:t>
            </a:r>
          </a:p>
        </p:txBody>
      </p:sp>
      <p:sp>
        <p:nvSpPr>
          <p:cNvPr id="24" name="Text Placeholder 31">
            <a:extLst>
              <a:ext uri="{FF2B5EF4-FFF2-40B4-BE49-F238E27FC236}">
                <a16:creationId xmlns:a16="http://schemas.microsoft.com/office/drawing/2014/main" id="{75297938-8904-4A58-BECE-919189BAA548}"/>
              </a:ext>
            </a:extLst>
          </p:cNvPr>
          <p:cNvSpPr>
            <a:spLocks noGrp="1"/>
          </p:cNvSpPr>
          <p:nvPr>
            <p:ph type="body" sz="quarter" idx="27" hasCustomPrompt="1"/>
          </p:nvPr>
        </p:nvSpPr>
        <p:spPr>
          <a:xfrm>
            <a:off x="6363171" y="4679269"/>
            <a:ext cx="4276075" cy="261938"/>
          </a:xfrm>
          <a:prstGeom prst="rect">
            <a:avLst/>
          </a:prstGeom>
        </p:spPr>
        <p:txBody>
          <a:bodyPr/>
          <a:lstStyle>
            <a:lvl1pPr marL="0" indent="0">
              <a:buNone/>
              <a:defRPr sz="1200" b="1"/>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Section Title</a:t>
            </a:r>
          </a:p>
        </p:txBody>
      </p:sp>
      <p:sp>
        <p:nvSpPr>
          <p:cNvPr id="25" name="Text Placeholder 31">
            <a:extLst>
              <a:ext uri="{FF2B5EF4-FFF2-40B4-BE49-F238E27FC236}">
                <a16:creationId xmlns:a16="http://schemas.microsoft.com/office/drawing/2014/main" id="{EF1B2FF4-CFE5-4357-917A-02669822510A}"/>
              </a:ext>
            </a:extLst>
          </p:cNvPr>
          <p:cNvSpPr>
            <a:spLocks noGrp="1"/>
          </p:cNvSpPr>
          <p:nvPr>
            <p:ph type="body" sz="quarter" idx="28" hasCustomPrompt="1"/>
          </p:nvPr>
        </p:nvSpPr>
        <p:spPr>
          <a:xfrm>
            <a:off x="6363171" y="4948407"/>
            <a:ext cx="4276075" cy="360000"/>
          </a:xfrm>
          <a:prstGeom prst="rect">
            <a:avLst/>
          </a:prstGeom>
        </p:spPr>
        <p:txBody>
          <a:bodyPr tIns="0" bIns="0"/>
          <a:lstStyle>
            <a:lvl1pPr marL="0" indent="0">
              <a:buNone/>
              <a:defRPr sz="1000" b="0"/>
            </a:lvl1pPr>
            <a:lvl2pPr marL="457189" indent="0">
              <a:buNone/>
              <a:defRPr sz="1200" b="1"/>
            </a:lvl2pPr>
            <a:lvl3pPr marL="914377" indent="0">
              <a:buNone/>
              <a:defRPr sz="1200" b="1"/>
            </a:lvl3pPr>
            <a:lvl4pPr marL="1371566" indent="0">
              <a:buNone/>
              <a:defRPr sz="1200" b="1"/>
            </a:lvl4pPr>
            <a:lvl5pPr marL="1828754" indent="0">
              <a:buNone/>
              <a:defRPr sz="1200" b="1"/>
            </a:lvl5pPr>
          </a:lstStyle>
          <a:p>
            <a:pPr lvl="0"/>
            <a:r>
              <a:rPr lang="en-US"/>
              <a:t>A brief line about content</a:t>
            </a:r>
          </a:p>
        </p:txBody>
      </p:sp>
      <p:sp>
        <p:nvSpPr>
          <p:cNvPr id="3" name="Picture Placeholder 2">
            <a:extLst>
              <a:ext uri="{FF2B5EF4-FFF2-40B4-BE49-F238E27FC236}">
                <a16:creationId xmlns:a16="http://schemas.microsoft.com/office/drawing/2014/main" id="{09ABF0E3-1A7E-434D-B96E-F3343B8E07D9}"/>
              </a:ext>
            </a:extLst>
          </p:cNvPr>
          <p:cNvSpPr>
            <a:spLocks noGrp="1"/>
          </p:cNvSpPr>
          <p:nvPr>
            <p:ph type="pic" sz="quarter" idx="29" hasCustomPrompt="1"/>
          </p:nvPr>
        </p:nvSpPr>
        <p:spPr>
          <a:xfrm>
            <a:off x="0" y="0"/>
            <a:ext cx="5101227" cy="6858000"/>
          </a:xfrm>
          <a:prstGeom prst="rect">
            <a:avLst/>
          </a:prstGeom>
          <a:solidFill>
            <a:schemeClr val="bg1">
              <a:lumMod val="95000"/>
            </a:schemeClr>
          </a:solidFill>
        </p:spPr>
        <p:txBody>
          <a:bodyPr anchor="ctr" anchorCtr="0"/>
          <a:lstStyle>
            <a:lvl1pPr marL="0" indent="0" algn="ctr">
              <a:buNone/>
              <a:defRPr sz="1200" b="1"/>
            </a:lvl1pPr>
          </a:lstStyle>
          <a:p>
            <a:r>
              <a:rPr lang="en-GB"/>
              <a:t>INSERT IMAGE</a:t>
            </a:r>
          </a:p>
        </p:txBody>
      </p:sp>
      <p:sp>
        <p:nvSpPr>
          <p:cNvPr id="31" name="Title 1">
            <a:extLst>
              <a:ext uri="{FF2B5EF4-FFF2-40B4-BE49-F238E27FC236}">
                <a16:creationId xmlns:a16="http://schemas.microsoft.com/office/drawing/2014/main" id="{25039EFD-26D4-4EFF-80C8-2DEC577006FA}"/>
              </a:ext>
            </a:extLst>
          </p:cNvPr>
          <p:cNvSpPr>
            <a:spLocks noGrp="1"/>
          </p:cNvSpPr>
          <p:nvPr>
            <p:ph type="ctrTitle" hasCustomPrompt="1"/>
          </p:nvPr>
        </p:nvSpPr>
        <p:spPr>
          <a:xfrm>
            <a:off x="5643171" y="770473"/>
            <a:ext cx="1392500" cy="212075"/>
          </a:xfrm>
          <a:prstGeom prst="rect">
            <a:avLst/>
          </a:prstGeom>
          <a:solidFill>
            <a:schemeClr val="accent1"/>
          </a:solidFill>
        </p:spPr>
        <p:txBody>
          <a:bodyPr wrap="square" lIns="36000" tIns="18000" rIns="0" bIns="0" anchor="ctr" anchorCtr="0">
            <a:noAutofit/>
          </a:bodyPr>
          <a:lstStyle>
            <a:lvl1pPr algn="l">
              <a:defRPr sz="1400" b="1" baseline="0">
                <a:solidFill>
                  <a:schemeClr val="bg1"/>
                </a:solidFill>
              </a:defRPr>
            </a:lvl1pPr>
          </a:lstStyle>
          <a:p>
            <a:r>
              <a:rPr lang="en-US"/>
              <a:t>CONTENTS</a:t>
            </a:r>
          </a:p>
        </p:txBody>
      </p:sp>
      <p:sp>
        <p:nvSpPr>
          <p:cNvPr id="32" name="Slide Number Placeholder 8">
            <a:extLst>
              <a:ext uri="{FF2B5EF4-FFF2-40B4-BE49-F238E27FC236}">
                <a16:creationId xmlns:a16="http://schemas.microsoft.com/office/drawing/2014/main" id="{6FBBA16B-4607-4475-9AA9-35D51BE89C52}"/>
              </a:ext>
            </a:extLst>
          </p:cNvPr>
          <p:cNvSpPr txBox="1">
            <a:spLocks/>
          </p:cNvSpPr>
          <p:nvPr userDrawn="1"/>
        </p:nvSpPr>
        <p:spPr>
          <a:xfrm>
            <a:off x="11536392" y="6364967"/>
            <a:ext cx="655608" cy="491706"/>
          </a:xfrm>
          <a:prstGeom prst="rect">
            <a:avLst/>
          </a:prstGeom>
          <a:solidFill>
            <a:schemeClr val="accent1"/>
          </a:solidFill>
        </p:spPr>
        <p:txBody>
          <a:bodyPr vert="horz" lIns="0" tIns="0" rIns="0" bIns="0" rtlCol="0" anchor="ctr"/>
          <a:lstStyle>
            <a:defPPr>
              <a:defRPr lang="en-US"/>
            </a:defPPr>
            <a:lvl1pPr marL="0" algn="ctr" defTabSz="457200" rtl="0" eaLnBrk="1" latinLnBrk="0" hangingPunct="1">
              <a:defRPr sz="12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406593E-52CF-5B45-8CFF-7309163A4729}" type="slidenum">
              <a:rPr lang="en-US" smtClean="0"/>
              <a:pPr/>
              <a:t>‹#›</a:t>
            </a:fld>
            <a:endParaRPr lang="en-US"/>
          </a:p>
        </p:txBody>
      </p:sp>
    </p:spTree>
    <p:extLst>
      <p:ext uri="{BB962C8B-B14F-4D97-AF65-F5344CB8AC3E}">
        <p14:creationId xmlns:p14="http://schemas.microsoft.com/office/powerpoint/2010/main" val="3144632019"/>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ayout - contents 2">
    <p:bg>
      <p:bgRef idx="1001">
        <a:schemeClr val="bg1"/>
      </p:bgRef>
    </p:bg>
    <p:spTree>
      <p:nvGrpSpPr>
        <p:cNvPr id="1" name=""/>
        <p:cNvGrpSpPr/>
        <p:nvPr/>
      </p:nvGrpSpPr>
      <p:grpSpPr>
        <a:xfrm>
          <a:off x="0" y="0"/>
          <a:ext cx="0" cy="0"/>
          <a:chOff x="0" y="0"/>
          <a:chExt cx="0" cy="0"/>
        </a:xfrm>
      </p:grpSpPr>
      <p:sp>
        <p:nvSpPr>
          <p:cNvPr id="29" name="Text Placeholder 9">
            <a:extLst>
              <a:ext uri="{FF2B5EF4-FFF2-40B4-BE49-F238E27FC236}">
                <a16:creationId xmlns:a16="http://schemas.microsoft.com/office/drawing/2014/main" id="{FF9A53DE-293F-4D46-94A3-8EB81742DFCF}"/>
              </a:ext>
            </a:extLst>
          </p:cNvPr>
          <p:cNvSpPr>
            <a:spLocks noGrp="1"/>
          </p:cNvSpPr>
          <p:nvPr>
            <p:ph type="body" sz="quarter" idx="11" hasCustomPrompt="1"/>
          </p:nvPr>
        </p:nvSpPr>
        <p:spPr>
          <a:xfrm>
            <a:off x="576000" y="1080000"/>
            <a:ext cx="10960392" cy="5284967"/>
          </a:xfrm>
          <a:prstGeom prst="rect">
            <a:avLst/>
          </a:prstGeom>
        </p:spPr>
        <p:txBody>
          <a:bodyPr lIns="36000" tIns="36000" rIns="36000" bIns="36000" numCol="2" spcCol="360000"/>
          <a:lstStyle>
            <a:lvl1pPr marL="0" indent="0" algn="l" defTabSz="287993">
              <a:lnSpc>
                <a:spcPts val="1600"/>
              </a:lnSpc>
              <a:buNone/>
              <a:defRPr sz="1200" b="1" baseline="0"/>
            </a:lvl1pPr>
            <a:lvl2pPr algn="l">
              <a:defRPr/>
            </a:lvl2pPr>
            <a:lvl3pPr algn="l">
              <a:defRPr/>
            </a:lvl3pPr>
            <a:lvl4pPr algn="l">
              <a:defRPr/>
            </a:lvl4pPr>
            <a:lvl5pPr algn="l">
              <a:defRPr/>
            </a:lvl5pPr>
          </a:lstStyle>
          <a:p>
            <a:pPr lvl="0"/>
            <a:r>
              <a:rPr lang="en-US"/>
              <a:t>00	Insert contents listing (2 columns)</a:t>
            </a:r>
          </a:p>
        </p:txBody>
      </p:sp>
      <p:sp>
        <p:nvSpPr>
          <p:cNvPr id="30" name="Slide Number Placeholder 8">
            <a:extLst>
              <a:ext uri="{FF2B5EF4-FFF2-40B4-BE49-F238E27FC236}">
                <a16:creationId xmlns:a16="http://schemas.microsoft.com/office/drawing/2014/main" id="{CDC988AE-A153-4139-8BF1-831C2BFCA50D}"/>
              </a:ext>
            </a:extLst>
          </p:cNvPr>
          <p:cNvSpPr txBox="1">
            <a:spLocks/>
          </p:cNvSpPr>
          <p:nvPr userDrawn="1"/>
        </p:nvSpPr>
        <p:spPr>
          <a:xfrm>
            <a:off x="11536392" y="6364967"/>
            <a:ext cx="655608" cy="491706"/>
          </a:xfrm>
          <a:prstGeom prst="rect">
            <a:avLst/>
          </a:prstGeom>
          <a:solidFill>
            <a:schemeClr val="accent1"/>
          </a:solidFill>
        </p:spPr>
        <p:txBody>
          <a:bodyPr vert="horz" lIns="0" tIns="0" rIns="0" bIns="0" rtlCol="0" anchor="ctr"/>
          <a:lstStyle>
            <a:defPPr>
              <a:defRPr lang="en-US"/>
            </a:defPPr>
            <a:lvl1pPr marL="0" algn="ctr" defTabSz="457200" rtl="0" eaLnBrk="1" latinLnBrk="0" hangingPunct="1">
              <a:defRPr sz="12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406593E-52CF-5B45-8CFF-7309163A4729}" type="slidenum">
              <a:rPr lang="en-US" smtClean="0"/>
              <a:pPr/>
              <a:t>‹#›</a:t>
            </a:fld>
            <a:endParaRPr lang="en-US"/>
          </a:p>
        </p:txBody>
      </p:sp>
      <p:sp>
        <p:nvSpPr>
          <p:cNvPr id="34" name="Title 1">
            <a:extLst>
              <a:ext uri="{FF2B5EF4-FFF2-40B4-BE49-F238E27FC236}">
                <a16:creationId xmlns:a16="http://schemas.microsoft.com/office/drawing/2014/main" id="{091B7A03-C365-4ED6-962E-93EA096F7A2D}"/>
              </a:ext>
            </a:extLst>
          </p:cNvPr>
          <p:cNvSpPr>
            <a:spLocks noGrp="1"/>
          </p:cNvSpPr>
          <p:nvPr>
            <p:ph type="ctrTitle" hasCustomPrompt="1"/>
          </p:nvPr>
        </p:nvSpPr>
        <p:spPr>
          <a:xfrm>
            <a:off x="576001" y="544318"/>
            <a:ext cx="1392500" cy="212075"/>
          </a:xfrm>
          <a:prstGeom prst="rect">
            <a:avLst/>
          </a:prstGeom>
          <a:solidFill>
            <a:schemeClr val="accent1"/>
          </a:solidFill>
        </p:spPr>
        <p:txBody>
          <a:bodyPr wrap="square" lIns="36000" tIns="18000" rIns="0" bIns="0" anchor="ctr" anchorCtr="0">
            <a:noAutofit/>
          </a:bodyPr>
          <a:lstStyle>
            <a:lvl1pPr algn="l">
              <a:defRPr sz="1400" b="1" baseline="0">
                <a:solidFill>
                  <a:schemeClr val="bg1"/>
                </a:solidFill>
              </a:defRPr>
            </a:lvl1pPr>
          </a:lstStyle>
          <a:p>
            <a:r>
              <a:rPr lang="en-US"/>
              <a:t>CONTENTS</a:t>
            </a:r>
          </a:p>
        </p:txBody>
      </p:sp>
    </p:spTree>
    <p:extLst>
      <p:ext uri="{BB962C8B-B14F-4D97-AF65-F5344CB8AC3E}">
        <p14:creationId xmlns:p14="http://schemas.microsoft.com/office/powerpoint/2010/main" val="77805865"/>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ayout - just text">
    <p:bg>
      <p:bgRef idx="1001">
        <a:schemeClr val="bg1"/>
      </p:bgRef>
    </p:bg>
    <p:spTree>
      <p:nvGrpSpPr>
        <p:cNvPr id="1" name=""/>
        <p:cNvGrpSpPr/>
        <p:nvPr/>
      </p:nvGrpSpPr>
      <p:grpSpPr>
        <a:xfrm>
          <a:off x="0" y="0"/>
          <a:ext cx="0" cy="0"/>
          <a:chOff x="0" y="0"/>
          <a:chExt cx="0" cy="0"/>
        </a:xfrm>
      </p:grpSpPr>
      <p:sp>
        <p:nvSpPr>
          <p:cNvPr id="30" name="Slide Number Placeholder 8">
            <a:extLst>
              <a:ext uri="{FF2B5EF4-FFF2-40B4-BE49-F238E27FC236}">
                <a16:creationId xmlns:a16="http://schemas.microsoft.com/office/drawing/2014/main" id="{CDC988AE-A153-4139-8BF1-831C2BFCA50D}"/>
              </a:ext>
            </a:extLst>
          </p:cNvPr>
          <p:cNvSpPr txBox="1">
            <a:spLocks/>
          </p:cNvSpPr>
          <p:nvPr userDrawn="1"/>
        </p:nvSpPr>
        <p:spPr>
          <a:xfrm>
            <a:off x="11536392" y="6364967"/>
            <a:ext cx="655608" cy="491706"/>
          </a:xfrm>
          <a:prstGeom prst="rect">
            <a:avLst/>
          </a:prstGeom>
          <a:solidFill>
            <a:schemeClr val="accent1"/>
          </a:solidFill>
        </p:spPr>
        <p:txBody>
          <a:bodyPr vert="horz" lIns="0" tIns="0" rIns="0" bIns="0" rtlCol="0" anchor="ctr"/>
          <a:lstStyle>
            <a:defPPr>
              <a:defRPr lang="en-US"/>
            </a:defPPr>
            <a:lvl1pPr marL="0" algn="ctr" defTabSz="457200" rtl="0" eaLnBrk="1" latinLnBrk="0" hangingPunct="1">
              <a:defRPr sz="12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406593E-52CF-5B45-8CFF-7309163A4729}" type="slidenum">
              <a:rPr lang="en-US" smtClean="0"/>
              <a:pPr/>
              <a:t>‹#›</a:t>
            </a:fld>
            <a:endParaRPr lang="en-US"/>
          </a:p>
        </p:txBody>
      </p:sp>
      <p:sp>
        <p:nvSpPr>
          <p:cNvPr id="5" name="Text Placeholder 3">
            <a:extLst>
              <a:ext uri="{FF2B5EF4-FFF2-40B4-BE49-F238E27FC236}">
                <a16:creationId xmlns:a16="http://schemas.microsoft.com/office/drawing/2014/main" id="{E69DB766-747D-4928-9E02-4F5BC168A8F2}"/>
              </a:ext>
            </a:extLst>
          </p:cNvPr>
          <p:cNvSpPr>
            <a:spLocks noGrp="1"/>
          </p:cNvSpPr>
          <p:nvPr>
            <p:ph type="body" sz="quarter" idx="13" hasCustomPrompt="1"/>
          </p:nvPr>
        </p:nvSpPr>
        <p:spPr>
          <a:xfrm>
            <a:off x="518402" y="761443"/>
            <a:ext cx="9890807" cy="251999"/>
          </a:xfrm>
          <a:prstGeom prst="rect">
            <a:avLst/>
          </a:prstGeom>
          <a:noFill/>
        </p:spPr>
        <p:txBody>
          <a:bodyPr lIns="36000" tIns="18000" rIns="0" bIns="0" anchor="ctr" anchorCtr="0"/>
          <a:lstStyle>
            <a:lvl1pPr marL="0" indent="0">
              <a:buNone/>
              <a:defRPr sz="1400" b="1"/>
            </a:lvl1pPr>
          </a:lstStyle>
          <a:p>
            <a:pPr lvl="0"/>
            <a:r>
              <a:rPr lang="en-US"/>
              <a:t>TEXT IN HERE</a:t>
            </a:r>
          </a:p>
        </p:txBody>
      </p:sp>
      <p:sp>
        <p:nvSpPr>
          <p:cNvPr id="13" name="Title 1">
            <a:extLst>
              <a:ext uri="{FF2B5EF4-FFF2-40B4-BE49-F238E27FC236}">
                <a16:creationId xmlns:a16="http://schemas.microsoft.com/office/drawing/2014/main" id="{56ABEA7B-7448-4E43-A7A4-3421CD2E272B}"/>
              </a:ext>
            </a:extLst>
          </p:cNvPr>
          <p:cNvSpPr>
            <a:spLocks noGrp="1"/>
          </p:cNvSpPr>
          <p:nvPr>
            <p:ph type="ctrTitle" hasCustomPrompt="1"/>
          </p:nvPr>
        </p:nvSpPr>
        <p:spPr>
          <a:xfrm>
            <a:off x="576000" y="544318"/>
            <a:ext cx="1680000" cy="212075"/>
          </a:xfrm>
          <a:prstGeom prst="rect">
            <a:avLst/>
          </a:prstGeom>
          <a:solidFill>
            <a:schemeClr val="accent1"/>
          </a:solidFill>
        </p:spPr>
        <p:txBody>
          <a:bodyPr wrap="square" lIns="36000" tIns="18000" rIns="0" bIns="0" anchor="ctr" anchorCtr="0">
            <a:noAutofit/>
          </a:bodyPr>
          <a:lstStyle>
            <a:lvl1pPr algn="l">
              <a:defRPr sz="1400" b="1" baseline="0">
                <a:solidFill>
                  <a:schemeClr val="bg1"/>
                </a:solidFill>
              </a:defRPr>
            </a:lvl1pPr>
          </a:lstStyle>
          <a:p>
            <a:r>
              <a:rPr lang="en-US"/>
              <a:t>INSERT TITLE</a:t>
            </a:r>
          </a:p>
        </p:txBody>
      </p:sp>
      <p:sp>
        <p:nvSpPr>
          <p:cNvPr id="7" name="Content Placeholder 2">
            <a:extLst>
              <a:ext uri="{FF2B5EF4-FFF2-40B4-BE49-F238E27FC236}">
                <a16:creationId xmlns:a16="http://schemas.microsoft.com/office/drawing/2014/main" id="{FDA22121-4331-41E2-B269-75755B804956}"/>
              </a:ext>
            </a:extLst>
          </p:cNvPr>
          <p:cNvSpPr>
            <a:spLocks noGrp="1"/>
          </p:cNvSpPr>
          <p:nvPr>
            <p:ph idx="1" hasCustomPrompt="1"/>
          </p:nvPr>
        </p:nvSpPr>
        <p:spPr>
          <a:xfrm>
            <a:off x="518402" y="1150618"/>
            <a:ext cx="11017991" cy="5214348"/>
          </a:xfrm>
          <a:prstGeom prst="rect">
            <a:avLst/>
          </a:prstGeom>
        </p:spPr>
        <p:txBody>
          <a:bodyPr lIns="36000" tIns="36000" rIns="36000" bIns="36000"/>
          <a:lstStyle>
            <a:lvl1pPr marL="0" indent="0">
              <a:buNone/>
              <a:defRPr sz="1200"/>
            </a:lvl1pPr>
            <a:lvl2pPr marL="457189" indent="0">
              <a:buNone/>
              <a:defRPr sz="1200"/>
            </a:lvl2pPr>
            <a:lvl3pPr marL="914377" indent="0">
              <a:buNone/>
              <a:defRPr sz="1200"/>
            </a:lvl3pPr>
            <a:lvl4pPr marL="1371566" indent="0">
              <a:buNone/>
              <a:defRPr sz="1200"/>
            </a:lvl4pPr>
            <a:lvl5pPr marL="1828754" indent="0">
              <a:buNone/>
              <a:defRPr sz="1200"/>
            </a:lvl5pPr>
          </a:lstStyle>
          <a:p>
            <a:pPr lvl="0"/>
            <a:r>
              <a:rPr lang="en-US"/>
              <a:t>Body text</a:t>
            </a:r>
          </a:p>
        </p:txBody>
      </p:sp>
    </p:spTree>
    <p:extLst>
      <p:ext uri="{BB962C8B-B14F-4D97-AF65-F5344CB8AC3E}">
        <p14:creationId xmlns:p14="http://schemas.microsoft.com/office/powerpoint/2010/main" val="3027451399"/>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ayout - just an image">
    <p:bg>
      <p:bgRef idx="1001">
        <a:schemeClr val="bg1"/>
      </p:bgRef>
    </p:bg>
    <p:spTree>
      <p:nvGrpSpPr>
        <p:cNvPr id="1" name=""/>
        <p:cNvGrpSpPr/>
        <p:nvPr/>
      </p:nvGrpSpPr>
      <p:grpSpPr>
        <a:xfrm>
          <a:off x="0" y="0"/>
          <a:ext cx="0" cy="0"/>
          <a:chOff x="0" y="0"/>
          <a:chExt cx="0" cy="0"/>
        </a:xfrm>
      </p:grpSpPr>
      <p:sp>
        <p:nvSpPr>
          <p:cNvPr id="30" name="Slide Number Placeholder 8">
            <a:extLst>
              <a:ext uri="{FF2B5EF4-FFF2-40B4-BE49-F238E27FC236}">
                <a16:creationId xmlns:a16="http://schemas.microsoft.com/office/drawing/2014/main" id="{CDC988AE-A153-4139-8BF1-831C2BFCA50D}"/>
              </a:ext>
            </a:extLst>
          </p:cNvPr>
          <p:cNvSpPr txBox="1">
            <a:spLocks/>
          </p:cNvSpPr>
          <p:nvPr userDrawn="1"/>
        </p:nvSpPr>
        <p:spPr>
          <a:xfrm>
            <a:off x="11536392" y="6364967"/>
            <a:ext cx="655608" cy="491706"/>
          </a:xfrm>
          <a:prstGeom prst="rect">
            <a:avLst/>
          </a:prstGeom>
          <a:solidFill>
            <a:schemeClr val="accent1"/>
          </a:solidFill>
        </p:spPr>
        <p:txBody>
          <a:bodyPr vert="horz" lIns="0" tIns="0" rIns="0" bIns="0" rtlCol="0" anchor="ctr"/>
          <a:lstStyle>
            <a:defPPr>
              <a:defRPr lang="en-US"/>
            </a:defPPr>
            <a:lvl1pPr marL="0" algn="ctr" defTabSz="457200" rtl="0" eaLnBrk="1" latinLnBrk="0" hangingPunct="1">
              <a:defRPr sz="12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406593E-52CF-5B45-8CFF-7309163A4729}" type="slidenum">
              <a:rPr lang="en-US" smtClean="0"/>
              <a:pPr/>
              <a:t>‹#›</a:t>
            </a:fld>
            <a:endParaRPr lang="en-US"/>
          </a:p>
        </p:txBody>
      </p:sp>
      <p:sp>
        <p:nvSpPr>
          <p:cNvPr id="5" name="Text Placeholder 3">
            <a:extLst>
              <a:ext uri="{FF2B5EF4-FFF2-40B4-BE49-F238E27FC236}">
                <a16:creationId xmlns:a16="http://schemas.microsoft.com/office/drawing/2014/main" id="{E69DB766-747D-4928-9E02-4F5BC168A8F2}"/>
              </a:ext>
            </a:extLst>
          </p:cNvPr>
          <p:cNvSpPr>
            <a:spLocks noGrp="1"/>
          </p:cNvSpPr>
          <p:nvPr>
            <p:ph type="body" sz="quarter" idx="13" hasCustomPrompt="1"/>
          </p:nvPr>
        </p:nvSpPr>
        <p:spPr>
          <a:xfrm>
            <a:off x="518402" y="761443"/>
            <a:ext cx="9890807" cy="251999"/>
          </a:xfrm>
          <a:prstGeom prst="rect">
            <a:avLst/>
          </a:prstGeom>
          <a:noFill/>
        </p:spPr>
        <p:txBody>
          <a:bodyPr lIns="36000" tIns="18000" rIns="0" bIns="0" anchor="ctr" anchorCtr="0"/>
          <a:lstStyle>
            <a:lvl1pPr marL="0" indent="0">
              <a:buNone/>
              <a:defRPr sz="1400" b="1"/>
            </a:lvl1pPr>
          </a:lstStyle>
          <a:p>
            <a:pPr lvl="0"/>
            <a:r>
              <a:rPr lang="en-US"/>
              <a:t>TEXT IN HERE</a:t>
            </a:r>
          </a:p>
        </p:txBody>
      </p:sp>
      <p:sp>
        <p:nvSpPr>
          <p:cNvPr id="11" name="Picture Placeholder 2">
            <a:extLst>
              <a:ext uri="{FF2B5EF4-FFF2-40B4-BE49-F238E27FC236}">
                <a16:creationId xmlns:a16="http://schemas.microsoft.com/office/drawing/2014/main" id="{D7627B42-6398-42C1-94CA-C124AC35B2F5}"/>
              </a:ext>
            </a:extLst>
          </p:cNvPr>
          <p:cNvSpPr>
            <a:spLocks noGrp="1"/>
          </p:cNvSpPr>
          <p:nvPr>
            <p:ph type="pic" sz="quarter" idx="14" hasCustomPrompt="1"/>
          </p:nvPr>
        </p:nvSpPr>
        <p:spPr>
          <a:xfrm>
            <a:off x="518135" y="1150619"/>
            <a:ext cx="11017991" cy="5214347"/>
          </a:xfrm>
          <a:prstGeom prst="rect">
            <a:avLst/>
          </a:prstGeom>
          <a:solidFill>
            <a:schemeClr val="bg1">
              <a:lumMod val="95000"/>
            </a:schemeClr>
          </a:solidFill>
        </p:spPr>
        <p:txBody>
          <a:bodyPr anchor="ctr" anchorCtr="0"/>
          <a:lstStyle>
            <a:lvl1pPr marL="0" indent="0" algn="ctr">
              <a:buNone/>
              <a:defRPr sz="1200" b="1"/>
            </a:lvl1pPr>
          </a:lstStyle>
          <a:p>
            <a:r>
              <a:rPr lang="en-GB"/>
              <a:t>INSERT IMAGE</a:t>
            </a:r>
          </a:p>
        </p:txBody>
      </p:sp>
      <p:sp>
        <p:nvSpPr>
          <p:cNvPr id="7" name="Title 1">
            <a:extLst>
              <a:ext uri="{FF2B5EF4-FFF2-40B4-BE49-F238E27FC236}">
                <a16:creationId xmlns:a16="http://schemas.microsoft.com/office/drawing/2014/main" id="{4A7B25A5-6B91-4CE2-93B8-754812DA0292}"/>
              </a:ext>
            </a:extLst>
          </p:cNvPr>
          <p:cNvSpPr>
            <a:spLocks noGrp="1"/>
          </p:cNvSpPr>
          <p:nvPr>
            <p:ph type="ctrTitle" hasCustomPrompt="1"/>
          </p:nvPr>
        </p:nvSpPr>
        <p:spPr>
          <a:xfrm>
            <a:off x="576000" y="544318"/>
            <a:ext cx="1680000" cy="212075"/>
          </a:xfrm>
          <a:prstGeom prst="rect">
            <a:avLst/>
          </a:prstGeom>
          <a:solidFill>
            <a:schemeClr val="accent1"/>
          </a:solidFill>
        </p:spPr>
        <p:txBody>
          <a:bodyPr wrap="square" lIns="36000" tIns="18000" rIns="0" bIns="0" anchor="ctr" anchorCtr="0">
            <a:noAutofit/>
          </a:bodyPr>
          <a:lstStyle>
            <a:lvl1pPr algn="l">
              <a:defRPr sz="1400" b="1" baseline="0">
                <a:solidFill>
                  <a:schemeClr val="bg1"/>
                </a:solidFill>
              </a:defRPr>
            </a:lvl1pPr>
          </a:lstStyle>
          <a:p>
            <a:r>
              <a:rPr lang="en-US"/>
              <a:t>INSERT TITLE</a:t>
            </a:r>
          </a:p>
        </p:txBody>
      </p:sp>
    </p:spTree>
    <p:extLst>
      <p:ext uri="{BB962C8B-B14F-4D97-AF65-F5344CB8AC3E}">
        <p14:creationId xmlns:p14="http://schemas.microsoft.com/office/powerpoint/2010/main" val="494489560"/>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ayout - 2 col text / med image">
    <p:bg>
      <p:bgRef idx="1001">
        <a:schemeClr val="bg1"/>
      </p:bgRef>
    </p:bg>
    <p:spTree>
      <p:nvGrpSpPr>
        <p:cNvPr id="1" name=""/>
        <p:cNvGrpSpPr/>
        <p:nvPr/>
      </p:nvGrpSpPr>
      <p:grpSpPr>
        <a:xfrm>
          <a:off x="0" y="0"/>
          <a:ext cx="0" cy="0"/>
          <a:chOff x="0" y="0"/>
          <a:chExt cx="0" cy="0"/>
        </a:xfrm>
      </p:grpSpPr>
      <p:sp>
        <p:nvSpPr>
          <p:cNvPr id="30" name="Slide Number Placeholder 8">
            <a:extLst>
              <a:ext uri="{FF2B5EF4-FFF2-40B4-BE49-F238E27FC236}">
                <a16:creationId xmlns:a16="http://schemas.microsoft.com/office/drawing/2014/main" id="{CDC988AE-A153-4139-8BF1-831C2BFCA50D}"/>
              </a:ext>
            </a:extLst>
          </p:cNvPr>
          <p:cNvSpPr txBox="1">
            <a:spLocks/>
          </p:cNvSpPr>
          <p:nvPr userDrawn="1"/>
        </p:nvSpPr>
        <p:spPr>
          <a:xfrm>
            <a:off x="11536392" y="6364967"/>
            <a:ext cx="655608" cy="491706"/>
          </a:xfrm>
          <a:prstGeom prst="rect">
            <a:avLst/>
          </a:prstGeom>
          <a:solidFill>
            <a:schemeClr val="accent1"/>
          </a:solidFill>
        </p:spPr>
        <p:txBody>
          <a:bodyPr vert="horz" lIns="0" tIns="0" rIns="0" bIns="0" rtlCol="0" anchor="ctr"/>
          <a:lstStyle>
            <a:defPPr>
              <a:defRPr lang="en-US"/>
            </a:defPPr>
            <a:lvl1pPr marL="0" algn="ctr" defTabSz="457200" rtl="0" eaLnBrk="1" latinLnBrk="0" hangingPunct="1">
              <a:defRPr sz="12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406593E-52CF-5B45-8CFF-7309163A4729}" type="slidenum">
              <a:rPr lang="en-US" smtClean="0"/>
              <a:pPr/>
              <a:t>‹#›</a:t>
            </a:fld>
            <a:endParaRPr lang="en-US"/>
          </a:p>
        </p:txBody>
      </p:sp>
      <p:sp>
        <p:nvSpPr>
          <p:cNvPr id="5" name="Text Placeholder 3">
            <a:extLst>
              <a:ext uri="{FF2B5EF4-FFF2-40B4-BE49-F238E27FC236}">
                <a16:creationId xmlns:a16="http://schemas.microsoft.com/office/drawing/2014/main" id="{E69DB766-747D-4928-9E02-4F5BC168A8F2}"/>
              </a:ext>
            </a:extLst>
          </p:cNvPr>
          <p:cNvSpPr>
            <a:spLocks noGrp="1"/>
          </p:cNvSpPr>
          <p:nvPr>
            <p:ph type="body" sz="quarter" idx="13" hasCustomPrompt="1"/>
          </p:nvPr>
        </p:nvSpPr>
        <p:spPr>
          <a:xfrm>
            <a:off x="518402" y="761443"/>
            <a:ext cx="9890807" cy="251999"/>
          </a:xfrm>
          <a:prstGeom prst="rect">
            <a:avLst/>
          </a:prstGeom>
          <a:noFill/>
        </p:spPr>
        <p:txBody>
          <a:bodyPr lIns="36000" tIns="18000" rIns="0" bIns="0" anchor="ctr" anchorCtr="0"/>
          <a:lstStyle>
            <a:lvl1pPr marL="0" indent="0">
              <a:buNone/>
              <a:defRPr sz="1400" b="1"/>
            </a:lvl1pPr>
          </a:lstStyle>
          <a:p>
            <a:pPr lvl="0"/>
            <a:r>
              <a:rPr lang="en-US"/>
              <a:t>TEXT IN HERE</a:t>
            </a:r>
          </a:p>
        </p:txBody>
      </p:sp>
      <p:sp>
        <p:nvSpPr>
          <p:cNvPr id="11" name="Picture Placeholder 2">
            <a:extLst>
              <a:ext uri="{FF2B5EF4-FFF2-40B4-BE49-F238E27FC236}">
                <a16:creationId xmlns:a16="http://schemas.microsoft.com/office/drawing/2014/main" id="{D7627B42-6398-42C1-94CA-C124AC35B2F5}"/>
              </a:ext>
            </a:extLst>
          </p:cNvPr>
          <p:cNvSpPr>
            <a:spLocks noGrp="1"/>
          </p:cNvSpPr>
          <p:nvPr>
            <p:ph type="pic" sz="quarter" idx="14" hasCustomPrompt="1"/>
          </p:nvPr>
        </p:nvSpPr>
        <p:spPr>
          <a:xfrm>
            <a:off x="3525520" y="1150619"/>
            <a:ext cx="8010605" cy="5214347"/>
          </a:xfrm>
          <a:prstGeom prst="rect">
            <a:avLst/>
          </a:prstGeom>
          <a:solidFill>
            <a:schemeClr val="bg1">
              <a:lumMod val="95000"/>
            </a:schemeClr>
          </a:solidFill>
        </p:spPr>
        <p:txBody>
          <a:bodyPr anchor="ctr" anchorCtr="0"/>
          <a:lstStyle>
            <a:lvl1pPr marL="0" indent="0" algn="ctr">
              <a:buNone/>
              <a:defRPr sz="1200" b="1"/>
            </a:lvl1pPr>
          </a:lstStyle>
          <a:p>
            <a:r>
              <a:rPr lang="en-GB"/>
              <a:t>INSERT IMAGE</a:t>
            </a:r>
          </a:p>
        </p:txBody>
      </p:sp>
      <p:sp>
        <p:nvSpPr>
          <p:cNvPr id="12" name="Text Placeholder 2">
            <a:extLst>
              <a:ext uri="{FF2B5EF4-FFF2-40B4-BE49-F238E27FC236}">
                <a16:creationId xmlns:a16="http://schemas.microsoft.com/office/drawing/2014/main" id="{698B7640-2FBE-4B1B-93BB-80CDDCC61492}"/>
              </a:ext>
            </a:extLst>
          </p:cNvPr>
          <p:cNvSpPr>
            <a:spLocks noGrp="1"/>
          </p:cNvSpPr>
          <p:nvPr>
            <p:ph type="body" sz="quarter" idx="15" hasCustomPrompt="1"/>
          </p:nvPr>
        </p:nvSpPr>
        <p:spPr>
          <a:xfrm>
            <a:off x="518402" y="1150620"/>
            <a:ext cx="2763279" cy="5214347"/>
          </a:xfrm>
          <a:prstGeom prst="rect">
            <a:avLst/>
          </a:prstGeom>
        </p:spPr>
        <p:txBody>
          <a:bodyPr lIns="36000" tIns="36000" rIns="36000" bIns="36000"/>
          <a:lstStyle>
            <a:lvl1pPr marL="0" indent="0">
              <a:buNone/>
              <a:defRPr sz="1200" b="0"/>
            </a:lvl1pPr>
            <a:lvl2pPr marL="457200" indent="0">
              <a:buNone/>
              <a:defRPr sz="1200" b="0"/>
            </a:lvl2pPr>
            <a:lvl3pPr marL="914400" indent="0">
              <a:buNone/>
              <a:defRPr sz="1200" b="0"/>
            </a:lvl3pPr>
            <a:lvl4pPr marL="1371600" indent="0">
              <a:buNone/>
              <a:defRPr sz="1200" b="0"/>
            </a:lvl4pPr>
            <a:lvl5pPr marL="1828800" indent="0">
              <a:buNone/>
              <a:defRPr sz="1200" b="0"/>
            </a:lvl5pPr>
          </a:lstStyle>
          <a:p>
            <a:pPr lvl="0"/>
            <a:r>
              <a:rPr lang="en-US"/>
              <a:t>Body text</a:t>
            </a:r>
            <a:br>
              <a:rPr lang="en-US"/>
            </a:br>
            <a:br>
              <a:rPr lang="en-US"/>
            </a:br>
            <a:r>
              <a:rPr lang="en-US"/>
              <a:t>Graphs and graphics can be positioned over the grey box</a:t>
            </a:r>
          </a:p>
        </p:txBody>
      </p:sp>
      <p:sp>
        <p:nvSpPr>
          <p:cNvPr id="14" name="Title 1">
            <a:extLst>
              <a:ext uri="{FF2B5EF4-FFF2-40B4-BE49-F238E27FC236}">
                <a16:creationId xmlns:a16="http://schemas.microsoft.com/office/drawing/2014/main" id="{07EECFAC-7182-49C4-A276-219F1E7C7BC8}"/>
              </a:ext>
            </a:extLst>
          </p:cNvPr>
          <p:cNvSpPr>
            <a:spLocks noGrp="1"/>
          </p:cNvSpPr>
          <p:nvPr>
            <p:ph type="ctrTitle" hasCustomPrompt="1"/>
          </p:nvPr>
        </p:nvSpPr>
        <p:spPr>
          <a:xfrm>
            <a:off x="576000" y="544318"/>
            <a:ext cx="1680000" cy="212075"/>
          </a:xfrm>
          <a:prstGeom prst="rect">
            <a:avLst/>
          </a:prstGeom>
          <a:solidFill>
            <a:schemeClr val="accent1"/>
          </a:solidFill>
        </p:spPr>
        <p:txBody>
          <a:bodyPr wrap="square" lIns="36000" tIns="18000" rIns="0" bIns="0" anchor="ctr" anchorCtr="0">
            <a:noAutofit/>
          </a:bodyPr>
          <a:lstStyle>
            <a:lvl1pPr algn="l">
              <a:defRPr sz="1400" b="1" baseline="0">
                <a:solidFill>
                  <a:schemeClr val="bg1"/>
                </a:solidFill>
              </a:defRPr>
            </a:lvl1pPr>
          </a:lstStyle>
          <a:p>
            <a:r>
              <a:rPr lang="en-US"/>
              <a:t>INSERT TITLE</a:t>
            </a:r>
          </a:p>
        </p:txBody>
      </p:sp>
    </p:spTree>
    <p:extLst>
      <p:ext uri="{BB962C8B-B14F-4D97-AF65-F5344CB8AC3E}">
        <p14:creationId xmlns:p14="http://schemas.microsoft.com/office/powerpoint/2010/main" val="3144966946"/>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ayout - 2 col text / image">
    <p:bg>
      <p:bgRef idx="1001">
        <a:schemeClr val="bg1"/>
      </p:bgRef>
    </p:bg>
    <p:spTree>
      <p:nvGrpSpPr>
        <p:cNvPr id="1" name=""/>
        <p:cNvGrpSpPr/>
        <p:nvPr/>
      </p:nvGrpSpPr>
      <p:grpSpPr>
        <a:xfrm>
          <a:off x="0" y="0"/>
          <a:ext cx="0" cy="0"/>
          <a:chOff x="0" y="0"/>
          <a:chExt cx="0" cy="0"/>
        </a:xfrm>
      </p:grpSpPr>
      <p:sp>
        <p:nvSpPr>
          <p:cNvPr id="30" name="Slide Number Placeholder 8">
            <a:extLst>
              <a:ext uri="{FF2B5EF4-FFF2-40B4-BE49-F238E27FC236}">
                <a16:creationId xmlns:a16="http://schemas.microsoft.com/office/drawing/2014/main" id="{CDC988AE-A153-4139-8BF1-831C2BFCA50D}"/>
              </a:ext>
            </a:extLst>
          </p:cNvPr>
          <p:cNvSpPr txBox="1">
            <a:spLocks/>
          </p:cNvSpPr>
          <p:nvPr userDrawn="1"/>
        </p:nvSpPr>
        <p:spPr>
          <a:xfrm>
            <a:off x="11536392" y="6364967"/>
            <a:ext cx="655608" cy="491706"/>
          </a:xfrm>
          <a:prstGeom prst="rect">
            <a:avLst/>
          </a:prstGeom>
          <a:solidFill>
            <a:schemeClr val="accent1"/>
          </a:solidFill>
        </p:spPr>
        <p:txBody>
          <a:bodyPr vert="horz" lIns="0" tIns="0" rIns="0" bIns="0" rtlCol="0" anchor="ctr"/>
          <a:lstStyle>
            <a:defPPr>
              <a:defRPr lang="en-US"/>
            </a:defPPr>
            <a:lvl1pPr marL="0" algn="ctr" defTabSz="457200" rtl="0" eaLnBrk="1" latinLnBrk="0" hangingPunct="1">
              <a:defRPr sz="12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406593E-52CF-5B45-8CFF-7309163A4729}" type="slidenum">
              <a:rPr lang="en-US" smtClean="0"/>
              <a:pPr/>
              <a:t>‹#›</a:t>
            </a:fld>
            <a:endParaRPr lang="en-US"/>
          </a:p>
        </p:txBody>
      </p:sp>
      <p:sp>
        <p:nvSpPr>
          <p:cNvPr id="5" name="Text Placeholder 3">
            <a:extLst>
              <a:ext uri="{FF2B5EF4-FFF2-40B4-BE49-F238E27FC236}">
                <a16:creationId xmlns:a16="http://schemas.microsoft.com/office/drawing/2014/main" id="{E69DB766-747D-4928-9E02-4F5BC168A8F2}"/>
              </a:ext>
            </a:extLst>
          </p:cNvPr>
          <p:cNvSpPr>
            <a:spLocks noGrp="1"/>
          </p:cNvSpPr>
          <p:nvPr>
            <p:ph type="body" sz="quarter" idx="13" hasCustomPrompt="1"/>
          </p:nvPr>
        </p:nvSpPr>
        <p:spPr>
          <a:xfrm>
            <a:off x="518402" y="761443"/>
            <a:ext cx="9890807" cy="251999"/>
          </a:xfrm>
          <a:prstGeom prst="rect">
            <a:avLst/>
          </a:prstGeom>
          <a:noFill/>
        </p:spPr>
        <p:txBody>
          <a:bodyPr lIns="36000" tIns="18000" rIns="0" bIns="0" anchor="ctr" anchorCtr="0"/>
          <a:lstStyle>
            <a:lvl1pPr marL="0" indent="0">
              <a:buNone/>
              <a:defRPr sz="1400" b="1"/>
            </a:lvl1pPr>
          </a:lstStyle>
          <a:p>
            <a:pPr lvl="0"/>
            <a:r>
              <a:rPr lang="en-US"/>
              <a:t>TEXT IN HERE</a:t>
            </a:r>
          </a:p>
        </p:txBody>
      </p:sp>
      <p:sp>
        <p:nvSpPr>
          <p:cNvPr id="11" name="Picture Placeholder 2">
            <a:extLst>
              <a:ext uri="{FF2B5EF4-FFF2-40B4-BE49-F238E27FC236}">
                <a16:creationId xmlns:a16="http://schemas.microsoft.com/office/drawing/2014/main" id="{D7627B42-6398-42C1-94CA-C124AC35B2F5}"/>
              </a:ext>
            </a:extLst>
          </p:cNvPr>
          <p:cNvSpPr>
            <a:spLocks noGrp="1"/>
          </p:cNvSpPr>
          <p:nvPr>
            <p:ph type="pic" sz="quarter" idx="14" hasCustomPrompt="1"/>
          </p:nvPr>
        </p:nvSpPr>
        <p:spPr>
          <a:xfrm>
            <a:off x="5913120" y="1150619"/>
            <a:ext cx="5623005" cy="5214347"/>
          </a:xfrm>
          <a:prstGeom prst="rect">
            <a:avLst/>
          </a:prstGeom>
          <a:solidFill>
            <a:schemeClr val="bg1">
              <a:lumMod val="95000"/>
            </a:schemeClr>
          </a:solidFill>
        </p:spPr>
        <p:txBody>
          <a:bodyPr anchor="ctr" anchorCtr="0"/>
          <a:lstStyle>
            <a:lvl1pPr marL="0" indent="0" algn="ctr">
              <a:buNone/>
              <a:defRPr sz="1200" b="1"/>
            </a:lvl1pPr>
          </a:lstStyle>
          <a:p>
            <a:r>
              <a:rPr lang="en-GB"/>
              <a:t>INSERT IMAGE</a:t>
            </a:r>
          </a:p>
        </p:txBody>
      </p:sp>
      <p:sp>
        <p:nvSpPr>
          <p:cNvPr id="12" name="Text Placeholder 2">
            <a:extLst>
              <a:ext uri="{FF2B5EF4-FFF2-40B4-BE49-F238E27FC236}">
                <a16:creationId xmlns:a16="http://schemas.microsoft.com/office/drawing/2014/main" id="{698B7640-2FBE-4B1B-93BB-80CDDCC61492}"/>
              </a:ext>
            </a:extLst>
          </p:cNvPr>
          <p:cNvSpPr>
            <a:spLocks noGrp="1"/>
          </p:cNvSpPr>
          <p:nvPr>
            <p:ph type="body" sz="quarter" idx="15" hasCustomPrompt="1"/>
          </p:nvPr>
        </p:nvSpPr>
        <p:spPr>
          <a:xfrm>
            <a:off x="518402" y="1150620"/>
            <a:ext cx="5140719" cy="5214347"/>
          </a:xfrm>
          <a:prstGeom prst="rect">
            <a:avLst/>
          </a:prstGeom>
        </p:spPr>
        <p:txBody>
          <a:bodyPr lIns="36000" tIns="36000" rIns="36000" bIns="36000"/>
          <a:lstStyle>
            <a:lvl1pPr marL="0" indent="0">
              <a:buNone/>
              <a:defRPr sz="1200" b="0"/>
            </a:lvl1pPr>
            <a:lvl2pPr marL="457200" indent="0">
              <a:buNone/>
              <a:defRPr sz="1200" b="0"/>
            </a:lvl2pPr>
            <a:lvl3pPr marL="914400" indent="0">
              <a:buNone/>
              <a:defRPr sz="1200" b="0"/>
            </a:lvl3pPr>
            <a:lvl4pPr marL="1371600" indent="0">
              <a:buNone/>
              <a:defRPr sz="1200" b="0"/>
            </a:lvl4pPr>
            <a:lvl5pPr marL="1828800" indent="0">
              <a:buNone/>
              <a:defRPr sz="1200" b="0"/>
            </a:lvl5pPr>
          </a:lstStyle>
          <a:p>
            <a:pPr lvl="0"/>
            <a:r>
              <a:rPr lang="en-US"/>
              <a:t>Body text</a:t>
            </a:r>
          </a:p>
        </p:txBody>
      </p:sp>
      <p:sp>
        <p:nvSpPr>
          <p:cNvPr id="8" name="Title 1">
            <a:extLst>
              <a:ext uri="{FF2B5EF4-FFF2-40B4-BE49-F238E27FC236}">
                <a16:creationId xmlns:a16="http://schemas.microsoft.com/office/drawing/2014/main" id="{5E866B34-8A6C-492A-96F1-5F307C6EA659}"/>
              </a:ext>
            </a:extLst>
          </p:cNvPr>
          <p:cNvSpPr>
            <a:spLocks noGrp="1"/>
          </p:cNvSpPr>
          <p:nvPr>
            <p:ph type="ctrTitle" hasCustomPrompt="1"/>
          </p:nvPr>
        </p:nvSpPr>
        <p:spPr>
          <a:xfrm>
            <a:off x="576000" y="544318"/>
            <a:ext cx="1680000" cy="212075"/>
          </a:xfrm>
          <a:prstGeom prst="rect">
            <a:avLst/>
          </a:prstGeom>
          <a:solidFill>
            <a:schemeClr val="accent1"/>
          </a:solidFill>
        </p:spPr>
        <p:txBody>
          <a:bodyPr wrap="square" lIns="36000" tIns="18000" rIns="0" bIns="0" anchor="ctr" anchorCtr="0">
            <a:noAutofit/>
          </a:bodyPr>
          <a:lstStyle>
            <a:lvl1pPr algn="l">
              <a:defRPr sz="1400" b="1" baseline="0">
                <a:solidFill>
                  <a:schemeClr val="bg1"/>
                </a:solidFill>
              </a:defRPr>
            </a:lvl1pPr>
          </a:lstStyle>
          <a:p>
            <a:r>
              <a:rPr lang="en-US"/>
              <a:t>INSERT TITLE</a:t>
            </a:r>
          </a:p>
        </p:txBody>
      </p:sp>
    </p:spTree>
    <p:extLst>
      <p:ext uri="{BB962C8B-B14F-4D97-AF65-F5344CB8AC3E}">
        <p14:creationId xmlns:p14="http://schemas.microsoft.com/office/powerpoint/2010/main" val="88327853"/>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ayout - 2 col text / chart">
    <p:bg>
      <p:bgRef idx="1001">
        <a:schemeClr val="bg1"/>
      </p:bgRef>
    </p:bg>
    <p:spTree>
      <p:nvGrpSpPr>
        <p:cNvPr id="1" name=""/>
        <p:cNvGrpSpPr/>
        <p:nvPr/>
      </p:nvGrpSpPr>
      <p:grpSpPr>
        <a:xfrm>
          <a:off x="0" y="0"/>
          <a:ext cx="0" cy="0"/>
          <a:chOff x="0" y="0"/>
          <a:chExt cx="0" cy="0"/>
        </a:xfrm>
      </p:grpSpPr>
      <p:sp>
        <p:nvSpPr>
          <p:cNvPr id="30" name="Slide Number Placeholder 8">
            <a:extLst>
              <a:ext uri="{FF2B5EF4-FFF2-40B4-BE49-F238E27FC236}">
                <a16:creationId xmlns:a16="http://schemas.microsoft.com/office/drawing/2014/main" id="{CDC988AE-A153-4139-8BF1-831C2BFCA50D}"/>
              </a:ext>
            </a:extLst>
          </p:cNvPr>
          <p:cNvSpPr txBox="1">
            <a:spLocks/>
          </p:cNvSpPr>
          <p:nvPr userDrawn="1"/>
        </p:nvSpPr>
        <p:spPr>
          <a:xfrm>
            <a:off x="11536392" y="6364967"/>
            <a:ext cx="655608" cy="491706"/>
          </a:xfrm>
          <a:prstGeom prst="rect">
            <a:avLst/>
          </a:prstGeom>
          <a:solidFill>
            <a:schemeClr val="accent1"/>
          </a:solidFill>
        </p:spPr>
        <p:txBody>
          <a:bodyPr vert="horz" lIns="0" tIns="0" rIns="0" bIns="0" rtlCol="0" anchor="ctr"/>
          <a:lstStyle>
            <a:defPPr>
              <a:defRPr lang="en-US"/>
            </a:defPPr>
            <a:lvl1pPr marL="0" algn="ctr" defTabSz="457200" rtl="0" eaLnBrk="1" latinLnBrk="0" hangingPunct="1">
              <a:defRPr sz="12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406593E-52CF-5B45-8CFF-7309163A4729}" type="slidenum">
              <a:rPr lang="en-US" smtClean="0"/>
              <a:pPr/>
              <a:t>‹#›</a:t>
            </a:fld>
            <a:endParaRPr lang="en-US"/>
          </a:p>
        </p:txBody>
      </p:sp>
      <p:sp>
        <p:nvSpPr>
          <p:cNvPr id="5" name="Text Placeholder 3">
            <a:extLst>
              <a:ext uri="{FF2B5EF4-FFF2-40B4-BE49-F238E27FC236}">
                <a16:creationId xmlns:a16="http://schemas.microsoft.com/office/drawing/2014/main" id="{E69DB766-747D-4928-9E02-4F5BC168A8F2}"/>
              </a:ext>
            </a:extLst>
          </p:cNvPr>
          <p:cNvSpPr>
            <a:spLocks noGrp="1"/>
          </p:cNvSpPr>
          <p:nvPr>
            <p:ph type="body" sz="quarter" idx="13" hasCustomPrompt="1"/>
          </p:nvPr>
        </p:nvSpPr>
        <p:spPr>
          <a:xfrm>
            <a:off x="518402" y="761443"/>
            <a:ext cx="9890807" cy="251999"/>
          </a:xfrm>
          <a:prstGeom prst="rect">
            <a:avLst/>
          </a:prstGeom>
          <a:noFill/>
        </p:spPr>
        <p:txBody>
          <a:bodyPr lIns="36000" tIns="18000" rIns="0" bIns="0" anchor="ctr" anchorCtr="0"/>
          <a:lstStyle>
            <a:lvl1pPr marL="0" indent="0">
              <a:buNone/>
              <a:defRPr sz="1400" b="1"/>
            </a:lvl1pPr>
          </a:lstStyle>
          <a:p>
            <a:pPr lvl="0"/>
            <a:r>
              <a:rPr lang="en-US"/>
              <a:t>TEXT IN HERE</a:t>
            </a:r>
          </a:p>
        </p:txBody>
      </p:sp>
      <p:sp>
        <p:nvSpPr>
          <p:cNvPr id="11" name="Picture Placeholder 2">
            <a:extLst>
              <a:ext uri="{FF2B5EF4-FFF2-40B4-BE49-F238E27FC236}">
                <a16:creationId xmlns:a16="http://schemas.microsoft.com/office/drawing/2014/main" id="{D7627B42-6398-42C1-94CA-C124AC35B2F5}"/>
              </a:ext>
            </a:extLst>
          </p:cNvPr>
          <p:cNvSpPr>
            <a:spLocks noGrp="1"/>
          </p:cNvSpPr>
          <p:nvPr>
            <p:ph type="pic" sz="quarter" idx="14" hasCustomPrompt="1"/>
          </p:nvPr>
        </p:nvSpPr>
        <p:spPr>
          <a:xfrm>
            <a:off x="5913120" y="1150619"/>
            <a:ext cx="5623005" cy="5214347"/>
          </a:xfrm>
          <a:prstGeom prst="rect">
            <a:avLst/>
          </a:prstGeom>
          <a:solidFill>
            <a:schemeClr val="bg1">
              <a:lumMod val="95000"/>
            </a:schemeClr>
          </a:solidFill>
        </p:spPr>
        <p:txBody>
          <a:bodyPr anchor="ctr" anchorCtr="0"/>
          <a:lstStyle>
            <a:lvl1pPr marL="0" indent="0" algn="ctr">
              <a:buNone/>
              <a:defRPr sz="1200" b="1"/>
            </a:lvl1pPr>
          </a:lstStyle>
          <a:p>
            <a:r>
              <a:rPr lang="en-GB"/>
              <a:t>INSERT IMAGE</a:t>
            </a:r>
          </a:p>
        </p:txBody>
      </p:sp>
      <p:sp>
        <p:nvSpPr>
          <p:cNvPr id="12" name="Text Placeholder 2">
            <a:extLst>
              <a:ext uri="{FF2B5EF4-FFF2-40B4-BE49-F238E27FC236}">
                <a16:creationId xmlns:a16="http://schemas.microsoft.com/office/drawing/2014/main" id="{698B7640-2FBE-4B1B-93BB-80CDDCC61492}"/>
              </a:ext>
            </a:extLst>
          </p:cNvPr>
          <p:cNvSpPr>
            <a:spLocks noGrp="1"/>
          </p:cNvSpPr>
          <p:nvPr>
            <p:ph type="body" sz="quarter" idx="15" hasCustomPrompt="1"/>
          </p:nvPr>
        </p:nvSpPr>
        <p:spPr>
          <a:xfrm>
            <a:off x="518402" y="1150620"/>
            <a:ext cx="5140719" cy="2486367"/>
          </a:xfrm>
          <a:prstGeom prst="rect">
            <a:avLst/>
          </a:prstGeom>
        </p:spPr>
        <p:txBody>
          <a:bodyPr lIns="36000" tIns="36000" rIns="36000" bIns="36000" numCol="2"/>
          <a:lstStyle>
            <a:lvl1pPr marL="0" indent="0">
              <a:buNone/>
              <a:defRPr sz="1200" b="0"/>
            </a:lvl1pPr>
            <a:lvl2pPr marL="457200" indent="0">
              <a:buNone/>
              <a:defRPr sz="1200" b="0"/>
            </a:lvl2pPr>
            <a:lvl3pPr marL="914400" indent="0">
              <a:buNone/>
              <a:defRPr sz="1200" b="0"/>
            </a:lvl3pPr>
            <a:lvl4pPr marL="1371600" indent="0">
              <a:buNone/>
              <a:defRPr sz="1200" b="0"/>
            </a:lvl4pPr>
            <a:lvl5pPr marL="1828800" indent="0">
              <a:buNone/>
              <a:defRPr sz="1200" b="0"/>
            </a:lvl5pPr>
          </a:lstStyle>
          <a:p>
            <a:pPr lvl="0"/>
            <a:r>
              <a:rPr lang="en-US"/>
              <a:t>Body text</a:t>
            </a:r>
            <a:br>
              <a:rPr lang="en-US"/>
            </a:br>
            <a:br>
              <a:rPr lang="en-US"/>
            </a:br>
            <a:r>
              <a:rPr lang="en-US"/>
              <a:t>Charts, graphs and graphics can be positioned over the grey box.</a:t>
            </a:r>
            <a:br>
              <a:rPr lang="en-US"/>
            </a:br>
            <a:endParaRPr lang="en-US"/>
          </a:p>
          <a:p>
            <a:pPr lvl="0"/>
            <a:endParaRPr lang="en-US"/>
          </a:p>
          <a:p>
            <a:pPr lvl="0"/>
            <a:endParaRPr lang="en-US"/>
          </a:p>
          <a:p>
            <a:pPr lvl="0"/>
            <a:endParaRPr lang="en-US"/>
          </a:p>
          <a:p>
            <a:pPr lvl="0"/>
            <a:br>
              <a:rPr lang="en-US"/>
            </a:br>
            <a:endParaRPr lang="en-US"/>
          </a:p>
          <a:p>
            <a:pPr lvl="0"/>
            <a:r>
              <a:rPr lang="en-US"/>
              <a:t>Body text</a:t>
            </a:r>
          </a:p>
        </p:txBody>
      </p:sp>
      <p:sp>
        <p:nvSpPr>
          <p:cNvPr id="8" name="Text Placeholder 2">
            <a:extLst>
              <a:ext uri="{FF2B5EF4-FFF2-40B4-BE49-F238E27FC236}">
                <a16:creationId xmlns:a16="http://schemas.microsoft.com/office/drawing/2014/main" id="{1870E1B6-0ECF-4B89-8FAB-09D00538EB52}"/>
              </a:ext>
            </a:extLst>
          </p:cNvPr>
          <p:cNvSpPr>
            <a:spLocks noGrp="1"/>
          </p:cNvSpPr>
          <p:nvPr>
            <p:ph type="body" sz="quarter" idx="16" hasCustomPrompt="1"/>
          </p:nvPr>
        </p:nvSpPr>
        <p:spPr>
          <a:xfrm>
            <a:off x="518401" y="3873243"/>
            <a:ext cx="5140719" cy="2486367"/>
          </a:xfrm>
          <a:prstGeom prst="rect">
            <a:avLst/>
          </a:prstGeom>
        </p:spPr>
        <p:txBody>
          <a:bodyPr lIns="36000" tIns="36000" rIns="36000" bIns="36000"/>
          <a:lstStyle>
            <a:lvl1pPr marL="171450" indent="-171450">
              <a:buClr>
                <a:schemeClr val="accent4"/>
              </a:buClr>
              <a:buFont typeface="Arial" panose="020B0604020202020204" pitchFamily="34" charset="0"/>
              <a:buChar char="•"/>
              <a:defRPr sz="1200" b="0"/>
            </a:lvl1pPr>
            <a:lvl2pPr marL="457200" indent="0">
              <a:buNone/>
              <a:defRPr sz="1200" b="0"/>
            </a:lvl2pPr>
            <a:lvl3pPr marL="914400" indent="0">
              <a:buNone/>
              <a:defRPr sz="1200" b="0"/>
            </a:lvl3pPr>
            <a:lvl4pPr marL="1371600" indent="0">
              <a:buNone/>
              <a:defRPr sz="1200" b="0"/>
            </a:lvl4pPr>
            <a:lvl5pPr marL="1828800" indent="0">
              <a:buNone/>
              <a:defRPr sz="1200" b="0"/>
            </a:lvl5pPr>
          </a:lstStyle>
          <a:p>
            <a:pPr lvl="0"/>
            <a:r>
              <a:rPr lang="en-US"/>
              <a:t>Body text</a:t>
            </a:r>
          </a:p>
        </p:txBody>
      </p:sp>
      <p:sp>
        <p:nvSpPr>
          <p:cNvPr id="10" name="Title 1">
            <a:extLst>
              <a:ext uri="{FF2B5EF4-FFF2-40B4-BE49-F238E27FC236}">
                <a16:creationId xmlns:a16="http://schemas.microsoft.com/office/drawing/2014/main" id="{25259958-3FB9-4566-8AB7-D98E4FCD49D5}"/>
              </a:ext>
            </a:extLst>
          </p:cNvPr>
          <p:cNvSpPr>
            <a:spLocks noGrp="1"/>
          </p:cNvSpPr>
          <p:nvPr>
            <p:ph type="ctrTitle" hasCustomPrompt="1"/>
          </p:nvPr>
        </p:nvSpPr>
        <p:spPr>
          <a:xfrm>
            <a:off x="576000" y="544318"/>
            <a:ext cx="1680000" cy="212075"/>
          </a:xfrm>
          <a:prstGeom prst="rect">
            <a:avLst/>
          </a:prstGeom>
          <a:solidFill>
            <a:schemeClr val="accent1"/>
          </a:solidFill>
        </p:spPr>
        <p:txBody>
          <a:bodyPr wrap="square" lIns="36000" tIns="18000" rIns="0" bIns="0" anchor="ctr" anchorCtr="0">
            <a:noAutofit/>
          </a:bodyPr>
          <a:lstStyle>
            <a:lvl1pPr algn="l">
              <a:defRPr sz="1400" b="1" baseline="0">
                <a:solidFill>
                  <a:schemeClr val="bg1"/>
                </a:solidFill>
              </a:defRPr>
            </a:lvl1pPr>
          </a:lstStyle>
          <a:p>
            <a:r>
              <a:rPr lang="en-US"/>
              <a:t>INSERT TITLE</a:t>
            </a:r>
          </a:p>
        </p:txBody>
      </p:sp>
    </p:spTree>
    <p:extLst>
      <p:ext uri="{BB962C8B-B14F-4D97-AF65-F5344CB8AC3E}">
        <p14:creationId xmlns:p14="http://schemas.microsoft.com/office/powerpoint/2010/main" val="1611611332"/>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ayout - 3 column">
    <p:bg>
      <p:bgRef idx="1001">
        <a:schemeClr val="bg1"/>
      </p:bgRef>
    </p:bg>
    <p:spTree>
      <p:nvGrpSpPr>
        <p:cNvPr id="1" name=""/>
        <p:cNvGrpSpPr/>
        <p:nvPr/>
      </p:nvGrpSpPr>
      <p:grpSpPr>
        <a:xfrm>
          <a:off x="0" y="0"/>
          <a:ext cx="0" cy="0"/>
          <a:chOff x="0" y="0"/>
          <a:chExt cx="0" cy="0"/>
        </a:xfrm>
      </p:grpSpPr>
      <p:sp>
        <p:nvSpPr>
          <p:cNvPr id="30" name="Slide Number Placeholder 8">
            <a:extLst>
              <a:ext uri="{FF2B5EF4-FFF2-40B4-BE49-F238E27FC236}">
                <a16:creationId xmlns:a16="http://schemas.microsoft.com/office/drawing/2014/main" id="{CDC988AE-A153-4139-8BF1-831C2BFCA50D}"/>
              </a:ext>
            </a:extLst>
          </p:cNvPr>
          <p:cNvSpPr txBox="1">
            <a:spLocks/>
          </p:cNvSpPr>
          <p:nvPr userDrawn="1"/>
        </p:nvSpPr>
        <p:spPr>
          <a:xfrm>
            <a:off x="11536392" y="6364967"/>
            <a:ext cx="655608" cy="491706"/>
          </a:xfrm>
          <a:prstGeom prst="rect">
            <a:avLst/>
          </a:prstGeom>
          <a:solidFill>
            <a:schemeClr val="accent1"/>
          </a:solidFill>
        </p:spPr>
        <p:txBody>
          <a:bodyPr vert="horz" lIns="0" tIns="0" rIns="0" bIns="0" rtlCol="0" anchor="ctr"/>
          <a:lstStyle>
            <a:defPPr>
              <a:defRPr lang="en-US"/>
            </a:defPPr>
            <a:lvl1pPr marL="0" algn="ctr" defTabSz="457200" rtl="0" eaLnBrk="1" latinLnBrk="0" hangingPunct="1">
              <a:defRPr sz="12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406593E-52CF-5B45-8CFF-7309163A4729}" type="slidenum">
              <a:rPr lang="en-US" smtClean="0"/>
              <a:pPr/>
              <a:t>‹#›</a:t>
            </a:fld>
            <a:endParaRPr lang="en-US"/>
          </a:p>
        </p:txBody>
      </p:sp>
      <p:sp>
        <p:nvSpPr>
          <p:cNvPr id="5" name="Text Placeholder 3">
            <a:extLst>
              <a:ext uri="{FF2B5EF4-FFF2-40B4-BE49-F238E27FC236}">
                <a16:creationId xmlns:a16="http://schemas.microsoft.com/office/drawing/2014/main" id="{E69DB766-747D-4928-9E02-4F5BC168A8F2}"/>
              </a:ext>
            </a:extLst>
          </p:cNvPr>
          <p:cNvSpPr>
            <a:spLocks noGrp="1"/>
          </p:cNvSpPr>
          <p:nvPr>
            <p:ph type="body" sz="quarter" idx="13" hasCustomPrompt="1"/>
          </p:nvPr>
        </p:nvSpPr>
        <p:spPr>
          <a:xfrm>
            <a:off x="518402" y="761443"/>
            <a:ext cx="9890807" cy="251999"/>
          </a:xfrm>
          <a:prstGeom prst="rect">
            <a:avLst/>
          </a:prstGeom>
          <a:noFill/>
        </p:spPr>
        <p:txBody>
          <a:bodyPr lIns="36000" tIns="18000" rIns="0" bIns="0" anchor="ctr" anchorCtr="0"/>
          <a:lstStyle>
            <a:lvl1pPr marL="0" indent="0">
              <a:buNone/>
              <a:defRPr sz="1400" b="1"/>
            </a:lvl1pPr>
          </a:lstStyle>
          <a:p>
            <a:pPr lvl="0"/>
            <a:r>
              <a:rPr lang="en-US"/>
              <a:t>TEXT IN HERE</a:t>
            </a:r>
          </a:p>
        </p:txBody>
      </p:sp>
      <p:sp>
        <p:nvSpPr>
          <p:cNvPr id="12" name="Text Placeholder 2">
            <a:extLst>
              <a:ext uri="{FF2B5EF4-FFF2-40B4-BE49-F238E27FC236}">
                <a16:creationId xmlns:a16="http://schemas.microsoft.com/office/drawing/2014/main" id="{698B7640-2FBE-4B1B-93BB-80CDDCC61492}"/>
              </a:ext>
            </a:extLst>
          </p:cNvPr>
          <p:cNvSpPr>
            <a:spLocks noGrp="1"/>
          </p:cNvSpPr>
          <p:nvPr>
            <p:ph type="body" sz="quarter" idx="15" hasCustomPrompt="1"/>
          </p:nvPr>
        </p:nvSpPr>
        <p:spPr>
          <a:xfrm>
            <a:off x="518402" y="1150619"/>
            <a:ext cx="3403359" cy="5214348"/>
          </a:xfrm>
          <a:prstGeom prst="rect">
            <a:avLst/>
          </a:prstGeom>
        </p:spPr>
        <p:txBody>
          <a:bodyPr lIns="36000" tIns="36000" rIns="36000" bIns="36000"/>
          <a:lstStyle>
            <a:lvl1pPr marL="0" indent="0">
              <a:buNone/>
              <a:defRPr sz="1200" b="0"/>
            </a:lvl1pPr>
            <a:lvl2pPr marL="457200" indent="0">
              <a:buNone/>
              <a:defRPr sz="1200" b="0"/>
            </a:lvl2pPr>
            <a:lvl3pPr marL="914400" indent="0">
              <a:buNone/>
              <a:defRPr sz="1200" b="0"/>
            </a:lvl3pPr>
            <a:lvl4pPr marL="1371600" indent="0">
              <a:buNone/>
              <a:defRPr sz="1200" b="0"/>
            </a:lvl4pPr>
            <a:lvl5pPr marL="1828800" indent="0">
              <a:buNone/>
              <a:defRPr sz="1200" b="0"/>
            </a:lvl5pPr>
          </a:lstStyle>
          <a:p>
            <a:pPr lvl="0"/>
            <a:r>
              <a:rPr lang="en-US"/>
              <a:t>Body text</a:t>
            </a:r>
          </a:p>
        </p:txBody>
      </p:sp>
      <p:sp>
        <p:nvSpPr>
          <p:cNvPr id="9" name="Text Placeholder 2">
            <a:extLst>
              <a:ext uri="{FF2B5EF4-FFF2-40B4-BE49-F238E27FC236}">
                <a16:creationId xmlns:a16="http://schemas.microsoft.com/office/drawing/2014/main" id="{4E768777-3248-42B2-85F9-58D5B20C6E63}"/>
              </a:ext>
            </a:extLst>
          </p:cNvPr>
          <p:cNvSpPr>
            <a:spLocks noGrp="1"/>
          </p:cNvSpPr>
          <p:nvPr>
            <p:ph type="body" sz="quarter" idx="17" hasCustomPrompt="1"/>
          </p:nvPr>
        </p:nvSpPr>
        <p:spPr>
          <a:xfrm>
            <a:off x="4114707" y="1150618"/>
            <a:ext cx="3403359" cy="5214348"/>
          </a:xfrm>
          <a:prstGeom prst="rect">
            <a:avLst/>
          </a:prstGeom>
        </p:spPr>
        <p:txBody>
          <a:bodyPr lIns="36000" tIns="36000" rIns="36000" bIns="36000"/>
          <a:lstStyle>
            <a:lvl1pPr marL="0" indent="0">
              <a:buNone/>
              <a:defRPr sz="1200" b="0"/>
            </a:lvl1pPr>
            <a:lvl2pPr marL="457200" indent="0">
              <a:buNone/>
              <a:defRPr sz="1200" b="0"/>
            </a:lvl2pPr>
            <a:lvl3pPr marL="914400" indent="0">
              <a:buNone/>
              <a:defRPr sz="1200" b="0"/>
            </a:lvl3pPr>
            <a:lvl4pPr marL="1371600" indent="0">
              <a:buNone/>
              <a:defRPr sz="1200" b="0"/>
            </a:lvl4pPr>
            <a:lvl5pPr marL="1828800" indent="0">
              <a:buNone/>
              <a:defRPr sz="1200" b="0"/>
            </a:lvl5pPr>
          </a:lstStyle>
          <a:p>
            <a:pPr lvl="0"/>
            <a:r>
              <a:rPr lang="en-US"/>
              <a:t>Body text</a:t>
            </a:r>
          </a:p>
        </p:txBody>
      </p:sp>
      <p:sp>
        <p:nvSpPr>
          <p:cNvPr id="13" name="Text Placeholder 2">
            <a:extLst>
              <a:ext uri="{FF2B5EF4-FFF2-40B4-BE49-F238E27FC236}">
                <a16:creationId xmlns:a16="http://schemas.microsoft.com/office/drawing/2014/main" id="{F7E46CCE-0535-4E3E-9668-C3EC281E6A5C}"/>
              </a:ext>
            </a:extLst>
          </p:cNvPr>
          <p:cNvSpPr>
            <a:spLocks noGrp="1"/>
          </p:cNvSpPr>
          <p:nvPr>
            <p:ph type="body" sz="quarter" idx="16" hasCustomPrompt="1"/>
          </p:nvPr>
        </p:nvSpPr>
        <p:spPr>
          <a:xfrm>
            <a:off x="7711013" y="1150615"/>
            <a:ext cx="3825380" cy="5214348"/>
          </a:xfrm>
          <a:prstGeom prst="rect">
            <a:avLst/>
          </a:prstGeom>
        </p:spPr>
        <p:txBody>
          <a:bodyPr lIns="36000" tIns="36000" rIns="36000" bIns="36000"/>
          <a:lstStyle>
            <a:lvl1pPr marL="171450" indent="-171450">
              <a:buClr>
                <a:schemeClr val="accent4"/>
              </a:buClr>
              <a:buFont typeface="Arial" panose="020B0604020202020204" pitchFamily="34" charset="0"/>
              <a:buChar char="•"/>
              <a:defRPr sz="1200" b="0"/>
            </a:lvl1pPr>
            <a:lvl2pPr marL="457200" indent="0">
              <a:buNone/>
              <a:defRPr sz="1200" b="0"/>
            </a:lvl2pPr>
            <a:lvl3pPr marL="914400" indent="0">
              <a:buNone/>
              <a:defRPr sz="1200" b="0"/>
            </a:lvl3pPr>
            <a:lvl4pPr marL="1371600" indent="0">
              <a:buNone/>
              <a:defRPr sz="1200" b="0"/>
            </a:lvl4pPr>
            <a:lvl5pPr marL="1828800" indent="0">
              <a:buNone/>
              <a:defRPr sz="1200" b="0"/>
            </a:lvl5pPr>
          </a:lstStyle>
          <a:p>
            <a:pPr lvl="0"/>
            <a:r>
              <a:rPr lang="en-US"/>
              <a:t>Body text</a:t>
            </a:r>
          </a:p>
        </p:txBody>
      </p:sp>
      <p:sp>
        <p:nvSpPr>
          <p:cNvPr id="16" name="Title 1">
            <a:extLst>
              <a:ext uri="{FF2B5EF4-FFF2-40B4-BE49-F238E27FC236}">
                <a16:creationId xmlns:a16="http://schemas.microsoft.com/office/drawing/2014/main" id="{99316F6E-405A-4A01-9184-79CC1058A919}"/>
              </a:ext>
            </a:extLst>
          </p:cNvPr>
          <p:cNvSpPr>
            <a:spLocks noGrp="1"/>
          </p:cNvSpPr>
          <p:nvPr>
            <p:ph type="ctrTitle" hasCustomPrompt="1"/>
          </p:nvPr>
        </p:nvSpPr>
        <p:spPr>
          <a:xfrm>
            <a:off x="576000" y="544318"/>
            <a:ext cx="1680000" cy="212075"/>
          </a:xfrm>
          <a:prstGeom prst="rect">
            <a:avLst/>
          </a:prstGeom>
          <a:solidFill>
            <a:schemeClr val="accent1"/>
          </a:solidFill>
        </p:spPr>
        <p:txBody>
          <a:bodyPr wrap="square" lIns="36000" tIns="18000" rIns="0" bIns="0" anchor="ctr" anchorCtr="0">
            <a:noAutofit/>
          </a:bodyPr>
          <a:lstStyle>
            <a:lvl1pPr algn="l">
              <a:defRPr sz="1400" b="1" baseline="0">
                <a:solidFill>
                  <a:schemeClr val="bg1"/>
                </a:solidFill>
              </a:defRPr>
            </a:lvl1pPr>
          </a:lstStyle>
          <a:p>
            <a:r>
              <a:rPr lang="en-US"/>
              <a:t>INSERT TITLE</a:t>
            </a:r>
          </a:p>
        </p:txBody>
      </p:sp>
    </p:spTree>
    <p:extLst>
      <p:ext uri="{BB962C8B-B14F-4D97-AF65-F5344CB8AC3E}">
        <p14:creationId xmlns:p14="http://schemas.microsoft.com/office/powerpoint/2010/main" val="1749459937"/>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ayout - 2 rows">
    <p:bg>
      <p:bgRef idx="1001">
        <a:schemeClr val="bg1"/>
      </p:bgRef>
    </p:bg>
    <p:spTree>
      <p:nvGrpSpPr>
        <p:cNvPr id="1" name=""/>
        <p:cNvGrpSpPr/>
        <p:nvPr/>
      </p:nvGrpSpPr>
      <p:grpSpPr>
        <a:xfrm>
          <a:off x="0" y="0"/>
          <a:ext cx="0" cy="0"/>
          <a:chOff x="0" y="0"/>
          <a:chExt cx="0" cy="0"/>
        </a:xfrm>
      </p:grpSpPr>
      <p:sp>
        <p:nvSpPr>
          <p:cNvPr id="30" name="Slide Number Placeholder 8">
            <a:extLst>
              <a:ext uri="{FF2B5EF4-FFF2-40B4-BE49-F238E27FC236}">
                <a16:creationId xmlns:a16="http://schemas.microsoft.com/office/drawing/2014/main" id="{CDC988AE-A153-4139-8BF1-831C2BFCA50D}"/>
              </a:ext>
            </a:extLst>
          </p:cNvPr>
          <p:cNvSpPr txBox="1">
            <a:spLocks/>
          </p:cNvSpPr>
          <p:nvPr userDrawn="1"/>
        </p:nvSpPr>
        <p:spPr>
          <a:xfrm>
            <a:off x="11536392" y="6364967"/>
            <a:ext cx="655608" cy="491706"/>
          </a:xfrm>
          <a:prstGeom prst="rect">
            <a:avLst/>
          </a:prstGeom>
          <a:solidFill>
            <a:schemeClr val="accent1"/>
          </a:solidFill>
        </p:spPr>
        <p:txBody>
          <a:bodyPr vert="horz" lIns="0" tIns="0" rIns="0" bIns="0" rtlCol="0" anchor="ctr"/>
          <a:lstStyle>
            <a:defPPr>
              <a:defRPr lang="en-US"/>
            </a:defPPr>
            <a:lvl1pPr marL="0" algn="ctr" defTabSz="457200" rtl="0" eaLnBrk="1" latinLnBrk="0" hangingPunct="1">
              <a:defRPr sz="1200" kern="1200">
                <a:solidFill>
                  <a:schemeClr val="bg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0406593E-52CF-5B45-8CFF-7309163A4729}" type="slidenum">
              <a:rPr lang="en-US" smtClean="0"/>
              <a:pPr/>
              <a:t>‹#›</a:t>
            </a:fld>
            <a:endParaRPr lang="en-US"/>
          </a:p>
        </p:txBody>
      </p:sp>
      <p:sp>
        <p:nvSpPr>
          <p:cNvPr id="5" name="Text Placeholder 3">
            <a:extLst>
              <a:ext uri="{FF2B5EF4-FFF2-40B4-BE49-F238E27FC236}">
                <a16:creationId xmlns:a16="http://schemas.microsoft.com/office/drawing/2014/main" id="{E69DB766-747D-4928-9E02-4F5BC168A8F2}"/>
              </a:ext>
            </a:extLst>
          </p:cNvPr>
          <p:cNvSpPr>
            <a:spLocks noGrp="1"/>
          </p:cNvSpPr>
          <p:nvPr>
            <p:ph type="body" sz="quarter" idx="13" hasCustomPrompt="1"/>
          </p:nvPr>
        </p:nvSpPr>
        <p:spPr>
          <a:xfrm>
            <a:off x="518402" y="761443"/>
            <a:ext cx="9890807" cy="251999"/>
          </a:xfrm>
          <a:prstGeom prst="rect">
            <a:avLst/>
          </a:prstGeom>
          <a:noFill/>
        </p:spPr>
        <p:txBody>
          <a:bodyPr lIns="36000" tIns="18000" rIns="0" bIns="0" anchor="ctr" anchorCtr="0"/>
          <a:lstStyle>
            <a:lvl1pPr marL="0" indent="0">
              <a:buNone/>
              <a:defRPr sz="1400" b="1"/>
            </a:lvl1pPr>
          </a:lstStyle>
          <a:p>
            <a:pPr lvl="0"/>
            <a:r>
              <a:rPr lang="en-US"/>
              <a:t>TEXT IN HERE</a:t>
            </a:r>
          </a:p>
        </p:txBody>
      </p:sp>
      <p:sp>
        <p:nvSpPr>
          <p:cNvPr id="12" name="Text Placeholder 2">
            <a:extLst>
              <a:ext uri="{FF2B5EF4-FFF2-40B4-BE49-F238E27FC236}">
                <a16:creationId xmlns:a16="http://schemas.microsoft.com/office/drawing/2014/main" id="{698B7640-2FBE-4B1B-93BB-80CDDCC61492}"/>
              </a:ext>
            </a:extLst>
          </p:cNvPr>
          <p:cNvSpPr>
            <a:spLocks noGrp="1"/>
          </p:cNvSpPr>
          <p:nvPr>
            <p:ph type="body" sz="quarter" idx="15" hasCustomPrompt="1"/>
          </p:nvPr>
        </p:nvSpPr>
        <p:spPr>
          <a:xfrm>
            <a:off x="518402" y="1150620"/>
            <a:ext cx="11017991" cy="2278381"/>
          </a:xfrm>
          <a:prstGeom prst="rect">
            <a:avLst/>
          </a:prstGeom>
        </p:spPr>
        <p:txBody>
          <a:bodyPr lIns="36000" tIns="36000" rIns="36000" bIns="36000"/>
          <a:lstStyle>
            <a:lvl1pPr marL="0" indent="0">
              <a:buNone/>
              <a:defRPr sz="1200" b="0"/>
            </a:lvl1pPr>
            <a:lvl2pPr marL="457200" indent="0">
              <a:buNone/>
              <a:defRPr sz="1200" b="0"/>
            </a:lvl2pPr>
            <a:lvl3pPr marL="914400" indent="0">
              <a:buNone/>
              <a:defRPr sz="1200" b="0"/>
            </a:lvl3pPr>
            <a:lvl4pPr marL="1371600" indent="0">
              <a:buNone/>
              <a:defRPr sz="1200" b="0"/>
            </a:lvl4pPr>
            <a:lvl5pPr marL="1828800" indent="0">
              <a:buNone/>
              <a:defRPr sz="1200" b="0"/>
            </a:lvl5pPr>
          </a:lstStyle>
          <a:p>
            <a:pPr lvl="0"/>
            <a:r>
              <a:rPr lang="en-US"/>
              <a:t>Body text</a:t>
            </a:r>
            <a:br>
              <a:rPr lang="en-US"/>
            </a:br>
            <a:br>
              <a:rPr lang="en-US"/>
            </a:br>
            <a:r>
              <a:rPr lang="en-US"/>
              <a:t>Charts, graphs and graphics can be positioned over the grey box.</a:t>
            </a:r>
            <a:br>
              <a:rPr lang="en-US"/>
            </a:br>
            <a:br>
              <a:rPr lang="en-US"/>
            </a:br>
            <a:br>
              <a:rPr lang="en-US"/>
            </a:br>
            <a:r>
              <a:rPr lang="en-US"/>
              <a:t>Body text</a:t>
            </a:r>
          </a:p>
        </p:txBody>
      </p:sp>
      <p:sp>
        <p:nvSpPr>
          <p:cNvPr id="13" name="Text Placeholder 2">
            <a:extLst>
              <a:ext uri="{FF2B5EF4-FFF2-40B4-BE49-F238E27FC236}">
                <a16:creationId xmlns:a16="http://schemas.microsoft.com/office/drawing/2014/main" id="{F7E46CCE-0535-4E3E-9668-C3EC281E6A5C}"/>
              </a:ext>
            </a:extLst>
          </p:cNvPr>
          <p:cNvSpPr>
            <a:spLocks noGrp="1"/>
          </p:cNvSpPr>
          <p:nvPr>
            <p:ph type="body" sz="quarter" idx="16" hasCustomPrompt="1"/>
          </p:nvPr>
        </p:nvSpPr>
        <p:spPr>
          <a:xfrm>
            <a:off x="518402" y="3566179"/>
            <a:ext cx="11017991" cy="2798784"/>
          </a:xfrm>
          <a:prstGeom prst="rect">
            <a:avLst/>
          </a:prstGeom>
        </p:spPr>
        <p:txBody>
          <a:bodyPr lIns="36000" tIns="36000" rIns="36000" bIns="36000"/>
          <a:lstStyle>
            <a:lvl1pPr marL="171450" indent="-171450">
              <a:buClr>
                <a:schemeClr val="accent4"/>
              </a:buClr>
              <a:buFont typeface="Arial" panose="020B0604020202020204" pitchFamily="34" charset="0"/>
              <a:buChar char="•"/>
              <a:defRPr sz="1200" b="0"/>
            </a:lvl1pPr>
            <a:lvl2pPr marL="457200" indent="0">
              <a:buNone/>
              <a:defRPr sz="1200" b="0"/>
            </a:lvl2pPr>
            <a:lvl3pPr marL="914400" indent="0">
              <a:buNone/>
              <a:defRPr sz="1200" b="0"/>
            </a:lvl3pPr>
            <a:lvl4pPr marL="1371600" indent="0">
              <a:buNone/>
              <a:defRPr sz="1200" b="0"/>
            </a:lvl4pPr>
            <a:lvl5pPr marL="1828800" indent="0">
              <a:buNone/>
              <a:defRPr sz="1200" b="0"/>
            </a:lvl5pPr>
          </a:lstStyle>
          <a:p>
            <a:pPr lvl="0"/>
            <a:r>
              <a:rPr lang="en-US"/>
              <a:t>Body text</a:t>
            </a:r>
          </a:p>
        </p:txBody>
      </p:sp>
      <p:sp>
        <p:nvSpPr>
          <p:cNvPr id="8" name="Title 1">
            <a:extLst>
              <a:ext uri="{FF2B5EF4-FFF2-40B4-BE49-F238E27FC236}">
                <a16:creationId xmlns:a16="http://schemas.microsoft.com/office/drawing/2014/main" id="{D65438FC-7DE5-43FA-96AA-BA01B74D04BF}"/>
              </a:ext>
            </a:extLst>
          </p:cNvPr>
          <p:cNvSpPr>
            <a:spLocks noGrp="1"/>
          </p:cNvSpPr>
          <p:nvPr>
            <p:ph type="ctrTitle" hasCustomPrompt="1"/>
          </p:nvPr>
        </p:nvSpPr>
        <p:spPr>
          <a:xfrm>
            <a:off x="576000" y="544318"/>
            <a:ext cx="1680000" cy="212075"/>
          </a:xfrm>
          <a:prstGeom prst="rect">
            <a:avLst/>
          </a:prstGeom>
          <a:solidFill>
            <a:schemeClr val="accent1"/>
          </a:solidFill>
        </p:spPr>
        <p:txBody>
          <a:bodyPr wrap="square" lIns="36000" tIns="18000" rIns="0" bIns="0" anchor="ctr" anchorCtr="0">
            <a:noAutofit/>
          </a:bodyPr>
          <a:lstStyle>
            <a:lvl1pPr algn="l">
              <a:defRPr sz="1400" b="1" baseline="0">
                <a:solidFill>
                  <a:schemeClr val="bg1"/>
                </a:solidFill>
              </a:defRPr>
            </a:lvl1pPr>
          </a:lstStyle>
          <a:p>
            <a:r>
              <a:rPr lang="en-US"/>
              <a:t>INSERT TITLE</a:t>
            </a:r>
          </a:p>
        </p:txBody>
      </p:sp>
    </p:spTree>
    <p:extLst>
      <p:ext uri="{BB962C8B-B14F-4D97-AF65-F5344CB8AC3E}">
        <p14:creationId xmlns:p14="http://schemas.microsoft.com/office/powerpoint/2010/main" val="163967204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6" Type="http://schemas.openxmlformats.org/officeDocument/2006/relationships/image" Target="../media/image3.png"/><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image" Target="../media/image2.png"/><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theme" Target="../theme/theme4.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6" Type="http://schemas.openxmlformats.org/officeDocument/2006/relationships/image" Target="../media/image3.png"/><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image" Target="../media/image2.png"/><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image" Target="../media/image7.png"/><Relationship Id="rId5" Type="http://schemas.openxmlformats.org/officeDocument/2006/relationships/slideLayout" Target="../slideLayouts/slideLayout51.xml"/><Relationship Id="rId10" Type="http://schemas.openxmlformats.org/officeDocument/2006/relationships/theme" Target="../theme/theme5.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9/14/2021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9/14/2021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819654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3ED99F8-E22C-4D15-85F7-8D466F90469F}"/>
              </a:ext>
            </a:extLst>
          </p:cNvPr>
          <p:cNvPicPr>
            <a:picLocks noChangeAspect="1"/>
          </p:cNvPicPr>
          <p:nvPr userDrawn="1"/>
        </p:nvPicPr>
        <p:blipFill>
          <a:blip r:embed="rId11" cstate="print">
            <a:extLst>
              <a:ext uri="{28A0092B-C50C-407E-A947-70E740481C1C}">
                <a14:useLocalDpi xmlns:a14="http://schemas.microsoft.com/office/drawing/2010/main" val="0"/>
              </a:ext>
            </a:extLst>
          </a:blip>
          <a:stretch>
            <a:fillRect/>
          </a:stretch>
        </p:blipFill>
        <p:spPr>
          <a:xfrm>
            <a:off x="10791910" y="200297"/>
            <a:ext cx="1083788" cy="558826"/>
          </a:xfrm>
          <a:prstGeom prst="rect">
            <a:avLst/>
          </a:prstGeom>
        </p:spPr>
      </p:pic>
    </p:spTree>
    <p:extLst>
      <p:ext uri="{BB962C8B-B14F-4D97-AF65-F5344CB8AC3E}">
        <p14:creationId xmlns:p14="http://schemas.microsoft.com/office/powerpoint/2010/main" val="4019861772"/>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1" r:id="rId3"/>
    <p:sldLayoutId id="2147483672" r:id="rId4"/>
    <p:sldLayoutId id="2147483670" r:id="rId5"/>
    <p:sldLayoutId id="2147483673" r:id="rId6"/>
    <p:sldLayoutId id="2147483674" r:id="rId7"/>
    <p:sldLayoutId id="2147483675" r:id="rId8"/>
    <p:sldLayoutId id="2147483676"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9.xml"/><Relationship Id="rId5" Type="http://schemas.openxmlformats.org/officeDocument/2006/relationships/image" Target="../media/image11.sv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hyperlink" Target="https://wonkhe.com/blogs/legislation-to-ban-essay-mills-is-the-missing-link-to-combat-education-fraud/" TargetMode="External"/><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9.xml"/><Relationship Id="rId1" Type="http://schemas.openxmlformats.org/officeDocument/2006/relationships/video" Target="https://www.youtube.com/embed/NJkt739uEF4?feature=oembed" TargetMode="Externa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4.xml"/><Relationship Id="rId4" Type="http://schemas.openxmlformats.org/officeDocument/2006/relationships/hyperlink" Target="https://pixabay.com/users/dreamypixel-6094827/"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notesSlide" Target="../notesSlides/notesSlide7.xml"/><Relationship Id="rId1" Type="http://schemas.openxmlformats.org/officeDocument/2006/relationships/slideLayout" Target="../slideLayouts/slideLayout29.xml"/><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41.xml"/><Relationship Id="rId6" Type="http://schemas.openxmlformats.org/officeDocument/2006/relationships/hyperlink" Target="https://librarysearch.uwtsd.ac.uk/permalink/44WHELF_UWTSD/1pbrh66/alma99100317731402421" TargetMode="External"/><Relationship Id="rId5" Type="http://schemas.openxmlformats.org/officeDocument/2006/relationships/image" Target="../media/image31.png"/><Relationship Id="rId4" Type="http://schemas.openxmlformats.org/officeDocument/2006/relationships/hyperlink" Target="https://uwtsd.ac.uk/media/uwtsd-website/content-assets/documents/library-and-learning-resources/infoskills/Harvard-eng_v.1.2.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3" Type="http://schemas.openxmlformats.org/officeDocument/2006/relationships/hyperlink" Target="https://youtu.be/3CVzQsAoajY&#8203;" TargetMode="External"/><Relationship Id="rId7" Type="http://schemas.openxmlformats.org/officeDocument/2006/relationships/image" Target="../media/image44.svg"/><Relationship Id="rId2" Type="http://schemas.openxmlformats.org/officeDocument/2006/relationships/hyperlink" Target="https://uwtsd.ac.uk/library/student-essentials/refworks/" TargetMode="External"/><Relationship Id="rId1" Type="http://schemas.openxmlformats.org/officeDocument/2006/relationships/slideLayout" Target="../slideLayouts/slideLayout29.xml"/><Relationship Id="rId6" Type="http://schemas.openxmlformats.org/officeDocument/2006/relationships/image" Target="../media/image43.png"/><Relationship Id="rId5" Type="http://schemas.openxmlformats.org/officeDocument/2006/relationships/hyperlink" Target="https://www.youtube.com/channel/UCzmTj_AGeY59VoNv-0SvcCg" TargetMode="External"/><Relationship Id="rId4" Type="http://schemas.openxmlformats.org/officeDocument/2006/relationships/hyperlink" Target="https://youtu.be/BgY9IFpQgS8" TargetMode="Externa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15.xml"/><Relationship Id="rId1" Type="http://schemas.openxmlformats.org/officeDocument/2006/relationships/slideLayout" Target="../slideLayouts/slideLayout29.xml"/><Relationship Id="rId6" Type="http://schemas.openxmlformats.org/officeDocument/2006/relationships/hyperlink" Target="https://librarysearch.uwtsd.ac.uk/permalink/44WHELF_UWTSD/1pbrh66/alma991003177314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notesSlide" Target="../notesSlides/notesSlide17.xml"/><Relationship Id="rId1" Type="http://schemas.openxmlformats.org/officeDocument/2006/relationships/slideLayout" Target="../slideLayouts/slideLayout18.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28.xml.rels><?xml version="1.0" encoding="UTF-8" standalone="yes"?>
<Relationships xmlns="http://schemas.openxmlformats.org/package/2006/relationships"><Relationship Id="rId3" Type="http://schemas.openxmlformats.org/officeDocument/2006/relationships/hyperlink" Target="mailto:l.ellis@uwtsd.ac.uk" TargetMode="External"/><Relationship Id="rId2" Type="http://schemas.openxmlformats.org/officeDocument/2006/relationships/image" Target="../media/image63.jpe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6" descr="Person working with laptop and notepad">
            <a:extLst>
              <a:ext uri="{FF2B5EF4-FFF2-40B4-BE49-F238E27FC236}">
                <a16:creationId xmlns:a16="http://schemas.microsoft.com/office/drawing/2014/main" id="{F4DB3A4D-8B9A-4BE8-BE31-DE710BEB52B8}"/>
              </a:ext>
            </a:extLst>
          </p:cNvPr>
          <p:cNvPicPr>
            <a:picLocks noGrp="1" noChangeAspect="1"/>
          </p:cNvPicPr>
          <p:nvPr>
            <p:ph type="pic" sz="quarter" idx="13"/>
          </p:nvPr>
        </p:nvPicPr>
        <p:blipFill rotWithShape="1">
          <a:blip r:embed="rId2"/>
          <a:srcRect l="20303" r="20303"/>
          <a:stretch/>
        </p:blipFill>
        <p:spPr>
          <a:xfrm>
            <a:off x="0" y="0"/>
            <a:ext cx="6102350" cy="6858000"/>
          </a:xfrm>
        </p:spPr>
      </p:pic>
      <p:sp>
        <p:nvSpPr>
          <p:cNvPr id="3" name="Subtitle 2"/>
          <p:cNvSpPr>
            <a:spLocks noGrp="1"/>
          </p:cNvSpPr>
          <p:nvPr>
            <p:ph type="subTitle" idx="1"/>
          </p:nvPr>
        </p:nvSpPr>
        <p:spPr>
          <a:xfrm>
            <a:off x="6863113" y="4936189"/>
            <a:ext cx="4800249" cy="1046857"/>
          </a:xfrm>
        </p:spPr>
        <p:txBody>
          <a:bodyPr vert="horz" lIns="91440" tIns="45720" rIns="91440" bIns="45720" rtlCol="0" anchor="t">
            <a:noAutofit/>
          </a:bodyPr>
          <a:lstStyle/>
          <a:p>
            <a:pPr algn="l"/>
            <a:r>
              <a:rPr lang="en-GB" sz="2800">
                <a:solidFill>
                  <a:schemeClr val="tx1"/>
                </a:solidFill>
                <a:latin typeface="Arial"/>
                <a:cs typeface="Calibri"/>
              </a:rPr>
              <a:t>Lisa Ellis</a:t>
            </a:r>
          </a:p>
          <a:p>
            <a:pPr algn="l"/>
            <a:r>
              <a:rPr lang="en-GB" sz="2800">
                <a:solidFill>
                  <a:schemeClr val="tx1"/>
                </a:solidFill>
                <a:latin typeface="Arial"/>
                <a:cs typeface="Calibri"/>
              </a:rPr>
              <a:t>Academic Liaison Librarian</a:t>
            </a:r>
          </a:p>
        </p:txBody>
      </p:sp>
      <p:sp>
        <p:nvSpPr>
          <p:cNvPr id="2" name="Title 1"/>
          <p:cNvSpPr>
            <a:spLocks noGrp="1"/>
          </p:cNvSpPr>
          <p:nvPr>
            <p:ph type="title"/>
          </p:nvPr>
        </p:nvSpPr>
        <p:spPr>
          <a:xfrm>
            <a:off x="6860102" y="1047751"/>
            <a:ext cx="5446198" cy="2828650"/>
          </a:xfrm>
        </p:spPr>
        <p:txBody>
          <a:bodyPr anchor="b">
            <a:normAutofit/>
          </a:bodyPr>
          <a:lstStyle/>
          <a:p>
            <a:r>
              <a:rPr lang="en-GB" sz="5400">
                <a:solidFill>
                  <a:schemeClr val="tx1"/>
                </a:solidFill>
                <a:latin typeface="Arial"/>
                <a:cs typeface="Calibri Light"/>
              </a:rPr>
              <a:t>Plagiarism </a:t>
            </a:r>
            <a:br>
              <a:rPr lang="en-GB" sz="5400">
                <a:solidFill>
                  <a:schemeClr val="tx1"/>
                </a:solidFill>
                <a:latin typeface="Arial"/>
                <a:cs typeface="Calibri Light"/>
              </a:rPr>
            </a:br>
            <a:r>
              <a:rPr lang="en-GB" sz="5400">
                <a:solidFill>
                  <a:schemeClr val="tx1"/>
                </a:solidFill>
                <a:latin typeface="Arial"/>
                <a:cs typeface="Calibri Light"/>
              </a:rPr>
              <a:t>&amp; Referencing</a:t>
            </a:r>
            <a:endParaRPr lang="en-GB" sz="5400">
              <a:solidFill>
                <a:schemeClr val="tx1"/>
              </a:solidFill>
              <a:latin typeface="Arial"/>
              <a:cs typeface="Aria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68487-178F-4942-956F-3E1F933E1771}"/>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7050483E-2B24-437E-901B-E545AE5ED523}"/>
              </a:ext>
            </a:extLst>
          </p:cNvPr>
          <p:cNvSpPr>
            <a:spLocks noGrp="1"/>
          </p:cNvSpPr>
          <p:nvPr>
            <p:ph type="body" sz="half" idx="2"/>
          </p:nvPr>
        </p:nvSpPr>
        <p:spPr>
          <a:xfrm>
            <a:off x="1630454" y="3888238"/>
            <a:ext cx="4272896" cy="685717"/>
          </a:xfrm>
        </p:spPr>
        <p:txBody>
          <a:bodyPr>
            <a:normAutofit/>
          </a:bodyPr>
          <a:lstStyle/>
          <a:p>
            <a:r>
              <a:rPr lang="en-GB">
                <a:latin typeface="Arial"/>
                <a:cs typeface="Calibri Light"/>
              </a:rPr>
              <a:t>How to Reference </a:t>
            </a:r>
            <a:endParaRPr lang="en-US"/>
          </a:p>
        </p:txBody>
      </p:sp>
      <p:sp>
        <p:nvSpPr>
          <p:cNvPr id="4" name="Text Placeholder 3">
            <a:extLst>
              <a:ext uri="{FF2B5EF4-FFF2-40B4-BE49-F238E27FC236}">
                <a16:creationId xmlns:a16="http://schemas.microsoft.com/office/drawing/2014/main" id="{04D44900-C4CD-4FA4-8C23-1ED444C2A00C}"/>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78FDF0BE-1ECB-4F95-96F4-C9B3DCB85CA3}"/>
              </a:ext>
            </a:extLst>
          </p:cNvPr>
          <p:cNvSpPr>
            <a:spLocks noGrp="1"/>
          </p:cNvSpPr>
          <p:nvPr>
            <p:ph type="body" sz="half" idx="21"/>
          </p:nvPr>
        </p:nvSpPr>
        <p:spPr>
          <a:xfrm>
            <a:off x="1630453" y="1998692"/>
            <a:ext cx="4272896" cy="685717"/>
          </a:xfrm>
        </p:spPr>
        <p:txBody>
          <a:bodyPr/>
          <a:lstStyle/>
          <a:p>
            <a:r>
              <a:rPr lang="en-GB">
                <a:latin typeface="Arial"/>
                <a:cs typeface="Calibri Light"/>
              </a:rPr>
              <a:t>Types of Plagiarism</a:t>
            </a:r>
            <a:endParaRPr lang="en-GB">
              <a:latin typeface="Arial"/>
              <a:cs typeface="Arial"/>
            </a:endParaRPr>
          </a:p>
        </p:txBody>
      </p:sp>
      <p:sp>
        <p:nvSpPr>
          <p:cNvPr id="6" name="Text Placeholder 5">
            <a:extLst>
              <a:ext uri="{FF2B5EF4-FFF2-40B4-BE49-F238E27FC236}">
                <a16:creationId xmlns:a16="http://schemas.microsoft.com/office/drawing/2014/main" id="{306FAC66-934E-4D36-AB42-E5ED675158AD}"/>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74258B42-8333-4828-9A90-0289B99AAA09}"/>
              </a:ext>
            </a:extLst>
          </p:cNvPr>
          <p:cNvSpPr>
            <a:spLocks noGrp="1"/>
          </p:cNvSpPr>
          <p:nvPr>
            <p:ph type="body" sz="half" idx="23"/>
          </p:nvPr>
        </p:nvSpPr>
        <p:spPr>
          <a:xfrm>
            <a:off x="1630453" y="2888772"/>
            <a:ext cx="4518958" cy="685717"/>
          </a:xfrm>
        </p:spPr>
        <p:txBody>
          <a:bodyPr>
            <a:normAutofit/>
          </a:bodyPr>
          <a:lstStyle/>
          <a:p>
            <a:r>
              <a:rPr lang="en-GB">
                <a:latin typeface="Arial"/>
                <a:cs typeface="Calibri Light"/>
              </a:rPr>
              <a:t>Importance of Referencing</a:t>
            </a:r>
          </a:p>
        </p:txBody>
      </p:sp>
      <p:sp>
        <p:nvSpPr>
          <p:cNvPr id="8" name="Text Placeholder 7">
            <a:extLst>
              <a:ext uri="{FF2B5EF4-FFF2-40B4-BE49-F238E27FC236}">
                <a16:creationId xmlns:a16="http://schemas.microsoft.com/office/drawing/2014/main" id="{7373C64D-F6E1-4BFD-853F-B21FD328C39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A5B98A65-94CE-4BC3-8335-9D4CD74DFD21}"/>
              </a:ext>
            </a:extLst>
          </p:cNvPr>
          <p:cNvSpPr>
            <a:spLocks noGrp="1"/>
          </p:cNvSpPr>
          <p:nvPr>
            <p:ph type="body" sz="half" idx="25"/>
          </p:nvPr>
        </p:nvSpPr>
        <p:spPr>
          <a:xfrm>
            <a:off x="7836300" y="2006671"/>
            <a:ext cx="4272896" cy="685717"/>
          </a:xfrm>
        </p:spPr>
        <p:txBody>
          <a:bodyPr/>
          <a:lstStyle/>
          <a:p>
            <a:r>
              <a:rPr lang="en-GB">
                <a:latin typeface="Arial"/>
                <a:cs typeface="Calibri Light"/>
              </a:rPr>
              <a:t>Library Resources</a:t>
            </a:r>
            <a:endParaRPr lang="en-GB">
              <a:latin typeface="Arial"/>
              <a:cs typeface="Arial"/>
            </a:endParaRPr>
          </a:p>
        </p:txBody>
      </p:sp>
      <p:sp>
        <p:nvSpPr>
          <p:cNvPr id="10" name="Text Placeholder 9">
            <a:extLst>
              <a:ext uri="{FF2B5EF4-FFF2-40B4-BE49-F238E27FC236}">
                <a16:creationId xmlns:a16="http://schemas.microsoft.com/office/drawing/2014/main" id="{B92EADFA-0C57-4253-BA7B-3224AB65D6B9}"/>
              </a:ext>
            </a:extLst>
          </p:cNvPr>
          <p:cNvSpPr>
            <a:spLocks noGrp="1"/>
          </p:cNvSpPr>
          <p:nvPr>
            <p:ph type="body" sz="quarter" idx="26"/>
          </p:nvPr>
        </p:nvSpPr>
        <p:spPr>
          <a:xfrm>
            <a:off x="6891224" y="2005124"/>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E47339A4-8950-4FB0-98E0-1BC7D4D0E1E3}"/>
              </a:ext>
            </a:extLst>
          </p:cNvPr>
          <p:cNvSpPr>
            <a:spLocks noGrp="1"/>
          </p:cNvSpPr>
          <p:nvPr>
            <p:ph type="body" sz="half" idx="27"/>
          </p:nvPr>
        </p:nvSpPr>
        <p:spPr>
          <a:xfrm>
            <a:off x="7838025" y="2955551"/>
            <a:ext cx="4272896" cy="685717"/>
          </a:xfrm>
        </p:spPr>
        <p:txBody>
          <a:bodyPr/>
          <a:lstStyle/>
          <a:p>
            <a:r>
              <a:rPr lang="en-GB">
                <a:latin typeface="Arial"/>
                <a:cs typeface="Calibri Light"/>
              </a:rPr>
              <a:t>Further Resources</a:t>
            </a:r>
            <a:endParaRPr lang="en-GB">
              <a:latin typeface="Arial"/>
              <a:cs typeface="Arial"/>
            </a:endParaRPr>
          </a:p>
        </p:txBody>
      </p:sp>
      <p:sp>
        <p:nvSpPr>
          <p:cNvPr id="12" name="Text Placeholder 11">
            <a:extLst>
              <a:ext uri="{FF2B5EF4-FFF2-40B4-BE49-F238E27FC236}">
                <a16:creationId xmlns:a16="http://schemas.microsoft.com/office/drawing/2014/main" id="{3B93FC3F-A9A2-404D-A882-5A21554ACAD7}"/>
              </a:ext>
            </a:extLst>
          </p:cNvPr>
          <p:cNvSpPr>
            <a:spLocks noGrp="1"/>
          </p:cNvSpPr>
          <p:nvPr>
            <p:ph type="body" sz="quarter" idx="28"/>
          </p:nvPr>
        </p:nvSpPr>
        <p:spPr>
          <a:xfrm>
            <a:off x="6892948" y="2947079"/>
            <a:ext cx="707845" cy="685800"/>
          </a:xfrm>
          <a:solidFill>
            <a:srgbClr val="FFC000"/>
          </a:solidFill>
        </p:spPr>
        <p:txBody>
          <a:bodyPr/>
          <a:lstStyle/>
          <a:p>
            <a:r>
              <a:rPr lang="en-GB">
                <a:cs typeface="Calibri Light"/>
              </a:rPr>
              <a:t>5</a:t>
            </a:r>
            <a:endParaRPr lang="en-GB"/>
          </a:p>
        </p:txBody>
      </p:sp>
    </p:spTree>
    <p:extLst>
      <p:ext uri="{BB962C8B-B14F-4D97-AF65-F5344CB8AC3E}">
        <p14:creationId xmlns:p14="http://schemas.microsoft.com/office/powerpoint/2010/main" val="2818703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3857276-9042-4054-BF1B-E9B969C64298}"/>
              </a:ext>
            </a:extLst>
          </p:cNvPr>
          <p:cNvSpPr>
            <a:spLocks noGrp="1"/>
          </p:cNvSpPr>
          <p:nvPr>
            <p:ph type="title"/>
          </p:nvPr>
        </p:nvSpPr>
        <p:spPr>
          <a:xfrm>
            <a:off x="698242" y="252284"/>
            <a:ext cx="10795518" cy="1003916"/>
          </a:xfrm>
        </p:spPr>
        <p:txBody>
          <a:bodyPr/>
          <a:lstStyle/>
          <a:p>
            <a:r>
              <a:rPr lang="en-US"/>
              <a:t>Plagiarism</a:t>
            </a:r>
          </a:p>
        </p:txBody>
      </p:sp>
      <p:pic>
        <p:nvPicPr>
          <p:cNvPr id="4" name="Picture 4" descr="Icon&#10;&#10;Description automatically generated">
            <a:extLst>
              <a:ext uri="{FF2B5EF4-FFF2-40B4-BE49-F238E27FC236}">
                <a16:creationId xmlns:a16="http://schemas.microsoft.com/office/drawing/2014/main" id="{33FE4342-E3D7-4F88-BC63-2B862BA8A6E4}"/>
              </a:ext>
            </a:extLst>
          </p:cNvPr>
          <p:cNvPicPr>
            <a:picLocks noGrp="1" noChangeAspect="1"/>
          </p:cNvPicPr>
          <p:nvPr>
            <p:ph sz="quarter" idx="10"/>
          </p:nvPr>
        </p:nvPicPr>
        <p:blipFill rotWithShape="1">
          <a:blip r:embed="rId3"/>
          <a:stretch/>
        </p:blipFill>
        <p:spPr>
          <a:xfrm>
            <a:off x="6233113" y="1298576"/>
            <a:ext cx="5869400" cy="4994727"/>
          </a:xfrm>
          <a:noFill/>
        </p:spPr>
      </p:pic>
      <p:sp>
        <p:nvSpPr>
          <p:cNvPr id="6" name="Content Placeholder 2">
            <a:extLst>
              <a:ext uri="{FF2B5EF4-FFF2-40B4-BE49-F238E27FC236}">
                <a16:creationId xmlns:a16="http://schemas.microsoft.com/office/drawing/2014/main" id="{F84D9CBB-C051-4CCE-A75C-F633CBF7A15C}"/>
              </a:ext>
            </a:extLst>
          </p:cNvPr>
          <p:cNvSpPr>
            <a:spLocks noGrp="1"/>
          </p:cNvSpPr>
          <p:nvPr/>
        </p:nvSpPr>
        <p:spPr>
          <a:xfrm>
            <a:off x="438727" y="1943775"/>
            <a:ext cx="4554034" cy="353623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0"/>
              </a:spcBef>
              <a:spcAft>
                <a:spcPts val="600"/>
              </a:spcAft>
              <a:buNone/>
            </a:pPr>
            <a:endParaRPr lang="en-US">
              <a:latin typeface="Arial"/>
              <a:cs typeface="Arial"/>
            </a:endParaRPr>
          </a:p>
        </p:txBody>
      </p:sp>
      <p:pic>
        <p:nvPicPr>
          <p:cNvPr id="2" name="Graphic 2" descr="Question mark with solid fill">
            <a:extLst>
              <a:ext uri="{FF2B5EF4-FFF2-40B4-BE49-F238E27FC236}">
                <a16:creationId xmlns:a16="http://schemas.microsoft.com/office/drawing/2014/main" id="{C31A3E4D-5728-42C6-A8EA-0696424E93D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3292" y="1350819"/>
            <a:ext cx="4724399" cy="4724399"/>
          </a:xfrm>
          <a:prstGeom prst="rect">
            <a:avLst/>
          </a:prstGeom>
        </p:spPr>
      </p:pic>
    </p:spTree>
    <p:extLst>
      <p:ext uri="{BB962C8B-B14F-4D97-AF65-F5344CB8AC3E}">
        <p14:creationId xmlns:p14="http://schemas.microsoft.com/office/powerpoint/2010/main" val="1025969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76696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433F5AF-0932-41B1-92B6-E84EFBF8413F}"/>
              </a:ext>
            </a:extLst>
          </p:cNvPr>
          <p:cNvSpPr>
            <a:spLocks noGrp="1"/>
          </p:cNvSpPr>
          <p:nvPr>
            <p:ph type="body" idx="1"/>
          </p:nvPr>
        </p:nvSpPr>
        <p:spPr/>
        <p:txBody>
          <a:bodyPr>
            <a:noAutofit/>
          </a:bodyPr>
          <a:lstStyle/>
          <a:p>
            <a:r>
              <a:rPr lang="en-GB" sz="3200">
                <a:latin typeface="Arial"/>
                <a:cs typeface="Calibri Light"/>
              </a:rPr>
              <a:t>Acceptable</a:t>
            </a:r>
            <a:endParaRPr lang="en-GB" sz="3200">
              <a:latin typeface="Arial"/>
              <a:cs typeface="Arial"/>
            </a:endParaRPr>
          </a:p>
        </p:txBody>
      </p:sp>
      <p:sp>
        <p:nvSpPr>
          <p:cNvPr id="3" name="Content Placeholder 2">
            <a:extLst>
              <a:ext uri="{FF2B5EF4-FFF2-40B4-BE49-F238E27FC236}">
                <a16:creationId xmlns:a16="http://schemas.microsoft.com/office/drawing/2014/main" id="{77EEA1EC-F949-4FF7-A03F-EE12ED78D304}"/>
              </a:ext>
            </a:extLst>
          </p:cNvPr>
          <p:cNvSpPr>
            <a:spLocks noGrp="1"/>
          </p:cNvSpPr>
          <p:nvPr>
            <p:ph sz="half" idx="2"/>
          </p:nvPr>
        </p:nvSpPr>
        <p:spPr>
          <a:xfrm>
            <a:off x="698243" y="2230058"/>
            <a:ext cx="5253296" cy="4060483"/>
          </a:xfrm>
        </p:spPr>
        <p:txBody>
          <a:bodyPr vert="horz" lIns="91440" tIns="45720" rIns="91440" bIns="45720" rtlCol="0" anchor="t">
            <a:normAutofit/>
          </a:bodyPr>
          <a:lstStyle/>
          <a:p>
            <a:r>
              <a:rPr lang="en-GB">
                <a:latin typeface="Arial"/>
                <a:cs typeface="Calibri Light"/>
              </a:rPr>
              <a:t>Creating a study group to help you understand the topic better</a:t>
            </a:r>
          </a:p>
          <a:p>
            <a:pPr marL="0" indent="0">
              <a:buNone/>
            </a:pPr>
            <a:endParaRPr lang="en-GB">
              <a:latin typeface="Arial"/>
              <a:cs typeface="Calibri Light"/>
            </a:endParaRPr>
          </a:p>
          <a:p>
            <a:r>
              <a:rPr lang="en-GB">
                <a:latin typeface="Arial"/>
                <a:cs typeface="Calibri Light"/>
              </a:rPr>
              <a:t>General discussion on how to approach a particular assessment</a:t>
            </a:r>
          </a:p>
        </p:txBody>
      </p:sp>
      <p:sp>
        <p:nvSpPr>
          <p:cNvPr id="5" name="Text Placeholder 4">
            <a:extLst>
              <a:ext uri="{FF2B5EF4-FFF2-40B4-BE49-F238E27FC236}">
                <a16:creationId xmlns:a16="http://schemas.microsoft.com/office/drawing/2014/main" id="{D362E159-9FB4-4A22-9E4E-DBFC2ACC01DA}"/>
              </a:ext>
            </a:extLst>
          </p:cNvPr>
          <p:cNvSpPr>
            <a:spLocks noGrp="1"/>
          </p:cNvSpPr>
          <p:nvPr>
            <p:ph type="body" sz="quarter" idx="3"/>
          </p:nvPr>
        </p:nvSpPr>
        <p:spPr/>
        <p:txBody>
          <a:bodyPr>
            <a:noAutofit/>
          </a:bodyPr>
          <a:lstStyle/>
          <a:p>
            <a:r>
              <a:rPr lang="en-GB" sz="3200">
                <a:latin typeface="Arial"/>
                <a:cs typeface="Calibri Light"/>
              </a:rPr>
              <a:t>Not Acceptable</a:t>
            </a:r>
          </a:p>
        </p:txBody>
      </p:sp>
      <p:sp>
        <p:nvSpPr>
          <p:cNvPr id="6" name="Content Placeholder 5">
            <a:extLst>
              <a:ext uri="{FF2B5EF4-FFF2-40B4-BE49-F238E27FC236}">
                <a16:creationId xmlns:a16="http://schemas.microsoft.com/office/drawing/2014/main" id="{1E614E6E-9BF2-48D2-BA09-58088775F056}"/>
              </a:ext>
            </a:extLst>
          </p:cNvPr>
          <p:cNvSpPr>
            <a:spLocks noGrp="1"/>
          </p:cNvSpPr>
          <p:nvPr>
            <p:ph sz="quarter" idx="4"/>
          </p:nvPr>
        </p:nvSpPr>
        <p:spPr>
          <a:xfrm>
            <a:off x="6254750" y="2230057"/>
            <a:ext cx="5275262" cy="4060483"/>
          </a:xfrm>
        </p:spPr>
        <p:txBody>
          <a:bodyPr vert="horz" lIns="91440" tIns="45720" rIns="91440" bIns="45720" rtlCol="0" anchor="t">
            <a:normAutofit/>
          </a:bodyPr>
          <a:lstStyle/>
          <a:p>
            <a:r>
              <a:rPr lang="en-GB">
                <a:latin typeface="Arial"/>
                <a:cs typeface="Calibri Light"/>
              </a:rPr>
              <a:t>Creating a group with the intention of sharing answers, notes and ways of working.</a:t>
            </a:r>
          </a:p>
          <a:p>
            <a:endParaRPr lang="en-GB">
              <a:latin typeface="Arial"/>
              <a:cs typeface="Calibri Light"/>
            </a:endParaRPr>
          </a:p>
          <a:p>
            <a:r>
              <a:rPr lang="en-GB">
                <a:latin typeface="Arial"/>
                <a:cs typeface="Calibri Light"/>
              </a:rPr>
              <a:t>Sharing answers through online messaging such as WhatsApp during online assessments</a:t>
            </a:r>
          </a:p>
        </p:txBody>
      </p:sp>
      <p:sp>
        <p:nvSpPr>
          <p:cNvPr id="2" name="Title 1">
            <a:extLst>
              <a:ext uri="{FF2B5EF4-FFF2-40B4-BE49-F238E27FC236}">
                <a16:creationId xmlns:a16="http://schemas.microsoft.com/office/drawing/2014/main" id="{D0BAD627-72B4-40C3-996F-5342DDB144C0}"/>
              </a:ext>
            </a:extLst>
          </p:cNvPr>
          <p:cNvSpPr>
            <a:spLocks noGrp="1"/>
          </p:cNvSpPr>
          <p:nvPr>
            <p:ph type="title"/>
          </p:nvPr>
        </p:nvSpPr>
        <p:spPr/>
        <p:txBody>
          <a:bodyPr/>
          <a:lstStyle/>
          <a:p>
            <a:r>
              <a:rPr lang="en-GB"/>
              <a:t>Collusion </a:t>
            </a:r>
          </a:p>
        </p:txBody>
      </p:sp>
    </p:spTree>
    <p:extLst>
      <p:ext uri="{BB962C8B-B14F-4D97-AF65-F5344CB8AC3E}">
        <p14:creationId xmlns:p14="http://schemas.microsoft.com/office/powerpoint/2010/main" val="1450626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22228-9295-418F-9892-213A15EAB24F}"/>
              </a:ext>
            </a:extLst>
          </p:cNvPr>
          <p:cNvSpPr>
            <a:spLocks noGrp="1"/>
          </p:cNvSpPr>
          <p:nvPr>
            <p:ph type="title"/>
          </p:nvPr>
        </p:nvSpPr>
        <p:spPr/>
        <p:txBody>
          <a:bodyPr anchor="b">
            <a:normAutofit/>
          </a:bodyPr>
          <a:lstStyle/>
          <a:p>
            <a:r>
              <a:rPr lang="en-GB" sz="5400" b="1">
                <a:latin typeface="Arial"/>
                <a:cs typeface="Calibri Light"/>
              </a:rPr>
              <a:t>Contract Cheating</a:t>
            </a:r>
            <a:endParaRPr lang="en-GB" sz="5400" b="1">
              <a:latin typeface="Arial"/>
              <a:cs typeface="Arial"/>
            </a:endParaRPr>
          </a:p>
        </p:txBody>
      </p:sp>
      <p:sp>
        <p:nvSpPr>
          <p:cNvPr id="3" name="Content Placeholder 2">
            <a:extLst>
              <a:ext uri="{FF2B5EF4-FFF2-40B4-BE49-F238E27FC236}">
                <a16:creationId xmlns:a16="http://schemas.microsoft.com/office/drawing/2014/main" id="{AF3B7E20-8195-4844-A35A-184E3208584D}"/>
              </a:ext>
            </a:extLst>
          </p:cNvPr>
          <p:cNvSpPr>
            <a:spLocks noGrp="1"/>
          </p:cNvSpPr>
          <p:nvPr>
            <p:ph sz="quarter" idx="10"/>
          </p:nvPr>
        </p:nvSpPr>
        <p:spPr>
          <a:xfrm>
            <a:off x="6889492" y="1592263"/>
            <a:ext cx="5223393" cy="4574040"/>
          </a:xfrm>
        </p:spPr>
        <p:txBody>
          <a:bodyPr vert="horz" lIns="91440" tIns="45720" rIns="91440" bIns="45720" rtlCol="0" anchor="t">
            <a:normAutofit/>
          </a:bodyPr>
          <a:lstStyle/>
          <a:p>
            <a:r>
              <a:rPr lang="en-GB">
                <a:latin typeface="Arial"/>
                <a:cs typeface="Calibri"/>
              </a:rPr>
              <a:t>Essay mills</a:t>
            </a:r>
          </a:p>
          <a:p>
            <a:pPr marL="0" indent="0">
              <a:buNone/>
            </a:pPr>
            <a:endParaRPr lang="en-GB">
              <a:latin typeface="Arial"/>
              <a:cs typeface="Calibri"/>
            </a:endParaRPr>
          </a:p>
          <a:p>
            <a:r>
              <a:rPr lang="en-GB">
                <a:latin typeface="Arial"/>
                <a:cs typeface="Calibri"/>
              </a:rPr>
              <a:t>Employing third party writers (paid, or unpaid)</a:t>
            </a:r>
          </a:p>
          <a:p>
            <a:endParaRPr lang="en-GB">
              <a:latin typeface="Arial"/>
              <a:cs typeface="Calibri"/>
            </a:endParaRPr>
          </a:p>
          <a:p>
            <a:r>
              <a:rPr lang="en-GB">
                <a:latin typeface="Arial"/>
                <a:cs typeface="Calibri"/>
                <a:hlinkClick r:id="rId3"/>
              </a:rPr>
              <a:t>Further info</a:t>
            </a:r>
          </a:p>
          <a:p>
            <a:endParaRPr lang="en-GB">
              <a:latin typeface="Arial"/>
              <a:cs typeface="Calibri"/>
            </a:endParaRPr>
          </a:p>
        </p:txBody>
      </p:sp>
      <p:pic>
        <p:nvPicPr>
          <p:cNvPr id="5" name="Picture 5" descr="Text&#10;&#10;Description automatically generated">
            <a:extLst>
              <a:ext uri="{FF2B5EF4-FFF2-40B4-BE49-F238E27FC236}">
                <a16:creationId xmlns:a16="http://schemas.microsoft.com/office/drawing/2014/main" id="{4482465D-9D15-4581-A5FA-67652640EC57}"/>
              </a:ext>
            </a:extLst>
          </p:cNvPr>
          <p:cNvPicPr>
            <a:picLocks noChangeAspect="1"/>
          </p:cNvPicPr>
          <p:nvPr/>
        </p:nvPicPr>
        <p:blipFill>
          <a:blip r:embed="rId4"/>
          <a:stretch>
            <a:fillRect/>
          </a:stretch>
        </p:blipFill>
        <p:spPr>
          <a:xfrm>
            <a:off x="949965" y="1713284"/>
            <a:ext cx="5354329" cy="304125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314552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2374519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igital balance scale using circles">
            <a:extLst>
              <a:ext uri="{FF2B5EF4-FFF2-40B4-BE49-F238E27FC236}">
                <a16:creationId xmlns:a16="http://schemas.microsoft.com/office/drawing/2014/main" id="{EAC385C8-8D51-4155-971B-BC3B792B78F6}"/>
              </a:ext>
            </a:extLst>
          </p:cNvPr>
          <p:cNvPicPr>
            <a:picLocks noChangeAspect="1"/>
          </p:cNvPicPr>
          <p:nvPr/>
        </p:nvPicPr>
        <p:blipFill rotWithShape="1">
          <a:blip r:embed="rId3"/>
          <a:srcRect l="15769" r="15769"/>
          <a:stretch/>
        </p:blipFill>
        <p:spPr>
          <a:xfrm>
            <a:off x="6454702" y="1246197"/>
            <a:ext cx="5735775" cy="505617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DB9A9EB9-8826-40FE-9F56-10B82930201A}"/>
              </a:ext>
            </a:extLst>
          </p:cNvPr>
          <p:cNvSpPr>
            <a:spLocks noGrp="1"/>
          </p:cNvSpPr>
          <p:nvPr>
            <p:ph type="title"/>
          </p:nvPr>
        </p:nvSpPr>
        <p:spPr/>
        <p:txBody>
          <a:bodyPr anchor="b">
            <a:normAutofit/>
          </a:bodyPr>
          <a:lstStyle/>
          <a:p>
            <a:r>
              <a:rPr lang="en-GB" sz="5400">
                <a:latin typeface="Arial"/>
                <a:cs typeface="Calibri Light"/>
              </a:rPr>
              <a:t>Academic Integrity</a:t>
            </a:r>
            <a:endParaRPr lang="en-GB" sz="5400">
              <a:latin typeface="Arial"/>
              <a:cs typeface="Arial"/>
            </a:endParaRPr>
          </a:p>
        </p:txBody>
      </p:sp>
      <p:sp>
        <p:nvSpPr>
          <p:cNvPr id="3" name="Content Placeholder 2">
            <a:extLst>
              <a:ext uri="{FF2B5EF4-FFF2-40B4-BE49-F238E27FC236}">
                <a16:creationId xmlns:a16="http://schemas.microsoft.com/office/drawing/2014/main" id="{7960B8A6-D36A-4400-BF03-E9D39ECBD8F5}"/>
              </a:ext>
            </a:extLst>
          </p:cNvPr>
          <p:cNvSpPr>
            <a:spLocks noGrp="1"/>
          </p:cNvSpPr>
          <p:nvPr>
            <p:ph sz="quarter" idx="10"/>
          </p:nvPr>
        </p:nvSpPr>
        <p:spPr>
          <a:xfrm>
            <a:off x="698242" y="2203450"/>
            <a:ext cx="5032893" cy="3145290"/>
          </a:xfrm>
        </p:spPr>
        <p:txBody>
          <a:bodyPr vert="horz" lIns="91440" tIns="45720" rIns="91440" bIns="45720" rtlCol="0" anchor="t">
            <a:normAutofit/>
          </a:bodyPr>
          <a:lstStyle/>
          <a:p>
            <a:r>
              <a:rPr lang="en-GB" sz="3200">
                <a:latin typeface="Arial"/>
                <a:cs typeface="Calibri"/>
              </a:rPr>
              <a:t>Honesty</a:t>
            </a:r>
          </a:p>
          <a:p>
            <a:r>
              <a:rPr lang="en-GB" sz="3200">
                <a:latin typeface="Arial"/>
                <a:cs typeface="Calibri"/>
              </a:rPr>
              <a:t>Accuracy</a:t>
            </a:r>
          </a:p>
          <a:p>
            <a:r>
              <a:rPr lang="en-GB" sz="3200">
                <a:latin typeface="Arial"/>
                <a:cs typeface="Calibri"/>
              </a:rPr>
              <a:t>Fairness</a:t>
            </a:r>
          </a:p>
          <a:p>
            <a:r>
              <a:rPr lang="en-GB" sz="3200">
                <a:latin typeface="Arial"/>
                <a:cs typeface="Calibri"/>
              </a:rPr>
              <a:t>Respect</a:t>
            </a:r>
          </a:p>
          <a:p>
            <a:r>
              <a:rPr lang="en-GB" sz="3200">
                <a:latin typeface="Arial"/>
                <a:cs typeface="Calibri"/>
              </a:rPr>
              <a:t>Responsibility</a:t>
            </a:r>
          </a:p>
        </p:txBody>
      </p:sp>
    </p:spTree>
    <p:extLst>
      <p:ext uri="{BB962C8B-B14F-4D97-AF65-F5344CB8AC3E}">
        <p14:creationId xmlns:p14="http://schemas.microsoft.com/office/powerpoint/2010/main" val="1624968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3B88C026-ADEB-4175-B340-09490AF1AB7A}"/>
              </a:ext>
            </a:extLst>
          </p:cNvPr>
          <p:cNvPicPr>
            <a:picLocks noGrp="1" noChangeAspect="1"/>
          </p:cNvPicPr>
          <p:nvPr>
            <p:ph type="pic" sz="quarter" idx="13"/>
          </p:nvPr>
        </p:nvPicPr>
        <p:blipFill rotWithShape="1">
          <a:blip r:embed="rId3"/>
          <a:srcRect l="19891" r="3" b="2"/>
          <a:stretch/>
        </p:blipFill>
        <p:spPr>
          <a:xfrm>
            <a:off x="4315626" y="10"/>
            <a:ext cx="7876374" cy="6857990"/>
          </a:xfrm>
          <a:noFill/>
        </p:spPr>
      </p:pic>
      <p:sp>
        <p:nvSpPr>
          <p:cNvPr id="6" name="TextBox 5">
            <a:extLst>
              <a:ext uri="{FF2B5EF4-FFF2-40B4-BE49-F238E27FC236}">
                <a16:creationId xmlns:a16="http://schemas.microsoft.com/office/drawing/2014/main" id="{0780B868-C3A2-41A9-A21B-FE520B1B698D}"/>
              </a:ext>
            </a:extLst>
          </p:cNvPr>
          <p:cNvSpPr txBox="1"/>
          <p:nvPr/>
        </p:nvSpPr>
        <p:spPr>
          <a:xfrm>
            <a:off x="413221" y="1962033"/>
            <a:ext cx="3606981" cy="34830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GB" sz="6000" i="1">
                <a:solidFill>
                  <a:schemeClr val="bg1"/>
                </a:solidFill>
              </a:rPr>
              <a:t>Standing on the shoulders of giants...</a:t>
            </a:r>
            <a:endParaRPr lang="en-US" sz="6000">
              <a:solidFill>
                <a:schemeClr val="bg1"/>
              </a:solidFill>
              <a:cs typeface="Calibri Light"/>
            </a:endParaRPr>
          </a:p>
        </p:txBody>
      </p:sp>
      <p:sp>
        <p:nvSpPr>
          <p:cNvPr id="4" name="TextBox 3">
            <a:extLst>
              <a:ext uri="{FF2B5EF4-FFF2-40B4-BE49-F238E27FC236}">
                <a16:creationId xmlns:a16="http://schemas.microsoft.com/office/drawing/2014/main" id="{7704C073-B158-41EC-84CA-6C2CFAD2D3FC}"/>
              </a:ext>
            </a:extLst>
          </p:cNvPr>
          <p:cNvSpPr txBox="1"/>
          <p:nvPr/>
        </p:nvSpPr>
        <p:spPr>
          <a:xfrm>
            <a:off x="286221" y="1263533"/>
            <a:ext cx="3670481" cy="321321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endParaRPr lang="en-GB" sz="4000" i="1">
              <a:solidFill>
                <a:schemeClr val="bg1"/>
              </a:solidFill>
            </a:endParaRPr>
          </a:p>
        </p:txBody>
      </p:sp>
      <p:sp>
        <p:nvSpPr>
          <p:cNvPr id="7" name="TextBox 6">
            <a:extLst>
              <a:ext uri="{FF2B5EF4-FFF2-40B4-BE49-F238E27FC236}">
                <a16:creationId xmlns:a16="http://schemas.microsoft.com/office/drawing/2014/main" id="{DB523E6D-2D79-492F-8671-031A13D79F77}"/>
              </a:ext>
            </a:extLst>
          </p:cNvPr>
          <p:cNvSpPr txBox="1"/>
          <p:nvPr/>
        </p:nvSpPr>
        <p:spPr>
          <a:xfrm>
            <a:off x="287338" y="620172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solidFill>
                  <a:schemeClr val="bg1"/>
                </a:solidFill>
                <a:ea typeface="+mn-lt"/>
                <a:cs typeface="+mn-lt"/>
                <a:hlinkClick r:id="rId4">
                  <a:extLst>
                    <a:ext uri="{A12FA001-AC4F-418D-AE19-62706E023703}">
                      <ahyp:hlinkClr xmlns:ahyp="http://schemas.microsoft.com/office/drawing/2018/hyperlinkcolor" val="tx"/>
                    </a:ext>
                  </a:extLst>
                </a:hlinkClick>
              </a:rPr>
              <a:t>Image by Pixabay</a:t>
            </a:r>
            <a:endParaRPr lang="en-GB" sz="2400">
              <a:solidFill>
                <a:schemeClr val="bg1"/>
              </a:solidFill>
              <a:ea typeface="+mn-lt"/>
              <a:cs typeface="+mn-lt"/>
            </a:endParaRPr>
          </a:p>
          <a:p>
            <a:pPr algn="l"/>
            <a:endParaRPr lang="en-GB">
              <a:cs typeface="Calibri Light"/>
            </a:endParaRPr>
          </a:p>
        </p:txBody>
      </p:sp>
    </p:spTree>
    <p:extLst>
      <p:ext uri="{BB962C8B-B14F-4D97-AF65-F5344CB8AC3E}">
        <p14:creationId xmlns:p14="http://schemas.microsoft.com/office/powerpoint/2010/main" val="340480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49186" y="3637107"/>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Explore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473205" y="1713508"/>
            <a:ext cx="20851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Make notes, Use critical thinking and apply academic integrity to my work</a:t>
            </a:r>
            <a:endParaRPr lang="en-US"/>
          </a:p>
        </p:txBody>
      </p:sp>
      <p:sp>
        <p:nvSpPr>
          <p:cNvPr id="4" name="TextBox 3">
            <a:extLst>
              <a:ext uri="{FF2B5EF4-FFF2-40B4-BE49-F238E27FC236}">
                <a16:creationId xmlns:a16="http://schemas.microsoft.com/office/drawing/2014/main" id="{5BE0D3B0-4959-40C8-8717-15CE6A44019A}"/>
              </a:ext>
            </a:extLst>
          </p:cNvPr>
          <p:cNvSpPr txBox="1"/>
          <p:nvPr/>
        </p:nvSpPr>
        <p:spPr>
          <a:xfrm>
            <a:off x="9763991" y="5382492"/>
            <a:ext cx="22582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Original ideas built on attributed sources  </a:t>
            </a:r>
          </a:p>
        </p:txBody>
      </p:sp>
    </p:spTree>
    <p:extLst>
      <p:ext uri="{BB962C8B-B14F-4D97-AF65-F5344CB8AC3E}">
        <p14:creationId xmlns:p14="http://schemas.microsoft.com/office/powerpoint/2010/main" val="1589726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3" grpId="0"/>
      <p:bldP spid="14"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FD9F3-6590-441F-A5A3-9F8455B33185}"/>
              </a:ext>
            </a:extLst>
          </p:cNvPr>
          <p:cNvSpPr>
            <a:spLocks noGrp="1"/>
          </p:cNvSpPr>
          <p:nvPr>
            <p:ph type="title"/>
          </p:nvPr>
        </p:nvSpPr>
        <p:spPr/>
        <p:txBody>
          <a:bodyPr vert="horz" lIns="91440" tIns="45720" rIns="91440" bIns="45720" rtlCol="0" anchor="b">
            <a:normAutofit/>
          </a:bodyPr>
          <a:lstStyle/>
          <a:p>
            <a:r>
              <a:rPr lang="en-US" sz="5400" kern="1200">
                <a:latin typeface="Arial"/>
                <a:cs typeface="Arial"/>
              </a:rPr>
              <a:t>We use referencing to...</a:t>
            </a: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87488C23-4DFD-4DAD-91EF-C2A0782A451F}"/>
              </a:ext>
            </a:extLst>
          </p:cNvPr>
          <p:cNvPicPr>
            <a:picLocks noGrp="1" noChangeAspect="1"/>
          </p:cNvPicPr>
          <p:nvPr>
            <p:ph sz="quarter" idx="10"/>
          </p:nvPr>
        </p:nvPicPr>
        <p:blipFill>
          <a:blip r:embed="rId3"/>
          <a:stretch>
            <a:fillRect/>
          </a:stretch>
        </p:blipFill>
        <p:spPr>
          <a:xfrm>
            <a:off x="800852" y="1592263"/>
            <a:ext cx="10590296" cy="4573587"/>
          </a:xfrm>
          <a:prstGeom prst="rect">
            <a:avLst/>
          </a:prstGeom>
        </p:spPr>
      </p:pic>
    </p:spTree>
    <p:extLst>
      <p:ext uri="{BB962C8B-B14F-4D97-AF65-F5344CB8AC3E}">
        <p14:creationId xmlns:p14="http://schemas.microsoft.com/office/powerpoint/2010/main" val="3046519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pic>
        <p:nvPicPr>
          <p:cNvPr id="7" name="Picture 7" descr="A picture containing website&#10;&#10;Description automatically generated">
            <a:extLst>
              <a:ext uri="{FF2B5EF4-FFF2-40B4-BE49-F238E27FC236}">
                <a16:creationId xmlns:a16="http://schemas.microsoft.com/office/drawing/2014/main" id="{D41E762D-293F-4B45-B5D7-2C814F7593A7}"/>
              </a:ext>
            </a:extLst>
          </p:cNvPr>
          <p:cNvPicPr>
            <a:picLocks noChangeAspect="1"/>
          </p:cNvPicPr>
          <p:nvPr/>
        </p:nvPicPr>
        <p:blipFill>
          <a:blip r:embed="rId3"/>
          <a:stretch>
            <a:fillRect/>
          </a:stretch>
        </p:blipFill>
        <p:spPr>
          <a:xfrm>
            <a:off x="6683229" y="1405911"/>
            <a:ext cx="1780310" cy="2277411"/>
          </a:xfrm>
          <a:prstGeom prst="rect">
            <a:avLst/>
          </a:prstGeom>
        </p:spPr>
      </p:pic>
      <p:sp>
        <p:nvSpPr>
          <p:cNvPr id="8" name="TextBox 1">
            <a:extLst>
              <a:ext uri="{FF2B5EF4-FFF2-40B4-BE49-F238E27FC236}">
                <a16:creationId xmlns:a16="http://schemas.microsoft.com/office/drawing/2014/main" id="{D45F0A93-9D4C-4FA1-A59B-4920276E0B69}"/>
              </a:ext>
            </a:extLst>
          </p:cNvPr>
          <p:cNvSpPr txBox="1"/>
          <p:nvPr/>
        </p:nvSpPr>
        <p:spPr>
          <a:xfrm>
            <a:off x="8870227" y="2130136"/>
            <a:ext cx="3211510" cy="830604"/>
          </a:xfrm>
          <a:prstGeom prst="rect">
            <a:avLst/>
          </a:prstGeom>
        </p:spPr>
        <p:txBody>
          <a:bodyPr rot="0" spcFirstLastPara="0" vert="horz" lIns="91440" tIns="45720" rIns="91440" bIns="45720" numCol="1" spcCol="0" rtlCol="0" fromWordArt="0" anchor="b"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pPr>
            <a:r>
              <a:rPr lang="en-US" sz="2400" b="1" kern="1200">
                <a:latin typeface="+mn-lt"/>
                <a:ea typeface="+mn-ea"/>
                <a:cs typeface="+mn-cs"/>
                <a:hlinkClick r:id="rId4"/>
              </a:rPr>
              <a:t>UWTSD Guide to Harvard Referencing</a:t>
            </a:r>
            <a:endParaRPr lang="en-US" sz="2400" b="1" kern="1200">
              <a:latin typeface="+mn-lt"/>
              <a:ea typeface="+mn-ea"/>
              <a:cs typeface="+mn-cs"/>
            </a:endParaRPr>
          </a:p>
        </p:txBody>
      </p:sp>
      <p:sp>
        <p:nvSpPr>
          <p:cNvPr id="11" name="TextBox 10">
            <a:extLst>
              <a:ext uri="{FF2B5EF4-FFF2-40B4-BE49-F238E27FC236}">
                <a16:creationId xmlns:a16="http://schemas.microsoft.com/office/drawing/2014/main" id="{95152E7C-B9D6-4817-8E4D-28BC1A7D07AC}"/>
              </a:ext>
            </a:extLst>
          </p:cNvPr>
          <p:cNvSpPr txBox="1"/>
          <p:nvPr/>
        </p:nvSpPr>
        <p:spPr>
          <a:xfrm>
            <a:off x="342899" y="1445636"/>
            <a:ext cx="5747327" cy="4483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GB" sz="2800">
              <a:latin typeface="Arial"/>
              <a:ea typeface="+mn-lt"/>
              <a:cs typeface="Arial"/>
            </a:endParaRP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You must follow UWTSD's version found in our handbook.</a:t>
            </a:r>
            <a:endParaRPr lang="en-GB" sz="2800">
              <a:latin typeface="Arial"/>
              <a:ea typeface="+mn-lt"/>
              <a:cs typeface="Arial"/>
            </a:endParaRPr>
          </a:p>
          <a:p>
            <a:pPr marL="342900" indent="-342900" algn="l">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Additional examples and guidance can be found in the Cite Them Right Ebook available online through the library.</a:t>
            </a:r>
          </a:p>
        </p:txBody>
      </p:sp>
      <p:pic>
        <p:nvPicPr>
          <p:cNvPr id="12" name="Picture 12" descr="Text&#10;&#10;Description automatically generated">
            <a:extLst>
              <a:ext uri="{FF2B5EF4-FFF2-40B4-BE49-F238E27FC236}">
                <a16:creationId xmlns:a16="http://schemas.microsoft.com/office/drawing/2014/main" id="{07384D5F-0686-410E-B084-71BA8004DDDD}"/>
              </a:ext>
            </a:extLst>
          </p:cNvPr>
          <p:cNvPicPr>
            <a:picLocks noChangeAspect="1"/>
          </p:cNvPicPr>
          <p:nvPr/>
        </p:nvPicPr>
        <p:blipFill>
          <a:blip r:embed="rId5"/>
          <a:stretch>
            <a:fillRect/>
          </a:stretch>
        </p:blipFill>
        <p:spPr>
          <a:xfrm>
            <a:off x="6675004" y="3924187"/>
            <a:ext cx="1791566" cy="2350881"/>
          </a:xfrm>
          <a:prstGeom prst="rect">
            <a:avLst/>
          </a:prstGeom>
        </p:spPr>
      </p:pic>
      <p:sp>
        <p:nvSpPr>
          <p:cNvPr id="14" name="TextBox 13">
            <a:extLst>
              <a:ext uri="{FF2B5EF4-FFF2-40B4-BE49-F238E27FC236}">
                <a16:creationId xmlns:a16="http://schemas.microsoft.com/office/drawing/2014/main" id="{39C8D902-5FD8-4968-861E-02085937EDC3}"/>
              </a:ext>
            </a:extLst>
          </p:cNvPr>
          <p:cNvSpPr txBox="1"/>
          <p:nvPr/>
        </p:nvSpPr>
        <p:spPr>
          <a:xfrm>
            <a:off x="8924924" y="4751530"/>
            <a:ext cx="2562225" cy="461665"/>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6"/>
              </a:rPr>
              <a:t>Cite Them Right</a:t>
            </a:r>
            <a:endParaRPr lang="en-US"/>
          </a:p>
        </p:txBody>
      </p:sp>
    </p:spTree>
    <p:extLst>
      <p:ext uri="{BB962C8B-B14F-4D97-AF65-F5344CB8AC3E}">
        <p14:creationId xmlns:p14="http://schemas.microsoft.com/office/powerpoint/2010/main" val="1039612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kern="1200">
                <a:latin typeface="+mj-lt"/>
                <a:ea typeface="+mj-ea"/>
                <a:cs typeface="+mj-cs"/>
              </a:rPr>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citation</a:t>
            </a:r>
            <a:r>
              <a:rPr lang="en-US" sz="3000" kern="1200">
                <a:latin typeface="Arial"/>
                <a:cs typeface="Arial"/>
              </a:rPr>
              <a:t>.</a:t>
            </a: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552132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a:t>
            </a:r>
          </a:p>
          <a:p>
            <a:pPr marL="285750" indent="-285750">
              <a:lnSpc>
                <a:spcPct val="90000"/>
              </a:lnSpc>
              <a:spcBef>
                <a:spcPts val="1000"/>
              </a:spcBef>
              <a:buFont typeface="Arial"/>
              <a:buChar char="•"/>
            </a:pPr>
            <a:r>
              <a:rPr lang="en-GB" sz="2400">
                <a:latin typeface="Arial"/>
                <a:cs typeface="Arial"/>
              </a:rPr>
              <a:t>Tables</a:t>
            </a:r>
          </a:p>
          <a:p>
            <a:pPr marL="285750" indent="-285750">
              <a:lnSpc>
                <a:spcPct val="90000"/>
              </a:lnSpc>
              <a:spcBef>
                <a:spcPts val="1000"/>
              </a:spcBef>
              <a:buFont typeface="Arial"/>
              <a:buChar char="•"/>
            </a:pPr>
            <a:r>
              <a:rPr lang="en-GB" sz="2400">
                <a:latin typeface="Arial"/>
                <a:cs typeface="Arial"/>
              </a:rPr>
              <a:t>Graphs</a:t>
            </a:r>
          </a:p>
          <a:p>
            <a:pPr algn="l">
              <a:spcAft>
                <a:spcPts val="600"/>
              </a:spcAft>
            </a:pPr>
            <a:endParaRPr lang="en-GB" sz="2400">
              <a:cs typeface="Calibri"/>
            </a:endParaRPr>
          </a:p>
        </p:txBody>
      </p:sp>
    </p:spTree>
    <p:extLst>
      <p:ext uri="{BB962C8B-B14F-4D97-AF65-F5344CB8AC3E}">
        <p14:creationId xmlns:p14="http://schemas.microsoft.com/office/powerpoint/2010/main" val="226171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74367" y="2660073"/>
            <a:ext cx="11954393" cy="3506230"/>
          </a:xfrm>
        </p:spPr>
        <p:txBody>
          <a:bodyPr vert="horz" lIns="91440" tIns="45720" rIns="91440" bIns="45720" rtlCol="0" anchor="t">
            <a:noAutofit/>
          </a:bodyPr>
          <a:lstStyle/>
          <a:p>
            <a:pPr marL="0" indent="0">
              <a:spcBef>
                <a:spcPts val="1200"/>
              </a:spcBef>
              <a:buNone/>
            </a:pPr>
            <a:endParaRPr lang="en-GB" sz="3600">
              <a:latin typeface="Arial"/>
              <a:ea typeface="+mn-lt"/>
              <a:cs typeface="+mn-lt"/>
            </a:endParaRPr>
          </a:p>
          <a:p>
            <a:pPr marL="457200" lvl="1" indent="0">
              <a:spcBef>
                <a:spcPts val="250"/>
              </a:spcBef>
              <a:spcAft>
                <a:spcPts val="250"/>
              </a:spcAft>
              <a:buNone/>
            </a:pPr>
            <a:endParaRPr lang="en-GB">
              <a:latin typeface="Arial"/>
              <a:ea typeface="+mn-lt"/>
              <a:cs typeface="+mn-lt"/>
            </a:endParaRPr>
          </a:p>
          <a:p>
            <a:pPr lvl="1">
              <a:spcBef>
                <a:spcPts val="250"/>
              </a:spcBef>
              <a:spcAft>
                <a:spcPts val="250"/>
              </a:spcAft>
            </a:pPr>
            <a:r>
              <a:rPr lang="en-US" sz="2800">
                <a:latin typeface="Arial"/>
                <a:ea typeface="+mn-lt"/>
                <a:cs typeface="+mn-lt"/>
              </a:rPr>
              <a:t>Scotland is taking a radical approach to tackling knife crime by treating it as a public health issue </a:t>
            </a:r>
            <a:r>
              <a:rPr lang="en-US" sz="2800" b="1">
                <a:solidFill>
                  <a:srgbClr val="37858C"/>
                </a:solidFill>
                <a:latin typeface="Arial"/>
                <a:ea typeface="+mn-lt"/>
                <a:cs typeface="+mn-lt"/>
              </a:rPr>
              <a:t>(Roberts, 2019, p. 99)</a:t>
            </a:r>
            <a:r>
              <a:rPr lang="en-US" sz="2800" b="1">
                <a:solidFill>
                  <a:srgbClr val="0070C0"/>
                </a:solidFill>
                <a:latin typeface="Arial"/>
                <a:ea typeface="+mn-lt"/>
                <a:cs typeface="+mn-lt"/>
              </a:rPr>
              <a:t>.</a:t>
            </a:r>
            <a:r>
              <a:rPr lang="en-US" sz="2800" b="1">
                <a:latin typeface="Arial"/>
                <a:ea typeface="+mn-lt"/>
                <a:cs typeface="+mn-lt"/>
              </a:rPr>
              <a:t> </a:t>
            </a:r>
          </a:p>
          <a:p>
            <a:pPr marL="457200" lvl="1" indent="0">
              <a:spcBef>
                <a:spcPts val="250"/>
              </a:spcBef>
              <a:spcAft>
                <a:spcPts val="250"/>
              </a:spcAft>
              <a:buNone/>
            </a:pPr>
            <a:endParaRPr lang="en-US" sz="2800" b="1">
              <a:latin typeface="Arial"/>
              <a:cs typeface="Calibri"/>
            </a:endParaRPr>
          </a:p>
          <a:p>
            <a:pPr lvl="1">
              <a:spcBef>
                <a:spcPts val="250"/>
              </a:spcBef>
              <a:spcAft>
                <a:spcPts val="250"/>
              </a:spcAft>
            </a:pPr>
            <a:r>
              <a:rPr lang="en-US" sz="2800">
                <a:latin typeface="Arial"/>
                <a:cs typeface="Calibri"/>
              </a:rPr>
              <a:t>According to </a:t>
            </a:r>
            <a:r>
              <a:rPr lang="en-US" sz="2800" b="1">
                <a:solidFill>
                  <a:srgbClr val="37858C"/>
                </a:solidFill>
                <a:latin typeface="Arial"/>
                <a:cs typeface="Calibri"/>
              </a:rPr>
              <a:t>Roberts (2019, p.99)</a:t>
            </a:r>
            <a:r>
              <a:rPr lang="en-US" sz="2800">
                <a:latin typeface="Arial"/>
                <a:cs typeface="Calibri"/>
              </a:rPr>
              <a:t> </a:t>
            </a:r>
            <a:r>
              <a:rPr lang="en-US" sz="2800">
                <a:latin typeface="Arial"/>
                <a:cs typeface="Arial"/>
              </a:rPr>
              <a:t>Scotland is taking a radical approach to tackling knife crime by treating it as a public health issue.</a:t>
            </a:r>
            <a:endParaRPr lang="en-GB" sz="2800">
              <a:latin typeface="Arial"/>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1231106"/>
          </a:xfrm>
          <a:prstGeom prst="rect">
            <a:avLst/>
          </a:prstGeom>
          <a:noFill/>
        </p:spPr>
        <p:txBody>
          <a:bodyPr wrap="square" lIns="91440" tIns="45720" rIns="91440" bIns="45720" rtlCol="0" anchor="t">
            <a:spAutoFit/>
          </a:bodyPr>
          <a:lstStyle/>
          <a:p>
            <a:pPr>
              <a:spcBef>
                <a:spcPts val="1200"/>
              </a:spcBef>
            </a:pPr>
            <a:r>
              <a:rPr lang="en-GB" sz="3200">
                <a:latin typeface="Arial"/>
                <a:ea typeface="+mn-lt"/>
                <a:cs typeface="+mn-lt"/>
              </a:rPr>
              <a:t>Author's </a:t>
            </a:r>
            <a:r>
              <a:rPr lang="en-GB" sz="3200" b="1">
                <a:solidFill>
                  <a:srgbClr val="37858C"/>
                </a:solidFill>
                <a:latin typeface="Arial"/>
                <a:ea typeface="+mn-lt"/>
                <a:cs typeface="+mn-lt"/>
              </a:rPr>
              <a:t>Surname</a:t>
            </a:r>
            <a:r>
              <a:rPr lang="en-GB" sz="3200">
                <a:solidFill>
                  <a:srgbClr val="37858C"/>
                </a:solidFill>
                <a:latin typeface="Arial"/>
                <a:ea typeface="+mn-lt"/>
                <a:cs typeface="+mn-lt"/>
              </a:rPr>
              <a:t>,</a:t>
            </a:r>
            <a:r>
              <a:rPr lang="en-GB" sz="3200">
                <a:solidFill>
                  <a:srgbClr val="0070C0"/>
                </a:solidFill>
                <a:latin typeface="Arial"/>
                <a:ea typeface="+mn-lt"/>
                <a:cs typeface="+mn-lt"/>
              </a:rPr>
              <a:t> </a:t>
            </a:r>
            <a:endParaRPr lang="en-US"/>
          </a:p>
          <a:p>
            <a:pPr marL="0" indent="0">
              <a:spcBef>
                <a:spcPts val="1200"/>
              </a:spcBef>
              <a:buNone/>
            </a:pPr>
            <a:r>
              <a:rPr lang="en-GB" sz="3200" b="1">
                <a:solidFill>
                  <a:srgbClr val="37858C"/>
                </a:solidFill>
                <a:latin typeface="Arial"/>
                <a:ea typeface="+mn-lt"/>
                <a:cs typeface="+mn-lt"/>
              </a:rPr>
              <a:t>(year</a:t>
            </a:r>
            <a:r>
              <a:rPr lang="en-GB" sz="3200">
                <a:latin typeface="Arial"/>
                <a:ea typeface="+mn-lt"/>
                <a:cs typeface="+mn-lt"/>
              </a:rPr>
              <a:t> (</a:t>
            </a:r>
            <a:r>
              <a:rPr lang="en-GB" sz="3200" i="1">
                <a:latin typeface="Arial"/>
                <a:ea typeface="+mn-lt"/>
                <a:cs typeface="+mn-lt"/>
              </a:rPr>
              <a:t>&amp; </a:t>
            </a:r>
            <a:r>
              <a:rPr lang="en-GB" sz="3200" b="1" i="1">
                <a:solidFill>
                  <a:srgbClr val="37858C"/>
                </a:solidFill>
                <a:latin typeface="Arial"/>
                <a:ea typeface="+mn-lt"/>
                <a:cs typeface="+mn-lt"/>
              </a:rPr>
              <a:t>page number</a:t>
            </a:r>
            <a:r>
              <a:rPr lang="en-GB" sz="3200" i="1">
                <a:solidFill>
                  <a:srgbClr val="37858C"/>
                </a:solidFill>
                <a:latin typeface="Arial"/>
                <a:ea typeface="+mn-lt"/>
                <a:cs typeface="+mn-lt"/>
              </a:rPr>
              <a:t> </a:t>
            </a:r>
            <a:r>
              <a:rPr lang="en-GB" sz="3200" i="1">
                <a:latin typeface="Arial"/>
                <a:ea typeface="+mn-lt"/>
                <a:cs typeface="+mn-lt"/>
              </a:rPr>
              <a:t>if required</a:t>
            </a:r>
            <a:r>
              <a:rPr lang="en-GB" sz="3200">
                <a:latin typeface="Arial"/>
                <a:ea typeface="+mn-lt"/>
                <a:cs typeface="+mn-lt"/>
              </a:rPr>
              <a:t>) in brackets)</a:t>
            </a:r>
            <a:endParaRPr lang="en-GB"/>
          </a:p>
        </p:txBody>
      </p:sp>
    </p:spTree>
    <p:extLst>
      <p:ext uri="{BB962C8B-B14F-4D97-AF65-F5344CB8AC3E}">
        <p14:creationId xmlns:p14="http://schemas.microsoft.com/office/powerpoint/2010/main" val="2436923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5" name="TextBox 4">
            <a:extLst>
              <a:ext uri="{FF2B5EF4-FFF2-40B4-BE49-F238E27FC236}">
                <a16:creationId xmlns:a16="http://schemas.microsoft.com/office/drawing/2014/main" id="{9E0453D8-85AC-41C6-B09B-28738559C967}"/>
              </a:ext>
            </a:extLst>
          </p:cNvPr>
          <p:cNvSpPr txBox="1"/>
          <p:nvPr/>
        </p:nvSpPr>
        <p:spPr>
          <a:xfrm>
            <a:off x="756062" y="3428009"/>
            <a:ext cx="658288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37858C"/>
                </a:solidFill>
                <a:latin typeface="Arial"/>
                <a:cs typeface="Arial"/>
              </a:rPr>
              <a:t>2 or 3 authors</a:t>
            </a:r>
          </a:p>
          <a:p>
            <a:r>
              <a:rPr lang="en-US" sz="2800">
                <a:latin typeface="Arial"/>
                <a:cs typeface="Calibri Light"/>
              </a:rPr>
              <a:t>(Phillips and Renton, 2012, p.54)</a:t>
            </a:r>
          </a:p>
        </p:txBody>
      </p:sp>
      <p:sp>
        <p:nvSpPr>
          <p:cNvPr id="7" name="TextBox 6">
            <a:extLst>
              <a:ext uri="{FF2B5EF4-FFF2-40B4-BE49-F238E27FC236}">
                <a16:creationId xmlns:a16="http://schemas.microsoft.com/office/drawing/2014/main" id="{1947F69E-920B-4AAD-BAF8-98FCB94B8845}"/>
              </a:ext>
            </a:extLst>
          </p:cNvPr>
          <p:cNvSpPr txBox="1"/>
          <p:nvPr/>
        </p:nvSpPr>
        <p:spPr>
          <a:xfrm>
            <a:off x="726373" y="1795152"/>
            <a:ext cx="473231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37858C"/>
                </a:solidFill>
                <a:latin typeface="Arial"/>
                <a:cs typeface="Arial"/>
              </a:rPr>
              <a:t>1 author</a:t>
            </a:r>
          </a:p>
          <a:p>
            <a:r>
              <a:rPr lang="en-US" sz="2800">
                <a:latin typeface="Arial"/>
                <a:cs typeface="Calibri Light"/>
              </a:rPr>
              <a:t>(Smith, 2016, p.5)</a:t>
            </a:r>
          </a:p>
        </p:txBody>
      </p:sp>
      <p:sp>
        <p:nvSpPr>
          <p:cNvPr id="9" name="TextBox 8">
            <a:extLst>
              <a:ext uri="{FF2B5EF4-FFF2-40B4-BE49-F238E27FC236}">
                <a16:creationId xmlns:a16="http://schemas.microsoft.com/office/drawing/2014/main" id="{82E2AA19-6462-42AC-9D56-D40E3DDD6FB5}"/>
              </a:ext>
            </a:extLst>
          </p:cNvPr>
          <p:cNvSpPr txBox="1"/>
          <p:nvPr/>
        </p:nvSpPr>
        <p:spPr>
          <a:xfrm>
            <a:off x="726372" y="4961905"/>
            <a:ext cx="550421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 </a:t>
            </a:r>
            <a:r>
              <a:rPr lang="en-US" sz="2800" b="1">
                <a:solidFill>
                  <a:srgbClr val="37858C"/>
                </a:solidFill>
                <a:latin typeface="Arial"/>
                <a:cs typeface="Arial"/>
              </a:rPr>
              <a:t>4 or more authors</a:t>
            </a:r>
          </a:p>
          <a:p>
            <a:r>
              <a:rPr lang="en-US" sz="2800">
                <a:latin typeface="Arial"/>
                <a:cs typeface="Calibri Light"/>
              </a:rPr>
              <a:t>(Morton </a:t>
            </a:r>
            <a:r>
              <a:rPr lang="en-US" sz="2800" i="1">
                <a:latin typeface="Arial"/>
                <a:cs typeface="Calibri Light"/>
              </a:rPr>
              <a:t>et al</a:t>
            </a:r>
            <a:r>
              <a:rPr lang="en-US" sz="2800">
                <a:latin typeface="Arial"/>
                <a:cs typeface="Calibri Light"/>
              </a:rPr>
              <a:t>. 2014, p.37)</a:t>
            </a:r>
          </a:p>
        </p:txBody>
      </p:sp>
    </p:spTree>
    <p:extLst>
      <p:ext uri="{BB962C8B-B14F-4D97-AF65-F5344CB8AC3E}">
        <p14:creationId xmlns:p14="http://schemas.microsoft.com/office/powerpoint/2010/main" val="4104090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776948435"/>
              </p:ext>
            </p:extLst>
          </p:nvPr>
        </p:nvGraphicFramePr>
        <p:xfrm>
          <a:off x="718457" y="1600201"/>
          <a:ext cx="5233081" cy="4565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44070" y="2400877"/>
            <a:ext cx="5838825"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latin typeface="Arial"/>
                <a:cs typeface="Arial"/>
              </a:rPr>
              <a:t>Format each reference according to resource cited.</a:t>
            </a:r>
            <a:endParaRPr lang="en-US" sz="2800">
              <a:latin typeface="Arial"/>
              <a:cs typeface="Arial"/>
            </a:endParaRPr>
          </a:p>
          <a:p>
            <a:pPr marL="342900" indent="-342900">
              <a:buFont typeface="Arial"/>
              <a:buChar char="•"/>
            </a:pPr>
            <a:endParaRPr lang="en-GB" sz="2800">
              <a:latin typeface="Arial"/>
              <a:cs typeface="Arial"/>
            </a:endParaRPr>
          </a:p>
          <a:p>
            <a:pPr marL="342900" indent="-342900">
              <a:buFont typeface="Arial"/>
              <a:buChar char="•"/>
            </a:pPr>
            <a:r>
              <a:rPr lang="en-GB" sz="2800">
                <a:latin typeface="Arial"/>
                <a:cs typeface="Calibri Light"/>
              </a:rPr>
              <a:t>Who</a:t>
            </a:r>
          </a:p>
          <a:p>
            <a:pPr marL="342900" indent="-342900">
              <a:buFont typeface="Arial"/>
              <a:buChar char="•"/>
            </a:pPr>
            <a:r>
              <a:rPr lang="en-GB" sz="2800">
                <a:latin typeface="Arial"/>
                <a:cs typeface="Calibri Light"/>
              </a:rPr>
              <a:t>When</a:t>
            </a:r>
          </a:p>
          <a:p>
            <a:pPr marL="342900" indent="-342900">
              <a:buFont typeface="Arial"/>
              <a:buChar char="•"/>
            </a:pPr>
            <a:r>
              <a:rPr lang="en-GB" sz="2800">
                <a:latin typeface="Arial"/>
                <a:cs typeface="Calibri Light"/>
              </a:rPr>
              <a:t>What</a:t>
            </a:r>
          </a:p>
          <a:p>
            <a:pPr marL="342900" indent="-342900">
              <a:buFont typeface="Arial"/>
              <a:buChar char="•"/>
            </a:pPr>
            <a:r>
              <a:rPr lang="en-GB" sz="2800">
                <a:latin typeface="Arial"/>
                <a:cs typeface="Calibri Light"/>
              </a:rPr>
              <a:t>Where</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1108889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pic>
        <p:nvPicPr>
          <p:cNvPr id="7" name="Picture 7" descr="Graphical user interface, text, application, chat or text message&#10;&#10;Description automatically generated">
            <a:extLst>
              <a:ext uri="{FF2B5EF4-FFF2-40B4-BE49-F238E27FC236}">
                <a16:creationId xmlns:a16="http://schemas.microsoft.com/office/drawing/2014/main" id="{86AD0704-8987-4040-A339-9E64DC50A46C}"/>
              </a:ext>
            </a:extLst>
          </p:cNvPr>
          <p:cNvPicPr>
            <a:picLocks noGrp="1" noChangeAspect="1"/>
          </p:cNvPicPr>
          <p:nvPr>
            <p:ph sz="quarter" idx="10"/>
          </p:nvPr>
        </p:nvPicPr>
        <p:blipFill>
          <a:blip r:embed="rId2"/>
          <a:stretch>
            <a:fillRect/>
          </a:stretch>
        </p:blipFill>
        <p:spPr>
          <a:xfrm>
            <a:off x="36726" y="2026992"/>
            <a:ext cx="12110176" cy="3922297"/>
          </a:xfrm>
        </p:spPr>
      </p:pic>
    </p:spTree>
    <p:extLst>
      <p:ext uri="{BB962C8B-B14F-4D97-AF65-F5344CB8AC3E}">
        <p14:creationId xmlns:p14="http://schemas.microsoft.com/office/powerpoint/2010/main" val="17226516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a:blip r:embed="rId2"/>
          <a:stretch>
            <a:fillRect/>
          </a:stretch>
        </p:blipFill>
        <p:spPr>
          <a:xfrm>
            <a:off x="317242" y="2025243"/>
            <a:ext cx="11557518" cy="3835080"/>
          </a:xfrm>
        </p:spPr>
      </p:pic>
    </p:spTree>
    <p:extLst>
      <p:ext uri="{BB962C8B-B14F-4D97-AF65-F5344CB8AC3E}">
        <p14:creationId xmlns:p14="http://schemas.microsoft.com/office/powerpoint/2010/main" val="696212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37167" y="3067898"/>
            <a:ext cx="11715583" cy="1912511"/>
          </a:xfrm>
          <a:prstGeom prst="rect">
            <a:avLst/>
          </a:prstGeom>
          <a:solidFill>
            <a:schemeClr val="accent1"/>
          </a:solidFill>
        </p:spPr>
        <p:txBody>
          <a:bodyPr wrap="square" lIns="91440" tIns="45720" rIns="91440" bIns="45720" rtlCol="0" anchor="t">
            <a:spAutoFit/>
          </a:bodyPr>
          <a:lstStyle/>
          <a:p>
            <a:pPr>
              <a:lnSpc>
                <a:spcPct val="120000"/>
              </a:lnSpc>
              <a:spcBef>
                <a:spcPts val="600"/>
              </a:spcBef>
            </a:pPr>
            <a:r>
              <a:rPr lang="en-GB" sz="2400">
                <a:solidFill>
                  <a:schemeClr val="bg1"/>
                </a:solidFill>
                <a:latin typeface="Arial"/>
                <a:ea typeface="+mn-lt"/>
                <a:cs typeface="+mn-lt"/>
              </a:rPr>
              <a:t>Pascoe, K.M., Waterhouse-Bradley, B. and McGinn, T. (2021), 'Systematic literature searching in social work: A practical guide with database appraisal'</a:t>
            </a:r>
            <a:r>
              <a:rPr lang="en-GB" sz="2400" i="1">
                <a:solidFill>
                  <a:schemeClr val="bg1"/>
                </a:solidFill>
                <a:latin typeface="Arial"/>
                <a:ea typeface="+mn-lt"/>
                <a:cs typeface="+mn-lt"/>
              </a:rPr>
              <a:t>, Research on Social Work Practice, </a:t>
            </a:r>
            <a:r>
              <a:rPr lang="en-GB" sz="2400">
                <a:solidFill>
                  <a:schemeClr val="bg1"/>
                </a:solidFill>
                <a:latin typeface="Arial"/>
                <a:ea typeface="+mn-lt"/>
                <a:cs typeface="+mn-lt"/>
              </a:rPr>
              <a:t>31(5), pp. 541-551. doi:10.1177/1049731520986857</a:t>
            </a:r>
            <a:endParaRPr lang="en-US">
              <a:solidFill>
                <a:schemeClr val="bg1"/>
              </a:solidFill>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Doi / Available at:URL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1368855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 Teams&#10;&#10;Description automatically generated">
            <a:extLst>
              <a:ext uri="{FF2B5EF4-FFF2-40B4-BE49-F238E27FC236}">
                <a16:creationId xmlns:a16="http://schemas.microsoft.com/office/drawing/2014/main" id="{CB73B9F5-05B8-461A-B499-231C8F459343}"/>
              </a:ext>
            </a:extLst>
          </p:cNvPr>
          <p:cNvPicPr>
            <a:picLocks noChangeAspect="1"/>
          </p:cNvPicPr>
          <p:nvPr/>
        </p:nvPicPr>
        <p:blipFill>
          <a:blip r:embed="rId3"/>
          <a:stretch>
            <a:fillRect/>
          </a:stretch>
        </p:blipFill>
        <p:spPr>
          <a:xfrm>
            <a:off x="3878456" y="96625"/>
            <a:ext cx="8143899" cy="6715275"/>
          </a:xfrm>
          <a:prstGeom prst="rect">
            <a:avLst/>
          </a:prstGeom>
        </p:spPr>
      </p:pic>
      <p:sp>
        <p:nvSpPr>
          <p:cNvPr id="3" name="Rectangle 2">
            <a:extLst>
              <a:ext uri="{FF2B5EF4-FFF2-40B4-BE49-F238E27FC236}">
                <a16:creationId xmlns:a16="http://schemas.microsoft.com/office/drawing/2014/main" id="{CE2C315C-70F6-4786-879B-6545E3598497}"/>
              </a:ext>
            </a:extLst>
          </p:cNvPr>
          <p:cNvSpPr/>
          <p:nvPr/>
        </p:nvSpPr>
        <p:spPr>
          <a:xfrm>
            <a:off x="3175" y="-4762"/>
            <a:ext cx="2055812" cy="6865937"/>
          </a:xfrm>
          <a:prstGeom prst="rect">
            <a:avLst/>
          </a:prstGeom>
          <a:solidFill>
            <a:srgbClr val="37858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7163428-6E23-400E-B4C1-6664F42895AE}"/>
              </a:ext>
            </a:extLst>
          </p:cNvPr>
          <p:cNvSpPr>
            <a:spLocks noGrp="1"/>
          </p:cNvSpPr>
          <p:nvPr>
            <p:ph type="title"/>
          </p:nvPr>
        </p:nvSpPr>
        <p:spPr>
          <a:xfrm>
            <a:off x="513080" y="1976227"/>
            <a:ext cx="2971718" cy="2870911"/>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3200" b="1">
                <a:solidFill>
                  <a:srgbClr val="FFFFFF"/>
                </a:solidFill>
                <a:latin typeface="Arial"/>
                <a:cs typeface="Arial"/>
              </a:rPr>
              <a:t>Tips</a:t>
            </a:r>
            <a:endParaRPr lang="en-US" sz="3200">
              <a:cs typeface="Calibri Light"/>
            </a:endParaRPr>
          </a:p>
        </p:txBody>
      </p:sp>
    </p:spTree>
    <p:extLst>
      <p:ext uri="{BB962C8B-B14F-4D97-AF65-F5344CB8AC3E}">
        <p14:creationId xmlns:p14="http://schemas.microsoft.com/office/powerpoint/2010/main" val="3902052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1BF65-C951-4D04-B24A-1926565F4EE9}"/>
              </a:ext>
            </a:extLst>
          </p:cNvPr>
          <p:cNvSpPr>
            <a:spLocks noGrp="1"/>
          </p:cNvSpPr>
          <p:nvPr>
            <p:ph type="title"/>
          </p:nvPr>
        </p:nvSpPr>
        <p:spPr>
          <a:xfrm>
            <a:off x="698242" y="252284"/>
            <a:ext cx="10795518" cy="1003916"/>
          </a:xfrm>
        </p:spPr>
        <p:txBody>
          <a:bodyPr anchor="b">
            <a:normAutofit/>
          </a:bodyPr>
          <a:lstStyle/>
          <a:p>
            <a:r>
              <a:rPr lang="en-GB"/>
              <a:t>Note making Tips</a:t>
            </a:r>
          </a:p>
        </p:txBody>
      </p:sp>
      <p:graphicFrame>
        <p:nvGraphicFramePr>
          <p:cNvPr id="5" name="Content Placeholder 2">
            <a:extLst>
              <a:ext uri="{FF2B5EF4-FFF2-40B4-BE49-F238E27FC236}">
                <a16:creationId xmlns:a16="http://schemas.microsoft.com/office/drawing/2014/main" id="{943D3BA4-6800-4800-8DA4-D80BC80CF900}"/>
              </a:ext>
            </a:extLst>
          </p:cNvPr>
          <p:cNvGraphicFramePr>
            <a:graphicFrameLocks noGrp="1"/>
          </p:cNvGraphicFramePr>
          <p:nvPr>
            <p:ph sz="quarter" idx="10"/>
            <p:extLst>
              <p:ext uri="{D42A27DB-BD31-4B8C-83A1-F6EECF244321}">
                <p14:modId xmlns:p14="http://schemas.microsoft.com/office/powerpoint/2010/main" val="4246633079"/>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0366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2D20CE-A053-49EB-B68E-1F6C47A5D7D7}"/>
              </a:ext>
            </a:extLst>
          </p:cNvPr>
          <p:cNvSpPr>
            <a:spLocks noGrp="1"/>
          </p:cNvSpPr>
          <p:nvPr>
            <p:ph sz="half" idx="1"/>
          </p:nvPr>
        </p:nvSpPr>
        <p:spPr>
          <a:xfrm>
            <a:off x="337457" y="1600201"/>
            <a:ext cx="6490093" cy="4565650"/>
          </a:xfrm>
        </p:spPr>
        <p:txBody>
          <a:bodyPr vert="horz" lIns="91440" tIns="45720" rIns="91440" bIns="45720" rtlCol="0" anchor="t">
            <a:normAutofit/>
          </a:bodyPr>
          <a:lstStyle/>
          <a:p>
            <a:r>
              <a:rPr lang="en-GB">
                <a:latin typeface="Arial"/>
                <a:cs typeface="Arial"/>
              </a:rPr>
              <a:t>Read the whole paragraph and check your understanding</a:t>
            </a:r>
          </a:p>
          <a:p>
            <a:pPr marL="0" indent="0">
              <a:buNone/>
            </a:pPr>
            <a:endParaRPr lang="en-GB">
              <a:latin typeface="Arial"/>
              <a:cs typeface="Arial"/>
            </a:endParaRPr>
          </a:p>
          <a:p>
            <a:r>
              <a:rPr lang="en-GB">
                <a:latin typeface="Arial"/>
                <a:cs typeface="Arial"/>
              </a:rPr>
              <a:t>Don't try and paraphrase one sentence at a time</a:t>
            </a:r>
          </a:p>
          <a:p>
            <a:pPr marL="0" indent="0">
              <a:buNone/>
            </a:pPr>
            <a:endParaRPr lang="en-GB">
              <a:latin typeface="Arial"/>
              <a:cs typeface="Arial"/>
            </a:endParaRPr>
          </a:p>
          <a:p>
            <a:r>
              <a:rPr lang="en-GB">
                <a:latin typeface="Arial"/>
                <a:cs typeface="Arial"/>
              </a:rPr>
              <a:t>If there is a short key phrase, incorporate it into your writing as a mini quote</a:t>
            </a:r>
          </a:p>
          <a:p>
            <a:endParaRPr lang="en-GB">
              <a:latin typeface="Arial"/>
              <a:cs typeface="Arial"/>
            </a:endParaRPr>
          </a:p>
        </p:txBody>
      </p:sp>
      <p:sp>
        <p:nvSpPr>
          <p:cNvPr id="2" name="Title 1">
            <a:extLst>
              <a:ext uri="{FF2B5EF4-FFF2-40B4-BE49-F238E27FC236}">
                <a16:creationId xmlns:a16="http://schemas.microsoft.com/office/drawing/2014/main" id="{F10AEAB5-EEC1-404D-966C-5C4C81D1E6BD}"/>
              </a:ext>
            </a:extLst>
          </p:cNvPr>
          <p:cNvSpPr>
            <a:spLocks noGrp="1"/>
          </p:cNvSpPr>
          <p:nvPr>
            <p:ph type="title"/>
          </p:nvPr>
        </p:nvSpPr>
        <p:spPr>
          <a:xfrm>
            <a:off x="718456" y="262866"/>
            <a:ext cx="10795518" cy="1003916"/>
          </a:xfrm>
        </p:spPr>
        <p:txBody>
          <a:bodyPr anchor="b">
            <a:normAutofit/>
          </a:bodyPr>
          <a:lstStyle/>
          <a:p>
            <a:r>
              <a:rPr lang="en-GB"/>
              <a:t>Tips for Paraphrasing</a:t>
            </a:r>
          </a:p>
        </p:txBody>
      </p:sp>
      <p:pic>
        <p:nvPicPr>
          <p:cNvPr id="4" name="Picture 4" descr="Lightbulb idea concept">
            <a:extLst>
              <a:ext uri="{FF2B5EF4-FFF2-40B4-BE49-F238E27FC236}">
                <a16:creationId xmlns:a16="http://schemas.microsoft.com/office/drawing/2014/main" id="{D336DAB2-9C9A-45D3-AB09-7286DA8322DF}"/>
              </a:ext>
            </a:extLst>
          </p:cNvPr>
          <p:cNvPicPr>
            <a:picLocks noChangeAspect="1"/>
          </p:cNvPicPr>
          <p:nvPr/>
        </p:nvPicPr>
        <p:blipFill>
          <a:blip r:embed="rId3"/>
          <a:stretch>
            <a:fillRect/>
          </a:stretch>
        </p:blipFill>
        <p:spPr>
          <a:xfrm flipH="1">
            <a:off x="6904181" y="1819893"/>
            <a:ext cx="4995312" cy="3629811"/>
          </a:xfrm>
          <a:prstGeom prst="rect">
            <a:avLst/>
          </a:prstGeom>
          <a:noFill/>
        </p:spPr>
      </p:pic>
    </p:spTree>
    <p:extLst>
      <p:ext uri="{BB962C8B-B14F-4D97-AF65-F5344CB8AC3E}">
        <p14:creationId xmlns:p14="http://schemas.microsoft.com/office/powerpoint/2010/main" val="567498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B07A0-59C1-4E6B-A923-081BF7F3735A}"/>
              </a:ext>
            </a:extLst>
          </p:cNvPr>
          <p:cNvSpPr>
            <a:spLocks noGrp="1"/>
          </p:cNvSpPr>
          <p:nvPr>
            <p:ph type="title"/>
          </p:nvPr>
        </p:nvSpPr>
        <p:spPr/>
        <p:txBody>
          <a:bodyPr vert="horz" lIns="91440" tIns="45720" rIns="91440" bIns="45720" rtlCol="0" anchor="b">
            <a:normAutofit/>
          </a:bodyPr>
          <a:lstStyle/>
          <a:p>
            <a:r>
              <a:rPr lang="en-US" sz="5400" b="1" kern="1200">
                <a:latin typeface="+mj-lt"/>
                <a:ea typeface="+mj-ea"/>
                <a:cs typeface="+mj-cs"/>
              </a:rPr>
              <a:t>RefWorks</a:t>
            </a:r>
            <a:endParaRPr lang="en-US" sz="5400" b="1" kern="1200">
              <a:latin typeface="+mj-lt"/>
            </a:endParaRPr>
          </a:p>
        </p:txBody>
      </p:sp>
      <p:sp>
        <p:nvSpPr>
          <p:cNvPr id="4" name="Content Placeholder 2">
            <a:extLst>
              <a:ext uri="{FF2B5EF4-FFF2-40B4-BE49-F238E27FC236}">
                <a16:creationId xmlns:a16="http://schemas.microsoft.com/office/drawing/2014/main" id="{1625CD02-D188-4963-9EC3-5A00217A4E28}"/>
              </a:ext>
            </a:extLst>
          </p:cNvPr>
          <p:cNvSpPr>
            <a:spLocks noGrp="1"/>
          </p:cNvSpPr>
          <p:nvPr/>
        </p:nvSpPr>
        <p:spPr>
          <a:xfrm>
            <a:off x="486473" y="2009741"/>
            <a:ext cx="5969826" cy="403999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r>
              <a:rPr lang="en-US" sz="2400">
                <a:latin typeface="Arial"/>
                <a:cs typeface="Arial"/>
                <a:hlinkClick r:id="rId2"/>
              </a:rPr>
              <a:t>Sign up for RefWorks</a:t>
            </a:r>
            <a:r>
              <a:rPr lang="en-US" sz="2400">
                <a:latin typeface="Arial"/>
                <a:cs typeface="Arial"/>
              </a:rPr>
              <a:t> </a:t>
            </a: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3"/>
              </a:rPr>
              <a:t>Exporting references to Refworks</a:t>
            </a:r>
            <a:endParaRPr lang="en-US" sz="2400">
              <a:latin typeface="Arial"/>
              <a:cs typeface="Arial"/>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4"/>
              </a:rPr>
              <a:t>Creating and adding documents to Refworks</a:t>
            </a:r>
            <a:endParaRPr lang="en-US" sz="2400">
              <a:latin typeface="Arial"/>
              <a:cs typeface="Arial"/>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5"/>
              </a:rPr>
              <a:t>RefWorks Tutorials (YouTube)</a:t>
            </a:r>
            <a:endParaRPr lang="en-US" sz="2400">
              <a:latin typeface="Arial"/>
              <a:cs typeface="Arial"/>
            </a:endParaRPr>
          </a:p>
          <a:p>
            <a:pPr>
              <a:buFont typeface="Arial" panose="020B0604020202020204" pitchFamily="34" charset="0"/>
              <a:buChar char="•"/>
            </a:pPr>
            <a:endParaRPr lang="en-US" sz="2400">
              <a:latin typeface="Arial"/>
              <a:cs typeface="Arial"/>
            </a:endParaRPr>
          </a:p>
          <a:p>
            <a:pPr marL="0">
              <a:buFont typeface="Arial" panose="020B0604020202020204" pitchFamily="34" charset="0"/>
              <a:buChar char="•"/>
            </a:pPr>
            <a:endParaRPr lang="en-US" sz="2200"/>
          </a:p>
        </p:txBody>
      </p:sp>
      <p:pic>
        <p:nvPicPr>
          <p:cNvPr id="5" name="Graphic 5" descr="Theatre with solid fill">
            <a:extLst>
              <a:ext uri="{FF2B5EF4-FFF2-40B4-BE49-F238E27FC236}">
                <a16:creationId xmlns:a16="http://schemas.microsoft.com/office/drawing/2014/main" id="{6EE40613-B057-4984-8E60-E8DAA97CA47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686423" y="1069836"/>
            <a:ext cx="5062093" cy="5062093"/>
          </a:xfrm>
          <a:prstGeom prst="rect">
            <a:avLst/>
          </a:prstGeom>
        </p:spPr>
      </p:pic>
    </p:spTree>
    <p:extLst>
      <p:ext uri="{BB962C8B-B14F-4D97-AF65-F5344CB8AC3E}">
        <p14:creationId xmlns:p14="http://schemas.microsoft.com/office/powerpoint/2010/main" val="543946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F4964-49DA-4E36-A7F0-9CA19B2F6660}"/>
              </a:ext>
            </a:extLst>
          </p:cNvPr>
          <p:cNvSpPr>
            <a:spLocks noGrp="1"/>
          </p:cNvSpPr>
          <p:nvPr>
            <p:ph type="title"/>
          </p:nvPr>
        </p:nvSpPr>
        <p:spPr/>
        <p:txBody>
          <a:bodyPr anchor="ctr">
            <a:normAutofit/>
          </a:bodyPr>
          <a:lstStyle/>
          <a:p>
            <a:r>
              <a:rPr lang="en-GB" sz="5000" b="1">
                <a:latin typeface="Arial"/>
                <a:cs typeface="Calibri Light"/>
              </a:rPr>
              <a:t>Library Support</a:t>
            </a:r>
            <a:endParaRPr lang="en-GB" sz="5000" b="1">
              <a:latin typeface="Arial"/>
              <a:cs typeface="Arial"/>
            </a:endParaRPr>
          </a:p>
        </p:txBody>
      </p:sp>
      <p:graphicFrame>
        <p:nvGraphicFramePr>
          <p:cNvPr id="38" name="Content Placeholder 2">
            <a:extLst>
              <a:ext uri="{FF2B5EF4-FFF2-40B4-BE49-F238E27FC236}">
                <a16:creationId xmlns:a16="http://schemas.microsoft.com/office/drawing/2014/main" id="{247A744E-BC80-4FDF-A510-9499793E079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877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Study Skills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1190367" y="1392819"/>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526309" y="5170343"/>
            <a:ext cx="1520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4"/>
              </a:rPr>
              <a:t>Critical Thinking</a:t>
            </a:r>
            <a:endParaRPr lang="en-US" sz="24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708399" y="5216524"/>
            <a:ext cx="229870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5"/>
              </a:rPr>
              <a:t>Use Reading In Your Essays</a:t>
            </a:r>
            <a:endParaRPr lang="en-US" sz="24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486524" y="5264149"/>
            <a:ext cx="1647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6"/>
              </a:rPr>
              <a:t>Cite Them Right</a:t>
            </a:r>
            <a:endParaRPr lang="en-US"/>
          </a:p>
        </p:txBody>
      </p:sp>
      <p:sp>
        <p:nvSpPr>
          <p:cNvPr id="63" name="TextBox 62">
            <a:extLst>
              <a:ext uri="{FF2B5EF4-FFF2-40B4-BE49-F238E27FC236}">
                <a16:creationId xmlns:a16="http://schemas.microsoft.com/office/drawing/2014/main" id="{9C795C3E-4C8B-4673-8A2C-3C1F1E925080}"/>
              </a:ext>
            </a:extLst>
          </p:cNvPr>
          <p:cNvSpPr txBox="1"/>
          <p:nvPr/>
        </p:nvSpPr>
        <p:spPr>
          <a:xfrm>
            <a:off x="8812211" y="5216524"/>
            <a:ext cx="201295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7"/>
              </a:rPr>
              <a:t>Write Better Essays</a:t>
            </a:r>
            <a:endParaRPr lang="en-US"/>
          </a:p>
        </p:txBody>
      </p:sp>
    </p:spTree>
    <p:extLst>
      <p:ext uri="{BB962C8B-B14F-4D97-AF65-F5344CB8AC3E}">
        <p14:creationId xmlns:p14="http://schemas.microsoft.com/office/powerpoint/2010/main" val="415920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5EF3B-3C39-422A-B06D-3B630F6D78C4}"/>
              </a:ext>
            </a:extLst>
          </p:cNvPr>
          <p:cNvSpPr>
            <a:spLocks noGrp="1"/>
          </p:cNvSpPr>
          <p:nvPr>
            <p:ph type="title"/>
          </p:nvPr>
        </p:nvSpPr>
        <p:spPr>
          <a:xfrm>
            <a:off x="698242" y="265291"/>
            <a:ext cx="10795518" cy="1003916"/>
          </a:xfrm>
        </p:spPr>
        <p:txBody>
          <a:bodyPr anchor="b">
            <a:normAutofit/>
          </a:bodyPr>
          <a:lstStyle/>
          <a:p>
            <a:r>
              <a:rPr lang="en-GB"/>
              <a:t>Further Resources</a:t>
            </a:r>
          </a:p>
        </p:txBody>
      </p:sp>
      <p:graphicFrame>
        <p:nvGraphicFramePr>
          <p:cNvPr id="12" name="Content Placeholder 2">
            <a:extLst>
              <a:ext uri="{FF2B5EF4-FFF2-40B4-BE49-F238E27FC236}">
                <a16:creationId xmlns:a16="http://schemas.microsoft.com/office/drawing/2014/main" id="{CA10C28F-1345-4701-AFB2-02C15249C3B8}"/>
              </a:ext>
            </a:extLst>
          </p:cNvPr>
          <p:cNvGraphicFramePr>
            <a:graphicFrameLocks noGrp="1"/>
          </p:cNvGraphicFramePr>
          <p:nvPr>
            <p:ph sz="quarter" idx="4"/>
            <p:extLst>
              <p:ext uri="{D42A27DB-BD31-4B8C-83A1-F6EECF244321}">
                <p14:modId xmlns:p14="http://schemas.microsoft.com/office/powerpoint/2010/main" val="517698288"/>
              </p:ext>
            </p:extLst>
          </p:nvPr>
        </p:nvGraphicFramePr>
        <p:xfrm>
          <a:off x="1267114" y="1717439"/>
          <a:ext cx="9660226" cy="44484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542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11A0068-FEF4-44DB-A95E-01F94BBC0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43FB93D-F8D4-4DFA-9893-8D6D5C523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 y="758952"/>
            <a:ext cx="262395"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4A635A8B-6A6F-406F-ABC4-98B5D0CDE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594" y="758951"/>
            <a:ext cx="5535397" cy="8824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A0EB721-D3D5-4018-8E2F-A95DA7F5D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30" y="5207429"/>
            <a:ext cx="5535397" cy="8824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213CA47-0818-4DE3-ACFB-6688B78198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52AB6F89-0BB6-4C35-B60E-2EA3869BD7EF}"/>
              </a:ext>
            </a:extLst>
          </p:cNvPr>
          <p:cNvPicPr>
            <a:picLocks noChangeAspect="1"/>
          </p:cNvPicPr>
          <p:nvPr/>
        </p:nvPicPr>
        <p:blipFill>
          <a:blip r:embed="rId3"/>
          <a:stretch>
            <a:fillRect/>
          </a:stretch>
        </p:blipFill>
        <p:spPr>
          <a:xfrm>
            <a:off x="571445" y="5295400"/>
            <a:ext cx="5258925" cy="706531"/>
          </a:xfrm>
          <a:prstGeom prst="rect">
            <a:avLst/>
          </a:prstGeom>
          <a:effectLst>
            <a:softEdge rad="63500"/>
          </a:effectLst>
        </p:spPr>
      </p:pic>
      <p:grpSp>
        <p:nvGrpSpPr>
          <p:cNvPr id="19" name="Group 18">
            <a:extLst>
              <a:ext uri="{FF2B5EF4-FFF2-40B4-BE49-F238E27FC236}">
                <a16:creationId xmlns:a16="http://schemas.microsoft.com/office/drawing/2014/main" id="{CC494C66-A69F-42F2-AA4F-1DA733A9FFA7}"/>
              </a:ext>
            </a:extLst>
          </p:cNvPr>
          <p:cNvGrpSpPr/>
          <p:nvPr/>
        </p:nvGrpSpPr>
        <p:grpSpPr>
          <a:xfrm>
            <a:off x="415432" y="330841"/>
            <a:ext cx="5817844" cy="4878866"/>
            <a:chOff x="415431" y="0"/>
            <a:chExt cx="6198613" cy="5209707"/>
          </a:xfrm>
        </p:grpSpPr>
        <p:pic>
          <p:nvPicPr>
            <p:cNvPr id="7" name="Picture 6">
              <a:extLst>
                <a:ext uri="{FF2B5EF4-FFF2-40B4-BE49-F238E27FC236}">
                  <a16:creationId xmlns:a16="http://schemas.microsoft.com/office/drawing/2014/main" id="{EF4A3F81-E6F5-4CEC-9A4B-BDF4660E4FC1}"/>
                </a:ext>
              </a:extLst>
            </p:cNvPr>
            <p:cNvPicPr>
              <a:picLocks noChangeAspect="1"/>
            </p:cNvPicPr>
            <p:nvPr/>
          </p:nvPicPr>
          <p:blipFill rotWithShape="1">
            <a:blip r:embed="rId4"/>
            <a:srcRect t="-1" r="25152" b="1889"/>
            <a:stretch/>
          </p:blipFill>
          <p:spPr>
            <a:xfrm>
              <a:off x="415431" y="34405"/>
              <a:ext cx="6074145" cy="5175302"/>
            </a:xfrm>
            <a:prstGeom prst="rect">
              <a:avLst/>
            </a:prstGeom>
          </p:spPr>
        </p:pic>
        <p:sp>
          <p:nvSpPr>
            <p:cNvPr id="10" name="Rectangle 9">
              <a:extLst>
                <a:ext uri="{FF2B5EF4-FFF2-40B4-BE49-F238E27FC236}">
                  <a16:creationId xmlns:a16="http://schemas.microsoft.com/office/drawing/2014/main" id="{889ED4CC-C74D-4F9C-B211-FB83C5743E49}"/>
                </a:ext>
              </a:extLst>
            </p:cNvPr>
            <p:cNvSpPr/>
            <p:nvPr/>
          </p:nvSpPr>
          <p:spPr>
            <a:xfrm>
              <a:off x="3452503" y="0"/>
              <a:ext cx="3037073" cy="15097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D924090-7D96-4B4D-A282-211D5F3FD876}"/>
                </a:ext>
              </a:extLst>
            </p:cNvPr>
            <p:cNvSpPr/>
            <p:nvPr/>
          </p:nvSpPr>
          <p:spPr>
            <a:xfrm>
              <a:off x="4894735" y="4524402"/>
              <a:ext cx="1719309" cy="4438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3" name="Picture 12">
            <a:extLst>
              <a:ext uri="{FF2B5EF4-FFF2-40B4-BE49-F238E27FC236}">
                <a16:creationId xmlns:a16="http://schemas.microsoft.com/office/drawing/2014/main" id="{EDF40004-E88B-4CF3-A02B-8D83666053D1}"/>
              </a:ext>
            </a:extLst>
          </p:cNvPr>
          <p:cNvPicPr>
            <a:picLocks noChangeAspect="1"/>
          </p:cNvPicPr>
          <p:nvPr/>
        </p:nvPicPr>
        <p:blipFill>
          <a:blip r:embed="rId5"/>
          <a:stretch>
            <a:fillRect/>
          </a:stretch>
        </p:blipFill>
        <p:spPr>
          <a:xfrm>
            <a:off x="1741704" y="6383045"/>
            <a:ext cx="2845628" cy="343282"/>
          </a:xfrm>
          <a:prstGeom prst="rect">
            <a:avLst/>
          </a:prstGeom>
        </p:spPr>
      </p:pic>
      <p:pic>
        <p:nvPicPr>
          <p:cNvPr id="17" name="Picture 16">
            <a:extLst>
              <a:ext uri="{FF2B5EF4-FFF2-40B4-BE49-F238E27FC236}">
                <a16:creationId xmlns:a16="http://schemas.microsoft.com/office/drawing/2014/main" id="{86D36FE6-95F6-4330-9697-1A5464A8E42A}"/>
              </a:ext>
            </a:extLst>
          </p:cNvPr>
          <p:cNvPicPr>
            <a:picLocks noChangeAspect="1"/>
          </p:cNvPicPr>
          <p:nvPr/>
        </p:nvPicPr>
        <p:blipFill>
          <a:blip r:embed="rId6"/>
          <a:stretch>
            <a:fillRect/>
          </a:stretch>
        </p:blipFill>
        <p:spPr>
          <a:xfrm>
            <a:off x="423330" y="6261291"/>
            <a:ext cx="1318374" cy="586791"/>
          </a:xfrm>
          <a:prstGeom prst="rect">
            <a:avLst/>
          </a:prstGeom>
        </p:spPr>
      </p:pic>
      <p:pic>
        <p:nvPicPr>
          <p:cNvPr id="9" name="Picture 8">
            <a:extLst>
              <a:ext uri="{FF2B5EF4-FFF2-40B4-BE49-F238E27FC236}">
                <a16:creationId xmlns:a16="http://schemas.microsoft.com/office/drawing/2014/main" id="{2CA71669-902E-4E78-860C-34272077473B}"/>
              </a:ext>
            </a:extLst>
          </p:cNvPr>
          <p:cNvPicPr>
            <a:picLocks noChangeAspect="1"/>
          </p:cNvPicPr>
          <p:nvPr/>
        </p:nvPicPr>
        <p:blipFill rotWithShape="1">
          <a:blip r:embed="rId7"/>
          <a:srcRect t="4200"/>
          <a:stretch/>
        </p:blipFill>
        <p:spPr>
          <a:xfrm>
            <a:off x="6059616" y="1060229"/>
            <a:ext cx="5696263" cy="5705395"/>
          </a:xfrm>
          <a:prstGeom prst="rect">
            <a:avLst/>
          </a:prstGeom>
        </p:spPr>
      </p:pic>
    </p:spTree>
    <p:extLst>
      <p:ext uri="{BB962C8B-B14F-4D97-AF65-F5344CB8AC3E}">
        <p14:creationId xmlns:p14="http://schemas.microsoft.com/office/powerpoint/2010/main" val="1803132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8DAA1-B971-441B-9205-9E45A55B9351}"/>
              </a:ext>
            </a:extLst>
          </p:cNvPr>
          <p:cNvSpPr>
            <a:spLocks noGrp="1"/>
          </p:cNvSpPr>
          <p:nvPr>
            <p:ph type="title"/>
          </p:nvPr>
        </p:nvSpPr>
        <p:spPr/>
        <p:txBody>
          <a:bodyPr anchor="b">
            <a:normAutofit/>
          </a:bodyPr>
          <a:lstStyle/>
          <a:p>
            <a:r>
              <a:rPr lang="en-GB" sz="5400" b="1">
                <a:latin typeface="Arial"/>
                <a:cs typeface="Calibri Light"/>
              </a:rPr>
              <a:t>Contact</a:t>
            </a:r>
          </a:p>
        </p:txBody>
      </p:sp>
      <p:pic>
        <p:nvPicPr>
          <p:cNvPr id="5" name="Picture 5">
            <a:extLst>
              <a:ext uri="{FF2B5EF4-FFF2-40B4-BE49-F238E27FC236}">
                <a16:creationId xmlns:a16="http://schemas.microsoft.com/office/drawing/2014/main" id="{FFCB5BCD-900E-4C65-9F09-3F545D9F93BF}"/>
              </a:ext>
            </a:extLst>
          </p:cNvPr>
          <p:cNvPicPr>
            <a:picLocks noChangeAspect="1"/>
          </p:cNvPicPr>
          <p:nvPr/>
        </p:nvPicPr>
        <p:blipFill rotWithShape="1">
          <a:blip r:embed="rId2"/>
          <a:srcRect l="20690" r="13361"/>
          <a:stretch/>
        </p:blipFill>
        <p:spPr>
          <a:xfrm>
            <a:off x="7153202" y="1254136"/>
            <a:ext cx="5037275" cy="505617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Content Placeholder 6">
            <a:extLst>
              <a:ext uri="{FF2B5EF4-FFF2-40B4-BE49-F238E27FC236}">
                <a16:creationId xmlns:a16="http://schemas.microsoft.com/office/drawing/2014/main" id="{8213B3F9-F53D-44F5-A920-6A8485F6DC61}"/>
              </a:ext>
            </a:extLst>
          </p:cNvPr>
          <p:cNvSpPr>
            <a:spLocks noGrp="1"/>
          </p:cNvSpPr>
          <p:nvPr/>
        </p:nvSpPr>
        <p:spPr>
          <a:xfrm>
            <a:off x="282142" y="2383178"/>
            <a:ext cx="6878637" cy="425098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L</a:t>
            </a:r>
            <a:r>
              <a:rPr lang="en-GB" sz="3200">
                <a:latin typeface="Arial"/>
                <a:cs typeface="Arial"/>
              </a:rPr>
              <a:t>isa Ellis</a:t>
            </a:r>
            <a:endParaRPr lang="en-US" sz="3200">
              <a:latin typeface="Arial"/>
              <a:ea typeface="+mn-lt"/>
              <a:cs typeface="+mn-lt"/>
            </a:endParaRPr>
          </a:p>
          <a:p>
            <a:endParaRPr lang="en-GB" sz="3200">
              <a:latin typeface="Arial"/>
              <a:cs typeface="Arial"/>
            </a:endParaRPr>
          </a:p>
          <a:p>
            <a:pPr marL="0" indent="0">
              <a:buNone/>
            </a:pPr>
            <a:r>
              <a:rPr lang="en-GB" sz="3200">
                <a:latin typeface="Arial"/>
                <a:cs typeface="Arial"/>
              </a:rPr>
              <a:t>IMH Academic Liaison Librarian</a:t>
            </a:r>
            <a:endParaRPr lang="en-US" sz="3200">
              <a:latin typeface="Arial"/>
              <a:ea typeface="+mn-lt"/>
              <a:cs typeface="+mn-lt"/>
            </a:endParaRPr>
          </a:p>
          <a:p>
            <a:endParaRPr lang="en-GB" sz="3200">
              <a:latin typeface="Arial"/>
              <a:cs typeface="Arial"/>
            </a:endParaRPr>
          </a:p>
          <a:p>
            <a:pPr marL="0" indent="0">
              <a:buNone/>
            </a:pPr>
            <a:r>
              <a:rPr lang="en-GB" sz="3200">
                <a:latin typeface="Arial"/>
                <a:cs typeface="Arial"/>
              </a:rPr>
              <a:t>Email: </a:t>
            </a:r>
            <a:r>
              <a:rPr lang="en-GB" sz="3200">
                <a:latin typeface="Arial"/>
                <a:cs typeface="Arial"/>
                <a:hlinkClick r:id="rId3"/>
              </a:rPr>
              <a:t>l.ellis@uwtsd.ac.uk</a:t>
            </a:r>
            <a:endParaRPr lang="en-GB" sz="3200">
              <a:latin typeface="Arial"/>
              <a:ea typeface="+mn-lt"/>
              <a:cs typeface="+mn-lt"/>
            </a:endParaRPr>
          </a:p>
          <a:p>
            <a:endParaRPr lang="en-GB" sz="3200">
              <a:latin typeface="Arial"/>
              <a:cs typeface="Calibri Light"/>
            </a:endParaRPr>
          </a:p>
        </p:txBody>
      </p:sp>
    </p:spTree>
    <p:extLst>
      <p:ext uri="{BB962C8B-B14F-4D97-AF65-F5344CB8AC3E}">
        <p14:creationId xmlns:p14="http://schemas.microsoft.com/office/powerpoint/2010/main" val="1628686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4.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5.xml><?xml version="1.0" encoding="utf-8"?>
<a:theme xmlns:a="http://schemas.openxmlformats.org/drawingml/2006/main" name="OU Layouts">
  <a:themeElements>
    <a:clrScheme name="OU Colours">
      <a:dk1>
        <a:sysClr val="windowText" lastClr="000000"/>
      </a:dk1>
      <a:lt1>
        <a:sysClr val="window" lastClr="FFFFFF"/>
      </a:lt1>
      <a:dk2>
        <a:srgbClr val="44546A"/>
      </a:dk2>
      <a:lt2>
        <a:srgbClr val="E7E6E6"/>
      </a:lt2>
      <a:accent1>
        <a:srgbClr val="1E4B9B"/>
      </a:accent1>
      <a:accent2>
        <a:srgbClr val="ED2891"/>
      </a:accent2>
      <a:accent3>
        <a:srgbClr val="00B7B2"/>
      </a:accent3>
      <a:accent4>
        <a:srgbClr val="F26522"/>
      </a:accent4>
      <a:accent5>
        <a:srgbClr val="FFD400"/>
      </a:accent5>
      <a:accent6>
        <a:srgbClr val="716FB3"/>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1675</Words>
  <Application>Microsoft Office PowerPoint</Application>
  <PresentationFormat>Widescreen</PresentationFormat>
  <Paragraphs>222</Paragraphs>
  <Slides>28</Slides>
  <Notes>17</Notes>
  <HiddenSlides>0</HiddenSlides>
  <MMClips>1</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28</vt:i4>
      </vt:variant>
    </vt:vector>
  </HeadingPairs>
  <TitlesOfParts>
    <vt:vector size="41" baseType="lpstr">
      <vt:lpstr>Arial,Sans-Serif</vt:lpstr>
      <vt:lpstr>Arial</vt:lpstr>
      <vt:lpstr>Calibri</vt:lpstr>
      <vt:lpstr>Calibri Light</vt:lpstr>
      <vt:lpstr>Corbel</vt:lpstr>
      <vt:lpstr>Lucida Sans</vt:lpstr>
      <vt:lpstr>Wingdings</vt:lpstr>
      <vt:lpstr>Wingdings 2</vt:lpstr>
      <vt:lpstr>Office Theme</vt:lpstr>
      <vt:lpstr>Frame</vt:lpstr>
      <vt:lpstr>Office Theme</vt:lpstr>
      <vt:lpstr>Office Theme</vt:lpstr>
      <vt:lpstr>OU Layouts</vt:lpstr>
      <vt:lpstr>Plagiarism  &amp; Referencing</vt:lpstr>
      <vt:lpstr>Aims</vt:lpstr>
      <vt:lpstr>Plagiarism</vt:lpstr>
      <vt:lpstr>PowerPoint Presentation</vt:lpstr>
      <vt:lpstr>Collusion </vt:lpstr>
      <vt:lpstr>Contract Cheating</vt:lpstr>
      <vt:lpstr>Video</vt:lpstr>
      <vt:lpstr>Academic Integrity</vt:lpstr>
      <vt:lpstr>PowerPoint Presentation</vt:lpstr>
      <vt:lpstr>Research Process</vt:lpstr>
      <vt:lpstr>We use referencing to...</vt:lpstr>
      <vt:lpstr>Harvard Referencing Style</vt:lpstr>
      <vt:lpstr>Citations</vt:lpstr>
      <vt:lpstr>In-text citation</vt:lpstr>
      <vt:lpstr>Examples</vt:lpstr>
      <vt:lpstr>Creating a reference list </vt:lpstr>
      <vt:lpstr>Reference List: book</vt:lpstr>
      <vt:lpstr>Reference List: journal article</vt:lpstr>
      <vt:lpstr>Reference List: journal article</vt:lpstr>
      <vt:lpstr>Tips</vt:lpstr>
      <vt:lpstr>Note making Tips</vt:lpstr>
      <vt:lpstr>Tips for Paraphrasing</vt:lpstr>
      <vt:lpstr>RefWorks</vt:lpstr>
      <vt:lpstr>Library Support</vt:lpstr>
      <vt:lpstr>Useful Study Skills Resources</vt:lpstr>
      <vt:lpstr>Further Resources</vt:lpstr>
      <vt:lpstr>PowerPoint Presentation</vt:lpstr>
      <vt:lpstr>Contact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Lisa Ellis</cp:lastModifiedBy>
  <cp:revision>1</cp:revision>
  <dcterms:created xsi:type="dcterms:W3CDTF">2021-07-12T08:25:51Z</dcterms:created>
  <dcterms:modified xsi:type="dcterms:W3CDTF">2021-09-14T14:45:10Z</dcterms:modified>
</cp:coreProperties>
</file>