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66" r:id="rId3"/>
    <p:sldId id="264" r:id="rId4"/>
    <p:sldId id="265" r:id="rId5"/>
    <p:sldId id="267" r:id="rId6"/>
    <p:sldId id="257"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2" autoAdjust="0"/>
    <p:restoredTop sz="94660"/>
  </p:normalViewPr>
  <p:slideViewPr>
    <p:cSldViewPr snapToGrid="0">
      <p:cViewPr varScale="1">
        <p:scale>
          <a:sx n="77" d="100"/>
          <a:sy n="77" d="100"/>
        </p:scale>
        <p:origin x="65" y="1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7AFB-0418-4254-92FB-2201ABD3E8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AEB3A6-AFC8-428B-A87B-9AE97711DE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E0056E-D033-4063-831E-4648F2C0C03F}"/>
              </a:ext>
            </a:extLst>
          </p:cNvPr>
          <p:cNvSpPr>
            <a:spLocks noGrp="1"/>
          </p:cNvSpPr>
          <p:nvPr>
            <p:ph type="dt" sz="half" idx="10"/>
          </p:nvPr>
        </p:nvSpPr>
        <p:spPr/>
        <p:txBody>
          <a:bodyPr/>
          <a:lstStyle/>
          <a:p>
            <a:fld id="{86E01D78-D6AD-4EF1-BEDD-BD790AFEEBC6}" type="datetimeFigureOut">
              <a:rPr lang="en-GB" smtClean="0"/>
              <a:t>21/10/2020</a:t>
            </a:fld>
            <a:endParaRPr lang="en-GB"/>
          </a:p>
        </p:txBody>
      </p:sp>
      <p:sp>
        <p:nvSpPr>
          <p:cNvPr id="5" name="Footer Placeholder 4">
            <a:extLst>
              <a:ext uri="{FF2B5EF4-FFF2-40B4-BE49-F238E27FC236}">
                <a16:creationId xmlns:a16="http://schemas.microsoft.com/office/drawing/2014/main" id="{6DAA420B-9D94-4358-AA7B-2DB832B98A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ED8AF9-992F-4E7C-AF7A-3D266CAC561C}"/>
              </a:ext>
            </a:extLst>
          </p:cNvPr>
          <p:cNvSpPr>
            <a:spLocks noGrp="1"/>
          </p:cNvSpPr>
          <p:nvPr>
            <p:ph type="sldNum" sz="quarter" idx="12"/>
          </p:nvPr>
        </p:nvSpPr>
        <p:spPr/>
        <p:txBody>
          <a:bodyPr/>
          <a:lstStyle/>
          <a:p>
            <a:fld id="{E4AA4F14-D072-481F-A524-82858E918EDB}" type="slidenum">
              <a:rPr lang="en-GB" smtClean="0"/>
              <a:t>‹#›</a:t>
            </a:fld>
            <a:endParaRPr lang="en-GB"/>
          </a:p>
        </p:txBody>
      </p:sp>
    </p:spTree>
    <p:extLst>
      <p:ext uri="{BB962C8B-B14F-4D97-AF65-F5344CB8AC3E}">
        <p14:creationId xmlns:p14="http://schemas.microsoft.com/office/powerpoint/2010/main" val="3599053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B7AB4-6CDE-4429-9C98-3FC30951CF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E975F3-0E37-42E1-98C7-B74C1289B1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4A31C6-D732-4675-9A96-0C52DD70E2F7}"/>
              </a:ext>
            </a:extLst>
          </p:cNvPr>
          <p:cNvSpPr>
            <a:spLocks noGrp="1"/>
          </p:cNvSpPr>
          <p:nvPr>
            <p:ph type="dt" sz="half" idx="10"/>
          </p:nvPr>
        </p:nvSpPr>
        <p:spPr/>
        <p:txBody>
          <a:bodyPr/>
          <a:lstStyle/>
          <a:p>
            <a:fld id="{86E01D78-D6AD-4EF1-BEDD-BD790AFEEBC6}" type="datetimeFigureOut">
              <a:rPr lang="en-GB" smtClean="0"/>
              <a:t>21/10/2020</a:t>
            </a:fld>
            <a:endParaRPr lang="en-GB"/>
          </a:p>
        </p:txBody>
      </p:sp>
      <p:sp>
        <p:nvSpPr>
          <p:cNvPr id="5" name="Footer Placeholder 4">
            <a:extLst>
              <a:ext uri="{FF2B5EF4-FFF2-40B4-BE49-F238E27FC236}">
                <a16:creationId xmlns:a16="http://schemas.microsoft.com/office/drawing/2014/main" id="{EC9546A4-6D90-42CC-8688-1B604B66F7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F266D0-21ED-4A43-9F58-60F07CCDF958}"/>
              </a:ext>
            </a:extLst>
          </p:cNvPr>
          <p:cNvSpPr>
            <a:spLocks noGrp="1"/>
          </p:cNvSpPr>
          <p:nvPr>
            <p:ph type="sldNum" sz="quarter" idx="12"/>
          </p:nvPr>
        </p:nvSpPr>
        <p:spPr/>
        <p:txBody>
          <a:bodyPr/>
          <a:lstStyle/>
          <a:p>
            <a:fld id="{E4AA4F14-D072-481F-A524-82858E918EDB}" type="slidenum">
              <a:rPr lang="en-GB" smtClean="0"/>
              <a:t>‹#›</a:t>
            </a:fld>
            <a:endParaRPr lang="en-GB"/>
          </a:p>
        </p:txBody>
      </p:sp>
    </p:spTree>
    <p:extLst>
      <p:ext uri="{BB962C8B-B14F-4D97-AF65-F5344CB8AC3E}">
        <p14:creationId xmlns:p14="http://schemas.microsoft.com/office/powerpoint/2010/main" val="3550366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3E450-9718-48C1-BD0D-FF83C035C3E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3C28F5-F740-4EC8-8C2C-132D0EBA04F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68E683-CE58-48F7-91B6-18EDC724E429}"/>
              </a:ext>
            </a:extLst>
          </p:cNvPr>
          <p:cNvSpPr>
            <a:spLocks noGrp="1"/>
          </p:cNvSpPr>
          <p:nvPr>
            <p:ph type="dt" sz="half" idx="10"/>
          </p:nvPr>
        </p:nvSpPr>
        <p:spPr/>
        <p:txBody>
          <a:bodyPr/>
          <a:lstStyle/>
          <a:p>
            <a:fld id="{86E01D78-D6AD-4EF1-BEDD-BD790AFEEBC6}" type="datetimeFigureOut">
              <a:rPr lang="en-GB" smtClean="0"/>
              <a:t>21/10/2020</a:t>
            </a:fld>
            <a:endParaRPr lang="en-GB"/>
          </a:p>
        </p:txBody>
      </p:sp>
      <p:sp>
        <p:nvSpPr>
          <p:cNvPr id="5" name="Footer Placeholder 4">
            <a:extLst>
              <a:ext uri="{FF2B5EF4-FFF2-40B4-BE49-F238E27FC236}">
                <a16:creationId xmlns:a16="http://schemas.microsoft.com/office/drawing/2014/main" id="{AED091F5-BC4C-4F9A-863D-EE98387972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CDCDA1-6F25-4FAA-AF88-1D38E9F9121D}"/>
              </a:ext>
            </a:extLst>
          </p:cNvPr>
          <p:cNvSpPr>
            <a:spLocks noGrp="1"/>
          </p:cNvSpPr>
          <p:nvPr>
            <p:ph type="sldNum" sz="quarter" idx="12"/>
          </p:nvPr>
        </p:nvSpPr>
        <p:spPr/>
        <p:txBody>
          <a:bodyPr/>
          <a:lstStyle/>
          <a:p>
            <a:fld id="{E4AA4F14-D072-481F-A524-82858E918EDB}" type="slidenum">
              <a:rPr lang="en-GB" smtClean="0"/>
              <a:t>‹#›</a:t>
            </a:fld>
            <a:endParaRPr lang="en-GB"/>
          </a:p>
        </p:txBody>
      </p:sp>
    </p:spTree>
    <p:extLst>
      <p:ext uri="{BB962C8B-B14F-4D97-AF65-F5344CB8AC3E}">
        <p14:creationId xmlns:p14="http://schemas.microsoft.com/office/powerpoint/2010/main" val="253606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69DD8-CFF9-4D7A-9542-E3F2AAC692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F2099D-1DB4-42B8-84DF-894C044946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7A279B-6DCA-4CD7-92E5-1F97BC303D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E7BE70-969E-48B6-8840-595F9A382DE0}"/>
              </a:ext>
            </a:extLst>
          </p:cNvPr>
          <p:cNvSpPr>
            <a:spLocks noGrp="1"/>
          </p:cNvSpPr>
          <p:nvPr>
            <p:ph type="dt" sz="half" idx="10"/>
          </p:nvPr>
        </p:nvSpPr>
        <p:spPr/>
        <p:txBody>
          <a:bodyPr/>
          <a:lstStyle/>
          <a:p>
            <a:fld id="{86E01D78-D6AD-4EF1-BEDD-BD790AFEEBC6}" type="datetimeFigureOut">
              <a:rPr lang="en-GB" smtClean="0"/>
              <a:t>21/10/2020</a:t>
            </a:fld>
            <a:endParaRPr lang="en-GB"/>
          </a:p>
        </p:txBody>
      </p:sp>
      <p:sp>
        <p:nvSpPr>
          <p:cNvPr id="6" name="Footer Placeholder 5">
            <a:extLst>
              <a:ext uri="{FF2B5EF4-FFF2-40B4-BE49-F238E27FC236}">
                <a16:creationId xmlns:a16="http://schemas.microsoft.com/office/drawing/2014/main" id="{D3C76F5D-266F-41F7-9B30-03313EDA4F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6E7B9F-0C5F-42DF-B2BA-032B9448AD7E}"/>
              </a:ext>
            </a:extLst>
          </p:cNvPr>
          <p:cNvSpPr>
            <a:spLocks noGrp="1"/>
          </p:cNvSpPr>
          <p:nvPr>
            <p:ph type="sldNum" sz="quarter" idx="12"/>
          </p:nvPr>
        </p:nvSpPr>
        <p:spPr/>
        <p:txBody>
          <a:bodyPr/>
          <a:lstStyle/>
          <a:p>
            <a:fld id="{E4AA4F14-D072-481F-A524-82858E918EDB}" type="slidenum">
              <a:rPr lang="en-GB" smtClean="0"/>
              <a:t>‹#›</a:t>
            </a:fld>
            <a:endParaRPr lang="en-GB"/>
          </a:p>
        </p:txBody>
      </p:sp>
    </p:spTree>
    <p:extLst>
      <p:ext uri="{BB962C8B-B14F-4D97-AF65-F5344CB8AC3E}">
        <p14:creationId xmlns:p14="http://schemas.microsoft.com/office/powerpoint/2010/main" val="374492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A4600-CBA5-4A98-8ED7-AA311158C7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4C585E-6D2B-4EFD-8CC7-4D2959C26B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297D076-97B8-460F-B94F-B8DEBA4FC0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6272F4-8E69-44F2-BD70-D95BB61977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14D60D-83FE-4629-B92A-84C8D04930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5B3E86-96BF-4DE4-BB18-7E0089BDFC49}"/>
              </a:ext>
            </a:extLst>
          </p:cNvPr>
          <p:cNvSpPr>
            <a:spLocks noGrp="1"/>
          </p:cNvSpPr>
          <p:nvPr>
            <p:ph type="dt" sz="half" idx="10"/>
          </p:nvPr>
        </p:nvSpPr>
        <p:spPr/>
        <p:txBody>
          <a:bodyPr/>
          <a:lstStyle/>
          <a:p>
            <a:fld id="{86E01D78-D6AD-4EF1-BEDD-BD790AFEEBC6}" type="datetimeFigureOut">
              <a:rPr lang="en-GB" smtClean="0"/>
              <a:t>21/10/2020</a:t>
            </a:fld>
            <a:endParaRPr lang="en-GB"/>
          </a:p>
        </p:txBody>
      </p:sp>
      <p:sp>
        <p:nvSpPr>
          <p:cNvPr id="8" name="Footer Placeholder 7">
            <a:extLst>
              <a:ext uri="{FF2B5EF4-FFF2-40B4-BE49-F238E27FC236}">
                <a16:creationId xmlns:a16="http://schemas.microsoft.com/office/drawing/2014/main" id="{D695A83A-D70F-471C-91B3-DC4AD3F580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B064E6-142B-4515-8675-36B11D29DCAA}"/>
              </a:ext>
            </a:extLst>
          </p:cNvPr>
          <p:cNvSpPr>
            <a:spLocks noGrp="1"/>
          </p:cNvSpPr>
          <p:nvPr>
            <p:ph type="sldNum" sz="quarter" idx="12"/>
          </p:nvPr>
        </p:nvSpPr>
        <p:spPr/>
        <p:txBody>
          <a:bodyPr/>
          <a:lstStyle/>
          <a:p>
            <a:fld id="{E4AA4F14-D072-481F-A524-82858E918EDB}" type="slidenum">
              <a:rPr lang="en-GB" smtClean="0"/>
              <a:t>‹#›</a:t>
            </a:fld>
            <a:endParaRPr lang="en-GB"/>
          </a:p>
        </p:txBody>
      </p:sp>
    </p:spTree>
    <p:extLst>
      <p:ext uri="{BB962C8B-B14F-4D97-AF65-F5344CB8AC3E}">
        <p14:creationId xmlns:p14="http://schemas.microsoft.com/office/powerpoint/2010/main" val="3068950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60C08-1677-4F95-9128-2B2C17B3B7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E3791E9-E0F4-49BB-84D1-4620644F9E9B}"/>
              </a:ext>
            </a:extLst>
          </p:cNvPr>
          <p:cNvSpPr>
            <a:spLocks noGrp="1"/>
          </p:cNvSpPr>
          <p:nvPr>
            <p:ph type="dt" sz="half" idx="10"/>
          </p:nvPr>
        </p:nvSpPr>
        <p:spPr/>
        <p:txBody>
          <a:bodyPr/>
          <a:lstStyle/>
          <a:p>
            <a:fld id="{86E01D78-D6AD-4EF1-BEDD-BD790AFEEBC6}" type="datetimeFigureOut">
              <a:rPr lang="en-GB" smtClean="0"/>
              <a:t>21/10/2020</a:t>
            </a:fld>
            <a:endParaRPr lang="en-GB"/>
          </a:p>
        </p:txBody>
      </p:sp>
      <p:sp>
        <p:nvSpPr>
          <p:cNvPr id="4" name="Footer Placeholder 3">
            <a:extLst>
              <a:ext uri="{FF2B5EF4-FFF2-40B4-BE49-F238E27FC236}">
                <a16:creationId xmlns:a16="http://schemas.microsoft.com/office/drawing/2014/main" id="{9E02F94F-BE6E-440D-9279-3C2F33EA62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9C4D47-4406-46C1-9DF5-970DDB04B9AC}"/>
              </a:ext>
            </a:extLst>
          </p:cNvPr>
          <p:cNvSpPr>
            <a:spLocks noGrp="1"/>
          </p:cNvSpPr>
          <p:nvPr>
            <p:ph type="sldNum" sz="quarter" idx="12"/>
          </p:nvPr>
        </p:nvSpPr>
        <p:spPr/>
        <p:txBody>
          <a:bodyPr/>
          <a:lstStyle/>
          <a:p>
            <a:fld id="{E4AA4F14-D072-481F-A524-82858E918EDB}" type="slidenum">
              <a:rPr lang="en-GB" smtClean="0"/>
              <a:t>‹#›</a:t>
            </a:fld>
            <a:endParaRPr lang="en-GB"/>
          </a:p>
        </p:txBody>
      </p:sp>
    </p:spTree>
    <p:extLst>
      <p:ext uri="{BB962C8B-B14F-4D97-AF65-F5344CB8AC3E}">
        <p14:creationId xmlns:p14="http://schemas.microsoft.com/office/powerpoint/2010/main" val="1213396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30C21A-45AB-4809-A824-B52D788C0E22}"/>
              </a:ext>
            </a:extLst>
          </p:cNvPr>
          <p:cNvSpPr>
            <a:spLocks noGrp="1"/>
          </p:cNvSpPr>
          <p:nvPr>
            <p:ph type="dt" sz="half" idx="10"/>
          </p:nvPr>
        </p:nvSpPr>
        <p:spPr/>
        <p:txBody>
          <a:bodyPr/>
          <a:lstStyle/>
          <a:p>
            <a:fld id="{86E01D78-D6AD-4EF1-BEDD-BD790AFEEBC6}" type="datetimeFigureOut">
              <a:rPr lang="en-GB" smtClean="0"/>
              <a:t>21/10/2020</a:t>
            </a:fld>
            <a:endParaRPr lang="en-GB"/>
          </a:p>
        </p:txBody>
      </p:sp>
      <p:sp>
        <p:nvSpPr>
          <p:cNvPr id="3" name="Footer Placeholder 2">
            <a:extLst>
              <a:ext uri="{FF2B5EF4-FFF2-40B4-BE49-F238E27FC236}">
                <a16:creationId xmlns:a16="http://schemas.microsoft.com/office/drawing/2014/main" id="{167A117D-1E61-461D-9F6E-AAA1881B0A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C69D27-758D-4E15-8848-04446129A058}"/>
              </a:ext>
            </a:extLst>
          </p:cNvPr>
          <p:cNvSpPr>
            <a:spLocks noGrp="1"/>
          </p:cNvSpPr>
          <p:nvPr>
            <p:ph type="sldNum" sz="quarter" idx="12"/>
          </p:nvPr>
        </p:nvSpPr>
        <p:spPr/>
        <p:txBody>
          <a:bodyPr/>
          <a:lstStyle/>
          <a:p>
            <a:fld id="{E4AA4F14-D072-481F-A524-82858E918EDB}" type="slidenum">
              <a:rPr lang="en-GB" smtClean="0"/>
              <a:t>‹#›</a:t>
            </a:fld>
            <a:endParaRPr lang="en-GB"/>
          </a:p>
        </p:txBody>
      </p:sp>
    </p:spTree>
    <p:extLst>
      <p:ext uri="{BB962C8B-B14F-4D97-AF65-F5344CB8AC3E}">
        <p14:creationId xmlns:p14="http://schemas.microsoft.com/office/powerpoint/2010/main" val="4118977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C54F4-694B-49C8-8EC0-321104F8E1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CD4BC2-17EA-4C07-8E88-7039C0D93D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77EF94-557F-4CCC-B354-23D637482F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B2E894-8E8C-41AC-BAAA-4BFF22D1645E}"/>
              </a:ext>
            </a:extLst>
          </p:cNvPr>
          <p:cNvSpPr>
            <a:spLocks noGrp="1"/>
          </p:cNvSpPr>
          <p:nvPr>
            <p:ph type="dt" sz="half" idx="10"/>
          </p:nvPr>
        </p:nvSpPr>
        <p:spPr/>
        <p:txBody>
          <a:bodyPr/>
          <a:lstStyle/>
          <a:p>
            <a:fld id="{86E01D78-D6AD-4EF1-BEDD-BD790AFEEBC6}" type="datetimeFigureOut">
              <a:rPr lang="en-GB" smtClean="0"/>
              <a:t>21/10/2020</a:t>
            </a:fld>
            <a:endParaRPr lang="en-GB"/>
          </a:p>
        </p:txBody>
      </p:sp>
      <p:sp>
        <p:nvSpPr>
          <p:cNvPr id="6" name="Footer Placeholder 5">
            <a:extLst>
              <a:ext uri="{FF2B5EF4-FFF2-40B4-BE49-F238E27FC236}">
                <a16:creationId xmlns:a16="http://schemas.microsoft.com/office/drawing/2014/main" id="{865557E6-AE97-44DD-A2DC-BCE2137994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4CBD19-9146-4FA3-B473-C7DA9DD8AE82}"/>
              </a:ext>
            </a:extLst>
          </p:cNvPr>
          <p:cNvSpPr>
            <a:spLocks noGrp="1"/>
          </p:cNvSpPr>
          <p:nvPr>
            <p:ph type="sldNum" sz="quarter" idx="12"/>
          </p:nvPr>
        </p:nvSpPr>
        <p:spPr/>
        <p:txBody>
          <a:bodyPr/>
          <a:lstStyle/>
          <a:p>
            <a:fld id="{E4AA4F14-D072-481F-A524-82858E918EDB}" type="slidenum">
              <a:rPr lang="en-GB" smtClean="0"/>
              <a:t>‹#›</a:t>
            </a:fld>
            <a:endParaRPr lang="en-GB"/>
          </a:p>
        </p:txBody>
      </p:sp>
    </p:spTree>
    <p:extLst>
      <p:ext uri="{BB962C8B-B14F-4D97-AF65-F5344CB8AC3E}">
        <p14:creationId xmlns:p14="http://schemas.microsoft.com/office/powerpoint/2010/main" val="919398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7E313-9C07-4EB3-BA6F-2B2B2AD6B3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712EFF-56A8-4347-AE9D-C5A3C8E9D7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FB49E3-6ACA-42AC-815B-0B87CDCF92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F160BC-8081-478A-AE9A-FD9E9527AAF3}"/>
              </a:ext>
            </a:extLst>
          </p:cNvPr>
          <p:cNvSpPr>
            <a:spLocks noGrp="1"/>
          </p:cNvSpPr>
          <p:nvPr>
            <p:ph type="dt" sz="half" idx="10"/>
          </p:nvPr>
        </p:nvSpPr>
        <p:spPr/>
        <p:txBody>
          <a:bodyPr/>
          <a:lstStyle/>
          <a:p>
            <a:fld id="{86E01D78-D6AD-4EF1-BEDD-BD790AFEEBC6}" type="datetimeFigureOut">
              <a:rPr lang="en-GB" smtClean="0"/>
              <a:t>21/10/2020</a:t>
            </a:fld>
            <a:endParaRPr lang="en-GB"/>
          </a:p>
        </p:txBody>
      </p:sp>
      <p:sp>
        <p:nvSpPr>
          <p:cNvPr id="6" name="Footer Placeholder 5">
            <a:extLst>
              <a:ext uri="{FF2B5EF4-FFF2-40B4-BE49-F238E27FC236}">
                <a16:creationId xmlns:a16="http://schemas.microsoft.com/office/drawing/2014/main" id="{3E19F58A-733C-46E9-996F-AE6118FA50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642540-48C1-48C0-B973-A6CA473F87F3}"/>
              </a:ext>
            </a:extLst>
          </p:cNvPr>
          <p:cNvSpPr>
            <a:spLocks noGrp="1"/>
          </p:cNvSpPr>
          <p:nvPr>
            <p:ph type="sldNum" sz="quarter" idx="12"/>
          </p:nvPr>
        </p:nvSpPr>
        <p:spPr/>
        <p:txBody>
          <a:bodyPr/>
          <a:lstStyle/>
          <a:p>
            <a:fld id="{E4AA4F14-D072-481F-A524-82858E918EDB}" type="slidenum">
              <a:rPr lang="en-GB" smtClean="0"/>
              <a:t>‹#›</a:t>
            </a:fld>
            <a:endParaRPr lang="en-GB"/>
          </a:p>
        </p:txBody>
      </p:sp>
    </p:spTree>
    <p:extLst>
      <p:ext uri="{BB962C8B-B14F-4D97-AF65-F5344CB8AC3E}">
        <p14:creationId xmlns:p14="http://schemas.microsoft.com/office/powerpoint/2010/main" val="3163205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7A60A-A7A2-4AD0-AD12-49319C80C6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5EB1AB-A43B-417C-89BC-BDB3AF9BC5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4BB102-5C5D-4D4A-9CE2-434AE9DB9C10}"/>
              </a:ext>
            </a:extLst>
          </p:cNvPr>
          <p:cNvSpPr>
            <a:spLocks noGrp="1"/>
          </p:cNvSpPr>
          <p:nvPr>
            <p:ph type="dt" sz="half" idx="10"/>
          </p:nvPr>
        </p:nvSpPr>
        <p:spPr/>
        <p:txBody>
          <a:bodyPr/>
          <a:lstStyle/>
          <a:p>
            <a:fld id="{86E01D78-D6AD-4EF1-BEDD-BD790AFEEBC6}" type="datetimeFigureOut">
              <a:rPr lang="en-GB" smtClean="0"/>
              <a:t>21/10/2020</a:t>
            </a:fld>
            <a:endParaRPr lang="en-GB"/>
          </a:p>
        </p:txBody>
      </p:sp>
      <p:sp>
        <p:nvSpPr>
          <p:cNvPr id="5" name="Footer Placeholder 4">
            <a:extLst>
              <a:ext uri="{FF2B5EF4-FFF2-40B4-BE49-F238E27FC236}">
                <a16:creationId xmlns:a16="http://schemas.microsoft.com/office/drawing/2014/main" id="{E55C2634-E680-4289-9593-C6C8C7B315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EDF129-A354-493C-9916-2D420E35D832}"/>
              </a:ext>
            </a:extLst>
          </p:cNvPr>
          <p:cNvSpPr>
            <a:spLocks noGrp="1"/>
          </p:cNvSpPr>
          <p:nvPr>
            <p:ph type="sldNum" sz="quarter" idx="12"/>
          </p:nvPr>
        </p:nvSpPr>
        <p:spPr/>
        <p:txBody>
          <a:bodyPr/>
          <a:lstStyle/>
          <a:p>
            <a:fld id="{E4AA4F14-D072-481F-A524-82858E918EDB}" type="slidenum">
              <a:rPr lang="en-GB" smtClean="0"/>
              <a:t>‹#›</a:t>
            </a:fld>
            <a:endParaRPr lang="en-GB"/>
          </a:p>
        </p:txBody>
      </p:sp>
    </p:spTree>
    <p:extLst>
      <p:ext uri="{BB962C8B-B14F-4D97-AF65-F5344CB8AC3E}">
        <p14:creationId xmlns:p14="http://schemas.microsoft.com/office/powerpoint/2010/main" val="3996885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216DC2-E4B5-4FB1-953A-C0B42A917A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31BB78-AE5B-47E6-93CE-1351C86873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C7367E-D348-4431-914D-CE34F5B075CD}"/>
              </a:ext>
            </a:extLst>
          </p:cNvPr>
          <p:cNvSpPr>
            <a:spLocks noGrp="1"/>
          </p:cNvSpPr>
          <p:nvPr>
            <p:ph type="dt" sz="half" idx="10"/>
          </p:nvPr>
        </p:nvSpPr>
        <p:spPr/>
        <p:txBody>
          <a:bodyPr/>
          <a:lstStyle/>
          <a:p>
            <a:fld id="{86E01D78-D6AD-4EF1-BEDD-BD790AFEEBC6}" type="datetimeFigureOut">
              <a:rPr lang="en-GB" smtClean="0"/>
              <a:t>21/10/2020</a:t>
            </a:fld>
            <a:endParaRPr lang="en-GB"/>
          </a:p>
        </p:txBody>
      </p:sp>
      <p:sp>
        <p:nvSpPr>
          <p:cNvPr id="5" name="Footer Placeholder 4">
            <a:extLst>
              <a:ext uri="{FF2B5EF4-FFF2-40B4-BE49-F238E27FC236}">
                <a16:creationId xmlns:a16="http://schemas.microsoft.com/office/drawing/2014/main" id="{E75920D0-29DB-4C2F-8335-82C4B64177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30D00C-4937-48AB-92B8-6AFD07D290A9}"/>
              </a:ext>
            </a:extLst>
          </p:cNvPr>
          <p:cNvSpPr>
            <a:spLocks noGrp="1"/>
          </p:cNvSpPr>
          <p:nvPr>
            <p:ph type="sldNum" sz="quarter" idx="12"/>
          </p:nvPr>
        </p:nvSpPr>
        <p:spPr/>
        <p:txBody>
          <a:bodyPr/>
          <a:lstStyle/>
          <a:p>
            <a:fld id="{E4AA4F14-D072-481F-A524-82858E918EDB}" type="slidenum">
              <a:rPr lang="en-GB" smtClean="0"/>
              <a:t>‹#›</a:t>
            </a:fld>
            <a:endParaRPr lang="en-GB"/>
          </a:p>
        </p:txBody>
      </p:sp>
    </p:spTree>
    <p:extLst>
      <p:ext uri="{BB962C8B-B14F-4D97-AF65-F5344CB8AC3E}">
        <p14:creationId xmlns:p14="http://schemas.microsoft.com/office/powerpoint/2010/main" val="2582505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FD495B-FA26-4D88-8CD7-DA635B8D6F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9F1FCD-24D9-4BC4-80A6-D857A4D111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C42DB1-F678-4409-A559-5EC5AAC2C4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E01D78-D6AD-4EF1-BEDD-BD790AFEEBC6}" type="datetimeFigureOut">
              <a:rPr lang="en-GB" smtClean="0"/>
              <a:t>21/10/2020</a:t>
            </a:fld>
            <a:endParaRPr lang="en-GB"/>
          </a:p>
        </p:txBody>
      </p:sp>
      <p:sp>
        <p:nvSpPr>
          <p:cNvPr id="5" name="Footer Placeholder 4">
            <a:extLst>
              <a:ext uri="{FF2B5EF4-FFF2-40B4-BE49-F238E27FC236}">
                <a16:creationId xmlns:a16="http://schemas.microsoft.com/office/drawing/2014/main" id="{7FEE7844-D7A6-4F09-BD41-ED31CE0C7B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335BD7-B4F5-4475-AEDF-94E07614D8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AA4F14-D072-481F-A524-82858E918EDB}" type="slidenum">
              <a:rPr lang="en-GB" smtClean="0"/>
              <a:t>‹#›</a:t>
            </a:fld>
            <a:endParaRPr lang="en-GB"/>
          </a:p>
        </p:txBody>
      </p:sp>
    </p:spTree>
    <p:extLst>
      <p:ext uri="{BB962C8B-B14F-4D97-AF65-F5344CB8AC3E}">
        <p14:creationId xmlns:p14="http://schemas.microsoft.com/office/powerpoint/2010/main" val="10968733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purposefairy.com/3422/pleasing-others-vs-pleasing-yoursel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BB275-2641-4251-B048-DEBBB658E724}"/>
              </a:ext>
            </a:extLst>
          </p:cNvPr>
          <p:cNvSpPr>
            <a:spLocks noGrp="1"/>
          </p:cNvSpPr>
          <p:nvPr>
            <p:ph type="ctrTitle"/>
          </p:nvPr>
        </p:nvSpPr>
        <p:spPr/>
        <p:txBody>
          <a:bodyPr/>
          <a:lstStyle/>
          <a:p>
            <a:r>
              <a:rPr lang="en-GB" dirty="0"/>
              <a:t>Research </a:t>
            </a:r>
          </a:p>
        </p:txBody>
      </p:sp>
      <p:sp>
        <p:nvSpPr>
          <p:cNvPr id="3" name="Subtitle 2">
            <a:extLst>
              <a:ext uri="{FF2B5EF4-FFF2-40B4-BE49-F238E27FC236}">
                <a16:creationId xmlns:a16="http://schemas.microsoft.com/office/drawing/2014/main" id="{B56FCA5D-1507-4BB4-9009-D558DB757C4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60532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B43B51F-54DB-4FD3-96E6-0CD8E560EE34}"/>
              </a:ext>
            </a:extLst>
          </p:cNvPr>
          <p:cNvSpPr>
            <a:spLocks noGrp="1"/>
          </p:cNvSpPr>
          <p:nvPr>
            <p:ph type="title"/>
          </p:nvPr>
        </p:nvSpPr>
        <p:spPr>
          <a:xfrm>
            <a:off x="1169581" y="909373"/>
            <a:ext cx="2861929" cy="1208679"/>
          </a:xfrm>
        </p:spPr>
        <p:txBody>
          <a:bodyPr>
            <a:normAutofit/>
          </a:bodyPr>
          <a:lstStyle/>
          <a:p>
            <a:pPr algn="ctr"/>
            <a:r>
              <a:rPr lang="en-GB" sz="3200" dirty="0"/>
              <a:t>Antoine d’Agata</a:t>
            </a:r>
          </a:p>
        </p:txBody>
      </p:sp>
      <p:sp>
        <p:nvSpPr>
          <p:cNvPr id="6" name="Rectangle 5">
            <a:extLst>
              <a:ext uri="{FF2B5EF4-FFF2-40B4-BE49-F238E27FC236}">
                <a16:creationId xmlns:a16="http://schemas.microsoft.com/office/drawing/2014/main" id="{B4E78765-6B5B-4F77-9184-0B2D34CFA019}"/>
              </a:ext>
            </a:extLst>
          </p:cNvPr>
          <p:cNvSpPr/>
          <p:nvPr/>
        </p:nvSpPr>
        <p:spPr>
          <a:xfrm>
            <a:off x="1169581" y="2305614"/>
            <a:ext cx="4449726" cy="2246769"/>
          </a:xfrm>
          <a:prstGeom prst="rect">
            <a:avLst/>
          </a:prstGeom>
          <a:ln>
            <a:solidFill>
              <a:schemeClr val="tx1"/>
            </a:solidFill>
          </a:ln>
        </p:spPr>
        <p:txBody>
          <a:bodyPr wrap="square">
            <a:spAutoFit/>
          </a:bodyPr>
          <a:lstStyle/>
          <a:p>
            <a:pPr algn="ctr"/>
            <a:r>
              <a:rPr lang="en-GB" sz="1400" dirty="0"/>
              <a:t>I've decided chosen this image because I love how the darkness is just completely taking over this person and you could say the darkness represents depression and anxiety with that one bit of light breaking thought to represent hope and happiness but this person is trapped, its as if the darkness is stopping them from getting help even though they know it would truly help them in the long run they just don’t want to ask like many people don’t and then something ends up happening to them but no one even knows why.</a:t>
            </a:r>
          </a:p>
        </p:txBody>
      </p:sp>
      <p:pic>
        <p:nvPicPr>
          <p:cNvPr id="7" name="Picture 6">
            <a:extLst>
              <a:ext uri="{FF2B5EF4-FFF2-40B4-BE49-F238E27FC236}">
                <a16:creationId xmlns:a16="http://schemas.microsoft.com/office/drawing/2014/main" id="{66866EB6-DEFC-43D9-937C-ADE264ABAE31}"/>
              </a:ext>
            </a:extLst>
          </p:cNvPr>
          <p:cNvPicPr>
            <a:picLocks noChangeAspect="1"/>
          </p:cNvPicPr>
          <p:nvPr/>
        </p:nvPicPr>
        <p:blipFill>
          <a:blip r:embed="rId2"/>
          <a:stretch>
            <a:fillRect/>
          </a:stretch>
        </p:blipFill>
        <p:spPr>
          <a:xfrm>
            <a:off x="7024577" y="909373"/>
            <a:ext cx="3781150" cy="5039253"/>
          </a:xfrm>
          <a:prstGeom prst="rect">
            <a:avLst/>
          </a:prstGeom>
        </p:spPr>
      </p:pic>
    </p:spTree>
    <p:extLst>
      <p:ext uri="{BB962C8B-B14F-4D97-AF65-F5344CB8AC3E}">
        <p14:creationId xmlns:p14="http://schemas.microsoft.com/office/powerpoint/2010/main" val="3934623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86CCA-D437-4B0E-B229-AB4108230F66}"/>
              </a:ext>
            </a:extLst>
          </p:cNvPr>
          <p:cNvSpPr>
            <a:spLocks noGrp="1"/>
          </p:cNvSpPr>
          <p:nvPr>
            <p:ph type="title"/>
          </p:nvPr>
        </p:nvSpPr>
        <p:spPr>
          <a:xfrm>
            <a:off x="838200" y="848862"/>
            <a:ext cx="3783419" cy="1325563"/>
          </a:xfrm>
        </p:spPr>
        <p:txBody>
          <a:bodyPr/>
          <a:lstStyle/>
          <a:p>
            <a:r>
              <a:rPr lang="en-GB" dirty="0"/>
              <a:t>Trent Parke</a:t>
            </a:r>
          </a:p>
        </p:txBody>
      </p:sp>
      <p:sp>
        <p:nvSpPr>
          <p:cNvPr id="3" name="Content Placeholder 2">
            <a:extLst>
              <a:ext uri="{FF2B5EF4-FFF2-40B4-BE49-F238E27FC236}">
                <a16:creationId xmlns:a16="http://schemas.microsoft.com/office/drawing/2014/main" id="{D599DF12-1900-4AF6-9D2B-6151BC4B051A}"/>
              </a:ext>
            </a:extLst>
          </p:cNvPr>
          <p:cNvSpPr>
            <a:spLocks noGrp="1"/>
          </p:cNvSpPr>
          <p:nvPr>
            <p:ph idx="1"/>
          </p:nvPr>
        </p:nvSpPr>
        <p:spPr>
          <a:xfrm>
            <a:off x="838200" y="2918060"/>
            <a:ext cx="5406656" cy="1824703"/>
          </a:xfrm>
        </p:spPr>
        <p:txBody>
          <a:bodyPr>
            <a:normAutofit/>
          </a:bodyPr>
          <a:lstStyle/>
          <a:p>
            <a:pPr marL="0" indent="0" algn="ctr">
              <a:buNone/>
            </a:pPr>
            <a:r>
              <a:rPr lang="en-GB" sz="1400" dirty="0"/>
              <a:t>This piece by Trent I hadn’t see before now but I love how this has been photographed with the boy to the left of the image looking into the street as the rain hits the floor giving you a feeling of sadness, loneliness and the way that the image really makes you bounce back an forth between him and the city street I feel that the black and white for this image was the best thing possible for what he is trying to show. This has really inspired me to try out some black and white film photography out in the city next time it starts raining because I feel like film would be a really good way to capture the city in the rain.</a:t>
            </a:r>
          </a:p>
        </p:txBody>
      </p:sp>
      <p:pic>
        <p:nvPicPr>
          <p:cNvPr id="5" name="Picture 4">
            <a:extLst>
              <a:ext uri="{FF2B5EF4-FFF2-40B4-BE49-F238E27FC236}">
                <a16:creationId xmlns:a16="http://schemas.microsoft.com/office/drawing/2014/main" id="{0B4CC1A8-2402-49DA-9D6A-80D7E37F4419}"/>
              </a:ext>
            </a:extLst>
          </p:cNvPr>
          <p:cNvPicPr>
            <a:picLocks noChangeAspect="1"/>
          </p:cNvPicPr>
          <p:nvPr/>
        </p:nvPicPr>
        <p:blipFill>
          <a:blip r:embed="rId2"/>
          <a:stretch>
            <a:fillRect/>
          </a:stretch>
        </p:blipFill>
        <p:spPr>
          <a:xfrm>
            <a:off x="6682747" y="2174425"/>
            <a:ext cx="4920918" cy="3311975"/>
          </a:xfrm>
          <a:prstGeom prst="rect">
            <a:avLst/>
          </a:prstGeom>
        </p:spPr>
      </p:pic>
    </p:spTree>
    <p:extLst>
      <p:ext uri="{BB962C8B-B14F-4D97-AF65-F5344CB8AC3E}">
        <p14:creationId xmlns:p14="http://schemas.microsoft.com/office/powerpoint/2010/main" val="3322524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A12B9-D23E-4A7D-8428-5A91215A4CA1}"/>
              </a:ext>
            </a:extLst>
          </p:cNvPr>
          <p:cNvSpPr>
            <a:spLocks noGrp="1"/>
          </p:cNvSpPr>
          <p:nvPr>
            <p:ph type="title"/>
          </p:nvPr>
        </p:nvSpPr>
        <p:spPr>
          <a:xfrm>
            <a:off x="894907" y="319971"/>
            <a:ext cx="4655288" cy="1325563"/>
          </a:xfrm>
        </p:spPr>
        <p:txBody>
          <a:bodyPr/>
          <a:lstStyle/>
          <a:p>
            <a:r>
              <a:rPr lang="en-GB" dirty="0"/>
              <a:t>Michael Ackerman</a:t>
            </a:r>
          </a:p>
        </p:txBody>
      </p:sp>
      <p:sp>
        <p:nvSpPr>
          <p:cNvPr id="3" name="Content Placeholder 2">
            <a:extLst>
              <a:ext uri="{FF2B5EF4-FFF2-40B4-BE49-F238E27FC236}">
                <a16:creationId xmlns:a16="http://schemas.microsoft.com/office/drawing/2014/main" id="{58A672D3-2673-41A1-9484-30A6A2F7BAF2}"/>
              </a:ext>
            </a:extLst>
          </p:cNvPr>
          <p:cNvSpPr>
            <a:spLocks noGrp="1"/>
          </p:cNvSpPr>
          <p:nvPr>
            <p:ph idx="1"/>
          </p:nvPr>
        </p:nvSpPr>
        <p:spPr>
          <a:xfrm>
            <a:off x="894907" y="2587532"/>
            <a:ext cx="5201093" cy="1413761"/>
          </a:xfrm>
        </p:spPr>
        <p:txBody>
          <a:bodyPr>
            <a:normAutofit/>
          </a:bodyPr>
          <a:lstStyle/>
          <a:p>
            <a:pPr marL="0" indent="0" algn="ctr">
              <a:buNone/>
            </a:pPr>
            <a:r>
              <a:rPr lang="en-GB" sz="1400" dirty="0"/>
              <a:t>Looking at this image I get the feeling of trapped and enclosed in a space of emptiness, the way she has her hands gives in visions of a mime trapped in an invisible box stuck forever. The expression on her face alone gives off a very sad feeling of loneliness and a feeling she cannot escape, the title of this piece is “despair and loneliness” just a quick look at the image and you can clearly see why its got the name.</a:t>
            </a:r>
          </a:p>
          <a:p>
            <a:pPr marL="0" indent="0" algn="ctr">
              <a:buNone/>
            </a:pPr>
            <a:endParaRPr lang="en-GB" sz="1400" dirty="0"/>
          </a:p>
        </p:txBody>
      </p:sp>
      <p:pic>
        <p:nvPicPr>
          <p:cNvPr id="6" name="Picture 5">
            <a:extLst>
              <a:ext uri="{FF2B5EF4-FFF2-40B4-BE49-F238E27FC236}">
                <a16:creationId xmlns:a16="http://schemas.microsoft.com/office/drawing/2014/main" id="{C955C7F1-1613-4EBE-865F-22B38AF10A41}"/>
              </a:ext>
            </a:extLst>
          </p:cNvPr>
          <p:cNvPicPr>
            <a:picLocks noChangeAspect="1"/>
          </p:cNvPicPr>
          <p:nvPr/>
        </p:nvPicPr>
        <p:blipFill>
          <a:blip r:embed="rId2"/>
          <a:stretch>
            <a:fillRect/>
          </a:stretch>
        </p:blipFill>
        <p:spPr>
          <a:xfrm>
            <a:off x="6531824" y="1645534"/>
            <a:ext cx="4963631" cy="3297755"/>
          </a:xfrm>
          <a:prstGeom prst="rect">
            <a:avLst/>
          </a:prstGeom>
        </p:spPr>
      </p:pic>
      <p:sp>
        <p:nvSpPr>
          <p:cNvPr id="7" name="TextBox 6">
            <a:extLst>
              <a:ext uri="{FF2B5EF4-FFF2-40B4-BE49-F238E27FC236}">
                <a16:creationId xmlns:a16="http://schemas.microsoft.com/office/drawing/2014/main" id="{A7523F81-7887-445F-B799-4B63A4DC2935}"/>
              </a:ext>
            </a:extLst>
          </p:cNvPr>
          <p:cNvSpPr txBox="1"/>
          <p:nvPr/>
        </p:nvSpPr>
        <p:spPr>
          <a:xfrm>
            <a:off x="6593736" y="5925879"/>
            <a:ext cx="4839808" cy="369332"/>
          </a:xfrm>
          <a:prstGeom prst="rect">
            <a:avLst/>
          </a:prstGeom>
          <a:noFill/>
        </p:spPr>
        <p:txBody>
          <a:bodyPr wrap="square" rtlCol="0">
            <a:spAutoFit/>
          </a:bodyPr>
          <a:lstStyle/>
          <a:p>
            <a:r>
              <a:rPr lang="en-GB" dirty="0"/>
              <a:t>Name of photo: despair and loneliness </a:t>
            </a:r>
          </a:p>
        </p:txBody>
      </p:sp>
    </p:spTree>
    <p:extLst>
      <p:ext uri="{BB962C8B-B14F-4D97-AF65-F5344CB8AC3E}">
        <p14:creationId xmlns:p14="http://schemas.microsoft.com/office/powerpoint/2010/main" val="1524703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40F03-A802-4016-921F-A06B39EF3A8D}"/>
              </a:ext>
            </a:extLst>
          </p:cNvPr>
          <p:cNvSpPr>
            <a:spLocks noGrp="1"/>
          </p:cNvSpPr>
          <p:nvPr>
            <p:ph type="title"/>
          </p:nvPr>
        </p:nvSpPr>
        <p:spPr/>
        <p:txBody>
          <a:bodyPr/>
          <a:lstStyle/>
          <a:p>
            <a:r>
              <a:rPr lang="en-GB" dirty="0"/>
              <a:t>Not being your self for others pleasure</a:t>
            </a:r>
          </a:p>
        </p:txBody>
      </p:sp>
      <p:sp>
        <p:nvSpPr>
          <p:cNvPr id="6" name="Content Placeholder 5">
            <a:extLst>
              <a:ext uri="{FF2B5EF4-FFF2-40B4-BE49-F238E27FC236}">
                <a16:creationId xmlns:a16="http://schemas.microsoft.com/office/drawing/2014/main" id="{4DD0EFC3-4BD9-4731-848F-D205E2130804}"/>
              </a:ext>
            </a:extLst>
          </p:cNvPr>
          <p:cNvSpPr>
            <a:spLocks noGrp="1"/>
          </p:cNvSpPr>
          <p:nvPr>
            <p:ph idx="1"/>
          </p:nvPr>
        </p:nvSpPr>
        <p:spPr/>
        <p:txBody>
          <a:bodyPr/>
          <a:lstStyle/>
          <a:p>
            <a:pPr marL="0" indent="0">
              <a:buNone/>
            </a:pPr>
            <a:r>
              <a:rPr lang="en-GB" sz="1800" dirty="0"/>
              <a:t>This link will open up your mind and make you realise how in the past or even still to this day you are not being your true self, you are being what you think is your real self after pleasing so many people over time.</a:t>
            </a:r>
          </a:p>
          <a:p>
            <a:pPr marL="0" indent="0">
              <a:buNone/>
            </a:pPr>
            <a:r>
              <a:rPr lang="en-GB" sz="1800" dirty="0">
                <a:hlinkClick r:id="rId2"/>
              </a:rPr>
              <a:t>https://</a:t>
            </a:r>
            <a:r>
              <a:rPr lang="en-GB" sz="1800" dirty="0" err="1">
                <a:hlinkClick r:id="rId2"/>
              </a:rPr>
              <a:t>www.purposefairy.com</a:t>
            </a:r>
            <a:r>
              <a:rPr lang="en-GB" sz="1800" dirty="0">
                <a:hlinkClick r:id="rId2"/>
              </a:rPr>
              <a:t>/3422/pleasing-others-vs-pleasing-yourself/</a:t>
            </a:r>
            <a:endParaRPr lang="en-GB" sz="1800" dirty="0"/>
          </a:p>
          <a:p>
            <a:pPr marL="0" indent="0">
              <a:buNone/>
            </a:pPr>
            <a:r>
              <a:rPr lang="en-GB" sz="1800" dirty="0"/>
              <a:t>                           I will be using this </a:t>
            </a:r>
            <a:r>
              <a:rPr lang="en-GB" sz="1800" dirty="0" err="1"/>
              <a:t>qr</a:t>
            </a:r>
            <a:r>
              <a:rPr lang="en-GB" sz="1800" dirty="0"/>
              <a:t> code on my poster to fit in with the brief of the poster being interactive.</a:t>
            </a:r>
          </a:p>
        </p:txBody>
      </p:sp>
      <p:pic>
        <p:nvPicPr>
          <p:cNvPr id="7" name="Picture 6">
            <a:extLst>
              <a:ext uri="{FF2B5EF4-FFF2-40B4-BE49-F238E27FC236}">
                <a16:creationId xmlns:a16="http://schemas.microsoft.com/office/drawing/2014/main" id="{BB2E6D56-117C-44EF-B4C5-B972756A8ED4}"/>
              </a:ext>
            </a:extLst>
          </p:cNvPr>
          <p:cNvPicPr>
            <a:picLocks noChangeAspect="1"/>
          </p:cNvPicPr>
          <p:nvPr/>
        </p:nvPicPr>
        <p:blipFill rotWithShape="1">
          <a:blip r:embed="rId3"/>
          <a:srcRect l="74186" t="25737" r="11206" b="47183"/>
          <a:stretch/>
        </p:blipFill>
        <p:spPr>
          <a:xfrm>
            <a:off x="838200" y="2955852"/>
            <a:ext cx="1502734" cy="1857154"/>
          </a:xfrm>
          <a:prstGeom prst="rect">
            <a:avLst/>
          </a:prstGeom>
        </p:spPr>
      </p:pic>
    </p:spTree>
    <p:extLst>
      <p:ext uri="{BB962C8B-B14F-4D97-AF65-F5344CB8AC3E}">
        <p14:creationId xmlns:p14="http://schemas.microsoft.com/office/powerpoint/2010/main" val="2634321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AC18077F-D639-4157-867C-390FCDFF4D7A}"/>
              </a:ext>
            </a:extLst>
          </p:cNvPr>
          <p:cNvSpPr txBox="1"/>
          <p:nvPr/>
        </p:nvSpPr>
        <p:spPr>
          <a:xfrm>
            <a:off x="404037" y="219740"/>
            <a:ext cx="5495863" cy="2123658"/>
          </a:xfrm>
          <a:prstGeom prst="rect">
            <a:avLst/>
          </a:prstGeom>
          <a:noFill/>
        </p:spPr>
        <p:txBody>
          <a:bodyPr wrap="none" rtlCol="0">
            <a:spAutoFit/>
          </a:bodyPr>
          <a:lstStyle/>
          <a:p>
            <a:r>
              <a:rPr lang="en-GB" sz="6600" b="1" i="1" u="sng" dirty="0">
                <a:effectLst>
                  <a:outerShdw blurRad="38100" dist="38100" dir="2700000" algn="tl">
                    <a:srgbClr val="000000">
                      <a:alpha val="43137"/>
                    </a:srgbClr>
                  </a:outerShdw>
                </a:effectLst>
              </a:rPr>
              <a:t>Confidence </a:t>
            </a:r>
          </a:p>
          <a:p>
            <a:r>
              <a:rPr lang="en-GB" sz="6600" b="1" i="1" u="sng" dirty="0">
                <a:effectLst>
                  <a:outerShdw blurRad="38100" dist="38100" dir="2700000" algn="tl">
                    <a:srgbClr val="000000">
                      <a:alpha val="43137"/>
                    </a:srgbClr>
                  </a:outerShdw>
                </a:effectLst>
              </a:rPr>
              <a:t>practice poster</a:t>
            </a:r>
            <a:r>
              <a:rPr lang="en-GB" dirty="0"/>
              <a:t>  </a:t>
            </a:r>
          </a:p>
        </p:txBody>
      </p:sp>
      <p:sp>
        <p:nvSpPr>
          <p:cNvPr id="3" name="TextBox 2">
            <a:extLst>
              <a:ext uri="{FF2B5EF4-FFF2-40B4-BE49-F238E27FC236}">
                <a16:creationId xmlns:a16="http://schemas.microsoft.com/office/drawing/2014/main" id="{85F8BBBE-0CF1-469F-B176-438080950682}"/>
              </a:ext>
            </a:extLst>
          </p:cNvPr>
          <p:cNvSpPr txBox="1"/>
          <p:nvPr/>
        </p:nvSpPr>
        <p:spPr>
          <a:xfrm>
            <a:off x="841270" y="2459666"/>
            <a:ext cx="3671777" cy="3693319"/>
          </a:xfrm>
          <a:prstGeom prst="rect">
            <a:avLst/>
          </a:prstGeom>
          <a:noFill/>
        </p:spPr>
        <p:txBody>
          <a:bodyPr wrap="square" rtlCol="0">
            <a:spAutoFit/>
          </a:bodyPr>
          <a:lstStyle/>
          <a:p>
            <a:r>
              <a:rPr lang="en-GB" dirty="0"/>
              <a:t>This was my first piece </a:t>
            </a:r>
            <a:r>
              <a:rPr lang="en-GB" dirty="0" err="1"/>
              <a:t>i</a:t>
            </a:r>
            <a:r>
              <a:rPr lang="en-GB" dirty="0"/>
              <a:t> tried out for my idea, I then used them as a starting point to reflect on so that my final piece would work out better.</a:t>
            </a:r>
          </a:p>
          <a:p>
            <a:r>
              <a:rPr lang="en-GB" dirty="0"/>
              <a:t>Using this image and the comments from Ryan in my tutorial we both agreed less is more and to show less of me and more of a hooded figure.</a:t>
            </a:r>
          </a:p>
          <a:p>
            <a:r>
              <a:rPr lang="en-GB" dirty="0"/>
              <a:t>I then will use the same </a:t>
            </a:r>
            <a:r>
              <a:rPr lang="en-GB" dirty="0" err="1"/>
              <a:t>qr</a:t>
            </a:r>
            <a:r>
              <a:rPr lang="en-GB" dirty="0"/>
              <a:t> code I made online for the website I have chosen so you can interact with it by scanning my poster and being able to learn more about being yourself.</a:t>
            </a:r>
          </a:p>
        </p:txBody>
      </p:sp>
      <p:pic>
        <p:nvPicPr>
          <p:cNvPr id="9" name="Picture 8">
            <a:extLst>
              <a:ext uri="{FF2B5EF4-FFF2-40B4-BE49-F238E27FC236}">
                <a16:creationId xmlns:a16="http://schemas.microsoft.com/office/drawing/2014/main" id="{0E38406D-AA67-47BA-82BE-87E4C69199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458180"/>
            <a:ext cx="3961270" cy="5941639"/>
          </a:xfrm>
          <a:prstGeom prst="rect">
            <a:avLst/>
          </a:prstGeom>
        </p:spPr>
      </p:pic>
    </p:spTree>
    <p:extLst>
      <p:ext uri="{BB962C8B-B14F-4D97-AF65-F5344CB8AC3E}">
        <p14:creationId xmlns:p14="http://schemas.microsoft.com/office/powerpoint/2010/main" val="2086628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E9EF5-80F3-490A-886D-F30724B905B3}"/>
              </a:ext>
            </a:extLst>
          </p:cNvPr>
          <p:cNvSpPr>
            <a:spLocks noGrp="1"/>
          </p:cNvSpPr>
          <p:nvPr>
            <p:ph type="title"/>
          </p:nvPr>
        </p:nvSpPr>
        <p:spPr>
          <a:xfrm>
            <a:off x="838200" y="365125"/>
            <a:ext cx="10515600" cy="442949"/>
          </a:xfrm>
        </p:spPr>
        <p:txBody>
          <a:bodyPr>
            <a:normAutofit fontScale="90000"/>
          </a:bodyPr>
          <a:lstStyle/>
          <a:p>
            <a:r>
              <a:rPr lang="en-GB" dirty="0"/>
              <a:t>Evaluation </a:t>
            </a:r>
          </a:p>
        </p:txBody>
      </p:sp>
      <p:pic>
        <p:nvPicPr>
          <p:cNvPr id="5" name="Content Placeholder 4">
            <a:extLst>
              <a:ext uri="{FF2B5EF4-FFF2-40B4-BE49-F238E27FC236}">
                <a16:creationId xmlns:a16="http://schemas.microsoft.com/office/drawing/2014/main" id="{7D48EC88-E24B-4CF7-8F65-29D80628880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43015" y="624160"/>
            <a:ext cx="3498099" cy="5609680"/>
          </a:xfrm>
        </p:spPr>
      </p:pic>
      <p:sp>
        <p:nvSpPr>
          <p:cNvPr id="6" name="TextBox 5">
            <a:extLst>
              <a:ext uri="{FF2B5EF4-FFF2-40B4-BE49-F238E27FC236}">
                <a16:creationId xmlns:a16="http://schemas.microsoft.com/office/drawing/2014/main" id="{C73DD555-F30D-420C-8D0A-03BB315F2EAF}"/>
              </a:ext>
            </a:extLst>
          </p:cNvPr>
          <p:cNvSpPr txBox="1"/>
          <p:nvPr/>
        </p:nvSpPr>
        <p:spPr>
          <a:xfrm>
            <a:off x="552894" y="953497"/>
            <a:ext cx="7428613" cy="3754874"/>
          </a:xfrm>
          <a:prstGeom prst="rect">
            <a:avLst/>
          </a:prstGeom>
          <a:noFill/>
        </p:spPr>
        <p:txBody>
          <a:bodyPr wrap="square" rtlCol="0">
            <a:spAutoFit/>
          </a:bodyPr>
          <a:lstStyle/>
          <a:p>
            <a:r>
              <a:rPr lang="en-GB" sz="1400"/>
              <a:t>The way Antoine d’Agata piece has used shadows and a light as if she is getting interrogated then the darkness looks as if it is absorbing her, I decided I would be making a image in this style but with my own twist on the image to make it fit in to my plan. Michaels work piece really caught my eye with the way he uses multiexposure in his work to give off the impression of this woman being trapped and not being able to escape I tried out a bit of work with multiexposure but I felt like it wasn’t the way to go on the poster that I had in my head from the moment I started looking at the brief.  </a:t>
            </a:r>
          </a:p>
          <a:p>
            <a:r>
              <a:rPr lang="en-GB" sz="1400"/>
              <a:t>People feeling trapped in our society, you have to be exactly the same as the next person or you are seen as weird, in my opinion you shouldn’t be trying to be what others call normal but what feels normal to you, going through school I struggled being myself because I was bullied a lot and felt like it was my fault and I just let it happen all the time until I would snap on people but the school always would say it was my fault, best thing that ever happened to me was going to college and slowly being able to become what I wanted to be and with lockdown it speed up my prosses and I finally feel like my own person and not what others want, using photoshop I was able to add in the red light that I feel catches someone's eye but not only just that the red light represents hurt, blood and pain the things people go through everyday just wanting to be there selves. The QR code shows you a website that talks about pleasing others vs pleasing yourself.</a:t>
            </a:r>
            <a:endParaRPr lang="en-GB" sz="1400" dirty="0"/>
          </a:p>
        </p:txBody>
      </p:sp>
    </p:spTree>
    <p:extLst>
      <p:ext uri="{BB962C8B-B14F-4D97-AF65-F5344CB8AC3E}">
        <p14:creationId xmlns:p14="http://schemas.microsoft.com/office/powerpoint/2010/main" val="36096475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563</TotalTime>
  <Words>840</Words>
  <Application>Microsoft Office PowerPoint</Application>
  <PresentationFormat>Widescreen</PresentationFormat>
  <Paragraphs>20</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Research </vt:lpstr>
      <vt:lpstr>Antoine d’Agata</vt:lpstr>
      <vt:lpstr>Trent Parke</vt:lpstr>
      <vt:lpstr>Michael Ackerman</vt:lpstr>
      <vt:lpstr>Not being your self for others pleasure</vt:lpstr>
      <vt:lpstr>PowerPoint Presentation</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rhys jones</dc:creator>
  <cp:lastModifiedBy>rhys jones</cp:lastModifiedBy>
  <cp:revision>40</cp:revision>
  <dcterms:created xsi:type="dcterms:W3CDTF">2020-10-13T19:31:19Z</dcterms:created>
  <dcterms:modified xsi:type="dcterms:W3CDTF">2020-10-21T18:22:20Z</dcterms:modified>
</cp:coreProperties>
</file>