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71" r:id="rId11"/>
    <p:sldId id="27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9AD1DB-3445-4E54-9C7E-91554A9D42D2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10E20EE-EF65-409D-BB78-87DCC159A06E}">
      <dgm:prSet/>
      <dgm:spPr/>
      <dgm:t>
        <a:bodyPr/>
        <a:lstStyle/>
        <a:p>
          <a:r>
            <a:rPr lang="en-GB"/>
            <a:t>Aims and Learning Objectives </a:t>
          </a:r>
          <a:endParaRPr lang="en-US"/>
        </a:p>
      </dgm:t>
    </dgm:pt>
    <dgm:pt modelId="{F3B8608C-4A9C-40B3-9FC3-1AEA4D6BBEC8}" type="parTrans" cxnId="{40B637BD-4A62-4586-AC7B-1B58CCEF09D7}">
      <dgm:prSet/>
      <dgm:spPr/>
      <dgm:t>
        <a:bodyPr/>
        <a:lstStyle/>
        <a:p>
          <a:endParaRPr lang="en-US"/>
        </a:p>
      </dgm:t>
    </dgm:pt>
    <dgm:pt modelId="{012BD7D6-70D3-4C9A-852B-CD24ADBB523C}" type="sibTrans" cxnId="{40B637BD-4A62-4586-AC7B-1B58CCEF09D7}">
      <dgm:prSet/>
      <dgm:spPr/>
      <dgm:t>
        <a:bodyPr/>
        <a:lstStyle/>
        <a:p>
          <a:endParaRPr lang="en-US"/>
        </a:p>
      </dgm:t>
    </dgm:pt>
    <dgm:pt modelId="{3F05DB9C-E2AE-4DA6-A47B-9886BC3B1646}">
      <dgm:prSet/>
      <dgm:spPr/>
      <dgm:t>
        <a:bodyPr/>
        <a:lstStyle/>
        <a:p>
          <a:r>
            <a:rPr lang="en-GB"/>
            <a:t>Group task guidance </a:t>
          </a:r>
          <a:endParaRPr lang="en-US"/>
        </a:p>
      </dgm:t>
    </dgm:pt>
    <dgm:pt modelId="{11E67F29-74D7-463F-BB9D-AF829B9295E2}" type="parTrans" cxnId="{B6EF73A3-115F-4AD5-A71E-9FA4FE0C24C6}">
      <dgm:prSet/>
      <dgm:spPr/>
      <dgm:t>
        <a:bodyPr/>
        <a:lstStyle/>
        <a:p>
          <a:endParaRPr lang="en-US"/>
        </a:p>
      </dgm:t>
    </dgm:pt>
    <dgm:pt modelId="{A8AEE446-50E5-450F-89B2-B4997CD215F1}" type="sibTrans" cxnId="{B6EF73A3-115F-4AD5-A71E-9FA4FE0C24C6}">
      <dgm:prSet/>
      <dgm:spPr/>
      <dgm:t>
        <a:bodyPr/>
        <a:lstStyle/>
        <a:p>
          <a:endParaRPr lang="en-US"/>
        </a:p>
      </dgm:t>
    </dgm:pt>
    <dgm:pt modelId="{14CFB312-2525-44C1-9369-54714B62FB05}">
      <dgm:prSet/>
      <dgm:spPr/>
      <dgm:t>
        <a:bodyPr/>
        <a:lstStyle/>
        <a:p>
          <a:r>
            <a:rPr lang="en-GB"/>
            <a:t>Timing </a:t>
          </a:r>
          <a:endParaRPr lang="en-US"/>
        </a:p>
      </dgm:t>
    </dgm:pt>
    <dgm:pt modelId="{656AD90D-732C-4889-8287-0394D408CAF0}" type="parTrans" cxnId="{2B166EA0-10C9-46D3-B56E-8AF22B5B21E5}">
      <dgm:prSet/>
      <dgm:spPr/>
      <dgm:t>
        <a:bodyPr/>
        <a:lstStyle/>
        <a:p>
          <a:endParaRPr lang="en-US"/>
        </a:p>
      </dgm:t>
    </dgm:pt>
    <dgm:pt modelId="{317599A6-787B-40D6-A765-57EA205E0385}" type="sibTrans" cxnId="{2B166EA0-10C9-46D3-B56E-8AF22B5B21E5}">
      <dgm:prSet/>
      <dgm:spPr/>
      <dgm:t>
        <a:bodyPr/>
        <a:lstStyle/>
        <a:p>
          <a:endParaRPr lang="en-US"/>
        </a:p>
      </dgm:t>
    </dgm:pt>
    <dgm:pt modelId="{D77300BC-FAAD-4F4B-A9D3-D1C84C3BEB58}">
      <dgm:prSet/>
      <dgm:spPr/>
      <dgm:t>
        <a:bodyPr/>
        <a:lstStyle/>
        <a:p>
          <a:r>
            <a:rPr lang="en-GB"/>
            <a:t>CV submission </a:t>
          </a:r>
          <a:endParaRPr lang="en-US"/>
        </a:p>
      </dgm:t>
    </dgm:pt>
    <dgm:pt modelId="{0DB0CAE8-BF8C-47E6-8E6A-EB17E77161AB}" type="parTrans" cxnId="{37109150-ED6D-4F9E-81A2-A33143131E16}">
      <dgm:prSet/>
      <dgm:spPr/>
      <dgm:t>
        <a:bodyPr/>
        <a:lstStyle/>
        <a:p>
          <a:endParaRPr lang="en-US"/>
        </a:p>
      </dgm:t>
    </dgm:pt>
    <dgm:pt modelId="{241F8967-B72D-466A-9D9B-BB84C48EF559}" type="sibTrans" cxnId="{37109150-ED6D-4F9E-81A2-A33143131E16}">
      <dgm:prSet/>
      <dgm:spPr/>
      <dgm:t>
        <a:bodyPr/>
        <a:lstStyle/>
        <a:p>
          <a:endParaRPr lang="en-US"/>
        </a:p>
      </dgm:t>
    </dgm:pt>
    <dgm:pt modelId="{D5BABAEA-631C-4C0D-8699-22AC1389880F}">
      <dgm:prSet/>
      <dgm:spPr/>
      <dgm:t>
        <a:bodyPr/>
        <a:lstStyle/>
        <a:p>
          <a:r>
            <a:rPr lang="en-GB"/>
            <a:t>Activity </a:t>
          </a:r>
          <a:endParaRPr lang="en-US"/>
        </a:p>
      </dgm:t>
    </dgm:pt>
    <dgm:pt modelId="{45A7DE2C-0A2A-48D5-8D4B-10B4DC392C72}" type="parTrans" cxnId="{9DBF025F-8C38-401E-B0B7-1A4C9EAEE3C0}">
      <dgm:prSet/>
      <dgm:spPr/>
      <dgm:t>
        <a:bodyPr/>
        <a:lstStyle/>
        <a:p>
          <a:endParaRPr lang="en-US"/>
        </a:p>
      </dgm:t>
    </dgm:pt>
    <dgm:pt modelId="{7B1430B5-D5E9-4D2C-B929-2EDEDA5F8797}" type="sibTrans" cxnId="{9DBF025F-8C38-401E-B0B7-1A4C9EAEE3C0}">
      <dgm:prSet/>
      <dgm:spPr/>
      <dgm:t>
        <a:bodyPr/>
        <a:lstStyle/>
        <a:p>
          <a:endParaRPr lang="en-US"/>
        </a:p>
      </dgm:t>
    </dgm:pt>
    <dgm:pt modelId="{A2EFB636-273F-4C77-8B57-121133F5E48D}">
      <dgm:prSet/>
      <dgm:spPr/>
      <dgm:t>
        <a:bodyPr/>
        <a:lstStyle/>
        <a:p>
          <a:r>
            <a:rPr lang="en-GB"/>
            <a:t>Break</a:t>
          </a:r>
          <a:endParaRPr lang="en-US"/>
        </a:p>
      </dgm:t>
    </dgm:pt>
    <dgm:pt modelId="{EB58F22B-ACCC-4C25-99FE-346290AEE689}" type="parTrans" cxnId="{2D64E6C5-BBA3-4DAF-9649-E18DE390AAB8}">
      <dgm:prSet/>
      <dgm:spPr/>
      <dgm:t>
        <a:bodyPr/>
        <a:lstStyle/>
        <a:p>
          <a:endParaRPr lang="en-US"/>
        </a:p>
      </dgm:t>
    </dgm:pt>
    <dgm:pt modelId="{EF0A4DF5-1FC0-4399-BD40-412E5A2225EE}" type="sibTrans" cxnId="{2D64E6C5-BBA3-4DAF-9649-E18DE390AAB8}">
      <dgm:prSet/>
      <dgm:spPr/>
      <dgm:t>
        <a:bodyPr/>
        <a:lstStyle/>
        <a:p>
          <a:endParaRPr lang="en-US"/>
        </a:p>
      </dgm:t>
    </dgm:pt>
    <dgm:pt modelId="{2AC853B0-E1B2-43B1-BFD1-50DD2B5CE4E1}" type="pres">
      <dgm:prSet presAssocID="{1B9AD1DB-3445-4E54-9C7E-91554A9D42D2}" presName="vert0" presStyleCnt="0">
        <dgm:presLayoutVars>
          <dgm:dir/>
          <dgm:animOne val="branch"/>
          <dgm:animLvl val="lvl"/>
        </dgm:presLayoutVars>
      </dgm:prSet>
      <dgm:spPr/>
    </dgm:pt>
    <dgm:pt modelId="{2538B282-499F-4D8A-9FF7-BE18FF559056}" type="pres">
      <dgm:prSet presAssocID="{010E20EE-EF65-409D-BB78-87DCC159A06E}" presName="thickLine" presStyleLbl="alignNode1" presStyleIdx="0" presStyleCnt="6"/>
      <dgm:spPr/>
    </dgm:pt>
    <dgm:pt modelId="{05543E8D-315C-4F27-BBFB-BFF00DEAFB77}" type="pres">
      <dgm:prSet presAssocID="{010E20EE-EF65-409D-BB78-87DCC159A06E}" presName="horz1" presStyleCnt="0"/>
      <dgm:spPr/>
    </dgm:pt>
    <dgm:pt modelId="{35BE8F9E-C45F-4494-987F-612CA4912143}" type="pres">
      <dgm:prSet presAssocID="{010E20EE-EF65-409D-BB78-87DCC159A06E}" presName="tx1" presStyleLbl="revTx" presStyleIdx="0" presStyleCnt="6"/>
      <dgm:spPr/>
    </dgm:pt>
    <dgm:pt modelId="{00D6891C-047D-4AC0-991B-A3201A6F563E}" type="pres">
      <dgm:prSet presAssocID="{010E20EE-EF65-409D-BB78-87DCC159A06E}" presName="vert1" presStyleCnt="0"/>
      <dgm:spPr/>
    </dgm:pt>
    <dgm:pt modelId="{95ED681D-79AC-4854-B7C8-44635B7B2B6A}" type="pres">
      <dgm:prSet presAssocID="{3F05DB9C-E2AE-4DA6-A47B-9886BC3B1646}" presName="thickLine" presStyleLbl="alignNode1" presStyleIdx="1" presStyleCnt="6"/>
      <dgm:spPr/>
    </dgm:pt>
    <dgm:pt modelId="{1873003E-B84E-4A05-B692-48D8D9EA9FD2}" type="pres">
      <dgm:prSet presAssocID="{3F05DB9C-E2AE-4DA6-A47B-9886BC3B1646}" presName="horz1" presStyleCnt="0"/>
      <dgm:spPr/>
    </dgm:pt>
    <dgm:pt modelId="{4504E9F5-19F1-4311-AAD7-B144E917DC79}" type="pres">
      <dgm:prSet presAssocID="{3F05DB9C-E2AE-4DA6-A47B-9886BC3B1646}" presName="tx1" presStyleLbl="revTx" presStyleIdx="1" presStyleCnt="6"/>
      <dgm:spPr/>
    </dgm:pt>
    <dgm:pt modelId="{9C0974F4-8B92-4061-9647-0BE2A574A551}" type="pres">
      <dgm:prSet presAssocID="{3F05DB9C-E2AE-4DA6-A47B-9886BC3B1646}" presName="vert1" presStyleCnt="0"/>
      <dgm:spPr/>
    </dgm:pt>
    <dgm:pt modelId="{58CAABB0-EEEF-494A-B114-0F712AD563AF}" type="pres">
      <dgm:prSet presAssocID="{14CFB312-2525-44C1-9369-54714B62FB05}" presName="thickLine" presStyleLbl="alignNode1" presStyleIdx="2" presStyleCnt="6"/>
      <dgm:spPr/>
    </dgm:pt>
    <dgm:pt modelId="{6185FE9F-50F6-4AAD-B994-4702309555D8}" type="pres">
      <dgm:prSet presAssocID="{14CFB312-2525-44C1-9369-54714B62FB05}" presName="horz1" presStyleCnt="0"/>
      <dgm:spPr/>
    </dgm:pt>
    <dgm:pt modelId="{F727F771-E779-4C5D-A71F-6CEC00D1D5B1}" type="pres">
      <dgm:prSet presAssocID="{14CFB312-2525-44C1-9369-54714B62FB05}" presName="tx1" presStyleLbl="revTx" presStyleIdx="2" presStyleCnt="6"/>
      <dgm:spPr/>
    </dgm:pt>
    <dgm:pt modelId="{7D83DF03-6D4D-4E77-9041-2274924BA9F3}" type="pres">
      <dgm:prSet presAssocID="{14CFB312-2525-44C1-9369-54714B62FB05}" presName="vert1" presStyleCnt="0"/>
      <dgm:spPr/>
    </dgm:pt>
    <dgm:pt modelId="{3E9BE238-1855-41DC-B8BF-BD1909713847}" type="pres">
      <dgm:prSet presAssocID="{D77300BC-FAAD-4F4B-A9D3-D1C84C3BEB58}" presName="thickLine" presStyleLbl="alignNode1" presStyleIdx="3" presStyleCnt="6"/>
      <dgm:spPr/>
    </dgm:pt>
    <dgm:pt modelId="{FD7DB43A-1DBB-4D92-A1D9-19B095B88194}" type="pres">
      <dgm:prSet presAssocID="{D77300BC-FAAD-4F4B-A9D3-D1C84C3BEB58}" presName="horz1" presStyleCnt="0"/>
      <dgm:spPr/>
    </dgm:pt>
    <dgm:pt modelId="{C6CF8F98-7D1F-4B73-A61D-6E126752CFD7}" type="pres">
      <dgm:prSet presAssocID="{D77300BC-FAAD-4F4B-A9D3-D1C84C3BEB58}" presName="tx1" presStyleLbl="revTx" presStyleIdx="3" presStyleCnt="6"/>
      <dgm:spPr/>
    </dgm:pt>
    <dgm:pt modelId="{37013D85-F937-4480-BEC9-000F85660CA2}" type="pres">
      <dgm:prSet presAssocID="{D77300BC-FAAD-4F4B-A9D3-D1C84C3BEB58}" presName="vert1" presStyleCnt="0"/>
      <dgm:spPr/>
    </dgm:pt>
    <dgm:pt modelId="{3875E8F6-AA4E-4921-9F8D-7B2AFE12C733}" type="pres">
      <dgm:prSet presAssocID="{D5BABAEA-631C-4C0D-8699-22AC1389880F}" presName="thickLine" presStyleLbl="alignNode1" presStyleIdx="4" presStyleCnt="6"/>
      <dgm:spPr/>
    </dgm:pt>
    <dgm:pt modelId="{245FEDB0-4527-4F53-B0CA-2645BB46926D}" type="pres">
      <dgm:prSet presAssocID="{D5BABAEA-631C-4C0D-8699-22AC1389880F}" presName="horz1" presStyleCnt="0"/>
      <dgm:spPr/>
    </dgm:pt>
    <dgm:pt modelId="{1D0BD690-92EF-480D-BD6B-D003B00A10B9}" type="pres">
      <dgm:prSet presAssocID="{D5BABAEA-631C-4C0D-8699-22AC1389880F}" presName="tx1" presStyleLbl="revTx" presStyleIdx="4" presStyleCnt="6"/>
      <dgm:spPr/>
    </dgm:pt>
    <dgm:pt modelId="{65383A4C-FF4D-47AE-8681-45619B2F2EE2}" type="pres">
      <dgm:prSet presAssocID="{D5BABAEA-631C-4C0D-8699-22AC1389880F}" presName="vert1" presStyleCnt="0"/>
      <dgm:spPr/>
    </dgm:pt>
    <dgm:pt modelId="{EFD37E7B-2727-45E6-8D38-1B714DE24CCA}" type="pres">
      <dgm:prSet presAssocID="{A2EFB636-273F-4C77-8B57-121133F5E48D}" presName="thickLine" presStyleLbl="alignNode1" presStyleIdx="5" presStyleCnt="6"/>
      <dgm:spPr/>
    </dgm:pt>
    <dgm:pt modelId="{9F5A64F0-2175-4FA8-BC02-6167D0471184}" type="pres">
      <dgm:prSet presAssocID="{A2EFB636-273F-4C77-8B57-121133F5E48D}" presName="horz1" presStyleCnt="0"/>
      <dgm:spPr/>
    </dgm:pt>
    <dgm:pt modelId="{5CC94B8F-350F-4942-91D1-FCE0E628AA88}" type="pres">
      <dgm:prSet presAssocID="{A2EFB636-273F-4C77-8B57-121133F5E48D}" presName="tx1" presStyleLbl="revTx" presStyleIdx="5" presStyleCnt="6"/>
      <dgm:spPr/>
    </dgm:pt>
    <dgm:pt modelId="{2D03CD2A-B642-4472-B896-A947A0F83DBF}" type="pres">
      <dgm:prSet presAssocID="{A2EFB636-273F-4C77-8B57-121133F5E48D}" presName="vert1" presStyleCnt="0"/>
      <dgm:spPr/>
    </dgm:pt>
  </dgm:ptLst>
  <dgm:cxnLst>
    <dgm:cxn modelId="{775B9A19-9EF4-4D41-AF77-7AA89C537D14}" type="presOf" srcId="{14CFB312-2525-44C1-9369-54714B62FB05}" destId="{F727F771-E779-4C5D-A71F-6CEC00D1D5B1}" srcOrd="0" destOrd="0" presId="urn:microsoft.com/office/officeart/2008/layout/LinedList"/>
    <dgm:cxn modelId="{CBEF481E-2214-4ABE-A959-0E6B550DFB30}" type="presOf" srcId="{1B9AD1DB-3445-4E54-9C7E-91554A9D42D2}" destId="{2AC853B0-E1B2-43B1-BFD1-50DD2B5CE4E1}" srcOrd="0" destOrd="0" presId="urn:microsoft.com/office/officeart/2008/layout/LinedList"/>
    <dgm:cxn modelId="{CA2A6A2E-F2CF-4282-AB48-F4E8A73C3B7B}" type="presOf" srcId="{010E20EE-EF65-409D-BB78-87DCC159A06E}" destId="{35BE8F9E-C45F-4494-987F-612CA4912143}" srcOrd="0" destOrd="0" presId="urn:microsoft.com/office/officeart/2008/layout/LinedList"/>
    <dgm:cxn modelId="{9DBF025F-8C38-401E-B0B7-1A4C9EAEE3C0}" srcId="{1B9AD1DB-3445-4E54-9C7E-91554A9D42D2}" destId="{D5BABAEA-631C-4C0D-8699-22AC1389880F}" srcOrd="4" destOrd="0" parTransId="{45A7DE2C-0A2A-48D5-8D4B-10B4DC392C72}" sibTransId="{7B1430B5-D5E9-4D2C-B929-2EDEDA5F8797}"/>
    <dgm:cxn modelId="{92D5A469-FBB9-406E-B27A-366A6FF20073}" type="presOf" srcId="{D77300BC-FAAD-4F4B-A9D3-D1C84C3BEB58}" destId="{C6CF8F98-7D1F-4B73-A61D-6E126752CFD7}" srcOrd="0" destOrd="0" presId="urn:microsoft.com/office/officeart/2008/layout/LinedList"/>
    <dgm:cxn modelId="{37109150-ED6D-4F9E-81A2-A33143131E16}" srcId="{1B9AD1DB-3445-4E54-9C7E-91554A9D42D2}" destId="{D77300BC-FAAD-4F4B-A9D3-D1C84C3BEB58}" srcOrd="3" destOrd="0" parTransId="{0DB0CAE8-BF8C-47E6-8E6A-EB17E77161AB}" sibTransId="{241F8967-B72D-466A-9D9B-BB84C48EF559}"/>
    <dgm:cxn modelId="{85C3678E-FE8A-4146-87AF-7D43458420D3}" type="presOf" srcId="{3F05DB9C-E2AE-4DA6-A47B-9886BC3B1646}" destId="{4504E9F5-19F1-4311-AAD7-B144E917DC79}" srcOrd="0" destOrd="0" presId="urn:microsoft.com/office/officeart/2008/layout/LinedList"/>
    <dgm:cxn modelId="{2B166EA0-10C9-46D3-B56E-8AF22B5B21E5}" srcId="{1B9AD1DB-3445-4E54-9C7E-91554A9D42D2}" destId="{14CFB312-2525-44C1-9369-54714B62FB05}" srcOrd="2" destOrd="0" parTransId="{656AD90D-732C-4889-8287-0394D408CAF0}" sibTransId="{317599A6-787B-40D6-A765-57EA205E0385}"/>
    <dgm:cxn modelId="{B6EF73A3-115F-4AD5-A71E-9FA4FE0C24C6}" srcId="{1B9AD1DB-3445-4E54-9C7E-91554A9D42D2}" destId="{3F05DB9C-E2AE-4DA6-A47B-9886BC3B1646}" srcOrd="1" destOrd="0" parTransId="{11E67F29-74D7-463F-BB9D-AF829B9295E2}" sibTransId="{A8AEE446-50E5-450F-89B2-B4997CD215F1}"/>
    <dgm:cxn modelId="{79602BAF-C7A9-47E7-8687-147CBE64A5B6}" type="presOf" srcId="{D5BABAEA-631C-4C0D-8699-22AC1389880F}" destId="{1D0BD690-92EF-480D-BD6B-D003B00A10B9}" srcOrd="0" destOrd="0" presId="urn:microsoft.com/office/officeart/2008/layout/LinedList"/>
    <dgm:cxn modelId="{0BD88FB1-E28B-47FB-8044-97200F33FD53}" type="presOf" srcId="{A2EFB636-273F-4C77-8B57-121133F5E48D}" destId="{5CC94B8F-350F-4942-91D1-FCE0E628AA88}" srcOrd="0" destOrd="0" presId="urn:microsoft.com/office/officeart/2008/layout/LinedList"/>
    <dgm:cxn modelId="{40B637BD-4A62-4586-AC7B-1B58CCEF09D7}" srcId="{1B9AD1DB-3445-4E54-9C7E-91554A9D42D2}" destId="{010E20EE-EF65-409D-BB78-87DCC159A06E}" srcOrd="0" destOrd="0" parTransId="{F3B8608C-4A9C-40B3-9FC3-1AEA4D6BBEC8}" sibTransId="{012BD7D6-70D3-4C9A-852B-CD24ADBB523C}"/>
    <dgm:cxn modelId="{2D64E6C5-BBA3-4DAF-9649-E18DE390AAB8}" srcId="{1B9AD1DB-3445-4E54-9C7E-91554A9D42D2}" destId="{A2EFB636-273F-4C77-8B57-121133F5E48D}" srcOrd="5" destOrd="0" parTransId="{EB58F22B-ACCC-4C25-99FE-346290AEE689}" sibTransId="{EF0A4DF5-1FC0-4399-BD40-412E5A2225EE}"/>
    <dgm:cxn modelId="{FFA16B0C-3782-4C19-BD92-E0A58CBD3ED8}" type="presParOf" srcId="{2AC853B0-E1B2-43B1-BFD1-50DD2B5CE4E1}" destId="{2538B282-499F-4D8A-9FF7-BE18FF559056}" srcOrd="0" destOrd="0" presId="urn:microsoft.com/office/officeart/2008/layout/LinedList"/>
    <dgm:cxn modelId="{F022D62A-45C1-4DBF-8833-706DBBFBF7D1}" type="presParOf" srcId="{2AC853B0-E1B2-43B1-BFD1-50DD2B5CE4E1}" destId="{05543E8D-315C-4F27-BBFB-BFF00DEAFB77}" srcOrd="1" destOrd="0" presId="urn:microsoft.com/office/officeart/2008/layout/LinedList"/>
    <dgm:cxn modelId="{DDF1D77E-DF06-498E-93D1-2E6C05CF2463}" type="presParOf" srcId="{05543E8D-315C-4F27-BBFB-BFF00DEAFB77}" destId="{35BE8F9E-C45F-4494-987F-612CA4912143}" srcOrd="0" destOrd="0" presId="urn:microsoft.com/office/officeart/2008/layout/LinedList"/>
    <dgm:cxn modelId="{235CADEC-6B72-40A7-9C47-14DD5A1A0467}" type="presParOf" srcId="{05543E8D-315C-4F27-BBFB-BFF00DEAFB77}" destId="{00D6891C-047D-4AC0-991B-A3201A6F563E}" srcOrd="1" destOrd="0" presId="urn:microsoft.com/office/officeart/2008/layout/LinedList"/>
    <dgm:cxn modelId="{B07E7004-0E76-4F7B-815B-F2A2598804E5}" type="presParOf" srcId="{2AC853B0-E1B2-43B1-BFD1-50DD2B5CE4E1}" destId="{95ED681D-79AC-4854-B7C8-44635B7B2B6A}" srcOrd="2" destOrd="0" presId="urn:microsoft.com/office/officeart/2008/layout/LinedList"/>
    <dgm:cxn modelId="{EA4598BB-7EF2-4CCC-B947-3593A4CB2622}" type="presParOf" srcId="{2AC853B0-E1B2-43B1-BFD1-50DD2B5CE4E1}" destId="{1873003E-B84E-4A05-B692-48D8D9EA9FD2}" srcOrd="3" destOrd="0" presId="urn:microsoft.com/office/officeart/2008/layout/LinedList"/>
    <dgm:cxn modelId="{9A29693D-1B1B-46C3-96A5-CAAF4365EC7D}" type="presParOf" srcId="{1873003E-B84E-4A05-B692-48D8D9EA9FD2}" destId="{4504E9F5-19F1-4311-AAD7-B144E917DC79}" srcOrd="0" destOrd="0" presId="urn:microsoft.com/office/officeart/2008/layout/LinedList"/>
    <dgm:cxn modelId="{B9A0C13D-5B13-4EBE-886D-73C0F82AAC9A}" type="presParOf" srcId="{1873003E-B84E-4A05-B692-48D8D9EA9FD2}" destId="{9C0974F4-8B92-4061-9647-0BE2A574A551}" srcOrd="1" destOrd="0" presId="urn:microsoft.com/office/officeart/2008/layout/LinedList"/>
    <dgm:cxn modelId="{B268624B-8E42-44C7-8F31-F56A9066973F}" type="presParOf" srcId="{2AC853B0-E1B2-43B1-BFD1-50DD2B5CE4E1}" destId="{58CAABB0-EEEF-494A-B114-0F712AD563AF}" srcOrd="4" destOrd="0" presId="urn:microsoft.com/office/officeart/2008/layout/LinedList"/>
    <dgm:cxn modelId="{2FB7D0F2-167A-40F5-B82B-E02FD6F2E2E0}" type="presParOf" srcId="{2AC853B0-E1B2-43B1-BFD1-50DD2B5CE4E1}" destId="{6185FE9F-50F6-4AAD-B994-4702309555D8}" srcOrd="5" destOrd="0" presId="urn:microsoft.com/office/officeart/2008/layout/LinedList"/>
    <dgm:cxn modelId="{A18BC3C1-9F01-4D84-B5C2-15334A597438}" type="presParOf" srcId="{6185FE9F-50F6-4AAD-B994-4702309555D8}" destId="{F727F771-E779-4C5D-A71F-6CEC00D1D5B1}" srcOrd="0" destOrd="0" presId="urn:microsoft.com/office/officeart/2008/layout/LinedList"/>
    <dgm:cxn modelId="{898770A3-DBAA-47C8-B7E9-6A0502BDBA14}" type="presParOf" srcId="{6185FE9F-50F6-4AAD-B994-4702309555D8}" destId="{7D83DF03-6D4D-4E77-9041-2274924BA9F3}" srcOrd="1" destOrd="0" presId="urn:microsoft.com/office/officeart/2008/layout/LinedList"/>
    <dgm:cxn modelId="{CAC554D1-031E-4E08-A100-3183598C287C}" type="presParOf" srcId="{2AC853B0-E1B2-43B1-BFD1-50DD2B5CE4E1}" destId="{3E9BE238-1855-41DC-B8BF-BD1909713847}" srcOrd="6" destOrd="0" presId="urn:microsoft.com/office/officeart/2008/layout/LinedList"/>
    <dgm:cxn modelId="{1AE75805-207B-421C-9FE4-DC47D345CB7B}" type="presParOf" srcId="{2AC853B0-E1B2-43B1-BFD1-50DD2B5CE4E1}" destId="{FD7DB43A-1DBB-4D92-A1D9-19B095B88194}" srcOrd="7" destOrd="0" presId="urn:microsoft.com/office/officeart/2008/layout/LinedList"/>
    <dgm:cxn modelId="{1292014C-F684-4663-B08C-114588FF014E}" type="presParOf" srcId="{FD7DB43A-1DBB-4D92-A1D9-19B095B88194}" destId="{C6CF8F98-7D1F-4B73-A61D-6E126752CFD7}" srcOrd="0" destOrd="0" presId="urn:microsoft.com/office/officeart/2008/layout/LinedList"/>
    <dgm:cxn modelId="{02BC7B5A-BAAB-47D1-9971-0E361ABFF32F}" type="presParOf" srcId="{FD7DB43A-1DBB-4D92-A1D9-19B095B88194}" destId="{37013D85-F937-4480-BEC9-000F85660CA2}" srcOrd="1" destOrd="0" presId="urn:microsoft.com/office/officeart/2008/layout/LinedList"/>
    <dgm:cxn modelId="{FF6A2D8D-C094-4D05-BDA7-7A687002C1D8}" type="presParOf" srcId="{2AC853B0-E1B2-43B1-BFD1-50DD2B5CE4E1}" destId="{3875E8F6-AA4E-4921-9F8D-7B2AFE12C733}" srcOrd="8" destOrd="0" presId="urn:microsoft.com/office/officeart/2008/layout/LinedList"/>
    <dgm:cxn modelId="{56CF9947-5971-457B-B944-13738E5F1176}" type="presParOf" srcId="{2AC853B0-E1B2-43B1-BFD1-50DD2B5CE4E1}" destId="{245FEDB0-4527-4F53-B0CA-2645BB46926D}" srcOrd="9" destOrd="0" presId="urn:microsoft.com/office/officeart/2008/layout/LinedList"/>
    <dgm:cxn modelId="{7C67F70F-E57E-4615-BA25-E1710EE6DADC}" type="presParOf" srcId="{245FEDB0-4527-4F53-B0CA-2645BB46926D}" destId="{1D0BD690-92EF-480D-BD6B-D003B00A10B9}" srcOrd="0" destOrd="0" presId="urn:microsoft.com/office/officeart/2008/layout/LinedList"/>
    <dgm:cxn modelId="{504A8D86-368E-475C-B4B3-9C47A2B32D38}" type="presParOf" srcId="{245FEDB0-4527-4F53-B0CA-2645BB46926D}" destId="{65383A4C-FF4D-47AE-8681-45619B2F2EE2}" srcOrd="1" destOrd="0" presId="urn:microsoft.com/office/officeart/2008/layout/LinedList"/>
    <dgm:cxn modelId="{03848621-0027-4EE9-8D3A-6B5854D5FA2C}" type="presParOf" srcId="{2AC853B0-E1B2-43B1-BFD1-50DD2B5CE4E1}" destId="{EFD37E7B-2727-45E6-8D38-1B714DE24CCA}" srcOrd="10" destOrd="0" presId="urn:microsoft.com/office/officeart/2008/layout/LinedList"/>
    <dgm:cxn modelId="{DC9EE961-74A4-4334-8801-F6368A2CDDD4}" type="presParOf" srcId="{2AC853B0-E1B2-43B1-BFD1-50DD2B5CE4E1}" destId="{9F5A64F0-2175-4FA8-BC02-6167D0471184}" srcOrd="11" destOrd="0" presId="urn:microsoft.com/office/officeart/2008/layout/LinedList"/>
    <dgm:cxn modelId="{659B5378-54BD-4262-B016-5195C5BE8A61}" type="presParOf" srcId="{9F5A64F0-2175-4FA8-BC02-6167D0471184}" destId="{5CC94B8F-350F-4942-91D1-FCE0E628AA88}" srcOrd="0" destOrd="0" presId="urn:microsoft.com/office/officeart/2008/layout/LinedList"/>
    <dgm:cxn modelId="{88AF1931-CDD0-4174-A77E-12FBFE9A51D5}" type="presParOf" srcId="{9F5A64F0-2175-4FA8-BC02-6167D0471184}" destId="{2D03CD2A-B642-4472-B896-A947A0F83DB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C60C147-09E4-4FA1-AB7C-59550BB96F7A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6DB9473D-0F81-4E7D-AE14-5C8930868B9A}">
      <dgm:prSet/>
      <dgm:spPr/>
      <dgm:t>
        <a:bodyPr/>
        <a:lstStyle/>
        <a:p>
          <a:r>
            <a:rPr lang="en-GB"/>
            <a:t>The aim of today’s session is to discuss the assessment next week. </a:t>
          </a:r>
          <a:endParaRPr lang="en-US"/>
        </a:p>
      </dgm:t>
    </dgm:pt>
    <dgm:pt modelId="{C3878933-6BEC-4D2C-96C4-CEFCCF8A303F}" type="parTrans" cxnId="{B1C73D66-800D-49A7-98DB-B29FA76B67AC}">
      <dgm:prSet/>
      <dgm:spPr/>
      <dgm:t>
        <a:bodyPr/>
        <a:lstStyle/>
        <a:p>
          <a:endParaRPr lang="en-US"/>
        </a:p>
      </dgm:t>
    </dgm:pt>
    <dgm:pt modelId="{A90256E4-41EB-45AC-A3EE-952B7CCF8597}" type="sibTrans" cxnId="{B1C73D66-800D-49A7-98DB-B29FA76B67AC}">
      <dgm:prSet/>
      <dgm:spPr/>
      <dgm:t>
        <a:bodyPr/>
        <a:lstStyle/>
        <a:p>
          <a:endParaRPr lang="en-US"/>
        </a:p>
      </dgm:t>
    </dgm:pt>
    <dgm:pt modelId="{71AA2AA4-6D6D-4E02-BD5E-531784A942C3}">
      <dgm:prSet/>
      <dgm:spPr/>
      <dgm:t>
        <a:bodyPr/>
        <a:lstStyle/>
        <a:p>
          <a:r>
            <a:rPr lang="en-GB"/>
            <a:t>By the end of today’s session students should be able to demonstrate their understanding of the assessment and should have practiced the assessment. </a:t>
          </a:r>
          <a:endParaRPr lang="en-US"/>
        </a:p>
      </dgm:t>
    </dgm:pt>
    <dgm:pt modelId="{0E28CE12-68A5-417A-B447-E51B3A4016D6}" type="parTrans" cxnId="{B783CF1C-FDEF-4783-82D3-F0665632C2B1}">
      <dgm:prSet/>
      <dgm:spPr/>
      <dgm:t>
        <a:bodyPr/>
        <a:lstStyle/>
        <a:p>
          <a:endParaRPr lang="en-US"/>
        </a:p>
      </dgm:t>
    </dgm:pt>
    <dgm:pt modelId="{DC5291AA-BFBC-4100-81FC-15D8A753827A}" type="sibTrans" cxnId="{B783CF1C-FDEF-4783-82D3-F0665632C2B1}">
      <dgm:prSet/>
      <dgm:spPr/>
      <dgm:t>
        <a:bodyPr/>
        <a:lstStyle/>
        <a:p>
          <a:endParaRPr lang="en-US"/>
        </a:p>
      </dgm:t>
    </dgm:pt>
    <dgm:pt modelId="{72663782-254D-4937-B502-B544C7AC64D2}" type="pres">
      <dgm:prSet presAssocID="{3C60C147-09E4-4FA1-AB7C-59550BB96F7A}" presName="linear" presStyleCnt="0">
        <dgm:presLayoutVars>
          <dgm:animLvl val="lvl"/>
          <dgm:resizeHandles val="exact"/>
        </dgm:presLayoutVars>
      </dgm:prSet>
      <dgm:spPr/>
    </dgm:pt>
    <dgm:pt modelId="{B039DD34-6F6C-4014-BC39-29F25F8F28BC}" type="pres">
      <dgm:prSet presAssocID="{6DB9473D-0F81-4E7D-AE14-5C8930868B9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8356A83-D184-4998-937F-34BD2EF22935}" type="pres">
      <dgm:prSet presAssocID="{A90256E4-41EB-45AC-A3EE-952B7CCF8597}" presName="spacer" presStyleCnt="0"/>
      <dgm:spPr/>
    </dgm:pt>
    <dgm:pt modelId="{866B0A31-422E-451C-84C5-862A538A1691}" type="pres">
      <dgm:prSet presAssocID="{71AA2AA4-6D6D-4E02-BD5E-531784A942C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783CF1C-FDEF-4783-82D3-F0665632C2B1}" srcId="{3C60C147-09E4-4FA1-AB7C-59550BB96F7A}" destId="{71AA2AA4-6D6D-4E02-BD5E-531784A942C3}" srcOrd="1" destOrd="0" parTransId="{0E28CE12-68A5-417A-B447-E51B3A4016D6}" sibTransId="{DC5291AA-BFBC-4100-81FC-15D8A753827A}"/>
    <dgm:cxn modelId="{B1C73D66-800D-49A7-98DB-B29FA76B67AC}" srcId="{3C60C147-09E4-4FA1-AB7C-59550BB96F7A}" destId="{6DB9473D-0F81-4E7D-AE14-5C8930868B9A}" srcOrd="0" destOrd="0" parTransId="{C3878933-6BEC-4D2C-96C4-CEFCCF8A303F}" sibTransId="{A90256E4-41EB-45AC-A3EE-952B7CCF8597}"/>
    <dgm:cxn modelId="{E6A87048-0874-44FA-A51F-3EAAB9328526}" type="presOf" srcId="{6DB9473D-0F81-4E7D-AE14-5C8930868B9A}" destId="{B039DD34-6F6C-4014-BC39-29F25F8F28BC}" srcOrd="0" destOrd="0" presId="urn:microsoft.com/office/officeart/2005/8/layout/vList2"/>
    <dgm:cxn modelId="{4198E29C-35F1-4D31-9612-F7630824962E}" type="presOf" srcId="{71AA2AA4-6D6D-4E02-BD5E-531784A942C3}" destId="{866B0A31-422E-451C-84C5-862A538A1691}" srcOrd="0" destOrd="0" presId="urn:microsoft.com/office/officeart/2005/8/layout/vList2"/>
    <dgm:cxn modelId="{F70A88D0-8AD8-4E02-8B95-C79BC011F7EF}" type="presOf" srcId="{3C60C147-09E4-4FA1-AB7C-59550BB96F7A}" destId="{72663782-254D-4937-B502-B544C7AC64D2}" srcOrd="0" destOrd="0" presId="urn:microsoft.com/office/officeart/2005/8/layout/vList2"/>
    <dgm:cxn modelId="{0CF2C724-BC25-4157-88F7-2D009A43C250}" type="presParOf" srcId="{72663782-254D-4937-B502-B544C7AC64D2}" destId="{B039DD34-6F6C-4014-BC39-29F25F8F28BC}" srcOrd="0" destOrd="0" presId="urn:microsoft.com/office/officeart/2005/8/layout/vList2"/>
    <dgm:cxn modelId="{98E41F84-D9A1-497B-B877-D75ECCEE70CA}" type="presParOf" srcId="{72663782-254D-4937-B502-B544C7AC64D2}" destId="{58356A83-D184-4998-937F-34BD2EF22935}" srcOrd="1" destOrd="0" presId="urn:microsoft.com/office/officeart/2005/8/layout/vList2"/>
    <dgm:cxn modelId="{A2A53FF6-D7E4-412D-B78D-CB4CA17286D5}" type="presParOf" srcId="{72663782-254D-4937-B502-B544C7AC64D2}" destId="{866B0A31-422E-451C-84C5-862A538A169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FB483C-A184-4D6C-AF7A-5F9901623D95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9E366CDD-2860-4D6E-8F27-A1CF1A50FE5C}">
      <dgm:prSet/>
      <dgm:spPr/>
      <dgm:t>
        <a:bodyPr/>
        <a:lstStyle/>
        <a:p>
          <a:r>
            <a:rPr lang="en-GB"/>
            <a:t>You will be given 5 CV’s and cover letters to consider. </a:t>
          </a:r>
          <a:endParaRPr lang="en-US"/>
        </a:p>
      </dgm:t>
    </dgm:pt>
    <dgm:pt modelId="{18608436-8333-4704-8EFA-C88D96865642}" type="parTrans" cxnId="{B2531D2D-8FF7-4F46-8F8E-DCBEAF4AFEC8}">
      <dgm:prSet/>
      <dgm:spPr/>
      <dgm:t>
        <a:bodyPr/>
        <a:lstStyle/>
        <a:p>
          <a:endParaRPr lang="en-US"/>
        </a:p>
      </dgm:t>
    </dgm:pt>
    <dgm:pt modelId="{5D271D96-56E5-4BC4-B787-3FBE92820678}" type="sibTrans" cxnId="{B2531D2D-8FF7-4F46-8F8E-DCBEAF4AFEC8}">
      <dgm:prSet/>
      <dgm:spPr/>
      <dgm:t>
        <a:bodyPr/>
        <a:lstStyle/>
        <a:p>
          <a:endParaRPr lang="en-US"/>
        </a:p>
      </dgm:t>
    </dgm:pt>
    <dgm:pt modelId="{BC4F24E6-21EC-48D5-A1A3-16C5380EB039}">
      <dgm:prSet/>
      <dgm:spPr/>
      <dgm:t>
        <a:bodyPr/>
        <a:lstStyle/>
        <a:p>
          <a:r>
            <a:rPr lang="en-GB"/>
            <a:t>You will also be given the Job description. </a:t>
          </a:r>
          <a:endParaRPr lang="en-US"/>
        </a:p>
      </dgm:t>
    </dgm:pt>
    <dgm:pt modelId="{E603CA0D-4D7C-4482-9527-45D438220F5F}" type="parTrans" cxnId="{EA4DE44D-21C0-4CDE-BDA5-AABF9E63C969}">
      <dgm:prSet/>
      <dgm:spPr/>
      <dgm:t>
        <a:bodyPr/>
        <a:lstStyle/>
        <a:p>
          <a:endParaRPr lang="en-US"/>
        </a:p>
      </dgm:t>
    </dgm:pt>
    <dgm:pt modelId="{A9FC2A9F-AFE6-4F50-A738-70C5C4ABC974}" type="sibTrans" cxnId="{EA4DE44D-21C0-4CDE-BDA5-AABF9E63C969}">
      <dgm:prSet/>
      <dgm:spPr/>
      <dgm:t>
        <a:bodyPr/>
        <a:lstStyle/>
        <a:p>
          <a:endParaRPr lang="en-US"/>
        </a:p>
      </dgm:t>
    </dgm:pt>
    <dgm:pt modelId="{067418E8-B19C-4AE5-8662-D29948F41E2B}">
      <dgm:prSet/>
      <dgm:spPr/>
      <dgm:t>
        <a:bodyPr/>
        <a:lstStyle/>
        <a:p>
          <a:r>
            <a:rPr lang="en-GB"/>
            <a:t>You are not allowed to bring into the room any notes, all phones and laptops must be off. </a:t>
          </a:r>
          <a:endParaRPr lang="en-US"/>
        </a:p>
      </dgm:t>
    </dgm:pt>
    <dgm:pt modelId="{9BFDA80E-8D0C-4746-81D8-ED4C1EC54E6F}" type="parTrans" cxnId="{45468310-1255-4DD2-AAA0-826E1FCFA4E7}">
      <dgm:prSet/>
      <dgm:spPr/>
      <dgm:t>
        <a:bodyPr/>
        <a:lstStyle/>
        <a:p>
          <a:endParaRPr lang="en-US"/>
        </a:p>
      </dgm:t>
    </dgm:pt>
    <dgm:pt modelId="{6755142E-A8C5-4A42-99E4-973A6F2F8547}" type="sibTrans" cxnId="{45468310-1255-4DD2-AAA0-826E1FCFA4E7}">
      <dgm:prSet/>
      <dgm:spPr/>
      <dgm:t>
        <a:bodyPr/>
        <a:lstStyle/>
        <a:p>
          <a:endParaRPr lang="en-US"/>
        </a:p>
      </dgm:t>
    </dgm:pt>
    <dgm:pt modelId="{112852BB-6B6D-4045-9D26-56220526814B}" type="pres">
      <dgm:prSet presAssocID="{F9FB483C-A184-4D6C-AF7A-5F9901623D95}" presName="vert0" presStyleCnt="0">
        <dgm:presLayoutVars>
          <dgm:dir/>
          <dgm:animOne val="branch"/>
          <dgm:animLvl val="lvl"/>
        </dgm:presLayoutVars>
      </dgm:prSet>
      <dgm:spPr/>
    </dgm:pt>
    <dgm:pt modelId="{AFF87682-0D60-4257-A22F-48A93A47B077}" type="pres">
      <dgm:prSet presAssocID="{9E366CDD-2860-4D6E-8F27-A1CF1A50FE5C}" presName="thickLine" presStyleLbl="alignNode1" presStyleIdx="0" presStyleCnt="3"/>
      <dgm:spPr/>
    </dgm:pt>
    <dgm:pt modelId="{05B32264-CD3D-4FFC-9175-607925B961C4}" type="pres">
      <dgm:prSet presAssocID="{9E366CDD-2860-4D6E-8F27-A1CF1A50FE5C}" presName="horz1" presStyleCnt="0"/>
      <dgm:spPr/>
    </dgm:pt>
    <dgm:pt modelId="{D9D87288-26A8-497D-8956-11E1B0D31AF8}" type="pres">
      <dgm:prSet presAssocID="{9E366CDD-2860-4D6E-8F27-A1CF1A50FE5C}" presName="tx1" presStyleLbl="revTx" presStyleIdx="0" presStyleCnt="3"/>
      <dgm:spPr/>
    </dgm:pt>
    <dgm:pt modelId="{B924816C-E8F8-4175-BB14-7187DC1766E5}" type="pres">
      <dgm:prSet presAssocID="{9E366CDD-2860-4D6E-8F27-A1CF1A50FE5C}" presName="vert1" presStyleCnt="0"/>
      <dgm:spPr/>
    </dgm:pt>
    <dgm:pt modelId="{D2D0E62F-18F5-4FE4-8466-37F0A8E18D09}" type="pres">
      <dgm:prSet presAssocID="{BC4F24E6-21EC-48D5-A1A3-16C5380EB039}" presName="thickLine" presStyleLbl="alignNode1" presStyleIdx="1" presStyleCnt="3"/>
      <dgm:spPr/>
    </dgm:pt>
    <dgm:pt modelId="{2C83AF8F-21F8-41E7-B6BC-EEF38F060626}" type="pres">
      <dgm:prSet presAssocID="{BC4F24E6-21EC-48D5-A1A3-16C5380EB039}" presName="horz1" presStyleCnt="0"/>
      <dgm:spPr/>
    </dgm:pt>
    <dgm:pt modelId="{030CB466-65C0-4AE7-BC71-2817555555B9}" type="pres">
      <dgm:prSet presAssocID="{BC4F24E6-21EC-48D5-A1A3-16C5380EB039}" presName="tx1" presStyleLbl="revTx" presStyleIdx="1" presStyleCnt="3"/>
      <dgm:spPr/>
    </dgm:pt>
    <dgm:pt modelId="{D0E50E03-EDF8-4CA8-8482-72C125138795}" type="pres">
      <dgm:prSet presAssocID="{BC4F24E6-21EC-48D5-A1A3-16C5380EB039}" presName="vert1" presStyleCnt="0"/>
      <dgm:spPr/>
    </dgm:pt>
    <dgm:pt modelId="{0A1B9274-7817-4E9C-80E2-C28B45453587}" type="pres">
      <dgm:prSet presAssocID="{067418E8-B19C-4AE5-8662-D29948F41E2B}" presName="thickLine" presStyleLbl="alignNode1" presStyleIdx="2" presStyleCnt="3"/>
      <dgm:spPr/>
    </dgm:pt>
    <dgm:pt modelId="{095BD8F0-17C9-429A-8C2C-AE908518B931}" type="pres">
      <dgm:prSet presAssocID="{067418E8-B19C-4AE5-8662-D29948F41E2B}" presName="horz1" presStyleCnt="0"/>
      <dgm:spPr/>
    </dgm:pt>
    <dgm:pt modelId="{B6055E15-123A-49C7-9ACF-55726A6A73D5}" type="pres">
      <dgm:prSet presAssocID="{067418E8-B19C-4AE5-8662-D29948F41E2B}" presName="tx1" presStyleLbl="revTx" presStyleIdx="2" presStyleCnt="3"/>
      <dgm:spPr/>
    </dgm:pt>
    <dgm:pt modelId="{A4960DF6-912A-45DB-A5D1-FBF7CC9FF9CE}" type="pres">
      <dgm:prSet presAssocID="{067418E8-B19C-4AE5-8662-D29948F41E2B}" presName="vert1" presStyleCnt="0"/>
      <dgm:spPr/>
    </dgm:pt>
  </dgm:ptLst>
  <dgm:cxnLst>
    <dgm:cxn modelId="{45468310-1255-4DD2-AAA0-826E1FCFA4E7}" srcId="{F9FB483C-A184-4D6C-AF7A-5F9901623D95}" destId="{067418E8-B19C-4AE5-8662-D29948F41E2B}" srcOrd="2" destOrd="0" parTransId="{9BFDA80E-8D0C-4746-81D8-ED4C1EC54E6F}" sibTransId="{6755142E-A8C5-4A42-99E4-973A6F2F8547}"/>
    <dgm:cxn modelId="{B2531D2D-8FF7-4F46-8F8E-DCBEAF4AFEC8}" srcId="{F9FB483C-A184-4D6C-AF7A-5F9901623D95}" destId="{9E366CDD-2860-4D6E-8F27-A1CF1A50FE5C}" srcOrd="0" destOrd="0" parTransId="{18608436-8333-4704-8EFA-C88D96865642}" sibTransId="{5D271D96-56E5-4BC4-B787-3FBE92820678}"/>
    <dgm:cxn modelId="{43498A39-B312-4E33-8AD2-7EEEF9207971}" type="presOf" srcId="{067418E8-B19C-4AE5-8662-D29948F41E2B}" destId="{B6055E15-123A-49C7-9ACF-55726A6A73D5}" srcOrd="0" destOrd="0" presId="urn:microsoft.com/office/officeart/2008/layout/LinedList"/>
    <dgm:cxn modelId="{609E075C-DFA7-442E-B733-704098C42E7C}" type="presOf" srcId="{9E366CDD-2860-4D6E-8F27-A1CF1A50FE5C}" destId="{D9D87288-26A8-497D-8956-11E1B0D31AF8}" srcOrd="0" destOrd="0" presId="urn:microsoft.com/office/officeart/2008/layout/LinedList"/>
    <dgm:cxn modelId="{C6FFCD64-8EC4-4EA4-AD4B-7B3DCBA6E718}" type="presOf" srcId="{BC4F24E6-21EC-48D5-A1A3-16C5380EB039}" destId="{030CB466-65C0-4AE7-BC71-2817555555B9}" srcOrd="0" destOrd="0" presId="urn:microsoft.com/office/officeart/2008/layout/LinedList"/>
    <dgm:cxn modelId="{EA4DE44D-21C0-4CDE-BDA5-AABF9E63C969}" srcId="{F9FB483C-A184-4D6C-AF7A-5F9901623D95}" destId="{BC4F24E6-21EC-48D5-A1A3-16C5380EB039}" srcOrd="1" destOrd="0" parTransId="{E603CA0D-4D7C-4482-9527-45D438220F5F}" sibTransId="{A9FC2A9F-AFE6-4F50-A738-70C5C4ABC974}"/>
    <dgm:cxn modelId="{504D92DF-3963-44D4-BFC2-EFF9E27A5046}" type="presOf" srcId="{F9FB483C-A184-4D6C-AF7A-5F9901623D95}" destId="{112852BB-6B6D-4045-9D26-56220526814B}" srcOrd="0" destOrd="0" presId="urn:microsoft.com/office/officeart/2008/layout/LinedList"/>
    <dgm:cxn modelId="{D6180C58-8845-450D-97D1-82ED284D5EA4}" type="presParOf" srcId="{112852BB-6B6D-4045-9D26-56220526814B}" destId="{AFF87682-0D60-4257-A22F-48A93A47B077}" srcOrd="0" destOrd="0" presId="urn:microsoft.com/office/officeart/2008/layout/LinedList"/>
    <dgm:cxn modelId="{828A5E6D-C489-40AC-9AA5-38F5225FF000}" type="presParOf" srcId="{112852BB-6B6D-4045-9D26-56220526814B}" destId="{05B32264-CD3D-4FFC-9175-607925B961C4}" srcOrd="1" destOrd="0" presId="urn:microsoft.com/office/officeart/2008/layout/LinedList"/>
    <dgm:cxn modelId="{7F57C898-C0A0-4FCF-9C75-B0C3886E3A63}" type="presParOf" srcId="{05B32264-CD3D-4FFC-9175-607925B961C4}" destId="{D9D87288-26A8-497D-8956-11E1B0D31AF8}" srcOrd="0" destOrd="0" presId="urn:microsoft.com/office/officeart/2008/layout/LinedList"/>
    <dgm:cxn modelId="{EFE1F4A3-E76B-4012-9DE6-6B96906DAA56}" type="presParOf" srcId="{05B32264-CD3D-4FFC-9175-607925B961C4}" destId="{B924816C-E8F8-4175-BB14-7187DC1766E5}" srcOrd="1" destOrd="0" presId="urn:microsoft.com/office/officeart/2008/layout/LinedList"/>
    <dgm:cxn modelId="{9A7F8126-A898-4585-AA24-D919DB043AA1}" type="presParOf" srcId="{112852BB-6B6D-4045-9D26-56220526814B}" destId="{D2D0E62F-18F5-4FE4-8466-37F0A8E18D09}" srcOrd="2" destOrd="0" presId="urn:microsoft.com/office/officeart/2008/layout/LinedList"/>
    <dgm:cxn modelId="{D21D54CD-AD82-4AA9-907E-B8D5BB7A0604}" type="presParOf" srcId="{112852BB-6B6D-4045-9D26-56220526814B}" destId="{2C83AF8F-21F8-41E7-B6BC-EEF38F060626}" srcOrd="3" destOrd="0" presId="urn:microsoft.com/office/officeart/2008/layout/LinedList"/>
    <dgm:cxn modelId="{4AF1BD49-960B-4351-8084-6F26E397FB25}" type="presParOf" srcId="{2C83AF8F-21F8-41E7-B6BC-EEF38F060626}" destId="{030CB466-65C0-4AE7-BC71-2817555555B9}" srcOrd="0" destOrd="0" presId="urn:microsoft.com/office/officeart/2008/layout/LinedList"/>
    <dgm:cxn modelId="{AFAA1731-EBAC-473B-85BC-812573A60321}" type="presParOf" srcId="{2C83AF8F-21F8-41E7-B6BC-EEF38F060626}" destId="{D0E50E03-EDF8-4CA8-8482-72C125138795}" srcOrd="1" destOrd="0" presId="urn:microsoft.com/office/officeart/2008/layout/LinedList"/>
    <dgm:cxn modelId="{AB04ABC2-A440-4C5F-980C-A5418784B7A8}" type="presParOf" srcId="{112852BB-6B6D-4045-9D26-56220526814B}" destId="{0A1B9274-7817-4E9C-80E2-C28B45453587}" srcOrd="4" destOrd="0" presId="urn:microsoft.com/office/officeart/2008/layout/LinedList"/>
    <dgm:cxn modelId="{6DED6209-3800-4FC5-BA97-05EEDFE90498}" type="presParOf" srcId="{112852BB-6B6D-4045-9D26-56220526814B}" destId="{095BD8F0-17C9-429A-8C2C-AE908518B931}" srcOrd="5" destOrd="0" presId="urn:microsoft.com/office/officeart/2008/layout/LinedList"/>
    <dgm:cxn modelId="{E9DD42BE-3346-4A1A-888D-7A8AAAACAA3F}" type="presParOf" srcId="{095BD8F0-17C9-429A-8C2C-AE908518B931}" destId="{B6055E15-123A-49C7-9ACF-55726A6A73D5}" srcOrd="0" destOrd="0" presId="urn:microsoft.com/office/officeart/2008/layout/LinedList"/>
    <dgm:cxn modelId="{6BAEEE67-B004-4B61-A757-0E1790C8B04B}" type="presParOf" srcId="{095BD8F0-17C9-429A-8C2C-AE908518B931}" destId="{A4960DF6-912A-45DB-A5D1-FBF7CC9FF9C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2C146F8-D12F-4579-84C9-45355FC39181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80B9457B-AC92-4DD3-B02C-2EA530C08FD4}">
      <dgm:prSet/>
      <dgm:spPr/>
      <dgm:t>
        <a:bodyPr/>
        <a:lstStyle/>
        <a:p>
          <a:r>
            <a:rPr lang="en-GB"/>
            <a:t>You are then for 25 minutes to discuss all the CV’s and Cover letters, and you are to discuss elements such as; </a:t>
          </a:r>
          <a:endParaRPr lang="en-US"/>
        </a:p>
      </dgm:t>
    </dgm:pt>
    <dgm:pt modelId="{618F0FD1-CFD0-4ABD-8063-535C8B311090}" type="parTrans" cxnId="{EA98DA39-3592-4D53-ACFB-FDB0FC9E6E27}">
      <dgm:prSet/>
      <dgm:spPr/>
      <dgm:t>
        <a:bodyPr/>
        <a:lstStyle/>
        <a:p>
          <a:endParaRPr lang="en-US"/>
        </a:p>
      </dgm:t>
    </dgm:pt>
    <dgm:pt modelId="{8B1E7239-01E3-41B9-8718-F3895FA02DFC}" type="sibTrans" cxnId="{EA98DA39-3592-4D53-ACFB-FDB0FC9E6E27}">
      <dgm:prSet/>
      <dgm:spPr/>
      <dgm:t>
        <a:bodyPr/>
        <a:lstStyle/>
        <a:p>
          <a:endParaRPr lang="en-US"/>
        </a:p>
      </dgm:t>
    </dgm:pt>
    <dgm:pt modelId="{FB065B6D-1464-4571-86AE-2DF5E43230FB}">
      <dgm:prSet/>
      <dgm:spPr/>
      <dgm:t>
        <a:bodyPr/>
        <a:lstStyle/>
        <a:p>
          <a:r>
            <a:rPr lang="en-GB"/>
            <a:t>1. Formatting </a:t>
          </a:r>
          <a:endParaRPr lang="en-US"/>
        </a:p>
      </dgm:t>
    </dgm:pt>
    <dgm:pt modelId="{E88C3307-B311-4359-A3AE-363BF70D68FA}" type="parTrans" cxnId="{8283AFA8-6044-4A7F-9C0A-B08FD4003789}">
      <dgm:prSet/>
      <dgm:spPr/>
      <dgm:t>
        <a:bodyPr/>
        <a:lstStyle/>
        <a:p>
          <a:endParaRPr lang="en-US"/>
        </a:p>
      </dgm:t>
    </dgm:pt>
    <dgm:pt modelId="{7CF6BF54-74BF-479F-9C5A-83CB6ADA649D}" type="sibTrans" cxnId="{8283AFA8-6044-4A7F-9C0A-B08FD4003789}">
      <dgm:prSet/>
      <dgm:spPr/>
      <dgm:t>
        <a:bodyPr/>
        <a:lstStyle/>
        <a:p>
          <a:endParaRPr lang="en-US"/>
        </a:p>
      </dgm:t>
    </dgm:pt>
    <dgm:pt modelId="{FA34D08D-D757-4C60-96F8-0A08E402A3B4}">
      <dgm:prSet/>
      <dgm:spPr/>
      <dgm:t>
        <a:bodyPr/>
        <a:lstStyle/>
        <a:p>
          <a:r>
            <a:rPr lang="en-GB"/>
            <a:t>2. Key information</a:t>
          </a:r>
          <a:endParaRPr lang="en-US"/>
        </a:p>
      </dgm:t>
    </dgm:pt>
    <dgm:pt modelId="{06EF2292-B4CA-4B48-B792-5949875B9B00}" type="parTrans" cxnId="{1AF8F4D5-F25C-4A76-AD92-7410146CA54A}">
      <dgm:prSet/>
      <dgm:spPr/>
      <dgm:t>
        <a:bodyPr/>
        <a:lstStyle/>
        <a:p>
          <a:endParaRPr lang="en-US"/>
        </a:p>
      </dgm:t>
    </dgm:pt>
    <dgm:pt modelId="{8E99EC98-EDBD-43B0-BCDC-6C4092EA09D3}" type="sibTrans" cxnId="{1AF8F4D5-F25C-4A76-AD92-7410146CA54A}">
      <dgm:prSet/>
      <dgm:spPr/>
      <dgm:t>
        <a:bodyPr/>
        <a:lstStyle/>
        <a:p>
          <a:endParaRPr lang="en-US"/>
        </a:p>
      </dgm:t>
    </dgm:pt>
    <dgm:pt modelId="{2123B166-304A-42EB-934D-8670FC2872B6}">
      <dgm:prSet/>
      <dgm:spPr/>
      <dgm:t>
        <a:bodyPr/>
        <a:lstStyle/>
        <a:p>
          <a:r>
            <a:rPr lang="en-GB"/>
            <a:t>3. Links to the job profile </a:t>
          </a:r>
          <a:endParaRPr lang="en-US"/>
        </a:p>
      </dgm:t>
    </dgm:pt>
    <dgm:pt modelId="{1D75EE1D-6170-4FED-BD3A-E47AB519C816}" type="parTrans" cxnId="{71A2D76C-D72E-4279-87EC-6A466105F623}">
      <dgm:prSet/>
      <dgm:spPr/>
      <dgm:t>
        <a:bodyPr/>
        <a:lstStyle/>
        <a:p>
          <a:endParaRPr lang="en-US"/>
        </a:p>
      </dgm:t>
    </dgm:pt>
    <dgm:pt modelId="{716C763E-9C78-4CCD-BE6C-7BC9F3D2D201}" type="sibTrans" cxnId="{71A2D76C-D72E-4279-87EC-6A466105F623}">
      <dgm:prSet/>
      <dgm:spPr/>
      <dgm:t>
        <a:bodyPr/>
        <a:lstStyle/>
        <a:p>
          <a:endParaRPr lang="en-US"/>
        </a:p>
      </dgm:t>
    </dgm:pt>
    <dgm:pt modelId="{33D19201-EAFF-41E0-B7A2-6B5268DEC268}">
      <dgm:prSet/>
      <dgm:spPr/>
      <dgm:t>
        <a:bodyPr/>
        <a:lstStyle/>
        <a:p>
          <a:r>
            <a:rPr lang="en-GB"/>
            <a:t>4. Professionalism </a:t>
          </a:r>
          <a:endParaRPr lang="en-US"/>
        </a:p>
      </dgm:t>
    </dgm:pt>
    <dgm:pt modelId="{AF393047-852E-4130-B643-A51F37EAF1B9}" type="parTrans" cxnId="{8E3F4DC0-E157-4A69-BC31-8B06B9DCCBAF}">
      <dgm:prSet/>
      <dgm:spPr/>
      <dgm:t>
        <a:bodyPr/>
        <a:lstStyle/>
        <a:p>
          <a:endParaRPr lang="en-US"/>
        </a:p>
      </dgm:t>
    </dgm:pt>
    <dgm:pt modelId="{C3480B9D-5031-47C7-941C-4662A7AA0110}" type="sibTrans" cxnId="{8E3F4DC0-E157-4A69-BC31-8B06B9DCCBAF}">
      <dgm:prSet/>
      <dgm:spPr/>
      <dgm:t>
        <a:bodyPr/>
        <a:lstStyle/>
        <a:p>
          <a:endParaRPr lang="en-US"/>
        </a:p>
      </dgm:t>
    </dgm:pt>
    <dgm:pt modelId="{9DD564F3-9E47-4FCB-B61E-6790C41BBB14}" type="pres">
      <dgm:prSet presAssocID="{F2C146F8-D12F-4579-84C9-45355FC39181}" presName="vert0" presStyleCnt="0">
        <dgm:presLayoutVars>
          <dgm:dir/>
          <dgm:animOne val="branch"/>
          <dgm:animLvl val="lvl"/>
        </dgm:presLayoutVars>
      </dgm:prSet>
      <dgm:spPr/>
    </dgm:pt>
    <dgm:pt modelId="{2F270D3C-93CD-45BD-82E9-A40952C2CC3E}" type="pres">
      <dgm:prSet presAssocID="{80B9457B-AC92-4DD3-B02C-2EA530C08FD4}" presName="thickLine" presStyleLbl="alignNode1" presStyleIdx="0" presStyleCnt="5"/>
      <dgm:spPr/>
    </dgm:pt>
    <dgm:pt modelId="{F9E2486C-8236-43E0-866F-AC4E6A10C2A3}" type="pres">
      <dgm:prSet presAssocID="{80B9457B-AC92-4DD3-B02C-2EA530C08FD4}" presName="horz1" presStyleCnt="0"/>
      <dgm:spPr/>
    </dgm:pt>
    <dgm:pt modelId="{DF1B3128-8DDB-45D3-B440-F42CE9412862}" type="pres">
      <dgm:prSet presAssocID="{80B9457B-AC92-4DD3-B02C-2EA530C08FD4}" presName="tx1" presStyleLbl="revTx" presStyleIdx="0" presStyleCnt="5"/>
      <dgm:spPr/>
    </dgm:pt>
    <dgm:pt modelId="{8927ADC3-C5BF-41E2-92DB-C153481A4D16}" type="pres">
      <dgm:prSet presAssocID="{80B9457B-AC92-4DD3-B02C-2EA530C08FD4}" presName="vert1" presStyleCnt="0"/>
      <dgm:spPr/>
    </dgm:pt>
    <dgm:pt modelId="{281A4722-7440-404F-8AFE-0243384A4EC6}" type="pres">
      <dgm:prSet presAssocID="{FB065B6D-1464-4571-86AE-2DF5E43230FB}" presName="thickLine" presStyleLbl="alignNode1" presStyleIdx="1" presStyleCnt="5"/>
      <dgm:spPr/>
    </dgm:pt>
    <dgm:pt modelId="{10C544DA-FB2A-48A1-9949-5B3DB1B5846F}" type="pres">
      <dgm:prSet presAssocID="{FB065B6D-1464-4571-86AE-2DF5E43230FB}" presName="horz1" presStyleCnt="0"/>
      <dgm:spPr/>
    </dgm:pt>
    <dgm:pt modelId="{257F7166-4704-4FB5-85D2-216519F6E9EB}" type="pres">
      <dgm:prSet presAssocID="{FB065B6D-1464-4571-86AE-2DF5E43230FB}" presName="tx1" presStyleLbl="revTx" presStyleIdx="1" presStyleCnt="5"/>
      <dgm:spPr/>
    </dgm:pt>
    <dgm:pt modelId="{558BC868-00BD-468A-9B73-6A00AF481A74}" type="pres">
      <dgm:prSet presAssocID="{FB065B6D-1464-4571-86AE-2DF5E43230FB}" presName="vert1" presStyleCnt="0"/>
      <dgm:spPr/>
    </dgm:pt>
    <dgm:pt modelId="{1C1D1D35-99A5-4301-9098-F49B2614B973}" type="pres">
      <dgm:prSet presAssocID="{FA34D08D-D757-4C60-96F8-0A08E402A3B4}" presName="thickLine" presStyleLbl="alignNode1" presStyleIdx="2" presStyleCnt="5"/>
      <dgm:spPr/>
    </dgm:pt>
    <dgm:pt modelId="{56E420F3-5608-4163-A77E-2EC32924F867}" type="pres">
      <dgm:prSet presAssocID="{FA34D08D-D757-4C60-96F8-0A08E402A3B4}" presName="horz1" presStyleCnt="0"/>
      <dgm:spPr/>
    </dgm:pt>
    <dgm:pt modelId="{B4DB303D-455D-40F2-B358-9C4D788E9D9E}" type="pres">
      <dgm:prSet presAssocID="{FA34D08D-D757-4C60-96F8-0A08E402A3B4}" presName="tx1" presStyleLbl="revTx" presStyleIdx="2" presStyleCnt="5"/>
      <dgm:spPr/>
    </dgm:pt>
    <dgm:pt modelId="{275F30B3-A368-4CDD-99FB-B031AA974F8D}" type="pres">
      <dgm:prSet presAssocID="{FA34D08D-D757-4C60-96F8-0A08E402A3B4}" presName="vert1" presStyleCnt="0"/>
      <dgm:spPr/>
    </dgm:pt>
    <dgm:pt modelId="{69BB06A4-1F78-4AFA-9445-2C170D201BB9}" type="pres">
      <dgm:prSet presAssocID="{2123B166-304A-42EB-934D-8670FC2872B6}" presName="thickLine" presStyleLbl="alignNode1" presStyleIdx="3" presStyleCnt="5"/>
      <dgm:spPr/>
    </dgm:pt>
    <dgm:pt modelId="{FCE5523F-A00D-4BDF-979B-39D2AFBD6B5E}" type="pres">
      <dgm:prSet presAssocID="{2123B166-304A-42EB-934D-8670FC2872B6}" presName="horz1" presStyleCnt="0"/>
      <dgm:spPr/>
    </dgm:pt>
    <dgm:pt modelId="{2DCE1421-90AE-4546-9B24-83EE1C2F7495}" type="pres">
      <dgm:prSet presAssocID="{2123B166-304A-42EB-934D-8670FC2872B6}" presName="tx1" presStyleLbl="revTx" presStyleIdx="3" presStyleCnt="5"/>
      <dgm:spPr/>
    </dgm:pt>
    <dgm:pt modelId="{899BF274-24BF-48AB-A9B6-180D75A5A445}" type="pres">
      <dgm:prSet presAssocID="{2123B166-304A-42EB-934D-8670FC2872B6}" presName="vert1" presStyleCnt="0"/>
      <dgm:spPr/>
    </dgm:pt>
    <dgm:pt modelId="{6F14EC05-6F9D-49EC-AC76-CA853EBB2433}" type="pres">
      <dgm:prSet presAssocID="{33D19201-EAFF-41E0-B7A2-6B5268DEC268}" presName="thickLine" presStyleLbl="alignNode1" presStyleIdx="4" presStyleCnt="5"/>
      <dgm:spPr/>
    </dgm:pt>
    <dgm:pt modelId="{93BA8717-A306-4BD7-B026-891CBD3A54A0}" type="pres">
      <dgm:prSet presAssocID="{33D19201-EAFF-41E0-B7A2-6B5268DEC268}" presName="horz1" presStyleCnt="0"/>
      <dgm:spPr/>
    </dgm:pt>
    <dgm:pt modelId="{352E1610-58B0-463B-8A4C-6D5EA5BB5D8C}" type="pres">
      <dgm:prSet presAssocID="{33D19201-EAFF-41E0-B7A2-6B5268DEC268}" presName="tx1" presStyleLbl="revTx" presStyleIdx="4" presStyleCnt="5"/>
      <dgm:spPr/>
    </dgm:pt>
    <dgm:pt modelId="{ACA856CA-48D2-471B-B840-6BA11B4A29FB}" type="pres">
      <dgm:prSet presAssocID="{33D19201-EAFF-41E0-B7A2-6B5268DEC268}" presName="vert1" presStyleCnt="0"/>
      <dgm:spPr/>
    </dgm:pt>
  </dgm:ptLst>
  <dgm:cxnLst>
    <dgm:cxn modelId="{EA98DA39-3592-4D53-ACFB-FDB0FC9E6E27}" srcId="{F2C146F8-D12F-4579-84C9-45355FC39181}" destId="{80B9457B-AC92-4DD3-B02C-2EA530C08FD4}" srcOrd="0" destOrd="0" parTransId="{618F0FD1-CFD0-4ABD-8063-535C8B311090}" sibTransId="{8B1E7239-01E3-41B9-8718-F3895FA02DFC}"/>
    <dgm:cxn modelId="{BFC9003C-F256-41ED-980B-03A1C473F0F4}" type="presOf" srcId="{FA34D08D-D757-4C60-96F8-0A08E402A3B4}" destId="{B4DB303D-455D-40F2-B358-9C4D788E9D9E}" srcOrd="0" destOrd="0" presId="urn:microsoft.com/office/officeart/2008/layout/LinedList"/>
    <dgm:cxn modelId="{71A2D76C-D72E-4279-87EC-6A466105F623}" srcId="{F2C146F8-D12F-4579-84C9-45355FC39181}" destId="{2123B166-304A-42EB-934D-8670FC2872B6}" srcOrd="3" destOrd="0" parTransId="{1D75EE1D-6170-4FED-BD3A-E47AB519C816}" sibTransId="{716C763E-9C78-4CCD-BE6C-7BC9F3D2D201}"/>
    <dgm:cxn modelId="{E07A3953-E7E8-471E-9183-54DEF9645A33}" type="presOf" srcId="{2123B166-304A-42EB-934D-8670FC2872B6}" destId="{2DCE1421-90AE-4546-9B24-83EE1C2F7495}" srcOrd="0" destOrd="0" presId="urn:microsoft.com/office/officeart/2008/layout/LinedList"/>
    <dgm:cxn modelId="{F23BF37E-92BF-4C21-8CBE-8A06B3C9069E}" type="presOf" srcId="{F2C146F8-D12F-4579-84C9-45355FC39181}" destId="{9DD564F3-9E47-4FCB-B61E-6790C41BBB14}" srcOrd="0" destOrd="0" presId="urn:microsoft.com/office/officeart/2008/layout/LinedList"/>
    <dgm:cxn modelId="{F6D29C9A-4DD4-48B4-B3D5-BEA2CE7BFA49}" type="presOf" srcId="{33D19201-EAFF-41E0-B7A2-6B5268DEC268}" destId="{352E1610-58B0-463B-8A4C-6D5EA5BB5D8C}" srcOrd="0" destOrd="0" presId="urn:microsoft.com/office/officeart/2008/layout/LinedList"/>
    <dgm:cxn modelId="{CD2073A8-3DAA-4E04-8E09-AE1A525E8E31}" type="presOf" srcId="{FB065B6D-1464-4571-86AE-2DF5E43230FB}" destId="{257F7166-4704-4FB5-85D2-216519F6E9EB}" srcOrd="0" destOrd="0" presId="urn:microsoft.com/office/officeart/2008/layout/LinedList"/>
    <dgm:cxn modelId="{8283AFA8-6044-4A7F-9C0A-B08FD4003789}" srcId="{F2C146F8-D12F-4579-84C9-45355FC39181}" destId="{FB065B6D-1464-4571-86AE-2DF5E43230FB}" srcOrd="1" destOrd="0" parTransId="{E88C3307-B311-4359-A3AE-363BF70D68FA}" sibTransId="{7CF6BF54-74BF-479F-9C5A-83CB6ADA649D}"/>
    <dgm:cxn modelId="{8E3F4DC0-E157-4A69-BC31-8B06B9DCCBAF}" srcId="{F2C146F8-D12F-4579-84C9-45355FC39181}" destId="{33D19201-EAFF-41E0-B7A2-6B5268DEC268}" srcOrd="4" destOrd="0" parTransId="{AF393047-852E-4130-B643-A51F37EAF1B9}" sibTransId="{C3480B9D-5031-47C7-941C-4662A7AA0110}"/>
    <dgm:cxn modelId="{1AF8F4D5-F25C-4A76-AD92-7410146CA54A}" srcId="{F2C146F8-D12F-4579-84C9-45355FC39181}" destId="{FA34D08D-D757-4C60-96F8-0A08E402A3B4}" srcOrd="2" destOrd="0" parTransId="{06EF2292-B4CA-4B48-B792-5949875B9B00}" sibTransId="{8E99EC98-EDBD-43B0-BCDC-6C4092EA09D3}"/>
    <dgm:cxn modelId="{7A26DEE0-6B5F-43E0-AEE8-3C82C35F7574}" type="presOf" srcId="{80B9457B-AC92-4DD3-B02C-2EA530C08FD4}" destId="{DF1B3128-8DDB-45D3-B440-F42CE9412862}" srcOrd="0" destOrd="0" presId="urn:microsoft.com/office/officeart/2008/layout/LinedList"/>
    <dgm:cxn modelId="{C8972B23-F10B-46BD-8FF2-3F5A49BA4C55}" type="presParOf" srcId="{9DD564F3-9E47-4FCB-B61E-6790C41BBB14}" destId="{2F270D3C-93CD-45BD-82E9-A40952C2CC3E}" srcOrd="0" destOrd="0" presId="urn:microsoft.com/office/officeart/2008/layout/LinedList"/>
    <dgm:cxn modelId="{30B36722-D895-4360-9E42-1EA822880884}" type="presParOf" srcId="{9DD564F3-9E47-4FCB-B61E-6790C41BBB14}" destId="{F9E2486C-8236-43E0-866F-AC4E6A10C2A3}" srcOrd="1" destOrd="0" presId="urn:microsoft.com/office/officeart/2008/layout/LinedList"/>
    <dgm:cxn modelId="{B97BF3B1-5447-4F4E-AA0C-4D8B1AFF83B0}" type="presParOf" srcId="{F9E2486C-8236-43E0-866F-AC4E6A10C2A3}" destId="{DF1B3128-8DDB-45D3-B440-F42CE9412862}" srcOrd="0" destOrd="0" presId="urn:microsoft.com/office/officeart/2008/layout/LinedList"/>
    <dgm:cxn modelId="{B05C0717-5190-4F9F-A464-4576ED654C08}" type="presParOf" srcId="{F9E2486C-8236-43E0-866F-AC4E6A10C2A3}" destId="{8927ADC3-C5BF-41E2-92DB-C153481A4D16}" srcOrd="1" destOrd="0" presId="urn:microsoft.com/office/officeart/2008/layout/LinedList"/>
    <dgm:cxn modelId="{8ADF380B-5A94-4A9A-BCE6-955E0D8A0344}" type="presParOf" srcId="{9DD564F3-9E47-4FCB-B61E-6790C41BBB14}" destId="{281A4722-7440-404F-8AFE-0243384A4EC6}" srcOrd="2" destOrd="0" presId="urn:microsoft.com/office/officeart/2008/layout/LinedList"/>
    <dgm:cxn modelId="{224F9BA6-674B-4467-B1D7-8163625A1817}" type="presParOf" srcId="{9DD564F3-9E47-4FCB-B61E-6790C41BBB14}" destId="{10C544DA-FB2A-48A1-9949-5B3DB1B5846F}" srcOrd="3" destOrd="0" presId="urn:microsoft.com/office/officeart/2008/layout/LinedList"/>
    <dgm:cxn modelId="{1B723FEE-C523-4716-9E33-A56637E5070E}" type="presParOf" srcId="{10C544DA-FB2A-48A1-9949-5B3DB1B5846F}" destId="{257F7166-4704-4FB5-85D2-216519F6E9EB}" srcOrd="0" destOrd="0" presId="urn:microsoft.com/office/officeart/2008/layout/LinedList"/>
    <dgm:cxn modelId="{8E949585-7276-4977-A10E-94D4CE77C0DC}" type="presParOf" srcId="{10C544DA-FB2A-48A1-9949-5B3DB1B5846F}" destId="{558BC868-00BD-468A-9B73-6A00AF481A74}" srcOrd="1" destOrd="0" presId="urn:microsoft.com/office/officeart/2008/layout/LinedList"/>
    <dgm:cxn modelId="{4566C06C-6857-4463-8025-8F4F109DD9E0}" type="presParOf" srcId="{9DD564F3-9E47-4FCB-B61E-6790C41BBB14}" destId="{1C1D1D35-99A5-4301-9098-F49B2614B973}" srcOrd="4" destOrd="0" presId="urn:microsoft.com/office/officeart/2008/layout/LinedList"/>
    <dgm:cxn modelId="{5ECC8659-1F5F-4C8C-9DBF-2571296744D1}" type="presParOf" srcId="{9DD564F3-9E47-4FCB-B61E-6790C41BBB14}" destId="{56E420F3-5608-4163-A77E-2EC32924F867}" srcOrd="5" destOrd="0" presId="urn:microsoft.com/office/officeart/2008/layout/LinedList"/>
    <dgm:cxn modelId="{B173BE44-E934-4BCC-9B44-CEEDFD1B6B55}" type="presParOf" srcId="{56E420F3-5608-4163-A77E-2EC32924F867}" destId="{B4DB303D-455D-40F2-B358-9C4D788E9D9E}" srcOrd="0" destOrd="0" presId="urn:microsoft.com/office/officeart/2008/layout/LinedList"/>
    <dgm:cxn modelId="{769F032C-A8C3-475E-8729-C91E67591F91}" type="presParOf" srcId="{56E420F3-5608-4163-A77E-2EC32924F867}" destId="{275F30B3-A368-4CDD-99FB-B031AA974F8D}" srcOrd="1" destOrd="0" presId="urn:microsoft.com/office/officeart/2008/layout/LinedList"/>
    <dgm:cxn modelId="{DC4E0E06-A61E-4D4E-95AD-2C675F58C5CC}" type="presParOf" srcId="{9DD564F3-9E47-4FCB-B61E-6790C41BBB14}" destId="{69BB06A4-1F78-4AFA-9445-2C170D201BB9}" srcOrd="6" destOrd="0" presId="urn:microsoft.com/office/officeart/2008/layout/LinedList"/>
    <dgm:cxn modelId="{2D33DFE3-1FC4-4F7D-9987-9F55F5D241E7}" type="presParOf" srcId="{9DD564F3-9E47-4FCB-B61E-6790C41BBB14}" destId="{FCE5523F-A00D-4BDF-979B-39D2AFBD6B5E}" srcOrd="7" destOrd="0" presId="urn:microsoft.com/office/officeart/2008/layout/LinedList"/>
    <dgm:cxn modelId="{4A2795F6-EC5B-431D-A8BC-53424FDE7BE1}" type="presParOf" srcId="{FCE5523F-A00D-4BDF-979B-39D2AFBD6B5E}" destId="{2DCE1421-90AE-4546-9B24-83EE1C2F7495}" srcOrd="0" destOrd="0" presId="urn:microsoft.com/office/officeart/2008/layout/LinedList"/>
    <dgm:cxn modelId="{C928F8AF-EF7A-46E9-8AC0-0E79C8F94770}" type="presParOf" srcId="{FCE5523F-A00D-4BDF-979B-39D2AFBD6B5E}" destId="{899BF274-24BF-48AB-A9B6-180D75A5A445}" srcOrd="1" destOrd="0" presId="urn:microsoft.com/office/officeart/2008/layout/LinedList"/>
    <dgm:cxn modelId="{CF4471DC-8F2F-495A-BC14-DF2A134A83E8}" type="presParOf" srcId="{9DD564F3-9E47-4FCB-B61E-6790C41BBB14}" destId="{6F14EC05-6F9D-49EC-AC76-CA853EBB2433}" srcOrd="8" destOrd="0" presId="urn:microsoft.com/office/officeart/2008/layout/LinedList"/>
    <dgm:cxn modelId="{CF2B1C71-4DF6-4774-A721-4A24E5FD10D4}" type="presParOf" srcId="{9DD564F3-9E47-4FCB-B61E-6790C41BBB14}" destId="{93BA8717-A306-4BD7-B026-891CBD3A54A0}" srcOrd="9" destOrd="0" presId="urn:microsoft.com/office/officeart/2008/layout/LinedList"/>
    <dgm:cxn modelId="{79AE0A12-CFBE-4469-BF68-6BD90B9894A7}" type="presParOf" srcId="{93BA8717-A306-4BD7-B026-891CBD3A54A0}" destId="{352E1610-58B0-463B-8A4C-6D5EA5BB5D8C}" srcOrd="0" destOrd="0" presId="urn:microsoft.com/office/officeart/2008/layout/LinedList"/>
    <dgm:cxn modelId="{4FA4CA23-C48D-499C-B9CB-35758AC3DAC2}" type="presParOf" srcId="{93BA8717-A306-4BD7-B026-891CBD3A54A0}" destId="{ACA856CA-48D2-471B-B840-6BA11B4A29F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7515056-4E3C-42DA-9908-60C7A9479087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65CC452-EE20-484F-B5F5-C3336F94B118}">
      <dgm:prSet/>
      <dgm:spPr/>
      <dgm:t>
        <a:bodyPr/>
        <a:lstStyle/>
        <a:p>
          <a:r>
            <a:rPr lang="en-GB"/>
            <a:t>I will split the room into two groups. </a:t>
          </a:r>
          <a:endParaRPr lang="en-US"/>
        </a:p>
      </dgm:t>
    </dgm:pt>
    <dgm:pt modelId="{E45B04E1-A043-424F-ADF5-BBC861425A04}" type="parTrans" cxnId="{24807431-1BF6-40D6-BB25-3BE82DE0F848}">
      <dgm:prSet/>
      <dgm:spPr/>
      <dgm:t>
        <a:bodyPr/>
        <a:lstStyle/>
        <a:p>
          <a:endParaRPr lang="en-US"/>
        </a:p>
      </dgm:t>
    </dgm:pt>
    <dgm:pt modelId="{EFA3ED63-618A-43EB-A87A-C187D1C61F86}" type="sibTrans" cxnId="{24807431-1BF6-40D6-BB25-3BE82DE0F848}">
      <dgm:prSet/>
      <dgm:spPr/>
      <dgm:t>
        <a:bodyPr/>
        <a:lstStyle/>
        <a:p>
          <a:endParaRPr lang="en-US"/>
        </a:p>
      </dgm:t>
    </dgm:pt>
    <dgm:pt modelId="{D26D33F6-4415-40BF-96D9-BC1B6B5F6430}">
      <dgm:prSet/>
      <dgm:spPr/>
      <dgm:t>
        <a:bodyPr/>
        <a:lstStyle/>
        <a:p>
          <a:r>
            <a:rPr lang="en-GB"/>
            <a:t>You will be given a number of CV’s and Cover letter and a Job description. </a:t>
          </a:r>
          <a:endParaRPr lang="en-US"/>
        </a:p>
      </dgm:t>
    </dgm:pt>
    <dgm:pt modelId="{6452566C-75D1-4C14-BEC6-67D11855347B}" type="parTrans" cxnId="{FE434612-E0BC-4D0A-ACDD-115D1C9D6DA3}">
      <dgm:prSet/>
      <dgm:spPr/>
      <dgm:t>
        <a:bodyPr/>
        <a:lstStyle/>
        <a:p>
          <a:endParaRPr lang="en-US"/>
        </a:p>
      </dgm:t>
    </dgm:pt>
    <dgm:pt modelId="{DF439D65-B7C4-4B65-B7CE-4F29C09F0682}" type="sibTrans" cxnId="{FE434612-E0BC-4D0A-ACDD-115D1C9D6DA3}">
      <dgm:prSet/>
      <dgm:spPr/>
      <dgm:t>
        <a:bodyPr/>
        <a:lstStyle/>
        <a:p>
          <a:endParaRPr lang="en-US"/>
        </a:p>
      </dgm:t>
    </dgm:pt>
    <dgm:pt modelId="{35DB689C-57F9-4817-9FFF-CA7C2D901FDB}">
      <dgm:prSet/>
      <dgm:spPr/>
      <dgm:t>
        <a:bodyPr/>
        <a:lstStyle/>
        <a:p>
          <a:r>
            <a:rPr lang="en-GB"/>
            <a:t>20 minutes to discuss </a:t>
          </a:r>
          <a:endParaRPr lang="en-US"/>
        </a:p>
      </dgm:t>
    </dgm:pt>
    <dgm:pt modelId="{71739292-947C-472A-B86E-B3EC5A6F8D28}" type="parTrans" cxnId="{D56711A0-8DF6-4D86-953D-5A4C60A36DAD}">
      <dgm:prSet/>
      <dgm:spPr/>
      <dgm:t>
        <a:bodyPr/>
        <a:lstStyle/>
        <a:p>
          <a:endParaRPr lang="en-US"/>
        </a:p>
      </dgm:t>
    </dgm:pt>
    <dgm:pt modelId="{FFEF0AA5-54A6-49C7-B952-AEEC90FE462B}" type="sibTrans" cxnId="{D56711A0-8DF6-4D86-953D-5A4C60A36DAD}">
      <dgm:prSet/>
      <dgm:spPr/>
      <dgm:t>
        <a:bodyPr/>
        <a:lstStyle/>
        <a:p>
          <a:endParaRPr lang="en-US"/>
        </a:p>
      </dgm:t>
    </dgm:pt>
    <dgm:pt modelId="{400C2445-E529-4E5C-9326-B917A382BE33}">
      <dgm:prSet/>
      <dgm:spPr/>
      <dgm:t>
        <a:bodyPr/>
        <a:lstStyle/>
        <a:p>
          <a:r>
            <a:rPr lang="en-GB"/>
            <a:t>5 minutes to feedback</a:t>
          </a:r>
          <a:endParaRPr lang="en-US"/>
        </a:p>
      </dgm:t>
    </dgm:pt>
    <dgm:pt modelId="{89FFF7C0-1C67-4AF8-986D-969E1ED7D748}" type="parTrans" cxnId="{0A408270-95D1-4332-9599-13778540F62F}">
      <dgm:prSet/>
      <dgm:spPr/>
      <dgm:t>
        <a:bodyPr/>
        <a:lstStyle/>
        <a:p>
          <a:endParaRPr lang="en-US"/>
        </a:p>
      </dgm:t>
    </dgm:pt>
    <dgm:pt modelId="{6FF846E9-5177-4B6A-AF70-0AE0F16870B0}" type="sibTrans" cxnId="{0A408270-95D1-4332-9599-13778540F62F}">
      <dgm:prSet/>
      <dgm:spPr/>
      <dgm:t>
        <a:bodyPr/>
        <a:lstStyle/>
        <a:p>
          <a:endParaRPr lang="en-US"/>
        </a:p>
      </dgm:t>
    </dgm:pt>
    <dgm:pt modelId="{E4134787-59ED-4C35-9C21-158EF093DDDB}" type="pres">
      <dgm:prSet presAssocID="{37515056-4E3C-42DA-9908-60C7A9479087}" presName="vert0" presStyleCnt="0">
        <dgm:presLayoutVars>
          <dgm:dir/>
          <dgm:animOne val="branch"/>
          <dgm:animLvl val="lvl"/>
        </dgm:presLayoutVars>
      </dgm:prSet>
      <dgm:spPr/>
    </dgm:pt>
    <dgm:pt modelId="{DB104A62-0587-40C6-91ED-7B5B7257510F}" type="pres">
      <dgm:prSet presAssocID="{B65CC452-EE20-484F-B5F5-C3336F94B118}" presName="thickLine" presStyleLbl="alignNode1" presStyleIdx="0" presStyleCnt="4"/>
      <dgm:spPr/>
    </dgm:pt>
    <dgm:pt modelId="{21CD7BD5-BE93-4313-8050-148876282FC6}" type="pres">
      <dgm:prSet presAssocID="{B65CC452-EE20-484F-B5F5-C3336F94B118}" presName="horz1" presStyleCnt="0"/>
      <dgm:spPr/>
    </dgm:pt>
    <dgm:pt modelId="{B1C0A1A0-5321-49E6-A252-A30E4573314E}" type="pres">
      <dgm:prSet presAssocID="{B65CC452-EE20-484F-B5F5-C3336F94B118}" presName="tx1" presStyleLbl="revTx" presStyleIdx="0" presStyleCnt="4"/>
      <dgm:spPr/>
    </dgm:pt>
    <dgm:pt modelId="{35B20F00-E515-4FC0-B436-085232CCAF1E}" type="pres">
      <dgm:prSet presAssocID="{B65CC452-EE20-484F-B5F5-C3336F94B118}" presName="vert1" presStyleCnt="0"/>
      <dgm:spPr/>
    </dgm:pt>
    <dgm:pt modelId="{BF47119C-D7AF-436E-9548-BD4F63768D8C}" type="pres">
      <dgm:prSet presAssocID="{D26D33F6-4415-40BF-96D9-BC1B6B5F6430}" presName="thickLine" presStyleLbl="alignNode1" presStyleIdx="1" presStyleCnt="4"/>
      <dgm:spPr/>
    </dgm:pt>
    <dgm:pt modelId="{FD23F257-5390-48DE-A235-F514A096BD41}" type="pres">
      <dgm:prSet presAssocID="{D26D33F6-4415-40BF-96D9-BC1B6B5F6430}" presName="horz1" presStyleCnt="0"/>
      <dgm:spPr/>
    </dgm:pt>
    <dgm:pt modelId="{6BAF5672-324E-482D-A11B-81FE9A66609D}" type="pres">
      <dgm:prSet presAssocID="{D26D33F6-4415-40BF-96D9-BC1B6B5F6430}" presName="tx1" presStyleLbl="revTx" presStyleIdx="1" presStyleCnt="4"/>
      <dgm:spPr/>
    </dgm:pt>
    <dgm:pt modelId="{3D70ABC0-2EE9-43D4-BED7-D4D5460E2213}" type="pres">
      <dgm:prSet presAssocID="{D26D33F6-4415-40BF-96D9-BC1B6B5F6430}" presName="vert1" presStyleCnt="0"/>
      <dgm:spPr/>
    </dgm:pt>
    <dgm:pt modelId="{3831AEBC-6B88-4E50-A776-A4151961E858}" type="pres">
      <dgm:prSet presAssocID="{35DB689C-57F9-4817-9FFF-CA7C2D901FDB}" presName="thickLine" presStyleLbl="alignNode1" presStyleIdx="2" presStyleCnt="4"/>
      <dgm:spPr/>
    </dgm:pt>
    <dgm:pt modelId="{17022E57-B5F0-44B1-8E71-9526941B16D7}" type="pres">
      <dgm:prSet presAssocID="{35DB689C-57F9-4817-9FFF-CA7C2D901FDB}" presName="horz1" presStyleCnt="0"/>
      <dgm:spPr/>
    </dgm:pt>
    <dgm:pt modelId="{9180DF0A-25FE-4750-8DF4-87BEAFE4A352}" type="pres">
      <dgm:prSet presAssocID="{35DB689C-57F9-4817-9FFF-CA7C2D901FDB}" presName="tx1" presStyleLbl="revTx" presStyleIdx="2" presStyleCnt="4"/>
      <dgm:spPr/>
    </dgm:pt>
    <dgm:pt modelId="{3534615F-3691-4BD3-9425-5195DEEE07A3}" type="pres">
      <dgm:prSet presAssocID="{35DB689C-57F9-4817-9FFF-CA7C2D901FDB}" presName="vert1" presStyleCnt="0"/>
      <dgm:spPr/>
    </dgm:pt>
    <dgm:pt modelId="{25BCA9DA-FDF8-4DC7-9FC2-55C3C549E87A}" type="pres">
      <dgm:prSet presAssocID="{400C2445-E529-4E5C-9326-B917A382BE33}" presName="thickLine" presStyleLbl="alignNode1" presStyleIdx="3" presStyleCnt="4"/>
      <dgm:spPr/>
    </dgm:pt>
    <dgm:pt modelId="{49AEEDC4-E4EE-4C43-AF54-B23112D682BF}" type="pres">
      <dgm:prSet presAssocID="{400C2445-E529-4E5C-9326-B917A382BE33}" presName="horz1" presStyleCnt="0"/>
      <dgm:spPr/>
    </dgm:pt>
    <dgm:pt modelId="{71D53328-5D68-45ED-954F-D55AFA7EAE16}" type="pres">
      <dgm:prSet presAssocID="{400C2445-E529-4E5C-9326-B917A382BE33}" presName="tx1" presStyleLbl="revTx" presStyleIdx="3" presStyleCnt="4"/>
      <dgm:spPr/>
    </dgm:pt>
    <dgm:pt modelId="{F976FE03-10CD-4898-96E4-54A7BC0BFDCC}" type="pres">
      <dgm:prSet presAssocID="{400C2445-E529-4E5C-9326-B917A382BE33}" presName="vert1" presStyleCnt="0"/>
      <dgm:spPr/>
    </dgm:pt>
  </dgm:ptLst>
  <dgm:cxnLst>
    <dgm:cxn modelId="{FE434612-E0BC-4D0A-ACDD-115D1C9D6DA3}" srcId="{37515056-4E3C-42DA-9908-60C7A9479087}" destId="{D26D33F6-4415-40BF-96D9-BC1B6B5F6430}" srcOrd="1" destOrd="0" parTransId="{6452566C-75D1-4C14-BEC6-67D11855347B}" sibTransId="{DF439D65-B7C4-4B65-B7CE-4F29C09F0682}"/>
    <dgm:cxn modelId="{54720F15-A980-49CD-8C59-1738AA493FBE}" type="presOf" srcId="{D26D33F6-4415-40BF-96D9-BC1B6B5F6430}" destId="{6BAF5672-324E-482D-A11B-81FE9A66609D}" srcOrd="0" destOrd="0" presId="urn:microsoft.com/office/officeart/2008/layout/LinedList"/>
    <dgm:cxn modelId="{24807431-1BF6-40D6-BB25-3BE82DE0F848}" srcId="{37515056-4E3C-42DA-9908-60C7A9479087}" destId="{B65CC452-EE20-484F-B5F5-C3336F94B118}" srcOrd="0" destOrd="0" parTransId="{E45B04E1-A043-424F-ADF5-BBC861425A04}" sibTransId="{EFA3ED63-618A-43EB-A87A-C187D1C61F86}"/>
    <dgm:cxn modelId="{0A8D1D66-F737-4C5B-A903-12DB88CC54E1}" type="presOf" srcId="{35DB689C-57F9-4817-9FFF-CA7C2D901FDB}" destId="{9180DF0A-25FE-4750-8DF4-87BEAFE4A352}" srcOrd="0" destOrd="0" presId="urn:microsoft.com/office/officeart/2008/layout/LinedList"/>
    <dgm:cxn modelId="{EE6C734B-62F2-4B90-9886-01A9CFE16C6D}" type="presOf" srcId="{B65CC452-EE20-484F-B5F5-C3336F94B118}" destId="{B1C0A1A0-5321-49E6-A252-A30E4573314E}" srcOrd="0" destOrd="0" presId="urn:microsoft.com/office/officeart/2008/layout/LinedList"/>
    <dgm:cxn modelId="{0A408270-95D1-4332-9599-13778540F62F}" srcId="{37515056-4E3C-42DA-9908-60C7A9479087}" destId="{400C2445-E529-4E5C-9326-B917A382BE33}" srcOrd="3" destOrd="0" parTransId="{89FFF7C0-1C67-4AF8-986D-969E1ED7D748}" sibTransId="{6FF846E9-5177-4B6A-AF70-0AE0F16870B0}"/>
    <dgm:cxn modelId="{864EF796-5E4A-455F-9FAB-8E5A1CD2BD78}" type="presOf" srcId="{400C2445-E529-4E5C-9326-B917A382BE33}" destId="{71D53328-5D68-45ED-954F-D55AFA7EAE16}" srcOrd="0" destOrd="0" presId="urn:microsoft.com/office/officeart/2008/layout/LinedList"/>
    <dgm:cxn modelId="{D56711A0-8DF6-4D86-953D-5A4C60A36DAD}" srcId="{37515056-4E3C-42DA-9908-60C7A9479087}" destId="{35DB689C-57F9-4817-9FFF-CA7C2D901FDB}" srcOrd="2" destOrd="0" parTransId="{71739292-947C-472A-B86E-B3EC5A6F8D28}" sibTransId="{FFEF0AA5-54A6-49C7-B952-AEEC90FE462B}"/>
    <dgm:cxn modelId="{5C86F8C5-05AF-4134-9095-7B5D9BCCDD70}" type="presOf" srcId="{37515056-4E3C-42DA-9908-60C7A9479087}" destId="{E4134787-59ED-4C35-9C21-158EF093DDDB}" srcOrd="0" destOrd="0" presId="urn:microsoft.com/office/officeart/2008/layout/LinedList"/>
    <dgm:cxn modelId="{F78A3457-F573-43EA-85E7-8CA819D04911}" type="presParOf" srcId="{E4134787-59ED-4C35-9C21-158EF093DDDB}" destId="{DB104A62-0587-40C6-91ED-7B5B7257510F}" srcOrd="0" destOrd="0" presId="urn:microsoft.com/office/officeart/2008/layout/LinedList"/>
    <dgm:cxn modelId="{8C9A020E-10B1-4E2B-B2DC-BF6562C5069A}" type="presParOf" srcId="{E4134787-59ED-4C35-9C21-158EF093DDDB}" destId="{21CD7BD5-BE93-4313-8050-148876282FC6}" srcOrd="1" destOrd="0" presId="urn:microsoft.com/office/officeart/2008/layout/LinedList"/>
    <dgm:cxn modelId="{52D3C9CC-D222-43E9-8E43-F689293819E0}" type="presParOf" srcId="{21CD7BD5-BE93-4313-8050-148876282FC6}" destId="{B1C0A1A0-5321-49E6-A252-A30E4573314E}" srcOrd="0" destOrd="0" presId="urn:microsoft.com/office/officeart/2008/layout/LinedList"/>
    <dgm:cxn modelId="{0C92A8E6-A727-4340-B15F-74D948BEFD6D}" type="presParOf" srcId="{21CD7BD5-BE93-4313-8050-148876282FC6}" destId="{35B20F00-E515-4FC0-B436-085232CCAF1E}" srcOrd="1" destOrd="0" presId="urn:microsoft.com/office/officeart/2008/layout/LinedList"/>
    <dgm:cxn modelId="{A9298BFE-B91C-4B59-8981-EEEFB4BF8DE2}" type="presParOf" srcId="{E4134787-59ED-4C35-9C21-158EF093DDDB}" destId="{BF47119C-D7AF-436E-9548-BD4F63768D8C}" srcOrd="2" destOrd="0" presId="urn:microsoft.com/office/officeart/2008/layout/LinedList"/>
    <dgm:cxn modelId="{F3F0128D-3F72-4720-88B5-83851B7A7D7E}" type="presParOf" srcId="{E4134787-59ED-4C35-9C21-158EF093DDDB}" destId="{FD23F257-5390-48DE-A235-F514A096BD41}" srcOrd="3" destOrd="0" presId="urn:microsoft.com/office/officeart/2008/layout/LinedList"/>
    <dgm:cxn modelId="{7C1435AC-6E30-42DD-A0BC-7C238F50D50D}" type="presParOf" srcId="{FD23F257-5390-48DE-A235-F514A096BD41}" destId="{6BAF5672-324E-482D-A11B-81FE9A66609D}" srcOrd="0" destOrd="0" presId="urn:microsoft.com/office/officeart/2008/layout/LinedList"/>
    <dgm:cxn modelId="{A7F8179E-1E77-4C33-AECD-04629259A4A7}" type="presParOf" srcId="{FD23F257-5390-48DE-A235-F514A096BD41}" destId="{3D70ABC0-2EE9-43D4-BED7-D4D5460E2213}" srcOrd="1" destOrd="0" presId="urn:microsoft.com/office/officeart/2008/layout/LinedList"/>
    <dgm:cxn modelId="{F5A3C928-CE3A-44DD-8379-6B2B7FD85F33}" type="presParOf" srcId="{E4134787-59ED-4C35-9C21-158EF093DDDB}" destId="{3831AEBC-6B88-4E50-A776-A4151961E858}" srcOrd="4" destOrd="0" presId="urn:microsoft.com/office/officeart/2008/layout/LinedList"/>
    <dgm:cxn modelId="{D5484D19-F283-46B8-884F-C6B258E7EF9F}" type="presParOf" srcId="{E4134787-59ED-4C35-9C21-158EF093DDDB}" destId="{17022E57-B5F0-44B1-8E71-9526941B16D7}" srcOrd="5" destOrd="0" presId="urn:microsoft.com/office/officeart/2008/layout/LinedList"/>
    <dgm:cxn modelId="{B987FD37-9D6C-44DD-A58D-1D53473B31EE}" type="presParOf" srcId="{17022E57-B5F0-44B1-8E71-9526941B16D7}" destId="{9180DF0A-25FE-4750-8DF4-87BEAFE4A352}" srcOrd="0" destOrd="0" presId="urn:microsoft.com/office/officeart/2008/layout/LinedList"/>
    <dgm:cxn modelId="{AF33F947-0AB8-45E5-BF4D-9A8DB2F0A5E1}" type="presParOf" srcId="{17022E57-B5F0-44B1-8E71-9526941B16D7}" destId="{3534615F-3691-4BD3-9425-5195DEEE07A3}" srcOrd="1" destOrd="0" presId="urn:microsoft.com/office/officeart/2008/layout/LinedList"/>
    <dgm:cxn modelId="{62A1EB73-673C-4F5E-A8EB-3EB8818E8A70}" type="presParOf" srcId="{E4134787-59ED-4C35-9C21-158EF093DDDB}" destId="{25BCA9DA-FDF8-4DC7-9FC2-55C3C549E87A}" srcOrd="6" destOrd="0" presId="urn:microsoft.com/office/officeart/2008/layout/LinedList"/>
    <dgm:cxn modelId="{9608F5C3-B670-4394-A6DF-BDCAA014A0FD}" type="presParOf" srcId="{E4134787-59ED-4C35-9C21-158EF093DDDB}" destId="{49AEEDC4-E4EE-4C43-AF54-B23112D682BF}" srcOrd="7" destOrd="0" presId="urn:microsoft.com/office/officeart/2008/layout/LinedList"/>
    <dgm:cxn modelId="{A02A0DF9-BD8E-4405-BB3F-52247A383C33}" type="presParOf" srcId="{49AEEDC4-E4EE-4C43-AF54-B23112D682BF}" destId="{71D53328-5D68-45ED-954F-D55AFA7EAE16}" srcOrd="0" destOrd="0" presId="urn:microsoft.com/office/officeart/2008/layout/LinedList"/>
    <dgm:cxn modelId="{37D3F214-8FDC-4A8D-8E6B-84213E9BBB37}" type="presParOf" srcId="{49AEEDC4-E4EE-4C43-AF54-B23112D682BF}" destId="{F976FE03-10CD-4898-96E4-54A7BC0BFDC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38B282-499F-4D8A-9FF7-BE18FF559056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BE8F9E-C45F-4494-987F-612CA4912143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Aims and Learning Objectives </a:t>
          </a:r>
          <a:endParaRPr lang="en-US" sz="4000" kern="1200"/>
        </a:p>
      </dsp:txBody>
      <dsp:txXfrm>
        <a:off x="0" y="2703"/>
        <a:ext cx="6900512" cy="921789"/>
      </dsp:txXfrm>
    </dsp:sp>
    <dsp:sp modelId="{95ED681D-79AC-4854-B7C8-44635B7B2B6A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04E9F5-19F1-4311-AAD7-B144E917DC79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Group task guidance </a:t>
          </a:r>
          <a:endParaRPr lang="en-US" sz="4000" kern="1200"/>
        </a:p>
      </dsp:txBody>
      <dsp:txXfrm>
        <a:off x="0" y="924492"/>
        <a:ext cx="6900512" cy="921789"/>
      </dsp:txXfrm>
    </dsp:sp>
    <dsp:sp modelId="{58CAABB0-EEEF-494A-B114-0F712AD563AF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27F771-E779-4C5D-A71F-6CEC00D1D5B1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Timing </a:t>
          </a:r>
          <a:endParaRPr lang="en-US" sz="4000" kern="1200"/>
        </a:p>
      </dsp:txBody>
      <dsp:txXfrm>
        <a:off x="0" y="1846281"/>
        <a:ext cx="6900512" cy="921789"/>
      </dsp:txXfrm>
    </dsp:sp>
    <dsp:sp modelId="{3E9BE238-1855-41DC-B8BF-BD1909713847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CF8F98-7D1F-4B73-A61D-6E126752CFD7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CV submission </a:t>
          </a:r>
          <a:endParaRPr lang="en-US" sz="4000" kern="1200"/>
        </a:p>
      </dsp:txBody>
      <dsp:txXfrm>
        <a:off x="0" y="2768070"/>
        <a:ext cx="6900512" cy="921789"/>
      </dsp:txXfrm>
    </dsp:sp>
    <dsp:sp modelId="{3875E8F6-AA4E-4921-9F8D-7B2AFE12C733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0BD690-92EF-480D-BD6B-D003B00A10B9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Activity </a:t>
          </a:r>
          <a:endParaRPr lang="en-US" sz="4000" kern="1200"/>
        </a:p>
      </dsp:txBody>
      <dsp:txXfrm>
        <a:off x="0" y="3689859"/>
        <a:ext cx="6900512" cy="921789"/>
      </dsp:txXfrm>
    </dsp:sp>
    <dsp:sp modelId="{EFD37E7B-2727-45E6-8D38-1B714DE24CCA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C94B8F-350F-4942-91D1-FCE0E628AA88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Break</a:t>
          </a:r>
          <a:endParaRPr lang="en-US" sz="4000" kern="1200"/>
        </a:p>
      </dsp:txBody>
      <dsp:txXfrm>
        <a:off x="0" y="4611648"/>
        <a:ext cx="6900512" cy="9217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39DD34-6F6C-4014-BC39-29F25F8F28BC}">
      <dsp:nvSpPr>
        <dsp:cNvPr id="0" name=""/>
        <dsp:cNvSpPr/>
      </dsp:nvSpPr>
      <dsp:spPr>
        <a:xfrm>
          <a:off x="0" y="25849"/>
          <a:ext cx="6900512" cy="2697581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The aim of today’s session is to discuss the assessment next week. </a:t>
          </a:r>
          <a:endParaRPr lang="en-US" sz="3100" kern="1200"/>
        </a:p>
      </dsp:txBody>
      <dsp:txXfrm>
        <a:off x="131685" y="157534"/>
        <a:ext cx="6637142" cy="2434211"/>
      </dsp:txXfrm>
    </dsp:sp>
    <dsp:sp modelId="{866B0A31-422E-451C-84C5-862A538A1691}">
      <dsp:nvSpPr>
        <dsp:cNvPr id="0" name=""/>
        <dsp:cNvSpPr/>
      </dsp:nvSpPr>
      <dsp:spPr>
        <a:xfrm>
          <a:off x="0" y="2812710"/>
          <a:ext cx="6900512" cy="2697581"/>
        </a:xfrm>
        <a:prstGeom prst="roundRect">
          <a:avLst/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By the end of today’s session students should be able to demonstrate their understanding of the assessment and should have practiced the assessment. </a:t>
          </a:r>
          <a:endParaRPr lang="en-US" sz="3100" kern="1200"/>
        </a:p>
      </dsp:txBody>
      <dsp:txXfrm>
        <a:off x="131685" y="2944395"/>
        <a:ext cx="6637142" cy="24342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F87682-0D60-4257-A22F-48A93A47B077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D87288-26A8-497D-8956-11E1B0D31AF8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You will be given 5 CV’s and cover letters to consider. </a:t>
          </a:r>
          <a:endParaRPr lang="en-US" sz="3700" kern="1200"/>
        </a:p>
      </dsp:txBody>
      <dsp:txXfrm>
        <a:off x="0" y="2703"/>
        <a:ext cx="6900512" cy="1843578"/>
      </dsp:txXfrm>
    </dsp:sp>
    <dsp:sp modelId="{D2D0E62F-18F5-4FE4-8466-37F0A8E18D09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0CB466-65C0-4AE7-BC71-2817555555B9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You will also be given the Job description. </a:t>
          </a:r>
          <a:endParaRPr lang="en-US" sz="3700" kern="1200"/>
        </a:p>
      </dsp:txBody>
      <dsp:txXfrm>
        <a:off x="0" y="1846281"/>
        <a:ext cx="6900512" cy="1843578"/>
      </dsp:txXfrm>
    </dsp:sp>
    <dsp:sp modelId="{0A1B9274-7817-4E9C-80E2-C28B45453587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055E15-123A-49C7-9ACF-55726A6A73D5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You are not allowed to bring into the room any notes, all phones and laptops must be off. </a:t>
          </a:r>
          <a:endParaRPr lang="en-US" sz="3700" kern="1200"/>
        </a:p>
      </dsp:txBody>
      <dsp:txXfrm>
        <a:off x="0" y="3689859"/>
        <a:ext cx="6900512" cy="18435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270D3C-93CD-45BD-82E9-A40952C2CC3E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1B3128-8DDB-45D3-B440-F42CE9412862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You are then for 25 minutes to discuss all the CV’s and Cover letters, and you are to discuss elements such as; </a:t>
          </a:r>
          <a:endParaRPr lang="en-US" sz="2200" kern="1200"/>
        </a:p>
      </dsp:txBody>
      <dsp:txXfrm>
        <a:off x="0" y="675"/>
        <a:ext cx="6900512" cy="1106957"/>
      </dsp:txXfrm>
    </dsp:sp>
    <dsp:sp modelId="{281A4722-7440-404F-8AFE-0243384A4EC6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7F7166-4704-4FB5-85D2-216519F6E9EB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1. Formatting </a:t>
          </a:r>
          <a:endParaRPr lang="en-US" sz="2200" kern="1200"/>
        </a:p>
      </dsp:txBody>
      <dsp:txXfrm>
        <a:off x="0" y="1107633"/>
        <a:ext cx="6900512" cy="1106957"/>
      </dsp:txXfrm>
    </dsp:sp>
    <dsp:sp modelId="{1C1D1D35-99A5-4301-9098-F49B2614B973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DB303D-455D-40F2-B358-9C4D788E9D9E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2. Key information</a:t>
          </a:r>
          <a:endParaRPr lang="en-US" sz="2200" kern="1200"/>
        </a:p>
      </dsp:txBody>
      <dsp:txXfrm>
        <a:off x="0" y="2214591"/>
        <a:ext cx="6900512" cy="1106957"/>
      </dsp:txXfrm>
    </dsp:sp>
    <dsp:sp modelId="{69BB06A4-1F78-4AFA-9445-2C170D201BB9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CE1421-90AE-4546-9B24-83EE1C2F7495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3. Links to the job profile </a:t>
          </a:r>
          <a:endParaRPr lang="en-US" sz="2200" kern="1200"/>
        </a:p>
      </dsp:txBody>
      <dsp:txXfrm>
        <a:off x="0" y="3321549"/>
        <a:ext cx="6900512" cy="1106957"/>
      </dsp:txXfrm>
    </dsp:sp>
    <dsp:sp modelId="{6F14EC05-6F9D-49EC-AC76-CA853EBB2433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2E1610-58B0-463B-8A4C-6D5EA5BB5D8C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4. Professionalism </a:t>
          </a:r>
          <a:endParaRPr lang="en-US" sz="2200" kern="1200"/>
        </a:p>
      </dsp:txBody>
      <dsp:txXfrm>
        <a:off x="0" y="4428507"/>
        <a:ext cx="6900512" cy="11069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104A62-0587-40C6-91ED-7B5B7257510F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C0A1A0-5321-49E6-A252-A30E4573314E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 will split the room into two groups. </a:t>
          </a:r>
          <a:endParaRPr lang="en-US" sz="3100" kern="1200"/>
        </a:p>
      </dsp:txBody>
      <dsp:txXfrm>
        <a:off x="0" y="0"/>
        <a:ext cx="6900512" cy="1384035"/>
      </dsp:txXfrm>
    </dsp:sp>
    <dsp:sp modelId="{BF47119C-D7AF-436E-9548-BD4F63768D8C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AF5672-324E-482D-A11B-81FE9A66609D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You will be given a number of CV’s and Cover letter and a Job description. </a:t>
          </a:r>
          <a:endParaRPr lang="en-US" sz="3100" kern="1200"/>
        </a:p>
      </dsp:txBody>
      <dsp:txXfrm>
        <a:off x="0" y="1384035"/>
        <a:ext cx="6900512" cy="1384035"/>
      </dsp:txXfrm>
    </dsp:sp>
    <dsp:sp modelId="{3831AEBC-6B88-4E50-A776-A4151961E858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80DF0A-25FE-4750-8DF4-87BEAFE4A352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20 minutes to discuss </a:t>
          </a:r>
          <a:endParaRPr lang="en-US" sz="3100" kern="1200"/>
        </a:p>
      </dsp:txBody>
      <dsp:txXfrm>
        <a:off x="0" y="2768070"/>
        <a:ext cx="6900512" cy="1384035"/>
      </dsp:txXfrm>
    </dsp:sp>
    <dsp:sp modelId="{25BCA9DA-FDF8-4DC7-9FC2-55C3C549E87A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D53328-5D68-45ED-954F-D55AFA7EAE16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5 minutes to feedback</a:t>
          </a:r>
          <a:endParaRPr lang="en-US" sz="3100" kern="1200"/>
        </a:p>
      </dsp:txBody>
      <dsp:txXfrm>
        <a:off x="0" y="4152105"/>
        <a:ext cx="6900512" cy="138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1066C-968E-2539-EB69-1E51B622D4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928D35-5F85-11C8-6BB0-2C229EC6FD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C34713-3B89-A49D-BF21-1FC4199174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EF74A-70ED-4E19-A581-5C55F8F8741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58EC09-F0AD-8009-9358-B139619B22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832A14-D4C1-09F2-6EE9-4F42BDB75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BF898-815F-49AE-A50E-17A886853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14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60EA7-F2A6-84C9-8813-CA00C5B5FC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F52AA-4BE1-742E-C138-8CF6105B9A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BDA0EE-81DC-F542-0932-C2DE7B2C28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EF74A-70ED-4E19-A581-5C55F8F8741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3720A0-56F3-0183-CA80-0358C9393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F03C45-6AD0-BCCC-2711-428A3B6C5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BF898-815F-49AE-A50E-17A886853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3836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7D216-F511-6937-7EB6-F4511971D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B5E6CF-BA9D-6384-C237-94CE1D1302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F75645-E5FF-3BC3-B278-B9B5EA852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EF74A-70ED-4E19-A581-5C55F8F8741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E58179-CE6A-7093-FAA6-F16AF8DED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46AE5E-13B5-10AB-C640-50EF896A3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BF898-815F-49AE-A50E-17A886853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386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D1F0E-A0C5-9CEC-1DF3-3DB734829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5DF69-166D-E915-8877-AFA9A7DE61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B1E704-07BC-64CD-AEE9-EB301362D0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B7324A-E9FC-BAAD-8D52-01818AC0C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EF74A-70ED-4E19-A581-5C55F8F8741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ACF2ED-1060-67B6-017F-AE2BFB2439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C6AB04-7EAE-21AD-539B-10E9ED8A9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BF898-815F-49AE-A50E-17A886853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50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29D91-1924-1C9A-F7AD-991C63A2D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6F545D-293C-B523-B46E-EECCF17E15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5CB81E-F3D9-C4B5-59C6-CC9D7F48EB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01EFCE-4C5F-5825-4CFE-B020082177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8EA90A-A171-C5E5-BCAD-E453200549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48D980-BE9D-3500-898F-DEB03EDC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EF74A-70ED-4E19-A581-5C55F8F8741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D6B4EC-1DEA-AA10-54AB-ED4CFF3CCF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8274B6-0C5E-84CC-C1B6-1686F62DD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BF898-815F-49AE-A50E-17A886853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993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09675-4972-6A82-7E76-3E2EC3D317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D4C62D-03FF-917C-C865-651C003B4E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EF74A-70ED-4E19-A581-5C55F8F8741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DFCEC1-2A64-AE4E-D877-2318DA7010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C642B7-5911-A788-C7AD-4F6E53158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BF898-815F-49AE-A50E-17A886853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268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C36CA-886E-DAA7-A0E0-F537C33BB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EF74A-70ED-4E19-A581-5C55F8F8741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951AEF-089D-A445-D074-91B6FCD24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B3D670-7D85-A9FA-7B7F-73F0AC0A3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BF898-815F-49AE-A50E-17A886853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990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B33F5-0D22-DBB0-1141-67314EFB0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28057E-D085-2B47-3DC4-778F6F2888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280DEF-3C5A-DB3E-F5C9-AC3D14DA5E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5433D8-4994-47DB-BC77-0413A0ED2B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EF74A-70ED-4E19-A581-5C55F8F8741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240151-6A65-C405-9214-1023602258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E5DB4A-62D4-C558-FE24-CEB8251245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BF898-815F-49AE-A50E-17A886853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9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9C072-2E25-B702-BC85-7A1E6B5A7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50048F-CD81-7802-3724-89DCC77D4B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D9EEC9-279E-8B57-F5D0-6F137BF798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3E407D-10BC-65B4-CB16-71CE89CFB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EF74A-70ED-4E19-A581-5C55F8F8741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D114B0-A12B-B1BE-C7AE-7201214DA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653D08-1B60-D16B-68B5-6548235F06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BF898-815F-49AE-A50E-17A886853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92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A20BA-1E8F-8528-C1E1-7605F549B8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D0541A-089A-6F20-200F-AF30FCF5DF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9400CA-508D-31EA-C345-F673CB177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EF74A-70ED-4E19-A581-5C55F8F8741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AA24EF-C38A-21B0-DFE5-71E0789226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E23CAD-9F6C-EE0E-3BA9-DF99349A5F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BF898-815F-49AE-A50E-17A886853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6374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029F52-E23E-0C4F-80E7-2B645FCCFB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F8D894-35D9-39DF-9B66-445A435812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08628D-A135-3268-F6EA-5591A1E652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EF74A-70ED-4E19-A581-5C55F8F8741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6438D7-A9F2-6360-5C58-D43B3CD768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30FF13-E2F8-1ABD-46E9-6F4D32789C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BF898-815F-49AE-A50E-17A886853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235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F04F7-959A-A473-EBB2-A58647408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F33ACF-3D27-8657-B8D9-4F90ACA78B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40FE13-D930-B26B-29A8-D810095187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EF74A-70ED-4E19-A581-5C55F8F8741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B9B4C-AFE2-1831-234E-ADDE4C6E37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EB3BAF-2629-7813-FEAB-38F598B557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2BF898-815F-49AE-A50E-17A886853E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548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application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1E2B56D-AB86-5D33-2835-4F8500E64F1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60203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3A5296-8CE0-EAAA-7CF3-4C9170E0E4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rgbClr val="FFFFFF"/>
                </a:solidFill>
              </a:rPr>
              <a:t>Assessment Guidance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8BFFE4-EFBE-6EC1-E44A-49B14DE50D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19601351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2F9365-0213-088F-BEC5-C4671C0FC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u="sng"/>
              <a:t>Content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C9080F-FB64-C3BB-4741-4EAE4EEB2D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270736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47903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260306-6C2B-2385-3130-F42DED2B2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u="sng" dirty="0"/>
              <a:t>Aims and Objectives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72A42C-B3D4-8C2A-A593-2D3D5979FE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589841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50554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43AA12-D205-EAE9-92E9-0CAD5B1E9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/>
              <a:t>Group task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C62EF4-B3A0-B4B2-15BE-E7DF911490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431105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12718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0A0C65-43E7-82DE-A8D8-DC86DE298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u="sng" dirty="0"/>
              <a:t>Continued</a:t>
            </a:r>
            <a:endParaRPr lang="en-GB" sz="5400" b="1" u="sng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0553D7-4AB9-E833-A95D-5CC2C5E715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8343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69045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8B870D-6F02-40DD-2AAC-358BE2987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06E14-ABDC-A96D-460C-7A22CE4078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You are then required to decide which candidate you would give the Job to and why. </a:t>
            </a:r>
          </a:p>
          <a:p>
            <a:endParaRPr lang="en-GB" dirty="0"/>
          </a:p>
          <a:p>
            <a:r>
              <a:rPr lang="en-GB" dirty="0"/>
              <a:t>For 5 minutes with each of you saying something you must discuss each candidate.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62698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2E2050-F93F-BAE3-27C4-3A865B2DC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8DD9A-65AE-11BB-9461-9A023A0C0B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400"/>
              <a:t>The session will be recorded for internal and external verification. </a:t>
            </a:r>
          </a:p>
          <a:p>
            <a:endParaRPr lang="en-GB" sz="2400"/>
          </a:p>
          <a:p>
            <a:r>
              <a:rPr lang="en-GB" sz="2400"/>
              <a:t>Ensure that you keep your language formal. </a:t>
            </a:r>
          </a:p>
          <a:p>
            <a:endParaRPr lang="en-GB" sz="2400"/>
          </a:p>
          <a:p>
            <a:r>
              <a:rPr lang="en-GB" sz="2400"/>
              <a:t>Ensure that you arrive on time or early in order to get set up. </a:t>
            </a:r>
          </a:p>
          <a:p>
            <a:endParaRPr lang="en-GB" sz="2400"/>
          </a:p>
          <a:p>
            <a:r>
              <a:rPr lang="en-GB" sz="2400"/>
              <a:t>Anyone who attends late will receive a mark of 0 for this element. </a:t>
            </a:r>
          </a:p>
          <a:p>
            <a:endParaRPr lang="en-GB" sz="2400"/>
          </a:p>
          <a:p>
            <a:r>
              <a:rPr lang="en-GB" sz="2400"/>
              <a:t>Ensure you familiarise yourself with the formatting of a CV and Cover letter before hand. </a:t>
            </a:r>
          </a:p>
        </p:txBody>
      </p:sp>
    </p:spTree>
    <p:extLst>
      <p:ext uri="{BB962C8B-B14F-4D97-AF65-F5344CB8AC3E}">
        <p14:creationId xmlns:p14="http://schemas.microsoft.com/office/powerpoint/2010/main" val="11762038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00F9E2-BFAF-79EE-23BD-3DF042F1E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FFFFFF"/>
                </a:solidFill>
              </a:rPr>
              <a:t>CV submission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55E51-BF71-B37C-1F35-628409BC5A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Does not need to be tailored to the one for part 1. </a:t>
            </a:r>
          </a:p>
          <a:p>
            <a:endParaRPr lang="en-GB" dirty="0"/>
          </a:p>
          <a:p>
            <a:r>
              <a:rPr lang="en-GB" dirty="0"/>
              <a:t>It can be tailored towards your future career. </a:t>
            </a:r>
          </a:p>
          <a:p>
            <a:endParaRPr lang="en-GB" dirty="0"/>
          </a:p>
          <a:p>
            <a:r>
              <a:rPr lang="en-GB" dirty="0"/>
              <a:t>Or a role that you would be interested in. </a:t>
            </a:r>
          </a:p>
        </p:txBody>
      </p:sp>
    </p:spTree>
    <p:extLst>
      <p:ext uri="{BB962C8B-B14F-4D97-AF65-F5344CB8AC3E}">
        <p14:creationId xmlns:p14="http://schemas.microsoft.com/office/powerpoint/2010/main" val="7578165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5399B7-4407-C62B-D2BD-44E4DFA62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732B3-B8B2-3318-A055-929240E683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Due date is the 9</a:t>
            </a:r>
            <a:r>
              <a:rPr lang="en-GB" baseline="30000" dirty="0"/>
              <a:t>th</a:t>
            </a:r>
            <a:r>
              <a:rPr lang="en-GB" dirty="0"/>
              <a:t> of March 2026 23:59pm </a:t>
            </a:r>
          </a:p>
          <a:p>
            <a:endParaRPr lang="en-GB" dirty="0"/>
          </a:p>
          <a:p>
            <a:r>
              <a:rPr lang="en-GB" dirty="0"/>
              <a:t>You will receive an individual mark for this and the group task. </a:t>
            </a:r>
          </a:p>
          <a:p>
            <a:endParaRPr lang="en-GB" dirty="0"/>
          </a:p>
          <a:p>
            <a:r>
              <a:rPr lang="en-GB" dirty="0"/>
              <a:t>They be combined together to give you your mark. </a:t>
            </a:r>
          </a:p>
        </p:txBody>
      </p:sp>
    </p:spTree>
    <p:extLst>
      <p:ext uri="{BB962C8B-B14F-4D97-AF65-F5344CB8AC3E}">
        <p14:creationId xmlns:p14="http://schemas.microsoft.com/office/powerpoint/2010/main" val="31463929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C84ADC-88E0-A891-7604-B41BD51AE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u="sng" dirty="0"/>
              <a:t>Let’s Practice </a:t>
            </a:r>
            <a:endParaRPr lang="en-GB" sz="5400" b="1" u="sng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21EDF5-5243-64B7-58FA-572250D6CB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735353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90198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n early morning coffee with bread and a newspaper on top of the table">
            <a:extLst>
              <a:ext uri="{FF2B5EF4-FFF2-40B4-BE49-F238E27FC236}">
                <a16:creationId xmlns:a16="http://schemas.microsoft.com/office/drawing/2014/main" id="{3DEE4245-69D9-1CEC-85FD-E4C3754DF2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01" b="6730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EBD3BF0-89DC-B43F-3235-512B6487F0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Let’s take a 10-minute break!</a:t>
            </a:r>
          </a:p>
        </p:txBody>
      </p:sp>
    </p:spTree>
    <p:extLst>
      <p:ext uri="{BB962C8B-B14F-4D97-AF65-F5344CB8AC3E}">
        <p14:creationId xmlns:p14="http://schemas.microsoft.com/office/powerpoint/2010/main" val="3833383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349</Words>
  <Application>Microsoft Office PowerPoint</Application>
  <PresentationFormat>Widescreen</PresentationFormat>
  <Paragraphs>54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Assessment Guidance</vt:lpstr>
      <vt:lpstr>Content </vt:lpstr>
      <vt:lpstr>Aims and Objectives </vt:lpstr>
      <vt:lpstr>Group task</vt:lpstr>
      <vt:lpstr>Continued</vt:lpstr>
      <vt:lpstr>Continued</vt:lpstr>
      <vt:lpstr>Continued</vt:lpstr>
      <vt:lpstr>CV submission</vt:lpstr>
      <vt:lpstr>Continued</vt:lpstr>
      <vt:lpstr>Let’s Practice </vt:lpstr>
      <vt:lpstr>Let’s take a 10-minute break!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2026-02-19T13:54:06Z</dcterms:created>
  <dcterms:modified xsi:type="dcterms:W3CDTF">2026-02-19T14:18:55Z</dcterms:modified>
</cp:coreProperties>
</file>