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sldIdLst>
    <p:sldId id="256" r:id="rId2"/>
    <p:sldId id="259" r:id="rId3"/>
    <p:sldId id="264" r:id="rId4"/>
    <p:sldId id="260" r:id="rId5"/>
    <p:sldId id="262" r:id="rId6"/>
    <p:sldId id="263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D14A13-01F4-3111-83B9-509DE9AD8532}" v="463" dt="2026-02-09T01:06:44.839"/>
    <p1510:client id="{80B5FAA0-A066-1F59-4459-563FCE9CBEFA}" v="1911" dt="2026-02-09T00:08:58.9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5728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221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826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3871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547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470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082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959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542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22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040056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7405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435280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7352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7477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161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4505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support.microsoft.com/en-us/topic/what-is-microsoft-teams-3de4d369-0167-8def-b93b-0eb5286d7a29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5057" y="1186642"/>
            <a:ext cx="9877245" cy="5480138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dirty="0"/>
          </a:p>
          <a:p>
            <a:endParaRPr lang="en-GB" sz="3600" dirty="0">
              <a:latin typeface="Bradley Hand ITC"/>
            </a:endParaRPr>
          </a:p>
          <a:p>
            <a:r>
              <a:rPr lang="en-GB" sz="3600" dirty="0">
                <a:solidFill>
                  <a:schemeClr val="tx1"/>
                </a:solidFill>
                <a:latin typeface="Bradley Hand ITC"/>
              </a:rPr>
              <a:t>Health and social care </a:t>
            </a:r>
          </a:p>
          <a:p>
            <a:r>
              <a:rPr lang="en-GB" sz="3600" dirty="0">
                <a:solidFill>
                  <a:schemeClr val="tx1"/>
                </a:solidFill>
                <a:latin typeface="Bradley Hand ITC"/>
              </a:rPr>
              <a:t>LCHS4007</a:t>
            </a:r>
          </a:p>
          <a:p>
            <a:r>
              <a:rPr lang="en-GB" sz="3600" dirty="0">
                <a:solidFill>
                  <a:schemeClr val="tx1"/>
                </a:solidFill>
                <a:latin typeface="Bradley Hand ITC"/>
              </a:rPr>
              <a:t>Aatiqa Rehmani 2522836 </a:t>
            </a:r>
          </a:p>
          <a:p>
            <a:r>
              <a:rPr lang="en-GB" sz="3600" dirty="0">
                <a:solidFill>
                  <a:schemeClr val="tx1"/>
                </a:solidFill>
                <a:latin typeface="Bradley Hand ITC"/>
              </a:rPr>
              <a:t>Ayesha Bano 2522838</a:t>
            </a:r>
          </a:p>
          <a:p>
            <a:r>
              <a:rPr lang="en-GB" sz="3600" dirty="0">
                <a:solidFill>
                  <a:schemeClr val="tx1"/>
                </a:solidFill>
                <a:latin typeface="Bradley Hand ITC"/>
              </a:rPr>
              <a:t>Manisha K 2520993</a:t>
            </a:r>
          </a:p>
          <a:p>
            <a:r>
              <a:rPr lang="en-GB" sz="3600" dirty="0">
                <a:solidFill>
                  <a:schemeClr val="tx1"/>
                </a:solidFill>
                <a:latin typeface="Bradley Hand ITC"/>
              </a:rPr>
              <a:t>Hajra </a:t>
            </a:r>
            <a:r>
              <a:rPr lang="en-GB" sz="3600" err="1">
                <a:solidFill>
                  <a:schemeClr val="tx1"/>
                </a:solidFill>
                <a:latin typeface="Bradley Hand ITC"/>
              </a:rPr>
              <a:t>Mustasim</a:t>
            </a:r>
            <a:endParaRPr lang="en-GB" sz="3600">
              <a:solidFill>
                <a:schemeClr val="tx1"/>
              </a:solidFill>
              <a:latin typeface="Bradley Hand ITC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" name="Picture 1" descr="A doctor and an old person&#10;&#10;AI-generated content may be incorrect.">
            <a:extLst>
              <a:ext uri="{FF2B5EF4-FFF2-40B4-BE49-F238E27FC236}">
                <a16:creationId xmlns:a16="http://schemas.microsoft.com/office/drawing/2014/main" id="{6C10ED96-91D9-9FC8-DF66-1141A0267A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254" y="201282"/>
            <a:ext cx="5298057" cy="3450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3307C-3144-E7D6-FC29-31B7A8AAD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76E0F-F594-E5E9-42DC-D488E810C3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9753641" cy="34401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During this presentation we will be talking about a case study on Greenfield home care agency which provides care and support for older adults living independently. I will also be talking about how Teams help staff communication across different locations and the advantages and challenges of it.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Picture 3" descr="A person looking at another person&#10;&#10;AI-generated content may be incorrect.">
            <a:extLst>
              <a:ext uri="{FF2B5EF4-FFF2-40B4-BE49-F238E27FC236}">
                <a16:creationId xmlns:a16="http://schemas.microsoft.com/office/drawing/2014/main" id="{CBF74514-DA8A-1572-2A08-3F22BA6705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902" b="9091"/>
          <a:stretch>
            <a:fillRect/>
          </a:stretch>
        </p:blipFill>
        <p:spPr>
          <a:xfrm>
            <a:off x="9733471" y="290681"/>
            <a:ext cx="2239275" cy="186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6641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8A988-E755-102F-50B4-AC3A76DB0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Microsoft Teams?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2132E-26BC-8D7C-A657-B73F7944DE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1E1E1E"/>
                </a:solidFill>
                <a:highlight>
                  <a:srgbClr val="FFFFFF"/>
                </a:highlight>
                <a:latin typeface="Segoe UI"/>
                <a:cs typeface="Segoe UI"/>
              </a:rPr>
              <a:t>Microsoft Teams is the ultimate messaging app for your organization a workspace for real-time collaboration and communication, meetings, file and app sharing, and even the occasional emoji! All in one place, all in the open, all accessible to everyone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115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9F98D-79CE-B45B-873D-41E8D8D22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0537611" cy="1320800"/>
          </a:xfrm>
        </p:spPr>
        <p:txBody>
          <a:bodyPr/>
          <a:lstStyle/>
          <a:p>
            <a:r>
              <a:rPr lang="en-GB" dirty="0"/>
              <a:t>Explain how it helps staff communicate across different locations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FBE80-8AEA-08D2-83F2-A6F4EB12FE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10538827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GB" dirty="0"/>
              <a:t>Microsoft teams allows staff to communicate from any location</a:t>
            </a:r>
          </a:p>
          <a:p>
            <a:pPr marL="285750" indent="-285750"/>
            <a:r>
              <a:rPr lang="en-GB" dirty="0"/>
              <a:t>Can instantly message or call care coordinators and office staff</a:t>
            </a:r>
          </a:p>
          <a:p>
            <a:pPr marL="285750" indent="-285750"/>
            <a:r>
              <a:rPr lang="en-GB" dirty="0"/>
              <a:t>Group channels enable team wide updates</a:t>
            </a:r>
          </a:p>
          <a:p>
            <a:pPr marL="285750" indent="-285750"/>
            <a:r>
              <a:rPr lang="en-GB" dirty="0"/>
              <a:t>Video and audio calls reduce the need to travel back to the office</a:t>
            </a:r>
          </a:p>
          <a:p>
            <a:pPr marL="285750" indent="-285750"/>
            <a:r>
              <a:rPr lang="en-GB" dirty="0"/>
              <a:t>Faster communication </a:t>
            </a:r>
          </a:p>
        </p:txBody>
      </p:sp>
    </p:spTree>
    <p:extLst>
      <p:ext uri="{BB962C8B-B14F-4D97-AF65-F5344CB8AC3E}">
        <p14:creationId xmlns:p14="http://schemas.microsoft.com/office/powerpoint/2010/main" val="1876519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4947B-6E9A-852B-A680-FDD75A28F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and Disadvantages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82CD7-FB02-95E1-BD53-F4585744DA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10107506" cy="38807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Advantages:</a:t>
            </a:r>
          </a:p>
          <a:p>
            <a:pPr marL="285750" indent="-285750"/>
            <a:r>
              <a:rPr lang="en-GB" dirty="0"/>
              <a:t>Faster communication</a:t>
            </a:r>
          </a:p>
          <a:p>
            <a:pPr marL="285750" indent="-285750"/>
            <a:r>
              <a:rPr lang="en-GB" dirty="0"/>
              <a:t>Improved teamwork across departments</a:t>
            </a:r>
          </a:p>
          <a:p>
            <a:pPr marL="285750" indent="-285750"/>
            <a:r>
              <a:rPr lang="en-GB" dirty="0"/>
              <a:t>Access on phones tablets and computers</a:t>
            </a:r>
          </a:p>
          <a:p>
            <a:pPr marL="285750" indent="-285750"/>
            <a:r>
              <a:rPr lang="en-GB" dirty="0"/>
              <a:t>Secure platform with Microsoft 365 data protection </a:t>
            </a:r>
          </a:p>
          <a:p>
            <a:pPr marL="0" indent="0">
              <a:buNone/>
            </a:pPr>
            <a:r>
              <a:rPr lang="en-GB" dirty="0"/>
              <a:t>Disadvantages:</a:t>
            </a:r>
          </a:p>
          <a:p>
            <a:pPr marL="285750" indent="-285750"/>
            <a:r>
              <a:rPr lang="en-GB" dirty="0"/>
              <a:t>Staff may lack confidence using new technology </a:t>
            </a:r>
          </a:p>
          <a:p>
            <a:pPr marL="285750" indent="-285750"/>
            <a:r>
              <a:rPr lang="en-GB" dirty="0"/>
              <a:t>Risk of missed messages if notifications are not managed properly</a:t>
            </a:r>
          </a:p>
          <a:p>
            <a:pPr marL="285750" indent="-285750"/>
            <a:r>
              <a:rPr lang="en-GB" dirty="0"/>
              <a:t>Requires training and ongoing support</a:t>
            </a:r>
          </a:p>
          <a:p>
            <a:pPr marL="285750" indent="-285750"/>
            <a:r>
              <a:rPr lang="en-GB" dirty="0"/>
              <a:t>May not have access to internet connections through out</a:t>
            </a:r>
          </a:p>
        </p:txBody>
      </p:sp>
    </p:spTree>
    <p:extLst>
      <p:ext uri="{BB962C8B-B14F-4D97-AF65-F5344CB8AC3E}">
        <p14:creationId xmlns:p14="http://schemas.microsoft.com/office/powerpoint/2010/main" val="3521568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F22AD-7DF9-C413-B504-588539B13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580BB-42D1-5360-E2EF-013B97F59A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11157054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GB" dirty="0">
                <a:ea typeface="+mn-lt"/>
                <a:cs typeface="+mn-lt"/>
                <a:hlinkClick r:id="rId2"/>
              </a:rPr>
              <a:t>https://support.microsoft.com/en-us/topic/what-is-microsoft-teams-3de4d369-0167-8def-b93b-0eb5286d7a29</a:t>
            </a:r>
            <a:r>
              <a:rPr lang="en-GB" dirty="0">
                <a:ea typeface="+mn-lt"/>
                <a:cs typeface="+mn-lt"/>
              </a:rPr>
              <a:t> (Accessed on 9th Feb)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2724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Facet</vt:lpstr>
      <vt:lpstr>PowerPoint Presentation</vt:lpstr>
      <vt:lpstr>Introduction</vt:lpstr>
      <vt:lpstr>What is Microsoft Teams?</vt:lpstr>
      <vt:lpstr>Explain how it helps staff communicate across different locations </vt:lpstr>
      <vt:lpstr>Advantages and Disadvantages 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593</cp:revision>
  <dcterms:created xsi:type="dcterms:W3CDTF">2026-02-06T14:24:59Z</dcterms:created>
  <dcterms:modified xsi:type="dcterms:W3CDTF">2026-02-09T01:11:36Z</dcterms:modified>
</cp:coreProperties>
</file>