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ebp" ContentType="image/webp"/>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68" r:id="rId4"/>
    <p:sldId id="263" r:id="rId5"/>
    <p:sldId id="264" r:id="rId6"/>
    <p:sldId id="258" r:id="rId7"/>
    <p:sldId id="260" r:id="rId8"/>
    <p:sldId id="262" r:id="rId9"/>
    <p:sldId id="259" r:id="rId10"/>
    <p:sldId id="266" r:id="rId11"/>
    <p:sldId id="267" r:id="rId12"/>
    <p:sldId id="265" r:id="rId13"/>
    <p:sldId id="270"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A9A9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5" d="100"/>
          <a:sy n="85" d="100"/>
        </p:scale>
        <p:origin x="32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10.png"/></Relationships>
</file>

<file path=ppt/diagrams/_rels/drawing3.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D19E7C-1EA4-4F3A-8102-39700F7BFE25}" type="doc">
      <dgm:prSet loTypeId="urn:microsoft.com/office/officeart/2005/8/layout/hProcess9" loCatId="process" qsTypeId="urn:microsoft.com/office/officeart/2005/8/quickstyle/simple1" qsCatId="simple" csTypeId="urn:microsoft.com/office/officeart/2005/8/colors/accent1_2" csCatId="accent1" phldr="1"/>
      <dgm:spPr/>
    </dgm:pt>
    <dgm:pt modelId="{4A7881F0-E344-4F56-9E7E-DD785A6E7E6D}">
      <dgm:prSet phldrT="[文本]"/>
      <dgm:spPr/>
      <dgm:t>
        <a:bodyPr/>
        <a:lstStyle/>
        <a:p>
          <a:r>
            <a:rPr lang="en-US" altLang="zh-CN" dirty="0"/>
            <a:t>Online platform</a:t>
          </a:r>
          <a:endParaRPr lang="zh-CN" altLang="en-US" dirty="0"/>
        </a:p>
      </dgm:t>
    </dgm:pt>
    <dgm:pt modelId="{C3AA1DC9-B5AB-48C9-A73B-828F81C00499}" type="parTrans" cxnId="{84D12306-4717-4FB7-A5A7-79853F0AD716}">
      <dgm:prSet/>
      <dgm:spPr/>
      <dgm:t>
        <a:bodyPr/>
        <a:lstStyle/>
        <a:p>
          <a:endParaRPr lang="zh-CN" altLang="en-US"/>
        </a:p>
      </dgm:t>
    </dgm:pt>
    <dgm:pt modelId="{F18D02D1-399A-4A25-9AC0-B25AC6801D4A}" type="sibTrans" cxnId="{84D12306-4717-4FB7-A5A7-79853F0AD716}">
      <dgm:prSet/>
      <dgm:spPr/>
      <dgm:t>
        <a:bodyPr/>
        <a:lstStyle/>
        <a:p>
          <a:endParaRPr lang="zh-CN" altLang="en-US"/>
        </a:p>
      </dgm:t>
    </dgm:pt>
    <dgm:pt modelId="{50788CBA-71C3-48A8-A89E-5AA27ED140FD}">
      <dgm:prSet phldrT="[文本]"/>
      <dgm:spPr/>
      <dgm:t>
        <a:bodyPr/>
        <a:lstStyle/>
        <a:p>
          <a:r>
            <a:rPr lang="en-US" altLang="zh-CN" dirty="0"/>
            <a:t>Updated</a:t>
          </a:r>
        </a:p>
        <a:p>
          <a:r>
            <a:rPr lang="en-US" altLang="zh-CN" dirty="0"/>
            <a:t>products</a:t>
          </a:r>
        </a:p>
      </dgm:t>
    </dgm:pt>
    <dgm:pt modelId="{6FBF1719-E73F-45EF-9378-0D0951D92DDD}" type="parTrans" cxnId="{37F65B1A-269E-4590-98DE-E6D0F5C256DD}">
      <dgm:prSet/>
      <dgm:spPr/>
      <dgm:t>
        <a:bodyPr/>
        <a:lstStyle/>
        <a:p>
          <a:endParaRPr lang="zh-CN" altLang="en-US"/>
        </a:p>
      </dgm:t>
    </dgm:pt>
    <dgm:pt modelId="{60ADA6F4-46E6-4909-B854-9581F888AF46}" type="sibTrans" cxnId="{37F65B1A-269E-4590-98DE-E6D0F5C256DD}">
      <dgm:prSet/>
      <dgm:spPr/>
      <dgm:t>
        <a:bodyPr/>
        <a:lstStyle/>
        <a:p>
          <a:endParaRPr lang="zh-CN" altLang="en-US"/>
        </a:p>
      </dgm:t>
    </dgm:pt>
    <dgm:pt modelId="{35ECCB36-B59F-4AA8-98FE-B5B922692DFA}">
      <dgm:prSet phldrT="[文本]"/>
      <dgm:spPr/>
      <dgm:t>
        <a:bodyPr/>
        <a:lstStyle/>
        <a:p>
          <a:r>
            <a:rPr lang="en-US" altLang="zh-CN" dirty="0"/>
            <a:t>O2O service</a:t>
          </a:r>
          <a:endParaRPr lang="zh-CN" altLang="en-US" dirty="0"/>
        </a:p>
      </dgm:t>
    </dgm:pt>
    <dgm:pt modelId="{6A565D31-E01C-4624-AD37-B82AA09CA907}" type="parTrans" cxnId="{3906AA0D-EADA-40F0-AF0E-197C113CB2CB}">
      <dgm:prSet/>
      <dgm:spPr/>
      <dgm:t>
        <a:bodyPr/>
        <a:lstStyle/>
        <a:p>
          <a:endParaRPr lang="zh-CN" altLang="en-US"/>
        </a:p>
      </dgm:t>
    </dgm:pt>
    <dgm:pt modelId="{6E886B00-B349-48B5-86C7-B09F899714D4}" type="sibTrans" cxnId="{3906AA0D-EADA-40F0-AF0E-197C113CB2CB}">
      <dgm:prSet/>
      <dgm:spPr/>
      <dgm:t>
        <a:bodyPr/>
        <a:lstStyle/>
        <a:p>
          <a:endParaRPr lang="zh-CN" altLang="en-US"/>
        </a:p>
      </dgm:t>
    </dgm:pt>
    <dgm:pt modelId="{8FEF04F5-88F2-480B-A407-7F823C064F88}">
      <dgm:prSet phldrT="[文本]"/>
      <dgm:spPr/>
      <dgm:t>
        <a:bodyPr/>
        <a:lstStyle/>
        <a:p>
          <a:r>
            <a:rPr lang="en-US" altLang="zh-CN" dirty="0"/>
            <a:t>B2B</a:t>
          </a:r>
        </a:p>
        <a:p>
          <a:r>
            <a:rPr lang="en-US" altLang="zh-CN" dirty="0"/>
            <a:t>+</a:t>
          </a:r>
        </a:p>
        <a:p>
          <a:r>
            <a:rPr lang="en-US" altLang="zh-CN" dirty="0"/>
            <a:t>B2C</a:t>
          </a:r>
          <a:endParaRPr lang="zh-CN" altLang="en-US" dirty="0"/>
        </a:p>
      </dgm:t>
    </dgm:pt>
    <dgm:pt modelId="{DD43BBF2-0060-4841-B1E9-24C9E6A0A501}" type="parTrans" cxnId="{E7203A34-6337-48FF-AADA-08547F0220D0}">
      <dgm:prSet/>
      <dgm:spPr/>
      <dgm:t>
        <a:bodyPr/>
        <a:lstStyle/>
        <a:p>
          <a:endParaRPr lang="zh-CN" altLang="en-US"/>
        </a:p>
      </dgm:t>
    </dgm:pt>
    <dgm:pt modelId="{6B211591-9AA8-4A08-A192-F478C020B077}" type="sibTrans" cxnId="{E7203A34-6337-48FF-AADA-08547F0220D0}">
      <dgm:prSet/>
      <dgm:spPr/>
      <dgm:t>
        <a:bodyPr/>
        <a:lstStyle/>
        <a:p>
          <a:endParaRPr lang="zh-CN" altLang="en-US"/>
        </a:p>
      </dgm:t>
    </dgm:pt>
    <dgm:pt modelId="{B251B4CD-25B0-49E9-AD4C-9F01909FDA29}">
      <dgm:prSet phldrT="[文本]"/>
      <dgm:spPr/>
      <dgm:t>
        <a:bodyPr/>
        <a:lstStyle/>
        <a:p>
          <a:r>
            <a:rPr lang="en-US" altLang="zh-CN" dirty="0"/>
            <a:t>Store updating</a:t>
          </a:r>
          <a:endParaRPr lang="zh-CN" altLang="en-US" dirty="0"/>
        </a:p>
      </dgm:t>
    </dgm:pt>
    <dgm:pt modelId="{84DD47A6-83FA-465D-9779-BF5326A39D1C}" type="parTrans" cxnId="{5A109EAD-F000-412D-8A26-50F5C1497CDA}">
      <dgm:prSet/>
      <dgm:spPr/>
      <dgm:t>
        <a:bodyPr/>
        <a:lstStyle/>
        <a:p>
          <a:endParaRPr lang="zh-CN" altLang="en-US"/>
        </a:p>
      </dgm:t>
    </dgm:pt>
    <dgm:pt modelId="{CB6E7E53-C73B-4618-9A80-12FB0004C6B6}" type="sibTrans" cxnId="{5A109EAD-F000-412D-8A26-50F5C1497CDA}">
      <dgm:prSet/>
      <dgm:spPr/>
      <dgm:t>
        <a:bodyPr/>
        <a:lstStyle/>
        <a:p>
          <a:endParaRPr lang="zh-CN" altLang="en-US"/>
        </a:p>
      </dgm:t>
    </dgm:pt>
    <dgm:pt modelId="{0A9A8080-9FB2-4553-B338-BEFBD8E099CE}" type="pres">
      <dgm:prSet presAssocID="{2FD19E7C-1EA4-4F3A-8102-39700F7BFE25}" presName="CompostProcess" presStyleCnt="0">
        <dgm:presLayoutVars>
          <dgm:dir/>
          <dgm:resizeHandles val="exact"/>
        </dgm:presLayoutVars>
      </dgm:prSet>
      <dgm:spPr/>
    </dgm:pt>
    <dgm:pt modelId="{5ED75EC5-E8DA-4C8B-8ED5-899D20D0C451}" type="pres">
      <dgm:prSet presAssocID="{2FD19E7C-1EA4-4F3A-8102-39700F7BFE25}" presName="arrow" presStyleLbl="bgShp" presStyleIdx="0" presStyleCnt="1"/>
      <dgm:spPr/>
    </dgm:pt>
    <dgm:pt modelId="{B40CBD89-F4F7-4C37-86F1-2D87F2E0F730}" type="pres">
      <dgm:prSet presAssocID="{2FD19E7C-1EA4-4F3A-8102-39700F7BFE25}" presName="linearProcess" presStyleCnt="0"/>
      <dgm:spPr/>
    </dgm:pt>
    <dgm:pt modelId="{A074DA25-5193-4C7D-9EA8-AEFE9CD0188E}" type="pres">
      <dgm:prSet presAssocID="{4A7881F0-E344-4F56-9E7E-DD785A6E7E6D}" presName="textNode" presStyleLbl="node1" presStyleIdx="0" presStyleCnt="5">
        <dgm:presLayoutVars>
          <dgm:bulletEnabled val="1"/>
        </dgm:presLayoutVars>
      </dgm:prSet>
      <dgm:spPr/>
    </dgm:pt>
    <dgm:pt modelId="{75ACC559-B4D6-4D9A-B8AD-F197E8C4A152}" type="pres">
      <dgm:prSet presAssocID="{F18D02D1-399A-4A25-9AC0-B25AC6801D4A}" presName="sibTrans" presStyleCnt="0"/>
      <dgm:spPr/>
    </dgm:pt>
    <dgm:pt modelId="{11DEB1D1-F9E2-4B00-B00D-3B20DEC23E35}" type="pres">
      <dgm:prSet presAssocID="{50788CBA-71C3-48A8-A89E-5AA27ED140FD}" presName="textNode" presStyleLbl="node1" presStyleIdx="1" presStyleCnt="5">
        <dgm:presLayoutVars>
          <dgm:bulletEnabled val="1"/>
        </dgm:presLayoutVars>
      </dgm:prSet>
      <dgm:spPr/>
    </dgm:pt>
    <dgm:pt modelId="{B6E00288-5001-4979-AEED-C502F49F23E9}" type="pres">
      <dgm:prSet presAssocID="{60ADA6F4-46E6-4909-B854-9581F888AF46}" presName="sibTrans" presStyleCnt="0"/>
      <dgm:spPr/>
    </dgm:pt>
    <dgm:pt modelId="{2694E2CE-59EF-4613-9D03-AF79F215947E}" type="pres">
      <dgm:prSet presAssocID="{35ECCB36-B59F-4AA8-98FE-B5B922692DFA}" presName="textNode" presStyleLbl="node1" presStyleIdx="2" presStyleCnt="5">
        <dgm:presLayoutVars>
          <dgm:bulletEnabled val="1"/>
        </dgm:presLayoutVars>
      </dgm:prSet>
      <dgm:spPr/>
    </dgm:pt>
    <dgm:pt modelId="{BC4E52BA-03A5-43B0-9693-DDC76D46AC17}" type="pres">
      <dgm:prSet presAssocID="{6E886B00-B349-48B5-86C7-B09F899714D4}" presName="sibTrans" presStyleCnt="0"/>
      <dgm:spPr/>
    </dgm:pt>
    <dgm:pt modelId="{4E90617A-317A-49E5-A35D-F7D7F1807193}" type="pres">
      <dgm:prSet presAssocID="{8FEF04F5-88F2-480B-A407-7F823C064F88}" presName="textNode" presStyleLbl="node1" presStyleIdx="3" presStyleCnt="5">
        <dgm:presLayoutVars>
          <dgm:bulletEnabled val="1"/>
        </dgm:presLayoutVars>
      </dgm:prSet>
      <dgm:spPr/>
    </dgm:pt>
    <dgm:pt modelId="{A050FFC8-3A65-45C0-A8D0-C11F1BC5E647}" type="pres">
      <dgm:prSet presAssocID="{6B211591-9AA8-4A08-A192-F478C020B077}" presName="sibTrans" presStyleCnt="0"/>
      <dgm:spPr/>
    </dgm:pt>
    <dgm:pt modelId="{67507156-5BBD-4B92-9C0F-B2AC856B4F6E}" type="pres">
      <dgm:prSet presAssocID="{B251B4CD-25B0-49E9-AD4C-9F01909FDA29}" presName="textNode" presStyleLbl="node1" presStyleIdx="4" presStyleCnt="5">
        <dgm:presLayoutVars>
          <dgm:bulletEnabled val="1"/>
        </dgm:presLayoutVars>
      </dgm:prSet>
      <dgm:spPr/>
    </dgm:pt>
  </dgm:ptLst>
  <dgm:cxnLst>
    <dgm:cxn modelId="{84D12306-4717-4FB7-A5A7-79853F0AD716}" srcId="{2FD19E7C-1EA4-4F3A-8102-39700F7BFE25}" destId="{4A7881F0-E344-4F56-9E7E-DD785A6E7E6D}" srcOrd="0" destOrd="0" parTransId="{C3AA1DC9-B5AB-48C9-A73B-828F81C00499}" sibTransId="{F18D02D1-399A-4A25-9AC0-B25AC6801D4A}"/>
    <dgm:cxn modelId="{3906AA0D-EADA-40F0-AF0E-197C113CB2CB}" srcId="{2FD19E7C-1EA4-4F3A-8102-39700F7BFE25}" destId="{35ECCB36-B59F-4AA8-98FE-B5B922692DFA}" srcOrd="2" destOrd="0" parTransId="{6A565D31-E01C-4624-AD37-B82AA09CA907}" sibTransId="{6E886B00-B349-48B5-86C7-B09F899714D4}"/>
    <dgm:cxn modelId="{37F65B1A-269E-4590-98DE-E6D0F5C256DD}" srcId="{2FD19E7C-1EA4-4F3A-8102-39700F7BFE25}" destId="{50788CBA-71C3-48A8-A89E-5AA27ED140FD}" srcOrd="1" destOrd="0" parTransId="{6FBF1719-E73F-45EF-9378-0D0951D92DDD}" sibTransId="{60ADA6F4-46E6-4909-B854-9581F888AF46}"/>
    <dgm:cxn modelId="{E7203A34-6337-48FF-AADA-08547F0220D0}" srcId="{2FD19E7C-1EA4-4F3A-8102-39700F7BFE25}" destId="{8FEF04F5-88F2-480B-A407-7F823C064F88}" srcOrd="3" destOrd="0" parTransId="{DD43BBF2-0060-4841-B1E9-24C9E6A0A501}" sibTransId="{6B211591-9AA8-4A08-A192-F478C020B077}"/>
    <dgm:cxn modelId="{BB1E515C-2C64-4A7E-96C3-E50EC64B6661}" type="presOf" srcId="{50788CBA-71C3-48A8-A89E-5AA27ED140FD}" destId="{11DEB1D1-F9E2-4B00-B00D-3B20DEC23E35}" srcOrd="0" destOrd="0" presId="urn:microsoft.com/office/officeart/2005/8/layout/hProcess9"/>
    <dgm:cxn modelId="{DE434687-0168-465D-AEFD-8EF5FFC78273}" type="presOf" srcId="{4A7881F0-E344-4F56-9E7E-DD785A6E7E6D}" destId="{A074DA25-5193-4C7D-9EA8-AEFE9CD0188E}" srcOrd="0" destOrd="0" presId="urn:microsoft.com/office/officeart/2005/8/layout/hProcess9"/>
    <dgm:cxn modelId="{01470BAA-D892-478D-9850-41DC34620FC4}" type="presOf" srcId="{B251B4CD-25B0-49E9-AD4C-9F01909FDA29}" destId="{67507156-5BBD-4B92-9C0F-B2AC856B4F6E}" srcOrd="0" destOrd="0" presId="urn:microsoft.com/office/officeart/2005/8/layout/hProcess9"/>
    <dgm:cxn modelId="{5A109EAD-F000-412D-8A26-50F5C1497CDA}" srcId="{2FD19E7C-1EA4-4F3A-8102-39700F7BFE25}" destId="{B251B4CD-25B0-49E9-AD4C-9F01909FDA29}" srcOrd="4" destOrd="0" parTransId="{84DD47A6-83FA-465D-9779-BF5326A39D1C}" sibTransId="{CB6E7E53-C73B-4618-9A80-12FB0004C6B6}"/>
    <dgm:cxn modelId="{F92451B4-0352-4FE2-8E0A-CF212CFE98B2}" type="presOf" srcId="{8FEF04F5-88F2-480B-A407-7F823C064F88}" destId="{4E90617A-317A-49E5-A35D-F7D7F1807193}" srcOrd="0" destOrd="0" presId="urn:microsoft.com/office/officeart/2005/8/layout/hProcess9"/>
    <dgm:cxn modelId="{46290ACB-E09B-4896-9BBC-39965530C43C}" type="presOf" srcId="{2FD19E7C-1EA4-4F3A-8102-39700F7BFE25}" destId="{0A9A8080-9FB2-4553-B338-BEFBD8E099CE}" srcOrd="0" destOrd="0" presId="urn:microsoft.com/office/officeart/2005/8/layout/hProcess9"/>
    <dgm:cxn modelId="{3B81B6FF-D0D2-4C71-818A-22854A6F0571}" type="presOf" srcId="{35ECCB36-B59F-4AA8-98FE-B5B922692DFA}" destId="{2694E2CE-59EF-4613-9D03-AF79F215947E}" srcOrd="0" destOrd="0" presId="urn:microsoft.com/office/officeart/2005/8/layout/hProcess9"/>
    <dgm:cxn modelId="{E3F7612C-3BB1-4146-994D-C5E1653E5434}" type="presParOf" srcId="{0A9A8080-9FB2-4553-B338-BEFBD8E099CE}" destId="{5ED75EC5-E8DA-4C8B-8ED5-899D20D0C451}" srcOrd="0" destOrd="0" presId="urn:microsoft.com/office/officeart/2005/8/layout/hProcess9"/>
    <dgm:cxn modelId="{EEA0F81D-6809-481E-A223-9637333BE753}" type="presParOf" srcId="{0A9A8080-9FB2-4553-B338-BEFBD8E099CE}" destId="{B40CBD89-F4F7-4C37-86F1-2D87F2E0F730}" srcOrd="1" destOrd="0" presId="urn:microsoft.com/office/officeart/2005/8/layout/hProcess9"/>
    <dgm:cxn modelId="{5986B6FE-8E9C-4F71-AEF2-CF81C860C944}" type="presParOf" srcId="{B40CBD89-F4F7-4C37-86F1-2D87F2E0F730}" destId="{A074DA25-5193-4C7D-9EA8-AEFE9CD0188E}" srcOrd="0" destOrd="0" presId="urn:microsoft.com/office/officeart/2005/8/layout/hProcess9"/>
    <dgm:cxn modelId="{A315BB5A-7272-42DF-A17C-79AF36EABDAB}" type="presParOf" srcId="{B40CBD89-F4F7-4C37-86F1-2D87F2E0F730}" destId="{75ACC559-B4D6-4D9A-B8AD-F197E8C4A152}" srcOrd="1" destOrd="0" presId="urn:microsoft.com/office/officeart/2005/8/layout/hProcess9"/>
    <dgm:cxn modelId="{1ED2FFDA-CEDF-4B51-8F92-8CBCEDFC1E79}" type="presParOf" srcId="{B40CBD89-F4F7-4C37-86F1-2D87F2E0F730}" destId="{11DEB1D1-F9E2-4B00-B00D-3B20DEC23E35}" srcOrd="2" destOrd="0" presId="urn:microsoft.com/office/officeart/2005/8/layout/hProcess9"/>
    <dgm:cxn modelId="{8DC9F12E-D738-4FC3-9AB9-70EED15B14F7}" type="presParOf" srcId="{B40CBD89-F4F7-4C37-86F1-2D87F2E0F730}" destId="{B6E00288-5001-4979-AEED-C502F49F23E9}" srcOrd="3" destOrd="0" presId="urn:microsoft.com/office/officeart/2005/8/layout/hProcess9"/>
    <dgm:cxn modelId="{8C976564-FE31-42E4-AD40-3001C9291788}" type="presParOf" srcId="{B40CBD89-F4F7-4C37-86F1-2D87F2E0F730}" destId="{2694E2CE-59EF-4613-9D03-AF79F215947E}" srcOrd="4" destOrd="0" presId="urn:microsoft.com/office/officeart/2005/8/layout/hProcess9"/>
    <dgm:cxn modelId="{F64A92FA-39FB-432D-8572-9323C291E1F2}" type="presParOf" srcId="{B40CBD89-F4F7-4C37-86F1-2D87F2E0F730}" destId="{BC4E52BA-03A5-43B0-9693-DDC76D46AC17}" srcOrd="5" destOrd="0" presId="urn:microsoft.com/office/officeart/2005/8/layout/hProcess9"/>
    <dgm:cxn modelId="{1EF9AB05-D837-4E02-B868-56D4EF408C41}" type="presParOf" srcId="{B40CBD89-F4F7-4C37-86F1-2D87F2E0F730}" destId="{4E90617A-317A-49E5-A35D-F7D7F1807193}" srcOrd="6" destOrd="0" presId="urn:microsoft.com/office/officeart/2005/8/layout/hProcess9"/>
    <dgm:cxn modelId="{08578462-647E-4E45-9176-6F5A83D2122E}" type="presParOf" srcId="{B40CBD89-F4F7-4C37-86F1-2D87F2E0F730}" destId="{A050FFC8-3A65-45C0-A8D0-C11F1BC5E647}" srcOrd="7" destOrd="0" presId="urn:microsoft.com/office/officeart/2005/8/layout/hProcess9"/>
    <dgm:cxn modelId="{18454464-6F38-43B0-9FEC-2952F9B41B57}" type="presParOf" srcId="{B40CBD89-F4F7-4C37-86F1-2D87F2E0F730}" destId="{67507156-5BBD-4B92-9C0F-B2AC856B4F6E}"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0ECE195-2A10-4E0E-864F-29271AFC3315}" type="doc">
      <dgm:prSet loTypeId="urn:microsoft.com/office/officeart/2005/8/layout/matrix2" loCatId="matrix" qsTypeId="urn:microsoft.com/office/officeart/2005/8/quickstyle/simple1" qsCatId="simple" csTypeId="urn:microsoft.com/office/officeart/2005/8/colors/accent1_2" csCatId="accent1" phldr="1"/>
      <dgm:spPr/>
      <dgm:t>
        <a:bodyPr/>
        <a:lstStyle/>
        <a:p>
          <a:endParaRPr lang="zh-CN" altLang="en-US"/>
        </a:p>
      </dgm:t>
    </dgm:pt>
    <dgm:pt modelId="{42415D6E-23D4-406E-AA5C-82C0BED749B7}">
      <dgm:prSet phldrT="[文本]"/>
      <dgm:spPr/>
      <dgm:t>
        <a:bodyPr/>
        <a:lstStyle/>
        <a:p>
          <a:pPr algn="l"/>
          <a:r>
            <a:rPr lang="en-US" altLang="zh-CN" b="1" dirty="0">
              <a:solidFill>
                <a:schemeClr val="bg1">
                  <a:lumMod val="85000"/>
                  <a:lumOff val="15000"/>
                </a:schemeClr>
              </a:solidFill>
              <a:latin typeface="Neue Haas Grotesk Text Pro" panose="020B0504020202020204" pitchFamily="34" charset="0"/>
            </a:rPr>
            <a:t>How it happens</a:t>
          </a:r>
        </a:p>
        <a:p>
          <a:pPr algn="l"/>
          <a:r>
            <a:rPr lang="en-US" altLang="zh-CN" b="1" dirty="0">
              <a:latin typeface="Neue Haas Grotesk Text Pro" panose="020B0504020202020204" pitchFamily="34" charset="0"/>
            </a:rPr>
            <a:t>-planned</a:t>
          </a:r>
          <a:endParaRPr lang="zh-CN" altLang="en-US" b="1" dirty="0">
            <a:latin typeface="Neue Haas Grotesk Text Pro" panose="020B0504020202020204" pitchFamily="34" charset="0"/>
          </a:endParaRPr>
        </a:p>
      </dgm:t>
    </dgm:pt>
    <dgm:pt modelId="{BB09CD8D-2EDC-4F98-A4A4-A7EE6FEC88A2}" type="parTrans" cxnId="{A3C0724D-498C-44C0-8618-F97879ED8E14}">
      <dgm:prSet/>
      <dgm:spPr/>
      <dgm:t>
        <a:bodyPr/>
        <a:lstStyle/>
        <a:p>
          <a:endParaRPr lang="zh-CN" altLang="en-US"/>
        </a:p>
      </dgm:t>
    </dgm:pt>
    <dgm:pt modelId="{D15A6F63-73A3-4836-B7B0-230A7B488A74}" type="sibTrans" cxnId="{A3C0724D-498C-44C0-8618-F97879ED8E14}">
      <dgm:prSet/>
      <dgm:spPr/>
      <dgm:t>
        <a:bodyPr/>
        <a:lstStyle/>
        <a:p>
          <a:endParaRPr lang="zh-CN" altLang="en-US"/>
        </a:p>
      </dgm:t>
    </dgm:pt>
    <dgm:pt modelId="{A48F5055-04F9-42DE-A9F9-8CF8E5669070}">
      <dgm:prSet phldrT="[文本]"/>
      <dgm:spPr/>
      <dgm:t>
        <a:bodyPr/>
        <a:lstStyle/>
        <a:p>
          <a:pPr algn="l"/>
          <a:r>
            <a:rPr lang="en-US" altLang="zh-CN" b="1" dirty="0">
              <a:solidFill>
                <a:schemeClr val="bg1">
                  <a:lumMod val="85000"/>
                  <a:lumOff val="15000"/>
                </a:schemeClr>
              </a:solidFill>
              <a:latin typeface="Neue Haas Grotesk Text Pro" panose="020B0504020202020204" pitchFamily="34" charset="0"/>
            </a:rPr>
            <a:t>Magnitude</a:t>
          </a:r>
        </a:p>
        <a:p>
          <a:pPr algn="l"/>
          <a:r>
            <a:rPr lang="en-US" altLang="zh-CN" b="1" dirty="0">
              <a:latin typeface="Neue"/>
            </a:rPr>
            <a:t>-Transformational</a:t>
          </a:r>
          <a:endParaRPr lang="zh-CN" altLang="en-US" b="1" dirty="0">
            <a:latin typeface="Neue"/>
          </a:endParaRPr>
        </a:p>
      </dgm:t>
    </dgm:pt>
    <dgm:pt modelId="{61F75DC8-BD05-450E-ACE2-FCCF541FD088}" type="parTrans" cxnId="{694047BF-52FB-45A9-8A76-85BA76B38BD8}">
      <dgm:prSet/>
      <dgm:spPr/>
      <dgm:t>
        <a:bodyPr/>
        <a:lstStyle/>
        <a:p>
          <a:endParaRPr lang="zh-CN" altLang="en-US"/>
        </a:p>
      </dgm:t>
    </dgm:pt>
    <dgm:pt modelId="{90C2DB07-2DD1-489C-876D-53C132EFD028}" type="sibTrans" cxnId="{694047BF-52FB-45A9-8A76-85BA76B38BD8}">
      <dgm:prSet/>
      <dgm:spPr/>
      <dgm:t>
        <a:bodyPr/>
        <a:lstStyle/>
        <a:p>
          <a:endParaRPr lang="zh-CN" altLang="en-US"/>
        </a:p>
      </dgm:t>
    </dgm:pt>
    <dgm:pt modelId="{1F4B1B03-9023-40EC-886F-B77A21114505}">
      <dgm:prSet phldrT="[文本]"/>
      <dgm:spPr/>
      <dgm:t>
        <a:bodyPr/>
        <a:lstStyle/>
        <a:p>
          <a:pPr algn="l"/>
          <a:r>
            <a:rPr lang="en-US" altLang="zh-CN" b="1" dirty="0">
              <a:solidFill>
                <a:schemeClr val="bg1">
                  <a:lumMod val="85000"/>
                  <a:lumOff val="15000"/>
                </a:schemeClr>
              </a:solidFill>
              <a:latin typeface="Neue Haas Grotesk Text Pro" panose="020B0504020202020204" pitchFamily="34" charset="0"/>
            </a:rPr>
            <a:t>Focus</a:t>
          </a:r>
        </a:p>
        <a:p>
          <a:pPr algn="l"/>
          <a:r>
            <a:rPr lang="en-US" altLang="zh-CN" b="1" dirty="0">
              <a:latin typeface="Neue Haas Grotesk Text Pro" panose="020B0504020202020204" pitchFamily="34" charset="0"/>
            </a:rPr>
            <a:t>-strategic</a:t>
          </a:r>
          <a:endParaRPr lang="zh-CN" altLang="en-US" b="1" dirty="0">
            <a:latin typeface="Neue Haas Grotesk Text Pro" panose="020B0504020202020204" pitchFamily="34" charset="0"/>
          </a:endParaRPr>
        </a:p>
      </dgm:t>
    </dgm:pt>
    <dgm:pt modelId="{A2B61ED2-C689-4F94-AB96-44944E86D095}" type="parTrans" cxnId="{CD2BA04C-59BA-4E08-B33A-B624C19976AB}">
      <dgm:prSet/>
      <dgm:spPr/>
      <dgm:t>
        <a:bodyPr/>
        <a:lstStyle/>
        <a:p>
          <a:endParaRPr lang="zh-CN" altLang="en-US"/>
        </a:p>
      </dgm:t>
    </dgm:pt>
    <dgm:pt modelId="{2F7C0D47-DCD4-41A5-8252-6CE4CBB148FF}" type="sibTrans" cxnId="{CD2BA04C-59BA-4E08-B33A-B624C19976AB}">
      <dgm:prSet/>
      <dgm:spPr/>
      <dgm:t>
        <a:bodyPr/>
        <a:lstStyle/>
        <a:p>
          <a:endParaRPr lang="zh-CN" altLang="en-US"/>
        </a:p>
      </dgm:t>
    </dgm:pt>
    <dgm:pt modelId="{E8AF1D25-FABF-4FAF-81CD-38FAFC3C5F85}">
      <dgm:prSet phldrT="[文本]"/>
      <dgm:spPr/>
      <dgm:t>
        <a:bodyPr/>
        <a:lstStyle/>
        <a:p>
          <a:pPr algn="l"/>
          <a:r>
            <a:rPr lang="en-US" altLang="zh-CN" b="1" dirty="0">
              <a:solidFill>
                <a:schemeClr val="bg1">
                  <a:lumMod val="85000"/>
                  <a:lumOff val="15000"/>
                </a:schemeClr>
              </a:solidFill>
              <a:latin typeface="Neue Haas Grotesk Text Pro" panose="020B0504020202020204" pitchFamily="34" charset="0"/>
            </a:rPr>
            <a:t>Level</a:t>
          </a:r>
        </a:p>
        <a:p>
          <a:pPr algn="l"/>
          <a:r>
            <a:rPr lang="en-US" altLang="zh-CN" b="1" dirty="0">
              <a:latin typeface="Neue Haas Grotesk Text Pro" panose="020B0504020202020204" pitchFamily="34" charset="0"/>
            </a:rPr>
            <a:t>-organizational</a:t>
          </a:r>
          <a:endParaRPr lang="zh-CN" altLang="en-US" b="1" dirty="0">
            <a:latin typeface="Neue Haas Grotesk Text Pro" panose="020B0504020202020204" pitchFamily="34" charset="0"/>
          </a:endParaRPr>
        </a:p>
      </dgm:t>
    </dgm:pt>
    <dgm:pt modelId="{B03EB743-76A8-4693-9CDD-6351AC933FB4}" type="sibTrans" cxnId="{8358E263-DD6C-49D6-9BCD-3288A5D2CAAD}">
      <dgm:prSet/>
      <dgm:spPr/>
      <dgm:t>
        <a:bodyPr/>
        <a:lstStyle/>
        <a:p>
          <a:endParaRPr lang="zh-CN" altLang="en-US"/>
        </a:p>
      </dgm:t>
    </dgm:pt>
    <dgm:pt modelId="{3806C80C-5D90-4BE0-98B7-A2B8CC73F04B}" type="parTrans" cxnId="{8358E263-DD6C-49D6-9BCD-3288A5D2CAAD}">
      <dgm:prSet/>
      <dgm:spPr/>
      <dgm:t>
        <a:bodyPr/>
        <a:lstStyle/>
        <a:p>
          <a:endParaRPr lang="zh-CN" altLang="en-US"/>
        </a:p>
      </dgm:t>
    </dgm:pt>
    <dgm:pt modelId="{FAB8FD21-7BFA-46BE-B054-926EB5D010F0}">
      <dgm:prSet phldrT="[文本]" custScaleX="132963" custScaleY="96389" custLinFactNeighborX="14352" custLinFactNeighborY="-463"/>
      <dgm:spPr/>
    </dgm:pt>
    <dgm:pt modelId="{CE5590BC-E32F-4668-B69C-19A0879D5BA1}" type="parTrans" cxnId="{71D0B2B2-A1CD-4B43-B887-21E0E87C889E}">
      <dgm:prSet/>
      <dgm:spPr/>
      <dgm:t>
        <a:bodyPr/>
        <a:lstStyle/>
        <a:p>
          <a:endParaRPr lang="zh-CN" altLang="en-US"/>
        </a:p>
      </dgm:t>
    </dgm:pt>
    <dgm:pt modelId="{A2580F20-34A5-493A-BF14-D870088BBEC5}" type="sibTrans" cxnId="{71D0B2B2-A1CD-4B43-B887-21E0E87C889E}">
      <dgm:prSet/>
      <dgm:spPr/>
      <dgm:t>
        <a:bodyPr/>
        <a:lstStyle/>
        <a:p>
          <a:endParaRPr lang="zh-CN" altLang="en-US"/>
        </a:p>
      </dgm:t>
    </dgm:pt>
    <dgm:pt modelId="{FB2CC2AF-7FC4-4028-9BDC-32FA45E46FFE}">
      <dgm:prSet phldrT="[文本]" custScaleX="132963" custScaleY="96389" custLinFactNeighborX="14352" custLinFactNeighborY="-463"/>
      <dgm:spPr/>
    </dgm:pt>
    <dgm:pt modelId="{106C5AED-BCB4-4902-9AA4-459322FBF6B6}" type="parTrans" cxnId="{46AA666B-F3D3-4B46-818B-B70AB9FAB078}">
      <dgm:prSet/>
      <dgm:spPr/>
      <dgm:t>
        <a:bodyPr/>
        <a:lstStyle/>
        <a:p>
          <a:endParaRPr lang="zh-CN" altLang="en-US"/>
        </a:p>
      </dgm:t>
    </dgm:pt>
    <dgm:pt modelId="{60BDB61E-17CC-4F0F-A461-5C0B9A1B6A23}" type="sibTrans" cxnId="{46AA666B-F3D3-4B46-818B-B70AB9FAB078}">
      <dgm:prSet/>
      <dgm:spPr/>
      <dgm:t>
        <a:bodyPr/>
        <a:lstStyle/>
        <a:p>
          <a:endParaRPr lang="zh-CN" altLang="en-US"/>
        </a:p>
      </dgm:t>
    </dgm:pt>
    <dgm:pt modelId="{44980A2D-9779-4F13-9CCC-40226A1B318E}">
      <dgm:prSet phldrT="[文本]" custScaleX="132963" custScaleY="96389" custLinFactNeighborX="14352" custLinFactNeighborY="3241"/>
      <dgm:spPr/>
    </dgm:pt>
    <dgm:pt modelId="{E6E0851D-A2BE-47A3-BB90-743DE77F0D9D}" type="parTrans" cxnId="{D3602B91-D031-4C94-8651-538FDC5C1755}">
      <dgm:prSet/>
      <dgm:spPr/>
      <dgm:t>
        <a:bodyPr/>
        <a:lstStyle/>
        <a:p>
          <a:endParaRPr lang="zh-CN" altLang="en-US"/>
        </a:p>
      </dgm:t>
    </dgm:pt>
    <dgm:pt modelId="{306F22C7-AA0F-4B46-AE5B-6F9E5F1597EC}" type="sibTrans" cxnId="{D3602B91-D031-4C94-8651-538FDC5C1755}">
      <dgm:prSet/>
      <dgm:spPr/>
      <dgm:t>
        <a:bodyPr/>
        <a:lstStyle/>
        <a:p>
          <a:endParaRPr lang="zh-CN" altLang="en-US"/>
        </a:p>
      </dgm:t>
    </dgm:pt>
    <dgm:pt modelId="{9318A9C3-C495-4ED8-BAA6-85DDCC5DC339}" type="pres">
      <dgm:prSet presAssocID="{90ECE195-2A10-4E0E-864F-29271AFC3315}" presName="matrix" presStyleCnt="0">
        <dgm:presLayoutVars>
          <dgm:chMax val="1"/>
          <dgm:dir/>
          <dgm:resizeHandles val="exact"/>
        </dgm:presLayoutVars>
      </dgm:prSet>
      <dgm:spPr/>
    </dgm:pt>
    <dgm:pt modelId="{820E2FC9-A5BA-4471-A49A-BAAC442C2D15}" type="pres">
      <dgm:prSet presAssocID="{90ECE195-2A10-4E0E-864F-29271AFC3315}" presName="axisShape" presStyleLbl="bgShp" presStyleIdx="0" presStyleCnt="1"/>
      <dgm:spPr/>
    </dgm:pt>
    <dgm:pt modelId="{11153E45-1F74-4037-9ED5-14E8EB087D62}" type="pres">
      <dgm:prSet presAssocID="{90ECE195-2A10-4E0E-864F-29271AFC3315}" presName="rect1" presStyleLbl="node1" presStyleIdx="0" presStyleCnt="4" custScaleX="147313" custScaleY="88801" custLinFactNeighborX="-23496" custLinFactNeighborY="-90">
        <dgm:presLayoutVars>
          <dgm:chMax val="0"/>
          <dgm:chPref val="0"/>
          <dgm:bulletEnabled val="1"/>
        </dgm:presLayoutVars>
      </dgm:prSet>
      <dgm:spPr/>
    </dgm:pt>
    <dgm:pt modelId="{42CBADB2-B620-4BC3-ADBD-2D4759E69EFA}" type="pres">
      <dgm:prSet presAssocID="{90ECE195-2A10-4E0E-864F-29271AFC3315}" presName="rect2" presStyleLbl="node1" presStyleIdx="1" presStyleCnt="4" custScaleX="147364" custScaleY="88801" custLinFactNeighborX="23148" custLinFactNeighborY="-32">
        <dgm:presLayoutVars>
          <dgm:chMax val="0"/>
          <dgm:chPref val="0"/>
          <dgm:bulletEnabled val="1"/>
        </dgm:presLayoutVars>
      </dgm:prSet>
      <dgm:spPr/>
    </dgm:pt>
    <dgm:pt modelId="{AFE14BB1-C2E8-490D-8446-C1B82AC66184}" type="pres">
      <dgm:prSet presAssocID="{90ECE195-2A10-4E0E-864F-29271AFC3315}" presName="rect3" presStyleLbl="node1" presStyleIdx="2" presStyleCnt="4" custScaleX="147364" custScaleY="88801" custLinFactNeighborX="-23453" custLinFactNeighborY="-1852">
        <dgm:presLayoutVars>
          <dgm:chMax val="0"/>
          <dgm:chPref val="0"/>
          <dgm:bulletEnabled val="1"/>
        </dgm:presLayoutVars>
      </dgm:prSet>
      <dgm:spPr/>
    </dgm:pt>
    <dgm:pt modelId="{E3371324-5F0F-4542-83A9-82E411AF3802}" type="pres">
      <dgm:prSet presAssocID="{90ECE195-2A10-4E0E-864F-29271AFC3315}" presName="rect4" presStyleLbl="node1" presStyleIdx="3" presStyleCnt="4" custScaleX="147364" custScaleY="88801" custLinFactNeighborX="23253" custLinFactNeighborY="-1937">
        <dgm:presLayoutVars>
          <dgm:chMax val="0"/>
          <dgm:chPref val="0"/>
          <dgm:bulletEnabled val="1"/>
        </dgm:presLayoutVars>
      </dgm:prSet>
      <dgm:spPr/>
    </dgm:pt>
  </dgm:ptLst>
  <dgm:cxnLst>
    <dgm:cxn modelId="{5C3A6E18-0EA0-49EB-A82B-5613E3CA94F7}" type="presOf" srcId="{E8AF1D25-FABF-4FAF-81CD-38FAFC3C5F85}" destId="{E3371324-5F0F-4542-83A9-82E411AF3802}" srcOrd="0" destOrd="0" presId="urn:microsoft.com/office/officeart/2005/8/layout/matrix2"/>
    <dgm:cxn modelId="{8358E263-DD6C-49D6-9BCD-3288A5D2CAAD}" srcId="{90ECE195-2A10-4E0E-864F-29271AFC3315}" destId="{E8AF1D25-FABF-4FAF-81CD-38FAFC3C5F85}" srcOrd="3" destOrd="0" parTransId="{3806C80C-5D90-4BE0-98B7-A2B8CC73F04B}" sibTransId="{B03EB743-76A8-4693-9CDD-6351AC933FB4}"/>
    <dgm:cxn modelId="{46AA666B-F3D3-4B46-818B-B70AB9FAB078}" srcId="{90ECE195-2A10-4E0E-864F-29271AFC3315}" destId="{FB2CC2AF-7FC4-4028-9BDC-32FA45E46FFE}" srcOrd="5" destOrd="0" parTransId="{106C5AED-BCB4-4902-9AA4-459322FBF6B6}" sibTransId="{60BDB61E-17CC-4F0F-A461-5C0B9A1B6A23}"/>
    <dgm:cxn modelId="{CD2BA04C-59BA-4E08-B33A-B624C19976AB}" srcId="{90ECE195-2A10-4E0E-864F-29271AFC3315}" destId="{1F4B1B03-9023-40EC-886F-B77A21114505}" srcOrd="2" destOrd="0" parTransId="{A2B61ED2-C689-4F94-AB96-44944E86D095}" sibTransId="{2F7C0D47-DCD4-41A5-8252-6CE4CBB148FF}"/>
    <dgm:cxn modelId="{A3C0724D-498C-44C0-8618-F97879ED8E14}" srcId="{90ECE195-2A10-4E0E-864F-29271AFC3315}" destId="{42415D6E-23D4-406E-AA5C-82C0BED749B7}" srcOrd="0" destOrd="0" parTransId="{BB09CD8D-2EDC-4F98-A4A4-A7EE6FEC88A2}" sibTransId="{D15A6F63-73A3-4836-B7B0-230A7B488A74}"/>
    <dgm:cxn modelId="{69C8CC71-30AA-4AF8-BE58-01C3E7FF206B}" type="presOf" srcId="{1F4B1B03-9023-40EC-886F-B77A21114505}" destId="{AFE14BB1-C2E8-490D-8446-C1B82AC66184}" srcOrd="0" destOrd="0" presId="urn:microsoft.com/office/officeart/2005/8/layout/matrix2"/>
    <dgm:cxn modelId="{D3602B91-D031-4C94-8651-538FDC5C1755}" srcId="{90ECE195-2A10-4E0E-864F-29271AFC3315}" destId="{44980A2D-9779-4F13-9CCC-40226A1B318E}" srcOrd="6" destOrd="0" parTransId="{E6E0851D-A2BE-47A3-BB90-743DE77F0D9D}" sibTransId="{306F22C7-AA0F-4B46-AE5B-6F9E5F1597EC}"/>
    <dgm:cxn modelId="{71D0B2B2-A1CD-4B43-B887-21E0E87C889E}" srcId="{90ECE195-2A10-4E0E-864F-29271AFC3315}" destId="{FAB8FD21-7BFA-46BE-B054-926EB5D010F0}" srcOrd="4" destOrd="0" parTransId="{CE5590BC-E32F-4668-B69C-19A0879D5BA1}" sibTransId="{A2580F20-34A5-493A-BF14-D870088BBEC5}"/>
    <dgm:cxn modelId="{694047BF-52FB-45A9-8A76-85BA76B38BD8}" srcId="{90ECE195-2A10-4E0E-864F-29271AFC3315}" destId="{A48F5055-04F9-42DE-A9F9-8CF8E5669070}" srcOrd="1" destOrd="0" parTransId="{61F75DC8-BD05-450E-ACE2-FCCF541FD088}" sibTransId="{90C2DB07-2DD1-489C-876D-53C132EFD028}"/>
    <dgm:cxn modelId="{458CF2C9-6F74-49F3-9321-5718F81263E2}" type="presOf" srcId="{A48F5055-04F9-42DE-A9F9-8CF8E5669070}" destId="{42CBADB2-B620-4BC3-ADBD-2D4759E69EFA}" srcOrd="0" destOrd="0" presId="urn:microsoft.com/office/officeart/2005/8/layout/matrix2"/>
    <dgm:cxn modelId="{9EC9FADF-20C0-4482-8484-F30EEC5A631D}" type="presOf" srcId="{90ECE195-2A10-4E0E-864F-29271AFC3315}" destId="{9318A9C3-C495-4ED8-BAA6-85DDCC5DC339}" srcOrd="0" destOrd="0" presId="urn:microsoft.com/office/officeart/2005/8/layout/matrix2"/>
    <dgm:cxn modelId="{57E4EAE7-BABB-4D84-8892-9E34233DEF1E}" type="presOf" srcId="{42415D6E-23D4-406E-AA5C-82C0BED749B7}" destId="{11153E45-1F74-4037-9ED5-14E8EB087D62}" srcOrd="0" destOrd="0" presId="urn:microsoft.com/office/officeart/2005/8/layout/matrix2"/>
    <dgm:cxn modelId="{BA41EA91-03F4-4F15-922F-CAC9CA626761}" type="presParOf" srcId="{9318A9C3-C495-4ED8-BAA6-85DDCC5DC339}" destId="{820E2FC9-A5BA-4471-A49A-BAAC442C2D15}" srcOrd="0" destOrd="0" presId="urn:microsoft.com/office/officeart/2005/8/layout/matrix2"/>
    <dgm:cxn modelId="{A48E7484-E14F-4168-BBB2-92E7DB10FB98}" type="presParOf" srcId="{9318A9C3-C495-4ED8-BAA6-85DDCC5DC339}" destId="{11153E45-1F74-4037-9ED5-14E8EB087D62}" srcOrd="1" destOrd="0" presId="urn:microsoft.com/office/officeart/2005/8/layout/matrix2"/>
    <dgm:cxn modelId="{937CEB80-C39D-4EB0-985F-8E1C50985280}" type="presParOf" srcId="{9318A9C3-C495-4ED8-BAA6-85DDCC5DC339}" destId="{42CBADB2-B620-4BC3-ADBD-2D4759E69EFA}" srcOrd="2" destOrd="0" presId="urn:microsoft.com/office/officeart/2005/8/layout/matrix2"/>
    <dgm:cxn modelId="{45A6CD09-0EF0-4FA2-B81A-2A5858EDF1EB}" type="presParOf" srcId="{9318A9C3-C495-4ED8-BAA6-85DDCC5DC339}" destId="{AFE14BB1-C2E8-490D-8446-C1B82AC66184}" srcOrd="3" destOrd="0" presId="urn:microsoft.com/office/officeart/2005/8/layout/matrix2"/>
    <dgm:cxn modelId="{CA8732F9-424E-487E-B5B6-D79ED33FAF72}" type="presParOf" srcId="{9318A9C3-C495-4ED8-BAA6-85DDCC5DC339}" destId="{E3371324-5F0F-4542-83A9-82E411AF3802}"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5F4D08-FA02-447B-B16F-66850DDF9AB7}" type="doc">
      <dgm:prSet loTypeId="urn:microsoft.com/office/officeart/2005/8/layout/radial2" loCatId="relationship" qsTypeId="urn:microsoft.com/office/officeart/2005/8/quickstyle/simple1" qsCatId="simple" csTypeId="urn:microsoft.com/office/officeart/2005/8/colors/accent1_2" csCatId="accent1" phldr="1"/>
      <dgm:spPr/>
      <dgm:t>
        <a:bodyPr/>
        <a:lstStyle/>
        <a:p>
          <a:endParaRPr lang="zh-CN" altLang="en-US"/>
        </a:p>
      </dgm:t>
    </dgm:pt>
    <dgm:pt modelId="{F44CEC3D-6F3D-4B93-9F94-3D051965E4A0}">
      <dgm:prSet phldrT="[文本]"/>
      <dgm:spPr/>
      <dgm:t>
        <a:bodyPr/>
        <a:lstStyle/>
        <a:p>
          <a:r>
            <a:rPr lang="en-US" altLang="zh-CN" dirty="0">
              <a:solidFill>
                <a:schemeClr val="bg1"/>
              </a:solidFill>
            </a:rPr>
            <a:t>Fear </a:t>
          </a:r>
          <a:endParaRPr lang="zh-CN" altLang="en-US" dirty="0">
            <a:solidFill>
              <a:schemeClr val="bg1"/>
            </a:solidFill>
          </a:endParaRPr>
        </a:p>
      </dgm:t>
    </dgm:pt>
    <dgm:pt modelId="{6F8A557D-1F17-41E7-BDE1-BE44C90F0096}" type="parTrans" cxnId="{2CE0767A-05D1-473A-8A33-793693939166}">
      <dgm:prSet/>
      <dgm:spPr/>
      <dgm:t>
        <a:bodyPr/>
        <a:lstStyle/>
        <a:p>
          <a:endParaRPr lang="zh-CN" altLang="en-US"/>
        </a:p>
      </dgm:t>
    </dgm:pt>
    <dgm:pt modelId="{7C990979-D2CB-4BFE-AEE1-93B052E665E9}" type="sibTrans" cxnId="{2CE0767A-05D1-473A-8A33-793693939166}">
      <dgm:prSet/>
      <dgm:spPr/>
      <dgm:t>
        <a:bodyPr/>
        <a:lstStyle/>
        <a:p>
          <a:endParaRPr lang="zh-CN" altLang="en-US"/>
        </a:p>
      </dgm:t>
    </dgm:pt>
    <dgm:pt modelId="{6CAA9090-1C06-4BEF-9B77-53DB23EF1DEE}">
      <dgm:prSet phldrT="[文本]"/>
      <dgm:spPr/>
      <dgm:t>
        <a:bodyPr/>
        <a:lstStyle/>
        <a:p>
          <a:endParaRPr lang="zh-CN" altLang="en-US" dirty="0"/>
        </a:p>
      </dgm:t>
    </dgm:pt>
    <dgm:pt modelId="{A2E57EF7-FBDA-4931-8E46-C7187F81B128}" type="parTrans" cxnId="{B9489CC6-29D5-4227-B2CC-3C40B0DD2F7B}">
      <dgm:prSet/>
      <dgm:spPr/>
      <dgm:t>
        <a:bodyPr/>
        <a:lstStyle/>
        <a:p>
          <a:endParaRPr lang="zh-CN" altLang="en-US"/>
        </a:p>
      </dgm:t>
    </dgm:pt>
    <dgm:pt modelId="{D3988337-0FA8-4EB8-AA1A-3AD11C6237F1}" type="sibTrans" cxnId="{B9489CC6-29D5-4227-B2CC-3C40B0DD2F7B}">
      <dgm:prSet/>
      <dgm:spPr/>
      <dgm:t>
        <a:bodyPr/>
        <a:lstStyle/>
        <a:p>
          <a:endParaRPr lang="zh-CN" altLang="en-US"/>
        </a:p>
      </dgm:t>
    </dgm:pt>
    <dgm:pt modelId="{7A5005DC-3527-4E1B-9A16-FFFE77027E97}">
      <dgm:prSet phldrT="[文本]"/>
      <dgm:spPr/>
      <dgm:t>
        <a:bodyPr/>
        <a:lstStyle/>
        <a:p>
          <a:r>
            <a:rPr lang="en-US" altLang="zh-CN" dirty="0">
              <a:solidFill>
                <a:schemeClr val="bg1"/>
              </a:solidFill>
            </a:rPr>
            <a:t>Updating</a:t>
          </a:r>
          <a:endParaRPr lang="zh-CN" altLang="en-US" dirty="0">
            <a:solidFill>
              <a:schemeClr val="bg1"/>
            </a:solidFill>
          </a:endParaRPr>
        </a:p>
      </dgm:t>
    </dgm:pt>
    <dgm:pt modelId="{5F1C64B6-7961-40EF-9A45-A4B905C74041}" type="parTrans" cxnId="{9E72B7C8-84A8-4C71-8CBE-F2BD8595B251}">
      <dgm:prSet/>
      <dgm:spPr/>
      <dgm:t>
        <a:bodyPr/>
        <a:lstStyle/>
        <a:p>
          <a:endParaRPr lang="zh-CN" altLang="en-US"/>
        </a:p>
      </dgm:t>
    </dgm:pt>
    <dgm:pt modelId="{76830801-0A46-44E5-B406-B84F248B8DCB}" type="sibTrans" cxnId="{9E72B7C8-84A8-4C71-8CBE-F2BD8595B251}">
      <dgm:prSet/>
      <dgm:spPr/>
      <dgm:t>
        <a:bodyPr/>
        <a:lstStyle/>
        <a:p>
          <a:endParaRPr lang="zh-CN" altLang="en-US"/>
        </a:p>
      </dgm:t>
    </dgm:pt>
    <dgm:pt modelId="{309732E3-884E-4784-8196-A1C3BF46F6D6}">
      <dgm:prSet phldrT="[文本]"/>
      <dgm:spPr/>
      <dgm:t>
        <a:bodyPr/>
        <a:lstStyle/>
        <a:p>
          <a:r>
            <a:rPr lang="en-US" altLang="zh-CN" dirty="0">
              <a:solidFill>
                <a:schemeClr val="bg1"/>
              </a:solidFill>
            </a:rPr>
            <a:t>Culture</a:t>
          </a:r>
        </a:p>
        <a:p>
          <a:r>
            <a:rPr lang="en-US" altLang="zh-CN" dirty="0">
              <a:solidFill>
                <a:schemeClr val="bg1"/>
              </a:solidFill>
            </a:rPr>
            <a:t>difference</a:t>
          </a:r>
          <a:endParaRPr lang="zh-CN" altLang="en-US" dirty="0">
            <a:solidFill>
              <a:schemeClr val="bg1"/>
            </a:solidFill>
          </a:endParaRPr>
        </a:p>
      </dgm:t>
    </dgm:pt>
    <dgm:pt modelId="{D34B1DF0-01DF-4490-BF01-A0FC482D798F}" type="parTrans" cxnId="{F204156B-4984-451E-B91B-D62F71FCB119}">
      <dgm:prSet/>
      <dgm:spPr/>
      <dgm:t>
        <a:bodyPr/>
        <a:lstStyle/>
        <a:p>
          <a:endParaRPr lang="zh-CN" altLang="en-US"/>
        </a:p>
      </dgm:t>
    </dgm:pt>
    <dgm:pt modelId="{A044C85C-45DB-4F3A-B951-EAF6D15448A8}" type="sibTrans" cxnId="{F204156B-4984-451E-B91B-D62F71FCB119}">
      <dgm:prSet/>
      <dgm:spPr/>
      <dgm:t>
        <a:bodyPr/>
        <a:lstStyle/>
        <a:p>
          <a:endParaRPr lang="zh-CN" altLang="en-US"/>
        </a:p>
      </dgm:t>
    </dgm:pt>
    <dgm:pt modelId="{B9D6E044-BC1C-473D-A09B-BA8885E5603B}" type="pres">
      <dgm:prSet presAssocID="{255F4D08-FA02-447B-B16F-66850DDF9AB7}" presName="composite" presStyleCnt="0">
        <dgm:presLayoutVars>
          <dgm:chMax val="5"/>
          <dgm:dir/>
          <dgm:animLvl val="ctr"/>
          <dgm:resizeHandles val="exact"/>
        </dgm:presLayoutVars>
      </dgm:prSet>
      <dgm:spPr/>
    </dgm:pt>
    <dgm:pt modelId="{241A6F41-E70B-40F3-B6AD-9DBAA7FB9CA3}" type="pres">
      <dgm:prSet presAssocID="{255F4D08-FA02-447B-B16F-66850DDF9AB7}" presName="cycle" presStyleCnt="0"/>
      <dgm:spPr/>
    </dgm:pt>
    <dgm:pt modelId="{E9C99466-8C2F-425E-93B7-993FAB0A97B7}" type="pres">
      <dgm:prSet presAssocID="{255F4D08-FA02-447B-B16F-66850DDF9AB7}" presName="centerShape" presStyleCnt="0"/>
      <dgm:spPr/>
    </dgm:pt>
    <dgm:pt modelId="{547EC564-7F47-4968-8C7A-65E5B8B237E3}" type="pres">
      <dgm:prSet presAssocID="{255F4D08-FA02-447B-B16F-66850DDF9AB7}" presName="connSite" presStyleLbl="node1" presStyleIdx="0" presStyleCnt="4"/>
      <dgm:spPr/>
    </dgm:pt>
    <dgm:pt modelId="{E6860C24-42BE-4410-A793-9CE3C97C2CB7}" type="pres">
      <dgm:prSet presAssocID="{255F4D08-FA02-447B-B16F-66850DDF9AB7}" presName="visible" presStyleLbl="node1" presStyleIdx="0" presStyleCnt="4" custScaleX="61852" custScaleY="63828"/>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手铐"/>
        </a:ext>
      </dgm:extLst>
    </dgm:pt>
    <dgm:pt modelId="{AC313A7C-C32C-4D80-B47B-19AFB8288998}" type="pres">
      <dgm:prSet presAssocID="{6F8A557D-1F17-41E7-BDE1-BE44C90F0096}" presName="Name25" presStyleLbl="parChTrans1D1" presStyleIdx="0" presStyleCnt="3"/>
      <dgm:spPr/>
    </dgm:pt>
    <dgm:pt modelId="{EBE33F2B-E838-4E40-B9CA-EEC4E3C9E778}" type="pres">
      <dgm:prSet presAssocID="{F44CEC3D-6F3D-4B93-9F94-3D051965E4A0}" presName="node" presStyleCnt="0"/>
      <dgm:spPr/>
    </dgm:pt>
    <dgm:pt modelId="{423BB623-4587-4EC5-9195-82D2531553AD}" type="pres">
      <dgm:prSet presAssocID="{F44CEC3D-6F3D-4B93-9F94-3D051965E4A0}" presName="parentNode" presStyleLbl="node1" presStyleIdx="1" presStyleCnt="4">
        <dgm:presLayoutVars>
          <dgm:chMax val="1"/>
          <dgm:bulletEnabled val="1"/>
        </dgm:presLayoutVars>
      </dgm:prSet>
      <dgm:spPr/>
    </dgm:pt>
    <dgm:pt modelId="{CAE65F4B-DF00-4BD3-B91A-AEBC5B930133}" type="pres">
      <dgm:prSet presAssocID="{F44CEC3D-6F3D-4B93-9F94-3D051965E4A0}" presName="childNode" presStyleLbl="revTx" presStyleIdx="0" presStyleCnt="1">
        <dgm:presLayoutVars>
          <dgm:bulletEnabled val="1"/>
        </dgm:presLayoutVars>
      </dgm:prSet>
      <dgm:spPr/>
    </dgm:pt>
    <dgm:pt modelId="{5C778989-A51F-4170-886C-85BEA24FF969}" type="pres">
      <dgm:prSet presAssocID="{5F1C64B6-7961-40EF-9A45-A4B905C74041}" presName="Name25" presStyleLbl="parChTrans1D1" presStyleIdx="1" presStyleCnt="3"/>
      <dgm:spPr/>
    </dgm:pt>
    <dgm:pt modelId="{7A487636-5999-4CEA-870F-20ADAF033B68}" type="pres">
      <dgm:prSet presAssocID="{7A5005DC-3527-4E1B-9A16-FFFE77027E97}" presName="node" presStyleCnt="0"/>
      <dgm:spPr/>
    </dgm:pt>
    <dgm:pt modelId="{377C96A2-6F4C-4B92-9C3B-50BA011423FA}" type="pres">
      <dgm:prSet presAssocID="{7A5005DC-3527-4E1B-9A16-FFFE77027E97}" presName="parentNode" presStyleLbl="node1" presStyleIdx="2" presStyleCnt="4">
        <dgm:presLayoutVars>
          <dgm:chMax val="1"/>
          <dgm:bulletEnabled val="1"/>
        </dgm:presLayoutVars>
      </dgm:prSet>
      <dgm:spPr/>
    </dgm:pt>
    <dgm:pt modelId="{828F3124-DF3F-44CC-8E8D-61237DE00F4A}" type="pres">
      <dgm:prSet presAssocID="{7A5005DC-3527-4E1B-9A16-FFFE77027E97}" presName="childNode" presStyleLbl="revTx" presStyleIdx="0" presStyleCnt="1">
        <dgm:presLayoutVars>
          <dgm:bulletEnabled val="1"/>
        </dgm:presLayoutVars>
      </dgm:prSet>
      <dgm:spPr/>
    </dgm:pt>
    <dgm:pt modelId="{AD645A64-8FF7-4AC6-A600-198D9FD799F6}" type="pres">
      <dgm:prSet presAssocID="{D34B1DF0-01DF-4490-BF01-A0FC482D798F}" presName="Name25" presStyleLbl="parChTrans1D1" presStyleIdx="2" presStyleCnt="3"/>
      <dgm:spPr/>
    </dgm:pt>
    <dgm:pt modelId="{F416D4EC-3A36-4CE6-9644-5D8DA377365E}" type="pres">
      <dgm:prSet presAssocID="{309732E3-884E-4784-8196-A1C3BF46F6D6}" presName="node" presStyleCnt="0"/>
      <dgm:spPr/>
    </dgm:pt>
    <dgm:pt modelId="{AA81B648-5010-4268-908F-A53C202039D8}" type="pres">
      <dgm:prSet presAssocID="{309732E3-884E-4784-8196-A1C3BF46F6D6}" presName="parentNode" presStyleLbl="node1" presStyleIdx="3" presStyleCnt="4">
        <dgm:presLayoutVars>
          <dgm:chMax val="1"/>
          <dgm:bulletEnabled val="1"/>
        </dgm:presLayoutVars>
      </dgm:prSet>
      <dgm:spPr/>
    </dgm:pt>
    <dgm:pt modelId="{65800354-F408-41DD-9BE7-3035AE1A6124}" type="pres">
      <dgm:prSet presAssocID="{309732E3-884E-4784-8196-A1C3BF46F6D6}" presName="childNode" presStyleLbl="revTx" presStyleIdx="0" presStyleCnt="1">
        <dgm:presLayoutVars>
          <dgm:bulletEnabled val="1"/>
        </dgm:presLayoutVars>
      </dgm:prSet>
      <dgm:spPr/>
    </dgm:pt>
  </dgm:ptLst>
  <dgm:cxnLst>
    <dgm:cxn modelId="{1488501E-5779-45E1-A64A-48BE53468288}" type="presOf" srcId="{6CAA9090-1C06-4BEF-9B77-53DB23EF1DEE}" destId="{CAE65F4B-DF00-4BD3-B91A-AEBC5B930133}" srcOrd="0" destOrd="0" presId="urn:microsoft.com/office/officeart/2005/8/layout/radial2"/>
    <dgm:cxn modelId="{F297DD3D-8E6C-4333-A26E-1EB3F5F324C9}" type="presOf" srcId="{6F8A557D-1F17-41E7-BDE1-BE44C90F0096}" destId="{AC313A7C-C32C-4D80-B47B-19AFB8288998}" srcOrd="0" destOrd="0" presId="urn:microsoft.com/office/officeart/2005/8/layout/radial2"/>
    <dgm:cxn modelId="{5DAB3B3E-86F7-48F8-AC50-9CB476128BCD}" type="presOf" srcId="{7A5005DC-3527-4E1B-9A16-FFFE77027E97}" destId="{377C96A2-6F4C-4B92-9C3B-50BA011423FA}" srcOrd="0" destOrd="0" presId="urn:microsoft.com/office/officeart/2005/8/layout/radial2"/>
    <dgm:cxn modelId="{145C884A-9AAD-4F63-A714-1201AF384098}" type="presOf" srcId="{F44CEC3D-6F3D-4B93-9F94-3D051965E4A0}" destId="{423BB623-4587-4EC5-9195-82D2531553AD}" srcOrd="0" destOrd="0" presId="urn:microsoft.com/office/officeart/2005/8/layout/radial2"/>
    <dgm:cxn modelId="{F204156B-4984-451E-B91B-D62F71FCB119}" srcId="{255F4D08-FA02-447B-B16F-66850DDF9AB7}" destId="{309732E3-884E-4784-8196-A1C3BF46F6D6}" srcOrd="2" destOrd="0" parTransId="{D34B1DF0-01DF-4490-BF01-A0FC482D798F}" sibTransId="{A044C85C-45DB-4F3A-B951-EAF6D15448A8}"/>
    <dgm:cxn modelId="{5DDE2572-C08C-4D5E-B1AF-E2F4B317D819}" type="presOf" srcId="{5F1C64B6-7961-40EF-9A45-A4B905C74041}" destId="{5C778989-A51F-4170-886C-85BEA24FF969}" srcOrd="0" destOrd="0" presId="urn:microsoft.com/office/officeart/2005/8/layout/radial2"/>
    <dgm:cxn modelId="{2CE0767A-05D1-473A-8A33-793693939166}" srcId="{255F4D08-FA02-447B-B16F-66850DDF9AB7}" destId="{F44CEC3D-6F3D-4B93-9F94-3D051965E4A0}" srcOrd="0" destOrd="0" parTransId="{6F8A557D-1F17-41E7-BDE1-BE44C90F0096}" sibTransId="{7C990979-D2CB-4BFE-AEE1-93B052E665E9}"/>
    <dgm:cxn modelId="{5A76B787-1CB7-4E07-A11E-B39482C964C0}" type="presOf" srcId="{D34B1DF0-01DF-4490-BF01-A0FC482D798F}" destId="{AD645A64-8FF7-4AC6-A600-198D9FD799F6}" srcOrd="0" destOrd="0" presId="urn:microsoft.com/office/officeart/2005/8/layout/radial2"/>
    <dgm:cxn modelId="{85DC2F96-C03F-4D8D-BEE2-1D38713929AA}" type="presOf" srcId="{255F4D08-FA02-447B-B16F-66850DDF9AB7}" destId="{B9D6E044-BC1C-473D-A09B-BA8885E5603B}" srcOrd="0" destOrd="0" presId="urn:microsoft.com/office/officeart/2005/8/layout/radial2"/>
    <dgm:cxn modelId="{BC328AA1-839E-4356-89B7-96CDF9A5B846}" type="presOf" srcId="{309732E3-884E-4784-8196-A1C3BF46F6D6}" destId="{AA81B648-5010-4268-908F-A53C202039D8}" srcOrd="0" destOrd="0" presId="urn:microsoft.com/office/officeart/2005/8/layout/radial2"/>
    <dgm:cxn modelId="{B9489CC6-29D5-4227-B2CC-3C40B0DD2F7B}" srcId="{F44CEC3D-6F3D-4B93-9F94-3D051965E4A0}" destId="{6CAA9090-1C06-4BEF-9B77-53DB23EF1DEE}" srcOrd="0" destOrd="0" parTransId="{A2E57EF7-FBDA-4931-8E46-C7187F81B128}" sibTransId="{D3988337-0FA8-4EB8-AA1A-3AD11C6237F1}"/>
    <dgm:cxn modelId="{9E72B7C8-84A8-4C71-8CBE-F2BD8595B251}" srcId="{255F4D08-FA02-447B-B16F-66850DDF9AB7}" destId="{7A5005DC-3527-4E1B-9A16-FFFE77027E97}" srcOrd="1" destOrd="0" parTransId="{5F1C64B6-7961-40EF-9A45-A4B905C74041}" sibTransId="{76830801-0A46-44E5-B406-B84F248B8DCB}"/>
    <dgm:cxn modelId="{C8192163-448C-4B32-974A-751D878E093B}" type="presParOf" srcId="{B9D6E044-BC1C-473D-A09B-BA8885E5603B}" destId="{241A6F41-E70B-40F3-B6AD-9DBAA7FB9CA3}" srcOrd="0" destOrd="0" presId="urn:microsoft.com/office/officeart/2005/8/layout/radial2"/>
    <dgm:cxn modelId="{04BA22F5-D931-46B6-ABD3-C226A4360F1D}" type="presParOf" srcId="{241A6F41-E70B-40F3-B6AD-9DBAA7FB9CA3}" destId="{E9C99466-8C2F-425E-93B7-993FAB0A97B7}" srcOrd="0" destOrd="0" presId="urn:microsoft.com/office/officeart/2005/8/layout/radial2"/>
    <dgm:cxn modelId="{1BDD0041-4930-45E7-9669-6895B4137382}" type="presParOf" srcId="{E9C99466-8C2F-425E-93B7-993FAB0A97B7}" destId="{547EC564-7F47-4968-8C7A-65E5B8B237E3}" srcOrd="0" destOrd="0" presId="urn:microsoft.com/office/officeart/2005/8/layout/radial2"/>
    <dgm:cxn modelId="{0B2E3B7B-6AB0-422B-8BC3-EF412FEC3B51}" type="presParOf" srcId="{E9C99466-8C2F-425E-93B7-993FAB0A97B7}" destId="{E6860C24-42BE-4410-A793-9CE3C97C2CB7}" srcOrd="1" destOrd="0" presId="urn:microsoft.com/office/officeart/2005/8/layout/radial2"/>
    <dgm:cxn modelId="{4CEB1C90-17CC-4199-A2A6-BD038CD6A8A9}" type="presParOf" srcId="{241A6F41-E70B-40F3-B6AD-9DBAA7FB9CA3}" destId="{AC313A7C-C32C-4D80-B47B-19AFB8288998}" srcOrd="1" destOrd="0" presId="urn:microsoft.com/office/officeart/2005/8/layout/radial2"/>
    <dgm:cxn modelId="{2C5F2712-5242-420C-93D3-CF3E406B19B3}" type="presParOf" srcId="{241A6F41-E70B-40F3-B6AD-9DBAA7FB9CA3}" destId="{EBE33F2B-E838-4E40-B9CA-EEC4E3C9E778}" srcOrd="2" destOrd="0" presId="urn:microsoft.com/office/officeart/2005/8/layout/radial2"/>
    <dgm:cxn modelId="{BCF04769-161B-4517-AF85-5E8843407C3A}" type="presParOf" srcId="{EBE33F2B-E838-4E40-B9CA-EEC4E3C9E778}" destId="{423BB623-4587-4EC5-9195-82D2531553AD}" srcOrd="0" destOrd="0" presId="urn:microsoft.com/office/officeart/2005/8/layout/radial2"/>
    <dgm:cxn modelId="{7F2D71F1-BBFE-4C6D-8AA9-04D81C53E875}" type="presParOf" srcId="{EBE33F2B-E838-4E40-B9CA-EEC4E3C9E778}" destId="{CAE65F4B-DF00-4BD3-B91A-AEBC5B930133}" srcOrd="1" destOrd="0" presId="urn:microsoft.com/office/officeart/2005/8/layout/radial2"/>
    <dgm:cxn modelId="{A0E50E4B-ECA5-4C38-8015-D9C976F3D717}" type="presParOf" srcId="{241A6F41-E70B-40F3-B6AD-9DBAA7FB9CA3}" destId="{5C778989-A51F-4170-886C-85BEA24FF969}" srcOrd="3" destOrd="0" presId="urn:microsoft.com/office/officeart/2005/8/layout/radial2"/>
    <dgm:cxn modelId="{D0F20BD2-EDE1-4CFD-B2D5-5B1B557D5CD7}" type="presParOf" srcId="{241A6F41-E70B-40F3-B6AD-9DBAA7FB9CA3}" destId="{7A487636-5999-4CEA-870F-20ADAF033B68}" srcOrd="4" destOrd="0" presId="urn:microsoft.com/office/officeart/2005/8/layout/radial2"/>
    <dgm:cxn modelId="{DB612226-499A-4E10-8E64-42751A369071}" type="presParOf" srcId="{7A487636-5999-4CEA-870F-20ADAF033B68}" destId="{377C96A2-6F4C-4B92-9C3B-50BA011423FA}" srcOrd="0" destOrd="0" presId="urn:microsoft.com/office/officeart/2005/8/layout/radial2"/>
    <dgm:cxn modelId="{071A8712-5D87-4221-9673-DFE564C08280}" type="presParOf" srcId="{7A487636-5999-4CEA-870F-20ADAF033B68}" destId="{828F3124-DF3F-44CC-8E8D-61237DE00F4A}" srcOrd="1" destOrd="0" presId="urn:microsoft.com/office/officeart/2005/8/layout/radial2"/>
    <dgm:cxn modelId="{46E2A070-E10D-4417-A07F-BCDE2153C279}" type="presParOf" srcId="{241A6F41-E70B-40F3-B6AD-9DBAA7FB9CA3}" destId="{AD645A64-8FF7-4AC6-A600-198D9FD799F6}" srcOrd="5" destOrd="0" presId="urn:microsoft.com/office/officeart/2005/8/layout/radial2"/>
    <dgm:cxn modelId="{7BA4ED9D-352B-43BE-8C01-39442FE3AFD6}" type="presParOf" srcId="{241A6F41-E70B-40F3-B6AD-9DBAA7FB9CA3}" destId="{F416D4EC-3A36-4CE6-9644-5D8DA377365E}" srcOrd="6" destOrd="0" presId="urn:microsoft.com/office/officeart/2005/8/layout/radial2"/>
    <dgm:cxn modelId="{59328CFB-009F-4DAA-AA22-EF36D90AB704}" type="presParOf" srcId="{F416D4EC-3A36-4CE6-9644-5D8DA377365E}" destId="{AA81B648-5010-4268-908F-A53C202039D8}" srcOrd="0" destOrd="0" presId="urn:microsoft.com/office/officeart/2005/8/layout/radial2"/>
    <dgm:cxn modelId="{2792395D-AC33-4B8D-8623-22FA0E415823}" type="presParOf" srcId="{F416D4EC-3A36-4CE6-9644-5D8DA377365E}" destId="{65800354-F408-41DD-9BE7-3035AE1A6124}" srcOrd="1" destOrd="0" presId="urn:microsoft.com/office/officeart/2005/8/layout/radial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D75EC5-E8DA-4C8B-8ED5-899D20D0C451}">
      <dsp:nvSpPr>
        <dsp:cNvPr id="0" name=""/>
        <dsp:cNvSpPr/>
      </dsp:nvSpPr>
      <dsp:spPr>
        <a:xfrm>
          <a:off x="609599" y="0"/>
          <a:ext cx="6908800" cy="5418667"/>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74DA25-5193-4C7D-9EA8-AEFE9CD0188E}">
      <dsp:nvSpPr>
        <dsp:cNvPr id="0" name=""/>
        <dsp:cNvSpPr/>
      </dsp:nvSpPr>
      <dsp:spPr>
        <a:xfrm>
          <a:off x="6300" y="1625600"/>
          <a:ext cx="1539577" cy="2167466"/>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altLang="zh-CN" sz="2600" kern="1200" dirty="0"/>
            <a:t>Online platform</a:t>
          </a:r>
          <a:endParaRPr lang="zh-CN" altLang="en-US" sz="2600" kern="1200" dirty="0"/>
        </a:p>
      </dsp:txBody>
      <dsp:txXfrm>
        <a:off x="81456" y="1700756"/>
        <a:ext cx="1389265" cy="2017154"/>
      </dsp:txXfrm>
    </dsp:sp>
    <dsp:sp modelId="{11DEB1D1-F9E2-4B00-B00D-3B20DEC23E35}">
      <dsp:nvSpPr>
        <dsp:cNvPr id="0" name=""/>
        <dsp:cNvSpPr/>
      </dsp:nvSpPr>
      <dsp:spPr>
        <a:xfrm>
          <a:off x="1650255" y="1625600"/>
          <a:ext cx="1539577" cy="2167466"/>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altLang="zh-CN" sz="2600" kern="1200" dirty="0"/>
            <a:t>Updated</a:t>
          </a:r>
        </a:p>
        <a:p>
          <a:pPr marL="0" lvl="0" indent="0" algn="ctr" defTabSz="1155700">
            <a:lnSpc>
              <a:spcPct val="90000"/>
            </a:lnSpc>
            <a:spcBef>
              <a:spcPct val="0"/>
            </a:spcBef>
            <a:spcAft>
              <a:spcPct val="35000"/>
            </a:spcAft>
            <a:buNone/>
          </a:pPr>
          <a:r>
            <a:rPr lang="en-US" altLang="zh-CN" sz="2600" kern="1200" dirty="0"/>
            <a:t>products</a:t>
          </a:r>
        </a:p>
      </dsp:txBody>
      <dsp:txXfrm>
        <a:off x="1725411" y="1700756"/>
        <a:ext cx="1389265" cy="2017154"/>
      </dsp:txXfrm>
    </dsp:sp>
    <dsp:sp modelId="{2694E2CE-59EF-4613-9D03-AF79F215947E}">
      <dsp:nvSpPr>
        <dsp:cNvPr id="0" name=""/>
        <dsp:cNvSpPr/>
      </dsp:nvSpPr>
      <dsp:spPr>
        <a:xfrm>
          <a:off x="3294211" y="1625600"/>
          <a:ext cx="1539577" cy="2167466"/>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altLang="zh-CN" sz="2600" kern="1200" dirty="0"/>
            <a:t>O2O service</a:t>
          </a:r>
          <a:endParaRPr lang="zh-CN" altLang="en-US" sz="2600" kern="1200" dirty="0"/>
        </a:p>
      </dsp:txBody>
      <dsp:txXfrm>
        <a:off x="3369367" y="1700756"/>
        <a:ext cx="1389265" cy="2017154"/>
      </dsp:txXfrm>
    </dsp:sp>
    <dsp:sp modelId="{4E90617A-317A-49E5-A35D-F7D7F1807193}">
      <dsp:nvSpPr>
        <dsp:cNvPr id="0" name=""/>
        <dsp:cNvSpPr/>
      </dsp:nvSpPr>
      <dsp:spPr>
        <a:xfrm>
          <a:off x="4938166" y="1625600"/>
          <a:ext cx="1539577" cy="2167466"/>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altLang="zh-CN" sz="2600" kern="1200" dirty="0"/>
            <a:t>B2B</a:t>
          </a:r>
        </a:p>
        <a:p>
          <a:pPr marL="0" lvl="0" indent="0" algn="ctr" defTabSz="1155700">
            <a:lnSpc>
              <a:spcPct val="90000"/>
            </a:lnSpc>
            <a:spcBef>
              <a:spcPct val="0"/>
            </a:spcBef>
            <a:spcAft>
              <a:spcPct val="35000"/>
            </a:spcAft>
            <a:buNone/>
          </a:pPr>
          <a:r>
            <a:rPr lang="en-US" altLang="zh-CN" sz="2600" kern="1200" dirty="0"/>
            <a:t>+</a:t>
          </a:r>
        </a:p>
        <a:p>
          <a:pPr marL="0" lvl="0" indent="0" algn="ctr" defTabSz="1155700">
            <a:lnSpc>
              <a:spcPct val="90000"/>
            </a:lnSpc>
            <a:spcBef>
              <a:spcPct val="0"/>
            </a:spcBef>
            <a:spcAft>
              <a:spcPct val="35000"/>
            </a:spcAft>
            <a:buNone/>
          </a:pPr>
          <a:r>
            <a:rPr lang="en-US" altLang="zh-CN" sz="2600" kern="1200" dirty="0"/>
            <a:t>B2C</a:t>
          </a:r>
          <a:endParaRPr lang="zh-CN" altLang="en-US" sz="2600" kern="1200" dirty="0"/>
        </a:p>
      </dsp:txBody>
      <dsp:txXfrm>
        <a:off x="5013322" y="1700756"/>
        <a:ext cx="1389265" cy="2017154"/>
      </dsp:txXfrm>
    </dsp:sp>
    <dsp:sp modelId="{67507156-5BBD-4B92-9C0F-B2AC856B4F6E}">
      <dsp:nvSpPr>
        <dsp:cNvPr id="0" name=""/>
        <dsp:cNvSpPr/>
      </dsp:nvSpPr>
      <dsp:spPr>
        <a:xfrm>
          <a:off x="6582122" y="1625600"/>
          <a:ext cx="1539577" cy="2167466"/>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altLang="zh-CN" sz="2600" kern="1200" dirty="0"/>
            <a:t>Store updating</a:t>
          </a:r>
          <a:endParaRPr lang="zh-CN" altLang="en-US" sz="2600" kern="1200" dirty="0"/>
        </a:p>
      </dsp:txBody>
      <dsp:txXfrm>
        <a:off x="6657278" y="1700756"/>
        <a:ext cx="1389265" cy="20171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0E2FC9-A5BA-4471-A49A-BAAC442C2D15}">
      <dsp:nvSpPr>
        <dsp:cNvPr id="0" name=""/>
        <dsp:cNvSpPr/>
      </dsp:nvSpPr>
      <dsp:spPr>
        <a:xfrm>
          <a:off x="3374571" y="0"/>
          <a:ext cx="4702629" cy="4702629"/>
        </a:xfrm>
        <a:prstGeom prst="quadArrow">
          <a:avLst>
            <a:gd name="adj1" fmla="val 2000"/>
            <a:gd name="adj2" fmla="val 4000"/>
            <a:gd name="adj3" fmla="val 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153E45-1F74-4037-9ED5-14E8EB087D62}">
      <dsp:nvSpPr>
        <dsp:cNvPr id="0" name=""/>
        <dsp:cNvSpPr/>
      </dsp:nvSpPr>
      <dsp:spPr>
        <a:xfrm>
          <a:off x="2793279" y="409307"/>
          <a:ext cx="2771033" cy="16703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altLang="zh-CN" sz="2400" b="1" kern="1200" dirty="0">
              <a:solidFill>
                <a:schemeClr val="bg1">
                  <a:lumMod val="85000"/>
                  <a:lumOff val="15000"/>
                </a:schemeClr>
              </a:solidFill>
              <a:latin typeface="Neue Haas Grotesk Text Pro" panose="020B0504020202020204" pitchFamily="34" charset="0"/>
            </a:rPr>
            <a:t>How it happens</a:t>
          </a:r>
        </a:p>
        <a:p>
          <a:pPr marL="0" lvl="0" indent="0" algn="l" defTabSz="1066800">
            <a:lnSpc>
              <a:spcPct val="90000"/>
            </a:lnSpc>
            <a:spcBef>
              <a:spcPct val="0"/>
            </a:spcBef>
            <a:spcAft>
              <a:spcPct val="35000"/>
            </a:spcAft>
            <a:buNone/>
          </a:pPr>
          <a:r>
            <a:rPr lang="en-US" altLang="zh-CN" sz="2400" b="1" kern="1200" dirty="0">
              <a:latin typeface="Neue Haas Grotesk Text Pro" panose="020B0504020202020204" pitchFamily="34" charset="0"/>
            </a:rPr>
            <a:t>-planned</a:t>
          </a:r>
          <a:endParaRPr lang="zh-CN" altLang="en-US" sz="2400" b="1" kern="1200" dirty="0">
            <a:latin typeface="Neue Haas Grotesk Text Pro" panose="020B0504020202020204" pitchFamily="34" charset="0"/>
          </a:endParaRPr>
        </a:p>
      </dsp:txBody>
      <dsp:txXfrm>
        <a:off x="2874821" y="490849"/>
        <a:ext cx="2607949" cy="1507308"/>
      </dsp:txXfrm>
    </dsp:sp>
    <dsp:sp modelId="{42CBADB2-B620-4BC3-ADBD-2D4759E69EFA}">
      <dsp:nvSpPr>
        <dsp:cNvPr id="0" name=""/>
        <dsp:cNvSpPr/>
      </dsp:nvSpPr>
      <dsp:spPr>
        <a:xfrm>
          <a:off x="5880432" y="410398"/>
          <a:ext cx="2771992" cy="16703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altLang="zh-CN" sz="2400" b="1" kern="1200" dirty="0">
              <a:solidFill>
                <a:schemeClr val="bg1">
                  <a:lumMod val="85000"/>
                  <a:lumOff val="15000"/>
                </a:schemeClr>
              </a:solidFill>
              <a:latin typeface="Neue Haas Grotesk Text Pro" panose="020B0504020202020204" pitchFamily="34" charset="0"/>
            </a:rPr>
            <a:t>Magnitude</a:t>
          </a:r>
        </a:p>
        <a:p>
          <a:pPr marL="0" lvl="0" indent="0" algn="l" defTabSz="1066800">
            <a:lnSpc>
              <a:spcPct val="90000"/>
            </a:lnSpc>
            <a:spcBef>
              <a:spcPct val="0"/>
            </a:spcBef>
            <a:spcAft>
              <a:spcPct val="35000"/>
            </a:spcAft>
            <a:buNone/>
          </a:pPr>
          <a:r>
            <a:rPr lang="en-US" altLang="zh-CN" sz="2400" b="1" kern="1200" dirty="0">
              <a:latin typeface="Neue"/>
            </a:rPr>
            <a:t>-Transformational</a:t>
          </a:r>
          <a:endParaRPr lang="zh-CN" altLang="en-US" sz="2400" b="1" kern="1200" dirty="0">
            <a:latin typeface="Neue"/>
          </a:endParaRPr>
        </a:p>
      </dsp:txBody>
      <dsp:txXfrm>
        <a:off x="5961974" y="491940"/>
        <a:ext cx="2608908" cy="1507308"/>
      </dsp:txXfrm>
    </dsp:sp>
    <dsp:sp modelId="{AFE14BB1-C2E8-490D-8446-C1B82AC66184}">
      <dsp:nvSpPr>
        <dsp:cNvPr id="0" name=""/>
        <dsp:cNvSpPr/>
      </dsp:nvSpPr>
      <dsp:spPr>
        <a:xfrm>
          <a:off x="2793608" y="2586398"/>
          <a:ext cx="2771992" cy="16703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altLang="zh-CN" sz="2400" b="1" kern="1200" dirty="0">
              <a:solidFill>
                <a:schemeClr val="bg1">
                  <a:lumMod val="85000"/>
                  <a:lumOff val="15000"/>
                </a:schemeClr>
              </a:solidFill>
              <a:latin typeface="Neue Haas Grotesk Text Pro" panose="020B0504020202020204" pitchFamily="34" charset="0"/>
            </a:rPr>
            <a:t>Focus</a:t>
          </a:r>
        </a:p>
        <a:p>
          <a:pPr marL="0" lvl="0" indent="0" algn="l" defTabSz="1066800">
            <a:lnSpc>
              <a:spcPct val="90000"/>
            </a:lnSpc>
            <a:spcBef>
              <a:spcPct val="0"/>
            </a:spcBef>
            <a:spcAft>
              <a:spcPct val="35000"/>
            </a:spcAft>
            <a:buNone/>
          </a:pPr>
          <a:r>
            <a:rPr lang="en-US" altLang="zh-CN" sz="2400" b="1" kern="1200" dirty="0">
              <a:latin typeface="Neue Haas Grotesk Text Pro" panose="020B0504020202020204" pitchFamily="34" charset="0"/>
            </a:rPr>
            <a:t>-strategic</a:t>
          </a:r>
          <a:endParaRPr lang="zh-CN" altLang="en-US" sz="2400" b="1" kern="1200" dirty="0">
            <a:latin typeface="Neue Haas Grotesk Text Pro" panose="020B0504020202020204" pitchFamily="34" charset="0"/>
          </a:endParaRPr>
        </a:p>
      </dsp:txBody>
      <dsp:txXfrm>
        <a:off x="2875150" y="2667940"/>
        <a:ext cx="2608908" cy="1507308"/>
      </dsp:txXfrm>
    </dsp:sp>
    <dsp:sp modelId="{E3371324-5F0F-4542-83A9-82E411AF3802}">
      <dsp:nvSpPr>
        <dsp:cNvPr id="0" name=""/>
        <dsp:cNvSpPr/>
      </dsp:nvSpPr>
      <dsp:spPr>
        <a:xfrm>
          <a:off x="5882407" y="2584800"/>
          <a:ext cx="2771992" cy="16703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altLang="zh-CN" sz="2300" b="1" kern="1200" dirty="0">
              <a:solidFill>
                <a:schemeClr val="bg1">
                  <a:lumMod val="85000"/>
                  <a:lumOff val="15000"/>
                </a:schemeClr>
              </a:solidFill>
              <a:latin typeface="Neue Haas Grotesk Text Pro" panose="020B0504020202020204" pitchFamily="34" charset="0"/>
            </a:rPr>
            <a:t>Level</a:t>
          </a:r>
        </a:p>
        <a:p>
          <a:pPr marL="0" lvl="0" indent="0" algn="l" defTabSz="1022350">
            <a:lnSpc>
              <a:spcPct val="90000"/>
            </a:lnSpc>
            <a:spcBef>
              <a:spcPct val="0"/>
            </a:spcBef>
            <a:spcAft>
              <a:spcPct val="35000"/>
            </a:spcAft>
            <a:buNone/>
          </a:pPr>
          <a:r>
            <a:rPr lang="en-US" altLang="zh-CN" sz="2300" b="1" kern="1200" dirty="0">
              <a:latin typeface="Neue Haas Grotesk Text Pro" panose="020B0504020202020204" pitchFamily="34" charset="0"/>
            </a:rPr>
            <a:t>-organizational</a:t>
          </a:r>
          <a:endParaRPr lang="zh-CN" altLang="en-US" sz="2300" b="1" kern="1200" dirty="0">
            <a:latin typeface="Neue Haas Grotesk Text Pro" panose="020B0504020202020204" pitchFamily="34" charset="0"/>
          </a:endParaRPr>
        </a:p>
      </dsp:txBody>
      <dsp:txXfrm>
        <a:off x="5963949" y="2666342"/>
        <a:ext cx="2608908" cy="15073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645A64-8FF7-4AC6-A600-198D9FD799F6}">
      <dsp:nvSpPr>
        <dsp:cNvPr id="0" name=""/>
        <dsp:cNvSpPr/>
      </dsp:nvSpPr>
      <dsp:spPr>
        <a:xfrm rot="2561529">
          <a:off x="2431304" y="3783760"/>
          <a:ext cx="830625" cy="58183"/>
        </a:xfrm>
        <a:custGeom>
          <a:avLst/>
          <a:gdLst/>
          <a:ahLst/>
          <a:cxnLst/>
          <a:rect l="0" t="0" r="0" b="0"/>
          <a:pathLst>
            <a:path>
              <a:moveTo>
                <a:pt x="0" y="29091"/>
              </a:moveTo>
              <a:lnTo>
                <a:pt x="830625" y="2909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C778989-A51F-4170-886C-85BEA24FF969}">
      <dsp:nvSpPr>
        <dsp:cNvPr id="0" name=""/>
        <dsp:cNvSpPr/>
      </dsp:nvSpPr>
      <dsp:spPr>
        <a:xfrm>
          <a:off x="2541358" y="2653842"/>
          <a:ext cx="1060348" cy="58183"/>
        </a:xfrm>
        <a:custGeom>
          <a:avLst/>
          <a:gdLst/>
          <a:ahLst/>
          <a:cxnLst/>
          <a:rect l="0" t="0" r="0" b="0"/>
          <a:pathLst>
            <a:path>
              <a:moveTo>
                <a:pt x="0" y="29091"/>
              </a:moveTo>
              <a:lnTo>
                <a:pt x="1060348" y="2909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C313A7C-C32C-4D80-B47B-19AFB8288998}">
      <dsp:nvSpPr>
        <dsp:cNvPr id="0" name=""/>
        <dsp:cNvSpPr/>
      </dsp:nvSpPr>
      <dsp:spPr>
        <a:xfrm rot="19105624">
          <a:off x="2419445" y="1517029"/>
          <a:ext cx="967991" cy="58183"/>
        </a:xfrm>
        <a:custGeom>
          <a:avLst/>
          <a:gdLst/>
          <a:ahLst/>
          <a:cxnLst/>
          <a:rect l="0" t="0" r="0" b="0"/>
          <a:pathLst>
            <a:path>
              <a:moveTo>
                <a:pt x="0" y="29091"/>
              </a:moveTo>
              <a:lnTo>
                <a:pt x="967991" y="2909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6860C24-42BE-4410-A793-9CE3C97C2CB7}">
      <dsp:nvSpPr>
        <dsp:cNvPr id="0" name=""/>
        <dsp:cNvSpPr/>
      </dsp:nvSpPr>
      <dsp:spPr>
        <a:xfrm>
          <a:off x="809276" y="1844453"/>
          <a:ext cx="1625045" cy="1676961"/>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3BB623-4587-4EC5-9195-82D2531553AD}">
      <dsp:nvSpPr>
        <dsp:cNvPr id="0" name=""/>
        <dsp:cNvSpPr/>
      </dsp:nvSpPr>
      <dsp:spPr>
        <a:xfrm>
          <a:off x="3080287" y="1572"/>
          <a:ext cx="1470789" cy="1470789"/>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altLang="zh-CN" sz="2000" kern="1200" dirty="0">
              <a:solidFill>
                <a:schemeClr val="bg1"/>
              </a:solidFill>
            </a:rPr>
            <a:t>Fear </a:t>
          </a:r>
          <a:endParaRPr lang="zh-CN" altLang="en-US" sz="2000" kern="1200" dirty="0">
            <a:solidFill>
              <a:schemeClr val="bg1"/>
            </a:solidFill>
          </a:endParaRPr>
        </a:p>
      </dsp:txBody>
      <dsp:txXfrm>
        <a:off x="3295679" y="216964"/>
        <a:ext cx="1040005" cy="1040005"/>
      </dsp:txXfrm>
    </dsp:sp>
    <dsp:sp modelId="{CAE65F4B-DF00-4BD3-B91A-AEBC5B930133}">
      <dsp:nvSpPr>
        <dsp:cNvPr id="0" name=""/>
        <dsp:cNvSpPr/>
      </dsp:nvSpPr>
      <dsp:spPr>
        <a:xfrm>
          <a:off x="4698155" y="1572"/>
          <a:ext cx="2206184" cy="1470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2889250">
            <a:lnSpc>
              <a:spcPct val="90000"/>
            </a:lnSpc>
            <a:spcBef>
              <a:spcPct val="0"/>
            </a:spcBef>
            <a:spcAft>
              <a:spcPct val="15000"/>
            </a:spcAft>
            <a:buChar char="•"/>
          </a:pPr>
          <a:endParaRPr lang="zh-CN" altLang="en-US" sz="6500" kern="1200" dirty="0"/>
        </a:p>
      </dsp:txBody>
      <dsp:txXfrm>
        <a:off x="4698155" y="1572"/>
        <a:ext cx="2206184" cy="1470789"/>
      </dsp:txXfrm>
    </dsp:sp>
    <dsp:sp modelId="{377C96A2-6F4C-4B92-9C3B-50BA011423FA}">
      <dsp:nvSpPr>
        <dsp:cNvPr id="0" name=""/>
        <dsp:cNvSpPr/>
      </dsp:nvSpPr>
      <dsp:spPr>
        <a:xfrm>
          <a:off x="3601707" y="1947539"/>
          <a:ext cx="1470789" cy="1470789"/>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altLang="zh-CN" sz="2000" kern="1200" dirty="0">
              <a:solidFill>
                <a:schemeClr val="bg1"/>
              </a:solidFill>
            </a:rPr>
            <a:t>Updating</a:t>
          </a:r>
          <a:endParaRPr lang="zh-CN" altLang="en-US" sz="2000" kern="1200" dirty="0">
            <a:solidFill>
              <a:schemeClr val="bg1"/>
            </a:solidFill>
          </a:endParaRPr>
        </a:p>
      </dsp:txBody>
      <dsp:txXfrm>
        <a:off x="3817099" y="2162931"/>
        <a:ext cx="1040005" cy="1040005"/>
      </dsp:txXfrm>
    </dsp:sp>
    <dsp:sp modelId="{AA81B648-5010-4268-908F-A53C202039D8}">
      <dsp:nvSpPr>
        <dsp:cNvPr id="0" name=""/>
        <dsp:cNvSpPr/>
      </dsp:nvSpPr>
      <dsp:spPr>
        <a:xfrm>
          <a:off x="2943009" y="3840707"/>
          <a:ext cx="1576387" cy="157638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altLang="zh-CN" sz="2000" kern="1200" dirty="0">
              <a:solidFill>
                <a:schemeClr val="bg1"/>
              </a:solidFill>
            </a:rPr>
            <a:t>Culture</a:t>
          </a:r>
        </a:p>
        <a:p>
          <a:pPr marL="0" lvl="0" indent="0" algn="ctr" defTabSz="889000">
            <a:lnSpc>
              <a:spcPct val="90000"/>
            </a:lnSpc>
            <a:spcBef>
              <a:spcPct val="0"/>
            </a:spcBef>
            <a:spcAft>
              <a:spcPct val="35000"/>
            </a:spcAft>
            <a:buNone/>
          </a:pPr>
          <a:r>
            <a:rPr lang="en-US" altLang="zh-CN" sz="2000" kern="1200" dirty="0">
              <a:solidFill>
                <a:schemeClr val="bg1"/>
              </a:solidFill>
            </a:rPr>
            <a:t>difference</a:t>
          </a:r>
          <a:endParaRPr lang="zh-CN" altLang="en-US" sz="2000" kern="1200" dirty="0">
            <a:solidFill>
              <a:schemeClr val="bg1"/>
            </a:solidFill>
          </a:endParaRPr>
        </a:p>
      </dsp:txBody>
      <dsp:txXfrm>
        <a:off x="3173866" y="4071564"/>
        <a:ext cx="1114673" cy="111467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3D0CA2-4E61-4921-8E6A-997F7BD482D5}" type="datetimeFigureOut">
              <a:rPr lang="zh-CN" altLang="en-US" smtClean="0"/>
              <a:t>2023/2/26</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FCCAD0-3DD5-454E-820D-0F129FB3B68B}" type="slidenum">
              <a:rPr lang="zh-CN" altLang="en-US" smtClean="0"/>
              <a:t>‹#›</a:t>
            </a:fld>
            <a:endParaRPr lang="zh-CN" altLang="en-US"/>
          </a:p>
        </p:txBody>
      </p:sp>
    </p:spTree>
    <p:extLst>
      <p:ext uri="{BB962C8B-B14F-4D97-AF65-F5344CB8AC3E}">
        <p14:creationId xmlns:p14="http://schemas.microsoft.com/office/powerpoint/2010/main" val="4195362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E6FCCAD0-3DD5-454E-820D-0F129FB3B68B}" type="slidenum">
              <a:rPr lang="zh-CN" altLang="en-US" smtClean="0"/>
              <a:t>2</a:t>
            </a:fld>
            <a:endParaRPr lang="zh-CN" altLang="en-US"/>
          </a:p>
        </p:txBody>
      </p:sp>
    </p:spTree>
    <p:extLst>
      <p:ext uri="{BB962C8B-B14F-4D97-AF65-F5344CB8AC3E}">
        <p14:creationId xmlns:p14="http://schemas.microsoft.com/office/powerpoint/2010/main" val="3802758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E6FCCAD0-3DD5-454E-820D-0F129FB3B68B}" type="slidenum">
              <a:rPr lang="zh-CN" altLang="en-US" smtClean="0"/>
              <a:t>3</a:t>
            </a:fld>
            <a:endParaRPr lang="zh-CN" altLang="en-US"/>
          </a:p>
        </p:txBody>
      </p:sp>
    </p:spTree>
    <p:extLst>
      <p:ext uri="{BB962C8B-B14F-4D97-AF65-F5344CB8AC3E}">
        <p14:creationId xmlns:p14="http://schemas.microsoft.com/office/powerpoint/2010/main" val="9840243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E6FCCAD0-3DD5-454E-820D-0F129FB3B68B}" type="slidenum">
              <a:rPr lang="zh-CN" altLang="en-US" smtClean="0"/>
              <a:t>4</a:t>
            </a:fld>
            <a:endParaRPr lang="zh-CN" altLang="en-US"/>
          </a:p>
        </p:txBody>
      </p:sp>
    </p:spTree>
    <p:extLst>
      <p:ext uri="{BB962C8B-B14F-4D97-AF65-F5344CB8AC3E}">
        <p14:creationId xmlns:p14="http://schemas.microsoft.com/office/powerpoint/2010/main" val="16445085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E6FCCAD0-3DD5-454E-820D-0F129FB3B68B}" type="slidenum">
              <a:rPr lang="zh-CN" altLang="en-US" smtClean="0"/>
              <a:t>5</a:t>
            </a:fld>
            <a:endParaRPr lang="zh-CN" altLang="en-US"/>
          </a:p>
        </p:txBody>
      </p:sp>
    </p:spTree>
    <p:extLst>
      <p:ext uri="{BB962C8B-B14F-4D97-AF65-F5344CB8AC3E}">
        <p14:creationId xmlns:p14="http://schemas.microsoft.com/office/powerpoint/2010/main" val="11925693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E6FCCAD0-3DD5-454E-820D-0F129FB3B68B}" type="slidenum">
              <a:rPr lang="zh-CN" altLang="en-US" smtClean="0"/>
              <a:t>6</a:t>
            </a:fld>
            <a:endParaRPr lang="zh-CN" altLang="en-US"/>
          </a:p>
        </p:txBody>
      </p:sp>
    </p:spTree>
    <p:extLst>
      <p:ext uri="{BB962C8B-B14F-4D97-AF65-F5344CB8AC3E}">
        <p14:creationId xmlns:p14="http://schemas.microsoft.com/office/powerpoint/2010/main" val="14156364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E6FCCAD0-3DD5-454E-820D-0F129FB3B68B}" type="slidenum">
              <a:rPr lang="zh-CN" altLang="en-US" smtClean="0"/>
              <a:t>7</a:t>
            </a:fld>
            <a:endParaRPr lang="zh-CN" altLang="en-US"/>
          </a:p>
        </p:txBody>
      </p:sp>
    </p:spTree>
    <p:extLst>
      <p:ext uri="{BB962C8B-B14F-4D97-AF65-F5344CB8AC3E}">
        <p14:creationId xmlns:p14="http://schemas.microsoft.com/office/powerpoint/2010/main" val="10977850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E6FCCAD0-3DD5-454E-820D-0F129FB3B68B}" type="slidenum">
              <a:rPr lang="zh-CN" altLang="en-US" smtClean="0"/>
              <a:t>8</a:t>
            </a:fld>
            <a:endParaRPr lang="zh-CN" altLang="en-US"/>
          </a:p>
        </p:txBody>
      </p:sp>
    </p:spTree>
    <p:extLst>
      <p:ext uri="{BB962C8B-B14F-4D97-AF65-F5344CB8AC3E}">
        <p14:creationId xmlns:p14="http://schemas.microsoft.com/office/powerpoint/2010/main" val="29137534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E6FCCAD0-3DD5-454E-820D-0F129FB3B68B}" type="slidenum">
              <a:rPr lang="zh-CN" altLang="en-US" smtClean="0"/>
              <a:t>9</a:t>
            </a:fld>
            <a:endParaRPr lang="zh-CN" altLang="en-US"/>
          </a:p>
        </p:txBody>
      </p:sp>
    </p:spTree>
    <p:extLst>
      <p:ext uri="{BB962C8B-B14F-4D97-AF65-F5344CB8AC3E}">
        <p14:creationId xmlns:p14="http://schemas.microsoft.com/office/powerpoint/2010/main" val="36426685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E6FCCAD0-3DD5-454E-820D-0F129FB3B68B}" type="slidenum">
              <a:rPr lang="zh-CN" altLang="en-US" smtClean="0"/>
              <a:t>10</a:t>
            </a:fld>
            <a:endParaRPr lang="zh-CN" altLang="en-US"/>
          </a:p>
        </p:txBody>
      </p:sp>
    </p:spTree>
    <p:extLst>
      <p:ext uri="{BB962C8B-B14F-4D97-AF65-F5344CB8AC3E}">
        <p14:creationId xmlns:p14="http://schemas.microsoft.com/office/powerpoint/2010/main" val="27319100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E6FCCAD0-3DD5-454E-820D-0F129FB3B68B}" type="slidenum">
              <a:rPr lang="zh-CN" altLang="en-US" smtClean="0"/>
              <a:t>11</a:t>
            </a:fld>
            <a:endParaRPr lang="zh-CN" altLang="en-US"/>
          </a:p>
        </p:txBody>
      </p:sp>
    </p:spTree>
    <p:extLst>
      <p:ext uri="{BB962C8B-B14F-4D97-AF65-F5344CB8AC3E}">
        <p14:creationId xmlns:p14="http://schemas.microsoft.com/office/powerpoint/2010/main" val="13714158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E6FCCAD0-3DD5-454E-820D-0F129FB3B68B}" type="slidenum">
              <a:rPr lang="zh-CN" altLang="en-US" smtClean="0"/>
              <a:t>12</a:t>
            </a:fld>
            <a:endParaRPr lang="zh-CN" altLang="en-US"/>
          </a:p>
        </p:txBody>
      </p:sp>
    </p:spTree>
    <p:extLst>
      <p:ext uri="{BB962C8B-B14F-4D97-AF65-F5344CB8AC3E}">
        <p14:creationId xmlns:p14="http://schemas.microsoft.com/office/powerpoint/2010/main" val="33239398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E6FCCAD0-3DD5-454E-820D-0F129FB3B68B}" type="slidenum">
              <a:rPr lang="zh-CN" altLang="en-US" smtClean="0"/>
              <a:t>13</a:t>
            </a:fld>
            <a:endParaRPr lang="zh-CN" altLang="en-US"/>
          </a:p>
        </p:txBody>
      </p:sp>
    </p:spTree>
    <p:extLst>
      <p:ext uri="{BB962C8B-B14F-4D97-AF65-F5344CB8AC3E}">
        <p14:creationId xmlns:p14="http://schemas.microsoft.com/office/powerpoint/2010/main" val="6840163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E6FCCAD0-3DD5-454E-820D-0F129FB3B68B}" type="slidenum">
              <a:rPr lang="zh-CN" altLang="en-US" smtClean="0"/>
              <a:t>14</a:t>
            </a:fld>
            <a:endParaRPr lang="zh-CN" altLang="en-US"/>
          </a:p>
        </p:txBody>
      </p:sp>
    </p:spTree>
    <p:extLst>
      <p:ext uri="{BB962C8B-B14F-4D97-AF65-F5344CB8AC3E}">
        <p14:creationId xmlns:p14="http://schemas.microsoft.com/office/powerpoint/2010/main" val="33435635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zh-CN" altLang="en-US"/>
              <a:t>单击此处编辑母版标题样式</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0C45269-0984-448A-AF12-3D8CAE641697}" type="datetimeFigureOut">
              <a:rPr lang="zh-CN" altLang="en-US" smtClean="0"/>
              <a:t>2023/2/26</a:t>
            </a:fld>
            <a:endParaRPr lang="zh-CN" altLang="en-US"/>
          </a:p>
        </p:txBody>
      </p:sp>
      <p:sp>
        <p:nvSpPr>
          <p:cNvPr id="5" name="Footer Placeholder 4"/>
          <p:cNvSpPr>
            <a:spLocks noGrp="1"/>
          </p:cNvSpPr>
          <p:nvPr>
            <p:ph type="ftr" sz="quarter" idx="11"/>
          </p:nvPr>
        </p:nvSpPr>
        <p:spPr>
          <a:xfrm>
            <a:off x="1876424" y="5410201"/>
            <a:ext cx="5124886" cy="365125"/>
          </a:xfrm>
        </p:spPr>
        <p:txBody>
          <a:bodyPr/>
          <a:lstStyle/>
          <a:p>
            <a:endParaRPr lang="zh-CN" altLang="en-US"/>
          </a:p>
        </p:txBody>
      </p:sp>
      <p:sp>
        <p:nvSpPr>
          <p:cNvPr id="6" name="Slide Number Placeholder 5"/>
          <p:cNvSpPr>
            <a:spLocks noGrp="1"/>
          </p:cNvSpPr>
          <p:nvPr>
            <p:ph type="sldNum" sz="quarter" idx="12"/>
          </p:nvPr>
        </p:nvSpPr>
        <p:spPr>
          <a:xfrm>
            <a:off x="9896911" y="5410199"/>
            <a:ext cx="771089" cy="365125"/>
          </a:xfrm>
        </p:spPr>
        <p:txBody>
          <a:bodyPr/>
          <a:lstStyle/>
          <a:p>
            <a:fld id="{9421560A-AE8C-46F5-984C-4130D484FCD0}" type="slidenum">
              <a:rPr lang="zh-CN" altLang="en-US" smtClean="0"/>
              <a:t>‹#›</a:t>
            </a:fld>
            <a:endParaRPr lang="zh-CN" altLang="en-US"/>
          </a:p>
        </p:txBody>
      </p:sp>
    </p:spTree>
    <p:extLst>
      <p:ext uri="{BB962C8B-B14F-4D97-AF65-F5344CB8AC3E}">
        <p14:creationId xmlns:p14="http://schemas.microsoft.com/office/powerpoint/2010/main" val="1040497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40C45269-0984-448A-AF12-3D8CAE641697}" type="datetimeFigureOut">
              <a:rPr lang="zh-CN" altLang="en-US" smtClean="0"/>
              <a:t>2023/2/26</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9421560A-AE8C-46F5-984C-4130D484FCD0}" type="slidenum">
              <a:rPr lang="zh-CN" altLang="en-US" smtClean="0"/>
              <a:t>‹#›</a:t>
            </a:fld>
            <a:endParaRPr lang="zh-CN" altLang="en-US"/>
          </a:p>
        </p:txBody>
      </p:sp>
    </p:spTree>
    <p:extLst>
      <p:ext uri="{BB962C8B-B14F-4D97-AF65-F5344CB8AC3E}">
        <p14:creationId xmlns:p14="http://schemas.microsoft.com/office/powerpoint/2010/main" val="774681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zh-CN" altLang="en-US"/>
              <a:t>单击此处编辑母版标题样式</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40C45269-0984-448A-AF12-3D8CAE641697}" type="datetimeFigureOut">
              <a:rPr lang="zh-CN" altLang="en-US" smtClean="0"/>
              <a:t>2023/2/26</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9421560A-AE8C-46F5-984C-4130D484FCD0}" type="slidenum">
              <a:rPr lang="zh-CN" altLang="en-US" smtClean="0"/>
              <a:t>‹#›</a:t>
            </a:fld>
            <a:endParaRPr lang="zh-CN" altLang="en-US"/>
          </a:p>
        </p:txBody>
      </p:sp>
    </p:spTree>
    <p:extLst>
      <p:ext uri="{BB962C8B-B14F-4D97-AF65-F5344CB8AC3E}">
        <p14:creationId xmlns:p14="http://schemas.microsoft.com/office/powerpoint/2010/main" val="3723462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Date Placeholder 4"/>
          <p:cNvSpPr>
            <a:spLocks noGrp="1"/>
          </p:cNvSpPr>
          <p:nvPr>
            <p:ph type="dt" sz="half" idx="10"/>
          </p:nvPr>
        </p:nvSpPr>
        <p:spPr/>
        <p:txBody>
          <a:bodyPr/>
          <a:lstStyle/>
          <a:p>
            <a:fld id="{40C45269-0984-448A-AF12-3D8CAE641697}" type="datetimeFigureOut">
              <a:rPr lang="zh-CN" altLang="en-US" smtClean="0"/>
              <a:t>2023/2/26</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9421560A-AE8C-46F5-984C-4130D484FCD0}" type="slidenum">
              <a:rPr lang="zh-CN" altLang="en-US" smtClean="0"/>
              <a:t>‹#›</a:t>
            </a:fld>
            <a:endParaRPr lang="zh-CN" altLang="en-US"/>
          </a:p>
        </p:txBody>
      </p:sp>
    </p:spTree>
    <p:extLst>
      <p:ext uri="{BB962C8B-B14F-4D97-AF65-F5344CB8AC3E}">
        <p14:creationId xmlns:p14="http://schemas.microsoft.com/office/powerpoint/2010/main" val="4007129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Content Placeholder 3"/>
          <p:cNvSpPr>
            <a:spLocks noGrp="1"/>
          </p:cNvSpPr>
          <p:nvPr>
            <p:ph sz="half" idx="2"/>
          </p:nvPr>
        </p:nvSpPr>
        <p:spPr>
          <a:xfrm>
            <a:off x="1141410" y="3073397"/>
            <a:ext cx="4878391" cy="2717801"/>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Content Placeholder 5"/>
          <p:cNvSpPr>
            <a:spLocks noGrp="1"/>
          </p:cNvSpPr>
          <p:nvPr>
            <p:ph sz="quarter" idx="4"/>
          </p:nvPr>
        </p:nvSpPr>
        <p:spPr>
          <a:xfrm>
            <a:off x="6172200" y="3073397"/>
            <a:ext cx="4875210" cy="2717801"/>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7" name="Date Placeholder 6"/>
          <p:cNvSpPr>
            <a:spLocks noGrp="1"/>
          </p:cNvSpPr>
          <p:nvPr>
            <p:ph type="dt" sz="half" idx="10"/>
          </p:nvPr>
        </p:nvSpPr>
        <p:spPr/>
        <p:txBody>
          <a:bodyPr/>
          <a:lstStyle/>
          <a:p>
            <a:fld id="{40C45269-0984-448A-AF12-3D8CAE641697}" type="datetimeFigureOut">
              <a:rPr lang="zh-CN" altLang="en-US" smtClean="0"/>
              <a:t>2023/2/26</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9421560A-AE8C-46F5-984C-4130D484FCD0}" type="slidenum">
              <a:rPr lang="zh-CN" altLang="en-US" smtClean="0"/>
              <a:t>‹#›</a:t>
            </a:fld>
            <a:endParaRPr lang="zh-CN" altLang="en-US"/>
          </a:p>
        </p:txBody>
      </p:sp>
    </p:spTree>
    <p:extLst>
      <p:ext uri="{BB962C8B-B14F-4D97-AF65-F5344CB8AC3E}">
        <p14:creationId xmlns:p14="http://schemas.microsoft.com/office/powerpoint/2010/main" val="877141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40C45269-0984-448A-AF12-3D8CAE641697}" type="datetimeFigureOut">
              <a:rPr lang="zh-CN" altLang="en-US" smtClean="0"/>
              <a:t>2023/2/26</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9421560A-AE8C-46F5-984C-4130D484FCD0}" type="slidenum">
              <a:rPr lang="zh-CN" altLang="en-US" smtClean="0"/>
              <a:t>‹#›</a:t>
            </a:fld>
            <a:endParaRPr lang="zh-CN" altLang="en-US"/>
          </a:p>
        </p:txBody>
      </p:sp>
    </p:spTree>
    <p:extLst>
      <p:ext uri="{BB962C8B-B14F-4D97-AF65-F5344CB8AC3E}">
        <p14:creationId xmlns:p14="http://schemas.microsoft.com/office/powerpoint/2010/main" val="20608735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C45269-0984-448A-AF12-3D8CAE641697}" type="datetimeFigureOut">
              <a:rPr lang="zh-CN" altLang="en-US" smtClean="0"/>
              <a:t>2023/2/26</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9421560A-AE8C-46F5-984C-4130D484FCD0}" type="slidenum">
              <a:rPr lang="zh-CN" altLang="en-US" smtClean="0"/>
              <a:t>‹#›</a:t>
            </a:fld>
            <a:endParaRPr lang="zh-CN" altLang="en-US"/>
          </a:p>
        </p:txBody>
      </p:sp>
    </p:spTree>
    <p:extLst>
      <p:ext uri="{BB962C8B-B14F-4D97-AF65-F5344CB8AC3E}">
        <p14:creationId xmlns:p14="http://schemas.microsoft.com/office/powerpoint/2010/main" val="3498362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zh-CN" altLang="en-US"/>
              <a:t>单击此处编辑母版标题样式</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40C45269-0984-448A-AF12-3D8CAE641697}" type="datetimeFigureOut">
              <a:rPr lang="zh-CN" altLang="en-US" smtClean="0"/>
              <a:t>2023/2/26</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9421560A-AE8C-46F5-984C-4130D484FCD0}" type="slidenum">
              <a:rPr lang="zh-CN" altLang="en-US" smtClean="0"/>
              <a:t>‹#›</a:t>
            </a:fld>
            <a:endParaRPr lang="zh-CN" altLang="en-US"/>
          </a:p>
        </p:txBody>
      </p:sp>
    </p:spTree>
    <p:extLst>
      <p:ext uri="{BB962C8B-B14F-4D97-AF65-F5344CB8AC3E}">
        <p14:creationId xmlns:p14="http://schemas.microsoft.com/office/powerpoint/2010/main" val="20016440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40C45269-0984-448A-AF12-3D8CAE641697}" type="datetimeFigureOut">
              <a:rPr lang="zh-CN" altLang="en-US" smtClean="0"/>
              <a:t>2023/2/26</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9421560A-AE8C-46F5-984C-4130D484FCD0}" type="slidenum">
              <a:rPr lang="zh-CN" altLang="en-US" smtClean="0"/>
              <a:t>‹#›</a:t>
            </a:fld>
            <a:endParaRPr lang="zh-CN" altLang="en-US"/>
          </a:p>
        </p:txBody>
      </p:sp>
    </p:spTree>
    <p:extLst>
      <p:ext uri="{BB962C8B-B14F-4D97-AF65-F5344CB8AC3E}">
        <p14:creationId xmlns:p14="http://schemas.microsoft.com/office/powerpoint/2010/main" val="34060654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带描述的全景图片">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zh-CN" altLang="en-US"/>
              <a:t>单击图标添加图片</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40C45269-0984-448A-AF12-3D8CAE641697}" type="datetimeFigureOut">
              <a:rPr lang="zh-CN" altLang="en-US" smtClean="0"/>
              <a:t>2023/2/26</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9421560A-AE8C-46F5-984C-4130D484FCD0}" type="slidenum">
              <a:rPr lang="zh-CN" altLang="en-US" smtClean="0"/>
              <a:t>‹#›</a:t>
            </a:fld>
            <a:endParaRPr lang="zh-CN" altLang="en-US"/>
          </a:p>
        </p:txBody>
      </p:sp>
    </p:spTree>
    <p:extLst>
      <p:ext uri="{BB962C8B-B14F-4D97-AF65-F5344CB8AC3E}">
        <p14:creationId xmlns:p14="http://schemas.microsoft.com/office/powerpoint/2010/main" val="3394623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标题和描述">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zh-CN" altLang="en-US"/>
              <a:t>单击此处编辑母版标题样式</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40C45269-0984-448A-AF12-3D8CAE641697}" type="datetimeFigureOut">
              <a:rPr lang="zh-CN" altLang="en-US" smtClean="0"/>
              <a:t>2023/2/26</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9421560A-AE8C-46F5-984C-4130D484FCD0}" type="slidenum">
              <a:rPr lang="zh-CN" altLang="en-US" smtClean="0"/>
              <a:t>‹#›</a:t>
            </a:fld>
            <a:endParaRPr lang="zh-CN" altLang="en-US"/>
          </a:p>
        </p:txBody>
      </p:sp>
    </p:spTree>
    <p:extLst>
      <p:ext uri="{BB962C8B-B14F-4D97-AF65-F5344CB8AC3E}">
        <p14:creationId xmlns:p14="http://schemas.microsoft.com/office/powerpoint/2010/main" val="41509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带描述的引言">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zh-CN" altLang="en-US"/>
              <a:t>单击此处编辑母版标题样式</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40C45269-0984-448A-AF12-3D8CAE641697}" type="datetimeFigureOut">
              <a:rPr lang="zh-CN" altLang="en-US" smtClean="0"/>
              <a:t>2023/2/26</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9421560A-AE8C-46F5-984C-4130D484FCD0}" type="slidenum">
              <a:rPr lang="zh-CN" altLang="en-US" smtClean="0"/>
              <a:t>‹#›</a:t>
            </a:fld>
            <a:endParaRPr lang="zh-CN" alt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25476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名片">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zh-CN" altLang="en-US"/>
              <a:t>单击此处编辑母版标题样式</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40C45269-0984-448A-AF12-3D8CAE641697}" type="datetimeFigureOut">
              <a:rPr lang="zh-CN" altLang="en-US" smtClean="0"/>
              <a:t>2023/2/26</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9421560A-AE8C-46F5-984C-4130D484FCD0}" type="slidenum">
              <a:rPr lang="zh-CN" altLang="en-US" smtClean="0"/>
              <a:t>‹#›</a:t>
            </a:fld>
            <a:endParaRPr lang="zh-CN" altLang="en-US"/>
          </a:p>
        </p:txBody>
      </p:sp>
    </p:spTree>
    <p:extLst>
      <p:ext uri="{BB962C8B-B14F-4D97-AF65-F5344CB8AC3E}">
        <p14:creationId xmlns:p14="http://schemas.microsoft.com/office/powerpoint/2010/main" val="41731598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栏">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zh-CN" altLang="en-US"/>
              <a:t>单击此处编辑母版标题样式</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3" name="Date Placeholder 2"/>
          <p:cNvSpPr>
            <a:spLocks noGrp="1"/>
          </p:cNvSpPr>
          <p:nvPr>
            <p:ph type="dt" sz="half" idx="10"/>
          </p:nvPr>
        </p:nvSpPr>
        <p:spPr/>
        <p:txBody>
          <a:bodyPr/>
          <a:lstStyle/>
          <a:p>
            <a:fld id="{40C45269-0984-448A-AF12-3D8CAE641697}" type="datetimeFigureOut">
              <a:rPr lang="zh-CN" altLang="en-US" smtClean="0"/>
              <a:t>2023/2/26</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9421560A-AE8C-46F5-984C-4130D484FCD0}" type="slidenum">
              <a:rPr lang="zh-CN" altLang="en-US" smtClean="0"/>
              <a:t>‹#›</a:t>
            </a:fld>
            <a:endParaRPr lang="zh-CN" altLang="en-US"/>
          </a:p>
        </p:txBody>
      </p:sp>
    </p:spTree>
    <p:extLst>
      <p:ext uri="{BB962C8B-B14F-4D97-AF65-F5344CB8AC3E}">
        <p14:creationId xmlns:p14="http://schemas.microsoft.com/office/powerpoint/2010/main" val="1775253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图片栏">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zh-CN" altLang="en-US"/>
              <a:t>单击此处编辑母版标题样式</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zh-CN" altLang="en-US"/>
              <a:t>单击图标添加图片</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zh-CN" altLang="en-US"/>
              <a:t>单击图标添加图片</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zh-CN" altLang="en-US"/>
              <a:t>单击图标添加图片</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3" name="Date Placeholder 2"/>
          <p:cNvSpPr>
            <a:spLocks noGrp="1"/>
          </p:cNvSpPr>
          <p:nvPr>
            <p:ph type="dt" sz="half" idx="10"/>
          </p:nvPr>
        </p:nvSpPr>
        <p:spPr/>
        <p:txBody>
          <a:bodyPr/>
          <a:lstStyle/>
          <a:p>
            <a:fld id="{40C45269-0984-448A-AF12-3D8CAE641697}" type="datetimeFigureOut">
              <a:rPr lang="zh-CN" altLang="en-US" smtClean="0"/>
              <a:t>2023/2/26</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9421560A-AE8C-46F5-984C-4130D484FCD0}" type="slidenum">
              <a:rPr lang="zh-CN" altLang="en-US" smtClean="0"/>
              <a:t>‹#›</a:t>
            </a:fld>
            <a:endParaRPr lang="zh-CN" altLang="en-US"/>
          </a:p>
        </p:txBody>
      </p:sp>
    </p:spTree>
    <p:extLst>
      <p:ext uri="{BB962C8B-B14F-4D97-AF65-F5344CB8AC3E}">
        <p14:creationId xmlns:p14="http://schemas.microsoft.com/office/powerpoint/2010/main" val="12512318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ncho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40C45269-0984-448A-AF12-3D8CAE641697}" type="datetimeFigureOut">
              <a:rPr lang="zh-CN" altLang="en-US" smtClean="0"/>
              <a:t>2023/2/26</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9421560A-AE8C-46F5-984C-4130D484FCD0}" type="slidenum">
              <a:rPr lang="zh-CN" altLang="en-US" smtClean="0"/>
              <a:t>‹#›</a:t>
            </a:fld>
            <a:endParaRPr lang="zh-CN" altLang="en-US"/>
          </a:p>
        </p:txBody>
      </p:sp>
    </p:spTree>
    <p:extLst>
      <p:ext uri="{BB962C8B-B14F-4D97-AF65-F5344CB8AC3E}">
        <p14:creationId xmlns:p14="http://schemas.microsoft.com/office/powerpoint/2010/main" val="33793578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40C45269-0984-448A-AF12-3D8CAE641697}" type="datetimeFigureOut">
              <a:rPr lang="zh-CN" altLang="en-US" smtClean="0"/>
              <a:t>2023/2/26</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9421560A-AE8C-46F5-984C-4130D484FCD0}" type="slidenum">
              <a:rPr lang="zh-CN" altLang="en-US" smtClean="0"/>
              <a:t>‹#›</a:t>
            </a:fld>
            <a:endParaRPr lang="zh-CN" altLang="en-US"/>
          </a:p>
        </p:txBody>
      </p:sp>
    </p:spTree>
    <p:extLst>
      <p:ext uri="{BB962C8B-B14F-4D97-AF65-F5344CB8AC3E}">
        <p14:creationId xmlns:p14="http://schemas.microsoft.com/office/powerpoint/2010/main" val="38805234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0C45269-0984-448A-AF12-3D8CAE641697}" type="datetimeFigureOut">
              <a:rPr lang="zh-CN" altLang="en-US" smtClean="0"/>
              <a:t>2023/2/26</a:t>
            </a:fld>
            <a:endParaRPr lang="zh-CN" alt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421560A-AE8C-46F5-984C-4130D484FCD0}" type="slidenum">
              <a:rPr lang="zh-CN" altLang="en-US" smtClean="0"/>
              <a:t>‹#›</a:t>
            </a:fld>
            <a:endParaRPr lang="zh-CN" altLang="en-US"/>
          </a:p>
        </p:txBody>
      </p:sp>
    </p:spTree>
    <p:extLst>
      <p:ext uri="{BB962C8B-B14F-4D97-AF65-F5344CB8AC3E}">
        <p14:creationId xmlns:p14="http://schemas.microsoft.com/office/powerpoint/2010/main" val="197557184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webp"/><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8.webp"/><Relationship Id="rId7" Type="http://schemas.openxmlformats.org/officeDocument/2006/relationships/diagramQuickStyle" Target="../diagrams/quickStyle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2.jpg"/><Relationship Id="rId4" Type="http://schemas.openxmlformats.org/officeDocument/2006/relationships/image" Target="../media/image9.jpg"/><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online.hbs.edu/blog/post/organizational-change-management"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图片 8">
            <a:extLst>
              <a:ext uri="{FF2B5EF4-FFF2-40B4-BE49-F238E27FC236}">
                <a16:creationId xmlns:a16="http://schemas.microsoft.com/office/drawing/2014/main" id="{563769AD-FD02-EBE0-2E29-79040AD217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963"/>
            <a:ext cx="12196011" cy="6855746"/>
          </a:xfrm>
          <a:prstGeom prst="rect">
            <a:avLst/>
          </a:prstGeom>
        </p:spPr>
      </p:pic>
      <p:sp>
        <p:nvSpPr>
          <p:cNvPr id="2" name="标题 1">
            <a:extLst>
              <a:ext uri="{FF2B5EF4-FFF2-40B4-BE49-F238E27FC236}">
                <a16:creationId xmlns:a16="http://schemas.microsoft.com/office/drawing/2014/main" id="{47A8C196-A11E-1137-764C-E64F4ACA988B}"/>
              </a:ext>
            </a:extLst>
          </p:cNvPr>
          <p:cNvSpPr>
            <a:spLocks noGrp="1"/>
          </p:cNvSpPr>
          <p:nvPr>
            <p:ph type="ctrTitle"/>
          </p:nvPr>
        </p:nvSpPr>
        <p:spPr>
          <a:noFill/>
        </p:spPr>
        <p:txBody>
          <a:bodyPr/>
          <a:lstStyle/>
          <a:p>
            <a:r>
              <a:rPr lang="en-US" altLang="zh-CN" b="1" cap="none" dirty="0">
                <a:solidFill>
                  <a:schemeClr val="bg1"/>
                </a:solidFill>
                <a:highlight>
                  <a:srgbClr val="C0C0C0"/>
                </a:highlight>
                <a:latin typeface="Neue Haas Grotesk Text Pro" panose="020B0504020202020204" pitchFamily="34" charset="0"/>
              </a:rPr>
              <a:t>Digital Transformation Of </a:t>
            </a:r>
            <a:br>
              <a:rPr lang="en-US" altLang="zh-CN" b="1" cap="none" dirty="0">
                <a:solidFill>
                  <a:schemeClr val="bg1"/>
                </a:solidFill>
                <a:highlight>
                  <a:srgbClr val="C0C0C0"/>
                </a:highlight>
                <a:latin typeface="Neue Haas Grotesk Text Pro" panose="020B0504020202020204" pitchFamily="34" charset="0"/>
              </a:rPr>
            </a:br>
            <a:r>
              <a:rPr lang="en-US" altLang="zh-CN" b="1" cap="none" dirty="0">
                <a:solidFill>
                  <a:schemeClr val="bg1"/>
                </a:solidFill>
                <a:highlight>
                  <a:srgbClr val="C0C0C0"/>
                </a:highlight>
                <a:latin typeface="Neue Haas Grotesk Text Pro" panose="020B0504020202020204" pitchFamily="34" charset="0"/>
              </a:rPr>
              <a:t>Metro China</a:t>
            </a:r>
            <a:endParaRPr lang="zh-CN" altLang="en-US" b="1" cap="none" dirty="0">
              <a:solidFill>
                <a:schemeClr val="bg1"/>
              </a:solidFill>
              <a:highlight>
                <a:srgbClr val="C0C0C0"/>
              </a:highlight>
              <a:latin typeface="Neue Haas Grotesk Text Pro" panose="020B0504020202020204" pitchFamily="34" charset="0"/>
            </a:endParaRPr>
          </a:p>
        </p:txBody>
      </p:sp>
      <p:sp>
        <p:nvSpPr>
          <p:cNvPr id="3" name="副标题 2">
            <a:extLst>
              <a:ext uri="{FF2B5EF4-FFF2-40B4-BE49-F238E27FC236}">
                <a16:creationId xmlns:a16="http://schemas.microsoft.com/office/drawing/2014/main" id="{C3CDF2A4-87BC-2D61-DED7-F78B12C39ABE}"/>
              </a:ext>
            </a:extLst>
          </p:cNvPr>
          <p:cNvSpPr>
            <a:spLocks noGrp="1"/>
          </p:cNvSpPr>
          <p:nvPr>
            <p:ph type="subTitle" idx="1"/>
          </p:nvPr>
        </p:nvSpPr>
        <p:spPr/>
        <p:txBody>
          <a:bodyPr>
            <a:normAutofit/>
          </a:bodyPr>
          <a:lstStyle/>
          <a:p>
            <a:r>
              <a:rPr lang="en-IE" altLang="zh-CN" sz="2400" b="1" dirty="0">
                <a:solidFill>
                  <a:schemeClr val="bg1"/>
                </a:solidFill>
                <a:highlight>
                  <a:srgbClr val="C0C0C0"/>
                </a:highlight>
                <a:latin typeface="Neue"/>
              </a:rPr>
              <a:t>MBA</a:t>
            </a:r>
          </a:p>
          <a:p>
            <a:r>
              <a:rPr lang="en-IE" altLang="zh-CN" sz="2400" b="1" dirty="0">
                <a:solidFill>
                  <a:schemeClr val="bg1"/>
                </a:solidFill>
                <a:highlight>
                  <a:srgbClr val="C0C0C0"/>
                </a:highlight>
                <a:latin typeface="Neue"/>
              </a:rPr>
              <a:t>Jianmei, </a:t>
            </a:r>
            <a:r>
              <a:rPr lang="en-IE" altLang="zh-CN" sz="2400" b="1" dirty="0" err="1">
                <a:solidFill>
                  <a:schemeClr val="bg1"/>
                </a:solidFill>
                <a:highlight>
                  <a:srgbClr val="C0C0C0"/>
                </a:highlight>
                <a:latin typeface="Neue"/>
              </a:rPr>
              <a:t>liu</a:t>
            </a:r>
            <a:r>
              <a:rPr lang="en-IE" altLang="zh-CN" sz="2400" b="1" dirty="0">
                <a:solidFill>
                  <a:schemeClr val="bg1"/>
                </a:solidFill>
                <a:highlight>
                  <a:srgbClr val="C0C0C0"/>
                </a:highlight>
                <a:latin typeface="Neue"/>
              </a:rPr>
              <a:t>(2234055)</a:t>
            </a:r>
          </a:p>
          <a:p>
            <a:r>
              <a:rPr lang="en-IE" altLang="zh-CN" sz="2400" b="1" dirty="0">
                <a:solidFill>
                  <a:schemeClr val="bg1"/>
                </a:solidFill>
                <a:highlight>
                  <a:srgbClr val="C0C0C0"/>
                </a:highlight>
                <a:latin typeface="Neue"/>
              </a:rPr>
              <a:t>2.26.2023</a:t>
            </a:r>
            <a:endParaRPr lang="zh-CN" altLang="en-US" sz="2400" b="1" dirty="0">
              <a:solidFill>
                <a:schemeClr val="bg1"/>
              </a:solidFill>
              <a:highlight>
                <a:srgbClr val="C0C0C0"/>
              </a:highlight>
              <a:latin typeface="Neue"/>
            </a:endParaRPr>
          </a:p>
        </p:txBody>
      </p:sp>
    </p:spTree>
    <p:extLst>
      <p:ext uri="{BB962C8B-B14F-4D97-AF65-F5344CB8AC3E}">
        <p14:creationId xmlns:p14="http://schemas.microsoft.com/office/powerpoint/2010/main" val="5654291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lumMod val="95000"/>
          </a:schemeClr>
        </a:solidFill>
        <a:effectLst/>
      </p:bgPr>
    </p:bg>
    <p:spTree>
      <p:nvGrpSpPr>
        <p:cNvPr id="1" name=""/>
        <p:cNvGrpSpPr/>
        <p:nvPr/>
      </p:nvGrpSpPr>
      <p:grpSpPr>
        <a:xfrm>
          <a:off x="0" y="0"/>
          <a:ext cx="0" cy="0"/>
          <a:chOff x="0" y="0"/>
          <a:chExt cx="0" cy="0"/>
        </a:xfrm>
      </p:grpSpPr>
      <p:pic>
        <p:nvPicPr>
          <p:cNvPr id="10" name="图片 9">
            <a:extLst>
              <a:ext uri="{FF2B5EF4-FFF2-40B4-BE49-F238E27FC236}">
                <a16:creationId xmlns:a16="http://schemas.microsoft.com/office/drawing/2014/main" id="{4D8B61A5-B184-7E6D-53B2-CD5B779896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8824" y="1075918"/>
            <a:ext cx="5930803" cy="3922802"/>
          </a:xfrm>
          <a:prstGeom prst="rect">
            <a:avLst/>
          </a:prstGeom>
        </p:spPr>
      </p:pic>
      <p:sp>
        <p:nvSpPr>
          <p:cNvPr id="12" name="文本框 11">
            <a:extLst>
              <a:ext uri="{FF2B5EF4-FFF2-40B4-BE49-F238E27FC236}">
                <a16:creationId xmlns:a16="http://schemas.microsoft.com/office/drawing/2014/main" id="{4FDB1AC3-F6CC-7DB5-7255-55E26A7031DD}"/>
              </a:ext>
            </a:extLst>
          </p:cNvPr>
          <p:cNvSpPr txBox="1"/>
          <p:nvPr/>
        </p:nvSpPr>
        <p:spPr>
          <a:xfrm>
            <a:off x="3283132" y="1075918"/>
            <a:ext cx="8560525" cy="3970318"/>
          </a:xfrm>
          <a:prstGeom prst="rect">
            <a:avLst/>
          </a:prstGeom>
          <a:noFill/>
        </p:spPr>
        <p:txBody>
          <a:bodyPr wrap="square">
            <a:spAutoFit/>
          </a:bodyPr>
          <a:lstStyle/>
          <a:p>
            <a:pPr lvl="8" defTabSz="914400">
              <a:lnSpc>
                <a:spcPct val="90000"/>
              </a:lnSpc>
              <a:spcBef>
                <a:spcPts val="1000"/>
              </a:spcBef>
              <a:defRPr/>
            </a:pPr>
            <a:r>
              <a:rPr lang="en-US" altLang="zh-CN" sz="2800" dirty="0">
                <a:solidFill>
                  <a:prstClr val="black"/>
                </a:solidFill>
                <a:latin typeface="Neue Haas Grotesk Text Pro (标题)"/>
              </a:rPr>
              <a:t>C</a:t>
            </a:r>
            <a:r>
              <a:rPr kumimoji="0" lang="en-US" altLang="zh-CN" sz="2800" i="0" u="none" strike="noStrike" kern="1200" cap="none" spc="0" normalizeH="0" baseline="0" noProof="0" dirty="0" err="1">
                <a:ln>
                  <a:noFill/>
                </a:ln>
                <a:solidFill>
                  <a:prstClr val="black"/>
                </a:solidFill>
                <a:effectLst/>
                <a:uLnTx/>
                <a:uFillTx/>
                <a:latin typeface="Neue Haas Grotesk Text Pro (标题)"/>
              </a:rPr>
              <a:t>hange</a:t>
            </a:r>
            <a:r>
              <a:rPr kumimoji="0" lang="en-US" altLang="zh-CN" sz="2800" i="0" u="none" strike="noStrike" kern="1200" cap="none" spc="0" normalizeH="0" baseline="0" noProof="0" dirty="0">
                <a:ln>
                  <a:noFill/>
                </a:ln>
                <a:solidFill>
                  <a:prstClr val="black"/>
                </a:solidFill>
                <a:effectLst/>
                <a:uLnTx/>
                <a:uFillTx/>
                <a:latin typeface="Neue Haas Grotesk Text Pro (标题)"/>
              </a:rPr>
              <a:t> means the movement of an organization, team or individual from present conditions to another state. Organizational change may involve a change in a company’s structure, strategy, technology, tasks and people.</a:t>
            </a:r>
            <a:endParaRPr kumimoji="0" lang="en-GB" altLang="zh-CN" sz="2800" i="0" u="none" strike="noStrike" kern="1200" cap="none" spc="0" normalizeH="0" baseline="0" noProof="0" dirty="0">
              <a:ln>
                <a:noFill/>
              </a:ln>
              <a:solidFill>
                <a:prstClr val="black"/>
              </a:solidFill>
              <a:effectLst/>
              <a:uLnTx/>
              <a:uFillTx/>
              <a:latin typeface="Neue Haas Grotesk Text Pro (标题)"/>
            </a:endParaRPr>
          </a:p>
        </p:txBody>
      </p:sp>
    </p:spTree>
    <p:extLst>
      <p:ext uri="{BB962C8B-B14F-4D97-AF65-F5344CB8AC3E}">
        <p14:creationId xmlns:p14="http://schemas.microsoft.com/office/powerpoint/2010/main" val="7007291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lumMod val="95000"/>
          </a:schemeClr>
        </a:solid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8856D46-2601-15AF-B7DB-5C77CD5A0DBC}"/>
              </a:ext>
            </a:extLst>
          </p:cNvPr>
          <p:cNvSpPr>
            <a:spLocks noGrp="1"/>
          </p:cNvSpPr>
          <p:nvPr>
            <p:ph type="title"/>
          </p:nvPr>
        </p:nvSpPr>
        <p:spPr>
          <a:xfrm>
            <a:off x="1142002" y="96004"/>
            <a:ext cx="9905998" cy="1478570"/>
          </a:xfrm>
        </p:spPr>
        <p:txBody>
          <a:bodyPr/>
          <a:lstStyle/>
          <a:p>
            <a:r>
              <a:rPr lang="en-IE" altLang="zh-CN" cap="none" dirty="0">
                <a:highlight>
                  <a:srgbClr val="008080"/>
                </a:highlight>
                <a:latin typeface="Neue Haas Grotesk Text Pro" panose="020B0504020202020204" pitchFamily="34" charset="0"/>
              </a:rPr>
              <a:t>Background </a:t>
            </a:r>
            <a:endParaRPr lang="zh-CN" altLang="en-US" cap="none" dirty="0">
              <a:highlight>
                <a:srgbClr val="008080"/>
              </a:highlight>
              <a:latin typeface="Neue Haas Grotesk Text Pro" panose="020B0504020202020204" pitchFamily="34" charset="0"/>
            </a:endParaRPr>
          </a:p>
        </p:txBody>
      </p:sp>
      <p:pic>
        <p:nvPicPr>
          <p:cNvPr id="4" name="内容占位符 3">
            <a:extLst>
              <a:ext uri="{FF2B5EF4-FFF2-40B4-BE49-F238E27FC236}">
                <a16:creationId xmlns:a16="http://schemas.microsoft.com/office/drawing/2014/main" id="{627AE840-728C-F77F-BCD3-21CC5E86BBF4}"/>
              </a:ext>
            </a:extLst>
          </p:cNvPr>
          <p:cNvPicPr>
            <a:picLocks noGrp="1" noChangeAspect="1"/>
          </p:cNvPicPr>
          <p:nvPr>
            <p:ph idx="1"/>
          </p:nvPr>
        </p:nvPicPr>
        <p:blipFill>
          <a:blip r:embed="rId3"/>
          <a:stretch>
            <a:fillRect/>
          </a:stretch>
        </p:blipFill>
        <p:spPr>
          <a:xfrm>
            <a:off x="1142002" y="1171418"/>
            <a:ext cx="3621587" cy="2471932"/>
          </a:xfrm>
          <a:prstGeom prst="rect">
            <a:avLst/>
          </a:prstGeom>
        </p:spPr>
      </p:pic>
      <p:pic>
        <p:nvPicPr>
          <p:cNvPr id="5" name="图片 4">
            <a:extLst>
              <a:ext uri="{FF2B5EF4-FFF2-40B4-BE49-F238E27FC236}">
                <a16:creationId xmlns:a16="http://schemas.microsoft.com/office/drawing/2014/main" id="{489CFDC2-83A4-C0DF-AE57-090991CFDAB2}"/>
              </a:ext>
            </a:extLst>
          </p:cNvPr>
          <p:cNvPicPr>
            <a:picLocks noChangeAspect="1"/>
          </p:cNvPicPr>
          <p:nvPr/>
        </p:nvPicPr>
        <p:blipFill>
          <a:blip r:embed="rId4"/>
          <a:stretch>
            <a:fillRect/>
          </a:stretch>
        </p:blipFill>
        <p:spPr>
          <a:xfrm>
            <a:off x="4763589" y="1181101"/>
            <a:ext cx="3457302" cy="2462249"/>
          </a:xfrm>
          <a:prstGeom prst="rect">
            <a:avLst/>
          </a:prstGeom>
        </p:spPr>
      </p:pic>
      <p:sp>
        <p:nvSpPr>
          <p:cNvPr id="6" name="文本框 5">
            <a:extLst>
              <a:ext uri="{FF2B5EF4-FFF2-40B4-BE49-F238E27FC236}">
                <a16:creationId xmlns:a16="http://schemas.microsoft.com/office/drawing/2014/main" id="{6735476A-4027-9B9D-24D1-26F9F426B3DC}"/>
              </a:ext>
            </a:extLst>
          </p:cNvPr>
          <p:cNvSpPr txBox="1"/>
          <p:nvPr/>
        </p:nvSpPr>
        <p:spPr>
          <a:xfrm>
            <a:off x="756467" y="3643350"/>
            <a:ext cx="10738847" cy="1384995"/>
          </a:xfrm>
          <a:prstGeom prst="rect">
            <a:avLst/>
          </a:prstGeom>
          <a:noFill/>
        </p:spPr>
        <p:txBody>
          <a:bodyPr wrap="square" rtlCol="0">
            <a:spAutoFit/>
          </a:bodyPr>
          <a:lstStyle/>
          <a:p>
            <a:endParaRPr lang="en-US" altLang="zh-CN" sz="2800" dirty="0">
              <a:solidFill>
                <a:schemeClr val="bg1"/>
              </a:solidFill>
              <a:latin typeface="Neue Haas Grotesk Text Pro" panose="020B0504020202020204" pitchFamily="34" charset="0"/>
            </a:endParaRPr>
          </a:p>
          <a:p>
            <a:r>
              <a:rPr lang="en-US" altLang="zh-CN" sz="2800" dirty="0">
                <a:solidFill>
                  <a:schemeClr val="bg1"/>
                </a:solidFill>
                <a:latin typeface="Neue Haas Grotesk Text Pro" panose="020B0504020202020204" pitchFamily="34" charset="0"/>
              </a:rPr>
              <a:t>The two retail giants Metro China and </a:t>
            </a:r>
            <a:r>
              <a:rPr lang="en-US" altLang="zh-CN" sz="2800" dirty="0" err="1">
                <a:solidFill>
                  <a:schemeClr val="bg1"/>
                </a:solidFill>
                <a:latin typeface="Neue Haas Grotesk Text Pro" panose="020B0504020202020204" pitchFamily="34" charset="0"/>
              </a:rPr>
              <a:t>Wumart</a:t>
            </a:r>
            <a:r>
              <a:rPr lang="en-US" altLang="zh-CN" sz="2800" dirty="0">
                <a:solidFill>
                  <a:schemeClr val="bg1"/>
                </a:solidFill>
                <a:latin typeface="Neue Haas Grotesk Text Pro" panose="020B0504020202020204" pitchFamily="34" charset="0"/>
              </a:rPr>
              <a:t> reached a strategic-partnership agreement to sell a majority stake in 2019.</a:t>
            </a:r>
            <a:endParaRPr lang="zh-CN" altLang="en-US" sz="2800" dirty="0">
              <a:solidFill>
                <a:schemeClr val="bg1"/>
              </a:solidFill>
            </a:endParaRPr>
          </a:p>
        </p:txBody>
      </p:sp>
    </p:spTree>
    <p:extLst>
      <p:ext uri="{BB962C8B-B14F-4D97-AF65-F5344CB8AC3E}">
        <p14:creationId xmlns:p14="http://schemas.microsoft.com/office/powerpoint/2010/main" val="1907794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lumMod val="95000"/>
          </a:schemeClr>
        </a:solid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8856D46-2601-15AF-B7DB-5C77CD5A0DBC}"/>
              </a:ext>
            </a:extLst>
          </p:cNvPr>
          <p:cNvSpPr>
            <a:spLocks noGrp="1"/>
          </p:cNvSpPr>
          <p:nvPr>
            <p:ph type="title"/>
          </p:nvPr>
        </p:nvSpPr>
        <p:spPr>
          <a:xfrm>
            <a:off x="1142002" y="96004"/>
            <a:ext cx="9905998" cy="1478570"/>
          </a:xfrm>
        </p:spPr>
        <p:txBody>
          <a:bodyPr/>
          <a:lstStyle/>
          <a:p>
            <a:r>
              <a:rPr lang="en-US" altLang="zh-CN" cap="none" dirty="0">
                <a:highlight>
                  <a:srgbClr val="008080"/>
                </a:highlight>
                <a:latin typeface="Neue Haas Grotesk Text Pro" panose="020B0504020202020204" pitchFamily="34" charset="0"/>
              </a:rPr>
              <a:t>Change</a:t>
            </a:r>
            <a:endParaRPr lang="zh-CN" altLang="en-US" cap="none" dirty="0">
              <a:highlight>
                <a:srgbClr val="008080"/>
              </a:highlight>
              <a:latin typeface="Neue Haas Grotesk Text Pro" panose="020B0504020202020204" pitchFamily="34" charset="0"/>
            </a:endParaRPr>
          </a:p>
        </p:txBody>
      </p:sp>
      <p:sp>
        <p:nvSpPr>
          <p:cNvPr id="10" name="文本框 9">
            <a:extLst>
              <a:ext uri="{FF2B5EF4-FFF2-40B4-BE49-F238E27FC236}">
                <a16:creationId xmlns:a16="http://schemas.microsoft.com/office/drawing/2014/main" id="{0958D870-59A1-92BF-DC13-BBCEF1C418B5}"/>
              </a:ext>
            </a:extLst>
          </p:cNvPr>
          <p:cNvSpPr txBox="1"/>
          <p:nvPr/>
        </p:nvSpPr>
        <p:spPr>
          <a:xfrm>
            <a:off x="1142002" y="1397674"/>
            <a:ext cx="9970135" cy="1477328"/>
          </a:xfrm>
          <a:prstGeom prst="rect">
            <a:avLst/>
          </a:prstGeom>
          <a:noFill/>
        </p:spPr>
        <p:txBody>
          <a:bodyPr wrap="square">
            <a:spAutoFit/>
          </a:bodyPr>
          <a:lstStyle/>
          <a:p>
            <a:endParaRPr lang="en-US" altLang="zh-CN" sz="2400" dirty="0">
              <a:solidFill>
                <a:schemeClr val="bg1"/>
              </a:solidFill>
              <a:latin typeface="Neue Haas Grotesk Text Pro" panose="020B0504020202020204" pitchFamily="34" charset="0"/>
            </a:endParaRPr>
          </a:p>
          <a:p>
            <a:endParaRPr lang="en-US" altLang="zh-CN" sz="2400" dirty="0">
              <a:solidFill>
                <a:schemeClr val="bg1"/>
              </a:solidFill>
              <a:latin typeface="Neue Haas Grotesk Text Pro" panose="020B0504020202020204" pitchFamily="34" charset="0"/>
            </a:endParaRPr>
          </a:p>
          <a:p>
            <a:endParaRPr lang="en-US" altLang="zh-CN" sz="2400" dirty="0">
              <a:solidFill>
                <a:schemeClr val="bg1"/>
              </a:solidFill>
              <a:latin typeface="Neue Haas Grotesk Text Pro" panose="020B0504020202020204" pitchFamily="34" charset="0"/>
            </a:endParaRPr>
          </a:p>
          <a:p>
            <a:endParaRPr lang="en-US" altLang="zh-CN" sz="1800" dirty="0">
              <a:solidFill>
                <a:schemeClr val="bg1"/>
              </a:solidFill>
            </a:endParaRPr>
          </a:p>
        </p:txBody>
      </p:sp>
      <p:graphicFrame>
        <p:nvGraphicFramePr>
          <p:cNvPr id="11" name="图示 10">
            <a:extLst>
              <a:ext uri="{FF2B5EF4-FFF2-40B4-BE49-F238E27FC236}">
                <a16:creationId xmlns:a16="http://schemas.microsoft.com/office/drawing/2014/main" id="{9D74719C-DC25-6352-F8D5-10702EDAFEC0}"/>
              </a:ext>
            </a:extLst>
          </p:cNvPr>
          <p:cNvGraphicFramePr/>
          <p:nvPr>
            <p:extLst>
              <p:ext uri="{D42A27DB-BD31-4B8C-83A1-F6EECF244321}">
                <p14:modId xmlns:p14="http://schemas.microsoft.com/office/powerpoint/2010/main" val="362560459"/>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6995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95000"/>
          </a:schemeClr>
        </a:solid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8856D46-2601-15AF-B7DB-5C77CD5A0DBC}"/>
              </a:ext>
            </a:extLst>
          </p:cNvPr>
          <p:cNvSpPr>
            <a:spLocks noGrp="1"/>
          </p:cNvSpPr>
          <p:nvPr>
            <p:ph type="title"/>
          </p:nvPr>
        </p:nvSpPr>
        <p:spPr>
          <a:xfrm>
            <a:off x="1142002" y="96004"/>
            <a:ext cx="9905998" cy="1478570"/>
          </a:xfrm>
        </p:spPr>
        <p:txBody>
          <a:bodyPr/>
          <a:lstStyle/>
          <a:p>
            <a:r>
              <a:rPr lang="en-IE" altLang="zh-CN" cap="none" dirty="0">
                <a:highlight>
                  <a:srgbClr val="008080"/>
                </a:highlight>
                <a:latin typeface="Neue Haas Grotesk Text Pro" panose="020B0504020202020204" pitchFamily="34" charset="0"/>
              </a:rPr>
              <a:t>T</a:t>
            </a:r>
            <a:r>
              <a:rPr lang="en-US" altLang="zh-CN" cap="none" dirty="0" err="1">
                <a:highlight>
                  <a:srgbClr val="008080"/>
                </a:highlight>
                <a:latin typeface="Neue Haas Grotesk Text Pro" panose="020B0504020202020204" pitchFamily="34" charset="0"/>
              </a:rPr>
              <a:t>arget</a:t>
            </a:r>
            <a:r>
              <a:rPr lang="en-US" altLang="zh-CN" cap="none" dirty="0">
                <a:highlight>
                  <a:srgbClr val="008080"/>
                </a:highlight>
                <a:latin typeface="Neue Haas Grotesk Text Pro" panose="020B0504020202020204" pitchFamily="34" charset="0"/>
              </a:rPr>
              <a:t> of change</a:t>
            </a:r>
            <a:r>
              <a:rPr lang="en-IE" altLang="zh-CN" cap="none" dirty="0">
                <a:highlight>
                  <a:srgbClr val="008080"/>
                </a:highlight>
                <a:latin typeface="Neue Haas Grotesk Text Pro" panose="020B0504020202020204" pitchFamily="34" charset="0"/>
              </a:rPr>
              <a:t> </a:t>
            </a:r>
            <a:endParaRPr lang="zh-CN" altLang="en-US" cap="none" dirty="0">
              <a:highlight>
                <a:srgbClr val="008080"/>
              </a:highlight>
              <a:latin typeface="Neue Haas Grotesk Text Pro" panose="020B0504020202020204" pitchFamily="34" charset="0"/>
            </a:endParaRPr>
          </a:p>
        </p:txBody>
      </p:sp>
      <p:sp>
        <p:nvSpPr>
          <p:cNvPr id="10" name="文本框 9">
            <a:extLst>
              <a:ext uri="{FF2B5EF4-FFF2-40B4-BE49-F238E27FC236}">
                <a16:creationId xmlns:a16="http://schemas.microsoft.com/office/drawing/2014/main" id="{0958D870-59A1-92BF-DC13-BBCEF1C418B5}"/>
              </a:ext>
            </a:extLst>
          </p:cNvPr>
          <p:cNvSpPr txBox="1"/>
          <p:nvPr/>
        </p:nvSpPr>
        <p:spPr>
          <a:xfrm>
            <a:off x="1142002" y="1397674"/>
            <a:ext cx="9970135" cy="3385542"/>
          </a:xfrm>
          <a:prstGeom prst="rect">
            <a:avLst/>
          </a:prstGeom>
          <a:noFill/>
        </p:spPr>
        <p:txBody>
          <a:bodyPr wrap="square">
            <a:spAutoFit/>
          </a:bodyPr>
          <a:lstStyle/>
          <a:p>
            <a:r>
              <a:rPr lang="en-US" altLang="zh-CN" sz="2400" dirty="0">
                <a:solidFill>
                  <a:schemeClr val="bg1"/>
                </a:solidFill>
                <a:latin typeface="Neue Haas Grotesk Text Pro" panose="020B0504020202020204" pitchFamily="34" charset="0"/>
              </a:rPr>
              <a:t>1. </a:t>
            </a:r>
            <a:r>
              <a:rPr lang="en-US" altLang="zh-CN" sz="2800" dirty="0">
                <a:solidFill>
                  <a:schemeClr val="bg1"/>
                </a:solidFill>
                <a:latin typeface="Neue Haas Grotesk Text Pro" panose="020B0504020202020204" pitchFamily="34" charset="0"/>
              </a:rPr>
              <a:t>Brand-new membership-only bulk stores.</a:t>
            </a:r>
          </a:p>
          <a:p>
            <a:endParaRPr lang="en-US" altLang="zh-CN" sz="2800" dirty="0">
              <a:solidFill>
                <a:schemeClr val="bg1"/>
              </a:solidFill>
              <a:latin typeface="Neue Haas Grotesk Text Pro" panose="020B0504020202020204" pitchFamily="34" charset="0"/>
            </a:endParaRPr>
          </a:p>
          <a:p>
            <a:r>
              <a:rPr lang="en-US" altLang="zh-CN" sz="2800" dirty="0">
                <a:solidFill>
                  <a:schemeClr val="bg1"/>
                </a:solidFill>
                <a:latin typeface="Neue Haas Grotesk Text Pro" panose="020B0504020202020204" pitchFamily="34" charset="0"/>
              </a:rPr>
              <a:t>2. Order implementation and delivery efficiency and shopping experience satisfaction.</a:t>
            </a:r>
          </a:p>
          <a:p>
            <a:endParaRPr lang="en-US" altLang="zh-CN" sz="2800" dirty="0">
              <a:solidFill>
                <a:schemeClr val="bg1"/>
              </a:solidFill>
              <a:latin typeface="Neue Haas Grotesk Text Pro" panose="020B0504020202020204" pitchFamily="34" charset="0"/>
            </a:endParaRPr>
          </a:p>
          <a:p>
            <a:r>
              <a:rPr lang="en-US" altLang="zh-CN" sz="2800" dirty="0">
                <a:solidFill>
                  <a:schemeClr val="bg1"/>
                </a:solidFill>
                <a:latin typeface="Neue Haas Grotesk Text Pro" panose="020B0504020202020204" pitchFamily="34" charset="0"/>
              </a:rPr>
              <a:t>3. Integration of supply chains, optimization of commodity categories and updating of private brand products.</a:t>
            </a:r>
          </a:p>
          <a:p>
            <a:endParaRPr lang="en-US" altLang="zh-CN" sz="1800" dirty="0">
              <a:solidFill>
                <a:schemeClr val="bg1"/>
              </a:solidFill>
            </a:endParaRPr>
          </a:p>
        </p:txBody>
      </p:sp>
    </p:spTree>
    <p:extLst>
      <p:ext uri="{BB962C8B-B14F-4D97-AF65-F5344CB8AC3E}">
        <p14:creationId xmlns:p14="http://schemas.microsoft.com/office/powerpoint/2010/main" val="37689581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lumMod val="95000"/>
          </a:schemeClr>
        </a:solid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8856D46-2601-15AF-B7DB-5C77CD5A0DBC}"/>
              </a:ext>
            </a:extLst>
          </p:cNvPr>
          <p:cNvSpPr>
            <a:spLocks noGrp="1"/>
          </p:cNvSpPr>
          <p:nvPr>
            <p:ph type="title"/>
          </p:nvPr>
        </p:nvSpPr>
        <p:spPr>
          <a:xfrm>
            <a:off x="1138646" y="-182670"/>
            <a:ext cx="9905998" cy="1478570"/>
          </a:xfrm>
        </p:spPr>
        <p:txBody>
          <a:bodyPr/>
          <a:lstStyle/>
          <a:p>
            <a:pPr algn="ctr"/>
            <a:r>
              <a:rPr lang="en-US" altLang="zh-CN" cap="none" dirty="0">
                <a:highlight>
                  <a:srgbClr val="008080"/>
                </a:highlight>
                <a:latin typeface="Neue Haas Grotesk Text Pro" panose="020B0504020202020204" pitchFamily="34" charset="0"/>
              </a:rPr>
              <a:t>Type of Change</a:t>
            </a:r>
            <a:br>
              <a:rPr lang="en-US" altLang="zh-CN" cap="none" dirty="0">
                <a:highlight>
                  <a:srgbClr val="008080"/>
                </a:highlight>
                <a:latin typeface="Neue Haas Grotesk Text Pro" panose="020B0504020202020204" pitchFamily="34" charset="0"/>
              </a:rPr>
            </a:br>
            <a:r>
              <a:rPr lang="en-US" altLang="zh-CN" cap="none" dirty="0">
                <a:highlight>
                  <a:srgbClr val="008080"/>
                </a:highlight>
                <a:latin typeface="Neue Haas Grotesk Text Pro" panose="020B0504020202020204" pitchFamily="34" charset="0"/>
              </a:rPr>
              <a:t>( according to Hodges &amp; Gill, 2015)</a:t>
            </a:r>
            <a:endParaRPr lang="zh-CN" altLang="en-US" cap="none" dirty="0">
              <a:highlight>
                <a:srgbClr val="008080"/>
              </a:highlight>
              <a:latin typeface="Neue Haas Grotesk Text Pro" panose="020B0504020202020204" pitchFamily="34" charset="0"/>
            </a:endParaRPr>
          </a:p>
        </p:txBody>
      </p:sp>
      <p:graphicFrame>
        <p:nvGraphicFramePr>
          <p:cNvPr id="13" name="内容占位符 12">
            <a:extLst>
              <a:ext uri="{FF2B5EF4-FFF2-40B4-BE49-F238E27FC236}">
                <a16:creationId xmlns:a16="http://schemas.microsoft.com/office/drawing/2014/main" id="{269C034D-3F6B-AD49-9FF7-17733B918062}"/>
              </a:ext>
            </a:extLst>
          </p:cNvPr>
          <p:cNvGraphicFramePr>
            <a:graphicFrameLocks noGrp="1"/>
          </p:cNvGraphicFramePr>
          <p:nvPr>
            <p:ph idx="1"/>
            <p:extLst>
              <p:ext uri="{D42A27DB-BD31-4B8C-83A1-F6EECF244321}">
                <p14:modId xmlns:p14="http://schemas.microsoft.com/office/powerpoint/2010/main" val="1985793026"/>
              </p:ext>
            </p:extLst>
          </p:nvPr>
        </p:nvGraphicFramePr>
        <p:xfrm>
          <a:off x="365760" y="1088571"/>
          <a:ext cx="11451771" cy="47026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01870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lumMod val="95000"/>
          </a:schemeClr>
        </a:solidFill>
        <a:effectLst/>
      </p:bgPr>
    </p:bg>
    <p:spTree>
      <p:nvGrpSpPr>
        <p:cNvPr id="1" name=""/>
        <p:cNvGrpSpPr/>
        <p:nvPr/>
      </p:nvGrpSpPr>
      <p:grpSpPr>
        <a:xfrm>
          <a:off x="0" y="0"/>
          <a:ext cx="0" cy="0"/>
          <a:chOff x="0" y="0"/>
          <a:chExt cx="0" cy="0"/>
        </a:xfrm>
      </p:grpSpPr>
      <p:pic>
        <p:nvPicPr>
          <p:cNvPr id="17" name="图片 16">
            <a:extLst>
              <a:ext uri="{FF2B5EF4-FFF2-40B4-BE49-F238E27FC236}">
                <a16:creationId xmlns:a16="http://schemas.microsoft.com/office/drawing/2014/main" id="{DD67851F-B156-1A38-31DD-AA43BEE958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85685" y="1367037"/>
            <a:ext cx="5479298" cy="4331115"/>
          </a:xfrm>
          <a:prstGeom prst="rect">
            <a:avLst/>
          </a:prstGeom>
        </p:spPr>
      </p:pic>
      <p:sp>
        <p:nvSpPr>
          <p:cNvPr id="2" name="标题 1">
            <a:extLst>
              <a:ext uri="{FF2B5EF4-FFF2-40B4-BE49-F238E27FC236}">
                <a16:creationId xmlns:a16="http://schemas.microsoft.com/office/drawing/2014/main" id="{88856D46-2601-15AF-B7DB-5C77CD5A0DBC}"/>
              </a:ext>
            </a:extLst>
          </p:cNvPr>
          <p:cNvSpPr>
            <a:spLocks noGrp="1"/>
          </p:cNvSpPr>
          <p:nvPr>
            <p:ph type="title"/>
          </p:nvPr>
        </p:nvSpPr>
        <p:spPr>
          <a:xfrm>
            <a:off x="349547" y="-243840"/>
            <a:ext cx="5267481" cy="1610877"/>
          </a:xfrm>
        </p:spPr>
        <p:txBody>
          <a:bodyPr/>
          <a:lstStyle/>
          <a:p>
            <a:r>
              <a:rPr lang="en-US" altLang="zh-CN" cap="none" dirty="0">
                <a:highlight>
                  <a:srgbClr val="008080"/>
                </a:highlight>
                <a:latin typeface="Neue Haas Grotesk Text Pro" panose="020B0504020202020204" pitchFamily="34" charset="0"/>
              </a:rPr>
              <a:t>Reasons for change</a:t>
            </a:r>
            <a:endParaRPr lang="zh-CN" altLang="en-US" cap="none" dirty="0">
              <a:highlight>
                <a:srgbClr val="008080"/>
              </a:highlight>
              <a:latin typeface="Neue Haas Grotesk Text Pro" panose="020B0504020202020204" pitchFamily="34" charset="0"/>
            </a:endParaRPr>
          </a:p>
        </p:txBody>
      </p:sp>
      <p:sp>
        <p:nvSpPr>
          <p:cNvPr id="6" name="文本框 5">
            <a:extLst>
              <a:ext uri="{FF2B5EF4-FFF2-40B4-BE49-F238E27FC236}">
                <a16:creationId xmlns:a16="http://schemas.microsoft.com/office/drawing/2014/main" id="{B07D997A-A2C7-2132-2812-E75462DC66EE}"/>
              </a:ext>
            </a:extLst>
          </p:cNvPr>
          <p:cNvSpPr txBox="1"/>
          <p:nvPr/>
        </p:nvSpPr>
        <p:spPr>
          <a:xfrm>
            <a:off x="349547" y="1367037"/>
            <a:ext cx="11668281" cy="4616648"/>
          </a:xfrm>
          <a:prstGeom prst="rect">
            <a:avLst/>
          </a:prstGeom>
          <a:noFill/>
        </p:spPr>
        <p:txBody>
          <a:bodyPr wrap="square">
            <a:spAutoFit/>
          </a:bodyPr>
          <a:lstStyle/>
          <a:p>
            <a:r>
              <a:rPr lang="en-US" altLang="zh-CN" sz="2800" dirty="0">
                <a:solidFill>
                  <a:schemeClr val="bg1"/>
                </a:solidFill>
                <a:latin typeface="Neue Haas Grotesk Text Pro" panose="020B0504020202020204" pitchFamily="34" charset="0"/>
              </a:rPr>
              <a:t>1. Decline in performance</a:t>
            </a:r>
          </a:p>
          <a:p>
            <a:endParaRPr lang="en-US" altLang="zh-CN" sz="2800" dirty="0">
              <a:solidFill>
                <a:schemeClr val="bg1"/>
              </a:solidFill>
              <a:latin typeface="Neue Haas Grotesk Text Pro" panose="020B0504020202020204" pitchFamily="34" charset="0"/>
            </a:endParaRPr>
          </a:p>
          <a:p>
            <a:r>
              <a:rPr lang="en-US" altLang="zh-CN" sz="2800" dirty="0">
                <a:solidFill>
                  <a:schemeClr val="bg1"/>
                </a:solidFill>
                <a:latin typeface="Neue Haas Grotesk Text Pro" panose="020B0504020202020204" pitchFamily="34" charset="0"/>
              </a:rPr>
              <a:t>2. New retail trend in China</a:t>
            </a:r>
          </a:p>
          <a:p>
            <a:endParaRPr lang="en-US" altLang="zh-CN" sz="2800" dirty="0">
              <a:solidFill>
                <a:schemeClr val="bg1"/>
              </a:solidFill>
              <a:latin typeface="Neue Haas Grotesk Text Pro" panose="020B0504020202020204" pitchFamily="34" charset="0"/>
            </a:endParaRPr>
          </a:p>
          <a:p>
            <a:r>
              <a:rPr lang="en-US" altLang="zh-CN" sz="2800" dirty="0">
                <a:solidFill>
                  <a:schemeClr val="bg1"/>
                </a:solidFill>
                <a:latin typeface="Neue Haas Grotesk Text Pro" panose="020B0504020202020204" pitchFamily="34" charset="0"/>
              </a:rPr>
              <a:t>3. Change of consumer needs</a:t>
            </a:r>
          </a:p>
          <a:p>
            <a:endParaRPr lang="en-US" altLang="zh-CN" sz="2800" dirty="0">
              <a:solidFill>
                <a:schemeClr val="bg1"/>
              </a:solidFill>
              <a:latin typeface="Neue Haas Grotesk Text Pro" panose="020B0504020202020204" pitchFamily="34" charset="0"/>
            </a:endParaRPr>
          </a:p>
          <a:p>
            <a:r>
              <a:rPr lang="en-US" altLang="zh-CN" sz="2800" dirty="0">
                <a:solidFill>
                  <a:schemeClr val="bg1"/>
                </a:solidFill>
                <a:latin typeface="Neue Haas Grotesk Text Pro" panose="020B0504020202020204" pitchFamily="34" charset="0"/>
              </a:rPr>
              <a:t>4. Development of competitors </a:t>
            </a:r>
          </a:p>
          <a:p>
            <a:endParaRPr lang="en-US" altLang="zh-CN" sz="2800" dirty="0">
              <a:solidFill>
                <a:schemeClr val="bg1"/>
              </a:solidFill>
              <a:latin typeface="Neue Haas Grotesk Text Pro" panose="020B0504020202020204" pitchFamily="34" charset="0"/>
            </a:endParaRPr>
          </a:p>
          <a:p>
            <a:r>
              <a:rPr lang="en-US" altLang="zh-CN" sz="2800" dirty="0">
                <a:solidFill>
                  <a:schemeClr val="bg1"/>
                </a:solidFill>
                <a:latin typeface="Neue Haas Grotesk Text Pro" panose="020B0504020202020204" pitchFamily="34" charset="0"/>
              </a:rPr>
              <a:t>5. Operating model not suitable</a:t>
            </a:r>
          </a:p>
          <a:p>
            <a:endParaRPr lang="en-US" altLang="zh-CN" sz="2400" dirty="0">
              <a:solidFill>
                <a:schemeClr val="bg1"/>
              </a:solidFill>
              <a:latin typeface="Neue Haas Grotesk Text Pro" panose="020B0504020202020204" pitchFamily="34" charset="0"/>
            </a:endParaRPr>
          </a:p>
          <a:p>
            <a:endParaRPr lang="en-US" altLang="zh-CN" sz="1800" dirty="0">
              <a:solidFill>
                <a:schemeClr val="bg1"/>
              </a:solidFill>
            </a:endParaRPr>
          </a:p>
        </p:txBody>
      </p:sp>
    </p:spTree>
    <p:extLst>
      <p:ext uri="{BB962C8B-B14F-4D97-AF65-F5344CB8AC3E}">
        <p14:creationId xmlns:p14="http://schemas.microsoft.com/office/powerpoint/2010/main" val="3659008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lumMod val="95000"/>
          </a:schemeClr>
        </a:solidFill>
        <a:effectLst/>
      </p:bgPr>
    </p:bg>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EE2D9DE7-BD6B-6FC3-E447-B8F44373EC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42536" y="444149"/>
            <a:ext cx="2288847" cy="1893177"/>
          </a:xfrm>
          <a:prstGeom prst="rect">
            <a:avLst/>
          </a:prstGeom>
        </p:spPr>
      </p:pic>
      <p:pic>
        <p:nvPicPr>
          <p:cNvPr id="7" name="图片 6">
            <a:extLst>
              <a:ext uri="{FF2B5EF4-FFF2-40B4-BE49-F238E27FC236}">
                <a16:creationId xmlns:a16="http://schemas.microsoft.com/office/drawing/2014/main" id="{0DB1842B-97BE-D25D-899D-11BA78C31C0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60494" y="4432627"/>
            <a:ext cx="3154170" cy="1893177"/>
          </a:xfrm>
          <a:prstGeom prst="rect">
            <a:avLst/>
          </a:prstGeom>
        </p:spPr>
      </p:pic>
      <p:graphicFrame>
        <p:nvGraphicFramePr>
          <p:cNvPr id="10" name="图示 9">
            <a:extLst>
              <a:ext uri="{FF2B5EF4-FFF2-40B4-BE49-F238E27FC236}">
                <a16:creationId xmlns:a16="http://schemas.microsoft.com/office/drawing/2014/main" id="{A57A3F60-3063-145C-2D88-98AE513E1F39}"/>
              </a:ext>
            </a:extLst>
          </p:cNvPr>
          <p:cNvGraphicFramePr/>
          <p:nvPr>
            <p:extLst>
              <p:ext uri="{D42A27DB-BD31-4B8C-83A1-F6EECF244321}">
                <p14:modId xmlns:p14="http://schemas.microsoft.com/office/powerpoint/2010/main" val="2499068177"/>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1" name="文本框 10">
            <a:extLst>
              <a:ext uri="{FF2B5EF4-FFF2-40B4-BE49-F238E27FC236}">
                <a16:creationId xmlns:a16="http://schemas.microsoft.com/office/drawing/2014/main" id="{41C713A9-E07F-66DC-019C-9FA21E7098C8}"/>
              </a:ext>
            </a:extLst>
          </p:cNvPr>
          <p:cNvSpPr txBox="1"/>
          <p:nvPr/>
        </p:nvSpPr>
        <p:spPr>
          <a:xfrm>
            <a:off x="917302" y="304167"/>
            <a:ext cx="4656184" cy="590931"/>
          </a:xfrm>
          <a:prstGeom prst="rect">
            <a:avLst/>
          </a:prstGeom>
          <a:noFill/>
        </p:spPr>
        <p:txBody>
          <a:bodyPr wrap="square" rtlCol="0">
            <a:spAutoFit/>
          </a:bodyPr>
          <a:lstStyle/>
          <a:p>
            <a:pPr defTabSz="914400">
              <a:lnSpc>
                <a:spcPct val="90000"/>
              </a:lnSpc>
              <a:spcBef>
                <a:spcPct val="0"/>
              </a:spcBef>
            </a:pPr>
            <a:r>
              <a:rPr lang="en-US" altLang="zh-CN" sz="3600" dirty="0">
                <a:highlight>
                  <a:srgbClr val="008080"/>
                </a:highlight>
                <a:latin typeface="Neue Haas Grotesk Text Pro" panose="020B0504020202020204" pitchFamily="34" charset="0"/>
                <a:ea typeface="+mj-ea"/>
                <a:cs typeface="+mj-cs"/>
              </a:rPr>
              <a:t>Resistance  factors</a:t>
            </a:r>
            <a:endParaRPr lang="zh-CN" altLang="en-US" sz="3600" dirty="0">
              <a:highlight>
                <a:srgbClr val="008080"/>
              </a:highlight>
              <a:latin typeface="Neue Haas Grotesk Text Pro" panose="020B0504020202020204" pitchFamily="34" charset="0"/>
              <a:ea typeface="+mj-ea"/>
              <a:cs typeface="+mj-cs"/>
            </a:endParaRPr>
          </a:p>
        </p:txBody>
      </p:sp>
      <p:pic>
        <p:nvPicPr>
          <p:cNvPr id="13" name="图片 12">
            <a:extLst>
              <a:ext uri="{FF2B5EF4-FFF2-40B4-BE49-F238E27FC236}">
                <a16:creationId xmlns:a16="http://schemas.microsoft.com/office/drawing/2014/main" id="{22F489A1-5FA9-9070-D5FC-8A0D229F311E}"/>
              </a:ext>
            </a:extLst>
          </p:cNvPr>
          <p:cNvPicPr>
            <a:picLocks noChangeAspect="1"/>
          </p:cNvPicPr>
          <p:nvPr/>
        </p:nvPicPr>
        <p:blipFill rotWithShape="1">
          <a:blip r:embed="rId10">
            <a:extLst>
              <a:ext uri="{28A0092B-C50C-407E-A947-70E740481C1C}">
                <a14:useLocalDpi xmlns:a14="http://schemas.microsoft.com/office/drawing/2010/main" val="0"/>
              </a:ext>
            </a:extLst>
          </a:blip>
          <a:srcRect b="15079"/>
          <a:stretch/>
        </p:blipFill>
        <p:spPr>
          <a:xfrm>
            <a:off x="7559039" y="2447180"/>
            <a:ext cx="3088239" cy="1893177"/>
          </a:xfrm>
          <a:prstGeom prst="rect">
            <a:avLst/>
          </a:prstGeom>
        </p:spPr>
      </p:pic>
    </p:spTree>
    <p:extLst>
      <p:ext uri="{BB962C8B-B14F-4D97-AF65-F5344CB8AC3E}">
        <p14:creationId xmlns:p14="http://schemas.microsoft.com/office/powerpoint/2010/main" val="8546483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lumMod val="95000"/>
          </a:schemeClr>
        </a:solid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8856D46-2601-15AF-B7DB-5C77CD5A0DBC}"/>
              </a:ext>
            </a:extLst>
          </p:cNvPr>
          <p:cNvSpPr>
            <a:spLocks noGrp="1"/>
          </p:cNvSpPr>
          <p:nvPr>
            <p:ph type="title"/>
          </p:nvPr>
        </p:nvSpPr>
        <p:spPr>
          <a:xfrm>
            <a:off x="1142002" y="-296382"/>
            <a:ext cx="9905998" cy="1478570"/>
          </a:xfrm>
        </p:spPr>
        <p:txBody>
          <a:bodyPr/>
          <a:lstStyle/>
          <a:p>
            <a:r>
              <a:rPr lang="en-US" altLang="zh-CN" cap="none" dirty="0">
                <a:highlight>
                  <a:srgbClr val="008080"/>
                </a:highlight>
                <a:latin typeface="Neue Haas Grotesk Text Pro" panose="020B0504020202020204" pitchFamily="34" charset="0"/>
              </a:rPr>
              <a:t>Force Field Analysis of Change</a:t>
            </a:r>
            <a:endParaRPr lang="zh-CN" altLang="en-US" cap="none" dirty="0">
              <a:highlight>
                <a:srgbClr val="008080"/>
              </a:highlight>
              <a:latin typeface="Neue Haas Grotesk Text Pro" panose="020B0504020202020204" pitchFamily="34" charset="0"/>
            </a:endParaRPr>
          </a:p>
        </p:txBody>
      </p:sp>
      <p:sp>
        <p:nvSpPr>
          <p:cNvPr id="5" name="流程图: 过程 4">
            <a:extLst>
              <a:ext uri="{FF2B5EF4-FFF2-40B4-BE49-F238E27FC236}">
                <a16:creationId xmlns:a16="http://schemas.microsoft.com/office/drawing/2014/main" id="{58B0DC50-7415-85CC-66E4-8E367B653F87}"/>
              </a:ext>
            </a:extLst>
          </p:cNvPr>
          <p:cNvSpPr/>
          <p:nvPr/>
        </p:nvSpPr>
        <p:spPr>
          <a:xfrm>
            <a:off x="5573485" y="1393371"/>
            <a:ext cx="966651" cy="4571999"/>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a:solidFill>
                  <a:schemeClr val="bg1"/>
                </a:solidFill>
              </a:rPr>
              <a:t>Digital</a:t>
            </a:r>
          </a:p>
          <a:p>
            <a:pPr algn="ctr"/>
            <a:r>
              <a:rPr lang="en-US" altLang="zh-CN" b="1" dirty="0" err="1">
                <a:solidFill>
                  <a:schemeClr val="bg1"/>
                </a:solidFill>
              </a:rPr>
              <a:t>Transfor-mation</a:t>
            </a:r>
            <a:endParaRPr lang="en-US" altLang="zh-CN" b="1" dirty="0">
              <a:solidFill>
                <a:schemeClr val="bg1"/>
              </a:solidFill>
            </a:endParaRPr>
          </a:p>
          <a:p>
            <a:pPr algn="ctr"/>
            <a:endParaRPr lang="zh-CN" altLang="en-US" dirty="0"/>
          </a:p>
        </p:txBody>
      </p:sp>
      <p:sp>
        <p:nvSpPr>
          <p:cNvPr id="8" name="矩形 7">
            <a:extLst>
              <a:ext uri="{FF2B5EF4-FFF2-40B4-BE49-F238E27FC236}">
                <a16:creationId xmlns:a16="http://schemas.microsoft.com/office/drawing/2014/main" id="{B0D88B84-695C-1B42-C960-1A012A103C3A}"/>
              </a:ext>
            </a:extLst>
          </p:cNvPr>
          <p:cNvSpPr/>
          <p:nvPr/>
        </p:nvSpPr>
        <p:spPr>
          <a:xfrm>
            <a:off x="1846217" y="1409273"/>
            <a:ext cx="3396340" cy="7826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2000" dirty="0">
                <a:solidFill>
                  <a:schemeClr val="bg1">
                    <a:lumMod val="85000"/>
                    <a:lumOff val="15000"/>
                  </a:schemeClr>
                </a:solidFill>
                <a:latin typeface="Neue Haas Grotesk Text Pro" panose="020B0504020202020204" pitchFamily="34" charset="0"/>
              </a:rPr>
              <a:t>More membership customers (B2B+B2C)</a:t>
            </a:r>
            <a:endParaRPr lang="zh-CN" altLang="en-US" sz="2000" dirty="0">
              <a:solidFill>
                <a:schemeClr val="bg1">
                  <a:lumMod val="85000"/>
                  <a:lumOff val="15000"/>
                </a:schemeClr>
              </a:solidFill>
              <a:latin typeface="Neue Haas Grotesk Text Pro" panose="020B0504020202020204" pitchFamily="34" charset="0"/>
            </a:endParaRPr>
          </a:p>
        </p:txBody>
      </p:sp>
      <p:sp>
        <p:nvSpPr>
          <p:cNvPr id="10" name="矩形 9">
            <a:extLst>
              <a:ext uri="{FF2B5EF4-FFF2-40B4-BE49-F238E27FC236}">
                <a16:creationId xmlns:a16="http://schemas.microsoft.com/office/drawing/2014/main" id="{354FDB71-2800-8C2E-CBBC-1493F3923FC8}"/>
              </a:ext>
            </a:extLst>
          </p:cNvPr>
          <p:cNvSpPr/>
          <p:nvPr/>
        </p:nvSpPr>
        <p:spPr>
          <a:xfrm>
            <a:off x="1846214" y="2448786"/>
            <a:ext cx="3396343" cy="6599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2000" dirty="0">
                <a:solidFill>
                  <a:schemeClr val="bg1">
                    <a:lumMod val="85000"/>
                    <a:lumOff val="15000"/>
                  </a:schemeClr>
                </a:solidFill>
                <a:latin typeface="Neue Haas Grotesk Text Pro" panose="020B0504020202020204" pitchFamily="34" charset="0"/>
              </a:rPr>
              <a:t>Resource integration  </a:t>
            </a:r>
          </a:p>
        </p:txBody>
      </p:sp>
      <p:sp>
        <p:nvSpPr>
          <p:cNvPr id="11" name="矩形 10">
            <a:extLst>
              <a:ext uri="{FF2B5EF4-FFF2-40B4-BE49-F238E27FC236}">
                <a16:creationId xmlns:a16="http://schemas.microsoft.com/office/drawing/2014/main" id="{B0D88B84-695C-1B42-C960-1A012A103C3A}"/>
              </a:ext>
            </a:extLst>
          </p:cNvPr>
          <p:cNvSpPr/>
          <p:nvPr/>
        </p:nvSpPr>
        <p:spPr>
          <a:xfrm>
            <a:off x="1846214" y="3564114"/>
            <a:ext cx="3396343" cy="8424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r>
              <a:rPr lang="en-US" altLang="zh-CN" sz="2000" dirty="0">
                <a:solidFill>
                  <a:schemeClr val="bg1">
                    <a:lumMod val="85000"/>
                    <a:lumOff val="15000"/>
                  </a:schemeClr>
                </a:solidFill>
                <a:latin typeface="Neue Haas Grotesk Text Pro" panose="020B0504020202020204" pitchFamily="34" charset="0"/>
              </a:rPr>
              <a:t>Updated store image, OS, commodities and shopping experience</a:t>
            </a:r>
            <a:endParaRPr lang="zh-CN" altLang="en-US" sz="2000" dirty="0">
              <a:solidFill>
                <a:schemeClr val="bg1">
                  <a:lumMod val="85000"/>
                  <a:lumOff val="15000"/>
                </a:schemeClr>
              </a:solidFill>
              <a:latin typeface="Neue Haas Grotesk Text Pro" panose="020B0504020202020204" pitchFamily="34" charset="0"/>
            </a:endParaRPr>
          </a:p>
        </p:txBody>
      </p:sp>
      <p:sp>
        <p:nvSpPr>
          <p:cNvPr id="14" name="矩形 13">
            <a:extLst>
              <a:ext uri="{FF2B5EF4-FFF2-40B4-BE49-F238E27FC236}">
                <a16:creationId xmlns:a16="http://schemas.microsoft.com/office/drawing/2014/main" id="{B0D88B84-695C-1B42-C960-1A012A103C3A}"/>
              </a:ext>
            </a:extLst>
          </p:cNvPr>
          <p:cNvSpPr/>
          <p:nvPr/>
        </p:nvSpPr>
        <p:spPr>
          <a:xfrm>
            <a:off x="6871061" y="1436136"/>
            <a:ext cx="3553099" cy="7138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r>
              <a:rPr lang="en-US" altLang="zh-CN" sz="2000" dirty="0">
                <a:solidFill>
                  <a:schemeClr val="bg1">
                    <a:lumMod val="85000"/>
                    <a:lumOff val="15000"/>
                  </a:schemeClr>
                </a:solidFill>
                <a:latin typeface="Neue Haas Grotesk Text Pro" panose="020B0504020202020204" pitchFamily="34" charset="0"/>
              </a:rPr>
              <a:t>Culture difference </a:t>
            </a:r>
            <a:endParaRPr lang="zh-CN" altLang="en-US" sz="2000" dirty="0">
              <a:solidFill>
                <a:schemeClr val="bg1">
                  <a:lumMod val="85000"/>
                  <a:lumOff val="15000"/>
                </a:schemeClr>
              </a:solidFill>
              <a:latin typeface="Neue Haas Grotesk Text Pro" panose="020B0504020202020204" pitchFamily="34" charset="0"/>
            </a:endParaRPr>
          </a:p>
        </p:txBody>
      </p:sp>
      <p:sp>
        <p:nvSpPr>
          <p:cNvPr id="15" name="矩形 14">
            <a:extLst>
              <a:ext uri="{FF2B5EF4-FFF2-40B4-BE49-F238E27FC236}">
                <a16:creationId xmlns:a16="http://schemas.microsoft.com/office/drawing/2014/main" id="{C67749D5-5A1E-6347-F282-19E210B700F9}"/>
              </a:ext>
            </a:extLst>
          </p:cNvPr>
          <p:cNvSpPr/>
          <p:nvPr/>
        </p:nvSpPr>
        <p:spPr>
          <a:xfrm>
            <a:off x="6871061" y="2448784"/>
            <a:ext cx="3396343" cy="88609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r>
              <a:rPr lang="en-US" altLang="zh-CN" sz="2000" dirty="0">
                <a:solidFill>
                  <a:schemeClr val="bg1">
                    <a:lumMod val="85000"/>
                    <a:lumOff val="15000"/>
                  </a:schemeClr>
                </a:solidFill>
                <a:latin typeface="Neue Haas Grotesk Text Pro" panose="020B0504020202020204" pitchFamily="34" charset="0"/>
              </a:rPr>
              <a:t>Fear of learning new procedures and system</a:t>
            </a:r>
            <a:endParaRPr lang="zh-CN" altLang="en-US" sz="2000" dirty="0">
              <a:solidFill>
                <a:schemeClr val="bg1">
                  <a:lumMod val="85000"/>
                  <a:lumOff val="15000"/>
                </a:schemeClr>
              </a:solidFill>
              <a:latin typeface="Neue Haas Grotesk Text Pro" panose="020B0504020202020204" pitchFamily="34" charset="0"/>
            </a:endParaRPr>
          </a:p>
        </p:txBody>
      </p:sp>
      <p:sp>
        <p:nvSpPr>
          <p:cNvPr id="16" name="矩形 15">
            <a:extLst>
              <a:ext uri="{FF2B5EF4-FFF2-40B4-BE49-F238E27FC236}">
                <a16:creationId xmlns:a16="http://schemas.microsoft.com/office/drawing/2014/main" id="{DE5ED960-37CB-6663-565B-2C95B4AD1733}"/>
              </a:ext>
            </a:extLst>
          </p:cNvPr>
          <p:cNvSpPr/>
          <p:nvPr/>
        </p:nvSpPr>
        <p:spPr>
          <a:xfrm>
            <a:off x="1846214" y="4749193"/>
            <a:ext cx="3396343" cy="6705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r>
              <a:rPr lang="en-US" altLang="zh-CN" sz="2000" dirty="0">
                <a:solidFill>
                  <a:schemeClr val="bg1">
                    <a:lumMod val="85000"/>
                    <a:lumOff val="15000"/>
                  </a:schemeClr>
                </a:solidFill>
                <a:latin typeface="Neue Haas Grotesk Text Pro" panose="020B0504020202020204" pitchFamily="34" charset="0"/>
              </a:rPr>
              <a:t>O2O service</a:t>
            </a:r>
            <a:endParaRPr lang="zh-CN" altLang="en-US" sz="2000" dirty="0">
              <a:solidFill>
                <a:schemeClr val="bg1">
                  <a:lumMod val="85000"/>
                  <a:lumOff val="15000"/>
                </a:schemeClr>
              </a:solidFill>
              <a:latin typeface="Neue Haas Grotesk Text Pro" panose="020B0504020202020204" pitchFamily="34" charset="0"/>
            </a:endParaRPr>
          </a:p>
        </p:txBody>
      </p:sp>
      <p:sp>
        <p:nvSpPr>
          <p:cNvPr id="17" name="矩形 16">
            <a:extLst>
              <a:ext uri="{FF2B5EF4-FFF2-40B4-BE49-F238E27FC236}">
                <a16:creationId xmlns:a16="http://schemas.microsoft.com/office/drawing/2014/main" id="{86C29A98-C0CC-E6D6-DE55-9D9FC33AF4E9}"/>
              </a:ext>
            </a:extLst>
          </p:cNvPr>
          <p:cNvSpPr/>
          <p:nvPr/>
        </p:nvSpPr>
        <p:spPr>
          <a:xfrm>
            <a:off x="6871061" y="3655345"/>
            <a:ext cx="3396343" cy="7337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r>
              <a:rPr lang="en-US" altLang="zh-CN" sz="2000" dirty="0">
                <a:solidFill>
                  <a:schemeClr val="bg1">
                    <a:lumMod val="85000"/>
                    <a:lumOff val="15000"/>
                  </a:schemeClr>
                </a:solidFill>
                <a:latin typeface="Neue Haas Grotesk Text Pro" panose="020B0504020202020204" pitchFamily="34" charset="0"/>
              </a:rPr>
              <a:t>Fear of losing jobs</a:t>
            </a:r>
            <a:endParaRPr lang="zh-CN" altLang="en-US" sz="2000" dirty="0">
              <a:solidFill>
                <a:schemeClr val="bg1">
                  <a:lumMod val="85000"/>
                  <a:lumOff val="15000"/>
                </a:schemeClr>
              </a:solidFill>
              <a:latin typeface="Neue Haas Grotesk Text Pro" panose="020B0504020202020204" pitchFamily="34" charset="0"/>
            </a:endParaRPr>
          </a:p>
        </p:txBody>
      </p:sp>
      <p:sp>
        <p:nvSpPr>
          <p:cNvPr id="18" name="矩形 17">
            <a:extLst>
              <a:ext uri="{FF2B5EF4-FFF2-40B4-BE49-F238E27FC236}">
                <a16:creationId xmlns:a16="http://schemas.microsoft.com/office/drawing/2014/main" id="{C67749D5-5A1E-6347-F282-19E210B700F9}"/>
              </a:ext>
            </a:extLst>
          </p:cNvPr>
          <p:cNvSpPr/>
          <p:nvPr/>
        </p:nvSpPr>
        <p:spPr>
          <a:xfrm>
            <a:off x="6871061" y="4691743"/>
            <a:ext cx="3396343" cy="88609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r>
              <a:rPr lang="en-US" altLang="zh-CN" sz="2000" dirty="0">
                <a:solidFill>
                  <a:schemeClr val="bg1">
                    <a:lumMod val="85000"/>
                    <a:lumOff val="15000"/>
                  </a:schemeClr>
                </a:solidFill>
                <a:latin typeface="Neue Haas Grotesk Text Pro" panose="020B0504020202020204" pitchFamily="34" charset="0"/>
              </a:rPr>
              <a:t>More education, training and coordination</a:t>
            </a:r>
            <a:endParaRPr lang="zh-CN" altLang="en-US" sz="2000" dirty="0">
              <a:solidFill>
                <a:schemeClr val="bg1">
                  <a:lumMod val="85000"/>
                  <a:lumOff val="15000"/>
                </a:schemeClr>
              </a:solidFill>
              <a:latin typeface="Neue Haas Grotesk Text Pro" panose="020B0504020202020204" pitchFamily="34" charset="0"/>
            </a:endParaRPr>
          </a:p>
        </p:txBody>
      </p:sp>
      <p:cxnSp>
        <p:nvCxnSpPr>
          <p:cNvPr id="20" name="直接箭头连接符 19">
            <a:extLst>
              <a:ext uri="{FF2B5EF4-FFF2-40B4-BE49-F238E27FC236}">
                <a16:creationId xmlns:a16="http://schemas.microsoft.com/office/drawing/2014/main" id="{E3E3CEF2-5520-87E7-389F-937E39116C67}"/>
              </a:ext>
            </a:extLst>
          </p:cNvPr>
          <p:cNvCxnSpPr>
            <a:cxnSpLocks/>
          </p:cNvCxnSpPr>
          <p:nvPr/>
        </p:nvCxnSpPr>
        <p:spPr>
          <a:xfrm>
            <a:off x="1288869" y="2255520"/>
            <a:ext cx="4127862" cy="29779"/>
          </a:xfrm>
          <a:prstGeom prst="straightConnector1">
            <a:avLst/>
          </a:prstGeom>
          <a:ln w="9525" cap="flat" cmpd="sng" algn="ctr">
            <a:solidFill>
              <a:schemeClr val="accent5"/>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3" name="直接箭头连接符 22">
            <a:extLst>
              <a:ext uri="{FF2B5EF4-FFF2-40B4-BE49-F238E27FC236}">
                <a16:creationId xmlns:a16="http://schemas.microsoft.com/office/drawing/2014/main" id="{A9EE4800-8BE9-19C3-EA5C-8D9C2A47E500}"/>
              </a:ext>
            </a:extLst>
          </p:cNvPr>
          <p:cNvCxnSpPr>
            <a:cxnSpLocks/>
          </p:cNvCxnSpPr>
          <p:nvPr/>
        </p:nvCxnSpPr>
        <p:spPr>
          <a:xfrm>
            <a:off x="1942011" y="3254273"/>
            <a:ext cx="3474720" cy="34255"/>
          </a:xfrm>
          <a:prstGeom prst="straightConnector1">
            <a:avLst/>
          </a:prstGeom>
          <a:ln w="9525" cap="flat" cmpd="sng" algn="ctr">
            <a:solidFill>
              <a:schemeClr val="accent5"/>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6" name="直接箭头连接符 25">
            <a:extLst>
              <a:ext uri="{FF2B5EF4-FFF2-40B4-BE49-F238E27FC236}">
                <a16:creationId xmlns:a16="http://schemas.microsoft.com/office/drawing/2014/main" id="{72EE1EBA-7D76-202F-68E8-521E98E1915D}"/>
              </a:ext>
            </a:extLst>
          </p:cNvPr>
          <p:cNvCxnSpPr>
            <a:cxnSpLocks/>
          </p:cNvCxnSpPr>
          <p:nvPr/>
        </p:nvCxnSpPr>
        <p:spPr>
          <a:xfrm>
            <a:off x="1942011" y="4478514"/>
            <a:ext cx="3474720" cy="0"/>
          </a:xfrm>
          <a:prstGeom prst="straightConnector1">
            <a:avLst/>
          </a:prstGeom>
          <a:ln w="9525" cap="flat" cmpd="sng" algn="ctr">
            <a:solidFill>
              <a:schemeClr val="accent5"/>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9" name="直接箭头连接符 28">
            <a:extLst>
              <a:ext uri="{FF2B5EF4-FFF2-40B4-BE49-F238E27FC236}">
                <a16:creationId xmlns:a16="http://schemas.microsoft.com/office/drawing/2014/main" id="{B00E1B13-81EE-3A0C-48B5-E084DAE8C7D3}"/>
              </a:ext>
            </a:extLst>
          </p:cNvPr>
          <p:cNvCxnSpPr>
            <a:cxnSpLocks/>
          </p:cNvCxnSpPr>
          <p:nvPr/>
        </p:nvCxnSpPr>
        <p:spPr>
          <a:xfrm>
            <a:off x="1280159" y="5550243"/>
            <a:ext cx="4127862" cy="29779"/>
          </a:xfrm>
          <a:prstGeom prst="straightConnector1">
            <a:avLst/>
          </a:prstGeom>
          <a:ln w="9525" cap="flat" cmpd="sng" algn="ctr">
            <a:solidFill>
              <a:schemeClr val="accent5"/>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30" name="直接箭头连接符 29">
            <a:extLst>
              <a:ext uri="{FF2B5EF4-FFF2-40B4-BE49-F238E27FC236}">
                <a16:creationId xmlns:a16="http://schemas.microsoft.com/office/drawing/2014/main" id="{87F84037-B35D-E750-366F-19B7326609E4}"/>
              </a:ext>
            </a:extLst>
          </p:cNvPr>
          <p:cNvCxnSpPr>
            <a:cxnSpLocks/>
          </p:cNvCxnSpPr>
          <p:nvPr/>
        </p:nvCxnSpPr>
        <p:spPr>
          <a:xfrm flipH="1">
            <a:off x="6871061" y="2270409"/>
            <a:ext cx="3039293" cy="16497"/>
          </a:xfrm>
          <a:prstGeom prst="straightConnector1">
            <a:avLst/>
          </a:prstGeom>
          <a:ln w="9525" cap="flat" cmpd="sng" algn="ctr">
            <a:solidFill>
              <a:schemeClr val="accent5"/>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33" name="直接箭头连接符 32">
            <a:extLst>
              <a:ext uri="{FF2B5EF4-FFF2-40B4-BE49-F238E27FC236}">
                <a16:creationId xmlns:a16="http://schemas.microsoft.com/office/drawing/2014/main" id="{C3F613AA-3229-E6AC-3CE4-C3642B3AB03D}"/>
              </a:ext>
            </a:extLst>
          </p:cNvPr>
          <p:cNvCxnSpPr>
            <a:cxnSpLocks/>
          </p:cNvCxnSpPr>
          <p:nvPr/>
        </p:nvCxnSpPr>
        <p:spPr>
          <a:xfrm flipH="1">
            <a:off x="6871061" y="3485606"/>
            <a:ext cx="2499362" cy="0"/>
          </a:xfrm>
          <a:prstGeom prst="straightConnector1">
            <a:avLst/>
          </a:prstGeom>
          <a:ln w="9525" cap="flat" cmpd="sng" algn="ctr">
            <a:solidFill>
              <a:schemeClr val="accent5"/>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36" name="直接箭头连接符 35">
            <a:extLst>
              <a:ext uri="{FF2B5EF4-FFF2-40B4-BE49-F238E27FC236}">
                <a16:creationId xmlns:a16="http://schemas.microsoft.com/office/drawing/2014/main" id="{14A2A45B-1471-6F47-33C4-51E52F06D48D}"/>
              </a:ext>
            </a:extLst>
          </p:cNvPr>
          <p:cNvCxnSpPr>
            <a:cxnSpLocks/>
          </p:cNvCxnSpPr>
          <p:nvPr/>
        </p:nvCxnSpPr>
        <p:spPr>
          <a:xfrm flipH="1">
            <a:off x="6871061" y="4543698"/>
            <a:ext cx="2499362" cy="0"/>
          </a:xfrm>
          <a:prstGeom prst="straightConnector1">
            <a:avLst/>
          </a:prstGeom>
          <a:ln w="9525" cap="flat" cmpd="sng" algn="ctr">
            <a:solidFill>
              <a:schemeClr val="accent5"/>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39" name="直接箭头连接符 38">
            <a:extLst>
              <a:ext uri="{FF2B5EF4-FFF2-40B4-BE49-F238E27FC236}">
                <a16:creationId xmlns:a16="http://schemas.microsoft.com/office/drawing/2014/main" id="{61141AD9-3E9E-B3D7-7686-0FF992DA062F}"/>
              </a:ext>
            </a:extLst>
          </p:cNvPr>
          <p:cNvCxnSpPr>
            <a:cxnSpLocks/>
          </p:cNvCxnSpPr>
          <p:nvPr/>
        </p:nvCxnSpPr>
        <p:spPr>
          <a:xfrm flipH="1">
            <a:off x="6871061" y="5789023"/>
            <a:ext cx="3039293" cy="0"/>
          </a:xfrm>
          <a:prstGeom prst="straightConnector1">
            <a:avLst/>
          </a:prstGeom>
          <a:ln w="9525" cap="flat" cmpd="sng" algn="ctr">
            <a:solidFill>
              <a:schemeClr val="accent5"/>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45" name="七边形 44">
            <a:extLst>
              <a:ext uri="{FF2B5EF4-FFF2-40B4-BE49-F238E27FC236}">
                <a16:creationId xmlns:a16="http://schemas.microsoft.com/office/drawing/2014/main" id="{279159B0-4E92-84D1-AC50-FF94AFEF9ED8}"/>
              </a:ext>
            </a:extLst>
          </p:cNvPr>
          <p:cNvSpPr/>
          <p:nvPr/>
        </p:nvSpPr>
        <p:spPr>
          <a:xfrm>
            <a:off x="684802" y="1256960"/>
            <a:ext cx="914400" cy="914400"/>
          </a:xfrm>
          <a:prstGeom prst="heptagon">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a:latin typeface="Neue Haas Grotesk Text Pro" panose="020B0504020202020204" pitchFamily="34" charset="0"/>
              </a:rPr>
              <a:t>4</a:t>
            </a:r>
            <a:endParaRPr lang="zh-CN" altLang="en-US" b="1" dirty="0">
              <a:latin typeface="Neue Haas Grotesk Text Pro" panose="020B0504020202020204" pitchFamily="34" charset="0"/>
            </a:endParaRPr>
          </a:p>
        </p:txBody>
      </p:sp>
      <p:sp>
        <p:nvSpPr>
          <p:cNvPr id="46" name="七边形 45">
            <a:extLst>
              <a:ext uri="{FF2B5EF4-FFF2-40B4-BE49-F238E27FC236}">
                <a16:creationId xmlns:a16="http://schemas.microsoft.com/office/drawing/2014/main" id="{FC949D09-30FA-4ABF-FEE8-DB9BA15E9FCA}"/>
              </a:ext>
            </a:extLst>
          </p:cNvPr>
          <p:cNvSpPr/>
          <p:nvPr/>
        </p:nvSpPr>
        <p:spPr>
          <a:xfrm>
            <a:off x="684802" y="2391565"/>
            <a:ext cx="914400" cy="914400"/>
          </a:xfrm>
          <a:prstGeom prst="heptagon">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a:latin typeface="Neue Haas Grotesk Text Pro" panose="020B0504020202020204" pitchFamily="34" charset="0"/>
              </a:rPr>
              <a:t>5</a:t>
            </a:r>
            <a:endParaRPr lang="zh-CN" altLang="en-US" b="1" dirty="0">
              <a:latin typeface="Neue Haas Grotesk Text Pro" panose="020B0504020202020204" pitchFamily="34" charset="0"/>
            </a:endParaRPr>
          </a:p>
        </p:txBody>
      </p:sp>
      <p:sp>
        <p:nvSpPr>
          <p:cNvPr id="47" name="七边形 46">
            <a:extLst>
              <a:ext uri="{FF2B5EF4-FFF2-40B4-BE49-F238E27FC236}">
                <a16:creationId xmlns:a16="http://schemas.microsoft.com/office/drawing/2014/main" id="{279159B0-4E92-84D1-AC50-FF94AFEF9ED8}"/>
              </a:ext>
            </a:extLst>
          </p:cNvPr>
          <p:cNvSpPr/>
          <p:nvPr/>
        </p:nvSpPr>
        <p:spPr>
          <a:xfrm>
            <a:off x="684802" y="3472321"/>
            <a:ext cx="914400" cy="914400"/>
          </a:xfrm>
          <a:prstGeom prst="heptagon">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US" altLang="zh-CN" b="1" dirty="0">
                <a:latin typeface="Neue Haas Grotesk Text Pro" panose="020B0504020202020204" pitchFamily="34" charset="0"/>
              </a:rPr>
              <a:t>4</a:t>
            </a:r>
            <a:endParaRPr lang="zh-CN" altLang="en-US" b="1" dirty="0">
              <a:latin typeface="Neue Haas Grotesk Text Pro" panose="020B0504020202020204" pitchFamily="34" charset="0"/>
            </a:endParaRPr>
          </a:p>
        </p:txBody>
      </p:sp>
      <p:sp>
        <p:nvSpPr>
          <p:cNvPr id="48" name="七边形 47">
            <a:extLst>
              <a:ext uri="{FF2B5EF4-FFF2-40B4-BE49-F238E27FC236}">
                <a16:creationId xmlns:a16="http://schemas.microsoft.com/office/drawing/2014/main" id="{279159B0-4E92-84D1-AC50-FF94AFEF9ED8}"/>
              </a:ext>
            </a:extLst>
          </p:cNvPr>
          <p:cNvSpPr/>
          <p:nvPr/>
        </p:nvSpPr>
        <p:spPr>
          <a:xfrm>
            <a:off x="684802" y="4577026"/>
            <a:ext cx="914400" cy="914400"/>
          </a:xfrm>
          <a:prstGeom prst="heptagon">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US" altLang="zh-CN" b="1" dirty="0">
                <a:latin typeface="Neue Haas Grotesk Text Pro" panose="020B0504020202020204" pitchFamily="34" charset="0"/>
              </a:rPr>
              <a:t>5</a:t>
            </a:r>
            <a:endParaRPr lang="zh-CN" altLang="en-US" b="1" dirty="0">
              <a:latin typeface="Neue Haas Grotesk Text Pro" panose="020B0504020202020204" pitchFamily="34" charset="0"/>
            </a:endParaRPr>
          </a:p>
        </p:txBody>
      </p:sp>
      <p:sp>
        <p:nvSpPr>
          <p:cNvPr id="49" name="七边形 48">
            <a:extLst>
              <a:ext uri="{FF2B5EF4-FFF2-40B4-BE49-F238E27FC236}">
                <a16:creationId xmlns:a16="http://schemas.microsoft.com/office/drawing/2014/main" id="{279159B0-4E92-84D1-AC50-FF94AFEF9ED8}"/>
              </a:ext>
            </a:extLst>
          </p:cNvPr>
          <p:cNvSpPr/>
          <p:nvPr/>
        </p:nvSpPr>
        <p:spPr>
          <a:xfrm>
            <a:off x="10598329" y="1319497"/>
            <a:ext cx="914400" cy="914400"/>
          </a:xfrm>
          <a:prstGeom prst="heptagon">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US" altLang="zh-CN" b="1" dirty="0">
                <a:latin typeface="Neue Haas Grotesk Text Pro" panose="020B0504020202020204" pitchFamily="34" charset="0"/>
              </a:rPr>
              <a:t>4</a:t>
            </a:r>
            <a:endParaRPr lang="zh-CN" altLang="en-US" b="1" dirty="0">
              <a:latin typeface="Neue Haas Grotesk Text Pro" panose="020B0504020202020204" pitchFamily="34" charset="0"/>
            </a:endParaRPr>
          </a:p>
        </p:txBody>
      </p:sp>
      <p:sp>
        <p:nvSpPr>
          <p:cNvPr id="50" name="七边形 49">
            <a:extLst>
              <a:ext uri="{FF2B5EF4-FFF2-40B4-BE49-F238E27FC236}">
                <a16:creationId xmlns:a16="http://schemas.microsoft.com/office/drawing/2014/main" id="{279159B0-4E92-84D1-AC50-FF94AFEF9ED8}"/>
              </a:ext>
            </a:extLst>
          </p:cNvPr>
          <p:cNvSpPr/>
          <p:nvPr/>
        </p:nvSpPr>
        <p:spPr>
          <a:xfrm>
            <a:off x="10572202" y="2424313"/>
            <a:ext cx="914400" cy="914400"/>
          </a:xfrm>
          <a:prstGeom prst="heptagon">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US" altLang="zh-CN" b="1" dirty="0">
                <a:latin typeface="Neue Haas Grotesk Text Pro" panose="020B0504020202020204" pitchFamily="34" charset="0"/>
              </a:rPr>
              <a:t>3</a:t>
            </a:r>
            <a:endParaRPr lang="zh-CN" altLang="en-US" b="1" dirty="0">
              <a:latin typeface="Neue Haas Grotesk Text Pro" panose="020B0504020202020204" pitchFamily="34" charset="0"/>
            </a:endParaRPr>
          </a:p>
        </p:txBody>
      </p:sp>
      <p:sp>
        <p:nvSpPr>
          <p:cNvPr id="51" name="七边形 50">
            <a:extLst>
              <a:ext uri="{FF2B5EF4-FFF2-40B4-BE49-F238E27FC236}">
                <a16:creationId xmlns:a16="http://schemas.microsoft.com/office/drawing/2014/main" id="{279159B0-4E92-84D1-AC50-FF94AFEF9ED8}"/>
              </a:ext>
            </a:extLst>
          </p:cNvPr>
          <p:cNvSpPr/>
          <p:nvPr/>
        </p:nvSpPr>
        <p:spPr>
          <a:xfrm>
            <a:off x="10590800" y="3564114"/>
            <a:ext cx="914400" cy="914400"/>
          </a:xfrm>
          <a:prstGeom prst="heptagon">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US" altLang="zh-CN" b="1" dirty="0">
                <a:latin typeface="Neue Haas Grotesk Text Pro" panose="020B0504020202020204" pitchFamily="34" charset="0"/>
              </a:rPr>
              <a:t>3</a:t>
            </a:r>
            <a:endParaRPr lang="zh-CN" altLang="en-US" b="1" dirty="0">
              <a:latin typeface="Neue Haas Grotesk Text Pro" panose="020B0504020202020204" pitchFamily="34" charset="0"/>
            </a:endParaRPr>
          </a:p>
        </p:txBody>
      </p:sp>
      <p:sp>
        <p:nvSpPr>
          <p:cNvPr id="52" name="七边形 51">
            <a:extLst>
              <a:ext uri="{FF2B5EF4-FFF2-40B4-BE49-F238E27FC236}">
                <a16:creationId xmlns:a16="http://schemas.microsoft.com/office/drawing/2014/main" id="{279159B0-4E92-84D1-AC50-FF94AFEF9ED8}"/>
              </a:ext>
            </a:extLst>
          </p:cNvPr>
          <p:cNvSpPr/>
          <p:nvPr/>
        </p:nvSpPr>
        <p:spPr>
          <a:xfrm>
            <a:off x="10598329" y="4697212"/>
            <a:ext cx="914400" cy="914400"/>
          </a:xfrm>
          <a:prstGeom prst="heptagon">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US" altLang="zh-CN" b="1" dirty="0">
                <a:latin typeface="Neue Haas Grotesk Text Pro" panose="020B0504020202020204" pitchFamily="34" charset="0"/>
              </a:rPr>
              <a:t>4</a:t>
            </a:r>
            <a:endParaRPr lang="zh-CN" altLang="en-US" b="1" dirty="0">
              <a:latin typeface="Neue Haas Grotesk Text Pro" panose="020B0504020202020204" pitchFamily="34" charset="0"/>
            </a:endParaRPr>
          </a:p>
        </p:txBody>
      </p:sp>
      <p:sp>
        <p:nvSpPr>
          <p:cNvPr id="53" name="文本框 52">
            <a:extLst>
              <a:ext uri="{FF2B5EF4-FFF2-40B4-BE49-F238E27FC236}">
                <a16:creationId xmlns:a16="http://schemas.microsoft.com/office/drawing/2014/main" id="{66F383BA-F83B-A33E-6638-BF0FBB7C5CC1}"/>
              </a:ext>
            </a:extLst>
          </p:cNvPr>
          <p:cNvSpPr txBox="1"/>
          <p:nvPr/>
        </p:nvSpPr>
        <p:spPr>
          <a:xfrm>
            <a:off x="-46718" y="5914715"/>
            <a:ext cx="2377439" cy="369332"/>
          </a:xfrm>
          <a:prstGeom prst="rect">
            <a:avLst/>
          </a:prstGeom>
          <a:noFill/>
        </p:spPr>
        <p:txBody>
          <a:bodyPr wrap="square" rtlCol="0">
            <a:spAutoFit/>
          </a:bodyPr>
          <a:lstStyle/>
          <a:p>
            <a:pPr algn="ctr"/>
            <a:r>
              <a:rPr lang="en-US" altLang="zh-CN" b="1" dirty="0">
                <a:highlight>
                  <a:srgbClr val="008080"/>
                </a:highlight>
              </a:rPr>
              <a:t>Total = 18</a:t>
            </a:r>
            <a:endParaRPr lang="zh-CN" altLang="en-US" b="1" dirty="0">
              <a:highlight>
                <a:srgbClr val="008080"/>
              </a:highlight>
            </a:endParaRPr>
          </a:p>
        </p:txBody>
      </p:sp>
      <p:sp>
        <p:nvSpPr>
          <p:cNvPr id="54" name="文本框 53">
            <a:extLst>
              <a:ext uri="{FF2B5EF4-FFF2-40B4-BE49-F238E27FC236}">
                <a16:creationId xmlns:a16="http://schemas.microsoft.com/office/drawing/2014/main" id="{62CA4AEC-6F34-B4D7-08EB-63F9E8B698F4}"/>
              </a:ext>
            </a:extLst>
          </p:cNvPr>
          <p:cNvSpPr txBox="1"/>
          <p:nvPr/>
        </p:nvSpPr>
        <p:spPr>
          <a:xfrm>
            <a:off x="9782900" y="5880462"/>
            <a:ext cx="2377439" cy="369332"/>
          </a:xfrm>
          <a:prstGeom prst="rect">
            <a:avLst/>
          </a:prstGeom>
          <a:noFill/>
        </p:spPr>
        <p:txBody>
          <a:bodyPr wrap="square" rtlCol="0">
            <a:spAutoFit/>
          </a:bodyPr>
          <a:lstStyle/>
          <a:p>
            <a:pPr algn="ctr"/>
            <a:r>
              <a:rPr lang="en-US" altLang="zh-CN" b="1" dirty="0">
                <a:highlight>
                  <a:srgbClr val="008080"/>
                </a:highlight>
              </a:rPr>
              <a:t>Total =14</a:t>
            </a:r>
            <a:endParaRPr lang="zh-CN" altLang="en-US" b="1" dirty="0">
              <a:highlight>
                <a:srgbClr val="008080"/>
              </a:highlight>
            </a:endParaRPr>
          </a:p>
        </p:txBody>
      </p:sp>
      <p:sp>
        <p:nvSpPr>
          <p:cNvPr id="55" name="文本框 54">
            <a:extLst>
              <a:ext uri="{FF2B5EF4-FFF2-40B4-BE49-F238E27FC236}">
                <a16:creationId xmlns:a16="http://schemas.microsoft.com/office/drawing/2014/main" id="{7FEA7AED-1225-8BBD-FBE2-3BC39C3BEB03}"/>
              </a:ext>
            </a:extLst>
          </p:cNvPr>
          <p:cNvSpPr txBox="1"/>
          <p:nvPr/>
        </p:nvSpPr>
        <p:spPr>
          <a:xfrm>
            <a:off x="2330721" y="845677"/>
            <a:ext cx="1936749" cy="400110"/>
          </a:xfrm>
          <a:prstGeom prst="rect">
            <a:avLst/>
          </a:prstGeom>
          <a:noFill/>
        </p:spPr>
        <p:txBody>
          <a:bodyPr wrap="none" rtlCol="0">
            <a:spAutoFit/>
          </a:bodyPr>
          <a:lstStyle/>
          <a:p>
            <a:r>
              <a:rPr lang="en-US" altLang="zh-CN" sz="2000" b="1" dirty="0">
                <a:solidFill>
                  <a:schemeClr val="bg1"/>
                </a:solidFill>
                <a:latin typeface="Neue Haas Grotesk Text Pro" panose="020B0504020202020204" pitchFamily="34" charset="0"/>
              </a:rPr>
              <a:t>Driving forces</a:t>
            </a:r>
            <a:endParaRPr lang="zh-CN" altLang="en-US" sz="2000" b="1" dirty="0">
              <a:solidFill>
                <a:schemeClr val="bg1"/>
              </a:solidFill>
              <a:latin typeface="Neue Haas Grotesk Text Pro" panose="020B0504020202020204" pitchFamily="34" charset="0"/>
            </a:endParaRPr>
          </a:p>
        </p:txBody>
      </p:sp>
      <p:sp>
        <p:nvSpPr>
          <p:cNvPr id="56" name="文本框 55">
            <a:extLst>
              <a:ext uri="{FF2B5EF4-FFF2-40B4-BE49-F238E27FC236}">
                <a16:creationId xmlns:a16="http://schemas.microsoft.com/office/drawing/2014/main" id="{61C4A897-CD40-3232-9D5C-01A6A07B2472}"/>
              </a:ext>
            </a:extLst>
          </p:cNvPr>
          <p:cNvSpPr txBox="1"/>
          <p:nvPr/>
        </p:nvSpPr>
        <p:spPr>
          <a:xfrm>
            <a:off x="5506018" y="845677"/>
            <a:ext cx="1146468" cy="400110"/>
          </a:xfrm>
          <a:prstGeom prst="rect">
            <a:avLst/>
          </a:prstGeom>
          <a:noFill/>
        </p:spPr>
        <p:txBody>
          <a:bodyPr wrap="none" rtlCol="0">
            <a:spAutoFit/>
          </a:bodyPr>
          <a:lstStyle/>
          <a:p>
            <a:r>
              <a:rPr lang="en-US" altLang="zh-CN" sz="2000" b="1" dirty="0">
                <a:solidFill>
                  <a:schemeClr val="bg1"/>
                </a:solidFill>
                <a:latin typeface="Neue Haas Grotesk Text Pro" panose="020B0504020202020204" pitchFamily="34" charset="0"/>
              </a:rPr>
              <a:t>Change</a:t>
            </a:r>
            <a:endParaRPr lang="zh-CN" altLang="en-US" sz="2000" b="1" dirty="0">
              <a:solidFill>
                <a:schemeClr val="bg1"/>
              </a:solidFill>
              <a:latin typeface="Neue Haas Grotesk Text Pro" panose="020B0504020202020204" pitchFamily="34" charset="0"/>
            </a:endParaRPr>
          </a:p>
        </p:txBody>
      </p:sp>
      <p:sp>
        <p:nvSpPr>
          <p:cNvPr id="57" name="文本框 54">
            <a:extLst>
              <a:ext uri="{FF2B5EF4-FFF2-40B4-BE49-F238E27FC236}">
                <a16:creationId xmlns:a16="http://schemas.microsoft.com/office/drawing/2014/main" id="{7FEA7AED-1225-8BBD-FBE2-3BC39C3BEB03}"/>
              </a:ext>
            </a:extLst>
          </p:cNvPr>
          <p:cNvSpPr txBox="1"/>
          <p:nvPr/>
        </p:nvSpPr>
        <p:spPr>
          <a:xfrm>
            <a:off x="7388314" y="850733"/>
            <a:ext cx="2522040" cy="40011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2000" b="1" dirty="0">
                <a:solidFill>
                  <a:schemeClr val="bg1"/>
                </a:solidFill>
                <a:latin typeface="Neue Haas Grotesk Text Pro" panose="020B0504020202020204" pitchFamily="34" charset="0"/>
              </a:rPr>
              <a:t>Restraining forces</a:t>
            </a:r>
            <a:endParaRPr lang="zh-CN" altLang="en-US" sz="2000" b="1" dirty="0">
              <a:solidFill>
                <a:schemeClr val="bg1"/>
              </a:solidFill>
              <a:latin typeface="Neue Haas Grotesk Text Pro" panose="020B0504020202020204" pitchFamily="34" charset="0"/>
            </a:endParaRPr>
          </a:p>
        </p:txBody>
      </p:sp>
    </p:spTree>
    <p:extLst>
      <p:ext uri="{BB962C8B-B14F-4D97-AF65-F5344CB8AC3E}">
        <p14:creationId xmlns:p14="http://schemas.microsoft.com/office/powerpoint/2010/main" val="67998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lumMod val="95000"/>
          </a:schemeClr>
        </a:solidFill>
        <a:effectLst/>
      </p:bgPr>
    </p:bg>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DD502562-EAF8-E83D-DE70-760889AA56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21189" y="2856084"/>
            <a:ext cx="3700944" cy="3231208"/>
          </a:xfrm>
          <a:prstGeom prst="rect">
            <a:avLst/>
          </a:prstGeom>
        </p:spPr>
      </p:pic>
      <p:sp>
        <p:nvSpPr>
          <p:cNvPr id="2" name="标题 1">
            <a:extLst>
              <a:ext uri="{FF2B5EF4-FFF2-40B4-BE49-F238E27FC236}">
                <a16:creationId xmlns:a16="http://schemas.microsoft.com/office/drawing/2014/main" id="{88856D46-2601-15AF-B7DB-5C77CD5A0DBC}"/>
              </a:ext>
            </a:extLst>
          </p:cNvPr>
          <p:cNvSpPr>
            <a:spLocks noGrp="1"/>
          </p:cNvSpPr>
          <p:nvPr>
            <p:ph type="title"/>
          </p:nvPr>
        </p:nvSpPr>
        <p:spPr>
          <a:xfrm>
            <a:off x="1142002" y="96004"/>
            <a:ext cx="9905998" cy="1478570"/>
          </a:xfrm>
        </p:spPr>
        <p:txBody>
          <a:bodyPr/>
          <a:lstStyle/>
          <a:p>
            <a:r>
              <a:rPr lang="en-US" altLang="zh-CN" cap="none" dirty="0">
                <a:highlight>
                  <a:srgbClr val="008080"/>
                </a:highlight>
                <a:latin typeface="Neue Haas Grotesk Text Pro" panose="020B0504020202020204" pitchFamily="34" charset="0"/>
              </a:rPr>
              <a:t>Why people resistant to change</a:t>
            </a:r>
            <a:endParaRPr lang="zh-CN" altLang="en-US" cap="none" dirty="0">
              <a:highlight>
                <a:srgbClr val="008080"/>
              </a:highlight>
              <a:latin typeface="Neue Haas Grotesk Text Pro" panose="020B0504020202020204" pitchFamily="34" charset="0"/>
            </a:endParaRPr>
          </a:p>
        </p:txBody>
      </p:sp>
      <p:sp>
        <p:nvSpPr>
          <p:cNvPr id="6" name="文本框 5">
            <a:extLst>
              <a:ext uri="{FF2B5EF4-FFF2-40B4-BE49-F238E27FC236}">
                <a16:creationId xmlns:a16="http://schemas.microsoft.com/office/drawing/2014/main" id="{B07D997A-A2C7-2132-2812-E75462DC66EE}"/>
              </a:ext>
            </a:extLst>
          </p:cNvPr>
          <p:cNvSpPr txBox="1"/>
          <p:nvPr/>
        </p:nvSpPr>
        <p:spPr>
          <a:xfrm>
            <a:off x="1142002" y="1685057"/>
            <a:ext cx="7279187" cy="1815882"/>
          </a:xfrm>
          <a:prstGeom prst="rect">
            <a:avLst/>
          </a:prstGeom>
          <a:noFill/>
        </p:spPr>
        <p:txBody>
          <a:bodyPr wrap="square">
            <a:spAutoFit/>
          </a:bodyPr>
          <a:lstStyle/>
          <a:p>
            <a:r>
              <a:rPr lang="en-US" altLang="zh-CN" sz="2800" dirty="0">
                <a:solidFill>
                  <a:schemeClr val="bg1"/>
                </a:solidFill>
                <a:latin typeface="Neue Haas Grotesk Text Pro" panose="020B0504020202020204" pitchFamily="34" charset="0"/>
              </a:rPr>
              <a:t>1. Fear of unknown/uncertainty</a:t>
            </a:r>
          </a:p>
          <a:p>
            <a:r>
              <a:rPr lang="en-US" altLang="zh-CN" sz="2800" dirty="0">
                <a:solidFill>
                  <a:schemeClr val="bg1"/>
                </a:solidFill>
                <a:latin typeface="Neue Haas Grotesk Text Pro" panose="020B0504020202020204" pitchFamily="34" charset="0"/>
              </a:rPr>
              <a:t>2. </a:t>
            </a:r>
            <a:r>
              <a:rPr lang="en-US" altLang="zh-CN" sz="2800">
                <a:solidFill>
                  <a:schemeClr val="bg1"/>
                </a:solidFill>
                <a:latin typeface="Neue Haas Grotesk Text Pro" panose="020B0504020202020204" pitchFamily="34" charset="0"/>
              </a:rPr>
              <a:t>Mistrust in leaders</a:t>
            </a:r>
            <a:endParaRPr lang="en-US" altLang="zh-CN" sz="2800" dirty="0">
              <a:solidFill>
                <a:schemeClr val="bg1"/>
              </a:solidFill>
              <a:latin typeface="Neue Haas Grotesk Text Pro" panose="020B0504020202020204" pitchFamily="34" charset="0"/>
            </a:endParaRPr>
          </a:p>
          <a:p>
            <a:r>
              <a:rPr lang="en-US" altLang="zh-CN" sz="2800" dirty="0">
                <a:solidFill>
                  <a:schemeClr val="bg1"/>
                </a:solidFill>
                <a:latin typeface="Neue Haas Grotesk Text Pro" panose="020B0504020202020204" pitchFamily="34" charset="0"/>
              </a:rPr>
              <a:t>3. Fear of losing jobs/control</a:t>
            </a:r>
          </a:p>
          <a:p>
            <a:r>
              <a:rPr lang="en-US" altLang="zh-CN" sz="2800" dirty="0">
                <a:solidFill>
                  <a:schemeClr val="bg1"/>
                </a:solidFill>
                <a:latin typeface="Neue Haas Grotesk Text Pro" panose="020B0504020202020204" pitchFamily="34" charset="0"/>
              </a:rPr>
              <a:t>4. Not willing to step out of comfort zones</a:t>
            </a:r>
          </a:p>
        </p:txBody>
      </p:sp>
    </p:spTree>
    <p:extLst>
      <p:ext uri="{BB962C8B-B14F-4D97-AF65-F5344CB8AC3E}">
        <p14:creationId xmlns:p14="http://schemas.microsoft.com/office/powerpoint/2010/main" val="839871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lumMod val="95000"/>
          </a:schemeClr>
        </a:solid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8856D46-2601-15AF-B7DB-5C77CD5A0DBC}"/>
              </a:ext>
            </a:extLst>
          </p:cNvPr>
          <p:cNvSpPr>
            <a:spLocks noGrp="1"/>
          </p:cNvSpPr>
          <p:nvPr>
            <p:ph type="title"/>
          </p:nvPr>
        </p:nvSpPr>
        <p:spPr>
          <a:xfrm>
            <a:off x="1142002" y="96004"/>
            <a:ext cx="9905998" cy="1478570"/>
          </a:xfrm>
        </p:spPr>
        <p:txBody>
          <a:bodyPr/>
          <a:lstStyle/>
          <a:p>
            <a:r>
              <a:rPr lang="en-US" altLang="zh-CN" cap="none" dirty="0">
                <a:highlight>
                  <a:srgbClr val="008080"/>
                </a:highlight>
                <a:latin typeface="Neue Haas Grotesk Text Pro" panose="020B0504020202020204" pitchFamily="34" charset="0"/>
              </a:rPr>
              <a:t>Strategies to overcome</a:t>
            </a:r>
            <a:endParaRPr lang="zh-CN" altLang="en-US" cap="none" dirty="0">
              <a:highlight>
                <a:srgbClr val="008080"/>
              </a:highlight>
              <a:latin typeface="Neue Haas Grotesk Text Pro" panose="020B0504020202020204" pitchFamily="34" charset="0"/>
            </a:endParaRPr>
          </a:p>
        </p:txBody>
      </p:sp>
      <p:sp>
        <p:nvSpPr>
          <p:cNvPr id="6" name="文本框 5">
            <a:extLst>
              <a:ext uri="{FF2B5EF4-FFF2-40B4-BE49-F238E27FC236}">
                <a16:creationId xmlns:a16="http://schemas.microsoft.com/office/drawing/2014/main" id="{B07D997A-A2C7-2132-2812-E75462DC66EE}"/>
              </a:ext>
            </a:extLst>
          </p:cNvPr>
          <p:cNvSpPr txBox="1"/>
          <p:nvPr/>
        </p:nvSpPr>
        <p:spPr>
          <a:xfrm>
            <a:off x="1142002" y="1380256"/>
            <a:ext cx="9970135" cy="2185214"/>
          </a:xfrm>
          <a:prstGeom prst="rect">
            <a:avLst/>
          </a:prstGeom>
          <a:noFill/>
        </p:spPr>
        <p:txBody>
          <a:bodyPr wrap="square">
            <a:spAutoFit/>
          </a:bodyPr>
          <a:lstStyle/>
          <a:p>
            <a:r>
              <a:rPr lang="en-US" altLang="zh-CN" sz="2800" dirty="0">
                <a:solidFill>
                  <a:schemeClr val="bg1"/>
                </a:solidFill>
                <a:latin typeface="Neue Haas Grotesk Text Pro" panose="020B0504020202020204" pitchFamily="34" charset="0"/>
              </a:rPr>
              <a:t>1. Explain and listen.</a:t>
            </a:r>
          </a:p>
          <a:p>
            <a:r>
              <a:rPr lang="en-US" altLang="zh-CN" sz="2800" dirty="0">
                <a:solidFill>
                  <a:schemeClr val="bg1"/>
                </a:solidFill>
                <a:latin typeface="Neue Haas Grotesk Text Pro" panose="020B0504020202020204" pitchFamily="34" charset="0"/>
              </a:rPr>
              <a:t>2. Break up the change into small tasks and steps.</a:t>
            </a:r>
          </a:p>
          <a:p>
            <a:r>
              <a:rPr lang="en-US" altLang="zh-CN" sz="2800" dirty="0">
                <a:solidFill>
                  <a:schemeClr val="bg1"/>
                </a:solidFill>
                <a:latin typeface="Neue Haas Grotesk Text Pro" panose="020B0504020202020204" pitchFamily="34" charset="0"/>
              </a:rPr>
              <a:t>3. Support and training. </a:t>
            </a:r>
          </a:p>
          <a:p>
            <a:r>
              <a:rPr lang="en-US" altLang="zh-CN" sz="2800" dirty="0">
                <a:solidFill>
                  <a:schemeClr val="bg1"/>
                </a:solidFill>
                <a:latin typeface="Neue Haas Grotesk Text Pro" panose="020B0504020202020204" pitchFamily="34" charset="0"/>
              </a:rPr>
              <a:t>4. Communicate effectively.</a:t>
            </a:r>
          </a:p>
          <a:p>
            <a:endParaRPr lang="en-US" altLang="zh-CN" sz="2400" dirty="0">
              <a:solidFill>
                <a:schemeClr val="bg1"/>
              </a:solidFill>
              <a:latin typeface="Neue Haas Grotesk Text Pro" panose="020B0504020202020204" pitchFamily="34" charset="0"/>
            </a:endParaRPr>
          </a:p>
        </p:txBody>
      </p:sp>
      <p:pic>
        <p:nvPicPr>
          <p:cNvPr id="7" name="图片 6">
            <a:extLst>
              <a:ext uri="{FF2B5EF4-FFF2-40B4-BE49-F238E27FC236}">
                <a16:creationId xmlns:a16="http://schemas.microsoft.com/office/drawing/2014/main" id="{6BE4D163-5273-359A-8F5F-5F1ABCA37F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55363" y="3942596"/>
            <a:ext cx="5534025" cy="2819400"/>
          </a:xfrm>
          <a:prstGeom prst="rect">
            <a:avLst/>
          </a:prstGeom>
        </p:spPr>
      </p:pic>
    </p:spTree>
    <p:extLst>
      <p:ext uri="{BB962C8B-B14F-4D97-AF65-F5344CB8AC3E}">
        <p14:creationId xmlns:p14="http://schemas.microsoft.com/office/powerpoint/2010/main" val="4482993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lumMod val="95000"/>
          </a:schemeClr>
        </a:solid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8856D46-2601-15AF-B7DB-5C77CD5A0DBC}"/>
              </a:ext>
            </a:extLst>
          </p:cNvPr>
          <p:cNvSpPr>
            <a:spLocks noGrp="1"/>
          </p:cNvSpPr>
          <p:nvPr>
            <p:ph type="title"/>
          </p:nvPr>
        </p:nvSpPr>
        <p:spPr>
          <a:xfrm>
            <a:off x="1142002" y="96004"/>
            <a:ext cx="9905998" cy="1478570"/>
          </a:xfrm>
        </p:spPr>
        <p:txBody>
          <a:bodyPr/>
          <a:lstStyle/>
          <a:p>
            <a:r>
              <a:rPr lang="en-US" altLang="zh-CN" cap="none" dirty="0">
                <a:highlight>
                  <a:srgbClr val="008080"/>
                </a:highlight>
                <a:latin typeface="Neue Haas Grotesk Text Pro" panose="020B0504020202020204" pitchFamily="34" charset="0"/>
              </a:rPr>
              <a:t>Efforts/Measures to promote the change</a:t>
            </a:r>
            <a:endParaRPr lang="zh-CN" altLang="en-US" cap="none" dirty="0">
              <a:highlight>
                <a:srgbClr val="008080"/>
              </a:highlight>
              <a:latin typeface="Neue Haas Grotesk Text Pro" panose="020B0504020202020204" pitchFamily="34" charset="0"/>
            </a:endParaRPr>
          </a:p>
        </p:txBody>
      </p:sp>
      <p:sp>
        <p:nvSpPr>
          <p:cNvPr id="6" name="文本框 5">
            <a:extLst>
              <a:ext uri="{FF2B5EF4-FFF2-40B4-BE49-F238E27FC236}">
                <a16:creationId xmlns:a16="http://schemas.microsoft.com/office/drawing/2014/main" id="{B07D997A-A2C7-2132-2812-E75462DC66EE}"/>
              </a:ext>
            </a:extLst>
          </p:cNvPr>
          <p:cNvSpPr txBox="1"/>
          <p:nvPr/>
        </p:nvSpPr>
        <p:spPr>
          <a:xfrm>
            <a:off x="1142002" y="1397674"/>
            <a:ext cx="9970135" cy="3785652"/>
          </a:xfrm>
          <a:prstGeom prst="rect">
            <a:avLst/>
          </a:prstGeom>
          <a:noFill/>
        </p:spPr>
        <p:txBody>
          <a:bodyPr wrap="square">
            <a:spAutoFit/>
          </a:bodyPr>
          <a:lstStyle/>
          <a:p>
            <a:r>
              <a:rPr lang="en-US" altLang="zh-CN" sz="2400" dirty="0">
                <a:solidFill>
                  <a:schemeClr val="bg1"/>
                </a:solidFill>
                <a:latin typeface="Neue Haas Grotesk Text Pro" panose="020B0504020202020204" pitchFamily="34" charset="0"/>
              </a:rPr>
              <a:t>1. Operate independently under their own brand Mai De Long with its own management team. </a:t>
            </a:r>
          </a:p>
          <a:p>
            <a:endParaRPr lang="en-US" altLang="zh-CN" sz="2400" dirty="0">
              <a:solidFill>
                <a:schemeClr val="bg1"/>
              </a:solidFill>
              <a:latin typeface="Neue Haas Grotesk Text Pro" panose="020B0504020202020204" pitchFamily="34" charset="0"/>
            </a:endParaRPr>
          </a:p>
          <a:p>
            <a:r>
              <a:rPr lang="en-US" altLang="zh-CN" sz="2400" dirty="0">
                <a:solidFill>
                  <a:schemeClr val="bg1"/>
                </a:solidFill>
                <a:latin typeface="Neue Haas Grotesk Text Pro" panose="020B0504020202020204" pitchFamily="34" charset="0"/>
              </a:rPr>
              <a:t>2. No lay-offs, no pay cuts and more promotion opportunities.</a:t>
            </a:r>
          </a:p>
          <a:p>
            <a:r>
              <a:rPr lang="en-US" altLang="zh-CN" sz="2400" dirty="0">
                <a:solidFill>
                  <a:schemeClr val="bg1"/>
                </a:solidFill>
                <a:latin typeface="Neue Haas Grotesk Text Pro" panose="020B0504020202020204" pitchFamily="34" charset="0"/>
              </a:rPr>
              <a:t> </a:t>
            </a:r>
          </a:p>
          <a:p>
            <a:r>
              <a:rPr lang="en-US" altLang="zh-CN" sz="2400" dirty="0">
                <a:solidFill>
                  <a:schemeClr val="bg1"/>
                </a:solidFill>
                <a:latin typeface="Neue Haas Grotesk Text Pro" panose="020B0504020202020204" pitchFamily="34" charset="0"/>
              </a:rPr>
              <a:t>3. Provide related trainings, a professional supervision team and regional coordinators, as well as appoint </a:t>
            </a:r>
            <a:r>
              <a:rPr lang="en-US" altLang="zh-CN" sz="2400" dirty="0" err="1">
                <a:solidFill>
                  <a:schemeClr val="bg1"/>
                </a:solidFill>
                <a:latin typeface="Neue Haas Grotesk Text Pro" panose="020B0504020202020204" pitchFamily="34" charset="0"/>
              </a:rPr>
              <a:t>Dmall</a:t>
            </a:r>
            <a:r>
              <a:rPr lang="en-US" altLang="zh-CN" sz="2400" dirty="0">
                <a:solidFill>
                  <a:schemeClr val="bg1"/>
                </a:solidFill>
                <a:latin typeface="Neue Haas Grotesk Text Pro" panose="020B0504020202020204" pitchFamily="34" charset="0"/>
              </a:rPr>
              <a:t> technicians to give support.</a:t>
            </a:r>
          </a:p>
          <a:p>
            <a:endParaRPr lang="en-US" altLang="zh-CN" sz="2400" dirty="0">
              <a:solidFill>
                <a:schemeClr val="bg1"/>
              </a:solidFill>
              <a:latin typeface="Neue Haas Grotesk Text Pro" panose="020B0504020202020204" pitchFamily="34" charset="0"/>
            </a:endParaRPr>
          </a:p>
          <a:p>
            <a:r>
              <a:rPr lang="en-US" altLang="zh-CN" sz="2400" dirty="0">
                <a:solidFill>
                  <a:schemeClr val="bg1"/>
                </a:solidFill>
                <a:latin typeface="Neue Haas Grotesk Text Pro" panose="020B0504020202020204" pitchFamily="34" charset="0"/>
              </a:rPr>
              <a:t>4. Set up reward mechanism.</a:t>
            </a:r>
          </a:p>
        </p:txBody>
      </p:sp>
    </p:spTree>
    <p:extLst>
      <p:ext uri="{BB962C8B-B14F-4D97-AF65-F5344CB8AC3E}">
        <p14:creationId xmlns:p14="http://schemas.microsoft.com/office/powerpoint/2010/main" val="12811478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lumMod val="95000"/>
          </a:schemeClr>
        </a:solid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8856D46-2601-15AF-B7DB-5C77CD5A0DBC}"/>
              </a:ext>
            </a:extLst>
          </p:cNvPr>
          <p:cNvSpPr>
            <a:spLocks noGrp="1"/>
          </p:cNvSpPr>
          <p:nvPr>
            <p:ph type="title"/>
          </p:nvPr>
        </p:nvSpPr>
        <p:spPr>
          <a:xfrm>
            <a:off x="1142002" y="96004"/>
            <a:ext cx="9905998" cy="1478570"/>
          </a:xfrm>
        </p:spPr>
        <p:txBody>
          <a:bodyPr/>
          <a:lstStyle/>
          <a:p>
            <a:r>
              <a:rPr lang="en-US" altLang="zh-CN" cap="none" dirty="0">
                <a:highlight>
                  <a:srgbClr val="008080"/>
                </a:highlight>
                <a:latin typeface="Neue Haas Grotesk Text Pro" panose="020B0504020202020204" pitchFamily="34" charset="0"/>
              </a:rPr>
              <a:t>Conclusion</a:t>
            </a:r>
            <a:endParaRPr lang="zh-CN" altLang="en-US" cap="none" dirty="0">
              <a:highlight>
                <a:srgbClr val="008080"/>
              </a:highlight>
              <a:latin typeface="Neue Haas Grotesk Text Pro" panose="020B0504020202020204" pitchFamily="34" charset="0"/>
            </a:endParaRPr>
          </a:p>
        </p:txBody>
      </p:sp>
      <p:sp>
        <p:nvSpPr>
          <p:cNvPr id="3" name="文本框 2">
            <a:extLst>
              <a:ext uri="{FF2B5EF4-FFF2-40B4-BE49-F238E27FC236}">
                <a16:creationId xmlns:a16="http://schemas.microsoft.com/office/drawing/2014/main" id="{872AFD3C-AB1C-F0F6-DE08-BC5D3E5D118A}"/>
              </a:ext>
            </a:extLst>
          </p:cNvPr>
          <p:cNvSpPr txBox="1"/>
          <p:nvPr/>
        </p:nvSpPr>
        <p:spPr>
          <a:xfrm>
            <a:off x="1142002" y="1380256"/>
            <a:ext cx="9970135" cy="3416320"/>
          </a:xfrm>
          <a:prstGeom prst="rect">
            <a:avLst/>
          </a:prstGeom>
          <a:noFill/>
        </p:spPr>
        <p:txBody>
          <a:bodyPr wrap="square">
            <a:spAutoFit/>
          </a:bodyPr>
          <a:lstStyle/>
          <a:p>
            <a:r>
              <a:rPr lang="en-US" altLang="zh-CN" sz="2400" dirty="0">
                <a:solidFill>
                  <a:schemeClr val="bg1"/>
                </a:solidFill>
                <a:latin typeface="Neue Haas Grotesk Text Pro" panose="020B0504020202020204" pitchFamily="34" charset="0"/>
              </a:rPr>
              <a:t>According to the data from </a:t>
            </a:r>
            <a:r>
              <a:rPr lang="en-US" altLang="zh-CN" sz="2400" dirty="0" err="1">
                <a:solidFill>
                  <a:schemeClr val="bg1"/>
                </a:solidFill>
                <a:latin typeface="Neue Haas Grotesk Text Pro" panose="020B0504020202020204" pitchFamily="34" charset="0"/>
              </a:rPr>
              <a:t>Dmall</a:t>
            </a:r>
            <a:r>
              <a:rPr lang="en-US" altLang="zh-CN" sz="2400" dirty="0">
                <a:solidFill>
                  <a:schemeClr val="bg1"/>
                </a:solidFill>
                <a:latin typeface="Neue Haas Grotesk Text Pro" panose="020B0504020202020204" pitchFamily="34" charset="0"/>
              </a:rPr>
              <a:t>, by the end of February 2021, the number of e-members has got a dramatic increase by 54 times, and its monthly orders have sharply increased by nearly 64 times compared with June last year. By march 2021, sales from APP figure prominently, accounting for 40%.</a:t>
            </a:r>
          </a:p>
          <a:p>
            <a:endParaRPr lang="en-US" altLang="zh-CN" sz="2400" dirty="0">
              <a:solidFill>
                <a:schemeClr val="bg1"/>
              </a:solidFill>
              <a:latin typeface="Neue Haas Grotesk Text Pro" panose="020B0504020202020204" pitchFamily="34" charset="0"/>
            </a:endParaRPr>
          </a:p>
          <a:p>
            <a:r>
              <a:rPr lang="en-US" altLang="zh-CN" sz="2400" dirty="0">
                <a:solidFill>
                  <a:schemeClr val="bg1"/>
                </a:solidFill>
                <a:latin typeface="Neue Haas Grotesk Text Pro" panose="020B0504020202020204" pitchFamily="34" charset="0"/>
              </a:rPr>
              <a:t>This digital transformation complies with the development trend of the market and trade, and helps the company maintain its market position and generate increase.</a:t>
            </a:r>
          </a:p>
        </p:txBody>
      </p:sp>
    </p:spTree>
    <p:extLst>
      <p:ext uri="{BB962C8B-B14F-4D97-AF65-F5344CB8AC3E}">
        <p14:creationId xmlns:p14="http://schemas.microsoft.com/office/powerpoint/2010/main" val="10440575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lumMod val="95000"/>
          </a:schemeClr>
        </a:solid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8856D46-2601-15AF-B7DB-5C77CD5A0DBC}"/>
              </a:ext>
            </a:extLst>
          </p:cNvPr>
          <p:cNvSpPr>
            <a:spLocks noGrp="1"/>
          </p:cNvSpPr>
          <p:nvPr>
            <p:ph type="title"/>
          </p:nvPr>
        </p:nvSpPr>
        <p:spPr>
          <a:xfrm>
            <a:off x="925466" y="0"/>
            <a:ext cx="9905998" cy="1478570"/>
          </a:xfrm>
        </p:spPr>
        <p:txBody>
          <a:bodyPr/>
          <a:lstStyle/>
          <a:p>
            <a:r>
              <a:rPr lang="en-US" altLang="zh-CN" cap="none" dirty="0">
                <a:highlight>
                  <a:srgbClr val="008080"/>
                </a:highlight>
                <a:latin typeface="Neue Haas Grotesk Text Pro" panose="020B0504020202020204" pitchFamily="34" charset="0"/>
              </a:rPr>
              <a:t>References</a:t>
            </a:r>
            <a:endParaRPr lang="zh-CN" altLang="en-US" cap="none" dirty="0">
              <a:highlight>
                <a:srgbClr val="008080"/>
              </a:highlight>
              <a:latin typeface="Neue Haas Grotesk Text Pro" panose="020B0504020202020204" pitchFamily="34" charset="0"/>
            </a:endParaRPr>
          </a:p>
        </p:txBody>
      </p:sp>
      <p:sp>
        <p:nvSpPr>
          <p:cNvPr id="4" name="文本框 3">
            <a:extLst>
              <a:ext uri="{FF2B5EF4-FFF2-40B4-BE49-F238E27FC236}">
                <a16:creationId xmlns:a16="http://schemas.microsoft.com/office/drawing/2014/main" id="{35BE8377-DDBB-EBF9-057D-1CAC7576CE27}"/>
              </a:ext>
            </a:extLst>
          </p:cNvPr>
          <p:cNvSpPr txBox="1"/>
          <p:nvPr/>
        </p:nvSpPr>
        <p:spPr>
          <a:xfrm>
            <a:off x="925466" y="998860"/>
            <a:ext cx="10831105" cy="5946308"/>
          </a:xfrm>
          <a:prstGeom prst="rect">
            <a:avLst/>
          </a:prstGeom>
          <a:noFill/>
        </p:spPr>
        <p:txBody>
          <a:bodyPr wrap="square">
            <a:spAutoFit/>
          </a:bodyPr>
          <a:lstStyle/>
          <a:p>
            <a:pPr marL="457200" indent="-457200">
              <a:lnSpc>
                <a:spcPct val="200000"/>
              </a:lnSpc>
            </a:pPr>
            <a:r>
              <a:rPr lang="en-US" altLang="zh-CN" sz="1200" dirty="0">
                <a:solidFill>
                  <a:schemeClr val="bg1"/>
                </a:solidFill>
                <a:effectLst/>
                <a:latin typeface="Neue Haas Grotesk Text Pro" panose="020B0504020202020204" pitchFamily="34" charset="0"/>
              </a:rPr>
              <a:t>1. </a:t>
            </a:r>
            <a:r>
              <a:rPr lang="en-US" altLang="zh-CN" sz="1200" dirty="0" err="1">
                <a:solidFill>
                  <a:schemeClr val="bg1"/>
                </a:solidFill>
                <a:effectLst/>
                <a:latin typeface="Neue Haas Grotesk Text Pro" panose="020B0504020202020204" pitchFamily="34" charset="0"/>
              </a:rPr>
              <a:t>Stobierski</a:t>
            </a:r>
            <a:r>
              <a:rPr lang="en-US" altLang="zh-CN" sz="1200" dirty="0">
                <a:solidFill>
                  <a:schemeClr val="bg1"/>
                </a:solidFill>
                <a:effectLst/>
                <a:latin typeface="Neue Haas Grotesk Text Pro" panose="020B0504020202020204" pitchFamily="34" charset="0"/>
              </a:rPr>
              <a:t>, T. (2020) </a:t>
            </a:r>
            <a:r>
              <a:rPr lang="en-US" altLang="zh-CN" sz="1200" i="1" dirty="0">
                <a:solidFill>
                  <a:schemeClr val="bg1"/>
                </a:solidFill>
                <a:effectLst/>
                <a:latin typeface="Neue Haas Grotesk Text Pro" panose="020B0504020202020204" pitchFamily="34" charset="0"/>
              </a:rPr>
              <a:t>What Is Organizational Change Management? | HBS Online</a:t>
            </a:r>
            <a:r>
              <a:rPr lang="en-US" altLang="zh-CN" sz="1200" dirty="0">
                <a:solidFill>
                  <a:schemeClr val="bg1"/>
                </a:solidFill>
                <a:effectLst/>
                <a:latin typeface="Neue Haas Grotesk Text Pro" panose="020B0504020202020204" pitchFamily="34" charset="0"/>
              </a:rPr>
              <a:t>. Available at: </a:t>
            </a:r>
            <a:r>
              <a:rPr lang="en-US" altLang="zh-CN" sz="1200" dirty="0">
                <a:solidFill>
                  <a:schemeClr val="bg1"/>
                </a:solidFill>
                <a:effectLst/>
                <a:latin typeface="Neue Haas Grotesk Text Pro" panose="020B0504020202020204" pitchFamily="34" charset="0"/>
                <a:hlinkClick r:id="rId3">
                  <a:extLst>
                    <a:ext uri="{A12FA001-AC4F-418D-AE19-62706E023703}">
                      <ahyp:hlinkClr xmlns:ahyp="http://schemas.microsoft.com/office/drawing/2018/hyperlinkcolor" val="tx"/>
                    </a:ext>
                  </a:extLst>
                </a:hlinkClick>
              </a:rPr>
              <a:t>https://online.hbs.edu/blog/post/organizational-change-management</a:t>
            </a:r>
            <a:r>
              <a:rPr lang="en-US" altLang="zh-CN" sz="1200" dirty="0">
                <a:solidFill>
                  <a:schemeClr val="bg1"/>
                </a:solidFill>
                <a:effectLst/>
                <a:latin typeface="Neue Haas Grotesk Text Pro" panose="020B0504020202020204" pitchFamily="34" charset="0"/>
              </a:rPr>
              <a:t>.</a:t>
            </a:r>
          </a:p>
          <a:p>
            <a:pPr marL="457200" indent="-457200">
              <a:lnSpc>
                <a:spcPct val="200000"/>
              </a:lnSpc>
            </a:pPr>
            <a:r>
              <a:rPr lang="en-US" altLang="zh-CN" sz="1200" dirty="0">
                <a:solidFill>
                  <a:schemeClr val="bg1"/>
                </a:solidFill>
                <a:effectLst/>
                <a:latin typeface="Neue Haas Grotesk Text Pro" panose="020B0504020202020204" pitchFamily="34" charset="0"/>
              </a:rPr>
              <a:t>2. </a:t>
            </a:r>
            <a:r>
              <a:rPr lang="en-US" altLang="zh-CN" sz="1200" i="1" dirty="0" err="1">
                <a:solidFill>
                  <a:schemeClr val="bg1"/>
                </a:solidFill>
                <a:effectLst/>
                <a:latin typeface="Neue Haas Grotesk Text Pro" panose="020B0504020202020204" pitchFamily="34" charset="0"/>
              </a:rPr>
              <a:t>Dmall</a:t>
            </a:r>
            <a:r>
              <a:rPr lang="en-US" altLang="zh-CN" sz="1200" dirty="0">
                <a:solidFill>
                  <a:schemeClr val="bg1"/>
                </a:solidFill>
                <a:effectLst/>
                <a:latin typeface="Neue Haas Grotesk Text Pro" panose="020B0504020202020204" pitchFamily="34" charset="0"/>
              </a:rPr>
              <a:t> (no date). Available at: https://www.dmall.com/en/newsdetailes5.html.</a:t>
            </a:r>
          </a:p>
          <a:p>
            <a:pPr marL="457200" indent="-457200">
              <a:lnSpc>
                <a:spcPct val="200000"/>
              </a:lnSpc>
            </a:pPr>
            <a:r>
              <a:rPr lang="en-US" altLang="zh-CN" sz="1200" dirty="0">
                <a:solidFill>
                  <a:schemeClr val="bg1"/>
                </a:solidFill>
                <a:effectLst/>
                <a:latin typeface="Neue Haas Grotesk Text Pro" panose="020B0504020202020204" pitchFamily="34" charset="0"/>
              </a:rPr>
              <a:t>3. </a:t>
            </a:r>
            <a:r>
              <a:rPr lang="en-US" altLang="zh-CN" sz="1200" dirty="0" err="1">
                <a:solidFill>
                  <a:schemeClr val="bg1"/>
                </a:solidFill>
                <a:effectLst/>
                <a:latin typeface="Neue Haas Grotesk Text Pro" panose="020B0504020202020204" pitchFamily="34" charset="0"/>
              </a:rPr>
              <a:t>Aktas</a:t>
            </a:r>
            <a:r>
              <a:rPr lang="en-US" altLang="zh-CN" sz="1200" dirty="0">
                <a:solidFill>
                  <a:schemeClr val="bg1"/>
                </a:solidFill>
                <a:effectLst/>
                <a:latin typeface="Neue Haas Grotesk Text Pro" panose="020B0504020202020204" pitchFamily="34" charset="0"/>
              </a:rPr>
              <a:t>, M. (2022) </a:t>
            </a:r>
            <a:r>
              <a:rPr lang="en-US" altLang="zh-CN" sz="1200" i="1" dirty="0">
                <a:solidFill>
                  <a:schemeClr val="bg1"/>
                </a:solidFill>
                <a:effectLst/>
                <a:latin typeface="Neue Haas Grotesk Text Pro" panose="020B0504020202020204" pitchFamily="34" charset="0"/>
              </a:rPr>
              <a:t>Lewin’s Change Model - everything you need to know</a:t>
            </a:r>
            <a:r>
              <a:rPr lang="en-US" altLang="zh-CN" sz="1200" dirty="0">
                <a:solidFill>
                  <a:schemeClr val="bg1"/>
                </a:solidFill>
                <a:effectLst/>
                <a:latin typeface="Neue Haas Grotesk Text Pro" panose="020B0504020202020204" pitchFamily="34" charset="0"/>
              </a:rPr>
              <a:t>. Available at: https://userguiding.com/blog/lewins-change-model-theory/.</a:t>
            </a:r>
          </a:p>
          <a:p>
            <a:pPr marL="457200" indent="-457200">
              <a:lnSpc>
                <a:spcPct val="200000"/>
              </a:lnSpc>
            </a:pPr>
            <a:r>
              <a:rPr lang="en-US" altLang="zh-CN" sz="1200" dirty="0">
                <a:solidFill>
                  <a:schemeClr val="bg1"/>
                </a:solidFill>
                <a:effectLst/>
                <a:latin typeface="Neue Haas Grotesk Text Pro" panose="020B0504020202020204" pitchFamily="34" charset="0"/>
              </a:rPr>
              <a:t>4. Quast, L. (2012) </a:t>
            </a:r>
            <a:r>
              <a:rPr lang="en-US" altLang="zh-CN" sz="1200" i="1" dirty="0">
                <a:solidFill>
                  <a:schemeClr val="bg1"/>
                </a:solidFill>
                <a:effectLst/>
                <a:latin typeface="Neue Haas Grotesk Text Pro" panose="020B0504020202020204" pitchFamily="34" charset="0"/>
              </a:rPr>
              <a:t>Overcome The 5 Main Reasons People Resist Change</a:t>
            </a:r>
            <a:r>
              <a:rPr lang="en-US" altLang="zh-CN" sz="1200" dirty="0">
                <a:solidFill>
                  <a:schemeClr val="bg1"/>
                </a:solidFill>
                <a:effectLst/>
                <a:latin typeface="Neue Haas Grotesk Text Pro" panose="020B0504020202020204" pitchFamily="34" charset="0"/>
              </a:rPr>
              <a:t>. Available at: https://www.forbes.com/sites/lisaquast/2012/11/26/overcome-the-5-main-reasons-people-resist-change/?sh=139f8e923efd.</a:t>
            </a:r>
          </a:p>
          <a:p>
            <a:pPr marL="457200" indent="-457200">
              <a:lnSpc>
                <a:spcPct val="200000"/>
              </a:lnSpc>
            </a:pPr>
            <a:r>
              <a:rPr lang="en-US" altLang="zh-CN" sz="1200" dirty="0">
                <a:solidFill>
                  <a:schemeClr val="bg1"/>
                </a:solidFill>
                <a:latin typeface="Neue Haas Grotesk Text Pro" panose="020B0504020202020204" pitchFamily="34" charset="0"/>
              </a:rPr>
              <a:t>5. </a:t>
            </a:r>
            <a:r>
              <a:rPr lang="en-US" altLang="zh-CN" sz="1200" dirty="0">
                <a:solidFill>
                  <a:schemeClr val="bg1"/>
                </a:solidFill>
                <a:effectLst/>
                <a:latin typeface="Neue Haas Grotesk Text Pro" panose="020B0504020202020204" pitchFamily="34" charset="0"/>
              </a:rPr>
              <a:t>Wikipedia contributors (2022) </a:t>
            </a:r>
            <a:r>
              <a:rPr lang="en-US" altLang="zh-CN" sz="1200" i="1" dirty="0" err="1">
                <a:solidFill>
                  <a:schemeClr val="bg1"/>
                </a:solidFill>
                <a:effectLst/>
                <a:latin typeface="Neue Haas Grotesk Text Pro" panose="020B0504020202020204" pitchFamily="34" charset="0"/>
              </a:rPr>
              <a:t>Wumart</a:t>
            </a:r>
            <a:r>
              <a:rPr lang="en-US" altLang="zh-CN" sz="1200" dirty="0">
                <a:solidFill>
                  <a:schemeClr val="bg1"/>
                </a:solidFill>
                <a:effectLst/>
                <a:latin typeface="Neue Haas Grotesk Text Pro" panose="020B0504020202020204" pitchFamily="34" charset="0"/>
              </a:rPr>
              <a:t>. Available at: https://en.wikipedia.org/wiki/Wumart.</a:t>
            </a:r>
          </a:p>
          <a:p>
            <a:pPr marL="457200" indent="-457200">
              <a:lnSpc>
                <a:spcPct val="200000"/>
              </a:lnSpc>
            </a:pPr>
            <a:r>
              <a:rPr lang="en-US" altLang="zh-CN" sz="1200" dirty="0">
                <a:solidFill>
                  <a:schemeClr val="bg1"/>
                </a:solidFill>
                <a:effectLst/>
                <a:latin typeface="Neue Haas Grotesk Text Pro" panose="020B0504020202020204" pitchFamily="34" charset="0"/>
              </a:rPr>
              <a:t>6. Fullan, M. (2020) </a:t>
            </a:r>
            <a:r>
              <a:rPr lang="en-US" altLang="zh-CN" sz="1200" i="1" dirty="0">
                <a:solidFill>
                  <a:schemeClr val="bg1"/>
                </a:solidFill>
                <a:effectLst/>
                <a:latin typeface="Neue Haas Grotesk Text Pro" panose="020B0504020202020204" pitchFamily="34" charset="0"/>
              </a:rPr>
              <a:t>Leading in a Culture of Change</a:t>
            </a:r>
            <a:r>
              <a:rPr lang="en-US" altLang="zh-CN" sz="1200" dirty="0">
                <a:solidFill>
                  <a:schemeClr val="bg1"/>
                </a:solidFill>
                <a:effectLst/>
                <a:latin typeface="Neue Haas Grotesk Text Pro" panose="020B0504020202020204" pitchFamily="34" charset="0"/>
              </a:rPr>
              <a:t>. Hoboken, NJ, United States: Wiley.</a:t>
            </a:r>
          </a:p>
          <a:p>
            <a:pPr marL="457200" indent="-457200">
              <a:lnSpc>
                <a:spcPct val="200000"/>
              </a:lnSpc>
            </a:pPr>
            <a:r>
              <a:rPr lang="en-US" altLang="zh-CN" sz="1200" dirty="0">
                <a:solidFill>
                  <a:schemeClr val="bg1"/>
                </a:solidFill>
                <a:effectLst/>
                <a:latin typeface="Neue Haas Grotesk Text Pro" panose="020B0504020202020204" pitchFamily="34" charset="0"/>
              </a:rPr>
              <a:t>7. Waits, T. (2016) </a:t>
            </a:r>
            <a:r>
              <a:rPr lang="en-US" altLang="zh-CN" sz="1200" i="1" dirty="0">
                <a:solidFill>
                  <a:schemeClr val="bg1"/>
                </a:solidFill>
                <a:effectLst/>
                <a:latin typeface="Neue Haas Grotesk Text Pro" panose="020B0504020202020204" pitchFamily="34" charset="0"/>
              </a:rPr>
              <a:t>Three Strategies to Minimize the Implementation Dip in DevOps</a:t>
            </a:r>
            <a:r>
              <a:rPr lang="en-US" altLang="zh-CN" sz="1200" dirty="0">
                <a:solidFill>
                  <a:schemeClr val="bg1"/>
                </a:solidFill>
                <a:effectLst/>
                <a:latin typeface="Neue Haas Grotesk Text Pro" panose="020B0504020202020204" pitchFamily="34" charset="0"/>
              </a:rPr>
              <a:t>. Available at: https://insights.sei.cmu.edu/blog/three-strategies-to-minimize-the-implementation-dip-in-devops/.</a:t>
            </a:r>
          </a:p>
          <a:p>
            <a:pPr marL="457200" indent="-457200">
              <a:lnSpc>
                <a:spcPct val="200000"/>
              </a:lnSpc>
            </a:pPr>
            <a:r>
              <a:rPr lang="en-US" altLang="zh-CN" sz="1200" dirty="0">
                <a:solidFill>
                  <a:schemeClr val="bg1"/>
                </a:solidFill>
                <a:effectLst/>
                <a:latin typeface="Neue Haas Grotesk Text Pro" panose="020B0504020202020204" pitchFamily="34" charset="0"/>
              </a:rPr>
              <a:t>8Cameron, E. and Green, M. (2015) </a:t>
            </a:r>
            <a:r>
              <a:rPr lang="en-US" altLang="zh-CN" sz="1200" i="1" dirty="0">
                <a:solidFill>
                  <a:schemeClr val="bg1"/>
                </a:solidFill>
                <a:effectLst/>
                <a:latin typeface="Neue Haas Grotesk Text Pro" panose="020B0504020202020204" pitchFamily="34" charset="0"/>
              </a:rPr>
              <a:t>Making Sense of Change Management: A Complete Guide to the Models, Tools and Techniques of Organizational Change</a:t>
            </a:r>
            <a:r>
              <a:rPr lang="en-US" altLang="zh-CN" sz="1200" dirty="0">
                <a:solidFill>
                  <a:schemeClr val="bg1"/>
                </a:solidFill>
                <a:effectLst/>
                <a:latin typeface="Neue Haas Grotesk Text Pro" panose="020B0504020202020204" pitchFamily="34" charset="0"/>
              </a:rPr>
              <a:t>. Fourth. Kogan Page.</a:t>
            </a:r>
          </a:p>
          <a:p>
            <a:pPr marL="457200" indent="-457200">
              <a:lnSpc>
                <a:spcPct val="200000"/>
              </a:lnSpc>
            </a:pPr>
            <a:r>
              <a:rPr lang="en-US" altLang="zh-CN" sz="1200" dirty="0">
                <a:solidFill>
                  <a:schemeClr val="bg1"/>
                </a:solidFill>
                <a:effectLst/>
                <a:latin typeface="Neue Haas Grotesk Text Pro" panose="020B0504020202020204" pitchFamily="34" charset="0"/>
              </a:rPr>
              <a:t>9. Hayes, J. (2022) </a:t>
            </a:r>
            <a:r>
              <a:rPr lang="en-US" altLang="zh-CN" sz="1200" i="1" dirty="0">
                <a:solidFill>
                  <a:schemeClr val="bg1"/>
                </a:solidFill>
                <a:effectLst/>
                <a:latin typeface="Neue Haas Grotesk Text Pro" panose="020B0504020202020204" pitchFamily="34" charset="0"/>
              </a:rPr>
              <a:t>The Theory and Practice of Change Management</a:t>
            </a:r>
            <a:r>
              <a:rPr lang="en-US" altLang="zh-CN" sz="1200" dirty="0">
                <a:solidFill>
                  <a:schemeClr val="bg1"/>
                </a:solidFill>
                <a:effectLst/>
                <a:latin typeface="Neue Haas Grotesk Text Pro" panose="020B0504020202020204" pitchFamily="34" charset="0"/>
              </a:rPr>
              <a:t>. Bloomsbury Academic.</a:t>
            </a:r>
          </a:p>
          <a:p>
            <a:pPr marL="457200" indent="-457200">
              <a:lnSpc>
                <a:spcPct val="200000"/>
              </a:lnSpc>
            </a:pPr>
            <a:r>
              <a:rPr lang="en-US" altLang="zh-CN" sz="1200" dirty="0">
                <a:solidFill>
                  <a:schemeClr val="bg1"/>
                </a:solidFill>
                <a:effectLst/>
                <a:latin typeface="Neue Haas Grotesk Text Pro" panose="020B0504020202020204" pitchFamily="34" charset="0"/>
              </a:rPr>
              <a:t>10. </a:t>
            </a:r>
            <a:r>
              <a:rPr lang="en-US" altLang="zh-CN" sz="1200" i="1" dirty="0">
                <a:solidFill>
                  <a:schemeClr val="bg1"/>
                </a:solidFill>
                <a:effectLst/>
                <a:latin typeface="Times New Roman" panose="02020603050405020304" pitchFamily="18" charset="0"/>
              </a:rPr>
              <a:t>METRO AG successfully completes majority stake sale in METRO China to </a:t>
            </a:r>
            <a:r>
              <a:rPr lang="en-US" altLang="zh-CN" sz="1200" i="1" dirty="0" err="1">
                <a:solidFill>
                  <a:schemeClr val="bg1"/>
                </a:solidFill>
                <a:effectLst/>
                <a:latin typeface="Times New Roman" panose="02020603050405020304" pitchFamily="18" charset="0"/>
              </a:rPr>
              <a:t>Wumei</a:t>
            </a:r>
            <a:r>
              <a:rPr lang="en-US" altLang="zh-CN" sz="1200" dirty="0">
                <a:solidFill>
                  <a:schemeClr val="bg1"/>
                </a:solidFill>
                <a:effectLst/>
                <a:latin typeface="Times New Roman" panose="02020603050405020304" pitchFamily="18" charset="0"/>
              </a:rPr>
              <a:t> (2020). Available at: https://newsroom.metroag.de/en/news/2020/04/23/metro-ag-successfully-completes-majority-stake-sale-in-metro-china-to-wumei.</a:t>
            </a:r>
          </a:p>
          <a:p>
            <a:pPr marL="457200" indent="-457200">
              <a:lnSpc>
                <a:spcPct val="200000"/>
              </a:lnSpc>
            </a:pPr>
            <a:endParaRPr lang="en-US" altLang="zh-CN" sz="1200" dirty="0">
              <a:solidFill>
                <a:schemeClr val="bg1"/>
              </a:solidFill>
              <a:effectLst/>
              <a:latin typeface="Neue Haas Grotesk Text Pro" panose="020B0504020202020204" pitchFamily="34" charset="0"/>
            </a:endParaRPr>
          </a:p>
        </p:txBody>
      </p:sp>
    </p:spTree>
    <p:extLst>
      <p:ext uri="{BB962C8B-B14F-4D97-AF65-F5344CB8AC3E}">
        <p14:creationId xmlns:p14="http://schemas.microsoft.com/office/powerpoint/2010/main" val="4155259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电路">
  <a:themeElements>
    <a:clrScheme name="电路">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电路">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电路">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TM04033919[[fn=电路]]</Template>
  <TotalTime>6139</TotalTime>
  <Words>803</Words>
  <Application>Microsoft Office PowerPoint</Application>
  <PresentationFormat>宽屏</PresentationFormat>
  <Paragraphs>119</Paragraphs>
  <Slides>14</Slides>
  <Notes>13</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14</vt:i4>
      </vt:variant>
    </vt:vector>
  </HeadingPairs>
  <TitlesOfParts>
    <vt:vector size="22" baseType="lpstr">
      <vt:lpstr>Neue</vt:lpstr>
      <vt:lpstr>Neue Haas Grotesk Text Pro (标题)</vt:lpstr>
      <vt:lpstr>等线</vt:lpstr>
      <vt:lpstr>Arial</vt:lpstr>
      <vt:lpstr>Neue Haas Grotesk Text Pro</vt:lpstr>
      <vt:lpstr>Times New Roman</vt:lpstr>
      <vt:lpstr>Tw Cen MT</vt:lpstr>
      <vt:lpstr>电路</vt:lpstr>
      <vt:lpstr>Digital Transformation Of  Metro China</vt:lpstr>
      <vt:lpstr>PowerPoint 演示文稿</vt:lpstr>
      <vt:lpstr>Background </vt:lpstr>
      <vt:lpstr>Change</vt:lpstr>
      <vt:lpstr>Target of change </vt:lpstr>
      <vt:lpstr>Type of Change ( according to Hodges &amp; Gill, 2015)</vt:lpstr>
      <vt:lpstr>Reasons for change</vt:lpstr>
      <vt:lpstr>PowerPoint 演示文稿</vt:lpstr>
      <vt:lpstr>Force Field Analysis of Change</vt:lpstr>
      <vt:lpstr>Why people resistant to change</vt:lpstr>
      <vt:lpstr>Strategies to overcome</vt:lpstr>
      <vt:lpstr>Efforts/Measures to promote the change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Transformation Of  Metro China</dc:title>
  <dc:creator>Jianmei Liu (2234055)</dc:creator>
  <cp:lastModifiedBy>Jianmei Liu (2234055)</cp:lastModifiedBy>
  <cp:revision>23</cp:revision>
  <dcterms:created xsi:type="dcterms:W3CDTF">2023-02-22T08:31:37Z</dcterms:created>
  <dcterms:modified xsi:type="dcterms:W3CDTF">2023-02-26T15:06:14Z</dcterms:modified>
</cp:coreProperties>
</file>