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4"/>
  </p:sldMasterIdLst>
  <p:sldIdLst>
    <p:sldId id="256" r:id="rId5"/>
    <p:sldId id="257" r:id="rId6"/>
    <p:sldId id="258" r:id="rId7"/>
    <p:sldId id="259" r:id="rId8"/>
    <p:sldId id="260" r:id="rId9"/>
    <p:sldId id="262" r:id="rId10"/>
    <p:sldId id="261" r:id="rId11"/>
    <p:sldId id="264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2241623-A064-4BED-B073-BA4D61433402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800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920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EB70D-CD01-44DA-83B3-8FEB3383D307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8794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2857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377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0564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63336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DD0D6-7A82-473E-879B-C6ECD6CCCFEC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2914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05E03-BC17-41A7-854C-DFAB672737DC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128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929187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578000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00798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02245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214586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08324-A84C-4A45-93B6-78D079CCE772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13248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F86ED0C-1DA7-41F0-94CF-6218B1FEDFF1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1462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EECF02AB-6034-4B88-BC5A-7C17CB0EF809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715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C4408324-A84C-4A45-93B6-78D079CCE772}" type="datetime1">
              <a:rPr lang="en-US" smtClean="0"/>
              <a:t>12/7/21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454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  <p:sldLayoutId id="2147483830" r:id="rId14"/>
    <p:sldLayoutId id="2147483831" r:id="rId15"/>
    <p:sldLayoutId id="2147483832" r:id="rId16"/>
    <p:sldLayoutId id="214748383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xhere.com/en/photo/1435085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fragmentsofevolution.org/category/yoga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publicdomainpictures.net/en/view-image.php?image=305936&amp;picture=yoga-woman-pose-clipart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/live-well/exercise/guide-to-yoga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Picture 3">
            <a:extLst>
              <a:ext uri="{FF2B5EF4-FFF2-40B4-BE49-F238E27FC236}">
                <a16:creationId xmlns:a16="http://schemas.microsoft.com/office/drawing/2014/main" id="{E57BEF08-2711-4882-AB34-E8080B095D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42" r="7503" b="1"/>
          <a:stretch/>
        </p:blipFill>
        <p:spPr>
          <a:xfrm>
            <a:off x="4487333" y="10"/>
            <a:ext cx="7704667" cy="6877868"/>
          </a:xfrm>
          <a:custGeom>
            <a:avLst/>
            <a:gdLst/>
            <a:ahLst/>
            <a:cxnLst/>
            <a:rect l="l" t="t" r="r" b="b"/>
            <a:pathLst>
              <a:path w="7704667" h="6877878">
                <a:moveTo>
                  <a:pt x="0" y="0"/>
                </a:moveTo>
                <a:lnTo>
                  <a:pt x="7704667" y="0"/>
                </a:lnTo>
                <a:lnTo>
                  <a:pt x="7704667" y="6877878"/>
                </a:lnTo>
                <a:lnTo>
                  <a:pt x="0" y="6877878"/>
                </a:lnTo>
                <a:lnTo>
                  <a:pt x="0" y="6867939"/>
                </a:lnTo>
                <a:lnTo>
                  <a:pt x="146217" y="6867939"/>
                </a:lnTo>
                <a:lnTo>
                  <a:pt x="252811" y="6795007"/>
                </a:lnTo>
                <a:cubicBezTo>
                  <a:pt x="428996" y="6667346"/>
                  <a:pt x="601946" y="6529451"/>
                  <a:pt x="776494" y="6388681"/>
                </a:cubicBezTo>
                <a:cubicBezTo>
                  <a:pt x="1734992" y="5615677"/>
                  <a:pt x="2676361" y="4981124"/>
                  <a:pt x="2676361" y="3631852"/>
                </a:cubicBezTo>
                <a:cubicBezTo>
                  <a:pt x="2676361" y="2101350"/>
                  <a:pt x="2094814" y="761014"/>
                  <a:pt x="1053668" y="20384"/>
                </a:cubicBezTo>
                <a:lnTo>
                  <a:pt x="1038069" y="9939"/>
                </a:lnTo>
                <a:lnTo>
                  <a:pt x="0" y="9939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8A3F6B-DDB6-4FA5-8F7E-970DD2CFBC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0531" y="1346268"/>
            <a:ext cx="5274860" cy="3066706"/>
          </a:xfrm>
        </p:spPr>
        <p:txBody>
          <a:bodyPr anchor="b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3300" u="sng"/>
              <a:t>Complementary Therapies </a:t>
            </a:r>
            <a:br>
              <a:rPr lang="en-GB" sz="3300"/>
            </a:br>
            <a:r>
              <a:rPr lang="en-GB" sz="3300">
                <a:highlight>
                  <a:srgbClr val="FF00FF"/>
                </a:highlight>
              </a:rPr>
              <a:t>BMHP5001</a:t>
            </a:r>
            <a:br>
              <a:rPr lang="en-GB" sz="3300">
                <a:highlight>
                  <a:srgbClr val="FF00FF"/>
                </a:highlight>
              </a:rPr>
            </a:br>
            <a:r>
              <a:rPr lang="en-GB" sz="3300">
                <a:highlight>
                  <a:srgbClr val="FF00FF"/>
                </a:highlight>
              </a:rPr>
              <a:t>Sadaf Rashid </a:t>
            </a:r>
            <a:br>
              <a:rPr lang="en-GB" sz="3300">
                <a:highlight>
                  <a:srgbClr val="FF00FF"/>
                </a:highlight>
              </a:rPr>
            </a:br>
            <a:r>
              <a:rPr lang="en-GB" sz="3300">
                <a:highlight>
                  <a:srgbClr val="FF00FF"/>
                </a:highlight>
              </a:rPr>
              <a:t>ID 1814941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0418B3-193C-4F89-8C88-5225DB2C0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1212" y="4412974"/>
            <a:ext cx="4162357" cy="1576188"/>
          </a:xfrm>
        </p:spPr>
        <p:txBody>
          <a:bodyPr anchor="t">
            <a:normAutofit/>
          </a:bodyPr>
          <a:lstStyle/>
          <a:p>
            <a:endParaRPr lang="en-GB"/>
          </a:p>
        </p:txBody>
      </p:sp>
      <p:pic>
        <p:nvPicPr>
          <p:cNvPr id="5" name="Picture 4" descr="A person stands next to a bench&#10;&#10;Description automatically generated with low confidence">
            <a:extLst>
              <a:ext uri="{FF2B5EF4-FFF2-40B4-BE49-F238E27FC236}">
                <a16:creationId xmlns:a16="http://schemas.microsoft.com/office/drawing/2014/main" id="{1EB33878-AAA7-4109-8DB5-771A46722C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5793" y="4291801"/>
            <a:ext cx="4962642" cy="2148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582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87BA5-5AB3-4382-9C78-76E54F445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dirty="0">
                <a:solidFill>
                  <a:schemeClr val="bg1"/>
                </a:solidFill>
              </a:rPr>
              <a:t>Yoga </a:t>
            </a:r>
            <a:endParaRPr lang="en-US" sz="26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 descr="A picture containing water, outdoor, sky, lake&#10;&#10;Description automatically generated">
            <a:extLst>
              <a:ext uri="{FF2B5EF4-FFF2-40B4-BE49-F238E27FC236}">
                <a16:creationId xmlns:a16="http://schemas.microsoft.com/office/drawing/2014/main" id="{2B7975AB-31AD-4D79-A916-D46D163896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38600" y="1041400"/>
            <a:ext cx="7186613" cy="476726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8858A7-942E-4641-BA3A-AD0F6310F611}"/>
              </a:ext>
            </a:extLst>
          </p:cNvPr>
          <p:cNvSpPr txBox="1"/>
          <p:nvPr/>
        </p:nvSpPr>
        <p:spPr>
          <a:xfrm>
            <a:off x="4038600" y="4856163"/>
            <a:ext cx="7186613" cy="95408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  <a:hlinkClick r:id="rId3" tooltip="http://fragmentsofevolution.org/category/yog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1300">
                <a:solidFill>
                  <a:srgbClr val="FFFFFF"/>
                </a:solidFill>
              </a:rPr>
              <a:t> by Unknown Author is licensed under </a:t>
            </a:r>
            <a:r>
              <a:rPr lang="en-GB" sz="13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13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7540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FE7B-5AE1-4FF5-B31F-94879FF9CF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9529" y="2085788"/>
            <a:ext cx="6884895" cy="14966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rPr>
              <a:t>INTRODUCTION </a:t>
            </a:r>
            <a:br>
              <a:rPr lang="en-US" sz="32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rPr>
            </a:br>
            <a:endParaRPr lang="en-US" sz="3200" kern="1200" dirty="0">
              <a:solidFill>
                <a:schemeClr val="tx1">
                  <a:lumMod val="65000"/>
                  <a:lumOff val="3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CBE27C-7D6D-4E49-ABA0-3D04F2ABE198}"/>
              </a:ext>
            </a:extLst>
          </p:cNvPr>
          <p:cNvSpPr txBox="1"/>
          <p:nvPr/>
        </p:nvSpPr>
        <p:spPr>
          <a:xfrm>
            <a:off x="3048000" y="3948056"/>
            <a:ext cx="6096000" cy="83013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32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rPr>
              <a:t>The complacentry therapy featured in this presentation is yoga.  </a:t>
            </a:r>
          </a:p>
        </p:txBody>
      </p:sp>
    </p:spTree>
    <p:extLst>
      <p:ext uri="{BB962C8B-B14F-4D97-AF65-F5344CB8AC3E}">
        <p14:creationId xmlns:p14="http://schemas.microsoft.com/office/powerpoint/2010/main" val="760393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>
            <a:extLst>
              <a:ext uri="{FF2B5EF4-FFF2-40B4-BE49-F238E27FC236}">
                <a16:creationId xmlns:a16="http://schemas.microsoft.com/office/drawing/2014/main" id="{D22D1B95-2B54-43E9-85D9-B489F6C5D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8490951" y="4185117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7D0F3F6D-A49D-4406-8D61-1C4F8D792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455612" y="4241801"/>
            <a:ext cx="11277600" cy="2337161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D953A318-DA8D-4405-9536-D889E45C5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9E382A3D-2F90-475C-8DF2-F666FEA34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1DF574-8113-4809-8325-5B48AAE14C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1143000"/>
            <a:ext cx="8825658" cy="3389217"/>
          </a:xfrm>
        </p:spPr>
        <p:txBody>
          <a:bodyPr anchor="ctr">
            <a:normAutofit/>
          </a:bodyPr>
          <a:lstStyle/>
          <a:p>
            <a:pPr algn="ctr"/>
            <a:r>
              <a:rPr lang="en-GB" sz="6600">
                <a:solidFill>
                  <a:srgbClr val="FFFFFF"/>
                </a:solidFill>
              </a:rPr>
              <a:t>WHAT IS COMPLIMENRTY THERAPY?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D560D9-1C81-4B76-B492-3A5FE940D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3171" y="5240851"/>
            <a:ext cx="8825658" cy="828932"/>
          </a:xfrm>
        </p:spPr>
        <p:txBody>
          <a:bodyPr>
            <a:normAutofit/>
          </a:bodyPr>
          <a:lstStyle/>
          <a:p>
            <a:pPr algn="ctr"/>
            <a:r>
              <a:rPr lang="en-GB" sz="2400">
                <a:solidFill>
                  <a:schemeClr val="tx2"/>
                </a:solidFill>
              </a:rPr>
              <a:t>Complementary  therapies are a different and natural way to conventional medicine. </a:t>
            </a:r>
          </a:p>
        </p:txBody>
      </p:sp>
    </p:spTree>
    <p:extLst>
      <p:ext uri="{BB962C8B-B14F-4D97-AF65-F5344CB8AC3E}">
        <p14:creationId xmlns:p14="http://schemas.microsoft.com/office/powerpoint/2010/main" val="420596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6" name="Rectangle 9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Oval 11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3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D1E2BF-3233-4111-8967-00EB52B78A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27649" y="803751"/>
            <a:ext cx="4725448" cy="5250498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2F5EB5-A878-4464-9574-739785A92E3E}"/>
              </a:ext>
            </a:extLst>
          </p:cNvPr>
          <p:cNvSpPr txBox="1"/>
          <p:nvPr/>
        </p:nvSpPr>
        <p:spPr>
          <a:xfrm>
            <a:off x="1154955" y="2120900"/>
            <a:ext cx="3133726" cy="3898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5,000 years ago yoga was originated in northern India. Yoga is an ancient breathing exercise which boost mental and physical well being.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                          Roots of yoga </a:t>
            </a:r>
          </a:p>
        </p:txBody>
      </p:sp>
      <p:sp>
        <p:nvSpPr>
          <p:cNvPr id="34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22564552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4C48D-02D1-49E4-A5D2-27197D8AA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0815" y="871331"/>
            <a:ext cx="8761413" cy="706964"/>
          </a:xfrm>
        </p:spPr>
        <p:txBody>
          <a:bodyPr/>
          <a:lstStyle/>
          <a:p>
            <a:r>
              <a:rPr lang="en-GB" dirty="0"/>
              <a:t>YOGA AND WEIGHTLOSS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57D910-0192-46BD-84A4-4677D4C16293}"/>
              </a:ext>
            </a:extLst>
          </p:cNvPr>
          <p:cNvSpPr txBox="1"/>
          <p:nvPr/>
        </p:nvSpPr>
        <p:spPr>
          <a:xfrm>
            <a:off x="1537251" y="2941983"/>
            <a:ext cx="598998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A study in 2018 found that practicing yoga can help loose weight and helps with good peace full sleep. </a:t>
            </a:r>
          </a:p>
          <a:p>
            <a:r>
              <a:rPr lang="en-GB" dirty="0"/>
              <a:t>                                                     (</a:t>
            </a:r>
            <a:r>
              <a:rPr lang="en-GB" dirty="0" err="1"/>
              <a:t>Emily,C</a:t>
            </a:r>
            <a:r>
              <a:rPr lang="en-GB" dirty="0"/>
              <a:t> 2021)</a:t>
            </a:r>
          </a:p>
          <a:p>
            <a:r>
              <a:rPr lang="en-GB" dirty="0"/>
              <a:t>In 2013 a study claim  that a 10 day intense program showed great weight loss and reduced heart disease in over weight men. </a:t>
            </a:r>
          </a:p>
          <a:p>
            <a:r>
              <a:rPr lang="en-GB" dirty="0"/>
              <a:t>                                                      (Erin </a:t>
            </a:r>
            <a:r>
              <a:rPr lang="en-GB" dirty="0" err="1"/>
              <a:t>H,July</a:t>
            </a:r>
            <a:r>
              <a:rPr lang="en-GB"/>
              <a:t>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3966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E8A0A-B8C2-4CD9-8BD8-736F0FB15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Effectiveness of yoga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AB28C9-175C-450A-B2BF-06DC08DBD892}"/>
              </a:ext>
            </a:extLst>
          </p:cNvPr>
          <p:cNvSpPr txBox="1"/>
          <p:nvPr/>
        </p:nvSpPr>
        <p:spPr>
          <a:xfrm>
            <a:off x="1154954" y="2955235"/>
            <a:ext cx="775252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yoga is very good effective exercise for mental, physical and spiritual health. </a:t>
            </a:r>
          </a:p>
          <a:p>
            <a:r>
              <a:rPr lang="en-GB" dirty="0"/>
              <a:t>It is proven that yoga exercises(meditation) helps health and happiness. </a:t>
            </a:r>
          </a:p>
          <a:p>
            <a:r>
              <a:rPr lang="en-GB" dirty="0"/>
              <a:t> yoga is very effective for people with high blood, heart disease and weigh loss.</a:t>
            </a:r>
          </a:p>
          <a:p>
            <a:r>
              <a:rPr lang="en-GB" dirty="0"/>
              <a:t>Another condition yoga is helpful with is depression  </a:t>
            </a:r>
          </a:p>
          <a:p>
            <a:r>
              <a:rPr lang="en-GB" dirty="0"/>
              <a:t>                                                                                     August 2021</a:t>
            </a:r>
          </a:p>
        </p:txBody>
      </p:sp>
    </p:spTree>
    <p:extLst>
      <p:ext uri="{BB962C8B-B14F-4D97-AF65-F5344CB8AC3E}">
        <p14:creationId xmlns:p14="http://schemas.microsoft.com/office/powerpoint/2010/main" val="3198543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68C7A-3149-4845-8728-C8A785B56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60D1CBE-6A5F-4A7D-85D8-CDEDFFAF7DD6}"/>
              </a:ext>
            </a:extLst>
          </p:cNvPr>
          <p:cNvSpPr txBox="1"/>
          <p:nvPr/>
        </p:nvSpPr>
        <p:spPr>
          <a:xfrm>
            <a:off x="890773" y="3214020"/>
            <a:ext cx="928977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. Help weigh loss</a:t>
            </a:r>
          </a:p>
          <a:p>
            <a:r>
              <a:rPr lang="en-GB" dirty="0"/>
              <a:t>. No major side effects</a:t>
            </a:r>
          </a:p>
          <a:p>
            <a:r>
              <a:rPr lang="en-GB" dirty="0"/>
              <a:t>. Injury Risks (some time)</a:t>
            </a:r>
          </a:p>
          <a:p>
            <a:r>
              <a:rPr lang="en-GB" dirty="0"/>
              <a:t>. Age appropriate</a:t>
            </a:r>
          </a:p>
          <a:p>
            <a:r>
              <a:rPr lang="en-GB" dirty="0"/>
              <a:t>.social pressure</a:t>
            </a:r>
          </a:p>
          <a:p>
            <a:r>
              <a:rPr lang="en-GB" dirty="0"/>
              <a:t>. Improvement of body flexibility</a:t>
            </a:r>
          </a:p>
          <a:p>
            <a:r>
              <a:rPr lang="en-GB" dirty="0"/>
              <a:t>. Stress reliefs/ reduce anxiety levels </a:t>
            </a:r>
          </a:p>
          <a:p>
            <a:r>
              <a:rPr lang="en-GB" dirty="0"/>
              <a:t>. Reduce back pain </a:t>
            </a:r>
          </a:p>
          <a:p>
            <a:r>
              <a:rPr lang="en-GB" dirty="0"/>
              <a:t>. One very good benefit is improves sleep</a:t>
            </a:r>
          </a:p>
          <a:p>
            <a:r>
              <a:rPr lang="en-GB" dirty="0"/>
              <a:t>. First free yoga session for new members </a:t>
            </a:r>
            <a:r>
              <a:rPr lang="en-GB"/>
              <a:t>and family</a:t>
            </a:r>
          </a:p>
          <a:p>
            <a:r>
              <a:rPr lang="en-GB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615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65489-A1AD-4E34-9040-27D595F70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220CCF-5324-4C5C-8EB7-F88637F39169}"/>
              </a:ext>
            </a:extLst>
          </p:cNvPr>
          <p:cNvSpPr txBox="1"/>
          <p:nvPr/>
        </p:nvSpPr>
        <p:spPr>
          <a:xfrm>
            <a:off x="0" y="3429000"/>
            <a:ext cx="78055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C13F8D-3A83-43E3-80C1-F556C51B8631}"/>
              </a:ext>
            </a:extLst>
          </p:cNvPr>
          <p:cNvSpPr txBox="1"/>
          <p:nvPr/>
        </p:nvSpPr>
        <p:spPr>
          <a:xfrm>
            <a:off x="1154954" y="3371814"/>
            <a:ext cx="693088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.A guide to yoga</a:t>
            </a:r>
          </a:p>
          <a:p>
            <a:r>
              <a:rPr lang="en-GB" dirty="0">
                <a:hlinkClick r:id="rId2"/>
              </a:rPr>
              <a:t>https://www.nhs/live-well/exercise/guide-to-yoga/</a:t>
            </a:r>
            <a:endParaRPr lang="en-GB" dirty="0"/>
          </a:p>
          <a:p>
            <a:r>
              <a:rPr lang="en-GB" dirty="0"/>
              <a:t> .</a:t>
            </a:r>
            <a:r>
              <a:rPr lang="en-GB" dirty="0" err="1"/>
              <a:t>Compementry</a:t>
            </a:r>
            <a:r>
              <a:rPr lang="en-GB" dirty="0"/>
              <a:t> therapies</a:t>
            </a:r>
          </a:p>
          <a:p>
            <a:r>
              <a:rPr lang="en-GB" i="1" dirty="0"/>
              <a:t>Dr Adrian </a:t>
            </a:r>
            <a:r>
              <a:rPr lang="en-GB" i="1" dirty="0" err="1"/>
              <a:t>Raby,General</a:t>
            </a:r>
            <a:r>
              <a:rPr lang="en-GB" i="1" dirty="0"/>
              <a:t> </a:t>
            </a:r>
            <a:r>
              <a:rPr lang="en-GB" i="1" dirty="0" err="1"/>
              <a:t>Practitoner</a:t>
            </a:r>
            <a:r>
              <a:rPr lang="en-GB" i="1" dirty="0"/>
              <a:t> , November 2021</a:t>
            </a:r>
            <a:r>
              <a:rPr lang="en-GB" dirty="0"/>
              <a:t> </a:t>
            </a:r>
          </a:p>
          <a:p>
            <a:r>
              <a:rPr lang="en-GB" dirty="0"/>
              <a:t>https://www.bupa.co.uk/health-information/comple</a:t>
            </a:r>
          </a:p>
          <a:p>
            <a:r>
              <a:rPr lang="en-GB" dirty="0" err="1"/>
              <a:t>mentary</a:t>
            </a:r>
            <a:r>
              <a:rPr lang="en-GB" dirty="0"/>
              <a:t>-therapies/complementary-therapies</a:t>
            </a:r>
          </a:p>
          <a:p>
            <a:r>
              <a:rPr lang="en-GB" dirty="0"/>
              <a:t>.Explore the Ancient Roots Of Yoga </a:t>
            </a:r>
          </a:p>
          <a:p>
            <a:r>
              <a:rPr lang="en-GB" dirty="0"/>
              <a:t>https//artsandculture.google.com/story/explore-the-ancient-roots-of-yoga/rAKCRDI92CPujg</a:t>
            </a:r>
          </a:p>
          <a:p>
            <a:r>
              <a:rPr lang="en-GB" dirty="0"/>
              <a:t>.Yoga for </a:t>
            </a:r>
            <a:r>
              <a:rPr lang="en-GB" dirty="0" err="1"/>
              <a:t>weighloss</a:t>
            </a:r>
            <a:r>
              <a:rPr lang="en-GB" dirty="0"/>
              <a:t> </a:t>
            </a:r>
          </a:p>
          <a:p>
            <a:r>
              <a:rPr lang="en-GB" dirty="0"/>
              <a:t>Emily </a:t>
            </a:r>
            <a:r>
              <a:rPr lang="en-GB" dirty="0" err="1"/>
              <a:t>Cronkleton</a:t>
            </a:r>
            <a:r>
              <a:rPr lang="en-GB" dirty="0"/>
              <a:t>, 13 September, 2021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6575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41463F6D3C828498329B72D077752C2" ma:contentTypeVersion="7" ma:contentTypeDescription="Create a new document." ma:contentTypeScope="" ma:versionID="b586f102d67d522e067216c33478149a">
  <xsd:schema xmlns:xsd="http://www.w3.org/2001/XMLSchema" xmlns:xs="http://www.w3.org/2001/XMLSchema" xmlns:p="http://schemas.microsoft.com/office/2006/metadata/properties" xmlns:ns3="2bc71283-48fe-4006-adf2-88bd732334ca" xmlns:ns4="801db59f-b5ca-44ea-b6e2-cdf60ebdbe5b" targetNamespace="http://schemas.microsoft.com/office/2006/metadata/properties" ma:root="true" ma:fieldsID="7b1e3c65cefcff395947802a7c021a3d" ns3:_="" ns4:_="">
    <xsd:import namespace="2bc71283-48fe-4006-adf2-88bd732334ca"/>
    <xsd:import namespace="801db59f-b5ca-44ea-b6e2-cdf60ebdbe5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c71283-48fe-4006-adf2-88bd732334c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1db59f-b5ca-44ea-b6e2-cdf60ebdbe5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0F8E015-E712-4085-BB14-74DC431E2075}">
  <ds:schemaRefs>
    <ds:schemaRef ds:uri="http://schemas.microsoft.com/office/2006/metadata/properties"/>
    <ds:schemaRef ds:uri="http://www.w3.org/2000/xmlns/"/>
  </ds:schemaRefs>
</ds:datastoreItem>
</file>

<file path=customXml/itemProps2.xml><?xml version="1.0" encoding="utf-8"?>
<ds:datastoreItem xmlns:ds="http://schemas.openxmlformats.org/officeDocument/2006/customXml" ds:itemID="{6DED5425-FC2B-4F83-BB7D-D08E1B5C422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B3806DD-C69F-4D42-B5E7-A8F950E38EB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2bc71283-48fe-4006-adf2-88bd732334ca"/>
    <ds:schemaRef ds:uri="801db59f-b5ca-44ea-b6e2-cdf60ebdbe5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50</TotalTime>
  <Words>78</Words>
  <Application>Microsoft Office PowerPoint</Application>
  <PresentationFormat>Widescreen</PresentationFormat>
  <Paragraphs>9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Ion Boardroom</vt:lpstr>
      <vt:lpstr>Complementary Therapies  BMHP5001 Sadaf Rashid  ID 1814941</vt:lpstr>
      <vt:lpstr>Yoga </vt:lpstr>
      <vt:lpstr>INTRODUCTION  </vt:lpstr>
      <vt:lpstr>WHAT IS COMPLIMENRTY THERAPY? </vt:lpstr>
      <vt:lpstr>PowerPoint Presentation</vt:lpstr>
      <vt:lpstr>YOGA AND WEIGHTLOSS</vt:lpstr>
      <vt:lpstr>Effectiveness of yoga 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Sadaf Heera Rashid (1814941)</dc:creator>
  <cp:lastModifiedBy>Sadaf Heera Rashid (1814941)</cp:lastModifiedBy>
  <cp:revision>2</cp:revision>
  <dcterms:created xsi:type="dcterms:W3CDTF">2021-11-26T17:39:31Z</dcterms:created>
  <dcterms:modified xsi:type="dcterms:W3CDTF">2021-12-07T15:31:21Z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0x010100E41463F6D3C828498329B72D077752C2</vt:lpwstr>
  </property>
</Properties>
</file>