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1EB299-875A-45BF-88BA-8E9356F711D1}" v="9" dt="2026-10-05T11:22:50.9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mctaggart" userId="aff8ec3d35ad43b1" providerId="LiveId" clId="{122B8BA4-9284-4661-A201-F8CAD06B2641}"/>
    <pc:docChg chg="custSel addSld delSld modSld modMainMaster">
      <pc:chgData name="julie mctaggart" userId="aff8ec3d35ad43b1" providerId="LiveId" clId="{122B8BA4-9284-4661-A201-F8CAD06B2641}" dt="2026-10-06T11:11:12.225" v="209" actId="680"/>
      <pc:docMkLst>
        <pc:docMk/>
      </pc:docMkLst>
      <pc:sldChg chg="new">
        <pc:chgData name="julie mctaggart" userId="aff8ec3d35ad43b1" providerId="LiveId" clId="{122B8BA4-9284-4661-A201-F8CAD06B2641}" dt="2026-10-06T11:11:12.225" v="209" actId="680"/>
        <pc:sldMkLst>
          <pc:docMk/>
          <pc:sldMk cId="379922879" sldId="256"/>
        </pc:sldMkLst>
      </pc:sldChg>
      <pc:sldChg chg="addSp delSp modSp new del mod setBg chgLayout">
        <pc:chgData name="julie mctaggart" userId="aff8ec3d35ad43b1" providerId="LiveId" clId="{122B8BA4-9284-4661-A201-F8CAD06B2641}" dt="2026-10-05T11:25:01.736" v="208" actId="2696"/>
        <pc:sldMkLst>
          <pc:docMk/>
          <pc:sldMk cId="1688929646" sldId="256"/>
        </pc:sldMkLst>
        <pc:spChg chg="add del mod">
          <ac:chgData name="julie mctaggart" userId="aff8ec3d35ad43b1" providerId="LiveId" clId="{122B8BA4-9284-4661-A201-F8CAD06B2641}" dt="2026-10-05T11:19:29.856" v="202"/>
          <ac:spMkLst>
            <pc:docMk/>
            <pc:sldMk cId="1688929646" sldId="256"/>
            <ac:spMk id="2" creationId="{327FE7E6-86A2-D752-1431-8B8203F48312}"/>
          </ac:spMkLst>
        </pc:spChg>
      </pc:sldChg>
      <pc:sldChg chg="new del">
        <pc:chgData name="julie mctaggart" userId="aff8ec3d35ad43b1" providerId="LiveId" clId="{122B8BA4-9284-4661-A201-F8CAD06B2641}" dt="2026-10-05T11:13:59.306" v="196" actId="2696"/>
        <pc:sldMkLst>
          <pc:docMk/>
          <pc:sldMk cId="1938868274" sldId="256"/>
        </pc:sldMkLst>
      </pc:sldChg>
      <pc:sldChg chg="addSp delSp modSp new del mod">
        <pc:chgData name="julie mctaggart" userId="aff8ec3d35ad43b1" providerId="LiveId" clId="{122B8BA4-9284-4661-A201-F8CAD06B2641}" dt="2026-10-05T11:12:52.553" v="194" actId="2696"/>
        <pc:sldMkLst>
          <pc:docMk/>
          <pc:sldMk cId="2071938296" sldId="256"/>
        </pc:sldMkLst>
        <pc:spChg chg="mod">
          <ac:chgData name="julie mctaggart" userId="aff8ec3d35ad43b1" providerId="LiveId" clId="{122B8BA4-9284-4661-A201-F8CAD06B2641}" dt="2026-10-05T10:11:01.114" v="189" actId="20577"/>
          <ac:spMkLst>
            <pc:docMk/>
            <pc:sldMk cId="2071938296" sldId="256"/>
            <ac:spMk id="2" creationId="{B6A59AA2-96BC-BB4C-FA5D-857837C75EC7}"/>
          </ac:spMkLst>
        </pc:spChg>
        <pc:spChg chg="add del mod">
          <ac:chgData name="julie mctaggart" userId="aff8ec3d35ad43b1" providerId="LiveId" clId="{122B8BA4-9284-4661-A201-F8CAD06B2641}" dt="2026-10-05T11:12:47.417" v="193"/>
          <ac:spMkLst>
            <pc:docMk/>
            <pc:sldMk cId="2071938296" sldId="256"/>
            <ac:spMk id="3" creationId="{5C63DDEE-A253-2970-EB8D-0A2E1169BF98}"/>
          </ac:spMkLst>
        </pc:spChg>
      </pc:sldChg>
      <pc:sldMasterChg chg="modTransition modSldLayout">
        <pc:chgData name="julie mctaggart" userId="aff8ec3d35ad43b1" providerId="LiveId" clId="{122B8BA4-9284-4661-A201-F8CAD06B2641}" dt="2026-10-05T11:18:33.881" v="199"/>
        <pc:sldMasterMkLst>
          <pc:docMk/>
          <pc:sldMasterMk cId="3820472896" sldId="2147483718"/>
        </pc:sldMasterMkLst>
        <pc:sldLayoutChg chg="modTransition">
          <pc:chgData name="julie mctaggart" userId="aff8ec3d35ad43b1" providerId="LiveId" clId="{122B8BA4-9284-4661-A201-F8CAD06B2641}" dt="2026-10-05T11:18:33.881" v="199"/>
          <pc:sldLayoutMkLst>
            <pc:docMk/>
            <pc:sldMasterMk cId="3820472896" sldId="2147483718"/>
            <pc:sldLayoutMk cId="634429908" sldId="2147483719"/>
          </pc:sldLayoutMkLst>
        </pc:sldLayoutChg>
        <pc:sldLayoutChg chg="modTransition">
          <pc:chgData name="julie mctaggart" userId="aff8ec3d35ad43b1" providerId="LiveId" clId="{122B8BA4-9284-4661-A201-F8CAD06B2641}" dt="2026-10-05T11:18:33.881" v="199"/>
          <pc:sldLayoutMkLst>
            <pc:docMk/>
            <pc:sldMasterMk cId="3820472896" sldId="2147483718"/>
            <pc:sldLayoutMk cId="1814132081" sldId="2147483720"/>
          </pc:sldLayoutMkLst>
        </pc:sldLayoutChg>
        <pc:sldLayoutChg chg="modTransition">
          <pc:chgData name="julie mctaggart" userId="aff8ec3d35ad43b1" providerId="LiveId" clId="{122B8BA4-9284-4661-A201-F8CAD06B2641}" dt="2026-10-05T11:18:33.881" v="199"/>
          <pc:sldLayoutMkLst>
            <pc:docMk/>
            <pc:sldMasterMk cId="3820472896" sldId="2147483718"/>
            <pc:sldLayoutMk cId="997153358" sldId="2147483721"/>
          </pc:sldLayoutMkLst>
        </pc:sldLayoutChg>
        <pc:sldLayoutChg chg="modTransition">
          <pc:chgData name="julie mctaggart" userId="aff8ec3d35ad43b1" providerId="LiveId" clId="{122B8BA4-9284-4661-A201-F8CAD06B2641}" dt="2026-10-05T11:18:33.881" v="199"/>
          <pc:sldLayoutMkLst>
            <pc:docMk/>
            <pc:sldMasterMk cId="3820472896" sldId="2147483718"/>
            <pc:sldLayoutMk cId="47461691" sldId="2147483723"/>
          </pc:sldLayoutMkLst>
        </pc:sldLayoutChg>
        <pc:sldLayoutChg chg="modTransition">
          <pc:chgData name="julie mctaggart" userId="aff8ec3d35ad43b1" providerId="LiveId" clId="{122B8BA4-9284-4661-A201-F8CAD06B2641}" dt="2026-10-05T11:18:33.881" v="199"/>
          <pc:sldLayoutMkLst>
            <pc:docMk/>
            <pc:sldMasterMk cId="3820472896" sldId="2147483718"/>
            <pc:sldLayoutMk cId="974659085" sldId="2147483725"/>
          </pc:sldLayoutMkLst>
        </pc:sldLayoutChg>
        <pc:sldLayoutChg chg="modTransition">
          <pc:chgData name="julie mctaggart" userId="aff8ec3d35ad43b1" providerId="LiveId" clId="{122B8BA4-9284-4661-A201-F8CAD06B2641}" dt="2026-10-05T11:18:33.881" v="199"/>
          <pc:sldLayoutMkLst>
            <pc:docMk/>
            <pc:sldMasterMk cId="3820472896" sldId="2147483718"/>
            <pc:sldLayoutMk cId="167230221" sldId="214748374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687BD8-04A8-4AAA-B137-C7E64B12BA95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6AF752-3C8A-4C51-B136-968A0191E6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66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033272"/>
            <a:ext cx="5892073" cy="389534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733288"/>
            <a:ext cx="5892071" cy="7955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31152" y="793817"/>
            <a:ext cx="5260848" cy="6064181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38587" y="207982"/>
            <a:ext cx="2662798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2C2C7B-6B47-4A5B-B24C-B316964ABE62}"/>
              </a:ext>
            </a:extLst>
          </p:cNvPr>
          <p:cNvCxnSpPr>
            <a:cxnSpLocks/>
          </p:cNvCxnSpPr>
          <p:nvPr/>
        </p:nvCxnSpPr>
        <p:spPr>
          <a:xfrm flipV="1">
            <a:off x="6929823" y="789558"/>
            <a:ext cx="0" cy="606844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32355F-80FD-3956-F8D4-9DF4073D0E2E}"/>
              </a:ext>
            </a:extLst>
          </p:cNvPr>
          <p:cNvCxnSpPr>
            <a:cxnSpLocks/>
          </p:cNvCxnSpPr>
          <p:nvPr/>
        </p:nvCxnSpPr>
        <p:spPr>
          <a:xfrm>
            <a:off x="0" y="5420250"/>
            <a:ext cx="6929823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D4DD8B2-0D73-EB9B-9708-67DF28E40F96}"/>
              </a:ext>
            </a:extLst>
          </p:cNvPr>
          <p:cNvCxnSpPr>
            <a:cxnSpLocks/>
          </p:cNvCxnSpPr>
          <p:nvPr/>
        </p:nvCxnSpPr>
        <p:spPr>
          <a:xfrm>
            <a:off x="0" y="791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44299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12648"/>
            <a:ext cx="11253668" cy="1106424"/>
          </a:xfrm>
        </p:spPr>
        <p:txBody>
          <a:bodyPr/>
          <a:lstStyle>
            <a:lvl1pPr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139696"/>
            <a:ext cx="11253668" cy="42885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D457B6E-DC25-9A54-64F7-98703149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49DF708-DA4E-D117-5CE8-7401A836F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1AE2728-8254-BE0F-89AB-2D5352D66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93DFD8D-B66E-C844-B523-E3C51265F5EA}"/>
              </a:ext>
            </a:extLst>
          </p:cNvPr>
          <p:cNvCxnSpPr>
            <a:cxnSpLocks/>
          </p:cNvCxnSpPr>
          <p:nvPr/>
        </p:nvCxnSpPr>
        <p:spPr>
          <a:xfrm>
            <a:off x="0" y="1805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413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223554"/>
            <a:ext cx="11430000" cy="914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6083090"/>
            <a:ext cx="11429999" cy="5669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50694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ABE8472-319C-7663-7B71-2A6549DED7EF}"/>
              </a:ext>
            </a:extLst>
          </p:cNvPr>
          <p:cNvCxnSpPr>
            <a:cxnSpLocks/>
          </p:cNvCxnSpPr>
          <p:nvPr/>
        </p:nvCxnSpPr>
        <p:spPr>
          <a:xfrm>
            <a:off x="0" y="5068350"/>
            <a:ext cx="12188952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71533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58952"/>
            <a:ext cx="7589520" cy="408736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5404104"/>
            <a:ext cx="11515277" cy="5760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54496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2" y="6254496"/>
            <a:ext cx="167964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54496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5C310B-ED34-BA33-630C-F8D5EB2A41A2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B77E3C-9D50-9277-C646-D9B5AB8122BB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75559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solidFill>
          <a:srgbClr val="C835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" y="1435608"/>
            <a:ext cx="11594592" cy="5559552"/>
          </a:xfrm>
        </p:spPr>
        <p:txBody>
          <a:bodyPr anchor="b">
            <a:normAutofit/>
          </a:bodyPr>
          <a:lstStyle>
            <a:lvl1pPr>
              <a:lnSpc>
                <a:spcPct val="67000"/>
              </a:lnSpc>
              <a:defRPr sz="14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16D65-B11C-E9B7-66BF-88E72C5DCEBA}"/>
              </a:ext>
            </a:extLst>
          </p:cNvPr>
          <p:cNvCxnSpPr>
            <a:cxnSpLocks/>
          </p:cNvCxnSpPr>
          <p:nvPr/>
        </p:nvCxnSpPr>
        <p:spPr>
          <a:xfrm>
            <a:off x="0" y="783822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4616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886968"/>
            <a:ext cx="11405277" cy="1170432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99C6D-D164-AA94-72F8-241C18719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881" y="2832652"/>
            <a:ext cx="6893719" cy="3508951"/>
          </a:xfrm>
        </p:spPr>
        <p:txBody>
          <a:bodyPr anchor="t"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B50CAA-07B2-F8CA-1425-4249CE17A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DEAD866-E26E-BF23-7B5D-9F689B2FA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AC7CAE-FC19-2728-AA3B-1D2FE7879B25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1B3592-91FB-05F4-B422-A40D7CD4DE2D}"/>
              </a:ext>
            </a:extLst>
          </p:cNvPr>
          <p:cNvCxnSpPr>
            <a:cxnSpLocks/>
          </p:cNvCxnSpPr>
          <p:nvPr/>
        </p:nvCxnSpPr>
        <p:spPr>
          <a:xfrm>
            <a:off x="0" y="800100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55023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D3A4126-4E48-DD2C-1468-6A36AE6C1D1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7320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943" y="2651760"/>
            <a:ext cx="6327648" cy="3547872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1899" y="21031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73511" y="210312"/>
            <a:ext cx="1679642" cy="411480"/>
          </a:xfrm>
        </p:spPr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7633BE4-C9B9-310C-1EAE-191B5D344B59}"/>
              </a:ext>
            </a:extLst>
          </p:cNvPr>
          <p:cNvCxnSpPr>
            <a:cxnSpLocks/>
          </p:cNvCxnSpPr>
          <p:nvPr/>
        </p:nvCxnSpPr>
        <p:spPr>
          <a:xfrm>
            <a:off x="4923916" y="2452449"/>
            <a:ext cx="7268084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010762-96A4-4E1C-CD5D-EE1C1D1FC6E2}"/>
              </a:ext>
            </a:extLst>
          </p:cNvPr>
          <p:cNvCxnSpPr>
            <a:cxnSpLocks/>
          </p:cNvCxnSpPr>
          <p:nvPr/>
        </p:nvCxnSpPr>
        <p:spPr>
          <a:xfrm flipV="1">
            <a:off x="4923916" y="0"/>
            <a:ext cx="0" cy="6858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46590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1" y="2077374"/>
            <a:ext cx="4479107" cy="269141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7DEB5EF-910B-9B2B-CB95-1AD374FEC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577" y="2210542"/>
            <a:ext cx="5869293" cy="2432477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FD4BD0F-0EF0-D5B9-5485-1ECB765DC5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1577" y="207982"/>
            <a:ext cx="1921315" cy="413360"/>
          </a:xfrm>
        </p:spPr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566B317-2D55-4797-E621-551FCA482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5311938" y="1550633"/>
            <a:ext cx="0" cy="375673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90D5D6-313A-8ACD-591F-F8BEC510B947}"/>
              </a:ext>
            </a:extLst>
          </p:cNvPr>
          <p:cNvCxnSpPr>
            <a:cxnSpLocks/>
          </p:cNvCxnSpPr>
          <p:nvPr/>
        </p:nvCxnSpPr>
        <p:spPr>
          <a:xfrm>
            <a:off x="0" y="5308844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F6F1415-3933-6D89-472D-2FA4BBB279E7}"/>
              </a:ext>
            </a:extLst>
          </p:cNvPr>
          <p:cNvCxnSpPr>
            <a:cxnSpLocks/>
          </p:cNvCxnSpPr>
          <p:nvPr/>
        </p:nvCxnSpPr>
        <p:spPr>
          <a:xfrm>
            <a:off x="0" y="155063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536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249959"/>
            <a:ext cx="4085912" cy="51256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B8121-E925-2131-A76A-FBDAB0BC9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249959"/>
            <a:ext cx="6440424" cy="523876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BA5BEFD-7245-BB4D-0F86-F1C3A32E06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63852" y="207982"/>
            <a:ext cx="1921315" cy="413360"/>
          </a:xfrm>
        </p:spPr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5879897-4AF6-4B38-AB30-8DD979DC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4918746" y="805343"/>
            <a:ext cx="0" cy="605265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5939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876" y="749808"/>
            <a:ext cx="644202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0328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0875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9227" y="210312"/>
            <a:ext cx="1679642" cy="411480"/>
          </a:xfrm>
        </p:spPr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875" y="2944368"/>
            <a:ext cx="6442025" cy="35716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10328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4454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0308" y="612648"/>
            <a:ext cx="7022592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342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D81791C-036D-058C-0055-96793694D6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750307" y="210312"/>
            <a:ext cx="3531437" cy="41336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A8DE5B-9C41-DE5B-BF91-98510120DCF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582299" y="210312"/>
            <a:ext cx="1679642" cy="413360"/>
          </a:xfrm>
        </p:spPr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E0FD979-F905-C567-8E21-A3EDCE17980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307" y="1746503"/>
            <a:ext cx="7022592" cy="48066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34576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86818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12648"/>
            <a:ext cx="7015483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B59EF2B-7C7F-BA27-16C2-C56B21D3774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A99D216-CE5A-6458-A23E-BE0E554AC3D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224951" y="207982"/>
            <a:ext cx="1682496" cy="413360"/>
          </a:xfrm>
        </p:spPr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220FA64-3C9A-EBCF-5C28-E7DED40C97D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789594" y="207982"/>
            <a:ext cx="546447" cy="413360"/>
          </a:xfrm>
        </p:spPr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746504"/>
            <a:ext cx="7018271" cy="480669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73592" y="0"/>
            <a:ext cx="4417215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776883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75958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3" y="749808"/>
            <a:ext cx="5778227" cy="10332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69163" y="210312"/>
            <a:ext cx="1679642" cy="411480"/>
          </a:xfrm>
        </p:spPr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14093" y="210312"/>
            <a:ext cx="546447" cy="413360"/>
          </a:xfrm>
        </p:spPr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993391"/>
            <a:ext cx="5778227" cy="455980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75416" y="0"/>
            <a:ext cx="5616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F4034EB-F498-D527-195A-D17B85027774}"/>
              </a:ext>
            </a:extLst>
          </p:cNvPr>
          <p:cNvCxnSpPr>
            <a:cxnSpLocks/>
          </p:cNvCxnSpPr>
          <p:nvPr/>
        </p:nvCxnSpPr>
        <p:spPr>
          <a:xfrm>
            <a:off x="6570629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02703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749808"/>
            <a:ext cx="4123680" cy="151790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10312"/>
            <a:ext cx="2260057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29329" y="210312"/>
            <a:ext cx="1058111" cy="411480"/>
          </a:xfrm>
        </p:spPr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0197" y="210312"/>
            <a:ext cx="440969" cy="413360"/>
          </a:xfrm>
        </p:spPr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04" y="2578609"/>
            <a:ext cx="4130606" cy="37124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12658" y="0"/>
            <a:ext cx="7279341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0796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13494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5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8890DBE-0DD3-8504-F95F-4225535FB1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4BB28A-95D9-4CE6-DA59-520BA3C61CD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1FA0A0C-CE55-CB7D-174D-D77937630A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2180556"/>
            <a:ext cx="5012355" cy="42842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822674" y="1834524"/>
            <a:ext cx="637872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5816454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80505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5166364"/>
            <a:ext cx="3656530" cy="12234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48371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1" y="5166364"/>
            <a:ext cx="7073776" cy="1223420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437376"/>
            <a:ext cx="2962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1" y="6437193"/>
            <a:ext cx="4549413" cy="365125"/>
          </a:xfrm>
        </p:spPr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437376"/>
            <a:ext cx="546447" cy="413360"/>
          </a:xfrm>
        </p:spPr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4837176"/>
            <a:ext cx="0" cy="202082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4842106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73798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62002"/>
            <a:ext cx="6612786" cy="15558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2AC736-2858-40E1-3533-38692573EC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F901C69-26AA-7830-9BFF-EC62E8208AB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83EC4C7-2AFC-9797-0F80-FCBABD2A856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6627" y="2435966"/>
            <a:ext cx="7283725" cy="4422032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068" y="762000"/>
            <a:ext cx="4092813" cy="5791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2435966"/>
            <a:ext cx="72771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638DF4A-7DDF-7C24-D39A-EA7EAF7CFE63}"/>
              </a:ext>
            </a:extLst>
          </p:cNvPr>
          <p:cNvCxnSpPr>
            <a:cxnSpLocks/>
          </p:cNvCxnSpPr>
          <p:nvPr/>
        </p:nvCxnSpPr>
        <p:spPr>
          <a:xfrm>
            <a:off x="7277100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76897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448056"/>
            <a:ext cx="11514759" cy="112471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1480"/>
          </a:xfrm>
        </p:spPr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3614" y="1700784"/>
            <a:ext cx="3318170" cy="515721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1441" y="2130553"/>
            <a:ext cx="7971459" cy="4422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C347961-3E7C-FAAC-2283-DA751A80201C}"/>
              </a:ext>
            </a:extLst>
          </p:cNvPr>
          <p:cNvCxnSpPr>
            <a:cxnSpLocks/>
          </p:cNvCxnSpPr>
          <p:nvPr/>
        </p:nvCxnSpPr>
        <p:spPr>
          <a:xfrm>
            <a:off x="0" y="1695518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E4B3C03-E31F-77F7-02F0-8C25E1C62792}"/>
              </a:ext>
            </a:extLst>
          </p:cNvPr>
          <p:cNvCxnSpPr>
            <a:cxnSpLocks/>
          </p:cNvCxnSpPr>
          <p:nvPr/>
        </p:nvCxnSpPr>
        <p:spPr>
          <a:xfrm>
            <a:off x="3318170" y="1695518"/>
            <a:ext cx="0" cy="516248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3101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232" y="1188720"/>
            <a:ext cx="4069080" cy="448056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8056" y="1609344"/>
            <a:ext cx="6775704" cy="415137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lnSpc>
                <a:spcPct val="70000"/>
              </a:lnSpc>
              <a:buNone/>
              <a:defRPr lang="en-US" sz="33400" dirty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4144DB-F44E-C5EB-68A1-D39E3F401C4E}"/>
              </a:ext>
            </a:extLst>
          </p:cNvPr>
          <p:cNvCxnSpPr>
            <a:cxnSpLocks/>
          </p:cNvCxnSpPr>
          <p:nvPr/>
        </p:nvCxnSpPr>
        <p:spPr>
          <a:xfrm>
            <a:off x="0" y="60694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31016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7773" y="914400"/>
            <a:ext cx="10045427" cy="4464554"/>
          </a:xfrm>
        </p:spPr>
        <p:txBody>
          <a:bodyPr anchor="ctr">
            <a:noAutofit/>
          </a:bodyPr>
          <a:lstStyle>
            <a:lvl1pPr marL="0" indent="0">
              <a:lnSpc>
                <a:spcPct val="75000"/>
              </a:lnSpc>
              <a:buNone/>
              <a:defRPr sz="8800" b="0">
                <a:solidFill>
                  <a:schemeClr val="tx2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8000" b="0">
                <a:solidFill>
                  <a:schemeClr val="tx2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7200" b="0">
                <a:solidFill>
                  <a:schemeClr val="tx2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6600" b="0">
                <a:solidFill>
                  <a:schemeClr val="tx2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60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3640"/>
            <a:ext cx="2963692" cy="4133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6263640"/>
            <a:ext cx="1921315" cy="413360"/>
          </a:xfrm>
        </p:spPr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A935D4C-A027-60A0-BEB8-B1A89C1C5E3A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72659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Quot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3232" y="5440220"/>
            <a:ext cx="9299448" cy="1015996"/>
          </a:xfrm>
        </p:spPr>
        <p:txBody>
          <a:bodyPr anchor="ctr">
            <a:normAutofit/>
          </a:bodyPr>
          <a:lstStyle>
            <a:lvl1pPr>
              <a:defRPr sz="20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1170816"/>
            <a:ext cx="9692640" cy="3872159"/>
          </a:xfrm>
        </p:spPr>
        <p:txBody>
          <a:bodyPr>
            <a:normAutofit/>
          </a:bodyPr>
          <a:lstStyle>
            <a:lvl1pPr marL="274320" indent="-274320">
              <a:lnSpc>
                <a:spcPct val="70000"/>
              </a:lnSpc>
              <a:buNone/>
              <a:defRPr sz="8800" cap="all" baseline="0">
                <a:solidFill>
                  <a:schemeClr val="tx2"/>
                </a:solidFill>
                <a:latin typeface="+mj-lt"/>
              </a:defRPr>
            </a:lvl1pPr>
            <a:lvl2pPr marL="274320" indent="-274320">
              <a:lnSpc>
                <a:spcPct val="70000"/>
              </a:lnSpc>
              <a:buNone/>
              <a:defRPr sz="80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2pPr>
            <a:lvl3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3pPr>
            <a:lvl4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4pPr>
            <a:lvl5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2443788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60C7B9-B6D9-6FB6-59EE-D9DB3BC93758}"/>
              </a:ext>
            </a:extLst>
          </p:cNvPr>
          <p:cNvCxnSpPr>
            <a:cxnSpLocks/>
          </p:cNvCxnSpPr>
          <p:nvPr/>
        </p:nvCxnSpPr>
        <p:spPr>
          <a:xfrm flipH="1">
            <a:off x="0" y="787179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15D9130-12F6-DFB8-70EF-9ACBA9FDECB0}"/>
              </a:ext>
            </a:extLst>
          </p:cNvPr>
          <p:cNvCxnSpPr>
            <a:cxnSpLocks/>
          </p:cNvCxnSpPr>
          <p:nvPr/>
        </p:nvCxnSpPr>
        <p:spPr>
          <a:xfrm>
            <a:off x="0" y="5274530"/>
            <a:ext cx="121920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3046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594AB-EF90-9591-5954-F617B83D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85800"/>
            <a:ext cx="11253668" cy="66569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6A57BED-3AFE-6AA9-E0D5-586748D61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47C21221-DC95-273B-0C4F-43B35ADA1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E44E859-99AA-D46F-1AD8-4C0F287F3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231F-0FFC-E2BB-36F8-9816E4DEC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773" y="1773857"/>
            <a:ext cx="5349240" cy="44531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3CC2C1-ED8C-D52E-BEF5-671EDC623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4987" y="1773858"/>
            <a:ext cx="5349240" cy="44531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397169B-5226-712F-36F4-352E56B637D4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270927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9FF10-A82A-AAEB-4B8C-921F3BA20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773" y="1773857"/>
            <a:ext cx="5349064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4D3C6A-509A-8CB1-B220-1CE755BE2F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2368476"/>
            <a:ext cx="5349064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27A15-4AB2-F230-22C7-0605AFD7D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96" y="1773857"/>
            <a:ext cx="5349240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1ECFD5-92D0-1854-D18E-8BC5DF56A7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96" y="2368476"/>
            <a:ext cx="5349240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D1AC07E-A077-E2A6-1718-DDDA542A8A98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49196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17042-CDCB-3B2F-8C5B-24B17903E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4C6AE-702E-258F-EA5E-02906C70D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39AE3-ADB1-728F-9FBA-2FD43A0AC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65F4B-E6CF-D83A-1F1B-81274FD57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6898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E52550-02A6-D7FB-DD57-70C87BAA4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02D272-B561-7F82-06FB-C5DE719AA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EF0FF0-3A36-A128-D75E-71A4B54CB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30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8A45ECA-9413-0F81-085A-48CF6F23E1DC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832104"/>
            <a:ext cx="11253668" cy="1225296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263640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1" y="6263640"/>
            <a:ext cx="1933553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7" y="3429001"/>
            <a:ext cx="11253669" cy="277354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785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1270390"/>
            <a:ext cx="7929980" cy="2060888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5" y="3794761"/>
            <a:ext cx="7932765" cy="15310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D168F9-DE00-B9C1-AD77-139DA8AF3364}"/>
              </a:ext>
            </a:extLst>
          </p:cNvPr>
          <p:cNvCxnSpPr>
            <a:cxnSpLocks/>
          </p:cNvCxnSpPr>
          <p:nvPr/>
        </p:nvCxnSpPr>
        <p:spPr>
          <a:xfrm>
            <a:off x="0" y="3434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01901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398EFF-E3C5-E79D-1BD3-016E84949F9C}"/>
              </a:ext>
            </a:extLst>
          </p:cNvPr>
          <p:cNvCxnSpPr>
            <a:cxnSpLocks/>
          </p:cNvCxnSpPr>
          <p:nvPr/>
        </p:nvCxnSpPr>
        <p:spPr>
          <a:xfrm>
            <a:off x="0" y="789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478947-1D67-18A4-7E48-5B4B2F97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935798"/>
            <a:ext cx="11253668" cy="6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E08CA-9517-ABC1-E915-31EA6D7B7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59" y="1707581"/>
            <a:ext cx="11253668" cy="4848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3983D-E783-AAEC-26DB-4B3F6511C7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7773" y="207982"/>
            <a:ext cx="2963692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54426-0A97-D20B-FD06-9648AED777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0069" y="207982"/>
            <a:ext cx="1921315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fld id="{9F073AD4-EFD6-4489-B500-C8125BBF73D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13386-8E2A-2962-4804-81558038B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8870" y="207982"/>
            <a:ext cx="546447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850" b="1" cap="all" baseline="0">
                <a:solidFill>
                  <a:schemeClr val="tx2"/>
                </a:solidFill>
              </a:defRPr>
            </a:lvl1pPr>
          </a:lstStyle>
          <a:p>
            <a:fld id="{D0DF7CDF-53C9-455C-BC17-BAD1CEA4308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143C14-E680-3360-0E4D-DA502AF50E85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63500" y="6642100"/>
            <a:ext cx="1978025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Classified as Microsoft Confidential</a:t>
            </a:r>
          </a:p>
        </p:txBody>
      </p:sp>
    </p:spTree>
    <p:extLst>
      <p:ext uri="{BB962C8B-B14F-4D97-AF65-F5344CB8AC3E}">
        <p14:creationId xmlns:p14="http://schemas.microsoft.com/office/powerpoint/2010/main" val="3820472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  <p:sldLayoutId id="2147483733" r:id="rId15"/>
    <p:sldLayoutId id="2147483734" r:id="rId16"/>
    <p:sldLayoutId id="2147483735" r:id="rId17"/>
    <p:sldLayoutId id="2147483736" r:id="rId18"/>
    <p:sldLayoutId id="2147483737" r:id="rId19"/>
    <p:sldLayoutId id="2147483738" r:id="rId20"/>
    <p:sldLayoutId id="2147483739" r:id="rId21"/>
    <p:sldLayoutId id="2147483740" r:id="rId22"/>
    <p:sldLayoutId id="2147483741" r:id="rId23"/>
    <p:sldLayoutId id="2147483742" r:id="rId24"/>
    <p:sldLayoutId id="2147483743" r:id="rId25"/>
    <p:sldLayoutId id="2147483744" r:id="rId26"/>
    <p:sldLayoutId id="2147483745" r:id="rId27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914400" rtl="0" eaLnBrk="1" latinLnBrk="0" hangingPunct="1">
        <a:lnSpc>
          <a:spcPct val="70000"/>
        </a:lnSpc>
        <a:spcBef>
          <a:spcPct val="0"/>
        </a:spcBef>
        <a:buNone/>
        <a:defRPr sz="40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264">
          <p15:clr>
            <a:srgbClr val="F26B43"/>
          </p15:clr>
        </p15:guide>
        <p15:guide id="3" pos="7416">
          <p15:clr>
            <a:srgbClr val="F26B43"/>
          </p15:clr>
        </p15:guide>
        <p15:guide id="4" orient="horz" pos="3816">
          <p15:clr>
            <a:srgbClr val="F26B43"/>
          </p15:clr>
        </p15:guide>
        <p15:guide id="5" pos="7200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4128">
          <p15:clr>
            <a:srgbClr val="F26B43"/>
          </p15:clr>
        </p15:guide>
        <p15:guide id="8" orient="horz" pos="1056">
          <p15:clr>
            <a:srgbClr val="F26B43"/>
          </p15:clr>
        </p15:guide>
        <p15:guide id="9" pos="45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1A950-9284-1352-1EF4-4E48E2A00B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DCB2F2-A097-7E7B-A557-6749E6E3993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26D2C90-9B46-733A-AF8F-C12F90C6876A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22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Editorial">
  <a:themeElements>
    <a:clrScheme name="Editorial">
      <a:dk1>
        <a:sysClr val="windowText" lastClr="000000"/>
      </a:dk1>
      <a:lt1>
        <a:sysClr val="window" lastClr="FFFFFF"/>
      </a:lt1>
      <a:dk2>
        <a:srgbClr val="171717"/>
      </a:dk2>
      <a:lt2>
        <a:srgbClr val="F7F6F3"/>
      </a:lt2>
      <a:accent1>
        <a:srgbClr val="C8350F"/>
      </a:accent1>
      <a:accent2>
        <a:srgbClr val="B6A992"/>
      </a:accent2>
      <a:accent3>
        <a:srgbClr val="D59A6D"/>
      </a:accent3>
      <a:accent4>
        <a:srgbClr val="C7793D"/>
      </a:accent4>
      <a:accent5>
        <a:srgbClr val="DB8464"/>
      </a:accent5>
      <a:accent6>
        <a:srgbClr val="3F7699"/>
      </a:accent6>
      <a:hlink>
        <a:srgbClr val="C8350F"/>
      </a:hlink>
      <a:folHlink>
        <a:srgbClr val="DB8464"/>
      </a:folHlink>
    </a:clrScheme>
    <a:fontScheme name="Custom 22">
      <a:majorFont>
        <a:latin typeface="Haettenschweiler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ditorial" id="{71EC1670-473B-4381-BA1C-B02CC96DD716}" vid="{C5D3EF77-ADD0-40FD-A769-C339DAE739D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Editorial</Template>
  <TotalTime>2050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Arial</vt:lpstr>
      <vt:lpstr>Haettenschweiler</vt:lpstr>
      <vt:lpstr>Trade Gothic Next Light</vt:lpstr>
      <vt:lpstr>Editorial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mctaggart</dc:creator>
  <cp:lastModifiedBy>julie mctaggart</cp:lastModifiedBy>
  <cp:revision>1</cp:revision>
  <dcterms:created xsi:type="dcterms:W3CDTF">2026-09-27T13:42:37Z</dcterms:created>
  <dcterms:modified xsi:type="dcterms:W3CDTF">2026-10-06T11:11:16Z</dcterms:modified>
</cp:coreProperties>
</file>