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7CEAEC-FDA6-4643-B541-42B36F83315D}" v="384" dt="2025-10-17T19:42:33.5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 showGuides="1">
      <p:cViewPr varScale="1">
        <p:scale>
          <a:sx n="73" d="100"/>
          <a:sy n="73" d="100"/>
        </p:scale>
        <p:origin x="36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zwana Gul (2423523)" userId="8bca1876-9e8a-4d6a-b12d-1e6fdfdb9b57" providerId="ADAL" clId="{B658C2AA-CDCC-49CB-8BAB-A7ED0B87761A}"/>
    <pc:docChg chg="undo custSel addSld delSld modSld sldOrd">
      <pc:chgData name="Rizwana Gul (2423523)" userId="8bca1876-9e8a-4d6a-b12d-1e6fdfdb9b57" providerId="ADAL" clId="{B658C2AA-CDCC-49CB-8BAB-A7ED0B87761A}" dt="2025-10-17T20:02:49.081" v="2091" actId="20577"/>
      <pc:docMkLst>
        <pc:docMk/>
      </pc:docMkLst>
      <pc:sldChg chg="modSp mod ord modAnim">
        <pc:chgData name="Rizwana Gul (2423523)" userId="8bca1876-9e8a-4d6a-b12d-1e6fdfdb9b57" providerId="ADAL" clId="{B658C2AA-CDCC-49CB-8BAB-A7ED0B87761A}" dt="2025-10-17T19:42:33.514" v="2076" actId="20577"/>
        <pc:sldMkLst>
          <pc:docMk/>
          <pc:sldMk cId="602020320" sldId="256"/>
        </pc:sldMkLst>
        <pc:spChg chg="mod">
          <ac:chgData name="Rizwana Gul (2423523)" userId="8bca1876-9e8a-4d6a-b12d-1e6fdfdb9b57" providerId="ADAL" clId="{B658C2AA-CDCC-49CB-8BAB-A7ED0B87761A}" dt="2025-10-10T16:21:48.599" v="1805" actId="20577"/>
          <ac:spMkLst>
            <pc:docMk/>
            <pc:sldMk cId="602020320" sldId="256"/>
            <ac:spMk id="2" creationId="{2A954F66-1096-9F47-ABF7-B5995A279633}"/>
          </ac:spMkLst>
        </pc:spChg>
        <pc:spChg chg="mod">
          <ac:chgData name="Rizwana Gul (2423523)" userId="8bca1876-9e8a-4d6a-b12d-1e6fdfdb9b57" providerId="ADAL" clId="{B658C2AA-CDCC-49CB-8BAB-A7ED0B87761A}" dt="2025-10-17T19:42:33.514" v="2076" actId="20577"/>
          <ac:spMkLst>
            <pc:docMk/>
            <pc:sldMk cId="602020320" sldId="256"/>
            <ac:spMk id="3" creationId="{17DC0EBA-992D-643C-88AC-23D9781FD2E4}"/>
          </ac:spMkLst>
        </pc:spChg>
      </pc:sldChg>
      <pc:sldChg chg="modSp mod">
        <pc:chgData name="Rizwana Gul (2423523)" userId="8bca1876-9e8a-4d6a-b12d-1e6fdfdb9b57" providerId="ADAL" clId="{B658C2AA-CDCC-49CB-8BAB-A7ED0B87761A}" dt="2025-10-14T20:26:00.901" v="2033" actId="20577"/>
        <pc:sldMkLst>
          <pc:docMk/>
          <pc:sldMk cId="942097451" sldId="257"/>
        </pc:sldMkLst>
        <pc:spChg chg="mod">
          <ac:chgData name="Rizwana Gul (2423523)" userId="8bca1876-9e8a-4d6a-b12d-1e6fdfdb9b57" providerId="ADAL" clId="{B658C2AA-CDCC-49CB-8BAB-A7ED0B87761A}" dt="2025-10-14T20:26:00.901" v="2033" actId="20577"/>
          <ac:spMkLst>
            <pc:docMk/>
            <pc:sldMk cId="942097451" sldId="257"/>
            <ac:spMk id="2" creationId="{AC049EFF-5964-D05D-6DF4-13CBEB451BBE}"/>
          </ac:spMkLst>
        </pc:spChg>
        <pc:graphicFrameChg chg="mod">
          <ac:chgData name="Rizwana Gul (2423523)" userId="8bca1876-9e8a-4d6a-b12d-1e6fdfdb9b57" providerId="ADAL" clId="{B658C2AA-CDCC-49CB-8BAB-A7ED0B87761A}" dt="2025-10-10T19:17:38.149" v="1851" actId="14100"/>
          <ac:graphicFrameMkLst>
            <pc:docMk/>
            <pc:sldMk cId="942097451" sldId="257"/>
            <ac:graphicFrameMk id="5" creationId="{C8CD8A81-40AA-F2D5-B87C-C6708D36B233}"/>
          </ac:graphicFrameMkLst>
        </pc:graphicFrameChg>
      </pc:sldChg>
      <pc:sldChg chg="addSp delSp modSp mod setBg">
        <pc:chgData name="Rizwana Gul (2423523)" userId="8bca1876-9e8a-4d6a-b12d-1e6fdfdb9b57" providerId="ADAL" clId="{B658C2AA-CDCC-49CB-8BAB-A7ED0B87761A}" dt="2025-10-14T20:25:02.221" v="2030" actId="14100"/>
        <pc:sldMkLst>
          <pc:docMk/>
          <pc:sldMk cId="818166880" sldId="258"/>
        </pc:sldMkLst>
        <pc:spChg chg="mod">
          <ac:chgData name="Rizwana Gul (2423523)" userId="8bca1876-9e8a-4d6a-b12d-1e6fdfdb9b57" providerId="ADAL" clId="{B658C2AA-CDCC-49CB-8BAB-A7ED0B87761A}" dt="2025-10-14T20:22:58.950" v="2026" actId="14100"/>
          <ac:spMkLst>
            <pc:docMk/>
            <pc:sldMk cId="818166880" sldId="258"/>
            <ac:spMk id="2" creationId="{CCC27AAE-DBFC-0B7E-6351-F1BCE4ADCC41}"/>
          </ac:spMkLst>
        </pc:spChg>
        <pc:spChg chg="mod">
          <ac:chgData name="Rizwana Gul (2423523)" userId="8bca1876-9e8a-4d6a-b12d-1e6fdfdb9b57" providerId="ADAL" clId="{B658C2AA-CDCC-49CB-8BAB-A7ED0B87761A}" dt="2025-10-14T20:25:02.221" v="2030" actId="14100"/>
          <ac:spMkLst>
            <pc:docMk/>
            <pc:sldMk cId="818166880" sldId="258"/>
            <ac:spMk id="3" creationId="{D7FB0A62-AEE4-8B32-3BE7-49E511B56112}"/>
          </ac:spMkLst>
        </pc:spChg>
        <pc:spChg chg="add">
          <ac:chgData name="Rizwana Gul (2423523)" userId="8bca1876-9e8a-4d6a-b12d-1e6fdfdb9b57" providerId="ADAL" clId="{B658C2AA-CDCC-49CB-8BAB-A7ED0B87761A}" dt="2025-10-14T20:21:17.043" v="2020" actId="26606"/>
          <ac:spMkLst>
            <pc:docMk/>
            <pc:sldMk cId="818166880" sldId="258"/>
            <ac:spMk id="15" creationId="{59E6688D-1DED-48EA-8368-FCD09C0B764D}"/>
          </ac:spMkLst>
        </pc:spChg>
        <pc:grpChg chg="add">
          <ac:chgData name="Rizwana Gul (2423523)" userId="8bca1876-9e8a-4d6a-b12d-1e6fdfdb9b57" providerId="ADAL" clId="{B658C2AA-CDCC-49CB-8BAB-A7ED0B87761A}" dt="2025-10-14T20:21:17.043" v="2020" actId="26606"/>
          <ac:grpSpMkLst>
            <pc:docMk/>
            <pc:sldMk cId="818166880" sldId="258"/>
            <ac:grpSpMk id="16" creationId="{16BD38F4-5888-4B5B-836C-A316C5223270}"/>
          </ac:grpSpMkLst>
        </pc:grpChg>
        <pc:picChg chg="add mod ord">
          <ac:chgData name="Rizwana Gul (2423523)" userId="8bca1876-9e8a-4d6a-b12d-1e6fdfdb9b57" providerId="ADAL" clId="{B658C2AA-CDCC-49CB-8BAB-A7ED0B87761A}" dt="2025-10-14T20:21:33.756" v="2021" actId="27614"/>
          <ac:picMkLst>
            <pc:docMk/>
            <pc:sldMk cId="818166880" sldId="258"/>
            <ac:picMk id="4" creationId="{F0DEE483-2702-42E6-2B5B-B81962F29A5C}"/>
          </ac:picMkLst>
        </pc:picChg>
      </pc:sldChg>
      <pc:sldChg chg="modSp mod">
        <pc:chgData name="Rizwana Gul (2423523)" userId="8bca1876-9e8a-4d6a-b12d-1e6fdfdb9b57" providerId="ADAL" clId="{B658C2AA-CDCC-49CB-8BAB-A7ED0B87761A}" dt="2025-10-17T20:02:03.447" v="2089" actId="5793"/>
        <pc:sldMkLst>
          <pc:docMk/>
          <pc:sldMk cId="2937452454" sldId="259"/>
        </pc:sldMkLst>
        <pc:spChg chg="mod">
          <ac:chgData name="Rizwana Gul (2423523)" userId="8bca1876-9e8a-4d6a-b12d-1e6fdfdb9b57" providerId="ADAL" clId="{B658C2AA-CDCC-49CB-8BAB-A7ED0B87761A}" dt="2025-10-17T20:02:03.447" v="2089" actId="5793"/>
          <ac:spMkLst>
            <pc:docMk/>
            <pc:sldMk cId="2937452454" sldId="259"/>
            <ac:spMk id="3" creationId="{A3C76811-E125-8A76-901F-77CF016E4FD9}"/>
          </ac:spMkLst>
        </pc:spChg>
      </pc:sldChg>
      <pc:sldChg chg="modSp mod">
        <pc:chgData name="Rizwana Gul (2423523)" userId="8bca1876-9e8a-4d6a-b12d-1e6fdfdb9b57" providerId="ADAL" clId="{B658C2AA-CDCC-49CB-8BAB-A7ED0B87761A}" dt="2025-10-17T20:02:49.081" v="2091" actId="20577"/>
        <pc:sldMkLst>
          <pc:docMk/>
          <pc:sldMk cId="3270817530" sldId="260"/>
        </pc:sldMkLst>
        <pc:spChg chg="mod">
          <ac:chgData name="Rizwana Gul (2423523)" userId="8bca1876-9e8a-4d6a-b12d-1e6fdfdb9b57" providerId="ADAL" clId="{B658C2AA-CDCC-49CB-8BAB-A7ED0B87761A}" dt="2025-10-17T20:02:49.081" v="2091" actId="20577"/>
          <ac:spMkLst>
            <pc:docMk/>
            <pc:sldMk cId="3270817530" sldId="260"/>
            <ac:spMk id="3" creationId="{E70D5590-2A09-D52A-9A31-A9546CDA54DD}"/>
          </ac:spMkLst>
        </pc:spChg>
      </pc:sldChg>
      <pc:sldChg chg="modSp mod">
        <pc:chgData name="Rizwana Gul (2423523)" userId="8bca1876-9e8a-4d6a-b12d-1e6fdfdb9b57" providerId="ADAL" clId="{B658C2AA-CDCC-49CB-8BAB-A7ED0B87761A}" dt="2025-10-16T20:38:25.157" v="2042" actId="20577"/>
        <pc:sldMkLst>
          <pc:docMk/>
          <pc:sldMk cId="953195376" sldId="262"/>
        </pc:sldMkLst>
        <pc:spChg chg="mod">
          <ac:chgData name="Rizwana Gul (2423523)" userId="8bca1876-9e8a-4d6a-b12d-1e6fdfdb9b57" providerId="ADAL" clId="{B658C2AA-CDCC-49CB-8BAB-A7ED0B87761A}" dt="2025-10-16T20:38:25.157" v="2042" actId="20577"/>
          <ac:spMkLst>
            <pc:docMk/>
            <pc:sldMk cId="953195376" sldId="262"/>
            <ac:spMk id="3" creationId="{EF1871A9-7A00-47F1-E53E-DDF3174C2410}"/>
          </ac:spMkLst>
        </pc:spChg>
      </pc:sldChg>
      <pc:sldChg chg="modSp mod">
        <pc:chgData name="Rizwana Gul (2423523)" userId="8bca1876-9e8a-4d6a-b12d-1e6fdfdb9b57" providerId="ADAL" clId="{B658C2AA-CDCC-49CB-8BAB-A7ED0B87761A}" dt="2025-10-17T19:52:04.719" v="2082" actId="20577"/>
        <pc:sldMkLst>
          <pc:docMk/>
          <pc:sldMk cId="457078902" sldId="263"/>
        </pc:sldMkLst>
        <pc:spChg chg="mod">
          <ac:chgData name="Rizwana Gul (2423523)" userId="8bca1876-9e8a-4d6a-b12d-1e6fdfdb9b57" providerId="ADAL" clId="{B658C2AA-CDCC-49CB-8BAB-A7ED0B87761A}" dt="2025-10-17T19:52:04.719" v="2082" actId="20577"/>
          <ac:spMkLst>
            <pc:docMk/>
            <pc:sldMk cId="457078902" sldId="263"/>
            <ac:spMk id="3" creationId="{A5E7C968-4037-6D23-0781-18028971E032}"/>
          </ac:spMkLst>
        </pc:spChg>
      </pc:sldChg>
      <pc:sldChg chg="addSp modSp mod setBg">
        <pc:chgData name="Rizwana Gul (2423523)" userId="8bca1876-9e8a-4d6a-b12d-1e6fdfdb9b57" providerId="ADAL" clId="{B658C2AA-CDCC-49CB-8BAB-A7ED0B87761A}" dt="2025-10-14T20:18:00.277" v="2004" actId="26606"/>
        <pc:sldMkLst>
          <pc:docMk/>
          <pc:sldMk cId="383782376" sldId="264"/>
        </pc:sldMkLst>
        <pc:spChg chg="mod">
          <ac:chgData name="Rizwana Gul (2423523)" userId="8bca1876-9e8a-4d6a-b12d-1e6fdfdb9b57" providerId="ADAL" clId="{B658C2AA-CDCC-49CB-8BAB-A7ED0B87761A}" dt="2025-10-14T20:18:00.277" v="2004" actId="26606"/>
          <ac:spMkLst>
            <pc:docMk/>
            <pc:sldMk cId="383782376" sldId="264"/>
            <ac:spMk id="2" creationId="{5B60CC80-531C-38D5-C203-0554A86718CF}"/>
          </ac:spMkLst>
        </pc:spChg>
        <pc:spChg chg="mod">
          <ac:chgData name="Rizwana Gul (2423523)" userId="8bca1876-9e8a-4d6a-b12d-1e6fdfdb9b57" providerId="ADAL" clId="{B658C2AA-CDCC-49CB-8BAB-A7ED0B87761A}" dt="2025-10-14T20:18:00.277" v="2004" actId="26606"/>
          <ac:spMkLst>
            <pc:docMk/>
            <pc:sldMk cId="383782376" sldId="264"/>
            <ac:spMk id="3" creationId="{6F8CFDE8-4068-FA21-0736-C492677860A4}"/>
          </ac:spMkLst>
        </pc:spChg>
        <pc:spChg chg="add">
          <ac:chgData name="Rizwana Gul (2423523)" userId="8bca1876-9e8a-4d6a-b12d-1e6fdfdb9b57" providerId="ADAL" clId="{B658C2AA-CDCC-49CB-8BAB-A7ED0B87761A}" dt="2025-10-14T20:18:00.277" v="2004" actId="26606"/>
          <ac:spMkLst>
            <pc:docMk/>
            <pc:sldMk cId="383782376" sldId="264"/>
            <ac:spMk id="9" creationId="{7FF47CB7-972F-479F-A36D-9E72D26EC8DA}"/>
          </ac:spMkLst>
        </pc:spChg>
        <pc:spChg chg="add">
          <ac:chgData name="Rizwana Gul (2423523)" userId="8bca1876-9e8a-4d6a-b12d-1e6fdfdb9b57" providerId="ADAL" clId="{B658C2AA-CDCC-49CB-8BAB-A7ED0B87761A}" dt="2025-10-14T20:18:00.277" v="2004" actId="26606"/>
          <ac:spMkLst>
            <pc:docMk/>
            <pc:sldMk cId="383782376" sldId="264"/>
            <ac:spMk id="11" creationId="{0D153B68-5844-490D-8E67-F616D6D721CA}"/>
          </ac:spMkLst>
        </pc:spChg>
        <pc:spChg chg="add">
          <ac:chgData name="Rizwana Gul (2423523)" userId="8bca1876-9e8a-4d6a-b12d-1e6fdfdb9b57" providerId="ADAL" clId="{B658C2AA-CDCC-49CB-8BAB-A7ED0B87761A}" dt="2025-10-14T20:18:00.277" v="2004" actId="26606"/>
          <ac:spMkLst>
            <pc:docMk/>
            <pc:sldMk cId="383782376" sldId="264"/>
            <ac:spMk id="13" creationId="{9A0D773F-7A7D-4DBB-9DEA-86BB8B8F4BC8}"/>
          </ac:spMkLst>
        </pc:spChg>
        <pc:picChg chg="add mod">
          <ac:chgData name="Rizwana Gul (2423523)" userId="8bca1876-9e8a-4d6a-b12d-1e6fdfdb9b57" providerId="ADAL" clId="{B658C2AA-CDCC-49CB-8BAB-A7ED0B87761A}" dt="2025-10-14T20:18:00.277" v="2004" actId="26606"/>
          <ac:picMkLst>
            <pc:docMk/>
            <pc:sldMk cId="383782376" sldId="264"/>
            <ac:picMk id="4" creationId="{FE1501A6-7D10-48C4-52ED-ADF674EF92FE}"/>
          </ac:picMkLst>
        </pc:picChg>
      </pc:sldChg>
      <pc:sldChg chg="modSp mod">
        <pc:chgData name="Rizwana Gul (2423523)" userId="8bca1876-9e8a-4d6a-b12d-1e6fdfdb9b57" providerId="ADAL" clId="{B658C2AA-CDCC-49CB-8BAB-A7ED0B87761A}" dt="2025-10-16T20:41:41.380" v="2075" actId="20577"/>
        <pc:sldMkLst>
          <pc:docMk/>
          <pc:sldMk cId="1529356189" sldId="265"/>
        </pc:sldMkLst>
        <pc:spChg chg="mod">
          <ac:chgData name="Rizwana Gul (2423523)" userId="8bca1876-9e8a-4d6a-b12d-1e6fdfdb9b57" providerId="ADAL" clId="{B658C2AA-CDCC-49CB-8BAB-A7ED0B87761A}" dt="2025-10-16T20:41:41.380" v="2075" actId="20577"/>
          <ac:spMkLst>
            <pc:docMk/>
            <pc:sldMk cId="1529356189" sldId="265"/>
            <ac:spMk id="3" creationId="{348028CC-8D68-5897-AE93-B028005E758A}"/>
          </ac:spMkLst>
        </pc:spChg>
      </pc:sldChg>
      <pc:sldChg chg="modSp new del mod">
        <pc:chgData name="Rizwana Gul (2423523)" userId="8bca1876-9e8a-4d6a-b12d-1e6fdfdb9b57" providerId="ADAL" clId="{B658C2AA-CDCC-49CB-8BAB-A7ED0B87761A}" dt="2025-10-10T14:43:13.553" v="1632" actId="2696"/>
        <pc:sldMkLst>
          <pc:docMk/>
          <pc:sldMk cId="55436008" sldId="266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CBCF24-5D38-4862-95CF-24DCAE40B442}" type="doc">
      <dgm:prSet loTypeId="urn:microsoft.com/office/officeart/2018/2/layout/IconVerticalSolidList#1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C5D628B-51B1-4B19-817D-23EDCD915052}">
      <dgm:prSet/>
      <dgm:spPr/>
      <dgm:t>
        <a:bodyPr/>
        <a:lstStyle/>
        <a:p>
          <a:r>
            <a:rPr lang="en-GB"/>
            <a:t>Self-awareness is key in health care to improve communication, empathy, and professionalism.</a:t>
          </a:r>
          <a:endParaRPr lang="en-US"/>
        </a:p>
      </dgm:t>
    </dgm:pt>
    <dgm:pt modelId="{976DB271-B318-4C87-8155-5C049AEF95E5}" type="parTrans" cxnId="{EA075D66-A237-4FBD-9B8A-1219F06675A2}">
      <dgm:prSet/>
      <dgm:spPr/>
      <dgm:t>
        <a:bodyPr/>
        <a:lstStyle/>
        <a:p>
          <a:endParaRPr lang="en-US"/>
        </a:p>
      </dgm:t>
    </dgm:pt>
    <dgm:pt modelId="{21982DEE-E14B-4B95-BB44-C45130BFEFEC}" type="sibTrans" cxnId="{EA075D66-A237-4FBD-9B8A-1219F06675A2}">
      <dgm:prSet/>
      <dgm:spPr/>
      <dgm:t>
        <a:bodyPr/>
        <a:lstStyle/>
        <a:p>
          <a:endParaRPr lang="en-US"/>
        </a:p>
      </dgm:t>
    </dgm:pt>
    <dgm:pt modelId="{54A6AE0F-8C06-40CB-9CC4-9E2EA01A4F4B}">
      <dgm:prSet/>
      <dgm:spPr/>
      <dgm:t>
        <a:bodyPr/>
        <a:lstStyle/>
        <a:p>
          <a:r>
            <a:rPr lang="en-GB"/>
            <a:t>Purpose:</a:t>
          </a:r>
          <a:endParaRPr lang="en-US"/>
        </a:p>
      </dgm:t>
    </dgm:pt>
    <dgm:pt modelId="{C0F4F10C-2036-48CB-B9B2-7D875FF6E24E}" type="parTrans" cxnId="{689EDD1F-7222-4455-88F3-E74ECEAD63E5}">
      <dgm:prSet/>
      <dgm:spPr/>
      <dgm:t>
        <a:bodyPr/>
        <a:lstStyle/>
        <a:p>
          <a:endParaRPr lang="en-US"/>
        </a:p>
      </dgm:t>
    </dgm:pt>
    <dgm:pt modelId="{4CAFCCA4-5FB6-4362-AC37-49FDA720A890}" type="sibTrans" cxnId="{689EDD1F-7222-4455-88F3-E74ECEAD63E5}">
      <dgm:prSet/>
      <dgm:spPr/>
      <dgm:t>
        <a:bodyPr/>
        <a:lstStyle/>
        <a:p>
          <a:endParaRPr lang="en-US"/>
        </a:p>
      </dgm:t>
    </dgm:pt>
    <dgm:pt modelId="{8C217173-9E10-4317-A061-57DF391F9AFC}">
      <dgm:prSet/>
      <dgm:spPr/>
      <dgm:t>
        <a:bodyPr/>
        <a:lstStyle/>
        <a:p>
          <a:r>
            <a:rPr lang="en-GB"/>
            <a:t>Conduct a personal SWOT analysis to create a strategy for professional development.</a:t>
          </a:r>
          <a:endParaRPr lang="en-US"/>
        </a:p>
      </dgm:t>
    </dgm:pt>
    <dgm:pt modelId="{A2D6CC3F-AAAE-4E99-BB1A-B63A12322F1D}" type="parTrans" cxnId="{3E3C7DC8-5782-4A32-BCAA-F3758AFB6D0D}">
      <dgm:prSet/>
      <dgm:spPr/>
      <dgm:t>
        <a:bodyPr/>
        <a:lstStyle/>
        <a:p>
          <a:endParaRPr lang="en-US"/>
        </a:p>
      </dgm:t>
    </dgm:pt>
    <dgm:pt modelId="{2864CDE6-7DA8-4464-A172-33CFBD7F76ED}" type="sibTrans" cxnId="{3E3C7DC8-5782-4A32-BCAA-F3758AFB6D0D}">
      <dgm:prSet/>
      <dgm:spPr/>
      <dgm:t>
        <a:bodyPr/>
        <a:lstStyle/>
        <a:p>
          <a:endParaRPr lang="en-US"/>
        </a:p>
      </dgm:t>
    </dgm:pt>
    <dgm:pt modelId="{529AD534-0ED3-418D-90A0-915E92EFFE55}" type="pres">
      <dgm:prSet presAssocID="{DACBCF24-5D38-4862-95CF-24DCAE40B442}" presName="root" presStyleCnt="0">
        <dgm:presLayoutVars>
          <dgm:dir/>
          <dgm:resizeHandles val="exact"/>
        </dgm:presLayoutVars>
      </dgm:prSet>
      <dgm:spPr/>
    </dgm:pt>
    <dgm:pt modelId="{C77234B9-AB07-47E1-AF64-9B8A595C77F3}" type="pres">
      <dgm:prSet presAssocID="{8C5D628B-51B1-4B19-817D-23EDCD915052}" presName="compNode" presStyleCnt="0"/>
      <dgm:spPr/>
    </dgm:pt>
    <dgm:pt modelId="{3285516D-E151-4ED2-847D-174A49A1BB10}" type="pres">
      <dgm:prSet presAssocID="{8C5D628B-51B1-4B19-817D-23EDCD915052}" presName="bgRect" presStyleLbl="bgShp" presStyleIdx="0" presStyleCnt="3"/>
      <dgm:spPr/>
    </dgm:pt>
    <dgm:pt modelId="{EF7F90EF-542E-4C99-BD9D-D5928FED7ED5}" type="pres">
      <dgm:prSet presAssocID="{8C5D628B-51B1-4B19-817D-23EDCD91505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2719AA9-0B39-441C-BDB3-E2BF7AA42802}" type="pres">
      <dgm:prSet presAssocID="{8C5D628B-51B1-4B19-817D-23EDCD915052}" presName="spaceRect" presStyleCnt="0"/>
      <dgm:spPr/>
    </dgm:pt>
    <dgm:pt modelId="{0A2C4675-7D42-4B64-A97E-D3D8C9177D9F}" type="pres">
      <dgm:prSet presAssocID="{8C5D628B-51B1-4B19-817D-23EDCD915052}" presName="parTx" presStyleLbl="revTx" presStyleIdx="0" presStyleCnt="3">
        <dgm:presLayoutVars>
          <dgm:chMax val="0"/>
          <dgm:chPref val="0"/>
        </dgm:presLayoutVars>
      </dgm:prSet>
      <dgm:spPr/>
    </dgm:pt>
    <dgm:pt modelId="{01B475BF-C7F7-479E-BC44-0EC3F1D893CF}" type="pres">
      <dgm:prSet presAssocID="{21982DEE-E14B-4B95-BB44-C45130BFEFEC}" presName="sibTrans" presStyleCnt="0"/>
      <dgm:spPr/>
    </dgm:pt>
    <dgm:pt modelId="{5D6A3A65-E929-45FF-89B0-DD53F5477D95}" type="pres">
      <dgm:prSet presAssocID="{54A6AE0F-8C06-40CB-9CC4-9E2EA01A4F4B}" presName="compNode" presStyleCnt="0"/>
      <dgm:spPr/>
    </dgm:pt>
    <dgm:pt modelId="{3A6EA28F-09F4-43A5-8ABC-8BBDE502BEA9}" type="pres">
      <dgm:prSet presAssocID="{54A6AE0F-8C06-40CB-9CC4-9E2EA01A4F4B}" presName="bgRect" presStyleLbl="bgShp" presStyleIdx="1" presStyleCnt="3" custScaleY="100601"/>
      <dgm:spPr/>
    </dgm:pt>
    <dgm:pt modelId="{964EE537-2670-4671-9468-BEC21EFF9FFA}" type="pres">
      <dgm:prSet presAssocID="{54A6AE0F-8C06-40CB-9CC4-9E2EA01A4F4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56A8BD5-670F-4373-8F51-418C777DCA64}" type="pres">
      <dgm:prSet presAssocID="{54A6AE0F-8C06-40CB-9CC4-9E2EA01A4F4B}" presName="spaceRect" presStyleCnt="0"/>
      <dgm:spPr/>
    </dgm:pt>
    <dgm:pt modelId="{4F2DFFA0-C84E-4123-BDB6-C4E8094244C4}" type="pres">
      <dgm:prSet presAssocID="{54A6AE0F-8C06-40CB-9CC4-9E2EA01A4F4B}" presName="parTx" presStyleLbl="revTx" presStyleIdx="1" presStyleCnt="3">
        <dgm:presLayoutVars>
          <dgm:chMax val="0"/>
          <dgm:chPref val="0"/>
        </dgm:presLayoutVars>
      </dgm:prSet>
      <dgm:spPr/>
    </dgm:pt>
    <dgm:pt modelId="{855C3360-2EFD-48F7-9554-55500FAF384C}" type="pres">
      <dgm:prSet presAssocID="{4CAFCCA4-5FB6-4362-AC37-49FDA720A890}" presName="sibTrans" presStyleCnt="0"/>
      <dgm:spPr/>
    </dgm:pt>
    <dgm:pt modelId="{58EC18B1-8D30-4B02-A0BC-67E5CC7199D8}" type="pres">
      <dgm:prSet presAssocID="{8C217173-9E10-4317-A061-57DF391F9AFC}" presName="compNode" presStyleCnt="0"/>
      <dgm:spPr/>
    </dgm:pt>
    <dgm:pt modelId="{A48F33E9-3052-4426-85C9-E5EE6C39F73F}" type="pres">
      <dgm:prSet presAssocID="{8C217173-9E10-4317-A061-57DF391F9AFC}" presName="bgRect" presStyleLbl="bgShp" presStyleIdx="2" presStyleCnt="3"/>
      <dgm:spPr/>
    </dgm:pt>
    <dgm:pt modelId="{EF149DB8-97B9-43BD-9500-93DE8DD6C90F}" type="pres">
      <dgm:prSet presAssocID="{8C217173-9E10-4317-A061-57DF391F9AF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ADA0570C-0CC0-4255-B144-18A3CF584C23}" type="pres">
      <dgm:prSet presAssocID="{8C217173-9E10-4317-A061-57DF391F9AFC}" presName="spaceRect" presStyleCnt="0"/>
      <dgm:spPr/>
    </dgm:pt>
    <dgm:pt modelId="{609C7B65-4483-4780-8604-BE4AF094785B}" type="pres">
      <dgm:prSet presAssocID="{8C217173-9E10-4317-A061-57DF391F9AF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1BE080D-D189-4505-AF8D-C428C9D24F11}" type="presOf" srcId="{DACBCF24-5D38-4862-95CF-24DCAE40B442}" destId="{529AD534-0ED3-418D-90A0-915E92EFFE55}" srcOrd="0" destOrd="0" presId="urn:microsoft.com/office/officeart/2018/2/layout/IconVerticalSolidList#1"/>
    <dgm:cxn modelId="{689EDD1F-7222-4455-88F3-E74ECEAD63E5}" srcId="{DACBCF24-5D38-4862-95CF-24DCAE40B442}" destId="{54A6AE0F-8C06-40CB-9CC4-9E2EA01A4F4B}" srcOrd="1" destOrd="0" parTransId="{C0F4F10C-2036-48CB-B9B2-7D875FF6E24E}" sibTransId="{4CAFCCA4-5FB6-4362-AC37-49FDA720A890}"/>
    <dgm:cxn modelId="{93B2F427-B622-4E7A-ABFF-4B8B4B94BEC8}" type="presOf" srcId="{8C5D628B-51B1-4B19-817D-23EDCD915052}" destId="{0A2C4675-7D42-4B64-A97E-D3D8C9177D9F}" srcOrd="0" destOrd="0" presId="urn:microsoft.com/office/officeart/2018/2/layout/IconVerticalSolidList#1"/>
    <dgm:cxn modelId="{B096B665-6CAF-4C74-BD90-61109AFCAD2A}" type="presOf" srcId="{54A6AE0F-8C06-40CB-9CC4-9E2EA01A4F4B}" destId="{4F2DFFA0-C84E-4123-BDB6-C4E8094244C4}" srcOrd="0" destOrd="0" presId="urn:microsoft.com/office/officeart/2018/2/layout/IconVerticalSolidList#1"/>
    <dgm:cxn modelId="{EA075D66-A237-4FBD-9B8A-1219F06675A2}" srcId="{DACBCF24-5D38-4862-95CF-24DCAE40B442}" destId="{8C5D628B-51B1-4B19-817D-23EDCD915052}" srcOrd="0" destOrd="0" parTransId="{976DB271-B318-4C87-8155-5C049AEF95E5}" sibTransId="{21982DEE-E14B-4B95-BB44-C45130BFEFEC}"/>
    <dgm:cxn modelId="{3E3C7DC8-5782-4A32-BCAA-F3758AFB6D0D}" srcId="{DACBCF24-5D38-4862-95CF-24DCAE40B442}" destId="{8C217173-9E10-4317-A061-57DF391F9AFC}" srcOrd="2" destOrd="0" parTransId="{A2D6CC3F-AAAE-4E99-BB1A-B63A12322F1D}" sibTransId="{2864CDE6-7DA8-4464-A172-33CFBD7F76ED}"/>
    <dgm:cxn modelId="{65A489E5-A098-4BF1-8C1D-C5BFBC216A74}" type="presOf" srcId="{8C217173-9E10-4317-A061-57DF391F9AFC}" destId="{609C7B65-4483-4780-8604-BE4AF094785B}" srcOrd="0" destOrd="0" presId="urn:microsoft.com/office/officeart/2018/2/layout/IconVerticalSolidList#1"/>
    <dgm:cxn modelId="{AF4EB2B2-A356-4887-B427-04D0AE2FA52D}" type="presParOf" srcId="{529AD534-0ED3-418D-90A0-915E92EFFE55}" destId="{C77234B9-AB07-47E1-AF64-9B8A595C77F3}" srcOrd="0" destOrd="0" presId="urn:microsoft.com/office/officeart/2018/2/layout/IconVerticalSolidList#1"/>
    <dgm:cxn modelId="{3829CD03-7367-4F13-BC3E-4F3D19F5E193}" type="presParOf" srcId="{C77234B9-AB07-47E1-AF64-9B8A595C77F3}" destId="{3285516D-E151-4ED2-847D-174A49A1BB10}" srcOrd="0" destOrd="0" presId="urn:microsoft.com/office/officeart/2018/2/layout/IconVerticalSolidList#1"/>
    <dgm:cxn modelId="{5FF52B9E-588D-46F6-813A-95383BD7FB73}" type="presParOf" srcId="{C77234B9-AB07-47E1-AF64-9B8A595C77F3}" destId="{EF7F90EF-542E-4C99-BD9D-D5928FED7ED5}" srcOrd="1" destOrd="0" presId="urn:microsoft.com/office/officeart/2018/2/layout/IconVerticalSolidList#1"/>
    <dgm:cxn modelId="{A6C2AB6D-D88E-47F7-85E6-2ABC8085E027}" type="presParOf" srcId="{C77234B9-AB07-47E1-AF64-9B8A595C77F3}" destId="{82719AA9-0B39-441C-BDB3-E2BF7AA42802}" srcOrd="2" destOrd="0" presId="urn:microsoft.com/office/officeart/2018/2/layout/IconVerticalSolidList#1"/>
    <dgm:cxn modelId="{975ED706-823A-45D5-9E43-2B26642D401E}" type="presParOf" srcId="{C77234B9-AB07-47E1-AF64-9B8A595C77F3}" destId="{0A2C4675-7D42-4B64-A97E-D3D8C9177D9F}" srcOrd="3" destOrd="0" presId="urn:microsoft.com/office/officeart/2018/2/layout/IconVerticalSolidList#1"/>
    <dgm:cxn modelId="{AB266B50-19E3-411C-9794-787512E0A6AA}" type="presParOf" srcId="{529AD534-0ED3-418D-90A0-915E92EFFE55}" destId="{01B475BF-C7F7-479E-BC44-0EC3F1D893CF}" srcOrd="1" destOrd="0" presId="urn:microsoft.com/office/officeart/2018/2/layout/IconVerticalSolidList#1"/>
    <dgm:cxn modelId="{FABA725F-6C75-4017-B465-42361DB20F92}" type="presParOf" srcId="{529AD534-0ED3-418D-90A0-915E92EFFE55}" destId="{5D6A3A65-E929-45FF-89B0-DD53F5477D95}" srcOrd="2" destOrd="0" presId="urn:microsoft.com/office/officeart/2018/2/layout/IconVerticalSolidList#1"/>
    <dgm:cxn modelId="{ABDAA594-A9CF-44D6-BC6D-0C00747C3246}" type="presParOf" srcId="{5D6A3A65-E929-45FF-89B0-DD53F5477D95}" destId="{3A6EA28F-09F4-43A5-8ABC-8BBDE502BEA9}" srcOrd="0" destOrd="0" presId="urn:microsoft.com/office/officeart/2018/2/layout/IconVerticalSolidList#1"/>
    <dgm:cxn modelId="{87762B70-15BE-45F4-9D84-040353DE57FE}" type="presParOf" srcId="{5D6A3A65-E929-45FF-89B0-DD53F5477D95}" destId="{964EE537-2670-4671-9468-BEC21EFF9FFA}" srcOrd="1" destOrd="0" presId="urn:microsoft.com/office/officeart/2018/2/layout/IconVerticalSolidList#1"/>
    <dgm:cxn modelId="{05A50EE6-BE4B-47C2-8F57-4A01C088EB40}" type="presParOf" srcId="{5D6A3A65-E929-45FF-89B0-DD53F5477D95}" destId="{D56A8BD5-670F-4373-8F51-418C777DCA64}" srcOrd="2" destOrd="0" presId="urn:microsoft.com/office/officeart/2018/2/layout/IconVerticalSolidList#1"/>
    <dgm:cxn modelId="{456A4035-10EB-47A3-8DFD-FD43E7A60960}" type="presParOf" srcId="{5D6A3A65-E929-45FF-89B0-DD53F5477D95}" destId="{4F2DFFA0-C84E-4123-BDB6-C4E8094244C4}" srcOrd="3" destOrd="0" presId="urn:microsoft.com/office/officeart/2018/2/layout/IconVerticalSolidList#1"/>
    <dgm:cxn modelId="{B6992B10-E519-452E-B12E-3E665DF3652A}" type="presParOf" srcId="{529AD534-0ED3-418D-90A0-915E92EFFE55}" destId="{855C3360-2EFD-48F7-9554-55500FAF384C}" srcOrd="3" destOrd="0" presId="urn:microsoft.com/office/officeart/2018/2/layout/IconVerticalSolidList#1"/>
    <dgm:cxn modelId="{0E3B8788-9FF3-43F3-B45A-E6F4F8B1560D}" type="presParOf" srcId="{529AD534-0ED3-418D-90A0-915E92EFFE55}" destId="{58EC18B1-8D30-4B02-A0BC-67E5CC7199D8}" srcOrd="4" destOrd="0" presId="urn:microsoft.com/office/officeart/2018/2/layout/IconVerticalSolidList#1"/>
    <dgm:cxn modelId="{D76F164A-5080-4ED5-83E3-26BA86037F07}" type="presParOf" srcId="{58EC18B1-8D30-4B02-A0BC-67E5CC7199D8}" destId="{A48F33E9-3052-4426-85C9-E5EE6C39F73F}" srcOrd="0" destOrd="0" presId="urn:microsoft.com/office/officeart/2018/2/layout/IconVerticalSolidList#1"/>
    <dgm:cxn modelId="{22CA4022-D515-424F-A406-CEC49D6205CA}" type="presParOf" srcId="{58EC18B1-8D30-4B02-A0BC-67E5CC7199D8}" destId="{EF149DB8-97B9-43BD-9500-93DE8DD6C90F}" srcOrd="1" destOrd="0" presId="urn:microsoft.com/office/officeart/2018/2/layout/IconVerticalSolidList#1"/>
    <dgm:cxn modelId="{14B733BD-F5B3-49B4-B231-05F14B75676B}" type="presParOf" srcId="{58EC18B1-8D30-4B02-A0BC-67E5CC7199D8}" destId="{ADA0570C-0CC0-4255-B144-18A3CF584C23}" srcOrd="2" destOrd="0" presId="urn:microsoft.com/office/officeart/2018/2/layout/IconVerticalSolidList#1"/>
    <dgm:cxn modelId="{D13DC2D8-F04A-4B60-B373-5E54153059E2}" type="presParOf" srcId="{58EC18B1-8D30-4B02-A0BC-67E5CC7199D8}" destId="{609C7B65-4483-4780-8604-BE4AF094785B}" srcOrd="3" destOrd="0" presId="urn:microsoft.com/office/officeart/2018/2/layout/IconVerticalSolidLis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85516D-E151-4ED2-847D-174A49A1BB10}">
      <dsp:nvSpPr>
        <dsp:cNvPr id="0" name=""/>
        <dsp:cNvSpPr/>
      </dsp:nvSpPr>
      <dsp:spPr>
        <a:xfrm>
          <a:off x="0" y="1197"/>
          <a:ext cx="7216416" cy="1173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7F90EF-542E-4C99-BD9D-D5928FED7ED5}">
      <dsp:nvSpPr>
        <dsp:cNvPr id="0" name=""/>
        <dsp:cNvSpPr/>
      </dsp:nvSpPr>
      <dsp:spPr>
        <a:xfrm>
          <a:off x="354908" y="265178"/>
          <a:ext cx="645287" cy="6452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C4675-7D42-4B64-A97E-D3D8C9177D9F}">
      <dsp:nvSpPr>
        <dsp:cNvPr id="0" name=""/>
        <dsp:cNvSpPr/>
      </dsp:nvSpPr>
      <dsp:spPr>
        <a:xfrm>
          <a:off x="1355104" y="1197"/>
          <a:ext cx="5861311" cy="1173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69" tIns="124169" rIns="124169" bIns="12416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Self-awareness is key in health care to improve communication, empathy, and professionalism.</a:t>
          </a:r>
          <a:endParaRPr lang="en-US" sz="2200" kern="1200"/>
        </a:p>
      </dsp:txBody>
      <dsp:txXfrm>
        <a:off x="1355104" y="1197"/>
        <a:ext cx="5861311" cy="1173250"/>
      </dsp:txXfrm>
    </dsp:sp>
    <dsp:sp modelId="{3A6EA28F-09F4-43A5-8ABC-8BBDE502BEA9}">
      <dsp:nvSpPr>
        <dsp:cNvPr id="0" name=""/>
        <dsp:cNvSpPr/>
      </dsp:nvSpPr>
      <dsp:spPr>
        <a:xfrm>
          <a:off x="0" y="1467760"/>
          <a:ext cx="7216416" cy="11803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4EE537-2670-4671-9468-BEC21EFF9FFA}">
      <dsp:nvSpPr>
        <dsp:cNvPr id="0" name=""/>
        <dsp:cNvSpPr/>
      </dsp:nvSpPr>
      <dsp:spPr>
        <a:xfrm>
          <a:off x="354908" y="1735267"/>
          <a:ext cx="645287" cy="6452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DFFA0-C84E-4123-BDB6-C4E8094244C4}">
      <dsp:nvSpPr>
        <dsp:cNvPr id="0" name=""/>
        <dsp:cNvSpPr/>
      </dsp:nvSpPr>
      <dsp:spPr>
        <a:xfrm>
          <a:off x="1355104" y="1471286"/>
          <a:ext cx="5861311" cy="1173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69" tIns="124169" rIns="124169" bIns="12416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Purpose:</a:t>
          </a:r>
          <a:endParaRPr lang="en-US" sz="2200" kern="1200"/>
        </a:p>
      </dsp:txBody>
      <dsp:txXfrm>
        <a:off x="1355104" y="1471286"/>
        <a:ext cx="5861311" cy="1173250"/>
      </dsp:txXfrm>
    </dsp:sp>
    <dsp:sp modelId="{A48F33E9-3052-4426-85C9-E5EE6C39F73F}">
      <dsp:nvSpPr>
        <dsp:cNvPr id="0" name=""/>
        <dsp:cNvSpPr/>
      </dsp:nvSpPr>
      <dsp:spPr>
        <a:xfrm>
          <a:off x="0" y="2941375"/>
          <a:ext cx="7216416" cy="1173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149DB8-97B9-43BD-9500-93DE8DD6C90F}">
      <dsp:nvSpPr>
        <dsp:cNvPr id="0" name=""/>
        <dsp:cNvSpPr/>
      </dsp:nvSpPr>
      <dsp:spPr>
        <a:xfrm>
          <a:off x="354908" y="3205356"/>
          <a:ext cx="645287" cy="6452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9C7B65-4483-4780-8604-BE4AF094785B}">
      <dsp:nvSpPr>
        <dsp:cNvPr id="0" name=""/>
        <dsp:cNvSpPr/>
      </dsp:nvSpPr>
      <dsp:spPr>
        <a:xfrm>
          <a:off x="1355104" y="2941375"/>
          <a:ext cx="5861311" cy="1173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69" tIns="124169" rIns="124169" bIns="12416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Conduct a personal SWOT analysis to create a strategy for professional development.</a:t>
          </a:r>
          <a:endParaRPr lang="en-US" sz="2200" kern="1200"/>
        </a:p>
      </dsp:txBody>
      <dsp:txXfrm>
        <a:off x="1355104" y="2941375"/>
        <a:ext cx="5861311" cy="1173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#1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109080-1E7F-45F1-A48E-132F125F1652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53E148-309C-42D9-981B-CD03363D06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268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53E148-309C-42D9-981B-CD03363D06B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80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76856-FDD8-09CF-D81E-BBC442ABE5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480C50-7E53-5251-4D21-5BF153C9A7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81EAE0-BB57-A1B6-9509-23C37984B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59EDAD-EFE4-789D-5196-42F3B00D6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5ED5F-C5D9-FE71-BAE8-A5D4915AD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115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DE4C7-C684-84C4-CA2A-A4269BA67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F0C9F-CB77-3EEF-958B-C1CCD58B8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613E3-0289-01B7-B177-564AAB669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8E512-63EE-1792-3C9B-FD5C0E706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B9512-165F-E4C4-6234-F00927A6A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38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18865-5B0F-C6B5-5810-7CD9F7A5E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1248CF-53FE-8419-F89D-53A31A7083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6193-CCC3-A533-CDE7-729510C8D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65088-C492-6631-8DBE-17E2ED687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3BC170-C31C-C822-5ACA-2D58A1EF6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726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156AD-09B8-83D4-4132-398D64DBE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1544D-521D-797F-DA9B-17122BBE0D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43EAE-4F2A-10C7-C566-3D7BC34AFE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50F343-55F9-778B-E1D6-1F2C286F3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B46AC6-C728-77A2-103D-244BB9539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5B9A75-E44D-399B-B538-F2A126B85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229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28D55-0B4C-50DD-5B6A-D36DFFCA0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84155E-B41C-CAEE-E6B6-ADB20C70AD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59B817-C9D2-A926-20B9-E3F86BA05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AD916F-A28A-1EC1-9201-DE096366FA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A34317-E0F4-1645-21AA-41CD15DF32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DEBA01-FFB3-F89B-D30E-328EEB735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7A5781-6988-6937-B199-4A737D8CC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7B01C6-99F5-52A6-EDEB-86B1FF917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776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84C7A-3CC9-0066-8759-E1DF41507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781117-7839-CFFD-CBDF-A31ECC1C5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F0565D-8A6B-0281-2663-F0CA838AC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3D7D8C-CB27-4BBB-2349-82D86F8681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418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BF9F07-3772-5A36-F765-EEC527EA3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9ED23A-A171-3DAC-50EA-62C42A234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F93F0F-39B3-2539-2FCA-29C9A0D67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494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1F6BF-B37A-60DE-825D-B1A4D0635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B417A-1791-4318-C6BF-870F0EDE8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1C04AF-07FD-BB55-AE3D-F455F84461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FD3BE9-3D81-13AA-EE16-E125818EF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40EC14-339E-023A-42B5-32ABDD14E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35E8F4-F81E-9A77-0927-857196E63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70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BCC27-DBF7-E6F4-596C-12C210227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2EC381-408D-D4C3-0AC6-1133097ABF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AA4149-7434-E587-C1A6-E1D6C691D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F2F52D-EBBF-5EAC-AD21-33A7AF830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0ABD76-C836-BFBE-DDD9-3BE64950F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447591-20F3-B2D4-B176-46683D5FF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352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40ED5-9E9C-E1A3-4C68-FE28FB2C8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D9EA16-FECC-CBDB-F2FC-C085F24002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6F30F9-FF9A-FC51-5713-A3E9F40D4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A5DC1-60A0-E42A-A53E-18BF53E87F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28FE5B-9AC1-D883-4E81-15FBA9B6F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991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CCA4FE-1FE7-95B2-B7A2-AE98554DE5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6BCBFC-97D4-C726-8016-5977C39F3C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35282A-6AA9-C3E9-9910-22F34FDC9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D9C58-6FA5-80F9-8CEB-606ADC2CF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B9E60-8D05-0007-62E4-268713E12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203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932668-6FB5-6A56-F804-75FA6AFF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BF9F0-FA9E-BFB7-7A7A-CF750743EF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2BF6A-160B-D4ED-ADF2-1F84030C7A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10/17/2025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3E8B7-4E04-B044-D212-4A64FE45F9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B708DB-DCEA-DFCB-EB70-FBF5B755DE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686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killsforcare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954F66-1096-9F47-ABF7-B5995A2796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1645920"/>
            <a:ext cx="4111412" cy="2429691"/>
          </a:xfrm>
        </p:spPr>
        <p:txBody>
          <a:bodyPr>
            <a:normAutofit/>
          </a:bodyPr>
          <a:lstStyle/>
          <a:p>
            <a:pPr algn="l"/>
            <a:r>
              <a:rPr lang="en-GB" sz="3700" dirty="0"/>
              <a:t>Self-Awareness Presentation.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DC0EBA-992D-643C-88AC-23D9781FD2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4415246"/>
            <a:ext cx="5069355" cy="2124891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Student Name: Rizwana Gul (2423523)</a:t>
            </a:r>
          </a:p>
          <a:p>
            <a:pPr algn="l"/>
            <a:r>
              <a:rPr lang="en-GB" sz="2000" dirty="0"/>
              <a:t>LCHS4009 Professional Development within Health and Social Care,</a:t>
            </a:r>
          </a:p>
          <a:p>
            <a:pPr algn="l"/>
            <a:r>
              <a:rPr lang="en-GB" sz="2000" dirty="0"/>
              <a:t>Lecturer Name: Ogochukwu </a:t>
            </a:r>
            <a:r>
              <a:rPr lang="en-GB" sz="2000" dirty="0" err="1"/>
              <a:t>Agunenye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5C2D4B-ED44-5A78-86F4-AB200624B2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93" r="7053" b="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0202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49EFF-5964-D05D-6DF4-13CBEB451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8"/>
            <a:ext cx="3905794" cy="5512527"/>
          </a:xfrm>
        </p:spPr>
        <p:txBody>
          <a:bodyPr anchor="t">
            <a:normAutofit fontScale="90000"/>
          </a:bodyPr>
          <a:lstStyle/>
          <a:p>
            <a:r>
              <a:rPr lang="en-GB" sz="3600" b="1" dirty="0"/>
              <a:t>Introduction:</a:t>
            </a:r>
            <a:br>
              <a:rPr lang="en-GB" sz="3600" dirty="0"/>
            </a:br>
            <a:r>
              <a:rPr lang="en-GB" sz="3600" dirty="0"/>
              <a:t>Self-awareness refers to having a profound understanding of one’s emotions, strengths, weaknesses, needs, and motivations. </a:t>
            </a:r>
            <a:r>
              <a:rPr lang="en-GB" sz="3600"/>
              <a:t>(Daniel Goleman1995</a:t>
            </a:r>
            <a:r>
              <a:rPr lang="en-GB" sz="3600" dirty="0"/>
              <a:t>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CD8A81-40AA-F2D5-B87C-C6708D36B2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6279869"/>
              </p:ext>
            </p:extLst>
          </p:nvPr>
        </p:nvGraphicFramePr>
        <p:xfrm>
          <a:off x="4695218" y="1013526"/>
          <a:ext cx="7216416" cy="41158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20974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9E6688D-1DED-48EA-8368-FCD09C0B7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C27AAE-DBFC-0B7E-6351-F1BCE4ADC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8528" y="431212"/>
            <a:ext cx="3420305" cy="2997788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Personal SWOT Analysis</a:t>
            </a:r>
            <a:br>
              <a:rPr lang="en-GB" sz="2800" dirty="0"/>
            </a:br>
            <a:r>
              <a:rPr lang="en-GB" sz="2800" dirty="0"/>
              <a:t>strengths and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B0A62-AEE4-8B32-3BE7-49E511B56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167" y="-775062"/>
            <a:ext cx="8218319" cy="9997440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400" b="1" dirty="0"/>
              <a:t>Strengths: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400" dirty="0"/>
              <a:t>  Communication &amp; teamwork skills (Urdu, Pashto, Arabic, Panjabi 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400" dirty="0"/>
              <a:t> Empathy &amp; active listening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400" dirty="0"/>
              <a:t>Knowledge of safeguarding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400" dirty="0"/>
              <a:t>BSc (zoology, chemistry, and botany)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400" dirty="0"/>
              <a:t>ESOL(level 2)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400" dirty="0"/>
              <a:t> Beautician course</a:t>
            </a:r>
          </a:p>
          <a:p>
            <a:pPr marL="0" indent="0">
              <a:buNone/>
            </a:pPr>
            <a:endParaRPr lang="en-GB" sz="14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1400" b="1" dirty="0"/>
              <a:t>Weaknesses: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400" dirty="0"/>
              <a:t>Lack of confidence in public speaking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400" dirty="0"/>
              <a:t>Time management struggles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400" dirty="0"/>
              <a:t> Limited knowledge of complex healthcare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400" dirty="0"/>
              <a:t>Never convert my degree from back home (18 years ago)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endParaRPr lang="en-GB" sz="1400" dirty="0"/>
          </a:p>
        </p:txBody>
      </p:sp>
      <p:pic>
        <p:nvPicPr>
          <p:cNvPr id="4" name="Picture 3" descr="A diagram of a swot analysis&#10;&#10;AI-generated content may be incorrect.">
            <a:extLst>
              <a:ext uri="{FF2B5EF4-FFF2-40B4-BE49-F238E27FC236}">
                <a16:creationId xmlns:a16="http://schemas.microsoft.com/office/drawing/2014/main" id="{F0DEE483-2702-42E6-2B5B-B81962F29A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" b="4421"/>
          <a:stretch>
            <a:fillRect/>
          </a:stretch>
        </p:blipFill>
        <p:spPr>
          <a:xfrm>
            <a:off x="7913716" y="2768743"/>
            <a:ext cx="4278284" cy="4089258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6BD38F4-5888-4B5B-836C-A316C5223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7881712" y="-2"/>
            <a:ext cx="4310288" cy="6858002"/>
            <a:chOff x="0" y="-2"/>
            <a:chExt cx="4310288" cy="6858002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BA3D150B-ADB5-401D-8304-C7845A109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68743"/>
              <a:ext cx="4310288" cy="64008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ACD3AB31-A71C-4414-BA05-CF667CBA3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849283" y="3396995"/>
              <a:ext cx="6858002" cy="64008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181668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E25EE-9285-9EE5-ED27-B637DADE1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and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76811-E125-8A76-901F-77CF016E4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Opportunities</a:t>
            </a:r>
            <a:r>
              <a:rPr lang="en-GB" dirty="0"/>
              <a:t> : 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Access to  apprenticeships &amp; training programs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Networking with mentors and peers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CPD (Continuing Professional Development courses &amp; online learning ( </a:t>
            </a:r>
            <a:r>
              <a:rPr lang="en-GB" dirty="0" err="1"/>
              <a:t>e.g</a:t>
            </a:r>
            <a:r>
              <a:rPr lang="en-GB" dirty="0"/>
              <a:t>, IT improver course, and Childcare course)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7452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A1B9D-C62A-7375-1BA9-68B516B42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D5590-2A09-D52A-9A31-A9546CDA54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High competition for jobs and placements (getting a job is hard)</a:t>
            </a:r>
          </a:p>
          <a:p>
            <a:endParaRPr lang="en-GB" dirty="0"/>
          </a:p>
          <a:p>
            <a:r>
              <a:rPr lang="en-GB" dirty="0"/>
              <a:t>Risk of burnout due to the demanding nature of care work (Goleman 1995),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/>
              <a:t>  Funding </a:t>
            </a:r>
            <a:r>
              <a:rPr lang="en-GB" dirty="0"/>
              <a:t>changes impacting career progression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Cultural threat: Cultural misunderstandings or lack of cultural competence when supporting individuals from diverse backgrounds</a:t>
            </a:r>
          </a:p>
        </p:txBody>
      </p:sp>
    </p:spTree>
    <p:extLst>
      <p:ext uri="{BB962C8B-B14F-4D97-AF65-F5344CB8AC3E}">
        <p14:creationId xmlns:p14="http://schemas.microsoft.com/office/powerpoint/2010/main" val="3270817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3B46C-B539-CF72-B622-9DA833BED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948" y="-77001"/>
            <a:ext cx="10890929" cy="1722922"/>
          </a:xfrm>
        </p:spPr>
        <p:txBody>
          <a:bodyPr/>
          <a:lstStyle/>
          <a:p>
            <a:r>
              <a:rPr lang="en-GB" dirty="0"/>
              <a:t>Leverage Strengths to overcome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8B031-3084-ABAA-FDA0-F57C19AA8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8779" y="1357162"/>
            <a:ext cx="9394257" cy="5500838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</a:t>
            </a:r>
            <a:r>
              <a:rPr lang="en-GB" sz="3500" dirty="0"/>
              <a:t>Strength: Communication  &amp; Empathy -- Weakness public </a:t>
            </a:r>
          </a:p>
          <a:p>
            <a:pPr marL="0" indent="0">
              <a:buNone/>
            </a:pPr>
            <a:r>
              <a:rPr lang="en-GB" sz="3500" dirty="0"/>
              <a:t> Speaking </a:t>
            </a:r>
          </a:p>
          <a:p>
            <a:r>
              <a:rPr lang="en-GB" sz="3500" dirty="0"/>
              <a:t>Join student debates or workshops to practice speaking in a</a:t>
            </a:r>
          </a:p>
          <a:p>
            <a:pPr marL="0" indent="0">
              <a:buNone/>
            </a:pPr>
            <a:r>
              <a:rPr lang="en-GB" sz="3500" dirty="0"/>
              <a:t> supportive environment </a:t>
            </a:r>
          </a:p>
          <a:p>
            <a:endParaRPr lang="en-GB" sz="35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3500" dirty="0"/>
              <a:t>Strength: Teamwork-- Weakness: Time Management </a:t>
            </a:r>
          </a:p>
          <a:p>
            <a:r>
              <a:rPr lang="en-GB" sz="3500" dirty="0"/>
              <a:t> Work with peers to create shared schedules and accountability groups</a:t>
            </a:r>
          </a:p>
          <a:p>
            <a:pPr marL="0" indent="0">
              <a:buNone/>
            </a:pPr>
            <a:endParaRPr lang="en-GB" sz="6500" dirty="0">
              <a:latin typeface="+mj-lt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3500" dirty="0"/>
              <a:t>Strength: Knowledge of Safeguarding – Weakness: Legislation</a:t>
            </a:r>
          </a:p>
          <a:p>
            <a:pPr marL="0" indent="0">
              <a:buNone/>
            </a:pPr>
            <a:r>
              <a:rPr lang="en-GB" sz="3500" dirty="0"/>
              <a:t> knowledge</a:t>
            </a:r>
          </a:p>
          <a:p>
            <a:r>
              <a:rPr lang="en-GB" sz="3500" dirty="0"/>
              <a:t>  Use my foundation knowledge to focus on learning specific</a:t>
            </a:r>
          </a:p>
          <a:p>
            <a:pPr marL="0" indent="0">
              <a:buNone/>
            </a:pPr>
            <a:r>
              <a:rPr lang="en-GB" sz="3500" dirty="0"/>
              <a:t> laws ( </a:t>
            </a:r>
            <a:r>
              <a:rPr lang="en-GB" sz="3500" dirty="0" err="1"/>
              <a:t>e.g</a:t>
            </a:r>
            <a:r>
              <a:rPr lang="en-GB" sz="3500" dirty="0"/>
              <a:t>, Care Act 2014, G</a:t>
            </a:r>
            <a:r>
              <a:rPr lang="en-GB" sz="3600" dirty="0"/>
              <a:t>DPR)</a:t>
            </a:r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2950725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5955E-B148-4FFD-BB4B-4E73CD49C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Minimizing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871A9-7A00-47F1-E53E-DDF3174C2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392" y="1825624"/>
            <a:ext cx="10299031" cy="383403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Threat Burnout—Solution: Prioritise self-care and reflective practice (Gibbs’ Reflective Cycle 1988) 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Threat: Competition—Solution: Gain early work experience through volunteering (Age UK, NHS)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Threat: Policy Changes–- Solutions: stay informed through Skills for Care newsletters and government updates.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195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1A594-A4E7-81E3-4F84-0B8BD9048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Utilising Opportunities with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7C968-4037-6D23-0781-18028971E0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Opportunity: Childcare Training --- Strength: Communication </a:t>
            </a:r>
          </a:p>
          <a:p>
            <a:pPr marL="0" indent="0">
              <a:buNone/>
            </a:pPr>
            <a:r>
              <a:rPr lang="en-GB" dirty="0"/>
              <a:t>Apply for the NHS Care Certificate program and use communication skills to excel in team–based learning </a:t>
            </a:r>
          </a:p>
          <a:p>
            <a:r>
              <a:rPr lang="en-GB" dirty="0"/>
              <a:t>Opportunity Networking ---- Strength: Empathy</a:t>
            </a:r>
          </a:p>
          <a:p>
            <a:pPr marL="0" indent="0">
              <a:buNone/>
            </a:pPr>
            <a:r>
              <a:rPr lang="en-GB" dirty="0"/>
              <a:t> Build positive professional relationships that can lead to mentorship and job referrals</a:t>
            </a:r>
          </a:p>
          <a:p>
            <a:r>
              <a:rPr lang="en-GB" dirty="0"/>
              <a:t>Opportunity CPD Courses --- Strength: Motivation </a:t>
            </a:r>
          </a:p>
          <a:p>
            <a:pPr marL="0" indent="0">
              <a:buNone/>
            </a:pPr>
            <a:r>
              <a:rPr lang="en-GB" dirty="0"/>
              <a:t>Complete online courses (</a:t>
            </a:r>
            <a:r>
              <a:rPr lang="en-GB" dirty="0" err="1"/>
              <a:t>e.g</a:t>
            </a:r>
            <a:r>
              <a:rPr lang="en-GB" dirty="0"/>
              <a:t> safeguarding, dementia awareness) to stand out to employers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078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0CC80-531C-38D5-C203-0554A8671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Action plan &amp; 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CFDE8-4068-FA21-0736-C49267786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2000"/>
              <a:t> </a:t>
            </a:r>
            <a:r>
              <a:rPr lang="en-GB" sz="2000" b="1"/>
              <a:t>Short-term</a:t>
            </a:r>
            <a:r>
              <a:rPr lang="en-GB" sz="2000"/>
              <a:t>: improve time management with digital tools (Trello, Google Calendar)</a:t>
            </a:r>
          </a:p>
          <a:p>
            <a:r>
              <a:rPr lang="en-GB" sz="2000" b="1"/>
              <a:t>Medium Term</a:t>
            </a:r>
            <a:r>
              <a:rPr lang="en-GB" sz="2000"/>
              <a:t>: Complete Health and Social Care Certificate &amp; attend public speaking workshops</a:t>
            </a:r>
          </a:p>
          <a:p>
            <a:r>
              <a:rPr lang="en-GB" sz="2000" b="1"/>
              <a:t>Long Term</a:t>
            </a:r>
            <a:r>
              <a:rPr lang="en-GB" sz="2000"/>
              <a:t>: Progress to a level 5 or 6 qualification, e.g, a degree in Health  Social Care </a:t>
            </a:r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1501A6-7D10-48C4-52ED-ADF674EF92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620335"/>
            <a:ext cx="4788505" cy="288507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823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5C3A4-BEAF-5127-9C2F-005CB067F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028CC-8D68-5897-AE93-B028005E75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434" y="1690689"/>
            <a:ext cx="10709366" cy="448627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Gibbs, G. (1988) </a:t>
            </a:r>
            <a:r>
              <a:rPr lang="en-GB" i="1" dirty="0"/>
              <a:t>: A Guide to Learning by Doing to Teaching and Learning Methods</a:t>
            </a:r>
            <a:r>
              <a:rPr lang="en-GB" dirty="0"/>
              <a:t>. Oxford: Oxford Polytechnic.</a:t>
            </a:r>
          </a:p>
          <a:p>
            <a:pPr marL="0" indent="0">
              <a:buNone/>
            </a:pPr>
            <a:r>
              <a:rPr lang="en-GB" dirty="0"/>
              <a:t>Goleman, D. (1995) </a:t>
            </a:r>
            <a:r>
              <a:rPr lang="en-GB" i="1" dirty="0"/>
              <a:t>Emotional Intelligence</a:t>
            </a:r>
            <a:r>
              <a:rPr lang="en-GB" dirty="0"/>
              <a:t>: Why It Can Matter More Than IQ. New York Bantam Books.</a:t>
            </a:r>
          </a:p>
          <a:p>
            <a:pPr marL="0" indent="0">
              <a:buNone/>
            </a:pPr>
            <a:r>
              <a:rPr lang="en-GB" dirty="0"/>
              <a:t>NHS Health Careers (2023) Care Certificate Standards. Available at: https://www.healthcareers.nhs.uk   </a:t>
            </a:r>
          </a:p>
          <a:p>
            <a:pPr marL="0" indent="0">
              <a:buNone/>
            </a:pPr>
            <a:r>
              <a:rPr lang="en-GB" dirty="0"/>
              <a:t>Skills for Care (2023) Continuing professional development CPD in adult social care at: </a:t>
            </a:r>
            <a:r>
              <a:rPr lang="en-GB" dirty="0">
                <a:hlinkClick r:id="rId2"/>
              </a:rPr>
              <a:t>https://www.skillsforcare.org.uk</a:t>
            </a:r>
            <a:r>
              <a:rPr lang="en-GB" dirty="0"/>
              <a:t>  ( accessed 10.10.2025)</a:t>
            </a:r>
          </a:p>
        </p:txBody>
      </p:sp>
    </p:spTree>
    <p:extLst>
      <p:ext uri="{BB962C8B-B14F-4D97-AF65-F5344CB8AC3E}">
        <p14:creationId xmlns:p14="http://schemas.microsoft.com/office/powerpoint/2010/main" val="15293561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734</TotalTime>
  <Words>623</Words>
  <Application>Microsoft Office PowerPoint</Application>
  <PresentationFormat>Widescreen</PresentationFormat>
  <Paragraphs>86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Courier New</vt:lpstr>
      <vt:lpstr>Wingdings</vt:lpstr>
      <vt:lpstr>Office Theme</vt:lpstr>
      <vt:lpstr>Self-Awareness Presentation.</vt:lpstr>
      <vt:lpstr>Introduction: Self-awareness refers to having a profound understanding of one’s emotions, strengths, weaknesses, needs, and motivations. (Daniel Goleman1995)</vt:lpstr>
      <vt:lpstr>Personal SWOT Analysis strengths and weaknesses</vt:lpstr>
      <vt:lpstr>Opportunities and threats</vt:lpstr>
      <vt:lpstr>Threats</vt:lpstr>
      <vt:lpstr>Leverage Strengths to overcome Weaknesses</vt:lpstr>
      <vt:lpstr>Minimizing Threats</vt:lpstr>
      <vt:lpstr>Utilising Opportunities with Strengths</vt:lpstr>
      <vt:lpstr>Action plan &amp; Next Steps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amjad khan</dc:creator>
  <cp:lastModifiedBy>Rizwana Gul (2423523)</cp:lastModifiedBy>
  <cp:revision>1</cp:revision>
  <dcterms:created xsi:type="dcterms:W3CDTF">2025-09-27T13:28:33Z</dcterms:created>
  <dcterms:modified xsi:type="dcterms:W3CDTF">2025-10-17T20:02:56Z</dcterms:modified>
</cp:coreProperties>
</file>