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5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90657-A833-4677-90B7-B12833930F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5C2F80-2C0A-4E9A-8AF8-6C1750E500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B5B44-0ED4-41D4-A699-9108E13FE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ED8296-661C-4966-A3E4-267F62CC1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5BD0A-FB0B-4BA8-A3B0-DA18A98E8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710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B2001-F970-4BD7-9DA4-793938BA8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D22F9-FC71-40C0-952A-96B6B1050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5839-744D-47E0-B18B-D9DF21ED2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77996-F829-4839-B8B4-8180A7CC28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1DD116-160F-49A2-BBF2-4AD5272FE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419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19F9B-F998-400F-888D-2E9EDF0C35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417725-6420-4722-AB48-18C32E099D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C5C79-E7EC-4D55-A9B9-5DAF79937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005A3-4E45-4106-B1B2-3B3321337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366041-9F1B-415F-A2E0-5E0E3471B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7463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30EFD-FC64-4526-9A3A-82744B5C9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1BBAE-7958-493E-8F6E-D5D8D84B9E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98448-3E43-4CD2-8272-CFBD1896AB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E5C8C-805E-4082-B532-D7168744A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E628FD-8CA8-4B55-924E-86C080874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781157-D57A-4C24-AD52-ED1D37294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66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105EA-7B85-4BE9-A86B-B84F43287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A3C762-8EE3-4329-8F0A-1ADABDCE90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28FDE9-7380-4097-B43B-423732EB3F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71A3E8-B5C1-45AF-9F7F-1191BD91FA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30FE96-0F7B-4EE4-8CAA-1CC9AC72CB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B26280-510E-436A-96EF-CB53D8CB0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95D94ED-98B1-4080-B55B-52FDDA09C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9393F8-9092-4BCD-AFDB-DD937F57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72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6738E-2A38-4CE6-A630-207B3225D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757FFF-08C8-4F81-BE20-032917D95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D19012-71CE-430A-A6CE-83923889B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DA62E9-92F2-410D-ACC7-28BD03256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C80F13-2363-46F6-AEF2-AAA3F0655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BE50FF-5337-4490-92E4-19940894A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E2BD0-0A4C-4642-BC97-C6772D890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774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34DE3-AF19-4AA6-B543-F3A5BF07E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A9DC1-2CF7-49D1-8F7A-9F28D840A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A772F3-7A67-4F4C-8CFB-0CDFB9A266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82E40-E51D-427E-AE9E-ACE45F6DD9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4C651E-538B-4F6E-B8B2-57B81A27B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79672F-37FE-42CC-9B8B-A6420F2C5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440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B85F5-FB87-420D-BB36-CC3981241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3C2274-A0D1-4AD0-9BF1-B88C6D40ED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83EB4-E9C3-4CE8-9964-5951ADD580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0FE04C-808B-4E88-8CB6-36ED4DDCF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1CE52B-6065-4BA7-9A6D-AA2C34562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FCFFD7-3BDC-4A7D-9698-19578A14D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467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B76C8-4D06-401D-A807-9C4F8CB0F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198FD8-DED7-44A3-9A2F-433B770AAD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C7CCD-D740-474C-86BB-BEA5F533E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D736B3-2DDB-46D8-A497-80F3EFAED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02B31-3AF7-4BF4-BB27-B5DDACFF6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430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3DBC3D-093B-4913-B6F4-40F85AE307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C84FF7-E26E-4013-AB5E-0E58FE2389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440A8-56CA-4440-8E4B-B74784303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B2FCF-24B5-491C-A500-0CEF93AD2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B5ED61-8D30-4AC7-9FB0-71708759A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226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019E30-574F-4674-8872-B7E1BBC78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B6E804-0B45-407C-9CDE-6AD5DF87D1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D8F18-1A89-4306-B254-38667972291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FF488-1367-4F0E-93D6-54BD0FB9B9D0}" type="datetimeFigureOut">
              <a:rPr lang="en-GB" smtClean="0"/>
              <a:t>13/12/2024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92782-27BB-458B-A421-8DD782D9C5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BBD3B-32B6-4E11-837D-866F020C89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C0DF5-D727-4690-9433-A984EB50FA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398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4.bin"/><Relationship Id="rId3" Type="http://schemas.openxmlformats.org/officeDocument/2006/relationships/image" Target="../media/image1.emf"/><Relationship Id="rId7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5.emf"/><Relationship Id="rId5" Type="http://schemas.openxmlformats.org/officeDocument/2006/relationships/image" Target="../media/image2.emf"/><Relationship Id="rId10" Type="http://schemas.openxmlformats.org/officeDocument/2006/relationships/oleObject" Target="../embeddings/oleObject5.bin"/><Relationship Id="rId4" Type="http://schemas.openxmlformats.org/officeDocument/2006/relationships/oleObject" Target="../embeddings/oleObject2.bin"/><Relationship Id="rId9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>
            <a:extLst>
              <a:ext uri="{FF2B5EF4-FFF2-40B4-BE49-F238E27FC236}">
                <a16:creationId xmlns:a16="http://schemas.microsoft.com/office/drawing/2014/main" id="{38E6C188-3DAE-4062-92C6-28C6E1FBCB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5560" y="-17140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600" dirty="0"/>
              <a:t>The Journey Through Change (Russell 2003)</a:t>
            </a:r>
          </a:p>
        </p:txBody>
      </p:sp>
      <p:graphicFrame>
        <p:nvGraphicFramePr>
          <p:cNvPr id="146435" name="Object 3">
            <a:extLst>
              <a:ext uri="{FF2B5EF4-FFF2-40B4-BE49-F238E27FC236}">
                <a16:creationId xmlns:a16="http://schemas.microsoft.com/office/drawing/2014/main" id="{13C42D0C-249D-4ABA-B037-B0D0710CFFC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071665" y="764705"/>
          <a:ext cx="6196013" cy="48664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2" imgW="6196680" imgH="5367960" progId="Visio.Drawing.6">
                  <p:embed/>
                </p:oleObj>
              </mc:Choice>
              <mc:Fallback>
                <p:oleObj name="VISIO" r:id="rId2" imgW="6196680" imgH="5367960" progId="Visio.Drawing.6">
                  <p:embed/>
                  <p:pic>
                    <p:nvPicPr>
                      <p:cNvPr id="146435" name="Object 3">
                        <a:extLst>
                          <a:ext uri="{FF2B5EF4-FFF2-40B4-BE49-F238E27FC236}">
                            <a16:creationId xmlns:a16="http://schemas.microsoft.com/office/drawing/2014/main" id="{13C42D0C-249D-4ABA-B037-B0D0710CFFC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1665" y="764705"/>
                        <a:ext cx="6196013" cy="4866481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7" name="Object 5">
            <a:extLst>
              <a:ext uri="{FF2B5EF4-FFF2-40B4-BE49-F238E27FC236}">
                <a16:creationId xmlns:a16="http://schemas.microsoft.com/office/drawing/2014/main" id="{8BED4CEF-7098-4265-BA9C-97C10DF8C74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64932" y="3139557"/>
          <a:ext cx="2932113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4" imgW="3103626" imgH="2711577" progId="Visio.Drawing.6">
                  <p:embed/>
                </p:oleObj>
              </mc:Choice>
              <mc:Fallback>
                <p:oleObj name="Visio" r:id="rId4" imgW="3103626" imgH="2711577" progId="Visio.Drawing.6">
                  <p:embed/>
                  <p:pic>
                    <p:nvPicPr>
                      <p:cNvPr id="146437" name="Object 5">
                        <a:extLst>
                          <a:ext uri="{FF2B5EF4-FFF2-40B4-BE49-F238E27FC236}">
                            <a16:creationId xmlns:a16="http://schemas.microsoft.com/office/drawing/2014/main" id="{8BED4CEF-7098-4265-BA9C-97C10DF8C74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64932" y="3139557"/>
                        <a:ext cx="2932113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9" name="Object 7">
            <a:extLst>
              <a:ext uri="{FF2B5EF4-FFF2-40B4-BE49-F238E27FC236}">
                <a16:creationId xmlns:a16="http://schemas.microsoft.com/office/drawing/2014/main" id="{A2DAFCDA-452C-44C9-A312-0D3541C869F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02706" y="3119064"/>
          <a:ext cx="2595562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6" imgW="2746629" imgH="2711577" progId="Visio.Drawing.6">
                  <p:embed/>
                </p:oleObj>
              </mc:Choice>
              <mc:Fallback>
                <p:oleObj name="Visio" r:id="rId6" imgW="2746629" imgH="2711577" progId="Visio.Drawing.6">
                  <p:embed/>
                  <p:pic>
                    <p:nvPicPr>
                      <p:cNvPr id="146439" name="Object 7">
                        <a:extLst>
                          <a:ext uri="{FF2B5EF4-FFF2-40B4-BE49-F238E27FC236}">
                            <a16:creationId xmlns:a16="http://schemas.microsoft.com/office/drawing/2014/main" id="{A2DAFCDA-452C-44C9-A312-0D3541C869F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706" y="3119064"/>
                        <a:ext cx="2595562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6" name="Object 4">
            <a:extLst>
              <a:ext uri="{FF2B5EF4-FFF2-40B4-BE49-F238E27FC236}">
                <a16:creationId xmlns:a16="http://schemas.microsoft.com/office/drawing/2014/main" id="{562CD046-F1C0-44E8-BFF2-7275C33432E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602707" y="748610"/>
          <a:ext cx="2562225" cy="2562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8" imgW="2562480" imgH="2562480" progId="Visio.Drawing.6">
                  <p:embed/>
                </p:oleObj>
              </mc:Choice>
              <mc:Fallback>
                <p:oleObj name="VISIO" r:id="rId8" imgW="2562480" imgH="2562480" progId="Visio.Drawing.6">
                  <p:embed/>
                  <p:pic>
                    <p:nvPicPr>
                      <p:cNvPr id="146436" name="Object 4">
                        <a:extLst>
                          <a:ext uri="{FF2B5EF4-FFF2-40B4-BE49-F238E27FC236}">
                            <a16:creationId xmlns:a16="http://schemas.microsoft.com/office/drawing/2014/main" id="{562CD046-F1C0-44E8-BFF2-7275C33432E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02707" y="748610"/>
                        <a:ext cx="2562225" cy="2562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6438" name="Object 6">
            <a:extLst>
              <a:ext uri="{FF2B5EF4-FFF2-40B4-BE49-F238E27FC236}">
                <a16:creationId xmlns:a16="http://schemas.microsoft.com/office/drawing/2014/main" id="{61368C97-A211-4D45-83C1-C06DFC9760E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193528" y="796923"/>
          <a:ext cx="2802610" cy="24894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Visio" r:id="rId10" imgW="3052191" imgH="2711577" progId="Visio.Drawing.6">
                  <p:embed/>
                </p:oleObj>
              </mc:Choice>
              <mc:Fallback>
                <p:oleObj name="Visio" r:id="rId10" imgW="3052191" imgH="2711577" progId="Visio.Drawing.6">
                  <p:embed/>
                  <p:pic>
                    <p:nvPicPr>
                      <p:cNvPr id="146438" name="Object 6">
                        <a:extLst>
                          <a:ext uri="{FF2B5EF4-FFF2-40B4-BE49-F238E27FC236}">
                            <a16:creationId xmlns:a16="http://schemas.microsoft.com/office/drawing/2014/main" id="{61368C97-A211-4D45-83C1-C06DFC9760E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93528" y="796923"/>
                        <a:ext cx="2802610" cy="248949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AA421B-D7BA-4104-A04C-14D0DCADA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47D3AB-3D00-4373-A754-1050892CD7EB}" type="datetime1">
              <a:rPr lang="en-GB" smtClean="0"/>
              <a:t>13/12/2024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7273F4F-3DF2-4167-B9B5-5D9AF73D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75CF9A-0E49-4888-AFF1-B0955BB55AD4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6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6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6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6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46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6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6434" grpId="0" autoUpdateAnimBg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VISIO</vt:lpstr>
      <vt:lpstr>Visio</vt:lpstr>
      <vt:lpstr>The Journey Through Change (Russell 2003)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Journey Through Change (Russell 2003)</dc:title>
  <dc:creator>Mary</dc:creator>
  <cp:lastModifiedBy>Nadeem Mirza</cp:lastModifiedBy>
  <cp:revision>1</cp:revision>
  <dcterms:created xsi:type="dcterms:W3CDTF">2021-03-05T13:26:37Z</dcterms:created>
  <dcterms:modified xsi:type="dcterms:W3CDTF">2024-12-13T10:35:56Z</dcterms:modified>
</cp:coreProperties>
</file>