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64" r:id="rId4"/>
  </p:sldMasterIdLst>
  <p:sldIdLst>
    <p:sldId id="256" r:id="rId5"/>
    <p:sldId id="257" r:id="rId6"/>
    <p:sldId id="258" r:id="rId7"/>
    <p:sldId id="259" r:id="rId8"/>
    <p:sldId id="260" r:id="rId9"/>
    <p:sldId id="262" r:id="rId10"/>
    <p:sldId id="263" r:id="rId11"/>
    <p:sldId id="261" r:id="rId12"/>
    <p:sldId id="268" r:id="rId13"/>
    <p:sldId id="269" r:id="rId14"/>
    <p:sldId id="271" r:id="rId15"/>
    <p:sldId id="266" r:id="rId16"/>
    <p:sldId id="273" r:id="rId17"/>
    <p:sldId id="275" r:id="rId18"/>
    <p:sldId id="276" r:id="rId19"/>
    <p:sldId id="277"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16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D09D25-16BC-4359-9F06-0949D40AF69B}" v="795" dt="2022-02-24T22:46:06.3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9" d="100"/>
          <a:sy n="59" d="100"/>
        </p:scale>
        <p:origin x="940"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4.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rawing4.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1A05EF-8FA6-404E-B0C7-8B569BBDBCD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4734ED6F-5AD2-444B-8146-AD2A963D5143}">
      <dgm:prSet phldrT="[Text]">
        <dgm:style>
          <a:lnRef idx="1">
            <a:schemeClr val="accent3"/>
          </a:lnRef>
          <a:fillRef idx="2">
            <a:schemeClr val="accent3"/>
          </a:fillRef>
          <a:effectRef idx="1">
            <a:schemeClr val="accent3"/>
          </a:effectRef>
          <a:fontRef idx="minor">
            <a:schemeClr val="dk1"/>
          </a:fontRef>
        </dgm:style>
      </dgm:prSet>
      <dgm:spPr/>
      <dgm:t>
        <a:bodyPr/>
        <a:lstStyle/>
        <a:p>
          <a:r>
            <a:rPr lang="en-GB" dirty="0">
              <a:latin typeface="Arial" panose="020B0604020202020204" pitchFamily="34" charset="0"/>
              <a:cs typeface="Arial" panose="020B0604020202020204" pitchFamily="34" charset="0"/>
            </a:rPr>
            <a:t>Introduction</a:t>
          </a:r>
        </a:p>
      </dgm:t>
    </dgm:pt>
    <dgm:pt modelId="{AB0F8050-18B3-4D2A-AF6D-01DD770DD0ED}" type="parTrans" cxnId="{441C1F51-A1D7-4B9C-AEAA-0CA2981BA492}">
      <dgm:prSet/>
      <dgm:spPr/>
      <dgm:t>
        <a:bodyPr/>
        <a:lstStyle/>
        <a:p>
          <a:endParaRPr lang="en-GB">
            <a:latin typeface="Arial" panose="020B0604020202020204" pitchFamily="34" charset="0"/>
            <a:cs typeface="Arial" panose="020B0604020202020204" pitchFamily="34" charset="0"/>
          </a:endParaRPr>
        </a:p>
      </dgm:t>
    </dgm:pt>
    <dgm:pt modelId="{86C3EC09-E2F8-4F3D-B76C-532EBE493AD5}" type="sibTrans" cxnId="{441C1F51-A1D7-4B9C-AEAA-0CA2981BA492}">
      <dgm:prSet/>
      <dgm:spPr/>
      <dgm:t>
        <a:bodyPr/>
        <a:lstStyle/>
        <a:p>
          <a:endParaRPr lang="en-GB">
            <a:latin typeface="Arial" panose="020B0604020202020204" pitchFamily="34" charset="0"/>
            <a:cs typeface="Arial" panose="020B0604020202020204" pitchFamily="34" charset="0"/>
          </a:endParaRPr>
        </a:p>
      </dgm:t>
    </dgm:pt>
    <dgm:pt modelId="{05A2A412-0BE0-4B3B-8B04-5E0D42225E92}">
      <dgm:prSet phldrT="[Text]">
        <dgm:style>
          <a:lnRef idx="3">
            <a:schemeClr val="lt1"/>
          </a:lnRef>
          <a:fillRef idx="1">
            <a:schemeClr val="accent2"/>
          </a:fillRef>
          <a:effectRef idx="1">
            <a:schemeClr val="accent2"/>
          </a:effectRef>
          <a:fontRef idx="minor">
            <a:schemeClr val="lt1"/>
          </a:fontRef>
        </dgm:style>
      </dgm:prSet>
      <dgm:spPr/>
      <dgm:t>
        <a:bodyPr/>
        <a:lstStyle/>
        <a:p>
          <a:r>
            <a:rPr lang="en-GB" dirty="0">
              <a:latin typeface="Arial" panose="020B0604020202020204" pitchFamily="34" charset="0"/>
              <a:cs typeface="Arial" panose="020B0604020202020204" pitchFamily="34" charset="0"/>
            </a:rPr>
            <a:t>Question Research</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(Samir Mhanna)</a:t>
          </a:r>
        </a:p>
      </dgm:t>
    </dgm:pt>
    <dgm:pt modelId="{3C72AC8F-D28A-4FC6-BE86-6E256FC2B15C}" type="parTrans" cxnId="{62C6172C-4AE9-4EA2-851F-E5D3620578DB}">
      <dgm:prSet/>
      <dgm:spPr/>
      <dgm:t>
        <a:bodyPr/>
        <a:lstStyle/>
        <a:p>
          <a:endParaRPr lang="en-GB">
            <a:latin typeface="Arial" panose="020B0604020202020204" pitchFamily="34" charset="0"/>
            <a:cs typeface="Arial" panose="020B0604020202020204" pitchFamily="34" charset="0"/>
          </a:endParaRPr>
        </a:p>
      </dgm:t>
    </dgm:pt>
    <dgm:pt modelId="{F41D48EF-F0F5-4909-8F85-E6E990ADF6F0}" type="sibTrans" cxnId="{62C6172C-4AE9-4EA2-851F-E5D3620578DB}">
      <dgm:prSet/>
      <dgm:spPr/>
      <dgm:t>
        <a:bodyPr/>
        <a:lstStyle/>
        <a:p>
          <a:endParaRPr lang="en-GB">
            <a:latin typeface="Arial" panose="020B0604020202020204" pitchFamily="34" charset="0"/>
            <a:cs typeface="Arial" panose="020B0604020202020204" pitchFamily="34" charset="0"/>
          </a:endParaRPr>
        </a:p>
      </dgm:t>
    </dgm:pt>
    <dgm:pt modelId="{47456B58-4229-4281-877A-DABF647A009E}">
      <dgm:prSet phldrT="[Text]">
        <dgm:style>
          <a:lnRef idx="3">
            <a:schemeClr val="lt1"/>
          </a:lnRef>
          <a:fillRef idx="1">
            <a:schemeClr val="accent1"/>
          </a:fillRef>
          <a:effectRef idx="1">
            <a:schemeClr val="accent1"/>
          </a:effectRef>
          <a:fontRef idx="minor">
            <a:schemeClr val="lt1"/>
          </a:fontRef>
        </dgm:style>
      </dgm:prSet>
      <dgm:spPr/>
      <dgm:t>
        <a:bodyPr/>
        <a:lstStyle/>
        <a:p>
          <a:r>
            <a:rPr lang="en-GB" dirty="0">
              <a:latin typeface="Arial" panose="020B0604020202020204" pitchFamily="34" charset="0"/>
              <a:cs typeface="Arial" panose="020B0604020202020204" pitchFamily="34" charset="0"/>
            </a:rPr>
            <a:t>Relevant Sources &amp; Ethical consideration</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(Mohammed Adam)</a:t>
          </a:r>
        </a:p>
      </dgm:t>
    </dgm:pt>
    <dgm:pt modelId="{3C1079A6-A3F7-427A-80EF-CA56AE483F84}" type="parTrans" cxnId="{E49E7664-6E9C-46FA-AB74-501DA83FC731}">
      <dgm:prSet/>
      <dgm:spPr/>
      <dgm:t>
        <a:bodyPr/>
        <a:lstStyle/>
        <a:p>
          <a:endParaRPr lang="en-GB">
            <a:latin typeface="Arial" panose="020B0604020202020204" pitchFamily="34" charset="0"/>
            <a:cs typeface="Arial" panose="020B0604020202020204" pitchFamily="34" charset="0"/>
          </a:endParaRPr>
        </a:p>
      </dgm:t>
    </dgm:pt>
    <dgm:pt modelId="{A11AF248-4341-41F3-B7CB-8A5CB8670026}" type="sibTrans" cxnId="{E49E7664-6E9C-46FA-AB74-501DA83FC731}">
      <dgm:prSet/>
      <dgm:spPr/>
      <dgm:t>
        <a:bodyPr/>
        <a:lstStyle/>
        <a:p>
          <a:endParaRPr lang="en-GB">
            <a:latin typeface="Arial" panose="020B0604020202020204" pitchFamily="34" charset="0"/>
            <a:cs typeface="Arial" panose="020B0604020202020204" pitchFamily="34" charset="0"/>
          </a:endParaRPr>
        </a:p>
      </dgm:t>
    </dgm:pt>
    <dgm:pt modelId="{ED81BB58-39B8-4CDA-A9A2-D353B2319AF9}">
      <dgm:prSet phldrT="[Text]">
        <dgm:style>
          <a:lnRef idx="1">
            <a:schemeClr val="accent1"/>
          </a:lnRef>
          <a:fillRef idx="3">
            <a:schemeClr val="accent1"/>
          </a:fillRef>
          <a:effectRef idx="2">
            <a:schemeClr val="accent1"/>
          </a:effectRef>
          <a:fontRef idx="minor">
            <a:schemeClr val="lt1"/>
          </a:fontRef>
        </dgm:style>
      </dgm:prSet>
      <dgm:spPr/>
      <dgm:t>
        <a:bodyPr/>
        <a:lstStyle/>
        <a:p>
          <a:r>
            <a:rPr lang="en-GB" dirty="0">
              <a:latin typeface="Arial" panose="020B0604020202020204" pitchFamily="34" charset="0"/>
              <a:cs typeface="Arial" panose="020B0604020202020204" pitchFamily="34" charset="0"/>
            </a:rPr>
            <a:t>Proposed Methods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(Mohammed Salim)</a:t>
          </a:r>
        </a:p>
      </dgm:t>
    </dgm:pt>
    <dgm:pt modelId="{54A6D879-2CA6-433F-ADD0-EA3B6E2F1570}" type="parTrans" cxnId="{38E30623-A8B8-4D5D-B05A-2F0C6E354FF9}">
      <dgm:prSet/>
      <dgm:spPr/>
      <dgm:t>
        <a:bodyPr/>
        <a:lstStyle/>
        <a:p>
          <a:endParaRPr lang="en-GB">
            <a:latin typeface="Arial" panose="020B0604020202020204" pitchFamily="34" charset="0"/>
            <a:cs typeface="Arial" panose="020B0604020202020204" pitchFamily="34" charset="0"/>
          </a:endParaRPr>
        </a:p>
      </dgm:t>
    </dgm:pt>
    <dgm:pt modelId="{4D612F68-5D3A-4EF3-9235-5A502A3A87AB}" type="sibTrans" cxnId="{38E30623-A8B8-4D5D-B05A-2F0C6E354FF9}">
      <dgm:prSet/>
      <dgm:spPr/>
      <dgm:t>
        <a:bodyPr/>
        <a:lstStyle/>
        <a:p>
          <a:endParaRPr lang="en-GB">
            <a:latin typeface="Arial" panose="020B0604020202020204" pitchFamily="34" charset="0"/>
            <a:cs typeface="Arial" panose="020B0604020202020204" pitchFamily="34" charset="0"/>
          </a:endParaRPr>
        </a:p>
      </dgm:t>
    </dgm:pt>
    <dgm:pt modelId="{1A90FDD9-570B-4B6B-B60B-78B64E221DCB}">
      <dgm:prSet phldrT="[Text]">
        <dgm:style>
          <a:lnRef idx="3">
            <a:schemeClr val="lt1"/>
          </a:lnRef>
          <a:fillRef idx="1">
            <a:schemeClr val="accent2"/>
          </a:fillRef>
          <a:effectRef idx="1">
            <a:schemeClr val="accent2"/>
          </a:effectRef>
          <a:fontRef idx="minor">
            <a:schemeClr val="lt1"/>
          </a:fontRef>
        </dgm:style>
      </dgm:prSet>
      <dgm:spPr/>
      <dgm:t>
        <a:bodyPr/>
        <a:lstStyle/>
        <a:p>
          <a:r>
            <a:rPr lang="en-GB" dirty="0">
              <a:latin typeface="Arial" panose="020B0604020202020204" pitchFamily="34" charset="0"/>
              <a:cs typeface="Arial" panose="020B0604020202020204" pitchFamily="34" charset="0"/>
            </a:rPr>
            <a:t>Research Timeline &amp; Hypothesis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(Nicoleta Ispas)</a:t>
          </a:r>
        </a:p>
      </dgm:t>
    </dgm:pt>
    <dgm:pt modelId="{24D4666A-6651-467F-84B7-8FE7D601CC35}" type="parTrans" cxnId="{25805142-76CA-4F82-B3C5-DFC1BE1AA1A6}">
      <dgm:prSet/>
      <dgm:spPr/>
      <dgm:t>
        <a:bodyPr/>
        <a:lstStyle/>
        <a:p>
          <a:endParaRPr lang="en-GB">
            <a:latin typeface="Arial" panose="020B0604020202020204" pitchFamily="34" charset="0"/>
            <a:cs typeface="Arial" panose="020B0604020202020204" pitchFamily="34" charset="0"/>
          </a:endParaRPr>
        </a:p>
      </dgm:t>
    </dgm:pt>
    <dgm:pt modelId="{78DAB65E-228F-4A46-9B4A-979393282E62}" type="sibTrans" cxnId="{25805142-76CA-4F82-B3C5-DFC1BE1AA1A6}">
      <dgm:prSet/>
      <dgm:spPr/>
      <dgm:t>
        <a:bodyPr/>
        <a:lstStyle/>
        <a:p>
          <a:endParaRPr lang="en-GB">
            <a:latin typeface="Arial" panose="020B0604020202020204" pitchFamily="34" charset="0"/>
            <a:cs typeface="Arial" panose="020B0604020202020204" pitchFamily="34" charset="0"/>
          </a:endParaRPr>
        </a:p>
      </dgm:t>
    </dgm:pt>
    <dgm:pt modelId="{D505335A-3FBF-4C3A-AD3B-699D5AD19C74}" type="pres">
      <dgm:prSet presAssocID="{DA1A05EF-8FA6-404E-B0C7-8B569BBDBCDC}" presName="diagram" presStyleCnt="0">
        <dgm:presLayoutVars>
          <dgm:chMax val="1"/>
          <dgm:dir/>
          <dgm:animLvl val="ctr"/>
          <dgm:resizeHandles val="exact"/>
        </dgm:presLayoutVars>
      </dgm:prSet>
      <dgm:spPr/>
    </dgm:pt>
    <dgm:pt modelId="{F6D12FDE-C68A-4DD4-A501-612EE20F0310}" type="pres">
      <dgm:prSet presAssocID="{DA1A05EF-8FA6-404E-B0C7-8B569BBDBCDC}" presName="matrix" presStyleCnt="0"/>
      <dgm:spPr/>
    </dgm:pt>
    <dgm:pt modelId="{720B3CA7-1DB1-40CE-B070-95F1858AD06F}" type="pres">
      <dgm:prSet presAssocID="{DA1A05EF-8FA6-404E-B0C7-8B569BBDBCDC}" presName="tile1" presStyleLbl="node1" presStyleIdx="0" presStyleCnt="4"/>
      <dgm:spPr/>
    </dgm:pt>
    <dgm:pt modelId="{A1E53EA5-5624-4B49-9221-E54773570356}" type="pres">
      <dgm:prSet presAssocID="{DA1A05EF-8FA6-404E-B0C7-8B569BBDBCDC}" presName="tile1text" presStyleLbl="node1" presStyleIdx="0" presStyleCnt="4">
        <dgm:presLayoutVars>
          <dgm:chMax val="0"/>
          <dgm:chPref val="0"/>
          <dgm:bulletEnabled val="1"/>
        </dgm:presLayoutVars>
      </dgm:prSet>
      <dgm:spPr/>
    </dgm:pt>
    <dgm:pt modelId="{8B6D6CB0-6E3D-4828-95ED-05C62A1646D8}" type="pres">
      <dgm:prSet presAssocID="{DA1A05EF-8FA6-404E-B0C7-8B569BBDBCDC}" presName="tile2" presStyleLbl="node1" presStyleIdx="1" presStyleCnt="4" custLinFactNeighborY="-2838"/>
      <dgm:spPr/>
    </dgm:pt>
    <dgm:pt modelId="{9A92B15B-7D18-4249-A853-E66E661F831E}" type="pres">
      <dgm:prSet presAssocID="{DA1A05EF-8FA6-404E-B0C7-8B569BBDBCDC}" presName="tile2text" presStyleLbl="node1" presStyleIdx="1" presStyleCnt="4">
        <dgm:presLayoutVars>
          <dgm:chMax val="0"/>
          <dgm:chPref val="0"/>
          <dgm:bulletEnabled val="1"/>
        </dgm:presLayoutVars>
      </dgm:prSet>
      <dgm:spPr/>
    </dgm:pt>
    <dgm:pt modelId="{FBB6D73E-05D0-4633-9558-F652C1202013}" type="pres">
      <dgm:prSet presAssocID="{DA1A05EF-8FA6-404E-B0C7-8B569BBDBCDC}" presName="tile3" presStyleLbl="node1" presStyleIdx="2" presStyleCnt="4"/>
      <dgm:spPr/>
    </dgm:pt>
    <dgm:pt modelId="{6F51DEE8-0527-4F0F-AF84-28A127D157B0}" type="pres">
      <dgm:prSet presAssocID="{DA1A05EF-8FA6-404E-B0C7-8B569BBDBCDC}" presName="tile3text" presStyleLbl="node1" presStyleIdx="2" presStyleCnt="4">
        <dgm:presLayoutVars>
          <dgm:chMax val="0"/>
          <dgm:chPref val="0"/>
          <dgm:bulletEnabled val="1"/>
        </dgm:presLayoutVars>
      </dgm:prSet>
      <dgm:spPr/>
    </dgm:pt>
    <dgm:pt modelId="{82BC8F8D-D30E-43C4-A3F5-B06AF3BB50C0}" type="pres">
      <dgm:prSet presAssocID="{DA1A05EF-8FA6-404E-B0C7-8B569BBDBCDC}" presName="tile4" presStyleLbl="node1" presStyleIdx="3" presStyleCnt="4"/>
      <dgm:spPr/>
    </dgm:pt>
    <dgm:pt modelId="{AA4057E3-E5A7-4F04-9A55-2B503EE364B6}" type="pres">
      <dgm:prSet presAssocID="{DA1A05EF-8FA6-404E-B0C7-8B569BBDBCDC}" presName="tile4text" presStyleLbl="node1" presStyleIdx="3" presStyleCnt="4">
        <dgm:presLayoutVars>
          <dgm:chMax val="0"/>
          <dgm:chPref val="0"/>
          <dgm:bulletEnabled val="1"/>
        </dgm:presLayoutVars>
      </dgm:prSet>
      <dgm:spPr/>
    </dgm:pt>
    <dgm:pt modelId="{B9B8481B-DE74-4A0E-8740-6FC13F525E81}" type="pres">
      <dgm:prSet presAssocID="{DA1A05EF-8FA6-404E-B0C7-8B569BBDBCDC}" presName="centerTile" presStyleLbl="fgShp" presStyleIdx="0" presStyleCnt="1">
        <dgm:presLayoutVars>
          <dgm:chMax val="0"/>
          <dgm:chPref val="0"/>
        </dgm:presLayoutVars>
      </dgm:prSet>
      <dgm:spPr/>
    </dgm:pt>
  </dgm:ptLst>
  <dgm:cxnLst>
    <dgm:cxn modelId="{38E30623-A8B8-4D5D-B05A-2F0C6E354FF9}" srcId="{4734ED6F-5AD2-444B-8146-AD2A963D5143}" destId="{ED81BB58-39B8-4CDA-A9A2-D353B2319AF9}" srcOrd="2" destOrd="0" parTransId="{54A6D879-2CA6-433F-ADD0-EA3B6E2F1570}" sibTransId="{4D612F68-5D3A-4EF3-9235-5A502A3A87AB}"/>
    <dgm:cxn modelId="{7EAB2725-EF8D-4339-A68A-DA5877EF678B}" type="presOf" srcId="{ED81BB58-39B8-4CDA-A9A2-D353B2319AF9}" destId="{FBB6D73E-05D0-4633-9558-F652C1202013}" srcOrd="0" destOrd="0" presId="urn:microsoft.com/office/officeart/2005/8/layout/matrix1"/>
    <dgm:cxn modelId="{62C6172C-4AE9-4EA2-851F-E5D3620578DB}" srcId="{4734ED6F-5AD2-444B-8146-AD2A963D5143}" destId="{05A2A412-0BE0-4B3B-8B04-5E0D42225E92}" srcOrd="0" destOrd="0" parTransId="{3C72AC8F-D28A-4FC6-BE86-6E256FC2B15C}" sibTransId="{F41D48EF-F0F5-4909-8F85-E6E990ADF6F0}"/>
    <dgm:cxn modelId="{01B8E12E-940B-4194-820B-64650D2B25F5}" type="presOf" srcId="{1A90FDD9-570B-4B6B-B60B-78B64E221DCB}" destId="{82BC8F8D-D30E-43C4-A3F5-B06AF3BB50C0}" srcOrd="0" destOrd="0" presId="urn:microsoft.com/office/officeart/2005/8/layout/matrix1"/>
    <dgm:cxn modelId="{9475BE2F-0763-44B5-8870-EB2E7EFE7D43}" type="presOf" srcId="{47456B58-4229-4281-877A-DABF647A009E}" destId="{8B6D6CB0-6E3D-4828-95ED-05C62A1646D8}" srcOrd="0" destOrd="0" presId="urn:microsoft.com/office/officeart/2005/8/layout/matrix1"/>
    <dgm:cxn modelId="{CA6CA630-8DE4-44BA-838E-9C8497AFFC33}" type="presOf" srcId="{1A90FDD9-570B-4B6B-B60B-78B64E221DCB}" destId="{AA4057E3-E5A7-4F04-9A55-2B503EE364B6}" srcOrd="1" destOrd="0" presId="urn:microsoft.com/office/officeart/2005/8/layout/matrix1"/>
    <dgm:cxn modelId="{25805142-76CA-4F82-B3C5-DFC1BE1AA1A6}" srcId="{4734ED6F-5AD2-444B-8146-AD2A963D5143}" destId="{1A90FDD9-570B-4B6B-B60B-78B64E221DCB}" srcOrd="3" destOrd="0" parTransId="{24D4666A-6651-467F-84B7-8FE7D601CC35}" sibTransId="{78DAB65E-228F-4A46-9B4A-979393282E62}"/>
    <dgm:cxn modelId="{E49E7664-6E9C-46FA-AB74-501DA83FC731}" srcId="{4734ED6F-5AD2-444B-8146-AD2A963D5143}" destId="{47456B58-4229-4281-877A-DABF647A009E}" srcOrd="1" destOrd="0" parTransId="{3C1079A6-A3F7-427A-80EF-CA56AE483F84}" sibTransId="{A11AF248-4341-41F3-B7CB-8A5CB8670026}"/>
    <dgm:cxn modelId="{9C80284E-4DF3-4323-85DB-DB2D98A85E47}" type="presOf" srcId="{05A2A412-0BE0-4B3B-8B04-5E0D42225E92}" destId="{A1E53EA5-5624-4B49-9221-E54773570356}" srcOrd="1" destOrd="0" presId="urn:microsoft.com/office/officeart/2005/8/layout/matrix1"/>
    <dgm:cxn modelId="{441C1F51-A1D7-4B9C-AEAA-0CA2981BA492}" srcId="{DA1A05EF-8FA6-404E-B0C7-8B569BBDBCDC}" destId="{4734ED6F-5AD2-444B-8146-AD2A963D5143}" srcOrd="0" destOrd="0" parTransId="{AB0F8050-18B3-4D2A-AF6D-01DD770DD0ED}" sibTransId="{86C3EC09-E2F8-4F3D-B76C-532EBE493AD5}"/>
    <dgm:cxn modelId="{2C1DB08B-DBE9-418A-8154-32ABB5ACE7B0}" type="presOf" srcId="{DA1A05EF-8FA6-404E-B0C7-8B569BBDBCDC}" destId="{D505335A-3FBF-4C3A-AD3B-699D5AD19C74}" srcOrd="0" destOrd="0" presId="urn:microsoft.com/office/officeart/2005/8/layout/matrix1"/>
    <dgm:cxn modelId="{7DE74898-D55E-4A70-BF14-60C48D2BB7BB}" type="presOf" srcId="{05A2A412-0BE0-4B3B-8B04-5E0D42225E92}" destId="{720B3CA7-1DB1-40CE-B070-95F1858AD06F}" srcOrd="0" destOrd="0" presId="urn:microsoft.com/office/officeart/2005/8/layout/matrix1"/>
    <dgm:cxn modelId="{09E31FC8-4AFB-4424-B4F8-A44354713974}" type="presOf" srcId="{4734ED6F-5AD2-444B-8146-AD2A963D5143}" destId="{B9B8481B-DE74-4A0E-8740-6FC13F525E81}" srcOrd="0" destOrd="0" presId="urn:microsoft.com/office/officeart/2005/8/layout/matrix1"/>
    <dgm:cxn modelId="{3DD3C3DA-4EAC-458B-9E4E-342CABB856D1}" type="presOf" srcId="{ED81BB58-39B8-4CDA-A9A2-D353B2319AF9}" destId="{6F51DEE8-0527-4F0F-AF84-28A127D157B0}" srcOrd="1" destOrd="0" presId="urn:microsoft.com/office/officeart/2005/8/layout/matrix1"/>
    <dgm:cxn modelId="{7A50E8DC-7F92-4A4B-90B4-692ECCF657AA}" type="presOf" srcId="{47456B58-4229-4281-877A-DABF647A009E}" destId="{9A92B15B-7D18-4249-A853-E66E661F831E}" srcOrd="1" destOrd="0" presId="urn:microsoft.com/office/officeart/2005/8/layout/matrix1"/>
    <dgm:cxn modelId="{82612180-EC07-44FD-A800-772AFDDBC09D}" type="presParOf" srcId="{D505335A-3FBF-4C3A-AD3B-699D5AD19C74}" destId="{F6D12FDE-C68A-4DD4-A501-612EE20F0310}" srcOrd="0" destOrd="0" presId="urn:microsoft.com/office/officeart/2005/8/layout/matrix1"/>
    <dgm:cxn modelId="{E475A152-E089-43FF-BFA9-7B5EC938C56A}" type="presParOf" srcId="{F6D12FDE-C68A-4DD4-A501-612EE20F0310}" destId="{720B3CA7-1DB1-40CE-B070-95F1858AD06F}" srcOrd="0" destOrd="0" presId="urn:microsoft.com/office/officeart/2005/8/layout/matrix1"/>
    <dgm:cxn modelId="{79C47053-5361-4AB2-8A13-EBF82A7D1F64}" type="presParOf" srcId="{F6D12FDE-C68A-4DD4-A501-612EE20F0310}" destId="{A1E53EA5-5624-4B49-9221-E54773570356}" srcOrd="1" destOrd="0" presId="urn:microsoft.com/office/officeart/2005/8/layout/matrix1"/>
    <dgm:cxn modelId="{A8A718DD-68CF-4BAC-B2D3-9B0C1558D1D1}" type="presParOf" srcId="{F6D12FDE-C68A-4DD4-A501-612EE20F0310}" destId="{8B6D6CB0-6E3D-4828-95ED-05C62A1646D8}" srcOrd="2" destOrd="0" presId="urn:microsoft.com/office/officeart/2005/8/layout/matrix1"/>
    <dgm:cxn modelId="{FA2331F0-69FF-44E0-B7A1-A17F498BC91C}" type="presParOf" srcId="{F6D12FDE-C68A-4DD4-A501-612EE20F0310}" destId="{9A92B15B-7D18-4249-A853-E66E661F831E}" srcOrd="3" destOrd="0" presId="urn:microsoft.com/office/officeart/2005/8/layout/matrix1"/>
    <dgm:cxn modelId="{7395D773-8F1A-4C18-A1C2-E5C38CCB712C}" type="presParOf" srcId="{F6D12FDE-C68A-4DD4-A501-612EE20F0310}" destId="{FBB6D73E-05D0-4633-9558-F652C1202013}" srcOrd="4" destOrd="0" presId="urn:microsoft.com/office/officeart/2005/8/layout/matrix1"/>
    <dgm:cxn modelId="{701DBF2C-60AC-49F0-8BB5-944F539D4372}" type="presParOf" srcId="{F6D12FDE-C68A-4DD4-A501-612EE20F0310}" destId="{6F51DEE8-0527-4F0F-AF84-28A127D157B0}" srcOrd="5" destOrd="0" presId="urn:microsoft.com/office/officeart/2005/8/layout/matrix1"/>
    <dgm:cxn modelId="{2A89A97A-C429-42FD-BB3A-81AA644B0676}" type="presParOf" srcId="{F6D12FDE-C68A-4DD4-A501-612EE20F0310}" destId="{82BC8F8D-D30E-43C4-A3F5-B06AF3BB50C0}" srcOrd="6" destOrd="0" presId="urn:microsoft.com/office/officeart/2005/8/layout/matrix1"/>
    <dgm:cxn modelId="{2B71AE8C-1E33-41AB-9299-B4C978E7E23A}" type="presParOf" srcId="{F6D12FDE-C68A-4DD4-A501-612EE20F0310}" destId="{AA4057E3-E5A7-4F04-9A55-2B503EE364B6}" srcOrd="7" destOrd="0" presId="urn:microsoft.com/office/officeart/2005/8/layout/matrix1"/>
    <dgm:cxn modelId="{5B312170-0B30-4FCE-BF37-395F8F37CB2E}" type="presParOf" srcId="{D505335A-3FBF-4C3A-AD3B-699D5AD19C74}" destId="{B9B8481B-DE74-4A0E-8740-6FC13F525E81}" srcOrd="1" destOrd="0" presId="urn:microsoft.com/office/officeart/2005/8/layout/matrix1"/>
  </dgm:cxnLst>
  <dgm:bg>
    <a:effectLst>
      <a:glow rad="228600">
        <a:schemeClr val="accent2">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3B2919-7DCB-412A-8BBB-1EB1A8F6C68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61DAD906-6849-4AA9-8C27-5B786A471EC0}">
      <dgm:prSet phldrT="[Text]" custT="1"/>
      <dgm:spPr/>
      <dgm:t>
        <a:bodyPr/>
        <a:lstStyle/>
        <a:p>
          <a:r>
            <a:rPr lang="en-GB" sz="1600" b="1" dirty="0">
              <a:latin typeface="Arial" panose="020B0604020202020204" pitchFamily="34" charset="0"/>
              <a:cs typeface="Arial" panose="020B0604020202020204" pitchFamily="34" charset="0"/>
            </a:rPr>
            <a:t>Digital tools</a:t>
          </a:r>
        </a:p>
      </dgm:t>
    </dgm:pt>
    <dgm:pt modelId="{65E6D91C-57F0-48D8-897E-541772DF9CDD}" type="parTrans" cxnId="{2F09F420-4816-4444-A1D6-C44667BCD64C}">
      <dgm:prSet/>
      <dgm:spPr/>
      <dgm:t>
        <a:bodyPr/>
        <a:lstStyle/>
        <a:p>
          <a:endParaRPr lang="en-GB"/>
        </a:p>
      </dgm:t>
    </dgm:pt>
    <dgm:pt modelId="{CB2979B7-DED5-41BB-A459-1BEEB5AEABFF}" type="sibTrans" cxnId="{2F09F420-4816-4444-A1D6-C44667BCD64C}">
      <dgm:prSet/>
      <dgm:spPr/>
      <dgm:t>
        <a:bodyPr/>
        <a:lstStyle/>
        <a:p>
          <a:endParaRPr lang="en-GB"/>
        </a:p>
      </dgm:t>
    </dgm:pt>
    <dgm:pt modelId="{115ABCA0-AAD6-4360-8EB4-3B5E5C824ACF}">
      <dgm:prSet phldrT="[Text]"/>
      <dgm:spPr/>
      <dgm:t>
        <a:bodyPr/>
        <a:lstStyle/>
        <a:p>
          <a:r>
            <a:rPr lang="en-GB" b="1" dirty="0">
              <a:latin typeface="Arial" panose="020B0604020202020204" pitchFamily="34" charset="0"/>
              <a:cs typeface="Arial" panose="020B0604020202020204" pitchFamily="34" charset="0"/>
            </a:rPr>
            <a:t>UWTSD’s Tools Recommended</a:t>
          </a:r>
          <a:r>
            <a:rPr lang="en-GB" dirty="0"/>
            <a:t>( </a:t>
          </a:r>
          <a:r>
            <a:rPr lang="en-GB" dirty="0" err="1"/>
            <a:t>uwtsd</a:t>
          </a:r>
          <a:r>
            <a:rPr lang="en-GB" dirty="0"/>
            <a:t>, 2022) </a:t>
          </a:r>
        </a:p>
      </dgm:t>
    </dgm:pt>
    <dgm:pt modelId="{BFE22A86-BA1E-4FAE-866A-D83B88FCFFC3}" type="parTrans" cxnId="{B4464E7C-AA77-4078-9CB8-0ECEBB0FE3B4}">
      <dgm:prSet/>
      <dgm:spPr/>
      <dgm:t>
        <a:bodyPr/>
        <a:lstStyle/>
        <a:p>
          <a:endParaRPr lang="en-GB"/>
        </a:p>
      </dgm:t>
    </dgm:pt>
    <dgm:pt modelId="{76816EAA-3B55-45A3-827B-38CE390FE6D8}" type="sibTrans" cxnId="{B4464E7C-AA77-4078-9CB8-0ECEBB0FE3B4}">
      <dgm:prSet/>
      <dgm:spPr/>
      <dgm:t>
        <a:bodyPr/>
        <a:lstStyle/>
        <a:p>
          <a:endParaRPr lang="en-GB"/>
        </a:p>
      </dgm:t>
    </dgm:pt>
    <dgm:pt modelId="{A0ACE457-A067-4805-8393-DDFEA219834C}">
      <dgm:prSet phldrT="[Text]"/>
      <dgm:spPr/>
      <dgm:t>
        <a:bodyPr/>
        <a:lstStyle/>
        <a:p>
          <a:r>
            <a:rPr lang="en-GB" b="1" dirty="0">
              <a:latin typeface="Arial" panose="020B0604020202020204" pitchFamily="34" charset="0"/>
              <a:cs typeface="Arial" panose="020B0604020202020204" pitchFamily="34" charset="0"/>
            </a:rPr>
            <a:t>Another platforms</a:t>
          </a:r>
        </a:p>
      </dgm:t>
    </dgm:pt>
    <dgm:pt modelId="{3E311FC7-438D-48D5-B052-91E632D2F6DC}" type="parTrans" cxnId="{79402A25-4AEF-4A1F-ADEE-5F911D7F11F0}">
      <dgm:prSet/>
      <dgm:spPr/>
      <dgm:t>
        <a:bodyPr/>
        <a:lstStyle/>
        <a:p>
          <a:endParaRPr lang="en-GB"/>
        </a:p>
      </dgm:t>
    </dgm:pt>
    <dgm:pt modelId="{B07B86D9-7A09-499B-BB2F-5AD162AFC7FB}" type="sibTrans" cxnId="{79402A25-4AEF-4A1F-ADEE-5F911D7F11F0}">
      <dgm:prSet/>
      <dgm:spPr/>
      <dgm:t>
        <a:bodyPr/>
        <a:lstStyle/>
        <a:p>
          <a:endParaRPr lang="en-GB"/>
        </a:p>
      </dgm:t>
    </dgm:pt>
    <dgm:pt modelId="{E6C717CC-12B9-486C-84DF-FDD63A9D4934}">
      <dgm:prSet phldrT="[Text]"/>
      <dgm:spPr/>
      <dgm:t>
        <a:bodyPr/>
        <a:lstStyle/>
        <a:p>
          <a:r>
            <a:rPr lang="en-GB" dirty="0"/>
            <a:t>WhatsApp</a:t>
          </a:r>
        </a:p>
      </dgm:t>
    </dgm:pt>
    <dgm:pt modelId="{B46F659A-19D2-42C4-8AF8-6660B72DD35C}" type="parTrans" cxnId="{33056FA4-DCA0-4BC9-8DD9-C0455693789F}">
      <dgm:prSet/>
      <dgm:spPr/>
      <dgm:t>
        <a:bodyPr/>
        <a:lstStyle/>
        <a:p>
          <a:endParaRPr lang="en-GB"/>
        </a:p>
      </dgm:t>
    </dgm:pt>
    <dgm:pt modelId="{D32905FB-61F3-4D2C-9973-1C37D4E40CCB}" type="sibTrans" cxnId="{33056FA4-DCA0-4BC9-8DD9-C0455693789F}">
      <dgm:prSet/>
      <dgm:spPr/>
      <dgm:t>
        <a:bodyPr/>
        <a:lstStyle/>
        <a:p>
          <a:endParaRPr lang="en-GB"/>
        </a:p>
      </dgm:t>
    </dgm:pt>
    <dgm:pt modelId="{561268AF-04F5-48E1-ADA7-699B7F7B31A5}">
      <dgm:prSet/>
      <dgm:spPr/>
      <dgm:t>
        <a:bodyPr/>
        <a:lstStyle/>
        <a:p>
          <a:r>
            <a:rPr lang="en-GB" dirty="0"/>
            <a:t>google</a:t>
          </a:r>
        </a:p>
      </dgm:t>
    </dgm:pt>
    <dgm:pt modelId="{C0473A3B-9053-4038-B538-4DD360A8BF4C}" type="parTrans" cxnId="{620AA688-F962-4119-982E-9A7DED82FA0B}">
      <dgm:prSet/>
      <dgm:spPr/>
      <dgm:t>
        <a:bodyPr/>
        <a:lstStyle/>
        <a:p>
          <a:endParaRPr lang="en-GB"/>
        </a:p>
      </dgm:t>
    </dgm:pt>
    <dgm:pt modelId="{BF7D773B-B136-4538-9846-7B11C54E138F}" type="sibTrans" cxnId="{620AA688-F962-4119-982E-9A7DED82FA0B}">
      <dgm:prSet/>
      <dgm:spPr/>
      <dgm:t>
        <a:bodyPr/>
        <a:lstStyle/>
        <a:p>
          <a:endParaRPr lang="en-GB"/>
        </a:p>
      </dgm:t>
    </dgm:pt>
    <dgm:pt modelId="{D35D016E-ACAE-4BB0-AB48-25B6BA06EA2B}">
      <dgm:prSet/>
      <dgm:spPr/>
      <dgm:t>
        <a:bodyPr/>
        <a:lstStyle/>
        <a:p>
          <a:r>
            <a:rPr lang="en-GB" dirty="0"/>
            <a:t>Module discussion boards</a:t>
          </a:r>
        </a:p>
      </dgm:t>
    </dgm:pt>
    <dgm:pt modelId="{643B3082-23CB-4236-B41E-30AD0D6E831B}" type="parTrans" cxnId="{1C7C3DCB-137A-46C8-BCFB-05E2A62A300A}">
      <dgm:prSet/>
      <dgm:spPr/>
      <dgm:t>
        <a:bodyPr/>
        <a:lstStyle/>
        <a:p>
          <a:endParaRPr lang="en-GB"/>
        </a:p>
      </dgm:t>
    </dgm:pt>
    <dgm:pt modelId="{EFD1CA7C-42F7-4947-BA48-6D8F657047AE}" type="sibTrans" cxnId="{1C7C3DCB-137A-46C8-BCFB-05E2A62A300A}">
      <dgm:prSet/>
      <dgm:spPr/>
      <dgm:t>
        <a:bodyPr/>
        <a:lstStyle/>
        <a:p>
          <a:endParaRPr lang="en-GB"/>
        </a:p>
      </dgm:t>
    </dgm:pt>
    <dgm:pt modelId="{90D645D8-2789-474D-9F9C-B799442DE492}">
      <dgm:prSet/>
      <dgm:spPr/>
      <dgm:t>
        <a:bodyPr/>
        <a:lstStyle/>
        <a:p>
          <a:r>
            <a:rPr lang="en-GB"/>
            <a:t>MS Teams</a:t>
          </a:r>
          <a:endParaRPr lang="en-GB" dirty="0"/>
        </a:p>
      </dgm:t>
    </dgm:pt>
    <dgm:pt modelId="{4565C6EA-B87C-40D0-9102-CFC749331211}" type="parTrans" cxnId="{AF3BBAD6-56F6-4AA2-A475-245A833BF0B9}">
      <dgm:prSet/>
      <dgm:spPr/>
      <dgm:t>
        <a:bodyPr/>
        <a:lstStyle/>
        <a:p>
          <a:endParaRPr lang="en-GB"/>
        </a:p>
      </dgm:t>
    </dgm:pt>
    <dgm:pt modelId="{1A3C3AF3-C111-4ED6-BFA6-FCC9149B3B26}" type="sibTrans" cxnId="{AF3BBAD6-56F6-4AA2-A475-245A833BF0B9}">
      <dgm:prSet/>
      <dgm:spPr/>
      <dgm:t>
        <a:bodyPr/>
        <a:lstStyle/>
        <a:p>
          <a:endParaRPr lang="en-GB"/>
        </a:p>
      </dgm:t>
    </dgm:pt>
    <dgm:pt modelId="{6C57AF7E-18E4-4864-8F92-162871771653}">
      <dgm:prSet/>
      <dgm:spPr/>
      <dgm:t>
        <a:bodyPr/>
        <a:lstStyle/>
        <a:p>
          <a:r>
            <a:rPr lang="en-GB"/>
            <a:t>OneDrive</a:t>
          </a:r>
          <a:endParaRPr lang="en-GB" dirty="0"/>
        </a:p>
      </dgm:t>
    </dgm:pt>
    <dgm:pt modelId="{E7405B96-D885-41E4-8707-F6D792E67662}" type="parTrans" cxnId="{B126F5AE-AD32-4C27-BED9-14DBCCFA79E8}">
      <dgm:prSet/>
      <dgm:spPr/>
      <dgm:t>
        <a:bodyPr/>
        <a:lstStyle/>
        <a:p>
          <a:endParaRPr lang="en-GB"/>
        </a:p>
      </dgm:t>
    </dgm:pt>
    <dgm:pt modelId="{2C3B3EF1-7C0F-4E93-8FCC-F6753AA67B62}" type="sibTrans" cxnId="{B126F5AE-AD32-4C27-BED9-14DBCCFA79E8}">
      <dgm:prSet/>
      <dgm:spPr/>
      <dgm:t>
        <a:bodyPr/>
        <a:lstStyle/>
        <a:p>
          <a:endParaRPr lang="en-GB"/>
        </a:p>
      </dgm:t>
    </dgm:pt>
    <dgm:pt modelId="{969D3B77-D367-4825-AC64-ACBC9B7880E2}">
      <dgm:prSet/>
      <dgm:spPr/>
      <dgm:t>
        <a:bodyPr/>
        <a:lstStyle/>
        <a:p>
          <a:r>
            <a:rPr lang="en-GB"/>
            <a:t>OutLook</a:t>
          </a:r>
          <a:endParaRPr lang="en-GB" dirty="0"/>
        </a:p>
      </dgm:t>
    </dgm:pt>
    <dgm:pt modelId="{057088BD-7ED7-450B-A714-BC1764A7F08C}" type="parTrans" cxnId="{740BBD70-459F-435C-8F13-F0ACC0AC5B93}">
      <dgm:prSet/>
      <dgm:spPr/>
      <dgm:t>
        <a:bodyPr/>
        <a:lstStyle/>
        <a:p>
          <a:endParaRPr lang="en-GB"/>
        </a:p>
      </dgm:t>
    </dgm:pt>
    <dgm:pt modelId="{8A2FDDC7-431D-467E-BCB3-1BAA4C548A02}" type="sibTrans" cxnId="{740BBD70-459F-435C-8F13-F0ACC0AC5B93}">
      <dgm:prSet/>
      <dgm:spPr/>
      <dgm:t>
        <a:bodyPr/>
        <a:lstStyle/>
        <a:p>
          <a:endParaRPr lang="en-GB"/>
        </a:p>
      </dgm:t>
    </dgm:pt>
    <dgm:pt modelId="{772D6D31-1C3A-4A02-9121-E460B4EE0790}">
      <dgm:prSet/>
      <dgm:spPr/>
      <dgm:t>
        <a:bodyPr/>
        <a:lstStyle/>
        <a:p>
          <a:r>
            <a:rPr lang="en-GB"/>
            <a:t>MS Office 365</a:t>
          </a:r>
          <a:endParaRPr lang="en-GB" dirty="0"/>
        </a:p>
      </dgm:t>
    </dgm:pt>
    <dgm:pt modelId="{2EDAADF6-1F8D-4848-B263-1CCD2DB06A4F}" type="parTrans" cxnId="{CF09D46F-F865-4759-AC70-C5201EBD1D2D}">
      <dgm:prSet/>
      <dgm:spPr/>
      <dgm:t>
        <a:bodyPr/>
        <a:lstStyle/>
        <a:p>
          <a:endParaRPr lang="en-GB"/>
        </a:p>
      </dgm:t>
    </dgm:pt>
    <dgm:pt modelId="{AE952CBB-2578-4AC7-8762-FD2B50347C39}" type="sibTrans" cxnId="{CF09D46F-F865-4759-AC70-C5201EBD1D2D}">
      <dgm:prSet/>
      <dgm:spPr/>
      <dgm:t>
        <a:bodyPr/>
        <a:lstStyle/>
        <a:p>
          <a:endParaRPr lang="en-GB"/>
        </a:p>
      </dgm:t>
    </dgm:pt>
    <dgm:pt modelId="{055150F3-410C-41F2-9AC7-C855FF4173FA}" type="pres">
      <dgm:prSet presAssocID="{433B2919-7DCB-412A-8BBB-1EB1A8F6C68E}" presName="hierChild1" presStyleCnt="0">
        <dgm:presLayoutVars>
          <dgm:chPref val="1"/>
          <dgm:dir/>
          <dgm:animOne val="branch"/>
          <dgm:animLvl val="lvl"/>
          <dgm:resizeHandles/>
        </dgm:presLayoutVars>
      </dgm:prSet>
      <dgm:spPr/>
    </dgm:pt>
    <dgm:pt modelId="{A57EE845-B2FB-4D5D-8246-BB2D4EE8A340}" type="pres">
      <dgm:prSet presAssocID="{61DAD906-6849-4AA9-8C27-5B786A471EC0}" presName="hierRoot1" presStyleCnt="0"/>
      <dgm:spPr/>
    </dgm:pt>
    <dgm:pt modelId="{46862D5A-1DDC-4256-B67E-0DBA27B1CF38}" type="pres">
      <dgm:prSet presAssocID="{61DAD906-6849-4AA9-8C27-5B786A471EC0}" presName="composite" presStyleCnt="0"/>
      <dgm:spPr/>
    </dgm:pt>
    <dgm:pt modelId="{9784ED3A-C9B5-47E5-B8C1-ADAABBD7CC6C}" type="pres">
      <dgm:prSet presAssocID="{61DAD906-6849-4AA9-8C27-5B786A471EC0}" presName="background" presStyleLbl="node0" presStyleIdx="0" presStyleCnt="1"/>
      <dgm:spPr/>
    </dgm:pt>
    <dgm:pt modelId="{84552A59-9AD1-4F96-95C5-B54DA02C2F0A}" type="pres">
      <dgm:prSet presAssocID="{61DAD906-6849-4AA9-8C27-5B786A471EC0}" presName="text" presStyleLbl="fgAcc0" presStyleIdx="0" presStyleCnt="1" custLinFactNeighborX="-13036" custLinFactNeighborY="-27422">
        <dgm:presLayoutVars>
          <dgm:chPref val="3"/>
        </dgm:presLayoutVars>
      </dgm:prSet>
      <dgm:spPr/>
    </dgm:pt>
    <dgm:pt modelId="{CD3E59A3-12D1-4C1F-A9F1-DC732A48F6EA}" type="pres">
      <dgm:prSet presAssocID="{61DAD906-6849-4AA9-8C27-5B786A471EC0}" presName="hierChild2" presStyleCnt="0"/>
      <dgm:spPr/>
    </dgm:pt>
    <dgm:pt modelId="{69219B62-03DD-4A70-BA75-D375DC434E75}" type="pres">
      <dgm:prSet presAssocID="{BFE22A86-BA1E-4FAE-866A-D83B88FCFFC3}" presName="Name10" presStyleLbl="parChTrans1D2" presStyleIdx="0" presStyleCnt="2"/>
      <dgm:spPr/>
    </dgm:pt>
    <dgm:pt modelId="{849F4B7F-DEE9-4C0C-B51D-F7DCC5CB9A64}" type="pres">
      <dgm:prSet presAssocID="{115ABCA0-AAD6-4360-8EB4-3B5E5C824ACF}" presName="hierRoot2" presStyleCnt="0"/>
      <dgm:spPr/>
    </dgm:pt>
    <dgm:pt modelId="{A87144A7-4D41-4A17-B28F-A0FCDEDF0F2C}" type="pres">
      <dgm:prSet presAssocID="{115ABCA0-AAD6-4360-8EB4-3B5E5C824ACF}" presName="composite2" presStyleCnt="0"/>
      <dgm:spPr/>
    </dgm:pt>
    <dgm:pt modelId="{FF6C22BA-3781-42A0-B241-700239C2192F}" type="pres">
      <dgm:prSet presAssocID="{115ABCA0-AAD6-4360-8EB4-3B5E5C824ACF}" presName="background2" presStyleLbl="node2" presStyleIdx="0" presStyleCnt="2"/>
      <dgm:spPr/>
    </dgm:pt>
    <dgm:pt modelId="{3AE9A197-A9E3-4008-80F5-01B0B47191E5}" type="pres">
      <dgm:prSet presAssocID="{115ABCA0-AAD6-4360-8EB4-3B5E5C824ACF}" presName="text2" presStyleLbl="fgAcc2" presStyleIdx="0" presStyleCnt="2" custScaleX="200975">
        <dgm:presLayoutVars>
          <dgm:chPref val="3"/>
        </dgm:presLayoutVars>
      </dgm:prSet>
      <dgm:spPr/>
    </dgm:pt>
    <dgm:pt modelId="{182D2937-FA50-4E93-9825-CC83D048DF88}" type="pres">
      <dgm:prSet presAssocID="{115ABCA0-AAD6-4360-8EB4-3B5E5C824ACF}" presName="hierChild3" presStyleCnt="0"/>
      <dgm:spPr/>
    </dgm:pt>
    <dgm:pt modelId="{926C130B-0EAB-4042-AE3F-75B55CE1A27E}" type="pres">
      <dgm:prSet presAssocID="{643B3082-23CB-4236-B41E-30AD0D6E831B}" presName="Name17" presStyleLbl="parChTrans1D3" presStyleIdx="0" presStyleCnt="7"/>
      <dgm:spPr/>
    </dgm:pt>
    <dgm:pt modelId="{D6222BA4-2A32-425C-8429-6F7B282195A5}" type="pres">
      <dgm:prSet presAssocID="{D35D016E-ACAE-4BB0-AB48-25B6BA06EA2B}" presName="hierRoot3" presStyleCnt="0"/>
      <dgm:spPr/>
    </dgm:pt>
    <dgm:pt modelId="{218645FA-3C26-4DE9-A5F8-E50C0C070D19}" type="pres">
      <dgm:prSet presAssocID="{D35D016E-ACAE-4BB0-AB48-25B6BA06EA2B}" presName="composite3" presStyleCnt="0"/>
      <dgm:spPr/>
    </dgm:pt>
    <dgm:pt modelId="{0E260C5C-C5BB-47D5-8D65-AD3FA6BB5582}" type="pres">
      <dgm:prSet presAssocID="{D35D016E-ACAE-4BB0-AB48-25B6BA06EA2B}" presName="background3" presStyleLbl="node3" presStyleIdx="0" presStyleCnt="7"/>
      <dgm:spPr/>
    </dgm:pt>
    <dgm:pt modelId="{12AD9AC5-912C-499A-8D18-7B1479940A5D}" type="pres">
      <dgm:prSet presAssocID="{D35D016E-ACAE-4BB0-AB48-25B6BA06EA2B}" presName="text3" presStyleLbl="fgAcc3" presStyleIdx="0" presStyleCnt="7">
        <dgm:presLayoutVars>
          <dgm:chPref val="3"/>
        </dgm:presLayoutVars>
      </dgm:prSet>
      <dgm:spPr/>
    </dgm:pt>
    <dgm:pt modelId="{270BE490-1EB6-4E87-8F53-F0636DC60659}" type="pres">
      <dgm:prSet presAssocID="{D35D016E-ACAE-4BB0-AB48-25B6BA06EA2B}" presName="hierChild4" presStyleCnt="0"/>
      <dgm:spPr/>
    </dgm:pt>
    <dgm:pt modelId="{C97CE5B0-C92D-4317-A347-54D7F57EB19D}" type="pres">
      <dgm:prSet presAssocID="{4565C6EA-B87C-40D0-9102-CFC749331211}" presName="Name17" presStyleLbl="parChTrans1D3" presStyleIdx="1" presStyleCnt="7"/>
      <dgm:spPr/>
    </dgm:pt>
    <dgm:pt modelId="{7E88ED50-8195-45A7-8BA3-13E85252B548}" type="pres">
      <dgm:prSet presAssocID="{90D645D8-2789-474D-9F9C-B799442DE492}" presName="hierRoot3" presStyleCnt="0"/>
      <dgm:spPr/>
    </dgm:pt>
    <dgm:pt modelId="{48F668D6-D152-4940-8AD6-E78A17525FC6}" type="pres">
      <dgm:prSet presAssocID="{90D645D8-2789-474D-9F9C-B799442DE492}" presName="composite3" presStyleCnt="0"/>
      <dgm:spPr/>
    </dgm:pt>
    <dgm:pt modelId="{B74131FD-E640-4DE9-A40B-7DBDF8B885DB}" type="pres">
      <dgm:prSet presAssocID="{90D645D8-2789-474D-9F9C-B799442DE492}" presName="background3" presStyleLbl="node3" presStyleIdx="1" presStyleCnt="7"/>
      <dgm:spPr/>
    </dgm:pt>
    <dgm:pt modelId="{08D29E45-498D-4D77-A7D5-211C3B580BFC}" type="pres">
      <dgm:prSet presAssocID="{90D645D8-2789-474D-9F9C-B799442DE492}" presName="text3" presStyleLbl="fgAcc3" presStyleIdx="1" presStyleCnt="7">
        <dgm:presLayoutVars>
          <dgm:chPref val="3"/>
        </dgm:presLayoutVars>
      </dgm:prSet>
      <dgm:spPr/>
    </dgm:pt>
    <dgm:pt modelId="{95A87225-C7B7-42EA-A328-AA92B97A895D}" type="pres">
      <dgm:prSet presAssocID="{90D645D8-2789-474D-9F9C-B799442DE492}" presName="hierChild4" presStyleCnt="0"/>
      <dgm:spPr/>
    </dgm:pt>
    <dgm:pt modelId="{9B94D27C-B4DC-4C7B-B9C4-B179F662189A}" type="pres">
      <dgm:prSet presAssocID="{E7405B96-D885-41E4-8707-F6D792E67662}" presName="Name17" presStyleLbl="parChTrans1D3" presStyleIdx="2" presStyleCnt="7"/>
      <dgm:spPr/>
    </dgm:pt>
    <dgm:pt modelId="{5E342939-D403-4385-A63C-4C0A689AC685}" type="pres">
      <dgm:prSet presAssocID="{6C57AF7E-18E4-4864-8F92-162871771653}" presName="hierRoot3" presStyleCnt="0"/>
      <dgm:spPr/>
    </dgm:pt>
    <dgm:pt modelId="{BE31A2BD-840D-45FA-8D22-CE27A5606758}" type="pres">
      <dgm:prSet presAssocID="{6C57AF7E-18E4-4864-8F92-162871771653}" presName="composite3" presStyleCnt="0"/>
      <dgm:spPr/>
    </dgm:pt>
    <dgm:pt modelId="{C1F07923-D905-4945-8234-E29FF50BF797}" type="pres">
      <dgm:prSet presAssocID="{6C57AF7E-18E4-4864-8F92-162871771653}" presName="background3" presStyleLbl="node3" presStyleIdx="2" presStyleCnt="7"/>
      <dgm:spPr/>
    </dgm:pt>
    <dgm:pt modelId="{64482E35-C488-46CF-A01E-FFFBA79F75CD}" type="pres">
      <dgm:prSet presAssocID="{6C57AF7E-18E4-4864-8F92-162871771653}" presName="text3" presStyleLbl="fgAcc3" presStyleIdx="2" presStyleCnt="7">
        <dgm:presLayoutVars>
          <dgm:chPref val="3"/>
        </dgm:presLayoutVars>
      </dgm:prSet>
      <dgm:spPr/>
    </dgm:pt>
    <dgm:pt modelId="{539DD3FA-55B6-4B4B-AEA9-89B75003EC12}" type="pres">
      <dgm:prSet presAssocID="{6C57AF7E-18E4-4864-8F92-162871771653}" presName="hierChild4" presStyleCnt="0"/>
      <dgm:spPr/>
    </dgm:pt>
    <dgm:pt modelId="{8DAB5E39-35D2-48F9-861D-C937CEA8BD7A}" type="pres">
      <dgm:prSet presAssocID="{057088BD-7ED7-450B-A714-BC1764A7F08C}" presName="Name17" presStyleLbl="parChTrans1D3" presStyleIdx="3" presStyleCnt="7"/>
      <dgm:spPr/>
    </dgm:pt>
    <dgm:pt modelId="{74683054-EDD9-4245-9F10-EEC59CBF5A0B}" type="pres">
      <dgm:prSet presAssocID="{969D3B77-D367-4825-AC64-ACBC9B7880E2}" presName="hierRoot3" presStyleCnt="0"/>
      <dgm:spPr/>
    </dgm:pt>
    <dgm:pt modelId="{F73470F4-57BA-4747-8E41-9AEE75B09768}" type="pres">
      <dgm:prSet presAssocID="{969D3B77-D367-4825-AC64-ACBC9B7880E2}" presName="composite3" presStyleCnt="0"/>
      <dgm:spPr/>
    </dgm:pt>
    <dgm:pt modelId="{F95D1C37-EDBB-46E7-931A-6A1CBB3F37B1}" type="pres">
      <dgm:prSet presAssocID="{969D3B77-D367-4825-AC64-ACBC9B7880E2}" presName="background3" presStyleLbl="node3" presStyleIdx="3" presStyleCnt="7"/>
      <dgm:spPr/>
    </dgm:pt>
    <dgm:pt modelId="{05DE684C-2C8C-4CB5-9EA0-9811DE525DC1}" type="pres">
      <dgm:prSet presAssocID="{969D3B77-D367-4825-AC64-ACBC9B7880E2}" presName="text3" presStyleLbl="fgAcc3" presStyleIdx="3" presStyleCnt="7">
        <dgm:presLayoutVars>
          <dgm:chPref val="3"/>
        </dgm:presLayoutVars>
      </dgm:prSet>
      <dgm:spPr/>
    </dgm:pt>
    <dgm:pt modelId="{1C4EEB54-95D1-4463-A8A6-C1808F825D26}" type="pres">
      <dgm:prSet presAssocID="{969D3B77-D367-4825-AC64-ACBC9B7880E2}" presName="hierChild4" presStyleCnt="0"/>
      <dgm:spPr/>
    </dgm:pt>
    <dgm:pt modelId="{D15C58F6-7353-4197-9C95-0E5514D3B25C}" type="pres">
      <dgm:prSet presAssocID="{2EDAADF6-1F8D-4848-B263-1CCD2DB06A4F}" presName="Name17" presStyleLbl="parChTrans1D3" presStyleIdx="4" presStyleCnt="7"/>
      <dgm:spPr/>
    </dgm:pt>
    <dgm:pt modelId="{F91D2C26-2634-483C-B263-FF110633DE4D}" type="pres">
      <dgm:prSet presAssocID="{772D6D31-1C3A-4A02-9121-E460B4EE0790}" presName="hierRoot3" presStyleCnt="0"/>
      <dgm:spPr/>
    </dgm:pt>
    <dgm:pt modelId="{FD317571-80DA-48EE-A4E5-D892FFEBD03F}" type="pres">
      <dgm:prSet presAssocID="{772D6D31-1C3A-4A02-9121-E460B4EE0790}" presName="composite3" presStyleCnt="0"/>
      <dgm:spPr/>
    </dgm:pt>
    <dgm:pt modelId="{30FACC43-28E5-4305-AFB5-D9B327D0662D}" type="pres">
      <dgm:prSet presAssocID="{772D6D31-1C3A-4A02-9121-E460B4EE0790}" presName="background3" presStyleLbl="node3" presStyleIdx="4" presStyleCnt="7"/>
      <dgm:spPr/>
    </dgm:pt>
    <dgm:pt modelId="{3C5276E8-D2AA-431C-AE64-D06B0CFD2D18}" type="pres">
      <dgm:prSet presAssocID="{772D6D31-1C3A-4A02-9121-E460B4EE0790}" presName="text3" presStyleLbl="fgAcc3" presStyleIdx="4" presStyleCnt="7">
        <dgm:presLayoutVars>
          <dgm:chPref val="3"/>
        </dgm:presLayoutVars>
      </dgm:prSet>
      <dgm:spPr/>
    </dgm:pt>
    <dgm:pt modelId="{E2704E54-E2ED-49F2-A7F6-8D00A6E6CEC7}" type="pres">
      <dgm:prSet presAssocID="{772D6D31-1C3A-4A02-9121-E460B4EE0790}" presName="hierChild4" presStyleCnt="0"/>
      <dgm:spPr/>
    </dgm:pt>
    <dgm:pt modelId="{7BC9B006-36BA-4980-8A16-259EEAE2DA96}" type="pres">
      <dgm:prSet presAssocID="{3E311FC7-438D-48D5-B052-91E632D2F6DC}" presName="Name10" presStyleLbl="parChTrans1D2" presStyleIdx="1" presStyleCnt="2"/>
      <dgm:spPr/>
    </dgm:pt>
    <dgm:pt modelId="{8E9483EC-45C0-4DBF-8097-3950B84F2DF4}" type="pres">
      <dgm:prSet presAssocID="{A0ACE457-A067-4805-8393-DDFEA219834C}" presName="hierRoot2" presStyleCnt="0"/>
      <dgm:spPr/>
    </dgm:pt>
    <dgm:pt modelId="{BA636214-5B12-4A0B-A6D6-3F4DE920889F}" type="pres">
      <dgm:prSet presAssocID="{A0ACE457-A067-4805-8393-DDFEA219834C}" presName="composite2" presStyleCnt="0"/>
      <dgm:spPr/>
    </dgm:pt>
    <dgm:pt modelId="{FEC44180-8B85-40DB-923C-CB5A91D1F37F}" type="pres">
      <dgm:prSet presAssocID="{A0ACE457-A067-4805-8393-DDFEA219834C}" presName="background2" presStyleLbl="node2" presStyleIdx="1" presStyleCnt="2"/>
      <dgm:spPr/>
    </dgm:pt>
    <dgm:pt modelId="{5D6B7931-724B-4C0E-A424-EBB39F440AA2}" type="pres">
      <dgm:prSet presAssocID="{A0ACE457-A067-4805-8393-DDFEA219834C}" presName="text2" presStyleLbl="fgAcc2" presStyleIdx="1" presStyleCnt="2">
        <dgm:presLayoutVars>
          <dgm:chPref val="3"/>
        </dgm:presLayoutVars>
      </dgm:prSet>
      <dgm:spPr/>
    </dgm:pt>
    <dgm:pt modelId="{0FC7B9D0-3CA2-4D61-A962-F06DAC0802CD}" type="pres">
      <dgm:prSet presAssocID="{A0ACE457-A067-4805-8393-DDFEA219834C}" presName="hierChild3" presStyleCnt="0"/>
      <dgm:spPr/>
    </dgm:pt>
    <dgm:pt modelId="{C778717F-ECE9-4087-9919-4237FEE0F820}" type="pres">
      <dgm:prSet presAssocID="{B46F659A-19D2-42C4-8AF8-6660B72DD35C}" presName="Name17" presStyleLbl="parChTrans1D3" presStyleIdx="5" presStyleCnt="7"/>
      <dgm:spPr/>
    </dgm:pt>
    <dgm:pt modelId="{C02AD64F-DB8E-4F8E-BA10-82D6644A928E}" type="pres">
      <dgm:prSet presAssocID="{E6C717CC-12B9-486C-84DF-FDD63A9D4934}" presName="hierRoot3" presStyleCnt="0"/>
      <dgm:spPr/>
    </dgm:pt>
    <dgm:pt modelId="{9F7AD1E7-4EC4-41FE-B0F6-B26525A0D15A}" type="pres">
      <dgm:prSet presAssocID="{E6C717CC-12B9-486C-84DF-FDD63A9D4934}" presName="composite3" presStyleCnt="0"/>
      <dgm:spPr/>
    </dgm:pt>
    <dgm:pt modelId="{42566384-297F-429B-93CD-29913958C5C1}" type="pres">
      <dgm:prSet presAssocID="{E6C717CC-12B9-486C-84DF-FDD63A9D4934}" presName="background3" presStyleLbl="node3" presStyleIdx="5" presStyleCnt="7"/>
      <dgm:spPr/>
    </dgm:pt>
    <dgm:pt modelId="{5F754315-65D3-4C9C-8649-44858B80267F}" type="pres">
      <dgm:prSet presAssocID="{E6C717CC-12B9-486C-84DF-FDD63A9D4934}" presName="text3" presStyleLbl="fgAcc3" presStyleIdx="5" presStyleCnt="7">
        <dgm:presLayoutVars>
          <dgm:chPref val="3"/>
        </dgm:presLayoutVars>
      </dgm:prSet>
      <dgm:spPr/>
    </dgm:pt>
    <dgm:pt modelId="{1D89CF2C-7DCF-4009-A918-F45C7AA3A4EC}" type="pres">
      <dgm:prSet presAssocID="{E6C717CC-12B9-486C-84DF-FDD63A9D4934}" presName="hierChild4" presStyleCnt="0"/>
      <dgm:spPr/>
    </dgm:pt>
    <dgm:pt modelId="{831B7C21-8480-4A4B-A4CF-C92A5B948810}" type="pres">
      <dgm:prSet presAssocID="{C0473A3B-9053-4038-B538-4DD360A8BF4C}" presName="Name17" presStyleLbl="parChTrans1D3" presStyleIdx="6" presStyleCnt="7"/>
      <dgm:spPr/>
    </dgm:pt>
    <dgm:pt modelId="{70E9D7D2-24EB-4587-8251-E806639AB924}" type="pres">
      <dgm:prSet presAssocID="{561268AF-04F5-48E1-ADA7-699B7F7B31A5}" presName="hierRoot3" presStyleCnt="0"/>
      <dgm:spPr/>
    </dgm:pt>
    <dgm:pt modelId="{7526C8CB-E787-47F3-8A9B-E39406C13026}" type="pres">
      <dgm:prSet presAssocID="{561268AF-04F5-48E1-ADA7-699B7F7B31A5}" presName="composite3" presStyleCnt="0"/>
      <dgm:spPr/>
    </dgm:pt>
    <dgm:pt modelId="{CD540649-FA8B-4A3B-9832-9D3CC1F97B54}" type="pres">
      <dgm:prSet presAssocID="{561268AF-04F5-48E1-ADA7-699B7F7B31A5}" presName="background3" presStyleLbl="node3" presStyleIdx="6" presStyleCnt="7"/>
      <dgm:spPr/>
    </dgm:pt>
    <dgm:pt modelId="{A34E3C50-284C-42AC-A850-4A11FB953A45}" type="pres">
      <dgm:prSet presAssocID="{561268AF-04F5-48E1-ADA7-699B7F7B31A5}" presName="text3" presStyleLbl="fgAcc3" presStyleIdx="6" presStyleCnt="7">
        <dgm:presLayoutVars>
          <dgm:chPref val="3"/>
        </dgm:presLayoutVars>
      </dgm:prSet>
      <dgm:spPr/>
    </dgm:pt>
    <dgm:pt modelId="{EF02F3AB-B1B2-48A6-97F2-65AE53A531FA}" type="pres">
      <dgm:prSet presAssocID="{561268AF-04F5-48E1-ADA7-699B7F7B31A5}" presName="hierChild4" presStyleCnt="0"/>
      <dgm:spPr/>
    </dgm:pt>
  </dgm:ptLst>
  <dgm:cxnLst>
    <dgm:cxn modelId="{B7088800-5DCC-40F2-BC2D-92F069815D0A}" type="presOf" srcId="{561268AF-04F5-48E1-ADA7-699B7F7B31A5}" destId="{A34E3C50-284C-42AC-A850-4A11FB953A45}" srcOrd="0" destOrd="0" presId="urn:microsoft.com/office/officeart/2005/8/layout/hierarchy1"/>
    <dgm:cxn modelId="{4D9BE902-4ADB-4C80-A744-7A008238DBE6}" type="presOf" srcId="{E6C717CC-12B9-486C-84DF-FDD63A9D4934}" destId="{5F754315-65D3-4C9C-8649-44858B80267F}" srcOrd="0" destOrd="0" presId="urn:microsoft.com/office/officeart/2005/8/layout/hierarchy1"/>
    <dgm:cxn modelId="{14861603-5CA6-40C9-99E1-A38F8171DEA0}" type="presOf" srcId="{E7405B96-D885-41E4-8707-F6D792E67662}" destId="{9B94D27C-B4DC-4C7B-B9C4-B179F662189A}" srcOrd="0" destOrd="0" presId="urn:microsoft.com/office/officeart/2005/8/layout/hierarchy1"/>
    <dgm:cxn modelId="{D9AA2E04-2233-4349-A6AF-516976676CBC}" type="presOf" srcId="{433B2919-7DCB-412A-8BBB-1EB1A8F6C68E}" destId="{055150F3-410C-41F2-9AC7-C855FF4173FA}" srcOrd="0" destOrd="0" presId="urn:microsoft.com/office/officeart/2005/8/layout/hierarchy1"/>
    <dgm:cxn modelId="{6ED73908-93F8-4BAA-84DC-15E00048C94C}" type="presOf" srcId="{C0473A3B-9053-4038-B538-4DD360A8BF4C}" destId="{831B7C21-8480-4A4B-A4CF-C92A5B948810}" srcOrd="0" destOrd="0" presId="urn:microsoft.com/office/officeart/2005/8/layout/hierarchy1"/>
    <dgm:cxn modelId="{633E7709-F3CC-4E7D-8F6F-A4638623F307}" type="presOf" srcId="{643B3082-23CB-4236-B41E-30AD0D6E831B}" destId="{926C130B-0EAB-4042-AE3F-75B55CE1A27E}" srcOrd="0" destOrd="0" presId="urn:microsoft.com/office/officeart/2005/8/layout/hierarchy1"/>
    <dgm:cxn modelId="{B11C7416-2FAA-4B77-8317-76E906D379D5}" type="presOf" srcId="{A0ACE457-A067-4805-8393-DDFEA219834C}" destId="{5D6B7931-724B-4C0E-A424-EBB39F440AA2}" srcOrd="0" destOrd="0" presId="urn:microsoft.com/office/officeart/2005/8/layout/hierarchy1"/>
    <dgm:cxn modelId="{2F09F420-4816-4444-A1D6-C44667BCD64C}" srcId="{433B2919-7DCB-412A-8BBB-1EB1A8F6C68E}" destId="{61DAD906-6849-4AA9-8C27-5B786A471EC0}" srcOrd="0" destOrd="0" parTransId="{65E6D91C-57F0-48D8-897E-541772DF9CDD}" sibTransId="{CB2979B7-DED5-41BB-A459-1BEEB5AEABFF}"/>
    <dgm:cxn modelId="{79402A25-4AEF-4A1F-ADEE-5F911D7F11F0}" srcId="{61DAD906-6849-4AA9-8C27-5B786A471EC0}" destId="{A0ACE457-A067-4805-8393-DDFEA219834C}" srcOrd="1" destOrd="0" parTransId="{3E311FC7-438D-48D5-B052-91E632D2F6DC}" sibTransId="{B07B86D9-7A09-499B-BB2F-5AD162AFC7FB}"/>
    <dgm:cxn modelId="{99BFA626-282E-4131-AEC5-F8881F92A0B0}" type="presOf" srcId="{6C57AF7E-18E4-4864-8F92-162871771653}" destId="{64482E35-C488-46CF-A01E-FFFBA79F75CD}" srcOrd="0" destOrd="0" presId="urn:microsoft.com/office/officeart/2005/8/layout/hierarchy1"/>
    <dgm:cxn modelId="{73024234-EEC3-490A-924C-BEF68320E893}" type="presOf" srcId="{B46F659A-19D2-42C4-8AF8-6660B72DD35C}" destId="{C778717F-ECE9-4087-9919-4237FEE0F820}" srcOrd="0" destOrd="0" presId="urn:microsoft.com/office/officeart/2005/8/layout/hierarchy1"/>
    <dgm:cxn modelId="{6280CF3B-32C0-4E22-8719-E9756B984F89}" type="presOf" srcId="{90D645D8-2789-474D-9F9C-B799442DE492}" destId="{08D29E45-498D-4D77-A7D5-211C3B580BFC}" srcOrd="0" destOrd="0" presId="urn:microsoft.com/office/officeart/2005/8/layout/hierarchy1"/>
    <dgm:cxn modelId="{53FB083D-F2C5-4EBD-BECD-86CD081C1A52}" type="presOf" srcId="{61DAD906-6849-4AA9-8C27-5B786A471EC0}" destId="{84552A59-9AD1-4F96-95C5-B54DA02C2F0A}" srcOrd="0" destOrd="0" presId="urn:microsoft.com/office/officeart/2005/8/layout/hierarchy1"/>
    <dgm:cxn modelId="{1123414B-6E6E-4DCA-824D-AD1361D31B6E}" type="presOf" srcId="{D35D016E-ACAE-4BB0-AB48-25B6BA06EA2B}" destId="{12AD9AC5-912C-499A-8D18-7B1479940A5D}" srcOrd="0" destOrd="0" presId="urn:microsoft.com/office/officeart/2005/8/layout/hierarchy1"/>
    <dgm:cxn modelId="{52A9426B-BAF6-4258-A7C4-AB49294CC37D}" type="presOf" srcId="{115ABCA0-AAD6-4360-8EB4-3B5E5C824ACF}" destId="{3AE9A197-A9E3-4008-80F5-01B0B47191E5}" srcOrd="0" destOrd="0" presId="urn:microsoft.com/office/officeart/2005/8/layout/hierarchy1"/>
    <dgm:cxn modelId="{CF09D46F-F865-4759-AC70-C5201EBD1D2D}" srcId="{115ABCA0-AAD6-4360-8EB4-3B5E5C824ACF}" destId="{772D6D31-1C3A-4A02-9121-E460B4EE0790}" srcOrd="4" destOrd="0" parTransId="{2EDAADF6-1F8D-4848-B263-1CCD2DB06A4F}" sibTransId="{AE952CBB-2578-4AC7-8762-FD2B50347C39}"/>
    <dgm:cxn modelId="{740BBD70-459F-435C-8F13-F0ACC0AC5B93}" srcId="{115ABCA0-AAD6-4360-8EB4-3B5E5C824ACF}" destId="{969D3B77-D367-4825-AC64-ACBC9B7880E2}" srcOrd="3" destOrd="0" parTransId="{057088BD-7ED7-450B-A714-BC1764A7F08C}" sibTransId="{8A2FDDC7-431D-467E-BCB3-1BAA4C548A02}"/>
    <dgm:cxn modelId="{B4464E7C-AA77-4078-9CB8-0ECEBB0FE3B4}" srcId="{61DAD906-6849-4AA9-8C27-5B786A471EC0}" destId="{115ABCA0-AAD6-4360-8EB4-3B5E5C824ACF}" srcOrd="0" destOrd="0" parTransId="{BFE22A86-BA1E-4FAE-866A-D83B88FCFFC3}" sibTransId="{76816EAA-3B55-45A3-827B-38CE390FE6D8}"/>
    <dgm:cxn modelId="{620AA688-F962-4119-982E-9A7DED82FA0B}" srcId="{A0ACE457-A067-4805-8393-DDFEA219834C}" destId="{561268AF-04F5-48E1-ADA7-699B7F7B31A5}" srcOrd="1" destOrd="0" parTransId="{C0473A3B-9053-4038-B538-4DD360A8BF4C}" sibTransId="{BF7D773B-B136-4538-9846-7B11C54E138F}"/>
    <dgm:cxn modelId="{9CB4B289-50D3-476B-B6FF-49AC9E43A57C}" type="presOf" srcId="{3E311FC7-438D-48D5-B052-91E632D2F6DC}" destId="{7BC9B006-36BA-4980-8A16-259EEAE2DA96}" srcOrd="0" destOrd="0" presId="urn:microsoft.com/office/officeart/2005/8/layout/hierarchy1"/>
    <dgm:cxn modelId="{F44ABE94-A295-49BD-BBFE-A99AD14D1784}" type="presOf" srcId="{2EDAADF6-1F8D-4848-B263-1CCD2DB06A4F}" destId="{D15C58F6-7353-4197-9C95-0E5514D3B25C}" srcOrd="0" destOrd="0" presId="urn:microsoft.com/office/officeart/2005/8/layout/hierarchy1"/>
    <dgm:cxn modelId="{27126A9B-672E-4CD5-BF4D-1BD1A075C8C4}" type="presOf" srcId="{772D6D31-1C3A-4A02-9121-E460B4EE0790}" destId="{3C5276E8-D2AA-431C-AE64-D06B0CFD2D18}" srcOrd="0" destOrd="0" presId="urn:microsoft.com/office/officeart/2005/8/layout/hierarchy1"/>
    <dgm:cxn modelId="{80D628A3-F82C-4B7B-B73E-9087C96903F2}" type="presOf" srcId="{969D3B77-D367-4825-AC64-ACBC9B7880E2}" destId="{05DE684C-2C8C-4CB5-9EA0-9811DE525DC1}" srcOrd="0" destOrd="0" presId="urn:microsoft.com/office/officeart/2005/8/layout/hierarchy1"/>
    <dgm:cxn modelId="{33056FA4-DCA0-4BC9-8DD9-C0455693789F}" srcId="{A0ACE457-A067-4805-8393-DDFEA219834C}" destId="{E6C717CC-12B9-486C-84DF-FDD63A9D4934}" srcOrd="0" destOrd="0" parTransId="{B46F659A-19D2-42C4-8AF8-6660B72DD35C}" sibTransId="{D32905FB-61F3-4D2C-9973-1C37D4E40CCB}"/>
    <dgm:cxn modelId="{B126F5AE-AD32-4C27-BED9-14DBCCFA79E8}" srcId="{115ABCA0-AAD6-4360-8EB4-3B5E5C824ACF}" destId="{6C57AF7E-18E4-4864-8F92-162871771653}" srcOrd="2" destOrd="0" parTransId="{E7405B96-D885-41E4-8707-F6D792E67662}" sibTransId="{2C3B3EF1-7C0F-4E93-8FCC-F6753AA67B62}"/>
    <dgm:cxn modelId="{9A5852BA-C002-4997-8F5D-79AEA9B15267}" type="presOf" srcId="{4565C6EA-B87C-40D0-9102-CFC749331211}" destId="{C97CE5B0-C92D-4317-A347-54D7F57EB19D}" srcOrd="0" destOrd="0" presId="urn:microsoft.com/office/officeart/2005/8/layout/hierarchy1"/>
    <dgm:cxn modelId="{255753BE-BCE3-4EA0-BE5E-E841B8851100}" type="presOf" srcId="{057088BD-7ED7-450B-A714-BC1764A7F08C}" destId="{8DAB5E39-35D2-48F9-861D-C937CEA8BD7A}" srcOrd="0" destOrd="0" presId="urn:microsoft.com/office/officeart/2005/8/layout/hierarchy1"/>
    <dgm:cxn modelId="{E4F9E9C3-C569-4953-8B8F-585072EE8908}" type="presOf" srcId="{BFE22A86-BA1E-4FAE-866A-D83B88FCFFC3}" destId="{69219B62-03DD-4A70-BA75-D375DC434E75}" srcOrd="0" destOrd="0" presId="urn:microsoft.com/office/officeart/2005/8/layout/hierarchy1"/>
    <dgm:cxn modelId="{1C7C3DCB-137A-46C8-BCFB-05E2A62A300A}" srcId="{115ABCA0-AAD6-4360-8EB4-3B5E5C824ACF}" destId="{D35D016E-ACAE-4BB0-AB48-25B6BA06EA2B}" srcOrd="0" destOrd="0" parTransId="{643B3082-23CB-4236-B41E-30AD0D6E831B}" sibTransId="{EFD1CA7C-42F7-4947-BA48-6D8F657047AE}"/>
    <dgm:cxn modelId="{AF3BBAD6-56F6-4AA2-A475-245A833BF0B9}" srcId="{115ABCA0-AAD6-4360-8EB4-3B5E5C824ACF}" destId="{90D645D8-2789-474D-9F9C-B799442DE492}" srcOrd="1" destOrd="0" parTransId="{4565C6EA-B87C-40D0-9102-CFC749331211}" sibTransId="{1A3C3AF3-C111-4ED6-BFA6-FCC9149B3B26}"/>
    <dgm:cxn modelId="{E69CD320-28F8-4775-BC28-021AD4A45384}" type="presParOf" srcId="{055150F3-410C-41F2-9AC7-C855FF4173FA}" destId="{A57EE845-B2FB-4D5D-8246-BB2D4EE8A340}" srcOrd="0" destOrd="0" presId="urn:microsoft.com/office/officeart/2005/8/layout/hierarchy1"/>
    <dgm:cxn modelId="{7AC24FDD-789B-4CBE-B0F1-AB6CECFE7A18}" type="presParOf" srcId="{A57EE845-B2FB-4D5D-8246-BB2D4EE8A340}" destId="{46862D5A-1DDC-4256-B67E-0DBA27B1CF38}" srcOrd="0" destOrd="0" presId="urn:microsoft.com/office/officeart/2005/8/layout/hierarchy1"/>
    <dgm:cxn modelId="{49AC75CC-308F-4954-A989-A0DDC614D760}" type="presParOf" srcId="{46862D5A-1DDC-4256-B67E-0DBA27B1CF38}" destId="{9784ED3A-C9B5-47E5-B8C1-ADAABBD7CC6C}" srcOrd="0" destOrd="0" presId="urn:microsoft.com/office/officeart/2005/8/layout/hierarchy1"/>
    <dgm:cxn modelId="{7F13301D-E7DA-442D-AC48-AB665B31E34C}" type="presParOf" srcId="{46862D5A-1DDC-4256-B67E-0DBA27B1CF38}" destId="{84552A59-9AD1-4F96-95C5-B54DA02C2F0A}" srcOrd="1" destOrd="0" presId="urn:microsoft.com/office/officeart/2005/8/layout/hierarchy1"/>
    <dgm:cxn modelId="{DF59E8C0-31A0-4CBB-918B-B34C0C48E3E2}" type="presParOf" srcId="{A57EE845-B2FB-4D5D-8246-BB2D4EE8A340}" destId="{CD3E59A3-12D1-4C1F-A9F1-DC732A48F6EA}" srcOrd="1" destOrd="0" presId="urn:microsoft.com/office/officeart/2005/8/layout/hierarchy1"/>
    <dgm:cxn modelId="{335FD9E5-B552-46E1-909C-2E7C08221396}" type="presParOf" srcId="{CD3E59A3-12D1-4C1F-A9F1-DC732A48F6EA}" destId="{69219B62-03DD-4A70-BA75-D375DC434E75}" srcOrd="0" destOrd="0" presId="urn:microsoft.com/office/officeart/2005/8/layout/hierarchy1"/>
    <dgm:cxn modelId="{805F303A-3F12-46E2-9B91-B3EE5D17175D}" type="presParOf" srcId="{CD3E59A3-12D1-4C1F-A9F1-DC732A48F6EA}" destId="{849F4B7F-DEE9-4C0C-B51D-F7DCC5CB9A64}" srcOrd="1" destOrd="0" presId="urn:microsoft.com/office/officeart/2005/8/layout/hierarchy1"/>
    <dgm:cxn modelId="{7E4C8523-5ECA-4AE8-98D7-D3EC02463FA0}" type="presParOf" srcId="{849F4B7F-DEE9-4C0C-B51D-F7DCC5CB9A64}" destId="{A87144A7-4D41-4A17-B28F-A0FCDEDF0F2C}" srcOrd="0" destOrd="0" presId="urn:microsoft.com/office/officeart/2005/8/layout/hierarchy1"/>
    <dgm:cxn modelId="{29989F1E-F33B-4E63-958A-9BB4DAE6A718}" type="presParOf" srcId="{A87144A7-4D41-4A17-B28F-A0FCDEDF0F2C}" destId="{FF6C22BA-3781-42A0-B241-700239C2192F}" srcOrd="0" destOrd="0" presId="urn:microsoft.com/office/officeart/2005/8/layout/hierarchy1"/>
    <dgm:cxn modelId="{483BBEEF-6728-4ABD-A79B-1A9433623999}" type="presParOf" srcId="{A87144A7-4D41-4A17-B28F-A0FCDEDF0F2C}" destId="{3AE9A197-A9E3-4008-80F5-01B0B47191E5}" srcOrd="1" destOrd="0" presId="urn:microsoft.com/office/officeart/2005/8/layout/hierarchy1"/>
    <dgm:cxn modelId="{041FF507-3A92-4F8C-B259-02515100F02F}" type="presParOf" srcId="{849F4B7F-DEE9-4C0C-B51D-F7DCC5CB9A64}" destId="{182D2937-FA50-4E93-9825-CC83D048DF88}" srcOrd="1" destOrd="0" presId="urn:microsoft.com/office/officeart/2005/8/layout/hierarchy1"/>
    <dgm:cxn modelId="{102EBCD4-6BDB-4E6C-A18B-81ADB132BC06}" type="presParOf" srcId="{182D2937-FA50-4E93-9825-CC83D048DF88}" destId="{926C130B-0EAB-4042-AE3F-75B55CE1A27E}" srcOrd="0" destOrd="0" presId="urn:microsoft.com/office/officeart/2005/8/layout/hierarchy1"/>
    <dgm:cxn modelId="{3C00A0E3-51C7-491B-AF3A-0D21C4925D90}" type="presParOf" srcId="{182D2937-FA50-4E93-9825-CC83D048DF88}" destId="{D6222BA4-2A32-425C-8429-6F7B282195A5}" srcOrd="1" destOrd="0" presId="urn:microsoft.com/office/officeart/2005/8/layout/hierarchy1"/>
    <dgm:cxn modelId="{02EE1934-DCDE-4AE5-84FA-A839B11F0CFC}" type="presParOf" srcId="{D6222BA4-2A32-425C-8429-6F7B282195A5}" destId="{218645FA-3C26-4DE9-A5F8-E50C0C070D19}" srcOrd="0" destOrd="0" presId="urn:microsoft.com/office/officeart/2005/8/layout/hierarchy1"/>
    <dgm:cxn modelId="{CEC4CED2-2B7E-473F-B677-E63D3826A9D0}" type="presParOf" srcId="{218645FA-3C26-4DE9-A5F8-E50C0C070D19}" destId="{0E260C5C-C5BB-47D5-8D65-AD3FA6BB5582}" srcOrd="0" destOrd="0" presId="urn:microsoft.com/office/officeart/2005/8/layout/hierarchy1"/>
    <dgm:cxn modelId="{AE9B84CA-6298-4774-B5A8-A6F8F2200956}" type="presParOf" srcId="{218645FA-3C26-4DE9-A5F8-E50C0C070D19}" destId="{12AD9AC5-912C-499A-8D18-7B1479940A5D}" srcOrd="1" destOrd="0" presId="urn:microsoft.com/office/officeart/2005/8/layout/hierarchy1"/>
    <dgm:cxn modelId="{2CFF289B-59EE-4B80-87C4-584CC8686F51}" type="presParOf" srcId="{D6222BA4-2A32-425C-8429-6F7B282195A5}" destId="{270BE490-1EB6-4E87-8F53-F0636DC60659}" srcOrd="1" destOrd="0" presId="urn:microsoft.com/office/officeart/2005/8/layout/hierarchy1"/>
    <dgm:cxn modelId="{34EBD897-175A-4B54-9632-206B89302897}" type="presParOf" srcId="{182D2937-FA50-4E93-9825-CC83D048DF88}" destId="{C97CE5B0-C92D-4317-A347-54D7F57EB19D}" srcOrd="2" destOrd="0" presId="urn:microsoft.com/office/officeart/2005/8/layout/hierarchy1"/>
    <dgm:cxn modelId="{092F2BC2-F820-41A2-B40B-F0C662AEFE62}" type="presParOf" srcId="{182D2937-FA50-4E93-9825-CC83D048DF88}" destId="{7E88ED50-8195-45A7-8BA3-13E85252B548}" srcOrd="3" destOrd="0" presId="urn:microsoft.com/office/officeart/2005/8/layout/hierarchy1"/>
    <dgm:cxn modelId="{FE0D6542-5150-412D-BD0C-BCED8F7CBB45}" type="presParOf" srcId="{7E88ED50-8195-45A7-8BA3-13E85252B548}" destId="{48F668D6-D152-4940-8AD6-E78A17525FC6}" srcOrd="0" destOrd="0" presId="urn:microsoft.com/office/officeart/2005/8/layout/hierarchy1"/>
    <dgm:cxn modelId="{E777997C-C858-47C2-8DB2-C912590D9CE4}" type="presParOf" srcId="{48F668D6-D152-4940-8AD6-E78A17525FC6}" destId="{B74131FD-E640-4DE9-A40B-7DBDF8B885DB}" srcOrd="0" destOrd="0" presId="urn:microsoft.com/office/officeart/2005/8/layout/hierarchy1"/>
    <dgm:cxn modelId="{C9857956-8A44-4F1A-A9FF-25447999D1B2}" type="presParOf" srcId="{48F668D6-D152-4940-8AD6-E78A17525FC6}" destId="{08D29E45-498D-4D77-A7D5-211C3B580BFC}" srcOrd="1" destOrd="0" presId="urn:microsoft.com/office/officeart/2005/8/layout/hierarchy1"/>
    <dgm:cxn modelId="{D80A440F-F010-47A5-9AFB-DFB1771B859E}" type="presParOf" srcId="{7E88ED50-8195-45A7-8BA3-13E85252B548}" destId="{95A87225-C7B7-42EA-A328-AA92B97A895D}" srcOrd="1" destOrd="0" presId="urn:microsoft.com/office/officeart/2005/8/layout/hierarchy1"/>
    <dgm:cxn modelId="{21C18AA6-6F36-4652-948E-51A2D65DBBED}" type="presParOf" srcId="{182D2937-FA50-4E93-9825-CC83D048DF88}" destId="{9B94D27C-B4DC-4C7B-B9C4-B179F662189A}" srcOrd="4" destOrd="0" presId="urn:microsoft.com/office/officeart/2005/8/layout/hierarchy1"/>
    <dgm:cxn modelId="{15964D13-4CFE-4263-BDBA-D843EAE79A0A}" type="presParOf" srcId="{182D2937-FA50-4E93-9825-CC83D048DF88}" destId="{5E342939-D403-4385-A63C-4C0A689AC685}" srcOrd="5" destOrd="0" presId="urn:microsoft.com/office/officeart/2005/8/layout/hierarchy1"/>
    <dgm:cxn modelId="{5738B9E8-8790-4FED-8356-57DA4B0BDAD8}" type="presParOf" srcId="{5E342939-D403-4385-A63C-4C0A689AC685}" destId="{BE31A2BD-840D-45FA-8D22-CE27A5606758}" srcOrd="0" destOrd="0" presId="urn:microsoft.com/office/officeart/2005/8/layout/hierarchy1"/>
    <dgm:cxn modelId="{FA065C2C-340D-4592-A9C9-5AEBDB3EBF34}" type="presParOf" srcId="{BE31A2BD-840D-45FA-8D22-CE27A5606758}" destId="{C1F07923-D905-4945-8234-E29FF50BF797}" srcOrd="0" destOrd="0" presId="urn:microsoft.com/office/officeart/2005/8/layout/hierarchy1"/>
    <dgm:cxn modelId="{989EA77C-8676-4634-82EA-A8AAC725CE7F}" type="presParOf" srcId="{BE31A2BD-840D-45FA-8D22-CE27A5606758}" destId="{64482E35-C488-46CF-A01E-FFFBA79F75CD}" srcOrd="1" destOrd="0" presId="urn:microsoft.com/office/officeart/2005/8/layout/hierarchy1"/>
    <dgm:cxn modelId="{E85FECDA-CF02-4B17-AE11-0664658AD295}" type="presParOf" srcId="{5E342939-D403-4385-A63C-4C0A689AC685}" destId="{539DD3FA-55B6-4B4B-AEA9-89B75003EC12}" srcOrd="1" destOrd="0" presId="urn:microsoft.com/office/officeart/2005/8/layout/hierarchy1"/>
    <dgm:cxn modelId="{99A3FCB6-D080-45B7-B1E6-EB4C30CAE3EB}" type="presParOf" srcId="{182D2937-FA50-4E93-9825-CC83D048DF88}" destId="{8DAB5E39-35D2-48F9-861D-C937CEA8BD7A}" srcOrd="6" destOrd="0" presId="urn:microsoft.com/office/officeart/2005/8/layout/hierarchy1"/>
    <dgm:cxn modelId="{DB200DA9-57F9-4001-AE74-AD05CAD12D84}" type="presParOf" srcId="{182D2937-FA50-4E93-9825-CC83D048DF88}" destId="{74683054-EDD9-4245-9F10-EEC59CBF5A0B}" srcOrd="7" destOrd="0" presId="urn:microsoft.com/office/officeart/2005/8/layout/hierarchy1"/>
    <dgm:cxn modelId="{8CCD8967-81B5-4B0B-BD98-D640E6022236}" type="presParOf" srcId="{74683054-EDD9-4245-9F10-EEC59CBF5A0B}" destId="{F73470F4-57BA-4747-8E41-9AEE75B09768}" srcOrd="0" destOrd="0" presId="urn:microsoft.com/office/officeart/2005/8/layout/hierarchy1"/>
    <dgm:cxn modelId="{401538A8-FFE2-4E4F-B93C-E64257A1BC22}" type="presParOf" srcId="{F73470F4-57BA-4747-8E41-9AEE75B09768}" destId="{F95D1C37-EDBB-46E7-931A-6A1CBB3F37B1}" srcOrd="0" destOrd="0" presId="urn:microsoft.com/office/officeart/2005/8/layout/hierarchy1"/>
    <dgm:cxn modelId="{53CDBF0A-0590-4FD7-90B0-B253B17BCCD3}" type="presParOf" srcId="{F73470F4-57BA-4747-8E41-9AEE75B09768}" destId="{05DE684C-2C8C-4CB5-9EA0-9811DE525DC1}" srcOrd="1" destOrd="0" presId="urn:microsoft.com/office/officeart/2005/8/layout/hierarchy1"/>
    <dgm:cxn modelId="{5FAFEF6F-77D3-4BB9-B52A-2DA0A6D77A10}" type="presParOf" srcId="{74683054-EDD9-4245-9F10-EEC59CBF5A0B}" destId="{1C4EEB54-95D1-4463-A8A6-C1808F825D26}" srcOrd="1" destOrd="0" presId="urn:microsoft.com/office/officeart/2005/8/layout/hierarchy1"/>
    <dgm:cxn modelId="{FE5853ED-5FE4-4D41-9744-012BEE9D24CA}" type="presParOf" srcId="{182D2937-FA50-4E93-9825-CC83D048DF88}" destId="{D15C58F6-7353-4197-9C95-0E5514D3B25C}" srcOrd="8" destOrd="0" presId="urn:microsoft.com/office/officeart/2005/8/layout/hierarchy1"/>
    <dgm:cxn modelId="{96A0466C-D843-44F4-B2C0-375951A7478F}" type="presParOf" srcId="{182D2937-FA50-4E93-9825-CC83D048DF88}" destId="{F91D2C26-2634-483C-B263-FF110633DE4D}" srcOrd="9" destOrd="0" presId="urn:microsoft.com/office/officeart/2005/8/layout/hierarchy1"/>
    <dgm:cxn modelId="{663B08E3-4DEC-487D-9DDC-F39B68DD17AF}" type="presParOf" srcId="{F91D2C26-2634-483C-B263-FF110633DE4D}" destId="{FD317571-80DA-48EE-A4E5-D892FFEBD03F}" srcOrd="0" destOrd="0" presId="urn:microsoft.com/office/officeart/2005/8/layout/hierarchy1"/>
    <dgm:cxn modelId="{A556D8B5-8311-440D-98E0-F2C660A91AC1}" type="presParOf" srcId="{FD317571-80DA-48EE-A4E5-D892FFEBD03F}" destId="{30FACC43-28E5-4305-AFB5-D9B327D0662D}" srcOrd="0" destOrd="0" presId="urn:microsoft.com/office/officeart/2005/8/layout/hierarchy1"/>
    <dgm:cxn modelId="{A06EB2A5-A79C-4492-BF90-F9BCD3BD57C0}" type="presParOf" srcId="{FD317571-80DA-48EE-A4E5-D892FFEBD03F}" destId="{3C5276E8-D2AA-431C-AE64-D06B0CFD2D18}" srcOrd="1" destOrd="0" presId="urn:microsoft.com/office/officeart/2005/8/layout/hierarchy1"/>
    <dgm:cxn modelId="{F26B4CAF-D401-4811-997B-AF5CDEC5165E}" type="presParOf" srcId="{F91D2C26-2634-483C-B263-FF110633DE4D}" destId="{E2704E54-E2ED-49F2-A7F6-8D00A6E6CEC7}" srcOrd="1" destOrd="0" presId="urn:microsoft.com/office/officeart/2005/8/layout/hierarchy1"/>
    <dgm:cxn modelId="{A34266C1-E921-47C5-8F93-3B87629BCDEF}" type="presParOf" srcId="{CD3E59A3-12D1-4C1F-A9F1-DC732A48F6EA}" destId="{7BC9B006-36BA-4980-8A16-259EEAE2DA96}" srcOrd="2" destOrd="0" presId="urn:microsoft.com/office/officeart/2005/8/layout/hierarchy1"/>
    <dgm:cxn modelId="{75635285-46F3-49F0-9E88-6F4CF9E10D8C}" type="presParOf" srcId="{CD3E59A3-12D1-4C1F-A9F1-DC732A48F6EA}" destId="{8E9483EC-45C0-4DBF-8097-3950B84F2DF4}" srcOrd="3" destOrd="0" presId="urn:microsoft.com/office/officeart/2005/8/layout/hierarchy1"/>
    <dgm:cxn modelId="{9C216076-57A8-42BD-8273-C77A950FC9FC}" type="presParOf" srcId="{8E9483EC-45C0-4DBF-8097-3950B84F2DF4}" destId="{BA636214-5B12-4A0B-A6D6-3F4DE920889F}" srcOrd="0" destOrd="0" presId="urn:microsoft.com/office/officeart/2005/8/layout/hierarchy1"/>
    <dgm:cxn modelId="{0DE8B47F-6E5C-49CA-8A90-0A5F107CA0F4}" type="presParOf" srcId="{BA636214-5B12-4A0B-A6D6-3F4DE920889F}" destId="{FEC44180-8B85-40DB-923C-CB5A91D1F37F}" srcOrd="0" destOrd="0" presId="urn:microsoft.com/office/officeart/2005/8/layout/hierarchy1"/>
    <dgm:cxn modelId="{00BE4D1F-1AAB-451C-9D04-DB25BCC66507}" type="presParOf" srcId="{BA636214-5B12-4A0B-A6D6-3F4DE920889F}" destId="{5D6B7931-724B-4C0E-A424-EBB39F440AA2}" srcOrd="1" destOrd="0" presId="urn:microsoft.com/office/officeart/2005/8/layout/hierarchy1"/>
    <dgm:cxn modelId="{88852F46-E1F3-47E4-B997-F86C4C61EF6C}" type="presParOf" srcId="{8E9483EC-45C0-4DBF-8097-3950B84F2DF4}" destId="{0FC7B9D0-3CA2-4D61-A962-F06DAC0802CD}" srcOrd="1" destOrd="0" presId="urn:microsoft.com/office/officeart/2005/8/layout/hierarchy1"/>
    <dgm:cxn modelId="{26B34B51-717C-4E12-B75A-A27541601337}" type="presParOf" srcId="{0FC7B9D0-3CA2-4D61-A962-F06DAC0802CD}" destId="{C778717F-ECE9-4087-9919-4237FEE0F820}" srcOrd="0" destOrd="0" presId="urn:microsoft.com/office/officeart/2005/8/layout/hierarchy1"/>
    <dgm:cxn modelId="{D291C402-59C6-418C-9380-F34BF39BC0CE}" type="presParOf" srcId="{0FC7B9D0-3CA2-4D61-A962-F06DAC0802CD}" destId="{C02AD64F-DB8E-4F8E-BA10-82D6644A928E}" srcOrd="1" destOrd="0" presId="urn:microsoft.com/office/officeart/2005/8/layout/hierarchy1"/>
    <dgm:cxn modelId="{3C2FF905-D57F-4C35-8F9C-6B7F97E42CC0}" type="presParOf" srcId="{C02AD64F-DB8E-4F8E-BA10-82D6644A928E}" destId="{9F7AD1E7-4EC4-41FE-B0F6-B26525A0D15A}" srcOrd="0" destOrd="0" presId="urn:microsoft.com/office/officeart/2005/8/layout/hierarchy1"/>
    <dgm:cxn modelId="{37BD0914-7663-4170-A575-556BDBA79B7E}" type="presParOf" srcId="{9F7AD1E7-4EC4-41FE-B0F6-B26525A0D15A}" destId="{42566384-297F-429B-93CD-29913958C5C1}" srcOrd="0" destOrd="0" presId="urn:microsoft.com/office/officeart/2005/8/layout/hierarchy1"/>
    <dgm:cxn modelId="{A48F5C78-1B26-4200-99C6-6FE6A8F5C05A}" type="presParOf" srcId="{9F7AD1E7-4EC4-41FE-B0F6-B26525A0D15A}" destId="{5F754315-65D3-4C9C-8649-44858B80267F}" srcOrd="1" destOrd="0" presId="urn:microsoft.com/office/officeart/2005/8/layout/hierarchy1"/>
    <dgm:cxn modelId="{C746EBCE-E16E-41F5-AFE1-943347339254}" type="presParOf" srcId="{C02AD64F-DB8E-4F8E-BA10-82D6644A928E}" destId="{1D89CF2C-7DCF-4009-A918-F45C7AA3A4EC}" srcOrd="1" destOrd="0" presId="urn:microsoft.com/office/officeart/2005/8/layout/hierarchy1"/>
    <dgm:cxn modelId="{1BA7662D-CBD7-4765-B77D-0E84CBF35AE5}" type="presParOf" srcId="{0FC7B9D0-3CA2-4D61-A962-F06DAC0802CD}" destId="{831B7C21-8480-4A4B-A4CF-C92A5B948810}" srcOrd="2" destOrd="0" presId="urn:microsoft.com/office/officeart/2005/8/layout/hierarchy1"/>
    <dgm:cxn modelId="{BB4220CD-9A38-42A1-B424-48E9DDFFB174}" type="presParOf" srcId="{0FC7B9D0-3CA2-4D61-A962-F06DAC0802CD}" destId="{70E9D7D2-24EB-4587-8251-E806639AB924}" srcOrd="3" destOrd="0" presId="urn:microsoft.com/office/officeart/2005/8/layout/hierarchy1"/>
    <dgm:cxn modelId="{B39443EC-2BDB-4F9B-B9E8-D4387F476225}" type="presParOf" srcId="{70E9D7D2-24EB-4587-8251-E806639AB924}" destId="{7526C8CB-E787-47F3-8A9B-E39406C13026}" srcOrd="0" destOrd="0" presId="urn:microsoft.com/office/officeart/2005/8/layout/hierarchy1"/>
    <dgm:cxn modelId="{016E4D46-C321-4816-B9E8-753C0A5F1FCA}" type="presParOf" srcId="{7526C8CB-E787-47F3-8A9B-E39406C13026}" destId="{CD540649-FA8B-4A3B-9832-9D3CC1F97B54}" srcOrd="0" destOrd="0" presId="urn:microsoft.com/office/officeart/2005/8/layout/hierarchy1"/>
    <dgm:cxn modelId="{3E56A815-90C8-416D-9807-84EE0F0127D6}" type="presParOf" srcId="{7526C8CB-E787-47F3-8A9B-E39406C13026}" destId="{A34E3C50-284C-42AC-A850-4A11FB953A45}" srcOrd="1" destOrd="0" presId="urn:microsoft.com/office/officeart/2005/8/layout/hierarchy1"/>
    <dgm:cxn modelId="{AB01A1B5-F9BB-459E-BE78-DD3F67E29F96}" type="presParOf" srcId="{70E9D7D2-24EB-4587-8251-E806639AB924}" destId="{EF02F3AB-B1B2-48A6-97F2-65AE53A531F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D7B3B7-4CDE-4F8C-B350-3C86AB7D4E0B}" type="doc">
      <dgm:prSet loTypeId="urn:microsoft.com/office/officeart/2011/layout/HexagonRadial" loCatId="officeonline" qsTypeId="urn:microsoft.com/office/officeart/2005/8/quickstyle/simple3" qsCatId="simple" csTypeId="urn:microsoft.com/office/officeart/2005/8/colors/accent1_2" csCatId="accent1" phldr="1"/>
      <dgm:spPr/>
      <dgm:t>
        <a:bodyPr/>
        <a:lstStyle/>
        <a:p>
          <a:endParaRPr lang="en-GB"/>
        </a:p>
      </dgm:t>
    </dgm:pt>
    <dgm:pt modelId="{B1F56D50-6996-46CE-B6EB-A6DE7C5FBD0A}">
      <dgm:prSet phldrT="[Text]" custT="1"/>
      <dgm:spPr/>
      <dgm:t>
        <a:bodyPr/>
        <a:lstStyle/>
        <a:p>
          <a:r>
            <a:rPr lang="en-GB" sz="1400" b="1" i="0" kern="1200" noProof="0" dirty="0">
              <a:latin typeface="Arial" panose="020B0604020202020204" pitchFamily="34" charset="0"/>
              <a:ea typeface="+mn-ea"/>
              <a:cs typeface="Arial" panose="020B0604020202020204" pitchFamily="34" charset="0"/>
            </a:rPr>
            <a:t>Ethical</a:t>
          </a:r>
          <a:r>
            <a:rPr kumimoji="0" lang="en-GB" sz="1400" b="0" i="0" u="none" strike="noStrike" kern="1200" cap="none" spc="0" normalizeH="0" baseline="0" noProof="0" dirty="0">
              <a:ln/>
              <a:effectLst/>
              <a:uLnTx/>
              <a:uFillTx/>
              <a:latin typeface="Arial" panose="020B0604020202020204" pitchFamily="34" charset="0"/>
              <a:ea typeface="+mj-ea"/>
              <a:cs typeface="Arial" panose="020B0604020202020204" pitchFamily="34" charset="0"/>
            </a:rPr>
            <a:t> </a:t>
          </a:r>
          <a:r>
            <a:rPr lang="en-GB" sz="1400" b="1" i="0" kern="1200" noProof="0" dirty="0">
              <a:latin typeface="Arial" panose="020B0604020202020204" pitchFamily="34" charset="0"/>
              <a:ea typeface="+mn-ea"/>
              <a:cs typeface="Arial" panose="020B0604020202020204" pitchFamily="34" charset="0"/>
            </a:rPr>
            <a:t>considerations</a:t>
          </a:r>
          <a:endParaRPr lang="en-GB" sz="1400" b="1" i="0" kern="1200" dirty="0">
            <a:latin typeface="Arial" panose="020B0604020202020204" pitchFamily="34" charset="0"/>
            <a:ea typeface="+mn-ea"/>
            <a:cs typeface="Arial" panose="020B0604020202020204" pitchFamily="34" charset="0"/>
          </a:endParaRPr>
        </a:p>
      </dgm:t>
    </dgm:pt>
    <dgm:pt modelId="{42104955-4DF1-4A41-A1C9-D473B1F439F0}" type="parTrans" cxnId="{0CF6FB98-34F4-474E-B6A5-4FAB98506A59}">
      <dgm:prSet/>
      <dgm:spPr/>
      <dgm:t>
        <a:bodyPr/>
        <a:lstStyle/>
        <a:p>
          <a:endParaRPr lang="en-GB"/>
        </a:p>
      </dgm:t>
    </dgm:pt>
    <dgm:pt modelId="{2B3A05DB-647E-4D3D-B6B0-D6EF434687B2}" type="sibTrans" cxnId="{0CF6FB98-34F4-474E-B6A5-4FAB98506A59}">
      <dgm:prSet/>
      <dgm:spPr/>
      <dgm:t>
        <a:bodyPr/>
        <a:lstStyle/>
        <a:p>
          <a:endParaRPr lang="en-GB"/>
        </a:p>
      </dgm:t>
    </dgm:pt>
    <dgm:pt modelId="{64BFB772-5B56-44A4-A93E-7EA47D4FAD19}">
      <dgm:prSet phldrT="[Text]" custT="1"/>
      <dgm:spPr>
        <a:solidFill>
          <a:schemeClr val="accent2"/>
        </a:solidFill>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Informed</a:t>
          </a:r>
          <a:r>
            <a:rPr lang="en-GB" sz="16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consent</a:t>
          </a:r>
        </a:p>
      </dgm:t>
    </dgm:pt>
    <dgm:pt modelId="{B5B91127-F55A-4939-8246-BDDDFAA4C507}" type="parTrans" cxnId="{B55CA520-E2CB-455B-A04A-EFF34A9E36A1}">
      <dgm:prSet/>
      <dgm:spPr/>
      <dgm:t>
        <a:bodyPr/>
        <a:lstStyle/>
        <a:p>
          <a:endParaRPr lang="en-GB"/>
        </a:p>
      </dgm:t>
    </dgm:pt>
    <dgm:pt modelId="{33483616-71AB-4703-86B8-F2048AE13A93}" type="sibTrans" cxnId="{B55CA520-E2CB-455B-A04A-EFF34A9E36A1}">
      <dgm:prSet/>
      <dgm:spPr/>
      <dgm:t>
        <a:bodyPr/>
        <a:lstStyle/>
        <a:p>
          <a:endParaRPr lang="en-GB"/>
        </a:p>
      </dgm:t>
    </dgm:pt>
    <dgm:pt modelId="{571AF88B-DA9A-4891-995E-02BEC6B06837}">
      <dgm:prSet phldrT="[Text]" custT="1"/>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Potential</a:t>
          </a:r>
          <a:r>
            <a:rPr lang="en-GB" sz="1300" b="0" i="0" kern="1200" dirty="0"/>
            <a:t> </a:t>
          </a:r>
          <a:r>
            <a:rPr lang="en-GB" sz="1100" b="0" i="0" kern="1200" dirty="0">
              <a:latin typeface="Arial" panose="020B0604020202020204" pitchFamily="34" charset="0"/>
              <a:ea typeface="+mn-ea"/>
              <a:cs typeface="Arial" panose="020B0604020202020204" pitchFamily="34" charset="0"/>
            </a:rPr>
            <a:t>for</a:t>
          </a:r>
          <a:r>
            <a:rPr lang="en-GB" sz="13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harm</a:t>
          </a:r>
        </a:p>
      </dgm:t>
    </dgm:pt>
    <dgm:pt modelId="{3A71B322-B5AC-486A-8CFE-CD9AA0604429}" type="parTrans" cxnId="{268BC020-9367-4601-A28F-F0F71BEF082C}">
      <dgm:prSet/>
      <dgm:spPr/>
      <dgm:t>
        <a:bodyPr/>
        <a:lstStyle/>
        <a:p>
          <a:endParaRPr lang="en-GB"/>
        </a:p>
      </dgm:t>
    </dgm:pt>
    <dgm:pt modelId="{07BC2C0D-4958-44B1-931D-0425FCD58B06}" type="sibTrans" cxnId="{268BC020-9367-4601-A28F-F0F71BEF082C}">
      <dgm:prSet/>
      <dgm:spPr/>
      <dgm:t>
        <a:bodyPr/>
        <a:lstStyle/>
        <a:p>
          <a:endParaRPr lang="en-GB"/>
        </a:p>
      </dgm:t>
    </dgm:pt>
    <dgm:pt modelId="{31C95A36-CF25-4BB5-B17C-7C4D427D12C5}">
      <dgm:prSet phldrT="[Text]" custT="1"/>
      <dgm:spPr>
        <a:solidFill>
          <a:schemeClr val="accent2"/>
        </a:solidFill>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Voluntary</a:t>
          </a:r>
          <a:r>
            <a:rPr lang="en-GB" sz="13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participation</a:t>
          </a:r>
        </a:p>
      </dgm:t>
    </dgm:pt>
    <dgm:pt modelId="{5220DBA9-EA94-4755-8C16-9E8F1C82698C}" type="parTrans" cxnId="{EA75F896-3C57-4B2A-B49D-D58722A1313D}">
      <dgm:prSet/>
      <dgm:spPr/>
      <dgm:t>
        <a:bodyPr/>
        <a:lstStyle/>
        <a:p>
          <a:endParaRPr lang="en-GB"/>
        </a:p>
      </dgm:t>
    </dgm:pt>
    <dgm:pt modelId="{392D0705-3186-415D-AC28-54903CF55008}" type="sibTrans" cxnId="{EA75F896-3C57-4B2A-B49D-D58722A1313D}">
      <dgm:prSet/>
      <dgm:spPr/>
      <dgm:t>
        <a:bodyPr/>
        <a:lstStyle/>
        <a:p>
          <a:endParaRPr lang="en-GB"/>
        </a:p>
      </dgm:t>
    </dgm:pt>
    <dgm:pt modelId="{66147F9C-0EFC-4481-AC50-47EB73AEAF9C}">
      <dgm:prSet phldrT="[Text]" custT="1"/>
      <dgm:spPr>
        <a:solidFill>
          <a:schemeClr val="accent2"/>
        </a:solidFill>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Confidentiality</a:t>
          </a:r>
        </a:p>
      </dgm:t>
    </dgm:pt>
    <dgm:pt modelId="{74BEDE43-1DB7-4002-86BE-DC001C77A221}" type="parTrans" cxnId="{07D7EFF8-F2BD-4135-9219-CDA8E6B5367F}">
      <dgm:prSet/>
      <dgm:spPr/>
      <dgm:t>
        <a:bodyPr/>
        <a:lstStyle/>
        <a:p>
          <a:endParaRPr lang="en-GB"/>
        </a:p>
      </dgm:t>
    </dgm:pt>
    <dgm:pt modelId="{35846CD0-87C5-443C-8226-C141E8B88E5E}" type="sibTrans" cxnId="{07D7EFF8-F2BD-4135-9219-CDA8E6B5367F}">
      <dgm:prSet/>
      <dgm:spPr/>
      <dgm:t>
        <a:bodyPr/>
        <a:lstStyle/>
        <a:p>
          <a:endParaRPr lang="en-GB"/>
        </a:p>
      </dgm:t>
    </dgm:pt>
    <dgm:pt modelId="{044D05C0-80D0-4D86-BE7A-FF87AB6A46FA}">
      <dgm:prSet phldrT="[Text]" custT="1"/>
      <dgm:spPr/>
      <dgm:t>
        <a:bodyPr/>
        <a:lstStyle/>
        <a:p>
          <a:r>
            <a:rPr lang="en-GB" sz="1100" b="1" i="0" dirty="0">
              <a:latin typeface="Arial" panose="020B0604020202020204" pitchFamily="34" charset="0"/>
              <a:cs typeface="Arial" panose="020B0604020202020204" pitchFamily="34" charset="0"/>
            </a:rPr>
            <a:t>Result</a:t>
          </a:r>
          <a:r>
            <a:rPr lang="en-GB" sz="1100" b="0" i="0" dirty="0">
              <a:latin typeface="Arial" panose="020B0604020202020204" pitchFamily="34" charset="0"/>
              <a:cs typeface="Arial" panose="020B0604020202020204" pitchFamily="34" charset="0"/>
            </a:rPr>
            <a:t> </a:t>
          </a:r>
          <a:r>
            <a:rPr lang="en-GB" sz="1100" b="1" i="0" dirty="0">
              <a:latin typeface="Arial" panose="020B0604020202020204" pitchFamily="34" charset="0"/>
              <a:cs typeface="Arial" panose="020B0604020202020204" pitchFamily="34" charset="0"/>
            </a:rPr>
            <a:t>communication</a:t>
          </a:r>
          <a:endParaRPr lang="en-GB" sz="1100" b="1" dirty="0">
            <a:latin typeface="Arial" panose="020B0604020202020204" pitchFamily="34" charset="0"/>
            <a:cs typeface="Arial" panose="020B0604020202020204" pitchFamily="34" charset="0"/>
          </a:endParaRPr>
        </a:p>
      </dgm:t>
    </dgm:pt>
    <dgm:pt modelId="{D09378C6-5441-4273-8ED4-949C27C76AE6}" type="parTrans" cxnId="{38897003-674A-4066-A26A-46C6502500C3}">
      <dgm:prSet/>
      <dgm:spPr/>
      <dgm:t>
        <a:bodyPr/>
        <a:lstStyle/>
        <a:p>
          <a:endParaRPr lang="en-GB"/>
        </a:p>
      </dgm:t>
    </dgm:pt>
    <dgm:pt modelId="{EE788280-8EC2-414C-94E0-C94ACC23E7E3}" type="sibTrans" cxnId="{38897003-674A-4066-A26A-46C6502500C3}">
      <dgm:prSet/>
      <dgm:spPr/>
      <dgm:t>
        <a:bodyPr/>
        <a:lstStyle/>
        <a:p>
          <a:endParaRPr lang="en-GB"/>
        </a:p>
      </dgm:t>
    </dgm:pt>
    <dgm:pt modelId="{4DA9DD33-9D7B-4C2E-8025-72EE8A26DB74}">
      <dgm:prSet phldrT="[Text]" phldr="1"/>
      <dgm:spPr/>
      <dgm:t>
        <a:bodyPr/>
        <a:lstStyle/>
        <a:p>
          <a:endParaRPr lang="en-GB"/>
        </a:p>
      </dgm:t>
    </dgm:pt>
    <dgm:pt modelId="{E18D406A-118B-4023-8BF1-B9616BCEF464}" type="parTrans" cxnId="{2CB4C7A1-D68A-4FDB-A825-5637075DDF8E}">
      <dgm:prSet/>
      <dgm:spPr/>
      <dgm:t>
        <a:bodyPr/>
        <a:lstStyle/>
        <a:p>
          <a:endParaRPr lang="en-GB"/>
        </a:p>
      </dgm:t>
    </dgm:pt>
    <dgm:pt modelId="{E6652EB7-6AA8-4BC2-88D1-F9515E11BCE6}" type="sibTrans" cxnId="{2CB4C7A1-D68A-4FDB-A825-5637075DDF8E}">
      <dgm:prSet/>
      <dgm:spPr/>
      <dgm:t>
        <a:bodyPr/>
        <a:lstStyle/>
        <a:p>
          <a:endParaRPr lang="en-GB"/>
        </a:p>
      </dgm:t>
    </dgm:pt>
    <dgm:pt modelId="{CD798BFB-5A59-41C2-B535-D31B347FB2E1}">
      <dgm:prSet custT="1"/>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Anonymity</a:t>
          </a:r>
        </a:p>
      </dgm:t>
    </dgm:pt>
    <dgm:pt modelId="{D5D3C99B-7D4B-4B4E-BB51-57078D0AD5D4}" type="parTrans" cxnId="{498DEB54-FF56-4ACC-99D0-352B3454AE64}">
      <dgm:prSet/>
      <dgm:spPr/>
      <dgm:t>
        <a:bodyPr/>
        <a:lstStyle/>
        <a:p>
          <a:endParaRPr lang="en-GB"/>
        </a:p>
      </dgm:t>
    </dgm:pt>
    <dgm:pt modelId="{3417BE45-3062-4E0F-BA01-610E3559390C}" type="sibTrans" cxnId="{498DEB54-FF56-4ACC-99D0-352B3454AE64}">
      <dgm:prSet/>
      <dgm:spPr/>
      <dgm:t>
        <a:bodyPr/>
        <a:lstStyle/>
        <a:p>
          <a:endParaRPr lang="en-GB"/>
        </a:p>
      </dgm:t>
    </dgm:pt>
    <dgm:pt modelId="{ECF8F62E-8229-4002-8689-4B3A4BCDFCCD}" type="pres">
      <dgm:prSet presAssocID="{67D7B3B7-4CDE-4F8C-B350-3C86AB7D4E0B}" presName="Name0" presStyleCnt="0">
        <dgm:presLayoutVars>
          <dgm:chMax val="1"/>
          <dgm:chPref val="1"/>
          <dgm:dir/>
          <dgm:animOne val="branch"/>
          <dgm:animLvl val="lvl"/>
        </dgm:presLayoutVars>
      </dgm:prSet>
      <dgm:spPr/>
    </dgm:pt>
    <dgm:pt modelId="{FA6A9DFC-79A7-4FD3-A2DC-6125BB980A6A}" type="pres">
      <dgm:prSet presAssocID="{B1F56D50-6996-46CE-B6EB-A6DE7C5FBD0A}" presName="Parent" presStyleLbl="node0" presStyleIdx="0" presStyleCnt="1">
        <dgm:presLayoutVars>
          <dgm:chMax val="6"/>
          <dgm:chPref val="6"/>
        </dgm:presLayoutVars>
      </dgm:prSet>
      <dgm:spPr/>
    </dgm:pt>
    <dgm:pt modelId="{712E3246-BD20-4442-B493-5FC67F49E9B9}" type="pres">
      <dgm:prSet presAssocID="{64BFB772-5B56-44A4-A93E-7EA47D4FAD19}" presName="Accent1" presStyleCnt="0"/>
      <dgm:spPr/>
    </dgm:pt>
    <dgm:pt modelId="{57BF0DC1-25D8-45C9-B79A-121A1795853C}" type="pres">
      <dgm:prSet presAssocID="{64BFB772-5B56-44A4-A93E-7EA47D4FAD19}" presName="Accent" presStyleLbl="bgShp" presStyleIdx="0" presStyleCnt="6"/>
      <dgm:spPr/>
    </dgm:pt>
    <dgm:pt modelId="{14975CF4-78BD-4DF5-ABA5-947D105F8FED}" type="pres">
      <dgm:prSet presAssocID="{64BFB772-5B56-44A4-A93E-7EA47D4FAD19}" presName="Child1" presStyleLbl="node1" presStyleIdx="0" presStyleCnt="6">
        <dgm:presLayoutVars>
          <dgm:chMax val="0"/>
          <dgm:chPref val="0"/>
          <dgm:bulletEnabled val="1"/>
        </dgm:presLayoutVars>
      </dgm:prSet>
      <dgm:spPr/>
    </dgm:pt>
    <dgm:pt modelId="{756B2EC9-5E6B-49A8-B608-2F0F4D777109}" type="pres">
      <dgm:prSet presAssocID="{571AF88B-DA9A-4891-995E-02BEC6B06837}" presName="Accent2" presStyleCnt="0"/>
      <dgm:spPr/>
    </dgm:pt>
    <dgm:pt modelId="{1403EAC8-8B48-436E-97DA-3FAA9977AF1F}" type="pres">
      <dgm:prSet presAssocID="{571AF88B-DA9A-4891-995E-02BEC6B06837}" presName="Accent" presStyleLbl="bgShp" presStyleIdx="1" presStyleCnt="6"/>
      <dgm:spPr/>
    </dgm:pt>
    <dgm:pt modelId="{98985A11-32F0-4D84-A2BA-F7EA5F240610}" type="pres">
      <dgm:prSet presAssocID="{571AF88B-DA9A-4891-995E-02BEC6B06837}" presName="Child2" presStyleLbl="node1" presStyleIdx="1" presStyleCnt="6">
        <dgm:presLayoutVars>
          <dgm:chMax val="0"/>
          <dgm:chPref val="0"/>
          <dgm:bulletEnabled val="1"/>
        </dgm:presLayoutVars>
      </dgm:prSet>
      <dgm:spPr/>
    </dgm:pt>
    <dgm:pt modelId="{E23F42B8-C5DE-439E-BB80-40B9E8D9D52A}" type="pres">
      <dgm:prSet presAssocID="{31C95A36-CF25-4BB5-B17C-7C4D427D12C5}" presName="Accent3" presStyleCnt="0"/>
      <dgm:spPr/>
    </dgm:pt>
    <dgm:pt modelId="{8400083E-BBDD-4EC0-A820-DE35C04DA788}" type="pres">
      <dgm:prSet presAssocID="{31C95A36-CF25-4BB5-B17C-7C4D427D12C5}" presName="Accent" presStyleLbl="bgShp" presStyleIdx="2" presStyleCnt="6"/>
      <dgm:spPr/>
    </dgm:pt>
    <dgm:pt modelId="{5E8392FC-F829-4DA8-910E-94FE8DD22D38}" type="pres">
      <dgm:prSet presAssocID="{31C95A36-CF25-4BB5-B17C-7C4D427D12C5}" presName="Child3" presStyleLbl="node1" presStyleIdx="2" presStyleCnt="6">
        <dgm:presLayoutVars>
          <dgm:chMax val="0"/>
          <dgm:chPref val="0"/>
          <dgm:bulletEnabled val="1"/>
        </dgm:presLayoutVars>
      </dgm:prSet>
      <dgm:spPr/>
    </dgm:pt>
    <dgm:pt modelId="{310A175E-AD32-4FB5-A37B-E2C9D05FBEDF}" type="pres">
      <dgm:prSet presAssocID="{CD798BFB-5A59-41C2-B535-D31B347FB2E1}" presName="Accent4" presStyleCnt="0"/>
      <dgm:spPr/>
    </dgm:pt>
    <dgm:pt modelId="{F5648D56-8B4B-48D7-9C98-F7108BE7A137}" type="pres">
      <dgm:prSet presAssocID="{CD798BFB-5A59-41C2-B535-D31B347FB2E1}" presName="Accent" presStyleLbl="bgShp" presStyleIdx="3" presStyleCnt="6"/>
      <dgm:spPr/>
    </dgm:pt>
    <dgm:pt modelId="{6EE98AC9-44AB-48C6-9834-A69AC77C4320}" type="pres">
      <dgm:prSet presAssocID="{CD798BFB-5A59-41C2-B535-D31B347FB2E1}" presName="Child4" presStyleLbl="node1" presStyleIdx="3" presStyleCnt="6">
        <dgm:presLayoutVars>
          <dgm:chMax val="0"/>
          <dgm:chPref val="0"/>
          <dgm:bulletEnabled val="1"/>
        </dgm:presLayoutVars>
      </dgm:prSet>
      <dgm:spPr/>
    </dgm:pt>
    <dgm:pt modelId="{DC0D2B30-D184-4932-BCF7-EE9463DB8ADE}" type="pres">
      <dgm:prSet presAssocID="{66147F9C-0EFC-4481-AC50-47EB73AEAF9C}" presName="Accent5" presStyleCnt="0"/>
      <dgm:spPr/>
    </dgm:pt>
    <dgm:pt modelId="{F9954614-8784-4286-9CB5-265F822B1219}" type="pres">
      <dgm:prSet presAssocID="{66147F9C-0EFC-4481-AC50-47EB73AEAF9C}" presName="Accent" presStyleLbl="bgShp" presStyleIdx="4" presStyleCnt="6"/>
      <dgm:spPr/>
    </dgm:pt>
    <dgm:pt modelId="{A0C039C2-B262-4DD8-BF70-41DE75A58539}" type="pres">
      <dgm:prSet presAssocID="{66147F9C-0EFC-4481-AC50-47EB73AEAF9C}" presName="Child5" presStyleLbl="node1" presStyleIdx="4" presStyleCnt="6">
        <dgm:presLayoutVars>
          <dgm:chMax val="0"/>
          <dgm:chPref val="0"/>
          <dgm:bulletEnabled val="1"/>
        </dgm:presLayoutVars>
      </dgm:prSet>
      <dgm:spPr/>
    </dgm:pt>
    <dgm:pt modelId="{3EB57197-3507-4E69-A08F-80615997C330}" type="pres">
      <dgm:prSet presAssocID="{044D05C0-80D0-4D86-BE7A-FF87AB6A46FA}" presName="Accent6" presStyleCnt="0"/>
      <dgm:spPr/>
    </dgm:pt>
    <dgm:pt modelId="{17C5BDBF-6376-411A-BF55-DAA2FDEBEC65}" type="pres">
      <dgm:prSet presAssocID="{044D05C0-80D0-4D86-BE7A-FF87AB6A46FA}" presName="Accent" presStyleLbl="bgShp" presStyleIdx="5" presStyleCnt="6"/>
      <dgm:spPr/>
    </dgm:pt>
    <dgm:pt modelId="{394FBF32-30F6-477B-861C-987FC9DFA7A6}" type="pres">
      <dgm:prSet presAssocID="{044D05C0-80D0-4D86-BE7A-FF87AB6A46FA}" presName="Child6" presStyleLbl="node1" presStyleIdx="5" presStyleCnt="6">
        <dgm:presLayoutVars>
          <dgm:chMax val="0"/>
          <dgm:chPref val="0"/>
          <dgm:bulletEnabled val="1"/>
        </dgm:presLayoutVars>
      </dgm:prSet>
      <dgm:spPr/>
    </dgm:pt>
  </dgm:ptLst>
  <dgm:cxnLst>
    <dgm:cxn modelId="{38897003-674A-4066-A26A-46C6502500C3}" srcId="{B1F56D50-6996-46CE-B6EB-A6DE7C5FBD0A}" destId="{044D05C0-80D0-4D86-BE7A-FF87AB6A46FA}" srcOrd="5" destOrd="0" parTransId="{D09378C6-5441-4273-8ED4-949C27C76AE6}" sibTransId="{EE788280-8EC2-414C-94E0-C94ACC23E7E3}"/>
    <dgm:cxn modelId="{01E91D1C-A329-42FF-9BB6-6FCF9287C229}" type="presOf" srcId="{044D05C0-80D0-4D86-BE7A-FF87AB6A46FA}" destId="{394FBF32-30F6-477B-861C-987FC9DFA7A6}" srcOrd="0" destOrd="0" presId="urn:microsoft.com/office/officeart/2011/layout/HexagonRadial"/>
    <dgm:cxn modelId="{B55CA520-E2CB-455B-A04A-EFF34A9E36A1}" srcId="{B1F56D50-6996-46CE-B6EB-A6DE7C5FBD0A}" destId="{64BFB772-5B56-44A4-A93E-7EA47D4FAD19}" srcOrd="0" destOrd="0" parTransId="{B5B91127-F55A-4939-8246-BDDDFAA4C507}" sibTransId="{33483616-71AB-4703-86B8-F2048AE13A93}"/>
    <dgm:cxn modelId="{268BC020-9367-4601-A28F-F0F71BEF082C}" srcId="{B1F56D50-6996-46CE-B6EB-A6DE7C5FBD0A}" destId="{571AF88B-DA9A-4891-995E-02BEC6B06837}" srcOrd="1" destOrd="0" parTransId="{3A71B322-B5AC-486A-8CFE-CD9AA0604429}" sibTransId="{07BC2C0D-4958-44B1-931D-0425FCD58B06}"/>
    <dgm:cxn modelId="{C8178627-9EC0-4B03-B2D3-77EC83E2A564}" type="presOf" srcId="{64BFB772-5B56-44A4-A93E-7EA47D4FAD19}" destId="{14975CF4-78BD-4DF5-ABA5-947D105F8FED}" srcOrd="0" destOrd="0" presId="urn:microsoft.com/office/officeart/2011/layout/HexagonRadial"/>
    <dgm:cxn modelId="{565D956B-A39E-4EF9-8DC3-CBA35B37DF13}" type="presOf" srcId="{66147F9C-0EFC-4481-AC50-47EB73AEAF9C}" destId="{A0C039C2-B262-4DD8-BF70-41DE75A58539}" srcOrd="0" destOrd="0" presId="urn:microsoft.com/office/officeart/2011/layout/HexagonRadial"/>
    <dgm:cxn modelId="{8DA23152-003C-441A-AC5E-850A1D1708C2}" type="presOf" srcId="{571AF88B-DA9A-4891-995E-02BEC6B06837}" destId="{98985A11-32F0-4D84-A2BA-F7EA5F240610}" srcOrd="0" destOrd="0" presId="urn:microsoft.com/office/officeart/2011/layout/HexagonRadial"/>
    <dgm:cxn modelId="{498DEB54-FF56-4ACC-99D0-352B3454AE64}" srcId="{B1F56D50-6996-46CE-B6EB-A6DE7C5FBD0A}" destId="{CD798BFB-5A59-41C2-B535-D31B347FB2E1}" srcOrd="3" destOrd="0" parTransId="{D5D3C99B-7D4B-4B4E-BB51-57078D0AD5D4}" sibTransId="{3417BE45-3062-4E0F-BA01-610E3559390C}"/>
    <dgm:cxn modelId="{C89BF48A-E983-41BE-9BBF-7FECCE357335}" type="presOf" srcId="{CD798BFB-5A59-41C2-B535-D31B347FB2E1}" destId="{6EE98AC9-44AB-48C6-9834-A69AC77C4320}" srcOrd="0" destOrd="0" presId="urn:microsoft.com/office/officeart/2011/layout/HexagonRadial"/>
    <dgm:cxn modelId="{EA75F896-3C57-4B2A-B49D-D58722A1313D}" srcId="{B1F56D50-6996-46CE-B6EB-A6DE7C5FBD0A}" destId="{31C95A36-CF25-4BB5-B17C-7C4D427D12C5}" srcOrd="2" destOrd="0" parTransId="{5220DBA9-EA94-4755-8C16-9E8F1C82698C}" sibTransId="{392D0705-3186-415D-AC28-54903CF55008}"/>
    <dgm:cxn modelId="{2611ED97-8D3E-4924-A452-D367F186322E}" type="presOf" srcId="{31C95A36-CF25-4BB5-B17C-7C4D427D12C5}" destId="{5E8392FC-F829-4DA8-910E-94FE8DD22D38}" srcOrd="0" destOrd="0" presId="urn:microsoft.com/office/officeart/2011/layout/HexagonRadial"/>
    <dgm:cxn modelId="{0CF6FB98-34F4-474E-B6A5-4FAB98506A59}" srcId="{67D7B3B7-4CDE-4F8C-B350-3C86AB7D4E0B}" destId="{B1F56D50-6996-46CE-B6EB-A6DE7C5FBD0A}" srcOrd="0" destOrd="0" parTransId="{42104955-4DF1-4A41-A1C9-D473B1F439F0}" sibTransId="{2B3A05DB-647E-4D3D-B6B0-D6EF434687B2}"/>
    <dgm:cxn modelId="{2CB4C7A1-D68A-4FDB-A825-5637075DDF8E}" srcId="{B1F56D50-6996-46CE-B6EB-A6DE7C5FBD0A}" destId="{4DA9DD33-9D7B-4C2E-8025-72EE8A26DB74}" srcOrd="6" destOrd="0" parTransId="{E18D406A-118B-4023-8BF1-B9616BCEF464}" sibTransId="{E6652EB7-6AA8-4BC2-88D1-F9515E11BCE6}"/>
    <dgm:cxn modelId="{2B8493B3-6638-4422-ABF1-375235754B3D}" type="presOf" srcId="{67D7B3B7-4CDE-4F8C-B350-3C86AB7D4E0B}" destId="{ECF8F62E-8229-4002-8689-4B3A4BCDFCCD}" srcOrd="0" destOrd="0" presId="urn:microsoft.com/office/officeart/2011/layout/HexagonRadial"/>
    <dgm:cxn modelId="{24CEFAD2-37D8-4AEC-A89C-19B010AA6D11}" type="presOf" srcId="{B1F56D50-6996-46CE-B6EB-A6DE7C5FBD0A}" destId="{FA6A9DFC-79A7-4FD3-A2DC-6125BB980A6A}" srcOrd="0" destOrd="0" presId="urn:microsoft.com/office/officeart/2011/layout/HexagonRadial"/>
    <dgm:cxn modelId="{07D7EFF8-F2BD-4135-9219-CDA8E6B5367F}" srcId="{B1F56D50-6996-46CE-B6EB-A6DE7C5FBD0A}" destId="{66147F9C-0EFC-4481-AC50-47EB73AEAF9C}" srcOrd="4" destOrd="0" parTransId="{74BEDE43-1DB7-4002-86BE-DC001C77A221}" sibTransId="{35846CD0-87C5-443C-8226-C141E8B88E5E}"/>
    <dgm:cxn modelId="{95F3F5AB-9276-480D-91E0-5CCE12BEC130}" type="presParOf" srcId="{ECF8F62E-8229-4002-8689-4B3A4BCDFCCD}" destId="{FA6A9DFC-79A7-4FD3-A2DC-6125BB980A6A}" srcOrd="0" destOrd="0" presId="urn:microsoft.com/office/officeart/2011/layout/HexagonRadial"/>
    <dgm:cxn modelId="{D87FB78B-C7F7-4117-B941-311389D269FF}" type="presParOf" srcId="{ECF8F62E-8229-4002-8689-4B3A4BCDFCCD}" destId="{712E3246-BD20-4442-B493-5FC67F49E9B9}" srcOrd="1" destOrd="0" presId="urn:microsoft.com/office/officeart/2011/layout/HexagonRadial"/>
    <dgm:cxn modelId="{A9B4080B-279A-4CD0-9C42-92C1C856492E}" type="presParOf" srcId="{712E3246-BD20-4442-B493-5FC67F49E9B9}" destId="{57BF0DC1-25D8-45C9-B79A-121A1795853C}" srcOrd="0" destOrd="0" presId="urn:microsoft.com/office/officeart/2011/layout/HexagonRadial"/>
    <dgm:cxn modelId="{D65A453F-8802-48A5-A83F-951E6E8A10D2}" type="presParOf" srcId="{ECF8F62E-8229-4002-8689-4B3A4BCDFCCD}" destId="{14975CF4-78BD-4DF5-ABA5-947D105F8FED}" srcOrd="2" destOrd="0" presId="urn:microsoft.com/office/officeart/2011/layout/HexagonRadial"/>
    <dgm:cxn modelId="{FFBE3F78-7055-443E-A720-FD61C0057D43}" type="presParOf" srcId="{ECF8F62E-8229-4002-8689-4B3A4BCDFCCD}" destId="{756B2EC9-5E6B-49A8-B608-2F0F4D777109}" srcOrd="3" destOrd="0" presId="urn:microsoft.com/office/officeart/2011/layout/HexagonRadial"/>
    <dgm:cxn modelId="{AE95E2FF-F803-402D-A289-DF9F96CA0793}" type="presParOf" srcId="{756B2EC9-5E6B-49A8-B608-2F0F4D777109}" destId="{1403EAC8-8B48-436E-97DA-3FAA9977AF1F}" srcOrd="0" destOrd="0" presId="urn:microsoft.com/office/officeart/2011/layout/HexagonRadial"/>
    <dgm:cxn modelId="{9C44399F-5177-4CE9-867F-130B52CFFA59}" type="presParOf" srcId="{ECF8F62E-8229-4002-8689-4B3A4BCDFCCD}" destId="{98985A11-32F0-4D84-A2BA-F7EA5F240610}" srcOrd="4" destOrd="0" presId="urn:microsoft.com/office/officeart/2011/layout/HexagonRadial"/>
    <dgm:cxn modelId="{631746B6-5794-4586-80B0-8A1F9C254444}" type="presParOf" srcId="{ECF8F62E-8229-4002-8689-4B3A4BCDFCCD}" destId="{E23F42B8-C5DE-439E-BB80-40B9E8D9D52A}" srcOrd="5" destOrd="0" presId="urn:microsoft.com/office/officeart/2011/layout/HexagonRadial"/>
    <dgm:cxn modelId="{BBC394C3-7AE3-43EF-AC50-FB6ED65D90C6}" type="presParOf" srcId="{E23F42B8-C5DE-439E-BB80-40B9E8D9D52A}" destId="{8400083E-BBDD-4EC0-A820-DE35C04DA788}" srcOrd="0" destOrd="0" presId="urn:microsoft.com/office/officeart/2011/layout/HexagonRadial"/>
    <dgm:cxn modelId="{F695C643-19CD-49EC-B1A5-F8027FA1E370}" type="presParOf" srcId="{ECF8F62E-8229-4002-8689-4B3A4BCDFCCD}" destId="{5E8392FC-F829-4DA8-910E-94FE8DD22D38}" srcOrd="6" destOrd="0" presId="urn:microsoft.com/office/officeart/2011/layout/HexagonRadial"/>
    <dgm:cxn modelId="{3D59BF19-C1A0-4136-8CC4-4B2DC87CB663}" type="presParOf" srcId="{ECF8F62E-8229-4002-8689-4B3A4BCDFCCD}" destId="{310A175E-AD32-4FB5-A37B-E2C9D05FBEDF}" srcOrd="7" destOrd="0" presId="urn:microsoft.com/office/officeart/2011/layout/HexagonRadial"/>
    <dgm:cxn modelId="{598DA5A8-87A0-484C-B082-5551BC1B9F77}" type="presParOf" srcId="{310A175E-AD32-4FB5-A37B-E2C9D05FBEDF}" destId="{F5648D56-8B4B-48D7-9C98-F7108BE7A137}" srcOrd="0" destOrd="0" presId="urn:microsoft.com/office/officeart/2011/layout/HexagonRadial"/>
    <dgm:cxn modelId="{218C20A9-9260-4A97-A2E5-A310EEB0573A}" type="presParOf" srcId="{ECF8F62E-8229-4002-8689-4B3A4BCDFCCD}" destId="{6EE98AC9-44AB-48C6-9834-A69AC77C4320}" srcOrd="8" destOrd="0" presId="urn:microsoft.com/office/officeart/2011/layout/HexagonRadial"/>
    <dgm:cxn modelId="{F4F9C03D-5053-4379-BBED-98CF744AED51}" type="presParOf" srcId="{ECF8F62E-8229-4002-8689-4B3A4BCDFCCD}" destId="{DC0D2B30-D184-4932-BCF7-EE9463DB8ADE}" srcOrd="9" destOrd="0" presId="urn:microsoft.com/office/officeart/2011/layout/HexagonRadial"/>
    <dgm:cxn modelId="{B7AB3AF4-E4FD-487F-80EB-198C31EE818F}" type="presParOf" srcId="{DC0D2B30-D184-4932-BCF7-EE9463DB8ADE}" destId="{F9954614-8784-4286-9CB5-265F822B1219}" srcOrd="0" destOrd="0" presId="urn:microsoft.com/office/officeart/2011/layout/HexagonRadial"/>
    <dgm:cxn modelId="{177AE72A-4A1F-4117-B0A1-904A4FD627E7}" type="presParOf" srcId="{ECF8F62E-8229-4002-8689-4B3A4BCDFCCD}" destId="{A0C039C2-B262-4DD8-BF70-41DE75A58539}" srcOrd="10" destOrd="0" presId="urn:microsoft.com/office/officeart/2011/layout/HexagonRadial"/>
    <dgm:cxn modelId="{7D6EDE51-5F08-492B-BF81-9DEC6C5714C1}" type="presParOf" srcId="{ECF8F62E-8229-4002-8689-4B3A4BCDFCCD}" destId="{3EB57197-3507-4E69-A08F-80615997C330}" srcOrd="11" destOrd="0" presId="urn:microsoft.com/office/officeart/2011/layout/HexagonRadial"/>
    <dgm:cxn modelId="{8777D8DA-BB9F-411C-8E99-1FF093A253E3}" type="presParOf" srcId="{3EB57197-3507-4E69-A08F-80615997C330}" destId="{17C5BDBF-6376-411A-BF55-DAA2FDEBEC65}" srcOrd="0" destOrd="0" presId="urn:microsoft.com/office/officeart/2011/layout/HexagonRadial"/>
    <dgm:cxn modelId="{BE470ED2-DD23-45EE-AFD8-5D287FF30DCA}" type="presParOf" srcId="{ECF8F62E-8229-4002-8689-4B3A4BCDFCCD}" destId="{394FBF32-30F6-477B-861C-987FC9DFA7A6}" srcOrd="12" destOrd="0" presId="urn:microsoft.com/office/officeart/2011/layout/HexagonRadial"/>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71D799-B794-4B66-A610-0E4673E3486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GB"/>
        </a:p>
      </dgm:t>
    </dgm:pt>
    <dgm:pt modelId="{207CD300-9F94-4F6F-847E-F83ED05BF3C1}">
      <dgm:prSet phldrT="[Text]"/>
      <dgm:spPr/>
      <dgm:t>
        <a:bodyPr/>
        <a:lstStyle/>
        <a:p>
          <a:pPr>
            <a:lnSpc>
              <a:spcPct val="100000"/>
            </a:lnSpc>
          </a:pPr>
          <a:r>
            <a:rPr lang="en-US" b="0" i="0" u="none" strike="noStrike">
              <a:solidFill>
                <a:schemeClr val="tx1"/>
              </a:solidFill>
              <a:effectLst/>
              <a:latin typeface="Arial" panose="020B0604020202020204" pitchFamily="34" charset="0"/>
            </a:rPr>
            <a:t>Week 7</a:t>
          </a:r>
          <a:br>
            <a:rPr lang="en-US" b="0" i="0" u="none" strike="noStrike">
              <a:solidFill>
                <a:schemeClr val="tx1"/>
              </a:solidFill>
              <a:effectLst/>
              <a:latin typeface="Arial" panose="020B0604020202020204" pitchFamily="34" charset="0"/>
            </a:rPr>
          </a:br>
          <a:r>
            <a:rPr lang="en-US" b="0" i="0" u="none" strike="noStrike">
              <a:solidFill>
                <a:schemeClr val="tx1"/>
              </a:solidFill>
              <a:effectLst/>
              <a:latin typeface="Arial" panose="020B0604020202020204" pitchFamily="34" charset="0"/>
            </a:rPr>
            <a:t>collect data </a:t>
          </a:r>
          <a:endParaRPr lang="en-GB"/>
        </a:p>
      </dgm:t>
    </dgm:pt>
    <dgm:pt modelId="{A5F23846-CB5C-4C54-8768-BD023092DBFC}" type="parTrans" cxnId="{154EA47F-9A97-426E-8FB1-1AE1ADDEDFA2}">
      <dgm:prSet/>
      <dgm:spPr/>
      <dgm:t>
        <a:bodyPr/>
        <a:lstStyle/>
        <a:p>
          <a:endParaRPr lang="en-GB"/>
        </a:p>
      </dgm:t>
    </dgm:pt>
    <dgm:pt modelId="{F25D27EB-47F3-4A63-8E9F-B0E7CBFB1D3B}" type="sibTrans" cxnId="{154EA47F-9A97-426E-8FB1-1AE1ADDEDFA2}">
      <dgm:prSet/>
      <dgm:spPr/>
      <dgm:t>
        <a:bodyPr/>
        <a:lstStyle/>
        <a:p>
          <a:endParaRPr lang="en-GB"/>
        </a:p>
      </dgm:t>
    </dgm:pt>
    <dgm:pt modelId="{B943EFD7-8FCB-4C69-BBFC-4914F32BC72C}">
      <dgm:prSet phldrT="[Text]"/>
      <dgm:spPr/>
      <dgm:t>
        <a:bodyPr/>
        <a:lstStyle/>
        <a:p>
          <a:pPr>
            <a:lnSpc>
              <a:spcPct val="100000"/>
            </a:lnSpc>
          </a:pPr>
          <a:r>
            <a:rPr lang="en-US" b="0" i="0" u="none" strike="noStrike">
              <a:solidFill>
                <a:schemeClr val="tx1"/>
              </a:solidFill>
              <a:effectLst/>
              <a:latin typeface="Arial" panose="020B0604020202020204" pitchFamily="34" charset="0"/>
            </a:rPr>
            <a:t>Week 8</a:t>
          </a:r>
          <a:br>
            <a:rPr lang="en-US" b="0" i="0" u="none" strike="noStrike">
              <a:solidFill>
                <a:schemeClr val="tx1"/>
              </a:solidFill>
              <a:effectLst/>
              <a:latin typeface="Arial" panose="020B0604020202020204" pitchFamily="34" charset="0"/>
            </a:rPr>
          </a:br>
          <a:r>
            <a:rPr lang="en-US" b="0" i="0" u="none" strike="noStrike">
              <a:solidFill>
                <a:schemeClr val="tx1"/>
              </a:solidFill>
              <a:effectLst/>
              <a:latin typeface="Arial" panose="020B0604020202020204" pitchFamily="34" charset="0"/>
            </a:rPr>
            <a:t>analyse data</a:t>
          </a:r>
          <a:endParaRPr lang="en-GB"/>
        </a:p>
      </dgm:t>
    </dgm:pt>
    <dgm:pt modelId="{38F45623-A57E-4660-95DB-F1246138A46E}" type="parTrans" cxnId="{D6A58C16-7BD4-4426-A12E-E1A6912681B2}">
      <dgm:prSet/>
      <dgm:spPr/>
      <dgm:t>
        <a:bodyPr/>
        <a:lstStyle/>
        <a:p>
          <a:endParaRPr lang="en-GB"/>
        </a:p>
      </dgm:t>
    </dgm:pt>
    <dgm:pt modelId="{272AC94F-BD6E-4FFA-A13F-4ED67420A3CF}" type="sibTrans" cxnId="{D6A58C16-7BD4-4426-A12E-E1A6912681B2}">
      <dgm:prSet/>
      <dgm:spPr/>
      <dgm:t>
        <a:bodyPr/>
        <a:lstStyle/>
        <a:p>
          <a:endParaRPr lang="en-GB"/>
        </a:p>
      </dgm:t>
    </dgm:pt>
    <dgm:pt modelId="{599C9BCE-CA01-404D-AA21-36F014F56729}">
      <dgm:prSet phldrT="[Text]"/>
      <dgm:spPr/>
      <dgm:t>
        <a:bodyPr/>
        <a:lstStyle/>
        <a:p>
          <a:pPr>
            <a:lnSpc>
              <a:spcPct val="100000"/>
            </a:lnSpc>
          </a:pPr>
          <a:r>
            <a:rPr lang="en-US" b="0" i="0" u="none" strike="noStrike">
              <a:solidFill>
                <a:schemeClr val="tx1"/>
              </a:solidFill>
              <a:effectLst/>
              <a:latin typeface="Arial" panose="020B0604020202020204" pitchFamily="34" charset="0"/>
            </a:rPr>
            <a:t>Week 9</a:t>
          </a:r>
          <a:br>
            <a:rPr lang="en-US" b="0" i="0" u="none" strike="noStrike">
              <a:solidFill>
                <a:schemeClr val="tx1"/>
              </a:solidFill>
              <a:effectLst/>
              <a:latin typeface="Arial" panose="020B0604020202020204" pitchFamily="34" charset="0"/>
            </a:rPr>
          </a:br>
          <a:r>
            <a:rPr lang="en-US" b="0" i="0" u="none" strike="noStrike">
              <a:solidFill>
                <a:schemeClr val="tx1"/>
              </a:solidFill>
              <a:effectLst/>
              <a:latin typeface="Arial" panose="020B0604020202020204" pitchFamily="34" charset="0"/>
            </a:rPr>
            <a:t>start writing the report</a:t>
          </a:r>
          <a:endParaRPr lang="en-GB"/>
        </a:p>
      </dgm:t>
    </dgm:pt>
    <dgm:pt modelId="{67079BD2-070D-4FAD-BE3B-A789413D2C2F}" type="parTrans" cxnId="{7D995192-37CC-4442-B93D-6353104EEC20}">
      <dgm:prSet/>
      <dgm:spPr/>
      <dgm:t>
        <a:bodyPr/>
        <a:lstStyle/>
        <a:p>
          <a:endParaRPr lang="en-GB"/>
        </a:p>
      </dgm:t>
    </dgm:pt>
    <dgm:pt modelId="{C4B37205-2124-4226-A467-8ED62A9A8F58}" type="sibTrans" cxnId="{7D995192-37CC-4442-B93D-6353104EEC20}">
      <dgm:prSet/>
      <dgm:spPr/>
      <dgm:t>
        <a:bodyPr/>
        <a:lstStyle/>
        <a:p>
          <a:endParaRPr lang="en-GB"/>
        </a:p>
      </dgm:t>
    </dgm:pt>
    <dgm:pt modelId="{C1F17AE9-694B-4B2F-B652-725A6B1E6BD5}">
      <dgm:prSet phldrT="[Text]"/>
      <dgm:spPr/>
      <dgm:t>
        <a:bodyPr/>
        <a:lstStyle/>
        <a:p>
          <a:pPr>
            <a:lnSpc>
              <a:spcPct val="100000"/>
            </a:lnSpc>
          </a:pPr>
          <a:r>
            <a:rPr lang="en-US" b="0" i="0" u="none" strike="noStrike">
              <a:solidFill>
                <a:schemeClr val="tx1"/>
              </a:solidFill>
              <a:effectLst/>
              <a:latin typeface="Arial" panose="020B0604020202020204" pitchFamily="34" charset="0"/>
            </a:rPr>
            <a:t>Week 10</a:t>
          </a:r>
          <a:br>
            <a:rPr lang="en-US" b="0" i="0" u="none" strike="noStrike">
              <a:solidFill>
                <a:schemeClr val="tx1"/>
              </a:solidFill>
              <a:effectLst/>
              <a:latin typeface="Arial" panose="020B0604020202020204" pitchFamily="34" charset="0"/>
            </a:rPr>
          </a:br>
          <a:r>
            <a:rPr lang="en-US" b="0" i="0" u="none" strike="noStrike">
              <a:solidFill>
                <a:schemeClr val="tx1"/>
              </a:solidFill>
              <a:effectLst/>
              <a:latin typeface="Arial" panose="020B0604020202020204" pitchFamily="34" charset="0"/>
            </a:rPr>
            <a:t>to finish writing the re</a:t>
          </a:r>
          <a:endParaRPr lang="en-GB"/>
        </a:p>
      </dgm:t>
    </dgm:pt>
    <dgm:pt modelId="{E5F96223-ADA7-4D5E-9FD0-372B8FD1A21B}" type="parTrans" cxnId="{BDF88255-9060-48D7-841B-58E822D1487B}">
      <dgm:prSet/>
      <dgm:spPr/>
      <dgm:t>
        <a:bodyPr/>
        <a:lstStyle/>
        <a:p>
          <a:endParaRPr lang="en-GB"/>
        </a:p>
      </dgm:t>
    </dgm:pt>
    <dgm:pt modelId="{005EE899-F71F-42DE-8884-09056DF41A04}" type="sibTrans" cxnId="{BDF88255-9060-48D7-841B-58E822D1487B}">
      <dgm:prSet/>
      <dgm:spPr/>
      <dgm:t>
        <a:bodyPr/>
        <a:lstStyle/>
        <a:p>
          <a:endParaRPr lang="en-GB"/>
        </a:p>
      </dgm:t>
    </dgm:pt>
    <dgm:pt modelId="{D22892FD-4297-46BC-B54E-C0445ADAD121}">
      <dgm:prSet phldrT="[Text]"/>
      <dgm:spPr/>
      <dgm:t>
        <a:bodyPr/>
        <a:lstStyle/>
        <a:p>
          <a:pPr>
            <a:lnSpc>
              <a:spcPct val="100000"/>
            </a:lnSpc>
          </a:pPr>
          <a:r>
            <a:rPr lang="en-US" b="0" i="0" u="none" strike="noStrike" dirty="0">
              <a:solidFill>
                <a:schemeClr val="tx1"/>
              </a:solidFill>
              <a:effectLst/>
              <a:latin typeface="Arial" panose="020B0604020202020204" pitchFamily="34" charset="0"/>
            </a:rPr>
            <a:t>Week 11 </a:t>
          </a:r>
          <a:br>
            <a:rPr lang="en-US" b="0" i="0" u="none" strike="noStrike" dirty="0">
              <a:solidFill>
                <a:schemeClr val="tx1"/>
              </a:solidFill>
              <a:effectLst/>
              <a:latin typeface="Arial" panose="020B0604020202020204" pitchFamily="34" charset="0"/>
            </a:rPr>
          </a:br>
          <a:r>
            <a:rPr lang="en-US" b="0" i="0" u="none" strike="noStrike" dirty="0">
              <a:solidFill>
                <a:schemeClr val="tx1"/>
              </a:solidFill>
              <a:effectLst/>
              <a:latin typeface="Arial" panose="020B0604020202020204" pitchFamily="34" charset="0"/>
            </a:rPr>
            <a:t>submit the report</a:t>
          </a:r>
          <a:endParaRPr lang="en-GB" dirty="0"/>
        </a:p>
      </dgm:t>
    </dgm:pt>
    <dgm:pt modelId="{98897F1C-3BEC-477E-9B0B-02862C1268EB}" type="parTrans" cxnId="{9D4946A0-FCE3-4CB7-955D-3368CC081CC4}">
      <dgm:prSet/>
      <dgm:spPr/>
      <dgm:t>
        <a:bodyPr/>
        <a:lstStyle/>
        <a:p>
          <a:endParaRPr lang="en-GB"/>
        </a:p>
      </dgm:t>
    </dgm:pt>
    <dgm:pt modelId="{D077CB54-6DD4-4B6F-9E82-BC50EAB9FA72}" type="sibTrans" cxnId="{9D4946A0-FCE3-4CB7-955D-3368CC081CC4}">
      <dgm:prSet/>
      <dgm:spPr/>
      <dgm:t>
        <a:bodyPr/>
        <a:lstStyle/>
        <a:p>
          <a:endParaRPr lang="en-GB"/>
        </a:p>
      </dgm:t>
    </dgm:pt>
    <dgm:pt modelId="{15BBB6C1-B97C-4BD9-865A-37B75438F2E7}" type="pres">
      <dgm:prSet presAssocID="{E271D799-B794-4B66-A610-0E4673E3486E}" presName="root" presStyleCnt="0">
        <dgm:presLayoutVars>
          <dgm:dir/>
          <dgm:resizeHandles val="exact"/>
        </dgm:presLayoutVars>
      </dgm:prSet>
      <dgm:spPr/>
    </dgm:pt>
    <dgm:pt modelId="{882ED69C-E26C-48FA-91F8-38C75B6FE09D}" type="pres">
      <dgm:prSet presAssocID="{207CD300-9F94-4F6F-847E-F83ED05BF3C1}" presName="compNode" presStyleCnt="0"/>
      <dgm:spPr/>
    </dgm:pt>
    <dgm:pt modelId="{F2EEE3AC-DA3C-4022-B467-D5B2D370F59F}" type="pres">
      <dgm:prSet presAssocID="{207CD300-9F94-4F6F-847E-F83ED05BF3C1}" presName="bgRect" presStyleLbl="bgShp" presStyleIdx="0" presStyleCnt="5"/>
      <dgm:spPr/>
    </dgm:pt>
    <dgm:pt modelId="{E8A155A1-200C-4959-90A3-0D6A396454D8}" type="pres">
      <dgm:prSet presAssocID="{207CD300-9F94-4F6F-847E-F83ED05BF3C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ar chart"/>
        </a:ext>
      </dgm:extLst>
    </dgm:pt>
    <dgm:pt modelId="{8859865E-A149-438C-ACBC-6B03DF2A5EA6}" type="pres">
      <dgm:prSet presAssocID="{207CD300-9F94-4F6F-847E-F83ED05BF3C1}" presName="spaceRect" presStyleCnt="0"/>
      <dgm:spPr/>
    </dgm:pt>
    <dgm:pt modelId="{F8FD63B6-D0B6-47D8-B6D1-65A11A0712A2}" type="pres">
      <dgm:prSet presAssocID="{207CD300-9F94-4F6F-847E-F83ED05BF3C1}" presName="parTx" presStyleLbl="revTx" presStyleIdx="0" presStyleCnt="5">
        <dgm:presLayoutVars>
          <dgm:chMax val="0"/>
          <dgm:chPref val="0"/>
        </dgm:presLayoutVars>
      </dgm:prSet>
      <dgm:spPr/>
    </dgm:pt>
    <dgm:pt modelId="{4323CED6-9685-4A81-973D-C62BB8CB6C4F}" type="pres">
      <dgm:prSet presAssocID="{F25D27EB-47F3-4A63-8E9F-B0E7CBFB1D3B}" presName="sibTrans" presStyleCnt="0"/>
      <dgm:spPr/>
    </dgm:pt>
    <dgm:pt modelId="{F39B6DF7-E9D3-404C-B10A-9A4417B90AA8}" type="pres">
      <dgm:prSet presAssocID="{B943EFD7-8FCB-4C69-BBFC-4914F32BC72C}" presName="compNode" presStyleCnt="0"/>
      <dgm:spPr/>
    </dgm:pt>
    <dgm:pt modelId="{5A155542-752F-42F0-9EF1-9539FEAC04A7}" type="pres">
      <dgm:prSet presAssocID="{B943EFD7-8FCB-4C69-BBFC-4914F32BC72C}" presName="bgRect" presStyleLbl="bgShp" presStyleIdx="1" presStyleCnt="5"/>
      <dgm:spPr/>
    </dgm:pt>
    <dgm:pt modelId="{A838191C-A813-4A47-8503-345729827D0B}" type="pres">
      <dgm:prSet presAssocID="{B943EFD7-8FCB-4C69-BBFC-4914F32BC72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pward trend"/>
        </a:ext>
      </dgm:extLst>
    </dgm:pt>
    <dgm:pt modelId="{4D199C0A-29FD-42A5-BBC9-F01AEA290BA1}" type="pres">
      <dgm:prSet presAssocID="{B943EFD7-8FCB-4C69-BBFC-4914F32BC72C}" presName="spaceRect" presStyleCnt="0"/>
      <dgm:spPr/>
    </dgm:pt>
    <dgm:pt modelId="{C3AEE212-6910-4E59-ACEA-DF661A149C06}" type="pres">
      <dgm:prSet presAssocID="{B943EFD7-8FCB-4C69-BBFC-4914F32BC72C}" presName="parTx" presStyleLbl="revTx" presStyleIdx="1" presStyleCnt="5">
        <dgm:presLayoutVars>
          <dgm:chMax val="0"/>
          <dgm:chPref val="0"/>
        </dgm:presLayoutVars>
      </dgm:prSet>
      <dgm:spPr/>
    </dgm:pt>
    <dgm:pt modelId="{F249AF8B-3909-4612-B055-12F9BFD8995F}" type="pres">
      <dgm:prSet presAssocID="{272AC94F-BD6E-4FFA-A13F-4ED67420A3CF}" presName="sibTrans" presStyleCnt="0"/>
      <dgm:spPr/>
    </dgm:pt>
    <dgm:pt modelId="{35AC3D56-AF07-4B43-B607-2D04D4E41771}" type="pres">
      <dgm:prSet presAssocID="{599C9BCE-CA01-404D-AA21-36F014F56729}" presName="compNode" presStyleCnt="0"/>
      <dgm:spPr/>
    </dgm:pt>
    <dgm:pt modelId="{951E5A13-FD5B-4DEF-8585-AC08A35DA7C5}" type="pres">
      <dgm:prSet presAssocID="{599C9BCE-CA01-404D-AA21-36F014F56729}" presName="bgRect" presStyleLbl="bgShp" presStyleIdx="2" presStyleCnt="5"/>
      <dgm:spPr/>
    </dgm:pt>
    <dgm:pt modelId="{8F0B86D5-729F-4259-880A-23BD62B37A46}" type="pres">
      <dgm:prSet presAssocID="{599C9BCE-CA01-404D-AA21-36F014F5672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Pencil"/>
        </a:ext>
      </dgm:extLst>
    </dgm:pt>
    <dgm:pt modelId="{1B912B5F-76D8-4F4E-A7AD-014407859956}" type="pres">
      <dgm:prSet presAssocID="{599C9BCE-CA01-404D-AA21-36F014F56729}" presName="spaceRect" presStyleCnt="0"/>
      <dgm:spPr/>
    </dgm:pt>
    <dgm:pt modelId="{30ABAE4D-143B-4C90-8435-B7283767BEAE}" type="pres">
      <dgm:prSet presAssocID="{599C9BCE-CA01-404D-AA21-36F014F56729}" presName="parTx" presStyleLbl="revTx" presStyleIdx="2" presStyleCnt="5">
        <dgm:presLayoutVars>
          <dgm:chMax val="0"/>
          <dgm:chPref val="0"/>
        </dgm:presLayoutVars>
      </dgm:prSet>
      <dgm:spPr/>
    </dgm:pt>
    <dgm:pt modelId="{7E79496D-BBB9-4712-882D-3BD00C91EB8A}" type="pres">
      <dgm:prSet presAssocID="{C4B37205-2124-4226-A467-8ED62A9A8F58}" presName="sibTrans" presStyleCnt="0"/>
      <dgm:spPr/>
    </dgm:pt>
    <dgm:pt modelId="{BEF40DE6-0861-41C5-BB89-D207CE07CCDB}" type="pres">
      <dgm:prSet presAssocID="{C1F17AE9-694B-4B2F-B652-725A6B1E6BD5}" presName="compNode" presStyleCnt="0"/>
      <dgm:spPr/>
    </dgm:pt>
    <dgm:pt modelId="{DF5C5D10-9AA1-4BDF-B187-451942035AD5}" type="pres">
      <dgm:prSet presAssocID="{C1F17AE9-694B-4B2F-B652-725A6B1E6BD5}" presName="bgRect" presStyleLbl="bgShp" presStyleIdx="3" presStyleCnt="5"/>
      <dgm:spPr/>
    </dgm:pt>
    <dgm:pt modelId="{E7513A79-A35A-4C3A-8B2E-92EF5B8780FA}" type="pres">
      <dgm:prSet presAssocID="{C1F17AE9-694B-4B2F-B652-725A6B1E6BD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eckmark"/>
        </a:ext>
      </dgm:extLst>
    </dgm:pt>
    <dgm:pt modelId="{67BEEC84-EB8A-491F-B57A-E206F3B27145}" type="pres">
      <dgm:prSet presAssocID="{C1F17AE9-694B-4B2F-B652-725A6B1E6BD5}" presName="spaceRect" presStyleCnt="0"/>
      <dgm:spPr/>
    </dgm:pt>
    <dgm:pt modelId="{A14B19F5-2AF8-4CBB-9531-87FAA7D88DF2}" type="pres">
      <dgm:prSet presAssocID="{C1F17AE9-694B-4B2F-B652-725A6B1E6BD5}" presName="parTx" presStyleLbl="revTx" presStyleIdx="3" presStyleCnt="5">
        <dgm:presLayoutVars>
          <dgm:chMax val="0"/>
          <dgm:chPref val="0"/>
        </dgm:presLayoutVars>
      </dgm:prSet>
      <dgm:spPr/>
    </dgm:pt>
    <dgm:pt modelId="{D68E8526-A03C-4211-810D-FC6D05E6C694}" type="pres">
      <dgm:prSet presAssocID="{005EE899-F71F-42DE-8884-09056DF41A04}" presName="sibTrans" presStyleCnt="0"/>
      <dgm:spPr/>
    </dgm:pt>
    <dgm:pt modelId="{D080B727-8510-4E10-A024-D2322066E043}" type="pres">
      <dgm:prSet presAssocID="{D22892FD-4297-46BC-B54E-C0445ADAD121}" presName="compNode" presStyleCnt="0"/>
      <dgm:spPr/>
    </dgm:pt>
    <dgm:pt modelId="{12F602EF-E1BD-41D6-9F11-1D607E2CAAB2}" type="pres">
      <dgm:prSet presAssocID="{D22892FD-4297-46BC-B54E-C0445ADAD121}" presName="bgRect" presStyleLbl="bgShp" presStyleIdx="4" presStyleCnt="5"/>
      <dgm:spPr/>
    </dgm:pt>
    <dgm:pt modelId="{4DDE1D70-A3D8-4B29-A727-73B312216924}" type="pres">
      <dgm:prSet presAssocID="{D22892FD-4297-46BC-B54E-C0445ADAD12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Document"/>
        </a:ext>
      </dgm:extLst>
    </dgm:pt>
    <dgm:pt modelId="{C052EF55-45B4-4296-9B4F-8EEDE24BABDF}" type="pres">
      <dgm:prSet presAssocID="{D22892FD-4297-46BC-B54E-C0445ADAD121}" presName="spaceRect" presStyleCnt="0"/>
      <dgm:spPr/>
    </dgm:pt>
    <dgm:pt modelId="{BDB70C4A-6B7F-4BF9-92A5-9984DAFDC5D9}" type="pres">
      <dgm:prSet presAssocID="{D22892FD-4297-46BC-B54E-C0445ADAD121}" presName="parTx" presStyleLbl="revTx" presStyleIdx="4" presStyleCnt="5">
        <dgm:presLayoutVars>
          <dgm:chMax val="0"/>
          <dgm:chPref val="0"/>
        </dgm:presLayoutVars>
      </dgm:prSet>
      <dgm:spPr/>
    </dgm:pt>
  </dgm:ptLst>
  <dgm:cxnLst>
    <dgm:cxn modelId="{D6A58C16-7BD4-4426-A12E-E1A6912681B2}" srcId="{E271D799-B794-4B66-A610-0E4673E3486E}" destId="{B943EFD7-8FCB-4C69-BBFC-4914F32BC72C}" srcOrd="1" destOrd="0" parTransId="{38F45623-A57E-4660-95DB-F1246138A46E}" sibTransId="{272AC94F-BD6E-4FFA-A13F-4ED67420A3CF}"/>
    <dgm:cxn modelId="{C9E31536-0073-44BB-9A3D-7FD50B09E044}" type="presOf" srcId="{207CD300-9F94-4F6F-847E-F83ED05BF3C1}" destId="{F8FD63B6-D0B6-47D8-B6D1-65A11A0712A2}" srcOrd="0" destOrd="0" presId="urn:microsoft.com/office/officeart/2018/2/layout/IconVerticalSolidList"/>
    <dgm:cxn modelId="{BDF88255-9060-48D7-841B-58E822D1487B}" srcId="{E271D799-B794-4B66-A610-0E4673E3486E}" destId="{C1F17AE9-694B-4B2F-B652-725A6B1E6BD5}" srcOrd="3" destOrd="0" parTransId="{E5F96223-ADA7-4D5E-9FD0-372B8FD1A21B}" sibTransId="{005EE899-F71F-42DE-8884-09056DF41A04}"/>
    <dgm:cxn modelId="{019A3079-E654-4426-A4A0-38DBAE05788D}" type="presOf" srcId="{D22892FD-4297-46BC-B54E-C0445ADAD121}" destId="{BDB70C4A-6B7F-4BF9-92A5-9984DAFDC5D9}" srcOrd="0" destOrd="0" presId="urn:microsoft.com/office/officeart/2018/2/layout/IconVerticalSolidList"/>
    <dgm:cxn modelId="{154EA47F-9A97-426E-8FB1-1AE1ADDEDFA2}" srcId="{E271D799-B794-4B66-A610-0E4673E3486E}" destId="{207CD300-9F94-4F6F-847E-F83ED05BF3C1}" srcOrd="0" destOrd="0" parTransId="{A5F23846-CB5C-4C54-8768-BD023092DBFC}" sibTransId="{F25D27EB-47F3-4A63-8E9F-B0E7CBFB1D3B}"/>
    <dgm:cxn modelId="{FEA41889-5421-4D99-BBB0-C171FBA47456}" type="presOf" srcId="{E271D799-B794-4B66-A610-0E4673E3486E}" destId="{15BBB6C1-B97C-4BD9-865A-37B75438F2E7}" srcOrd="0" destOrd="0" presId="urn:microsoft.com/office/officeart/2018/2/layout/IconVerticalSolidList"/>
    <dgm:cxn modelId="{7D995192-37CC-4442-B93D-6353104EEC20}" srcId="{E271D799-B794-4B66-A610-0E4673E3486E}" destId="{599C9BCE-CA01-404D-AA21-36F014F56729}" srcOrd="2" destOrd="0" parTransId="{67079BD2-070D-4FAD-BE3B-A789413D2C2F}" sibTransId="{C4B37205-2124-4226-A467-8ED62A9A8F58}"/>
    <dgm:cxn modelId="{9D4946A0-FCE3-4CB7-955D-3368CC081CC4}" srcId="{E271D799-B794-4B66-A610-0E4673E3486E}" destId="{D22892FD-4297-46BC-B54E-C0445ADAD121}" srcOrd="4" destOrd="0" parTransId="{98897F1C-3BEC-477E-9B0B-02862C1268EB}" sibTransId="{D077CB54-6DD4-4B6F-9E82-BC50EAB9FA72}"/>
    <dgm:cxn modelId="{9AFD94A7-9950-4A71-ABDF-FBA6B94F599D}" type="presOf" srcId="{C1F17AE9-694B-4B2F-B652-725A6B1E6BD5}" destId="{A14B19F5-2AF8-4CBB-9531-87FAA7D88DF2}" srcOrd="0" destOrd="0" presId="urn:microsoft.com/office/officeart/2018/2/layout/IconVerticalSolidList"/>
    <dgm:cxn modelId="{14DF30EA-66E9-4400-8855-92FC8BEBBD19}" type="presOf" srcId="{B943EFD7-8FCB-4C69-BBFC-4914F32BC72C}" destId="{C3AEE212-6910-4E59-ACEA-DF661A149C06}" srcOrd="0" destOrd="0" presId="urn:microsoft.com/office/officeart/2018/2/layout/IconVerticalSolidList"/>
    <dgm:cxn modelId="{601073FD-5037-43BC-A81D-699DA81C08EC}" type="presOf" srcId="{599C9BCE-CA01-404D-AA21-36F014F56729}" destId="{30ABAE4D-143B-4C90-8435-B7283767BEAE}" srcOrd="0" destOrd="0" presId="urn:microsoft.com/office/officeart/2018/2/layout/IconVerticalSolidList"/>
    <dgm:cxn modelId="{41501923-97B5-44C8-B034-6AB7646E06A1}" type="presParOf" srcId="{15BBB6C1-B97C-4BD9-865A-37B75438F2E7}" destId="{882ED69C-E26C-48FA-91F8-38C75B6FE09D}" srcOrd="0" destOrd="0" presId="urn:microsoft.com/office/officeart/2018/2/layout/IconVerticalSolidList"/>
    <dgm:cxn modelId="{50FB50A4-6482-4DEE-BAF1-C6A282794ED6}" type="presParOf" srcId="{882ED69C-E26C-48FA-91F8-38C75B6FE09D}" destId="{F2EEE3AC-DA3C-4022-B467-D5B2D370F59F}" srcOrd="0" destOrd="0" presId="urn:microsoft.com/office/officeart/2018/2/layout/IconVerticalSolidList"/>
    <dgm:cxn modelId="{B53221F3-D964-4D28-A8DF-93C44EFF3266}" type="presParOf" srcId="{882ED69C-E26C-48FA-91F8-38C75B6FE09D}" destId="{E8A155A1-200C-4959-90A3-0D6A396454D8}" srcOrd="1" destOrd="0" presId="urn:microsoft.com/office/officeart/2018/2/layout/IconVerticalSolidList"/>
    <dgm:cxn modelId="{1CD66C35-6315-4977-9669-66541110122E}" type="presParOf" srcId="{882ED69C-E26C-48FA-91F8-38C75B6FE09D}" destId="{8859865E-A149-438C-ACBC-6B03DF2A5EA6}" srcOrd="2" destOrd="0" presId="urn:microsoft.com/office/officeart/2018/2/layout/IconVerticalSolidList"/>
    <dgm:cxn modelId="{FC5A3AF4-ECED-418B-B0AE-D5C70EC76FD2}" type="presParOf" srcId="{882ED69C-E26C-48FA-91F8-38C75B6FE09D}" destId="{F8FD63B6-D0B6-47D8-B6D1-65A11A0712A2}" srcOrd="3" destOrd="0" presId="urn:microsoft.com/office/officeart/2018/2/layout/IconVerticalSolidList"/>
    <dgm:cxn modelId="{CE639458-ABCE-409F-AD57-E8D8C3B44A45}" type="presParOf" srcId="{15BBB6C1-B97C-4BD9-865A-37B75438F2E7}" destId="{4323CED6-9685-4A81-973D-C62BB8CB6C4F}" srcOrd="1" destOrd="0" presId="urn:microsoft.com/office/officeart/2018/2/layout/IconVerticalSolidList"/>
    <dgm:cxn modelId="{84722B66-5C6A-4C05-8725-DEC1771721F3}" type="presParOf" srcId="{15BBB6C1-B97C-4BD9-865A-37B75438F2E7}" destId="{F39B6DF7-E9D3-404C-B10A-9A4417B90AA8}" srcOrd="2" destOrd="0" presId="urn:microsoft.com/office/officeart/2018/2/layout/IconVerticalSolidList"/>
    <dgm:cxn modelId="{56504D97-87EE-45E6-9B9A-E5965F83E13A}" type="presParOf" srcId="{F39B6DF7-E9D3-404C-B10A-9A4417B90AA8}" destId="{5A155542-752F-42F0-9EF1-9539FEAC04A7}" srcOrd="0" destOrd="0" presId="urn:microsoft.com/office/officeart/2018/2/layout/IconVerticalSolidList"/>
    <dgm:cxn modelId="{7635B2AB-3F9B-4F68-A360-D648E8CC3C8A}" type="presParOf" srcId="{F39B6DF7-E9D3-404C-B10A-9A4417B90AA8}" destId="{A838191C-A813-4A47-8503-345729827D0B}" srcOrd="1" destOrd="0" presId="urn:microsoft.com/office/officeart/2018/2/layout/IconVerticalSolidList"/>
    <dgm:cxn modelId="{5EF21C94-084A-4CA5-B726-40ED3FF95EEA}" type="presParOf" srcId="{F39B6DF7-E9D3-404C-B10A-9A4417B90AA8}" destId="{4D199C0A-29FD-42A5-BBC9-F01AEA290BA1}" srcOrd="2" destOrd="0" presId="urn:microsoft.com/office/officeart/2018/2/layout/IconVerticalSolidList"/>
    <dgm:cxn modelId="{02B185CC-DF6C-4E7D-BC15-8DA0B385D41F}" type="presParOf" srcId="{F39B6DF7-E9D3-404C-B10A-9A4417B90AA8}" destId="{C3AEE212-6910-4E59-ACEA-DF661A149C06}" srcOrd="3" destOrd="0" presId="urn:microsoft.com/office/officeart/2018/2/layout/IconVerticalSolidList"/>
    <dgm:cxn modelId="{D1BE9F2F-1A65-4B4C-A759-011A7B0EB06A}" type="presParOf" srcId="{15BBB6C1-B97C-4BD9-865A-37B75438F2E7}" destId="{F249AF8B-3909-4612-B055-12F9BFD8995F}" srcOrd="3" destOrd="0" presId="urn:microsoft.com/office/officeart/2018/2/layout/IconVerticalSolidList"/>
    <dgm:cxn modelId="{0290DD74-6757-486E-A1FB-D33E8A36C3A6}" type="presParOf" srcId="{15BBB6C1-B97C-4BD9-865A-37B75438F2E7}" destId="{35AC3D56-AF07-4B43-B607-2D04D4E41771}" srcOrd="4" destOrd="0" presId="urn:microsoft.com/office/officeart/2018/2/layout/IconVerticalSolidList"/>
    <dgm:cxn modelId="{83C1E308-1E54-418A-9DC0-13672998626D}" type="presParOf" srcId="{35AC3D56-AF07-4B43-B607-2D04D4E41771}" destId="{951E5A13-FD5B-4DEF-8585-AC08A35DA7C5}" srcOrd="0" destOrd="0" presId="urn:microsoft.com/office/officeart/2018/2/layout/IconVerticalSolidList"/>
    <dgm:cxn modelId="{FD21C8B6-E47A-4AE6-AE22-105DFDC58E89}" type="presParOf" srcId="{35AC3D56-AF07-4B43-B607-2D04D4E41771}" destId="{8F0B86D5-729F-4259-880A-23BD62B37A46}" srcOrd="1" destOrd="0" presId="urn:microsoft.com/office/officeart/2018/2/layout/IconVerticalSolidList"/>
    <dgm:cxn modelId="{139649D1-0136-490A-9EC6-FD758F7D7231}" type="presParOf" srcId="{35AC3D56-AF07-4B43-B607-2D04D4E41771}" destId="{1B912B5F-76D8-4F4E-A7AD-014407859956}" srcOrd="2" destOrd="0" presId="urn:microsoft.com/office/officeart/2018/2/layout/IconVerticalSolidList"/>
    <dgm:cxn modelId="{F4AC1ED1-E0AE-4C83-8D09-31681FBDC815}" type="presParOf" srcId="{35AC3D56-AF07-4B43-B607-2D04D4E41771}" destId="{30ABAE4D-143B-4C90-8435-B7283767BEAE}" srcOrd="3" destOrd="0" presId="urn:microsoft.com/office/officeart/2018/2/layout/IconVerticalSolidList"/>
    <dgm:cxn modelId="{9DD8B5A0-8444-4DAC-A570-7F7F21E78506}" type="presParOf" srcId="{15BBB6C1-B97C-4BD9-865A-37B75438F2E7}" destId="{7E79496D-BBB9-4712-882D-3BD00C91EB8A}" srcOrd="5" destOrd="0" presId="urn:microsoft.com/office/officeart/2018/2/layout/IconVerticalSolidList"/>
    <dgm:cxn modelId="{C55A3105-A2C5-49F9-BB4A-AD709F3B963E}" type="presParOf" srcId="{15BBB6C1-B97C-4BD9-865A-37B75438F2E7}" destId="{BEF40DE6-0861-41C5-BB89-D207CE07CCDB}" srcOrd="6" destOrd="0" presId="urn:microsoft.com/office/officeart/2018/2/layout/IconVerticalSolidList"/>
    <dgm:cxn modelId="{E37FE557-D1EC-4A7E-92C6-A1A947498F08}" type="presParOf" srcId="{BEF40DE6-0861-41C5-BB89-D207CE07CCDB}" destId="{DF5C5D10-9AA1-4BDF-B187-451942035AD5}" srcOrd="0" destOrd="0" presId="urn:microsoft.com/office/officeart/2018/2/layout/IconVerticalSolidList"/>
    <dgm:cxn modelId="{89AE6054-23C6-4DD5-83C8-FBD4177FACC8}" type="presParOf" srcId="{BEF40DE6-0861-41C5-BB89-D207CE07CCDB}" destId="{E7513A79-A35A-4C3A-8B2E-92EF5B8780FA}" srcOrd="1" destOrd="0" presId="urn:microsoft.com/office/officeart/2018/2/layout/IconVerticalSolidList"/>
    <dgm:cxn modelId="{3183ECF5-4605-4005-8D3D-27E70A131128}" type="presParOf" srcId="{BEF40DE6-0861-41C5-BB89-D207CE07CCDB}" destId="{67BEEC84-EB8A-491F-B57A-E206F3B27145}" srcOrd="2" destOrd="0" presId="urn:microsoft.com/office/officeart/2018/2/layout/IconVerticalSolidList"/>
    <dgm:cxn modelId="{2BEF89B1-EE32-4F81-BA74-D02548664D48}" type="presParOf" srcId="{BEF40DE6-0861-41C5-BB89-D207CE07CCDB}" destId="{A14B19F5-2AF8-4CBB-9531-87FAA7D88DF2}" srcOrd="3" destOrd="0" presId="urn:microsoft.com/office/officeart/2018/2/layout/IconVerticalSolidList"/>
    <dgm:cxn modelId="{DD214BAD-733C-42ED-98D8-67262492DC8A}" type="presParOf" srcId="{15BBB6C1-B97C-4BD9-865A-37B75438F2E7}" destId="{D68E8526-A03C-4211-810D-FC6D05E6C694}" srcOrd="7" destOrd="0" presId="urn:microsoft.com/office/officeart/2018/2/layout/IconVerticalSolidList"/>
    <dgm:cxn modelId="{728D34A4-FD37-461B-9D12-D71CDDDD07AE}" type="presParOf" srcId="{15BBB6C1-B97C-4BD9-865A-37B75438F2E7}" destId="{D080B727-8510-4E10-A024-D2322066E043}" srcOrd="8" destOrd="0" presId="urn:microsoft.com/office/officeart/2018/2/layout/IconVerticalSolidList"/>
    <dgm:cxn modelId="{8632200C-2459-4702-9574-5F82E10ED558}" type="presParOf" srcId="{D080B727-8510-4E10-A024-D2322066E043}" destId="{12F602EF-E1BD-41D6-9F11-1D607E2CAAB2}" srcOrd="0" destOrd="0" presId="urn:microsoft.com/office/officeart/2018/2/layout/IconVerticalSolidList"/>
    <dgm:cxn modelId="{F6C8DA1C-BA3E-4360-89AE-10ED38EFFECA}" type="presParOf" srcId="{D080B727-8510-4E10-A024-D2322066E043}" destId="{4DDE1D70-A3D8-4B29-A727-73B312216924}" srcOrd="1" destOrd="0" presId="urn:microsoft.com/office/officeart/2018/2/layout/IconVerticalSolidList"/>
    <dgm:cxn modelId="{B7AEB2D7-6D73-40CB-BD40-E5478B3FAE1E}" type="presParOf" srcId="{D080B727-8510-4E10-A024-D2322066E043}" destId="{C052EF55-45B4-4296-9B4F-8EEDE24BABDF}" srcOrd="2" destOrd="0" presId="urn:microsoft.com/office/officeart/2018/2/layout/IconVerticalSolidList"/>
    <dgm:cxn modelId="{3AFBD22C-B8AE-4D7E-90B9-E6A47071156B}" type="presParOf" srcId="{D080B727-8510-4E10-A024-D2322066E043}" destId="{BDB70C4A-6B7F-4BF9-92A5-9984DAFDC5D9}"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B3CA7-1DB1-40CE-B070-95F1858AD06F}">
      <dsp:nvSpPr>
        <dsp:cNvPr id="0" name=""/>
        <dsp:cNvSpPr/>
      </dsp:nvSpPr>
      <dsp:spPr>
        <a:xfrm rot="16200000">
          <a:off x="895349" y="-895349"/>
          <a:ext cx="2286000" cy="4076699"/>
        </a:xfrm>
        <a:prstGeom prst="round1Rect">
          <a:avLst/>
        </a:prstGeom>
        <a:solidFill>
          <a:schemeClr val="accent2"/>
        </a:solidFill>
        <a:ln w="17145" cap="flat" cmpd="sng" algn="ctr">
          <a:solidFill>
            <a:schemeClr val="lt1">
              <a:shade val="95000"/>
              <a:alpha val="50000"/>
              <a:satMod val="150000"/>
            </a:schemeClr>
          </a:solidFill>
          <a:prstDash val="solid"/>
        </a:ln>
        <a:effectLst/>
      </dsp:spPr>
      <dsp:style>
        <a:lnRef idx="3">
          <a:schemeClr val="lt1"/>
        </a:lnRef>
        <a:fillRef idx="1">
          <a:schemeClr val="accent2"/>
        </a:fillRef>
        <a:effectRef idx="1">
          <a:schemeClr val="accent2"/>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Question Research</a:t>
          </a:r>
          <a:br>
            <a:rPr lang="en-GB" sz="2000" kern="1200" dirty="0">
              <a:latin typeface="Arial" panose="020B0604020202020204" pitchFamily="34" charset="0"/>
              <a:cs typeface="Arial" panose="020B0604020202020204" pitchFamily="34" charset="0"/>
            </a:rPr>
          </a:b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 (Samir Mhanna)</a:t>
          </a:r>
        </a:p>
      </dsp:txBody>
      <dsp:txXfrm rot="5400000">
        <a:off x="0" y="0"/>
        <a:ext cx="4076699" cy="1714500"/>
      </dsp:txXfrm>
    </dsp:sp>
    <dsp:sp modelId="{8B6D6CB0-6E3D-4828-95ED-05C62A1646D8}">
      <dsp:nvSpPr>
        <dsp:cNvPr id="0" name=""/>
        <dsp:cNvSpPr/>
      </dsp:nvSpPr>
      <dsp:spPr>
        <a:xfrm>
          <a:off x="4076699" y="0"/>
          <a:ext cx="4076699" cy="2286000"/>
        </a:xfrm>
        <a:prstGeom prst="round1Rect">
          <a:avLst/>
        </a:prstGeom>
        <a:solidFill>
          <a:schemeClr val="accent1"/>
        </a:solidFill>
        <a:ln w="17145" cap="flat" cmpd="sng" algn="ctr">
          <a:solidFill>
            <a:schemeClr val="lt1">
              <a:shade val="95000"/>
              <a:alpha val="50000"/>
              <a:satMod val="150000"/>
            </a:schemeClr>
          </a:solidFill>
          <a:prstDash val="solid"/>
        </a:ln>
        <a:effectLst/>
      </dsp:spPr>
      <dsp:style>
        <a:lnRef idx="3">
          <a:schemeClr val="lt1"/>
        </a:lnRef>
        <a:fillRef idx="1">
          <a:schemeClr val="accent1"/>
        </a:fillRef>
        <a:effectRef idx="1">
          <a:schemeClr val="accent1"/>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Relevant Sources &amp; Ethical consideration</a:t>
          </a: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(Mohammed Adam)</a:t>
          </a:r>
        </a:p>
      </dsp:txBody>
      <dsp:txXfrm>
        <a:off x="4076699" y="0"/>
        <a:ext cx="4076699" cy="1714500"/>
      </dsp:txXfrm>
    </dsp:sp>
    <dsp:sp modelId="{FBB6D73E-05D0-4633-9558-F652C1202013}">
      <dsp:nvSpPr>
        <dsp:cNvPr id="0" name=""/>
        <dsp:cNvSpPr/>
      </dsp:nvSpPr>
      <dsp:spPr>
        <a:xfrm rot="10800000">
          <a:off x="0" y="2286000"/>
          <a:ext cx="4076699" cy="2286000"/>
        </a:xfrm>
        <a:prstGeom prst="round1Rect">
          <a:avLst/>
        </a:prstGeom>
        <a:solidFill>
          <a:schemeClr val="accent1">
            <a:shade val="80000"/>
            <a:satMod val="150000"/>
          </a:schemeClr>
        </a:solidFill>
        <a:ln w="9525" cap="flat" cmpd="sng" algn="ctr">
          <a:solidFill>
            <a:schemeClr val="accent1"/>
          </a:solidFill>
          <a:prstDash val="solid"/>
        </a:ln>
        <a:effectLst/>
      </dsp:spPr>
      <dsp:style>
        <a:lnRef idx="1">
          <a:schemeClr val="accent1"/>
        </a:lnRef>
        <a:fillRef idx="3">
          <a:schemeClr val="accent1"/>
        </a:fillRef>
        <a:effectRef idx="2">
          <a:schemeClr val="accent1"/>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Proposed Methods</a:t>
          </a: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 (Mohammed Salim)</a:t>
          </a:r>
        </a:p>
      </dsp:txBody>
      <dsp:txXfrm rot="10800000">
        <a:off x="0" y="2857500"/>
        <a:ext cx="4076699" cy="1714500"/>
      </dsp:txXfrm>
    </dsp:sp>
    <dsp:sp modelId="{82BC8F8D-D30E-43C4-A3F5-B06AF3BB50C0}">
      <dsp:nvSpPr>
        <dsp:cNvPr id="0" name=""/>
        <dsp:cNvSpPr/>
      </dsp:nvSpPr>
      <dsp:spPr>
        <a:xfrm rot="5400000">
          <a:off x="4972049" y="1390650"/>
          <a:ext cx="2286000" cy="4076699"/>
        </a:xfrm>
        <a:prstGeom prst="round1Rect">
          <a:avLst/>
        </a:prstGeom>
        <a:solidFill>
          <a:schemeClr val="accent2"/>
        </a:solidFill>
        <a:ln w="17145" cap="flat" cmpd="sng" algn="ctr">
          <a:solidFill>
            <a:schemeClr val="lt1">
              <a:shade val="95000"/>
              <a:alpha val="50000"/>
              <a:satMod val="150000"/>
            </a:schemeClr>
          </a:solidFill>
          <a:prstDash val="solid"/>
        </a:ln>
        <a:effectLst/>
      </dsp:spPr>
      <dsp:style>
        <a:lnRef idx="3">
          <a:schemeClr val="lt1"/>
        </a:lnRef>
        <a:fillRef idx="1">
          <a:schemeClr val="accent2"/>
        </a:fillRef>
        <a:effectRef idx="1">
          <a:schemeClr val="accent2"/>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Research Timeline &amp; Hypothesis</a:t>
          </a: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 (Nicoleta Ispas)</a:t>
          </a:r>
        </a:p>
      </dsp:txBody>
      <dsp:txXfrm rot="-5400000">
        <a:off x="4076700" y="2857499"/>
        <a:ext cx="4076699" cy="1714500"/>
      </dsp:txXfrm>
    </dsp:sp>
    <dsp:sp modelId="{B9B8481B-DE74-4A0E-8740-6FC13F525E81}">
      <dsp:nvSpPr>
        <dsp:cNvPr id="0" name=""/>
        <dsp:cNvSpPr/>
      </dsp:nvSpPr>
      <dsp:spPr>
        <a:xfrm>
          <a:off x="2853689" y="1714500"/>
          <a:ext cx="2446019" cy="1143000"/>
        </a:xfrm>
        <a:prstGeom prst="roundRect">
          <a:avLst/>
        </a:prstGeom>
        <a:solidFill>
          <a:schemeClr val="accent3">
            <a:tint val="65000"/>
          </a:schemeClr>
        </a:solidFill>
        <a:ln w="9525" cap="flat" cmpd="sng" algn="ctr">
          <a:solidFill>
            <a:schemeClr val="accent3"/>
          </a:solidFill>
          <a:prstDash val="solid"/>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Introduction</a:t>
          </a:r>
        </a:p>
      </dsp:txBody>
      <dsp:txXfrm>
        <a:off x="2909486" y="1770297"/>
        <a:ext cx="2334425" cy="10314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1B7C21-8480-4A4B-A4CF-C92A5B948810}">
      <dsp:nvSpPr>
        <dsp:cNvPr id="0" name=""/>
        <dsp:cNvSpPr/>
      </dsp:nvSpPr>
      <dsp:spPr>
        <a:xfrm>
          <a:off x="8075309" y="2184657"/>
          <a:ext cx="682592" cy="324852"/>
        </a:xfrm>
        <a:custGeom>
          <a:avLst/>
          <a:gdLst/>
          <a:ahLst/>
          <a:cxnLst/>
          <a:rect l="0" t="0" r="0" b="0"/>
          <a:pathLst>
            <a:path>
              <a:moveTo>
                <a:pt x="0" y="0"/>
              </a:moveTo>
              <a:lnTo>
                <a:pt x="0" y="221377"/>
              </a:lnTo>
              <a:lnTo>
                <a:pt x="682592" y="221377"/>
              </a:lnTo>
              <a:lnTo>
                <a:pt x="682592"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78717F-ECE9-4087-9919-4237FEE0F820}">
      <dsp:nvSpPr>
        <dsp:cNvPr id="0" name=""/>
        <dsp:cNvSpPr/>
      </dsp:nvSpPr>
      <dsp:spPr>
        <a:xfrm>
          <a:off x="7392717" y="2184657"/>
          <a:ext cx="682592" cy="324852"/>
        </a:xfrm>
        <a:custGeom>
          <a:avLst/>
          <a:gdLst/>
          <a:ahLst/>
          <a:cxnLst/>
          <a:rect l="0" t="0" r="0" b="0"/>
          <a:pathLst>
            <a:path>
              <a:moveTo>
                <a:pt x="682592" y="0"/>
              </a:moveTo>
              <a:lnTo>
                <a:pt x="682592" y="221377"/>
              </a:lnTo>
              <a:lnTo>
                <a:pt x="0" y="221377"/>
              </a:lnTo>
              <a:lnTo>
                <a:pt x="0"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C9B006-36BA-4980-8A16-259EEAE2DA96}">
      <dsp:nvSpPr>
        <dsp:cNvPr id="0" name=""/>
        <dsp:cNvSpPr/>
      </dsp:nvSpPr>
      <dsp:spPr>
        <a:xfrm>
          <a:off x="5258661" y="956031"/>
          <a:ext cx="2816647" cy="519349"/>
        </a:xfrm>
        <a:custGeom>
          <a:avLst/>
          <a:gdLst/>
          <a:ahLst/>
          <a:cxnLst/>
          <a:rect l="0" t="0" r="0" b="0"/>
          <a:pathLst>
            <a:path>
              <a:moveTo>
                <a:pt x="0" y="0"/>
              </a:moveTo>
              <a:lnTo>
                <a:pt x="0" y="415874"/>
              </a:lnTo>
              <a:lnTo>
                <a:pt x="2816647" y="415874"/>
              </a:lnTo>
              <a:lnTo>
                <a:pt x="2816647" y="519349"/>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5C58F6-7353-4197-9C95-0E5514D3B25C}">
      <dsp:nvSpPr>
        <dsp:cNvPr id="0" name=""/>
        <dsp:cNvSpPr/>
      </dsp:nvSpPr>
      <dsp:spPr>
        <a:xfrm>
          <a:off x="3297160" y="2184657"/>
          <a:ext cx="2730371" cy="324852"/>
        </a:xfrm>
        <a:custGeom>
          <a:avLst/>
          <a:gdLst/>
          <a:ahLst/>
          <a:cxnLst/>
          <a:rect l="0" t="0" r="0" b="0"/>
          <a:pathLst>
            <a:path>
              <a:moveTo>
                <a:pt x="0" y="0"/>
              </a:moveTo>
              <a:lnTo>
                <a:pt x="0" y="221377"/>
              </a:lnTo>
              <a:lnTo>
                <a:pt x="2730371" y="221377"/>
              </a:lnTo>
              <a:lnTo>
                <a:pt x="2730371"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AB5E39-35D2-48F9-861D-C937CEA8BD7A}">
      <dsp:nvSpPr>
        <dsp:cNvPr id="0" name=""/>
        <dsp:cNvSpPr/>
      </dsp:nvSpPr>
      <dsp:spPr>
        <a:xfrm>
          <a:off x="3297160" y="2184657"/>
          <a:ext cx="1365185" cy="324852"/>
        </a:xfrm>
        <a:custGeom>
          <a:avLst/>
          <a:gdLst/>
          <a:ahLst/>
          <a:cxnLst/>
          <a:rect l="0" t="0" r="0" b="0"/>
          <a:pathLst>
            <a:path>
              <a:moveTo>
                <a:pt x="0" y="0"/>
              </a:moveTo>
              <a:lnTo>
                <a:pt x="0" y="221377"/>
              </a:lnTo>
              <a:lnTo>
                <a:pt x="1365185" y="221377"/>
              </a:lnTo>
              <a:lnTo>
                <a:pt x="1365185"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B94D27C-B4DC-4C7B-B9C4-B179F662189A}">
      <dsp:nvSpPr>
        <dsp:cNvPr id="0" name=""/>
        <dsp:cNvSpPr/>
      </dsp:nvSpPr>
      <dsp:spPr>
        <a:xfrm>
          <a:off x="3251440" y="2184657"/>
          <a:ext cx="91440" cy="324852"/>
        </a:xfrm>
        <a:custGeom>
          <a:avLst/>
          <a:gdLst/>
          <a:ahLst/>
          <a:cxnLst/>
          <a:rect l="0" t="0" r="0" b="0"/>
          <a:pathLst>
            <a:path>
              <a:moveTo>
                <a:pt x="45720" y="0"/>
              </a:moveTo>
              <a:lnTo>
                <a:pt x="45720"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7CE5B0-C92D-4317-A347-54D7F57EB19D}">
      <dsp:nvSpPr>
        <dsp:cNvPr id="0" name=""/>
        <dsp:cNvSpPr/>
      </dsp:nvSpPr>
      <dsp:spPr>
        <a:xfrm>
          <a:off x="1931975" y="2184657"/>
          <a:ext cx="1365185" cy="324852"/>
        </a:xfrm>
        <a:custGeom>
          <a:avLst/>
          <a:gdLst/>
          <a:ahLst/>
          <a:cxnLst/>
          <a:rect l="0" t="0" r="0" b="0"/>
          <a:pathLst>
            <a:path>
              <a:moveTo>
                <a:pt x="1365185" y="0"/>
              </a:moveTo>
              <a:lnTo>
                <a:pt x="1365185" y="221377"/>
              </a:lnTo>
              <a:lnTo>
                <a:pt x="0" y="221377"/>
              </a:lnTo>
              <a:lnTo>
                <a:pt x="0"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6C130B-0EAB-4042-AE3F-75B55CE1A27E}">
      <dsp:nvSpPr>
        <dsp:cNvPr id="0" name=""/>
        <dsp:cNvSpPr/>
      </dsp:nvSpPr>
      <dsp:spPr>
        <a:xfrm>
          <a:off x="566789" y="2184657"/>
          <a:ext cx="2730371" cy="324852"/>
        </a:xfrm>
        <a:custGeom>
          <a:avLst/>
          <a:gdLst/>
          <a:ahLst/>
          <a:cxnLst/>
          <a:rect l="0" t="0" r="0" b="0"/>
          <a:pathLst>
            <a:path>
              <a:moveTo>
                <a:pt x="2730371" y="0"/>
              </a:moveTo>
              <a:lnTo>
                <a:pt x="2730371" y="221377"/>
              </a:lnTo>
              <a:lnTo>
                <a:pt x="0" y="221377"/>
              </a:lnTo>
              <a:lnTo>
                <a:pt x="0"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219B62-03DD-4A70-BA75-D375DC434E75}">
      <dsp:nvSpPr>
        <dsp:cNvPr id="0" name=""/>
        <dsp:cNvSpPr/>
      </dsp:nvSpPr>
      <dsp:spPr>
        <a:xfrm>
          <a:off x="3297160" y="956031"/>
          <a:ext cx="1961501" cy="519349"/>
        </a:xfrm>
        <a:custGeom>
          <a:avLst/>
          <a:gdLst/>
          <a:ahLst/>
          <a:cxnLst/>
          <a:rect l="0" t="0" r="0" b="0"/>
          <a:pathLst>
            <a:path>
              <a:moveTo>
                <a:pt x="1961501" y="0"/>
              </a:moveTo>
              <a:lnTo>
                <a:pt x="1961501" y="415874"/>
              </a:lnTo>
              <a:lnTo>
                <a:pt x="0" y="415874"/>
              </a:lnTo>
              <a:lnTo>
                <a:pt x="0" y="519349"/>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84ED3A-C9B5-47E5-B8C1-ADAABBD7CC6C}">
      <dsp:nvSpPr>
        <dsp:cNvPr id="0" name=""/>
        <dsp:cNvSpPr/>
      </dsp:nvSpPr>
      <dsp:spPr>
        <a:xfrm>
          <a:off x="4700176" y="246755"/>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552A59-9AD1-4F96-95C5-B54DA02C2F0A}">
      <dsp:nvSpPr>
        <dsp:cNvPr id="0" name=""/>
        <dsp:cNvSpPr/>
      </dsp:nvSpPr>
      <dsp:spPr>
        <a:xfrm>
          <a:off x="4824284" y="364658"/>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Digital tools</a:t>
          </a:r>
        </a:p>
      </dsp:txBody>
      <dsp:txXfrm>
        <a:off x="4845058" y="385432"/>
        <a:ext cx="1075421" cy="667727"/>
      </dsp:txXfrm>
    </dsp:sp>
    <dsp:sp modelId="{FF6C22BA-3781-42A0-B241-700239C2192F}">
      <dsp:nvSpPr>
        <dsp:cNvPr id="0" name=""/>
        <dsp:cNvSpPr/>
      </dsp:nvSpPr>
      <dsp:spPr>
        <a:xfrm>
          <a:off x="2174745" y="1475381"/>
          <a:ext cx="2244830"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E9A197-A9E3-4008-80F5-01B0B47191E5}">
      <dsp:nvSpPr>
        <dsp:cNvPr id="0" name=""/>
        <dsp:cNvSpPr/>
      </dsp:nvSpPr>
      <dsp:spPr>
        <a:xfrm>
          <a:off x="2298853" y="1593283"/>
          <a:ext cx="2244830"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UWTSD’s Tools Recommended</a:t>
          </a:r>
          <a:r>
            <a:rPr lang="en-GB" sz="1300" kern="1200" dirty="0"/>
            <a:t>( </a:t>
          </a:r>
          <a:r>
            <a:rPr lang="en-GB" sz="1300" kern="1200" dirty="0" err="1"/>
            <a:t>uwtsd</a:t>
          </a:r>
          <a:r>
            <a:rPr lang="en-GB" sz="1300" kern="1200" dirty="0"/>
            <a:t>, 2022) </a:t>
          </a:r>
        </a:p>
      </dsp:txBody>
      <dsp:txXfrm>
        <a:off x="2319627" y="1614057"/>
        <a:ext cx="2203282" cy="667727"/>
      </dsp:txXfrm>
    </dsp:sp>
    <dsp:sp modelId="{0E260C5C-C5BB-47D5-8D65-AD3FA6BB5582}">
      <dsp:nvSpPr>
        <dsp:cNvPr id="0" name=""/>
        <dsp:cNvSpPr/>
      </dsp:nvSpPr>
      <dsp:spPr>
        <a:xfrm>
          <a:off x="8304"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AD9AC5-912C-499A-8D18-7B1479940A5D}">
      <dsp:nvSpPr>
        <dsp:cNvPr id="0" name=""/>
        <dsp:cNvSpPr/>
      </dsp:nvSpPr>
      <dsp:spPr>
        <a:xfrm>
          <a:off x="132412"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Module discussion boards</a:t>
          </a:r>
        </a:p>
      </dsp:txBody>
      <dsp:txXfrm>
        <a:off x="153186" y="2648185"/>
        <a:ext cx="1075421" cy="667727"/>
      </dsp:txXfrm>
    </dsp:sp>
    <dsp:sp modelId="{B74131FD-E640-4DE9-A40B-7DBDF8B885DB}">
      <dsp:nvSpPr>
        <dsp:cNvPr id="0" name=""/>
        <dsp:cNvSpPr/>
      </dsp:nvSpPr>
      <dsp:spPr>
        <a:xfrm>
          <a:off x="1373490"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D29E45-498D-4D77-A7D5-211C3B580BFC}">
      <dsp:nvSpPr>
        <dsp:cNvPr id="0" name=""/>
        <dsp:cNvSpPr/>
      </dsp:nvSpPr>
      <dsp:spPr>
        <a:xfrm>
          <a:off x="1497597"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MS Teams</a:t>
          </a:r>
          <a:endParaRPr lang="en-GB" sz="1300" kern="1200" dirty="0"/>
        </a:p>
      </dsp:txBody>
      <dsp:txXfrm>
        <a:off x="1518371" y="2648185"/>
        <a:ext cx="1075421" cy="667727"/>
      </dsp:txXfrm>
    </dsp:sp>
    <dsp:sp modelId="{C1F07923-D905-4945-8234-E29FF50BF797}">
      <dsp:nvSpPr>
        <dsp:cNvPr id="0" name=""/>
        <dsp:cNvSpPr/>
      </dsp:nvSpPr>
      <dsp:spPr>
        <a:xfrm>
          <a:off x="2738675"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482E35-C488-46CF-A01E-FFFBA79F75CD}">
      <dsp:nvSpPr>
        <dsp:cNvPr id="0" name=""/>
        <dsp:cNvSpPr/>
      </dsp:nvSpPr>
      <dsp:spPr>
        <a:xfrm>
          <a:off x="2862783"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OneDrive</a:t>
          </a:r>
          <a:endParaRPr lang="en-GB" sz="1300" kern="1200" dirty="0"/>
        </a:p>
      </dsp:txBody>
      <dsp:txXfrm>
        <a:off x="2883557" y="2648185"/>
        <a:ext cx="1075421" cy="667727"/>
      </dsp:txXfrm>
    </dsp:sp>
    <dsp:sp modelId="{F95D1C37-EDBB-46E7-931A-6A1CBB3F37B1}">
      <dsp:nvSpPr>
        <dsp:cNvPr id="0" name=""/>
        <dsp:cNvSpPr/>
      </dsp:nvSpPr>
      <dsp:spPr>
        <a:xfrm>
          <a:off x="4103861"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DE684C-2C8C-4CB5-9EA0-9811DE525DC1}">
      <dsp:nvSpPr>
        <dsp:cNvPr id="0" name=""/>
        <dsp:cNvSpPr/>
      </dsp:nvSpPr>
      <dsp:spPr>
        <a:xfrm>
          <a:off x="4227968"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OutLook</a:t>
          </a:r>
          <a:endParaRPr lang="en-GB" sz="1300" kern="1200" dirty="0"/>
        </a:p>
      </dsp:txBody>
      <dsp:txXfrm>
        <a:off x="4248742" y="2648185"/>
        <a:ext cx="1075421" cy="667727"/>
      </dsp:txXfrm>
    </dsp:sp>
    <dsp:sp modelId="{30FACC43-28E5-4305-AFB5-D9B327D0662D}">
      <dsp:nvSpPr>
        <dsp:cNvPr id="0" name=""/>
        <dsp:cNvSpPr/>
      </dsp:nvSpPr>
      <dsp:spPr>
        <a:xfrm>
          <a:off x="5469046"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5276E8-D2AA-431C-AE64-D06B0CFD2D18}">
      <dsp:nvSpPr>
        <dsp:cNvPr id="0" name=""/>
        <dsp:cNvSpPr/>
      </dsp:nvSpPr>
      <dsp:spPr>
        <a:xfrm>
          <a:off x="5593154"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MS Office 365</a:t>
          </a:r>
          <a:endParaRPr lang="en-GB" sz="1300" kern="1200" dirty="0"/>
        </a:p>
      </dsp:txBody>
      <dsp:txXfrm>
        <a:off x="5613928" y="2648185"/>
        <a:ext cx="1075421" cy="667727"/>
      </dsp:txXfrm>
    </dsp:sp>
    <dsp:sp modelId="{FEC44180-8B85-40DB-923C-CB5A91D1F37F}">
      <dsp:nvSpPr>
        <dsp:cNvPr id="0" name=""/>
        <dsp:cNvSpPr/>
      </dsp:nvSpPr>
      <dsp:spPr>
        <a:xfrm>
          <a:off x="7516824" y="1475381"/>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6B7931-724B-4C0E-A424-EBB39F440AA2}">
      <dsp:nvSpPr>
        <dsp:cNvPr id="0" name=""/>
        <dsp:cNvSpPr/>
      </dsp:nvSpPr>
      <dsp:spPr>
        <a:xfrm>
          <a:off x="7640932" y="1593283"/>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Another platforms</a:t>
          </a:r>
        </a:p>
      </dsp:txBody>
      <dsp:txXfrm>
        <a:off x="7661706" y="1614057"/>
        <a:ext cx="1075421" cy="667727"/>
      </dsp:txXfrm>
    </dsp:sp>
    <dsp:sp modelId="{42566384-297F-429B-93CD-29913958C5C1}">
      <dsp:nvSpPr>
        <dsp:cNvPr id="0" name=""/>
        <dsp:cNvSpPr/>
      </dsp:nvSpPr>
      <dsp:spPr>
        <a:xfrm>
          <a:off x="6834232"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754315-65D3-4C9C-8649-44858B80267F}">
      <dsp:nvSpPr>
        <dsp:cNvPr id="0" name=""/>
        <dsp:cNvSpPr/>
      </dsp:nvSpPr>
      <dsp:spPr>
        <a:xfrm>
          <a:off x="6958339"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WhatsApp</a:t>
          </a:r>
        </a:p>
      </dsp:txBody>
      <dsp:txXfrm>
        <a:off x="6979113" y="2648185"/>
        <a:ext cx="1075421" cy="667727"/>
      </dsp:txXfrm>
    </dsp:sp>
    <dsp:sp modelId="{CD540649-FA8B-4A3B-9832-9D3CC1F97B54}">
      <dsp:nvSpPr>
        <dsp:cNvPr id="0" name=""/>
        <dsp:cNvSpPr/>
      </dsp:nvSpPr>
      <dsp:spPr>
        <a:xfrm>
          <a:off x="8199417"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4E3C50-284C-42AC-A850-4A11FB953A45}">
      <dsp:nvSpPr>
        <dsp:cNvPr id="0" name=""/>
        <dsp:cNvSpPr/>
      </dsp:nvSpPr>
      <dsp:spPr>
        <a:xfrm>
          <a:off x="8323525"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google</a:t>
          </a:r>
        </a:p>
      </dsp:txBody>
      <dsp:txXfrm>
        <a:off x="8344299" y="2648185"/>
        <a:ext cx="1075421" cy="66772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6A9DFC-79A7-4FD3-A2DC-6125BB980A6A}">
      <dsp:nvSpPr>
        <dsp:cNvPr id="0" name=""/>
        <dsp:cNvSpPr/>
      </dsp:nvSpPr>
      <dsp:spPr>
        <a:xfrm>
          <a:off x="4664641" y="1548673"/>
          <a:ext cx="1968431" cy="1702772"/>
        </a:xfrm>
        <a:prstGeom prst="hexagon">
          <a:avLst>
            <a:gd name="adj" fmla="val 28570"/>
            <a:gd name="vf" fmla="val 115470"/>
          </a:avLst>
        </a:prstGeom>
        <a:solidFill>
          <a:schemeClr val="accen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i="0" kern="1200" noProof="0" dirty="0">
              <a:latin typeface="Arial" panose="020B0604020202020204" pitchFamily="34" charset="0"/>
              <a:ea typeface="+mn-ea"/>
              <a:cs typeface="Arial" panose="020B0604020202020204" pitchFamily="34" charset="0"/>
            </a:rPr>
            <a:t>Ethical</a:t>
          </a:r>
          <a:r>
            <a:rPr kumimoji="0" lang="en-GB" sz="1400" b="0" i="0" u="none" strike="noStrike" kern="1200" cap="none" spc="0" normalizeH="0" baseline="0" noProof="0" dirty="0">
              <a:ln/>
              <a:effectLst/>
              <a:uLnTx/>
              <a:uFillTx/>
              <a:latin typeface="Arial" panose="020B0604020202020204" pitchFamily="34" charset="0"/>
              <a:ea typeface="+mj-ea"/>
              <a:cs typeface="Arial" panose="020B0604020202020204" pitchFamily="34" charset="0"/>
            </a:rPr>
            <a:t> </a:t>
          </a:r>
          <a:r>
            <a:rPr lang="en-GB" sz="1400" b="1" i="0" kern="1200" noProof="0" dirty="0">
              <a:latin typeface="Arial" panose="020B0604020202020204" pitchFamily="34" charset="0"/>
              <a:ea typeface="+mn-ea"/>
              <a:cs typeface="Arial" panose="020B0604020202020204" pitchFamily="34" charset="0"/>
            </a:rPr>
            <a:t>considerations</a:t>
          </a:r>
          <a:endParaRPr lang="en-GB" sz="1400" b="1" i="0" kern="1200" dirty="0">
            <a:latin typeface="Arial" panose="020B0604020202020204" pitchFamily="34" charset="0"/>
            <a:ea typeface="+mn-ea"/>
            <a:cs typeface="Arial" panose="020B0604020202020204" pitchFamily="34" charset="0"/>
          </a:endParaRPr>
        </a:p>
      </dsp:txBody>
      <dsp:txXfrm>
        <a:off x="4990838" y="1830846"/>
        <a:ext cx="1316037" cy="1138426"/>
      </dsp:txXfrm>
    </dsp:sp>
    <dsp:sp modelId="{1403EAC8-8B48-436E-97DA-3FAA9977AF1F}">
      <dsp:nvSpPr>
        <dsp:cNvPr id="0" name=""/>
        <dsp:cNvSpPr/>
      </dsp:nvSpPr>
      <dsp:spPr>
        <a:xfrm>
          <a:off x="5897257" y="734011"/>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4975CF4-78BD-4DF5-ABA5-947D105F8FED}">
      <dsp:nvSpPr>
        <dsp:cNvPr id="0" name=""/>
        <dsp:cNvSpPr/>
      </dsp:nvSpPr>
      <dsp:spPr>
        <a:xfrm>
          <a:off x="4845962" y="0"/>
          <a:ext cx="1613115" cy="1395534"/>
        </a:xfrm>
        <a:prstGeom prst="hexagon">
          <a:avLst>
            <a:gd name="adj" fmla="val 28570"/>
            <a:gd name="vf" fmla="val 115470"/>
          </a:avLst>
        </a:prstGeom>
        <a:solidFill>
          <a:schemeClr val="accent2"/>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Informed</a:t>
          </a:r>
          <a:r>
            <a:rPr lang="en-GB" sz="16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consent</a:t>
          </a:r>
        </a:p>
      </dsp:txBody>
      <dsp:txXfrm>
        <a:off x="5113290" y="231270"/>
        <a:ext cx="1078459" cy="932994"/>
      </dsp:txXfrm>
    </dsp:sp>
    <dsp:sp modelId="{8400083E-BBDD-4EC0-A820-DE35C04DA788}">
      <dsp:nvSpPr>
        <dsp:cNvPr id="0" name=""/>
        <dsp:cNvSpPr/>
      </dsp:nvSpPr>
      <dsp:spPr>
        <a:xfrm>
          <a:off x="6764026" y="1930321"/>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98985A11-32F0-4D84-A2BA-F7EA5F240610}">
      <dsp:nvSpPr>
        <dsp:cNvPr id="0" name=""/>
        <dsp:cNvSpPr/>
      </dsp:nvSpPr>
      <dsp:spPr>
        <a:xfrm>
          <a:off x="6325376" y="858347"/>
          <a:ext cx="1613115" cy="1395534"/>
        </a:xfrm>
        <a:prstGeom prst="hexagon">
          <a:avLst>
            <a:gd name="adj" fmla="val 28570"/>
            <a:gd name="vf" fmla="val 115470"/>
          </a:avLst>
        </a:prstGeom>
        <a:solidFill>
          <a:schemeClr val="accen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Potential</a:t>
          </a:r>
          <a:r>
            <a:rPr lang="en-GB" sz="1300" b="0" i="0" kern="1200" dirty="0"/>
            <a:t> </a:t>
          </a:r>
          <a:r>
            <a:rPr lang="en-GB" sz="1100" b="0" i="0" kern="1200" dirty="0">
              <a:latin typeface="Arial" panose="020B0604020202020204" pitchFamily="34" charset="0"/>
              <a:ea typeface="+mn-ea"/>
              <a:cs typeface="Arial" panose="020B0604020202020204" pitchFamily="34" charset="0"/>
            </a:rPr>
            <a:t>for</a:t>
          </a:r>
          <a:r>
            <a:rPr lang="en-GB" sz="13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harm</a:t>
          </a:r>
        </a:p>
      </dsp:txBody>
      <dsp:txXfrm>
        <a:off x="6592704" y="1089617"/>
        <a:ext cx="1078459" cy="932994"/>
      </dsp:txXfrm>
    </dsp:sp>
    <dsp:sp modelId="{F5648D56-8B4B-48D7-9C98-F7108BE7A137}">
      <dsp:nvSpPr>
        <dsp:cNvPr id="0" name=""/>
        <dsp:cNvSpPr/>
      </dsp:nvSpPr>
      <dsp:spPr>
        <a:xfrm>
          <a:off x="6161912" y="3280730"/>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5E8392FC-F829-4DA8-910E-94FE8DD22D38}">
      <dsp:nvSpPr>
        <dsp:cNvPr id="0" name=""/>
        <dsp:cNvSpPr/>
      </dsp:nvSpPr>
      <dsp:spPr>
        <a:xfrm>
          <a:off x="6325376" y="2545758"/>
          <a:ext cx="1613115" cy="1395534"/>
        </a:xfrm>
        <a:prstGeom prst="hexagon">
          <a:avLst>
            <a:gd name="adj" fmla="val 28570"/>
            <a:gd name="vf" fmla="val 115470"/>
          </a:avLst>
        </a:prstGeom>
        <a:solidFill>
          <a:schemeClr val="accent2"/>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Voluntary</a:t>
          </a:r>
          <a:r>
            <a:rPr lang="en-GB" sz="13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participation</a:t>
          </a:r>
        </a:p>
      </dsp:txBody>
      <dsp:txXfrm>
        <a:off x="6592704" y="2777028"/>
        <a:ext cx="1078459" cy="932994"/>
      </dsp:txXfrm>
    </dsp:sp>
    <dsp:sp modelId="{F9954614-8784-4286-9CB5-265F822B1219}">
      <dsp:nvSpPr>
        <dsp:cNvPr id="0" name=""/>
        <dsp:cNvSpPr/>
      </dsp:nvSpPr>
      <dsp:spPr>
        <a:xfrm>
          <a:off x="4668304" y="3420907"/>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6EE98AC9-44AB-48C6-9834-A69AC77C4320}">
      <dsp:nvSpPr>
        <dsp:cNvPr id="0" name=""/>
        <dsp:cNvSpPr/>
      </dsp:nvSpPr>
      <dsp:spPr>
        <a:xfrm>
          <a:off x="4845962" y="3405065"/>
          <a:ext cx="1613115" cy="1395534"/>
        </a:xfrm>
        <a:prstGeom prst="hexagon">
          <a:avLst>
            <a:gd name="adj" fmla="val 28570"/>
            <a:gd name="vf" fmla="val 115470"/>
          </a:avLst>
        </a:prstGeom>
        <a:solidFill>
          <a:schemeClr val="accen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Anonymity</a:t>
          </a:r>
        </a:p>
      </dsp:txBody>
      <dsp:txXfrm>
        <a:off x="5113290" y="3636335"/>
        <a:ext cx="1078459" cy="932994"/>
      </dsp:txXfrm>
    </dsp:sp>
    <dsp:sp modelId="{17C5BDBF-6376-411A-BF55-DAA2FDEBEC65}">
      <dsp:nvSpPr>
        <dsp:cNvPr id="0" name=""/>
        <dsp:cNvSpPr/>
      </dsp:nvSpPr>
      <dsp:spPr>
        <a:xfrm>
          <a:off x="3787340" y="2225078"/>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A0C039C2-B262-4DD8-BF70-41DE75A58539}">
      <dsp:nvSpPr>
        <dsp:cNvPr id="0" name=""/>
        <dsp:cNvSpPr/>
      </dsp:nvSpPr>
      <dsp:spPr>
        <a:xfrm>
          <a:off x="3359679" y="2546718"/>
          <a:ext cx="1613115" cy="1395534"/>
        </a:xfrm>
        <a:prstGeom prst="hexagon">
          <a:avLst>
            <a:gd name="adj" fmla="val 28570"/>
            <a:gd name="vf" fmla="val 115470"/>
          </a:avLst>
        </a:prstGeom>
        <a:solidFill>
          <a:schemeClr val="accent2"/>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Confidentiality</a:t>
          </a:r>
        </a:p>
      </dsp:txBody>
      <dsp:txXfrm>
        <a:off x="3627007" y="2777988"/>
        <a:ext cx="1078459" cy="932994"/>
      </dsp:txXfrm>
    </dsp:sp>
    <dsp:sp modelId="{394FBF32-30F6-477B-861C-987FC9DFA7A6}">
      <dsp:nvSpPr>
        <dsp:cNvPr id="0" name=""/>
        <dsp:cNvSpPr/>
      </dsp:nvSpPr>
      <dsp:spPr>
        <a:xfrm>
          <a:off x="3359679" y="856427"/>
          <a:ext cx="1613115" cy="1395534"/>
        </a:xfrm>
        <a:prstGeom prst="hexagon">
          <a:avLst>
            <a:gd name="adj" fmla="val 28570"/>
            <a:gd name="vf" fmla="val 115470"/>
          </a:avLst>
        </a:prstGeom>
        <a:solidFill>
          <a:schemeClr val="accen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latin typeface="Arial" panose="020B0604020202020204" pitchFamily="34" charset="0"/>
              <a:cs typeface="Arial" panose="020B0604020202020204" pitchFamily="34" charset="0"/>
            </a:rPr>
            <a:t>Result</a:t>
          </a:r>
          <a:r>
            <a:rPr lang="en-GB" sz="1100" b="0" i="0" kern="1200" dirty="0">
              <a:latin typeface="Arial" panose="020B0604020202020204" pitchFamily="34" charset="0"/>
              <a:cs typeface="Arial" panose="020B0604020202020204" pitchFamily="34" charset="0"/>
            </a:rPr>
            <a:t> </a:t>
          </a:r>
          <a:r>
            <a:rPr lang="en-GB" sz="1100" b="1" i="0" kern="1200" dirty="0">
              <a:latin typeface="Arial" panose="020B0604020202020204" pitchFamily="34" charset="0"/>
              <a:cs typeface="Arial" panose="020B0604020202020204" pitchFamily="34" charset="0"/>
            </a:rPr>
            <a:t>communication</a:t>
          </a:r>
          <a:endParaRPr lang="en-GB" sz="1100" b="1" kern="1200" dirty="0">
            <a:latin typeface="Arial" panose="020B0604020202020204" pitchFamily="34" charset="0"/>
            <a:cs typeface="Arial" panose="020B0604020202020204" pitchFamily="34" charset="0"/>
          </a:endParaRPr>
        </a:p>
      </dsp:txBody>
      <dsp:txXfrm>
        <a:off x="3627007" y="1087697"/>
        <a:ext cx="1078459" cy="9329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EEE3AC-DA3C-4022-B467-D5B2D370F59F}">
      <dsp:nvSpPr>
        <dsp:cNvPr id="0" name=""/>
        <dsp:cNvSpPr/>
      </dsp:nvSpPr>
      <dsp:spPr>
        <a:xfrm>
          <a:off x="0" y="3012"/>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A155A1-200C-4959-90A3-0D6A396454D8}">
      <dsp:nvSpPr>
        <dsp:cNvPr id="0" name=""/>
        <dsp:cNvSpPr/>
      </dsp:nvSpPr>
      <dsp:spPr>
        <a:xfrm>
          <a:off x="194132" y="147409"/>
          <a:ext cx="352968" cy="3529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FD63B6-D0B6-47D8-B6D1-65A11A0712A2}">
      <dsp:nvSpPr>
        <dsp:cNvPr id="0" name=""/>
        <dsp:cNvSpPr/>
      </dsp:nvSpPr>
      <dsp:spPr>
        <a:xfrm>
          <a:off x="741234" y="3012"/>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55650">
            <a:lnSpc>
              <a:spcPct val="100000"/>
            </a:lnSpc>
            <a:spcBef>
              <a:spcPct val="0"/>
            </a:spcBef>
            <a:spcAft>
              <a:spcPct val="35000"/>
            </a:spcAft>
            <a:buNone/>
          </a:pPr>
          <a:r>
            <a:rPr lang="en-US" sz="1700" b="0" i="0" u="none" strike="noStrike" kern="1200">
              <a:solidFill>
                <a:schemeClr val="tx1"/>
              </a:solidFill>
              <a:effectLst/>
              <a:latin typeface="Arial" panose="020B0604020202020204" pitchFamily="34" charset="0"/>
            </a:rPr>
            <a:t>Week 7</a:t>
          </a:r>
          <a:br>
            <a:rPr lang="en-US" sz="1700" b="0" i="0" u="none" strike="noStrike" kern="1200">
              <a:solidFill>
                <a:schemeClr val="tx1"/>
              </a:solidFill>
              <a:effectLst/>
              <a:latin typeface="Arial" panose="020B0604020202020204" pitchFamily="34" charset="0"/>
            </a:rPr>
          </a:br>
          <a:r>
            <a:rPr lang="en-US" sz="1700" b="0" i="0" u="none" strike="noStrike" kern="1200">
              <a:solidFill>
                <a:schemeClr val="tx1"/>
              </a:solidFill>
              <a:effectLst/>
              <a:latin typeface="Arial" panose="020B0604020202020204" pitchFamily="34" charset="0"/>
            </a:rPr>
            <a:t>collect data </a:t>
          </a:r>
          <a:endParaRPr lang="en-GB" sz="1700" kern="1200"/>
        </a:p>
      </dsp:txBody>
      <dsp:txXfrm>
        <a:off x="741234" y="3012"/>
        <a:ext cx="7319637" cy="641761"/>
      </dsp:txXfrm>
    </dsp:sp>
    <dsp:sp modelId="{5A155542-752F-42F0-9EF1-9539FEAC04A7}">
      <dsp:nvSpPr>
        <dsp:cNvPr id="0" name=""/>
        <dsp:cNvSpPr/>
      </dsp:nvSpPr>
      <dsp:spPr>
        <a:xfrm>
          <a:off x="0" y="805214"/>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38191C-A813-4A47-8503-345729827D0B}">
      <dsp:nvSpPr>
        <dsp:cNvPr id="0" name=""/>
        <dsp:cNvSpPr/>
      </dsp:nvSpPr>
      <dsp:spPr>
        <a:xfrm>
          <a:off x="194132" y="949610"/>
          <a:ext cx="352968" cy="3529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AEE212-6910-4E59-ACEA-DF661A149C06}">
      <dsp:nvSpPr>
        <dsp:cNvPr id="0" name=""/>
        <dsp:cNvSpPr/>
      </dsp:nvSpPr>
      <dsp:spPr>
        <a:xfrm>
          <a:off x="741234" y="805214"/>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55650">
            <a:lnSpc>
              <a:spcPct val="100000"/>
            </a:lnSpc>
            <a:spcBef>
              <a:spcPct val="0"/>
            </a:spcBef>
            <a:spcAft>
              <a:spcPct val="35000"/>
            </a:spcAft>
            <a:buNone/>
          </a:pPr>
          <a:r>
            <a:rPr lang="en-US" sz="1700" b="0" i="0" u="none" strike="noStrike" kern="1200">
              <a:solidFill>
                <a:schemeClr val="tx1"/>
              </a:solidFill>
              <a:effectLst/>
              <a:latin typeface="Arial" panose="020B0604020202020204" pitchFamily="34" charset="0"/>
            </a:rPr>
            <a:t>Week 8</a:t>
          </a:r>
          <a:br>
            <a:rPr lang="en-US" sz="1700" b="0" i="0" u="none" strike="noStrike" kern="1200">
              <a:solidFill>
                <a:schemeClr val="tx1"/>
              </a:solidFill>
              <a:effectLst/>
              <a:latin typeface="Arial" panose="020B0604020202020204" pitchFamily="34" charset="0"/>
            </a:rPr>
          </a:br>
          <a:r>
            <a:rPr lang="en-US" sz="1700" b="0" i="0" u="none" strike="noStrike" kern="1200">
              <a:solidFill>
                <a:schemeClr val="tx1"/>
              </a:solidFill>
              <a:effectLst/>
              <a:latin typeface="Arial" panose="020B0604020202020204" pitchFamily="34" charset="0"/>
            </a:rPr>
            <a:t>analyse data</a:t>
          </a:r>
          <a:endParaRPr lang="en-GB" sz="1700" kern="1200"/>
        </a:p>
      </dsp:txBody>
      <dsp:txXfrm>
        <a:off x="741234" y="805214"/>
        <a:ext cx="7319637" cy="641761"/>
      </dsp:txXfrm>
    </dsp:sp>
    <dsp:sp modelId="{951E5A13-FD5B-4DEF-8585-AC08A35DA7C5}">
      <dsp:nvSpPr>
        <dsp:cNvPr id="0" name=""/>
        <dsp:cNvSpPr/>
      </dsp:nvSpPr>
      <dsp:spPr>
        <a:xfrm>
          <a:off x="0" y="1607416"/>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0B86D5-729F-4259-880A-23BD62B37A46}">
      <dsp:nvSpPr>
        <dsp:cNvPr id="0" name=""/>
        <dsp:cNvSpPr/>
      </dsp:nvSpPr>
      <dsp:spPr>
        <a:xfrm>
          <a:off x="194132" y="1751812"/>
          <a:ext cx="352968" cy="3529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ABAE4D-143B-4C90-8435-B7283767BEAE}">
      <dsp:nvSpPr>
        <dsp:cNvPr id="0" name=""/>
        <dsp:cNvSpPr/>
      </dsp:nvSpPr>
      <dsp:spPr>
        <a:xfrm>
          <a:off x="741234" y="1607416"/>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55650">
            <a:lnSpc>
              <a:spcPct val="100000"/>
            </a:lnSpc>
            <a:spcBef>
              <a:spcPct val="0"/>
            </a:spcBef>
            <a:spcAft>
              <a:spcPct val="35000"/>
            </a:spcAft>
            <a:buNone/>
          </a:pPr>
          <a:r>
            <a:rPr lang="en-US" sz="1700" b="0" i="0" u="none" strike="noStrike" kern="1200">
              <a:solidFill>
                <a:schemeClr val="tx1"/>
              </a:solidFill>
              <a:effectLst/>
              <a:latin typeface="Arial" panose="020B0604020202020204" pitchFamily="34" charset="0"/>
            </a:rPr>
            <a:t>Week 9</a:t>
          </a:r>
          <a:br>
            <a:rPr lang="en-US" sz="1700" b="0" i="0" u="none" strike="noStrike" kern="1200">
              <a:solidFill>
                <a:schemeClr val="tx1"/>
              </a:solidFill>
              <a:effectLst/>
              <a:latin typeface="Arial" panose="020B0604020202020204" pitchFamily="34" charset="0"/>
            </a:rPr>
          </a:br>
          <a:r>
            <a:rPr lang="en-US" sz="1700" b="0" i="0" u="none" strike="noStrike" kern="1200">
              <a:solidFill>
                <a:schemeClr val="tx1"/>
              </a:solidFill>
              <a:effectLst/>
              <a:latin typeface="Arial" panose="020B0604020202020204" pitchFamily="34" charset="0"/>
            </a:rPr>
            <a:t>start writing the report</a:t>
          </a:r>
          <a:endParaRPr lang="en-GB" sz="1700" kern="1200"/>
        </a:p>
      </dsp:txBody>
      <dsp:txXfrm>
        <a:off x="741234" y="1607416"/>
        <a:ext cx="7319637" cy="641761"/>
      </dsp:txXfrm>
    </dsp:sp>
    <dsp:sp modelId="{DF5C5D10-9AA1-4BDF-B187-451942035AD5}">
      <dsp:nvSpPr>
        <dsp:cNvPr id="0" name=""/>
        <dsp:cNvSpPr/>
      </dsp:nvSpPr>
      <dsp:spPr>
        <a:xfrm>
          <a:off x="0" y="2409618"/>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513A79-A35A-4C3A-8B2E-92EF5B8780FA}">
      <dsp:nvSpPr>
        <dsp:cNvPr id="0" name=""/>
        <dsp:cNvSpPr/>
      </dsp:nvSpPr>
      <dsp:spPr>
        <a:xfrm>
          <a:off x="194132" y="2554014"/>
          <a:ext cx="352968" cy="35296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4B19F5-2AF8-4CBB-9531-87FAA7D88DF2}">
      <dsp:nvSpPr>
        <dsp:cNvPr id="0" name=""/>
        <dsp:cNvSpPr/>
      </dsp:nvSpPr>
      <dsp:spPr>
        <a:xfrm>
          <a:off x="741234" y="2409618"/>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55650">
            <a:lnSpc>
              <a:spcPct val="100000"/>
            </a:lnSpc>
            <a:spcBef>
              <a:spcPct val="0"/>
            </a:spcBef>
            <a:spcAft>
              <a:spcPct val="35000"/>
            </a:spcAft>
            <a:buNone/>
          </a:pPr>
          <a:r>
            <a:rPr lang="en-US" sz="1700" b="0" i="0" u="none" strike="noStrike" kern="1200">
              <a:solidFill>
                <a:schemeClr val="tx1"/>
              </a:solidFill>
              <a:effectLst/>
              <a:latin typeface="Arial" panose="020B0604020202020204" pitchFamily="34" charset="0"/>
            </a:rPr>
            <a:t>Week 10</a:t>
          </a:r>
          <a:br>
            <a:rPr lang="en-US" sz="1700" b="0" i="0" u="none" strike="noStrike" kern="1200">
              <a:solidFill>
                <a:schemeClr val="tx1"/>
              </a:solidFill>
              <a:effectLst/>
              <a:latin typeface="Arial" panose="020B0604020202020204" pitchFamily="34" charset="0"/>
            </a:rPr>
          </a:br>
          <a:r>
            <a:rPr lang="en-US" sz="1700" b="0" i="0" u="none" strike="noStrike" kern="1200">
              <a:solidFill>
                <a:schemeClr val="tx1"/>
              </a:solidFill>
              <a:effectLst/>
              <a:latin typeface="Arial" panose="020B0604020202020204" pitchFamily="34" charset="0"/>
            </a:rPr>
            <a:t>to finish writing the re</a:t>
          </a:r>
          <a:endParaRPr lang="en-GB" sz="1700" kern="1200"/>
        </a:p>
      </dsp:txBody>
      <dsp:txXfrm>
        <a:off x="741234" y="2409618"/>
        <a:ext cx="7319637" cy="641761"/>
      </dsp:txXfrm>
    </dsp:sp>
    <dsp:sp modelId="{12F602EF-E1BD-41D6-9F11-1D607E2CAAB2}">
      <dsp:nvSpPr>
        <dsp:cNvPr id="0" name=""/>
        <dsp:cNvSpPr/>
      </dsp:nvSpPr>
      <dsp:spPr>
        <a:xfrm>
          <a:off x="0" y="3211819"/>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DE1D70-A3D8-4B29-A727-73B312216924}">
      <dsp:nvSpPr>
        <dsp:cNvPr id="0" name=""/>
        <dsp:cNvSpPr/>
      </dsp:nvSpPr>
      <dsp:spPr>
        <a:xfrm>
          <a:off x="194132" y="3356215"/>
          <a:ext cx="352968" cy="35296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B70C4A-6B7F-4BF9-92A5-9984DAFDC5D9}">
      <dsp:nvSpPr>
        <dsp:cNvPr id="0" name=""/>
        <dsp:cNvSpPr/>
      </dsp:nvSpPr>
      <dsp:spPr>
        <a:xfrm>
          <a:off x="741234" y="3211819"/>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55650">
            <a:lnSpc>
              <a:spcPct val="100000"/>
            </a:lnSpc>
            <a:spcBef>
              <a:spcPct val="0"/>
            </a:spcBef>
            <a:spcAft>
              <a:spcPct val="35000"/>
            </a:spcAft>
            <a:buNone/>
          </a:pPr>
          <a:r>
            <a:rPr lang="en-US" sz="1700" b="0" i="0" u="none" strike="noStrike" kern="1200" dirty="0">
              <a:solidFill>
                <a:schemeClr val="tx1"/>
              </a:solidFill>
              <a:effectLst/>
              <a:latin typeface="Arial" panose="020B0604020202020204" pitchFamily="34" charset="0"/>
            </a:rPr>
            <a:t>Week 11 </a:t>
          </a:r>
          <a:br>
            <a:rPr lang="en-US" sz="1700" b="0" i="0" u="none" strike="noStrike" kern="1200" dirty="0">
              <a:solidFill>
                <a:schemeClr val="tx1"/>
              </a:solidFill>
              <a:effectLst/>
              <a:latin typeface="Arial" panose="020B0604020202020204" pitchFamily="34" charset="0"/>
            </a:rPr>
          </a:br>
          <a:r>
            <a:rPr lang="en-US" sz="1700" b="0" i="0" u="none" strike="noStrike" kern="1200" dirty="0">
              <a:solidFill>
                <a:schemeClr val="tx1"/>
              </a:solidFill>
              <a:effectLst/>
              <a:latin typeface="Arial" panose="020B0604020202020204" pitchFamily="34" charset="0"/>
            </a:rPr>
            <a:t>submit the report</a:t>
          </a:r>
          <a:endParaRPr lang="en-GB" sz="1700" kern="1200" dirty="0"/>
        </a:p>
      </dsp:txBody>
      <dsp:txXfrm>
        <a:off x="741234" y="3211819"/>
        <a:ext cx="7319637" cy="641761"/>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7491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663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4480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480960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6569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456584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65404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5976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768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287260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831968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EC743F4-8769-40B4-85DF-6CB8DE9F66AA}" type="datetimeFigureOut">
              <a:rPr lang="en-US" smtClean="0"/>
              <a:pPr/>
              <a:t>2/27/2022</a:t>
            </a:fld>
            <a:endParaRPr lang="en-US"/>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a:p>
        </p:txBody>
      </p:sp>
    </p:spTree>
    <p:extLst>
      <p:ext uri="{BB962C8B-B14F-4D97-AF65-F5344CB8AC3E}">
        <p14:creationId xmlns:p14="http://schemas.microsoft.com/office/powerpoint/2010/main" val="1895631660"/>
      </p:ext>
    </p:extLst>
  </p:cSld>
  <p:clrMap bg1="lt1" tx1="dk1" bg2="lt2" tx2="dk2" accent1="accent1" accent2="accent2" accent3="accent3" accent4="accent4" accent5="accent5" accent6="accent6" hlink="hlink" folHlink="folHlink"/>
  <p:sldLayoutIdLst>
    <p:sldLayoutId id="2147484061" r:id="rId1"/>
    <p:sldLayoutId id="2147484062" r:id="rId2"/>
    <p:sldLayoutId id="2147484063" r:id="rId3"/>
    <p:sldLayoutId id="2147484053" r:id="rId4"/>
    <p:sldLayoutId id="2147484054" r:id="rId5"/>
    <p:sldLayoutId id="2147484055" r:id="rId6"/>
    <p:sldLayoutId id="2147484060" r:id="rId7"/>
    <p:sldLayoutId id="2147484056" r:id="rId8"/>
    <p:sldLayoutId id="2147484057" r:id="rId9"/>
    <p:sldLayoutId id="2147484058" r:id="rId10"/>
    <p:sldLayoutId id="2147484059" r:id="rId11"/>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zh.wikipedia.org/wiki/%E5%A8%81%E7%88%BE%E6%96%AF%E4%B8%89%E4%B8%80%E8%81%96%E5%A4%A7%E8%A1%9B%E5%A4%A7%E5%AD%B8" TargetMode="External"/><Relationship Id="rId7"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6.xml"/><Relationship Id="rId4" Type="http://schemas.openxmlformats.org/officeDocument/2006/relationships/hyperlink" Target="https://zh.wikipedia.org/wiki/%E5%A8%81%E7%88%BE%E6%96%AF%E4%B8%89%E4%B8%80%E8%81%96%E5%A4%A7%E8%A1%9B%E5%A4%A7%E5%AD%B8"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zh.wikipedia.org/wiki/%E5%A8%81%E7%88%BE%E6%96%AF%E4%B8%89%E4%B8%80%E8%81%96%E5%A4%A7%E8%A1%9B%E5%A4%A7%E5%AD%B8" TargetMode="External"/><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hyperlink" Target="https://zh.wikipedia.org/wiki/%E5%A8%81%E7%88%BE%E6%96%AF%E4%B8%89%E4%B8%80%E8%81%96%E5%A4%A7%E8%A1%9B%E5%A4%A7%E5%AD%B8" TargetMode="External"/><Relationship Id="rId3" Type="http://schemas.openxmlformats.org/officeDocument/2006/relationships/diagramLayout" Target="../diagrams/layout2.xml"/><Relationship Id="rId7" Type="http://schemas.openxmlformats.org/officeDocument/2006/relationships/image" Target="../media/image1.png"/><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zh.wikipedia.org/wiki/%E5%A8%81%E7%88%BE%E6%96%AF%E4%B8%89%E4%B8%80%E8%81%96%E5%A4%A7%E8%A1%9B%E5%A4%A7%E5%AD%B8"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zh.wikipedia.org/wiki/%E5%A8%81%E7%88%BE%E6%96%AF%E4%B8%89%E4%B8%80%E8%81%96%E5%A4%A7%E8%A1%9B%E5%A4%A7%E5%AD%B8"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hyperlink" Target="https://zh.wikipedia.org/wiki/%E5%A8%81%E7%88%BE%E6%96%AF%E4%B8%89%E4%B8%80%E8%81%96%E5%A4%A7%E8%A1%9B%E5%A4%A7%E5%AD%B8" TargetMode="External"/><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hyperlink" Target="https://zh.wikipedia.org/wiki/%E5%A8%81%E7%88%BE%E6%96%AF%E4%B8%89%E4%B8%80%E8%81%96%E5%A4%A7%E8%A1%9B%E5%A4%A7%E5%AD%B8"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s://freepngimg.com/png/72547-thinking-photography-question-mark-man-stock" TargetMode="External"/><Relationship Id="rId7" Type="http://schemas.openxmlformats.org/officeDocument/2006/relationships/hyperlink" Target="https://dataminingandvisualisation.wordpress.com/" TargetMode="Externa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hyperlink" Target="https://www.enago.com/academy/research-design-and-prelimnary-data-collection-methods/" TargetMode="External"/><Relationship Id="rId4" Type="http://schemas.openxmlformats.org/officeDocument/2006/relationships/image" Target="../media/image7.jpeg"/><Relationship Id="rId9" Type="http://schemas.openxmlformats.org/officeDocument/2006/relationships/hyperlink" Target="https://zh.wikipedia.org/wiki/%E5%A8%81%E7%88%BE%E6%96%AF%E4%B8%89%E4%B8%80%E8%81%96%E5%A4%A7%E8%A1%9B%E5%A4%A7%E5%AD%B8"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zh.wikipedia.org/wiki/%E5%A8%81%E7%88%BE%E6%96%AF%E4%B8%89%E4%B8%80%E8%81%96%E5%A4%A7%E8%A1%9B%E5%A4%A7%E5%AD%B8" TargetMode="External"/><Relationship Id="rId3" Type="http://schemas.openxmlformats.org/officeDocument/2006/relationships/hyperlink" Target="https://lthub.ubc.ca/guides/microsoft-teams-instructor-guide/" TargetMode="External"/><Relationship Id="rId7" Type="http://schemas.openxmlformats.org/officeDocument/2006/relationships/hyperlink" Target="https://freepngimg.com/png/70084-logo-whatsapp-cdr-hd-image-free-png" TargetMode="External"/><Relationship Id="rId12"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hyperlink" Target="http://windytheplaneh.deviantart.com/art/Onedrive-Logo-vector-611346233" TargetMode="External"/><Relationship Id="rId5" Type="http://schemas.openxmlformats.org/officeDocument/2006/relationships/hyperlink" Target="https://www.iphonemod.net/microsoft-office-2019.html" TargetMode="External"/><Relationship Id="rId10" Type="http://schemas.openxmlformats.org/officeDocument/2006/relationships/image" Target="../media/image13.png"/><Relationship Id="rId4" Type="http://schemas.openxmlformats.org/officeDocument/2006/relationships/image" Target="../media/image10.jpeg"/><Relationship Id="rId9" Type="http://schemas.openxmlformats.org/officeDocument/2006/relationships/hyperlink" Target="https://www.htnovo.net/2019/05/outlook-nuovi-simboli-posta.html"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www.orientacionandujar.es/2015/06/10/coleccion-de-materiales-1o-2o-3o-y-4o-eso-tambien-repasamos-y-recuperamos-en-verano-matematicas-lengua-ingles-quimica-y-muchas-mas/" TargetMode="External"/><Relationship Id="rId7" Type="http://schemas.openxmlformats.org/officeDocument/2006/relationships/hyperlink" Target="https://www.sciline.org/evidence-blog/surveys-polling" TargetMode="External"/><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hyperlink" Target="http://lifelonglearningteachers.blogspot.com/2012_01_01_archive.html" TargetMode="External"/><Relationship Id="rId4" Type="http://schemas.openxmlformats.org/officeDocument/2006/relationships/image" Target="../media/image15.png"/><Relationship Id="rId9" Type="http://schemas.openxmlformats.org/officeDocument/2006/relationships/hyperlink" Target="https://zh.wikipedia.org/wiki/%E5%A8%81%E7%88%BE%E6%96%AF%E4%B8%89%E4%B8%80%E8%81%96%E5%A4%A7%E8%A1%9B%E5%A4%A7%E5%AD%B8"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hyperlink" Target="https://zh.wikipedia.org/wiki/%E5%A8%81%E7%88%BE%E6%96%AF%E4%B8%89%E4%B8%80%E8%81%96%E5%A4%A7%E8%A1%9B%E5%A4%A7%E5%AD%B8" TargetMode="External"/></Relationships>
</file>

<file path=ppt/slides/_rels/slide13.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hyperlink" Target="https://zh.wikipedia.org/wiki/%E5%A8%81%E7%88%BE%E6%96%AF%E4%B8%89%E4%B8%80%E8%81%96%E5%A4%A7%E8%A1%9B%E5%A4%A7%E5%AD%B8" TargetMode="External"/><Relationship Id="rId7" Type="http://schemas.openxmlformats.org/officeDocument/2006/relationships/diagramColors" Target="../diagrams/colors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4.xml.rels><?xml version="1.0" encoding="UTF-8" standalone="yes"?>
<Relationships xmlns="http://schemas.openxmlformats.org/package/2006/relationships"><Relationship Id="rId3" Type="http://schemas.openxmlformats.org/officeDocument/2006/relationships/hyperlink" Target="https://zh.wikipedia.org/wiki/%E5%A8%81%E7%88%BE%E6%96%AF%E4%B8%89%E4%B8%80%E8%81%96%E5%A4%A7%E8%A1%9B%E5%A4%A7%E5%AD%B8"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zh.wikipedia.org/wiki/%E5%A8%81%E7%88%BE%E6%96%AF%E4%B8%89%E4%B8%80%E8%81%96%E5%A4%A7%E8%A1%9B%E5%A4%A7%E5%AD%B8"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keydifferences.com/difference-between-qualitative-and-quantitative-research.html" TargetMode="External"/><Relationship Id="rId2" Type="http://schemas.openxmlformats.org/officeDocument/2006/relationships/hyperlink" Target="https://keydifferences.com/difference-between" TargetMode="External"/><Relationship Id="rId1" Type="http://schemas.openxmlformats.org/officeDocument/2006/relationships/slideLayout" Target="../slideLayouts/slideLayout7.xml"/><Relationship Id="rId4" Type="http://schemas.openxmlformats.org/officeDocument/2006/relationships/hyperlink" Target="https://www.forbe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284" name="Straight Connector 136">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285" name="Group 138">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286" name="Group 139">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7"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88"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89"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290" name="Rectangle 144">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B95353-6EAD-4191-972E-60797EBFCC62}"/>
              </a:ext>
            </a:extLst>
          </p:cNvPr>
          <p:cNvSpPr>
            <a:spLocks noGrp="1"/>
          </p:cNvSpPr>
          <p:nvPr>
            <p:ph type="title"/>
          </p:nvPr>
        </p:nvSpPr>
        <p:spPr>
          <a:xfrm>
            <a:off x="967899" y="1190128"/>
            <a:ext cx="4000271" cy="1731617"/>
          </a:xfrm>
        </p:spPr>
        <p:txBody>
          <a:bodyPr vert="horz" lIns="91440" tIns="45720" rIns="91440" bIns="45720" rtlCol="0" anchor="b" anchorCtr="0">
            <a:normAutofit fontScale="90000"/>
          </a:bodyPr>
          <a:lstStyle/>
          <a:p>
            <a:pPr algn="ctr"/>
            <a:r>
              <a:rPr lang="en-US" sz="3400" b="1" i="0" dirty="0">
                <a:solidFill>
                  <a:schemeClr val="tx1">
                    <a:lumMod val="75000"/>
                    <a:lumOff val="25000"/>
                  </a:schemeClr>
                </a:solidFill>
                <a:effectLst/>
              </a:rPr>
              <a:t>Digital Skills &amp; Research Methods</a:t>
            </a:r>
            <a:r>
              <a:rPr lang="en-US" sz="3400" i="0" dirty="0">
                <a:solidFill>
                  <a:schemeClr val="tx1">
                    <a:lumMod val="75000"/>
                    <a:lumOff val="25000"/>
                  </a:schemeClr>
                </a:solidFill>
                <a:effectLst/>
              </a:rPr>
              <a:t> </a:t>
            </a:r>
            <a:br>
              <a:rPr lang="en-US" sz="3400" i="0" dirty="0">
                <a:solidFill>
                  <a:schemeClr val="tx1">
                    <a:lumMod val="75000"/>
                    <a:lumOff val="25000"/>
                  </a:schemeClr>
                </a:solidFill>
                <a:effectLst/>
              </a:rPr>
            </a:br>
            <a:r>
              <a:rPr lang="en-US" sz="1800" b="1" i="0" dirty="0">
                <a:solidFill>
                  <a:schemeClr val="tx1">
                    <a:lumMod val="75000"/>
                    <a:lumOff val="25000"/>
                  </a:schemeClr>
                </a:solidFill>
                <a:effectLst/>
              </a:rPr>
              <a:t>(BMSW4003)</a:t>
            </a:r>
            <a:br>
              <a:rPr lang="en-US" sz="1800" b="1" i="0" dirty="0">
                <a:solidFill>
                  <a:schemeClr val="tx1">
                    <a:lumMod val="75000"/>
                    <a:lumOff val="25000"/>
                  </a:schemeClr>
                </a:solidFill>
                <a:effectLst/>
              </a:rPr>
            </a:br>
            <a:br>
              <a:rPr lang="en-US" sz="1800" b="1" i="0" dirty="0">
                <a:solidFill>
                  <a:schemeClr val="tx1">
                    <a:lumMod val="75000"/>
                    <a:lumOff val="25000"/>
                  </a:schemeClr>
                </a:solidFill>
                <a:effectLst/>
              </a:rPr>
            </a:br>
            <a:r>
              <a:rPr lang="en-US" sz="1800" b="1" i="0" dirty="0">
                <a:effectLst/>
                <a:cs typeface="Aldhabi" panose="020B0604020202020204" pitchFamily="2" charset="-78"/>
              </a:rPr>
              <a:t>DR: </a:t>
            </a:r>
            <a:r>
              <a:rPr lang="en-GB" sz="1800" b="1" i="0" dirty="0" err="1">
                <a:solidFill>
                  <a:srgbClr val="373A3C"/>
                </a:solidFill>
                <a:effectLst/>
                <a:cs typeface="Aldhabi" panose="020B0604020202020204" pitchFamily="2" charset="-78"/>
              </a:rPr>
              <a:t>Seyed</a:t>
            </a:r>
            <a:r>
              <a:rPr lang="en-GB" sz="1800" b="1" i="0" dirty="0">
                <a:solidFill>
                  <a:srgbClr val="373A3C"/>
                </a:solidFill>
                <a:effectLst/>
                <a:cs typeface="Aldhabi" panose="020B0604020202020204" pitchFamily="2" charset="-78"/>
              </a:rPr>
              <a:t> </a:t>
            </a:r>
            <a:r>
              <a:rPr lang="en-GB" sz="1800" b="1" i="0" dirty="0" err="1">
                <a:solidFill>
                  <a:srgbClr val="373A3C"/>
                </a:solidFill>
                <a:effectLst/>
                <a:cs typeface="Aldhabi" panose="020B0604020202020204" pitchFamily="2" charset="-78"/>
              </a:rPr>
              <a:t>Nasirpourosgoei</a:t>
            </a:r>
            <a:endParaRPr lang="en-US" sz="1800" b="1" dirty="0">
              <a:cs typeface="Aldhabi" panose="020B0604020202020204" pitchFamily="2" charset="-78"/>
            </a:endParaRPr>
          </a:p>
        </p:txBody>
      </p:sp>
      <p:sp>
        <p:nvSpPr>
          <p:cNvPr id="3" name="Subtitle 2">
            <a:extLst>
              <a:ext uri="{FF2B5EF4-FFF2-40B4-BE49-F238E27FC236}">
                <a16:creationId xmlns:a16="http://schemas.microsoft.com/office/drawing/2014/main" id="{D8F9BD1B-43A9-4F72-97B7-51F90CCB5748}"/>
              </a:ext>
            </a:extLst>
          </p:cNvPr>
          <p:cNvSpPr>
            <a:spLocks noGrp="1"/>
          </p:cNvSpPr>
          <p:nvPr>
            <p:ph type="subTitle" idx="4294967295"/>
          </p:nvPr>
        </p:nvSpPr>
        <p:spPr>
          <a:xfrm>
            <a:off x="99005" y="267860"/>
            <a:ext cx="5964014" cy="809292"/>
          </a:xfrm>
        </p:spPr>
        <p:txBody>
          <a:bodyPr vert="horz" lIns="91440" tIns="45720" rIns="91440" bIns="45720" rtlCol="0">
            <a:noAutofit/>
          </a:bodyPr>
          <a:lstStyle/>
          <a:p>
            <a:pPr marL="0" indent="0" algn="ctr">
              <a:lnSpc>
                <a:spcPct val="125000"/>
              </a:lnSpc>
              <a:buNone/>
            </a:pPr>
            <a:r>
              <a:rPr lang="en-GB" sz="1200" b="1" dirty="0">
                <a:effectLst/>
                <a:latin typeface="Times New Roman" panose="02020603050405020304" pitchFamily="18" charset="0"/>
                <a:ea typeface="Times New Roman" panose="02020603050405020304" pitchFamily="18" charset="0"/>
              </a:rPr>
              <a:t>Certificate of Higher Education Skills For The Workplace  </a:t>
            </a:r>
            <a:endParaRPr lang="en-US" sz="1200" b="1" dirty="0"/>
          </a:p>
        </p:txBody>
      </p:sp>
      <p:grpSp>
        <p:nvGrpSpPr>
          <p:cNvPr id="291" name="Group 146">
            <a:extLst>
              <a:ext uri="{FF2B5EF4-FFF2-40B4-BE49-F238E27FC236}">
                <a16:creationId xmlns:a16="http://schemas.microsoft.com/office/drawing/2014/main" id="{50F37AA1-A09B-4E28-987B-38E5060E1B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19525" y="2840038"/>
            <a:ext cx="2216150" cy="1177924"/>
            <a:chOff x="4987925" y="2840038"/>
            <a:chExt cx="2216150" cy="1177924"/>
          </a:xfrm>
        </p:grpSpPr>
        <p:sp>
          <p:nvSpPr>
            <p:cNvPr id="148" name="Rectangle 147">
              <a:extLst>
                <a:ext uri="{FF2B5EF4-FFF2-40B4-BE49-F238E27FC236}">
                  <a16:creationId xmlns:a16="http://schemas.microsoft.com/office/drawing/2014/main" id="{9874D018-FDBA-4AD4-8C74-17D41F4FB6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2" name="Group 148">
              <a:extLst>
                <a:ext uri="{FF2B5EF4-FFF2-40B4-BE49-F238E27FC236}">
                  <a16:creationId xmlns:a16="http://schemas.microsoft.com/office/drawing/2014/main" id="{DB43F5C4-EF74-49F4-97CB-97938DDC2FF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50" name="Group 149">
                <a:extLst>
                  <a:ext uri="{FF2B5EF4-FFF2-40B4-BE49-F238E27FC236}">
                    <a16:creationId xmlns:a16="http://schemas.microsoft.com/office/drawing/2014/main" id="{B74E0761-A6EC-4896-A2D4-97A0AF0AA00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55" name="Freeform 68">
                  <a:extLst>
                    <a:ext uri="{FF2B5EF4-FFF2-40B4-BE49-F238E27FC236}">
                      <a16:creationId xmlns:a16="http://schemas.microsoft.com/office/drawing/2014/main" id="{E02DDA0C-BC2F-4EA7-B34E-E0A38B82BA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69">
                  <a:extLst>
                    <a:ext uri="{FF2B5EF4-FFF2-40B4-BE49-F238E27FC236}">
                      <a16:creationId xmlns:a16="http://schemas.microsoft.com/office/drawing/2014/main" id="{CF13B05D-4163-4B4E-A2D2-FA7ED94682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7" name="Line 70">
                  <a:extLst>
                    <a:ext uri="{FF2B5EF4-FFF2-40B4-BE49-F238E27FC236}">
                      <a16:creationId xmlns:a16="http://schemas.microsoft.com/office/drawing/2014/main" id="{6D222543-B140-45C1-A731-C56E6B3A17C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51" name="Group 150">
                <a:extLst>
                  <a:ext uri="{FF2B5EF4-FFF2-40B4-BE49-F238E27FC236}">
                    <a16:creationId xmlns:a16="http://schemas.microsoft.com/office/drawing/2014/main" id="{21D25868-4B38-41A5-8DA7-BB01E853424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52" name="Freeform 68">
                  <a:extLst>
                    <a:ext uri="{FF2B5EF4-FFF2-40B4-BE49-F238E27FC236}">
                      <a16:creationId xmlns:a16="http://schemas.microsoft.com/office/drawing/2014/main" id="{9BA6FA89-CCD8-4CC0-954F-FBBFA59737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69">
                  <a:extLst>
                    <a:ext uri="{FF2B5EF4-FFF2-40B4-BE49-F238E27FC236}">
                      <a16:creationId xmlns:a16="http://schemas.microsoft.com/office/drawing/2014/main" id="{73005E59-2B44-4A62-A8F1-504FB17060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4" name="Line 70">
                  <a:extLst>
                    <a:ext uri="{FF2B5EF4-FFF2-40B4-BE49-F238E27FC236}">
                      <a16:creationId xmlns:a16="http://schemas.microsoft.com/office/drawing/2014/main" id="{C9AB3E16-8B92-47B2-BA2E-02935767A808}"/>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93" name="Rectangle 158">
            <a:extLst>
              <a:ext uri="{FF2B5EF4-FFF2-40B4-BE49-F238E27FC236}">
                <a16:creationId xmlns:a16="http://schemas.microsoft.com/office/drawing/2014/main" id="{1B5DF063-A889-4037-8C0F-D6D4241071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5" name="Picture 4" descr="Text&#10;&#10;Description automatically generated">
            <a:extLst>
              <a:ext uri="{FF2B5EF4-FFF2-40B4-BE49-F238E27FC236}">
                <a16:creationId xmlns:a16="http://schemas.microsoft.com/office/drawing/2014/main" id="{4BD975D8-6F5B-44E6-83B1-4055A4F3160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288168" y="144077"/>
            <a:ext cx="1836601" cy="658205"/>
          </a:xfrm>
          <a:prstGeom prst="rect">
            <a:avLst/>
          </a:prstGeom>
        </p:spPr>
      </p:pic>
      <p:graphicFrame>
        <p:nvGraphicFramePr>
          <p:cNvPr id="7" name="Table 7">
            <a:extLst>
              <a:ext uri="{FF2B5EF4-FFF2-40B4-BE49-F238E27FC236}">
                <a16:creationId xmlns:a16="http://schemas.microsoft.com/office/drawing/2014/main" id="{F2ECD0F5-C372-4FCE-9055-53A6E2E55B5B}"/>
              </a:ext>
            </a:extLst>
          </p:cNvPr>
          <p:cNvGraphicFramePr>
            <a:graphicFrameLocks noGrp="1"/>
          </p:cNvGraphicFramePr>
          <p:nvPr>
            <p:extLst>
              <p:ext uri="{D42A27DB-BD31-4B8C-83A1-F6EECF244321}">
                <p14:modId xmlns:p14="http://schemas.microsoft.com/office/powerpoint/2010/main" val="4176930450"/>
              </p:ext>
            </p:extLst>
          </p:nvPr>
        </p:nvGraphicFramePr>
        <p:xfrm>
          <a:off x="6681720" y="886124"/>
          <a:ext cx="4834668" cy="5625282"/>
        </p:xfrm>
        <a:graphic>
          <a:graphicData uri="http://schemas.openxmlformats.org/drawingml/2006/table">
            <a:tbl>
              <a:tblPr firstRow="1" bandRow="1">
                <a:solidFill>
                  <a:schemeClr val="bg1"/>
                </a:solidFill>
                <a:tableStyleId>{5C22544A-7EE6-4342-B048-85BDC9FD1C3A}</a:tableStyleId>
              </a:tblPr>
              <a:tblGrid>
                <a:gridCol w="2045755">
                  <a:extLst>
                    <a:ext uri="{9D8B030D-6E8A-4147-A177-3AD203B41FA5}">
                      <a16:colId xmlns:a16="http://schemas.microsoft.com/office/drawing/2014/main" val="3713176875"/>
                    </a:ext>
                  </a:extLst>
                </a:gridCol>
                <a:gridCol w="1556057">
                  <a:extLst>
                    <a:ext uri="{9D8B030D-6E8A-4147-A177-3AD203B41FA5}">
                      <a16:colId xmlns:a16="http://schemas.microsoft.com/office/drawing/2014/main" val="4132238895"/>
                    </a:ext>
                  </a:extLst>
                </a:gridCol>
                <a:gridCol w="1232856">
                  <a:extLst>
                    <a:ext uri="{9D8B030D-6E8A-4147-A177-3AD203B41FA5}">
                      <a16:colId xmlns:a16="http://schemas.microsoft.com/office/drawing/2014/main" val="2978462497"/>
                    </a:ext>
                  </a:extLst>
                </a:gridCol>
              </a:tblGrid>
              <a:tr h="496919">
                <a:tc gridSpan="3">
                  <a:txBody>
                    <a:bodyPr/>
                    <a:lstStyle/>
                    <a:p>
                      <a:pPr algn="l"/>
                      <a:r>
                        <a:rPr lang="en-GB" sz="1900" b="0" cap="none" spc="0" dirty="0">
                          <a:solidFill>
                            <a:schemeClr val="bg1"/>
                          </a:solidFill>
                        </a:rPr>
                        <a:t>Group presentation - 3</a:t>
                      </a:r>
                    </a:p>
                  </a:txBody>
                  <a:tcPr marL="161295" marR="92958" marT="124073" marB="124073" anchor="ctr">
                    <a:lnL w="19050" cap="flat" cmpd="sng" algn="ctr">
                      <a:solidFill>
                        <a:schemeClr val="tx1"/>
                      </a:solidFill>
                      <a:prstDash val="solid"/>
                    </a:lnL>
                    <a:lnR w="19050" cap="flat" cmpd="sng" algn="ctr">
                      <a:solidFill>
                        <a:schemeClr val="tx1"/>
                      </a:solidFill>
                      <a:prstDash val="solid"/>
                    </a:lnR>
                    <a:lnT w="19050" cap="flat" cmpd="sng" algn="ctr">
                      <a:solidFill>
                        <a:schemeClr val="tx1"/>
                      </a:solidFill>
                      <a:prstDash val="solid"/>
                    </a:lnT>
                    <a:lnB w="6350" cap="flat" cmpd="sng" algn="ctr">
                      <a:solidFill>
                        <a:schemeClr val="tx1">
                          <a:lumMod val="50000"/>
                          <a:lumOff val="50000"/>
                        </a:schemeClr>
                      </a:solidFill>
                      <a:prstDash val="solid"/>
                    </a:lnB>
                    <a:solidFill>
                      <a:schemeClr val="tx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65552476"/>
                  </a:ext>
                </a:extLst>
              </a:tr>
              <a:tr h="764515">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Full name </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Student ID number</a:t>
                      </a: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Picture </a:t>
                      </a: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3312955935"/>
                  </a:ext>
                </a:extLst>
              </a:tr>
              <a:tr h="763467">
                <a:tc>
                  <a:txBody>
                    <a:bodyPr/>
                    <a:lstStyle/>
                    <a:p>
                      <a:pPr algn="l"/>
                      <a:r>
                        <a:rPr lang="en-GB" sz="1900" cap="none" spc="0" dirty="0">
                          <a:solidFill>
                            <a:schemeClr val="tx1"/>
                          </a:solidFill>
                          <a:latin typeface="Arial" panose="020B0604020202020204" pitchFamily="34" charset="0"/>
                          <a:cs typeface="Arial" panose="020B0604020202020204" pitchFamily="34" charset="0"/>
                        </a:rPr>
                        <a:t>Samir Mhanna</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2119514</a:t>
                      </a:r>
                    </a:p>
                    <a:p>
                      <a:pPr algn="l"/>
                      <a:endParaRPr lang="en-GB" sz="1900" cap="none" spc="0" dirty="0">
                        <a:solidFill>
                          <a:schemeClr val="tx1"/>
                        </a:solidFill>
                      </a:endParaRPr>
                    </a:p>
                    <a:p>
                      <a:pPr algn="l"/>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tc>
                  <a:txBody>
                    <a:bodyPr/>
                    <a:lstStyle/>
                    <a:p>
                      <a:pPr algn="l"/>
                      <a:endParaRPr lang="en-GB" sz="1900" cap="none" spc="0">
                        <a:solidFill>
                          <a:schemeClr val="tx1"/>
                        </a:solidFill>
                      </a:endParaRPr>
                    </a:p>
                    <a:p>
                      <a:pPr algn="l"/>
                      <a:endParaRPr lang="en-GB" sz="1900" cap="none" spc="0">
                        <a:solidFill>
                          <a:schemeClr val="tx1"/>
                        </a:solidFill>
                      </a:endParaRPr>
                    </a:p>
                    <a:p>
                      <a:pPr algn="l"/>
                      <a:endParaRPr lang="en-GB" sz="1900" cap="none" spc="0">
                        <a:solidFill>
                          <a:schemeClr val="tx1"/>
                        </a:solidFill>
                      </a:endParaRP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extLst>
                  <a:ext uri="{0D108BD9-81ED-4DB2-BD59-A6C34878D82A}">
                    <a16:rowId xmlns:a16="http://schemas.microsoft.com/office/drawing/2014/main" val="3966599755"/>
                  </a:ext>
                </a:extLst>
              </a:tr>
              <a:tr h="909832">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Mohammed Adam</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2121738</a:t>
                      </a:r>
                    </a:p>
                    <a:p>
                      <a:pPr algn="l"/>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gn="l"/>
                      <a:endParaRPr lang="en-GB" sz="1900" cap="none" spc="0">
                        <a:solidFill>
                          <a:schemeClr val="tx1"/>
                        </a:solidFill>
                      </a:endParaRP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2627598856"/>
                  </a:ext>
                </a:extLst>
              </a:tr>
              <a:tr h="1032112">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Mohammed Salim</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1807323</a:t>
                      </a:r>
                    </a:p>
                    <a:p>
                      <a:pPr algn="l"/>
                      <a:endParaRPr lang="en-GB" sz="1900" cap="none" spc="0" dirty="0">
                        <a:solidFill>
                          <a:schemeClr val="tx1"/>
                        </a:solidFill>
                      </a:endParaRPr>
                    </a:p>
                    <a:p>
                      <a:pPr algn="l"/>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tc>
                  <a:txBody>
                    <a:bodyPr/>
                    <a:lstStyle/>
                    <a:p>
                      <a:pPr algn="l"/>
                      <a:endParaRPr lang="en-GB" sz="1900" cap="none" spc="0">
                        <a:solidFill>
                          <a:schemeClr val="tx1"/>
                        </a:solidFill>
                      </a:endParaRP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extLst>
                  <a:ext uri="{0D108BD9-81ED-4DB2-BD59-A6C34878D82A}">
                    <a16:rowId xmlns:a16="http://schemas.microsoft.com/office/drawing/2014/main" val="2887706007"/>
                  </a:ext>
                </a:extLst>
              </a:tr>
              <a:tr h="776638">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Nicoleta Elena Ispas</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9050" cap="flat" cmpd="sng" algn="ctr">
                      <a:solidFill>
                        <a:schemeClr val="tx1"/>
                      </a:solidFill>
                      <a:prstDash val="soli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900" kern="1200" cap="none" spc="0" dirty="0">
                          <a:solidFill>
                            <a:schemeClr val="tx1"/>
                          </a:solidFill>
                          <a:latin typeface="Arial" panose="020B0604020202020204" pitchFamily="34" charset="0"/>
                          <a:ea typeface="+mn-ea"/>
                          <a:cs typeface="Arial" panose="020B0604020202020204" pitchFamily="34" charset="0"/>
                        </a:rPr>
                        <a:t>2113247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900" cap="none" spc="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9050" cap="flat" cmpd="sng" algn="ctr">
                      <a:solidFill>
                        <a:schemeClr val="tx1"/>
                      </a:solidFill>
                      <a:prstDash val="solid"/>
                    </a:lnB>
                    <a:noFill/>
                  </a:tcPr>
                </a:tc>
                <a:tc>
                  <a:txBody>
                    <a:bodyPr/>
                    <a:lstStyle/>
                    <a:p>
                      <a:pPr algn="l"/>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19050" cap="flat" cmpd="sng" algn="ctr">
                      <a:solidFill>
                        <a:schemeClr val="tx1"/>
                      </a:solidFill>
                      <a:prstDash val="solid"/>
                    </a:lnB>
                    <a:noFill/>
                  </a:tcPr>
                </a:tc>
                <a:extLst>
                  <a:ext uri="{0D108BD9-81ED-4DB2-BD59-A6C34878D82A}">
                    <a16:rowId xmlns:a16="http://schemas.microsoft.com/office/drawing/2014/main" val="1200165193"/>
                  </a:ext>
                </a:extLst>
              </a:tr>
            </a:tbl>
          </a:graphicData>
        </a:graphic>
      </p:graphicFrame>
      <p:sp>
        <p:nvSpPr>
          <p:cNvPr id="12" name="TextBox 11">
            <a:extLst>
              <a:ext uri="{FF2B5EF4-FFF2-40B4-BE49-F238E27FC236}">
                <a16:creationId xmlns:a16="http://schemas.microsoft.com/office/drawing/2014/main" id="{BA63D5D5-6A44-4DA7-B7B4-51640DB1E5A1}"/>
              </a:ext>
            </a:extLst>
          </p:cNvPr>
          <p:cNvSpPr txBox="1"/>
          <p:nvPr/>
        </p:nvSpPr>
        <p:spPr>
          <a:xfrm flipH="1">
            <a:off x="6588155" y="74167"/>
            <a:ext cx="3901707" cy="707886"/>
          </a:xfrm>
          <a:prstGeom prst="rect">
            <a:avLst/>
          </a:prstGeom>
          <a:noFill/>
        </p:spPr>
        <p:txBody>
          <a:bodyPr wrap="square" rtlCol="0">
            <a:spAutoFit/>
          </a:bodyPr>
          <a:lstStyle/>
          <a:p>
            <a:r>
              <a:rPr lang="en-GB" sz="2000" dirty="0">
                <a:latin typeface="Aharoni" panose="02010803020104030203" pitchFamily="2" charset="-79"/>
                <a:cs typeface="Aharoni" panose="02010803020104030203" pitchFamily="2" charset="-79"/>
              </a:rPr>
              <a:t>Date: </a:t>
            </a:r>
            <a:r>
              <a:rPr lang="en-GB" dirty="0">
                <a:latin typeface="Abadi" panose="020B0604020202020204" pitchFamily="34" charset="0"/>
              </a:rPr>
              <a:t>March 26</a:t>
            </a:r>
          </a:p>
          <a:p>
            <a:r>
              <a:rPr lang="en-GB" sz="2000" dirty="0">
                <a:latin typeface="Aharoni" panose="02010803020104030203" pitchFamily="2" charset="-79"/>
                <a:cs typeface="Aharoni" panose="02010803020104030203" pitchFamily="2" charset="-79"/>
              </a:rPr>
              <a:t>Time: </a:t>
            </a:r>
            <a:r>
              <a:rPr lang="en-GB" dirty="0">
                <a:latin typeface="Abadi" panose="020B0604020202020204" pitchFamily="34" charset="0"/>
              </a:rPr>
              <a:t>14:50</a:t>
            </a:r>
          </a:p>
        </p:txBody>
      </p:sp>
      <p:pic>
        <p:nvPicPr>
          <p:cNvPr id="14" name="Picture 13" descr="A person with long hair&#10;&#10;Description automatically generated with low confidence">
            <a:extLst>
              <a:ext uri="{FF2B5EF4-FFF2-40B4-BE49-F238E27FC236}">
                <a16:creationId xmlns:a16="http://schemas.microsoft.com/office/drawing/2014/main" id="{91A8E75A-0C20-4374-A1EE-9F2C389CAF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39563" y="5485132"/>
            <a:ext cx="1034886" cy="910180"/>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80E59D6E-1383-4980-B405-042DCC2B3F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10397885" y="2297920"/>
            <a:ext cx="1004613" cy="1034885"/>
          </a:xfrm>
          <a:prstGeom prst="rect">
            <a:avLst/>
          </a:prstGeom>
        </p:spPr>
      </p:pic>
      <p:sp>
        <p:nvSpPr>
          <p:cNvPr id="17" name="TextBox 16">
            <a:extLst>
              <a:ext uri="{FF2B5EF4-FFF2-40B4-BE49-F238E27FC236}">
                <a16:creationId xmlns:a16="http://schemas.microsoft.com/office/drawing/2014/main" id="{DCBC0E50-5A34-4234-AB1A-A007E2E8B579}"/>
              </a:ext>
            </a:extLst>
          </p:cNvPr>
          <p:cNvSpPr txBox="1"/>
          <p:nvPr/>
        </p:nvSpPr>
        <p:spPr>
          <a:xfrm>
            <a:off x="1005364" y="4279996"/>
            <a:ext cx="3925343" cy="2200602"/>
          </a:xfrm>
          <a:prstGeom prst="rect">
            <a:avLst/>
          </a:prstGeom>
          <a:noFill/>
        </p:spPr>
        <p:txBody>
          <a:bodyPr wrap="square" rtlCol="0">
            <a:spAutoFit/>
          </a:bodyPr>
          <a:lstStyle/>
          <a:p>
            <a:pPr marL="0" marR="0" lvl="0" indent="0" algn="ctr" defTabSz="914400" rtl="0" eaLnBrk="1" fontAlgn="auto" latinLnBrk="0" hangingPunct="1">
              <a:lnSpc>
                <a:spcPct val="125000"/>
              </a:lnSpc>
              <a:spcBef>
                <a:spcPts val="1000"/>
              </a:spcBef>
              <a:spcAft>
                <a:spcPts val="0"/>
              </a:spcAft>
              <a:buClr>
                <a:srgbClr val="8FA3A3"/>
              </a:buClr>
              <a:buSzTx/>
              <a:buFont typeface="Wingdings" panose="05000000000000000000" pitchFamily="2" charset="2"/>
              <a:buNone/>
              <a:tabLst/>
              <a:defRPr/>
            </a:pPr>
            <a:r>
              <a:rPr kumimoji="0" lang="en-GB" sz="2000" b="1" i="0" u="none" strike="noStrike" kern="1200" cap="none" spc="50" normalizeH="0" baseline="0" noProof="0" dirty="0">
                <a:ln>
                  <a:noFill/>
                </a:ln>
                <a:solidFill>
                  <a:srgbClr val="DAE3E3">
                    <a:lumMod val="10000"/>
                    <a:alpha val="60000"/>
                  </a:srgbClr>
                </a:solidFill>
                <a:effectLst/>
                <a:uLnTx/>
                <a:uFillTx/>
                <a:latin typeface="Arial" panose="020B0604020202020204" pitchFamily="34" charset="0"/>
                <a:ea typeface="Times New Roman" panose="02020603050405020304" pitchFamily="18" charset="0"/>
                <a:cs typeface="+mn-cs"/>
              </a:rPr>
              <a:t>Which Digital Tool Is Most Commonly Used For Collaboration At UWTSD?</a:t>
            </a:r>
            <a:endParaRPr kumimoji="0" lang="en-GB" sz="2000" b="1" i="0" u="none" strike="noStrike" kern="1200" cap="none" spc="50" normalizeH="0" baseline="0" noProof="0" dirty="0">
              <a:ln>
                <a:noFill/>
              </a:ln>
              <a:solidFill>
                <a:srgbClr val="DAE3E3">
                  <a:lumMod val="10000"/>
                  <a:alpha val="60000"/>
                </a:srgbClr>
              </a:solidFill>
              <a:effectLst/>
              <a:uLnTx/>
              <a:uFillTx/>
              <a:latin typeface="Times New Roman" panose="02020603050405020304" pitchFamily="18" charset="0"/>
              <a:ea typeface="Times New Roman" panose="02020603050405020304" pitchFamily="18" charset="0"/>
              <a:cs typeface="+mn-cs"/>
            </a:endParaRPr>
          </a:p>
          <a:p>
            <a:endParaRPr lang="en-GB" sz="2400">
              <a:latin typeface="Arial" panose="020B0604020202020204" pitchFamily="34" charset="0"/>
            </a:endParaRPr>
          </a:p>
          <a:p>
            <a:endParaRPr lang="en-GB" sz="2400" dirty="0">
              <a:latin typeface="Arial" panose="020B0604020202020204" pitchFamily="34" charset="0"/>
            </a:endParaRPr>
          </a:p>
          <a:p>
            <a:pPr algn="ctr"/>
            <a:r>
              <a:rPr lang="en-GB" sz="1400" dirty="0">
                <a:latin typeface="Arial" panose="020B0604020202020204" pitchFamily="34" charset="0"/>
              </a:rPr>
              <a:t>2022</a:t>
            </a:r>
            <a:endParaRPr lang="en-GB" sz="1400" dirty="0"/>
          </a:p>
        </p:txBody>
      </p:sp>
      <p:pic>
        <p:nvPicPr>
          <p:cNvPr id="6" name="Picture 5" descr="A person in a car&#10;&#10;Description automatically generated with medium confidence">
            <a:extLst>
              <a:ext uri="{FF2B5EF4-FFF2-40B4-BE49-F238E27FC236}">
                <a16:creationId xmlns:a16="http://schemas.microsoft.com/office/drawing/2014/main" id="{18DA15E7-82C6-40B7-BAD6-0C492A3A77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82749" y="4409958"/>
            <a:ext cx="1034885" cy="910180"/>
          </a:xfrm>
          <a:prstGeom prst="rect">
            <a:avLst/>
          </a:prstGeom>
        </p:spPr>
      </p:pic>
      <p:pic>
        <p:nvPicPr>
          <p:cNvPr id="9" name="Picture 8" descr="A person taking a selfie&#10;&#10;Description automatically generated">
            <a:extLst>
              <a:ext uri="{FF2B5EF4-FFF2-40B4-BE49-F238E27FC236}">
                <a16:creationId xmlns:a16="http://schemas.microsoft.com/office/drawing/2014/main" id="{B56A1F53-DEC7-47C1-BA0A-1FC96EA5028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82748" y="3415463"/>
            <a:ext cx="1034886" cy="803509"/>
          </a:xfrm>
          <a:prstGeom prst="rect">
            <a:avLst/>
          </a:prstGeom>
        </p:spPr>
      </p:pic>
    </p:spTree>
    <p:extLst>
      <p:ext uri="{BB962C8B-B14F-4D97-AF65-F5344CB8AC3E}">
        <p14:creationId xmlns:p14="http://schemas.microsoft.com/office/powerpoint/2010/main" val="2304660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9A02327-2332-4E90-8D49-F6ACE6B7BCEC}"/>
              </a:ext>
            </a:extLst>
          </p:cNvPr>
          <p:cNvGraphicFramePr>
            <a:graphicFrameLocks noGrp="1"/>
          </p:cNvGraphicFramePr>
          <p:nvPr>
            <p:extLst>
              <p:ext uri="{D42A27DB-BD31-4B8C-83A1-F6EECF244321}">
                <p14:modId xmlns:p14="http://schemas.microsoft.com/office/powerpoint/2010/main" val="2574456159"/>
              </p:ext>
            </p:extLst>
          </p:nvPr>
        </p:nvGraphicFramePr>
        <p:xfrm>
          <a:off x="2032000" y="2033605"/>
          <a:ext cx="8127999" cy="2790789"/>
        </p:xfrm>
        <a:graphic>
          <a:graphicData uri="http://schemas.openxmlformats.org/drawingml/2006/table">
            <a:tbl>
              <a:tblPr firstRow="1" bandRow="1">
                <a:tableStyleId>{0660B408-B3CF-4A94-85FC-2B1E0A45F4A2}</a:tableStyleId>
              </a:tblPr>
              <a:tblGrid>
                <a:gridCol w="5787697">
                  <a:extLst>
                    <a:ext uri="{9D8B030D-6E8A-4147-A177-3AD203B41FA5}">
                      <a16:colId xmlns:a16="http://schemas.microsoft.com/office/drawing/2014/main" val="82751696"/>
                    </a:ext>
                  </a:extLst>
                </a:gridCol>
                <a:gridCol w="2340302">
                  <a:extLst>
                    <a:ext uri="{9D8B030D-6E8A-4147-A177-3AD203B41FA5}">
                      <a16:colId xmlns:a16="http://schemas.microsoft.com/office/drawing/2014/main" val="1584806035"/>
                    </a:ext>
                  </a:extLst>
                </a:gridCol>
              </a:tblGrid>
              <a:tr h="930263">
                <a:tc gridSpan="2">
                  <a:txBody>
                    <a:bodyPr/>
                    <a:lstStyle/>
                    <a:p>
                      <a:pPr algn="ctr"/>
                      <a:endParaRPr lang="en-GB" b="0" i="0" dirty="0">
                        <a:effectLst/>
                        <a:latin typeface="Arial" panose="020B0604020202020204" pitchFamily="34" charset="0"/>
                      </a:endParaRPr>
                    </a:p>
                    <a:p>
                      <a:pPr algn="ctr"/>
                      <a:r>
                        <a:rPr lang="en-GB" sz="2400" b="0" i="0" dirty="0">
                          <a:solidFill>
                            <a:schemeClr val="tx1">
                              <a:lumMod val="85000"/>
                              <a:lumOff val="15000"/>
                            </a:schemeClr>
                          </a:solidFill>
                          <a:effectLst/>
                          <a:latin typeface="Arial Black" panose="020B0A04020102020204" pitchFamily="34" charset="0"/>
                        </a:rPr>
                        <a:t>1</a:t>
                      </a:r>
                      <a:r>
                        <a:rPr lang="en-GB" sz="2400" b="0" i="0" baseline="30000" dirty="0">
                          <a:solidFill>
                            <a:schemeClr val="tx1">
                              <a:lumMod val="85000"/>
                              <a:lumOff val="15000"/>
                            </a:schemeClr>
                          </a:solidFill>
                          <a:effectLst/>
                          <a:latin typeface="Arial Black" panose="020B0A04020102020204" pitchFamily="34" charset="0"/>
                        </a:rPr>
                        <a:t>st</a:t>
                      </a:r>
                      <a:r>
                        <a:rPr lang="en-GB" sz="2400" b="0" i="0" dirty="0">
                          <a:solidFill>
                            <a:schemeClr val="tx1">
                              <a:lumMod val="85000"/>
                              <a:lumOff val="15000"/>
                            </a:schemeClr>
                          </a:solidFill>
                          <a:effectLst/>
                          <a:latin typeface="Arial Black" panose="020B0A04020102020204" pitchFamily="34" charset="0"/>
                        </a:rPr>
                        <a:t> presenter </a:t>
                      </a:r>
                      <a:endParaRPr lang="en-GB" sz="2400" dirty="0">
                        <a:solidFill>
                          <a:schemeClr val="tx1">
                            <a:lumMod val="85000"/>
                            <a:lumOff val="15000"/>
                          </a:schemeClr>
                        </a:solidFill>
                        <a:latin typeface="Arial Black" panose="020B0A04020102020204" pitchFamily="34" charset="0"/>
                      </a:endParaRPr>
                    </a:p>
                  </a:txBody>
                  <a:tcPr/>
                </a:tc>
                <a:tc hMerge="1">
                  <a:txBody>
                    <a:bodyPr/>
                    <a:lstStyle/>
                    <a:p>
                      <a:endParaRPr lang="en-GB" dirty="0"/>
                    </a:p>
                  </a:txBody>
                  <a:tcPr/>
                </a:tc>
                <a:extLst>
                  <a:ext uri="{0D108BD9-81ED-4DB2-BD59-A6C34878D82A}">
                    <a16:rowId xmlns:a16="http://schemas.microsoft.com/office/drawing/2014/main" val="537782628"/>
                  </a:ext>
                </a:extLst>
              </a:tr>
              <a:tr h="930263">
                <a:tc>
                  <a:txBody>
                    <a:bodyPr/>
                    <a:lstStyle/>
                    <a:p>
                      <a:endParaRPr lang="en-GB" sz="1800" b="1"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Student’s Full Name: </a:t>
                      </a:r>
                      <a:r>
                        <a:rPr lang="en-GB" sz="1800" b="1" i="0" kern="1200" dirty="0">
                          <a:solidFill>
                            <a:schemeClr val="tx2">
                              <a:lumMod val="90000"/>
                              <a:lumOff val="10000"/>
                            </a:schemeClr>
                          </a:solidFill>
                          <a:effectLst/>
                          <a:latin typeface="+mn-lt"/>
                          <a:ea typeface="+mn-ea"/>
                          <a:cs typeface="+mn-cs"/>
                        </a:rPr>
                        <a:t>Samir Mhanna ( Group leader)</a:t>
                      </a:r>
                      <a:endParaRPr lang="en-GB" b="1" dirty="0">
                        <a:solidFill>
                          <a:schemeClr val="tx2">
                            <a:lumMod val="90000"/>
                            <a:lumOff val="10000"/>
                          </a:schemeClr>
                        </a:solidFill>
                      </a:endParaRPr>
                    </a:p>
                  </a:txBody>
                  <a:tcPr/>
                </a:tc>
                <a:tc rowSpan="2">
                  <a:txBody>
                    <a:bodyPr/>
                    <a:lstStyle/>
                    <a:p>
                      <a:endParaRPr lang="en-GB" dirty="0"/>
                    </a:p>
                  </a:txBody>
                  <a:tcPr/>
                </a:tc>
                <a:extLst>
                  <a:ext uri="{0D108BD9-81ED-4DB2-BD59-A6C34878D82A}">
                    <a16:rowId xmlns:a16="http://schemas.microsoft.com/office/drawing/2014/main" val="1242282512"/>
                  </a:ext>
                </a:extLst>
              </a:tr>
              <a:tr h="930263">
                <a:tc>
                  <a:txBody>
                    <a:bodyPr/>
                    <a:lstStyle/>
                    <a:p>
                      <a:endParaRPr lang="en-GB" dirty="0"/>
                    </a:p>
                    <a:p>
                      <a:r>
                        <a:rPr lang="en-GB" sz="1800" b="1" i="0" kern="1200" dirty="0">
                          <a:solidFill>
                            <a:schemeClr val="dk1"/>
                          </a:solidFill>
                          <a:effectLst/>
                          <a:latin typeface="+mn-lt"/>
                          <a:ea typeface="+mn-ea"/>
                          <a:cs typeface="+mn-cs"/>
                        </a:rPr>
                        <a:t>Student’s ID Number: </a:t>
                      </a:r>
                      <a:r>
                        <a:rPr lang="en-GB" sz="1800" b="1" i="0" kern="1200" dirty="0">
                          <a:solidFill>
                            <a:schemeClr val="tx2">
                              <a:lumMod val="90000"/>
                              <a:lumOff val="10000"/>
                            </a:schemeClr>
                          </a:solidFill>
                          <a:effectLst/>
                          <a:latin typeface="+mn-lt"/>
                          <a:ea typeface="+mn-ea"/>
                          <a:cs typeface="+mn-cs"/>
                        </a:rPr>
                        <a:t>2119514</a:t>
                      </a:r>
                    </a:p>
                  </a:txBody>
                  <a:tcPr/>
                </a:tc>
                <a:tc vMerge="1">
                  <a:txBody>
                    <a:bodyPr/>
                    <a:lstStyle/>
                    <a:p>
                      <a:endParaRPr lang="en-GB" dirty="0"/>
                    </a:p>
                  </a:txBody>
                  <a:tcPr/>
                </a:tc>
                <a:extLst>
                  <a:ext uri="{0D108BD9-81ED-4DB2-BD59-A6C34878D82A}">
                    <a16:rowId xmlns:a16="http://schemas.microsoft.com/office/drawing/2014/main" val="1807448841"/>
                  </a:ext>
                </a:extLst>
              </a:tr>
            </a:tbl>
          </a:graphicData>
        </a:graphic>
      </p:graphicFrame>
      <p:pic>
        <p:nvPicPr>
          <p:cNvPr id="6" name="Picture 5" descr="A picture containing text&#10;&#10;Description automatically generated">
            <a:extLst>
              <a:ext uri="{FF2B5EF4-FFF2-40B4-BE49-F238E27FC236}">
                <a16:creationId xmlns:a16="http://schemas.microsoft.com/office/drawing/2014/main" id="{3950917E-C835-4C6D-9D07-63BB0DC82F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flipH="1">
            <a:off x="8144745" y="2888391"/>
            <a:ext cx="1605185" cy="2001525"/>
          </a:xfrm>
          <a:prstGeom prst="rect">
            <a:avLst/>
          </a:prstGeom>
        </p:spPr>
      </p:pic>
      <p:pic>
        <p:nvPicPr>
          <p:cNvPr id="8" name="Picture 7" descr="Text&#10;&#10;Description automatically generated">
            <a:extLst>
              <a:ext uri="{FF2B5EF4-FFF2-40B4-BE49-F238E27FC236}">
                <a16:creationId xmlns:a16="http://schemas.microsoft.com/office/drawing/2014/main" id="{B9033060-3DC2-4F25-86AF-2E3F1A1578B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159999" y="196335"/>
            <a:ext cx="1958207" cy="655003"/>
          </a:xfrm>
          <a:prstGeom prst="rect">
            <a:avLst/>
          </a:prstGeom>
        </p:spPr>
      </p:pic>
    </p:spTree>
    <p:extLst>
      <p:ext uri="{BB962C8B-B14F-4D97-AF65-F5344CB8AC3E}">
        <p14:creationId xmlns:p14="http://schemas.microsoft.com/office/powerpoint/2010/main" val="3772314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92295-9253-4E6B-AA66-ADF379CC629F}"/>
              </a:ext>
            </a:extLst>
          </p:cNvPr>
          <p:cNvSpPr>
            <a:spLocks noGrp="1"/>
          </p:cNvSpPr>
          <p:nvPr>
            <p:ph type="title"/>
          </p:nvPr>
        </p:nvSpPr>
        <p:spPr>
          <a:xfrm>
            <a:off x="206829" y="329973"/>
            <a:ext cx="11898084" cy="1683884"/>
          </a:xfrm>
        </p:spPr>
        <p:txBody>
          <a:bodyPr>
            <a:normAutofit/>
          </a:bodyPr>
          <a:lstStyle/>
          <a:p>
            <a:r>
              <a:rPr lang="en-GB" sz="2800" b="0" i="0" dirty="0">
                <a:solidFill>
                  <a:srgbClr val="333333"/>
                </a:solidFill>
                <a:effectLst/>
                <a:latin typeface="Arial" panose="020B0604020202020204" pitchFamily="34" charset="0"/>
                <a:cs typeface="Arial" panose="020B0604020202020204" pitchFamily="34" charset="0"/>
              </a:rPr>
              <a:t>‘This is where technology can help collaboration’ (Schaffner, 2010)</a:t>
            </a:r>
            <a:br>
              <a:rPr lang="en-GB" sz="2800" dirty="0">
                <a:latin typeface="Arial" panose="020B0604020202020204" pitchFamily="34" charset="0"/>
                <a:cs typeface="Arial" panose="020B0604020202020204" pitchFamily="34" charset="0"/>
              </a:rPr>
            </a:br>
            <a:endParaRPr lang="en-GB" sz="2800" dirty="0">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1FF8F63A-2585-40B6-8E06-373EBE9DCBA1}"/>
              </a:ext>
            </a:extLst>
          </p:cNvPr>
          <p:cNvGraphicFramePr/>
          <p:nvPr>
            <p:extLst>
              <p:ext uri="{D42A27DB-BD31-4B8C-83A1-F6EECF244321}">
                <p14:modId xmlns:p14="http://schemas.microsoft.com/office/powerpoint/2010/main" val="1903493579"/>
              </p:ext>
            </p:extLst>
          </p:nvPr>
        </p:nvGraphicFramePr>
        <p:xfrm>
          <a:off x="1676400" y="2013858"/>
          <a:ext cx="8153399"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Text&#10;&#10;Description automatically generated">
            <a:extLst>
              <a:ext uri="{FF2B5EF4-FFF2-40B4-BE49-F238E27FC236}">
                <a16:creationId xmlns:a16="http://schemas.microsoft.com/office/drawing/2014/main" id="{F7EB71E5-C03A-48FB-93FA-CA3037B466C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0025743" y="142726"/>
            <a:ext cx="2079170" cy="651932"/>
          </a:xfrm>
          <a:prstGeom prst="rect">
            <a:avLst/>
          </a:prstGeom>
        </p:spPr>
      </p:pic>
      <p:sp>
        <p:nvSpPr>
          <p:cNvPr id="9" name="TextBox 8">
            <a:extLst>
              <a:ext uri="{FF2B5EF4-FFF2-40B4-BE49-F238E27FC236}">
                <a16:creationId xmlns:a16="http://schemas.microsoft.com/office/drawing/2014/main" id="{CA31B2D3-CCDC-4C72-A604-8FDB5542819F}"/>
              </a:ext>
            </a:extLst>
          </p:cNvPr>
          <p:cNvSpPr txBox="1"/>
          <p:nvPr/>
        </p:nvSpPr>
        <p:spPr>
          <a:xfrm flipH="1">
            <a:off x="10276114" y="6432638"/>
            <a:ext cx="1687284"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Samir Mhanna</a:t>
            </a:r>
          </a:p>
        </p:txBody>
      </p:sp>
    </p:spTree>
    <p:extLst>
      <p:ext uri="{BB962C8B-B14F-4D97-AF65-F5344CB8AC3E}">
        <p14:creationId xmlns:p14="http://schemas.microsoft.com/office/powerpoint/2010/main" val="3704082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62BE0-13C6-4135-9814-219543BA6487}"/>
              </a:ext>
            </a:extLst>
          </p:cNvPr>
          <p:cNvSpPr>
            <a:spLocks noGrp="1"/>
          </p:cNvSpPr>
          <p:nvPr>
            <p:ph type="ctrTitle"/>
          </p:nvPr>
        </p:nvSpPr>
        <p:spPr>
          <a:xfrm>
            <a:off x="2125843" y="499440"/>
            <a:ext cx="7940314" cy="885775"/>
          </a:xfrm>
        </p:spPr>
        <p:txBody>
          <a:bodyPr>
            <a:normAutofit fontScale="90000"/>
          </a:bodyPr>
          <a:lstStyle/>
          <a:p>
            <a:r>
              <a:rPr lang="en-GB" sz="6000" dirty="0">
                <a:solidFill>
                  <a:prstClr val="black"/>
                </a:solidFill>
                <a:latin typeface="Arial" panose="020B0604020202020204" pitchFamily="34" charset="0"/>
                <a:cs typeface="Arial" panose="020B0604020202020204" pitchFamily="34" charset="0"/>
              </a:rPr>
              <a:t>Research</a:t>
            </a:r>
            <a:r>
              <a:rPr lang="en-GB" dirty="0"/>
              <a:t> </a:t>
            </a:r>
            <a:r>
              <a:rPr lang="en-GB" sz="6700" dirty="0">
                <a:solidFill>
                  <a:prstClr val="black"/>
                </a:solidFill>
                <a:latin typeface="Arial" panose="020B0604020202020204" pitchFamily="34" charset="0"/>
                <a:cs typeface="Arial" panose="020B0604020202020204" pitchFamily="34" charset="0"/>
              </a:rPr>
              <a:t>Question</a:t>
            </a:r>
            <a:r>
              <a:rPr lang="en-GB" dirty="0"/>
              <a:t> </a:t>
            </a:r>
          </a:p>
        </p:txBody>
      </p:sp>
      <p:sp>
        <p:nvSpPr>
          <p:cNvPr id="3" name="Subtitle 2">
            <a:extLst>
              <a:ext uri="{FF2B5EF4-FFF2-40B4-BE49-F238E27FC236}">
                <a16:creationId xmlns:a16="http://schemas.microsoft.com/office/drawing/2014/main" id="{F4762D18-C880-4A14-85EA-26601BBF4671}"/>
              </a:ext>
            </a:extLst>
          </p:cNvPr>
          <p:cNvSpPr>
            <a:spLocks noGrp="1"/>
          </p:cNvSpPr>
          <p:nvPr>
            <p:ph type="subTitle" idx="1"/>
          </p:nvPr>
        </p:nvSpPr>
        <p:spPr>
          <a:xfrm>
            <a:off x="898129" y="1673355"/>
            <a:ext cx="5760000" cy="1832730"/>
          </a:xfrm>
        </p:spPr>
        <p:txBody>
          <a:bodyPr/>
          <a:lstStyle/>
          <a:p>
            <a:r>
              <a:rPr lang="en-GB" sz="2000" b="1" dirty="0">
                <a:solidFill>
                  <a:schemeClr val="bg2">
                    <a:lumMod val="10000"/>
                    <a:alpha val="60000"/>
                  </a:schemeClr>
                </a:solidFill>
                <a:latin typeface="Arial" panose="020B0604020202020204" pitchFamily="34" charset="0"/>
                <a:ea typeface="Times New Roman" panose="02020603050405020304" pitchFamily="18" charset="0"/>
              </a:rPr>
              <a:t>W</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hich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D</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igital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T</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ool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I</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s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M</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ost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C</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ommonly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U</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sed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F</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or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C</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ollaboration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A</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t UWTSD?</a:t>
            </a:r>
            <a:endParaRPr lang="en-GB" sz="2000" b="1" dirty="0">
              <a:solidFill>
                <a:schemeClr val="bg2">
                  <a:lumMod val="10000"/>
                  <a:alpha val="60000"/>
                </a:schemeClr>
              </a:solidFill>
              <a:effectLst/>
              <a:latin typeface="Times New Roman" panose="02020603050405020304" pitchFamily="18" charset="0"/>
              <a:ea typeface="Times New Roman" panose="02020603050405020304" pitchFamily="18" charset="0"/>
            </a:endParaRPr>
          </a:p>
          <a:p>
            <a:endParaRPr lang="en-GB" dirty="0"/>
          </a:p>
        </p:txBody>
      </p:sp>
      <p:graphicFrame>
        <p:nvGraphicFramePr>
          <p:cNvPr id="6" name="Diagram 5">
            <a:extLst>
              <a:ext uri="{FF2B5EF4-FFF2-40B4-BE49-F238E27FC236}">
                <a16:creationId xmlns:a16="http://schemas.microsoft.com/office/drawing/2014/main" id="{AD534645-A129-4BDA-BC37-5ACFC5349079}"/>
              </a:ext>
            </a:extLst>
          </p:cNvPr>
          <p:cNvGraphicFramePr/>
          <p:nvPr>
            <p:extLst>
              <p:ext uri="{D42A27DB-BD31-4B8C-83A1-F6EECF244321}">
                <p14:modId xmlns:p14="http://schemas.microsoft.com/office/powerpoint/2010/main" val="454192622"/>
              </p:ext>
            </p:extLst>
          </p:nvPr>
        </p:nvGraphicFramePr>
        <p:xfrm>
          <a:off x="898129" y="2744249"/>
          <a:ext cx="9448800" cy="3777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Arrow: Right 6">
            <a:extLst>
              <a:ext uri="{FF2B5EF4-FFF2-40B4-BE49-F238E27FC236}">
                <a16:creationId xmlns:a16="http://schemas.microsoft.com/office/drawing/2014/main" id="{BE7AF08B-BC88-4BE4-85DF-902BAA9E08A0}"/>
              </a:ext>
            </a:extLst>
          </p:cNvPr>
          <p:cNvSpPr/>
          <p:nvPr/>
        </p:nvSpPr>
        <p:spPr>
          <a:xfrm>
            <a:off x="327259" y="1698972"/>
            <a:ext cx="57087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0259223-521B-4796-8C4C-056ACD4EF31D}"/>
              </a:ext>
            </a:extLst>
          </p:cNvPr>
          <p:cNvSpPr txBox="1"/>
          <p:nvPr/>
        </p:nvSpPr>
        <p:spPr>
          <a:xfrm>
            <a:off x="10241280" y="6314173"/>
            <a:ext cx="184805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Samir</a:t>
            </a:r>
            <a:r>
              <a:rPr lang="en-GB" dirty="0"/>
              <a:t> </a:t>
            </a:r>
            <a:r>
              <a:rPr lang="en-GB" dirty="0">
                <a:latin typeface="Arial" panose="020B0604020202020204" pitchFamily="34" charset="0"/>
                <a:cs typeface="Arial" panose="020B0604020202020204" pitchFamily="34" charset="0"/>
              </a:rPr>
              <a:t>Mhanna</a:t>
            </a:r>
          </a:p>
        </p:txBody>
      </p:sp>
      <p:pic>
        <p:nvPicPr>
          <p:cNvPr id="13" name="Picture 12" descr="Text&#10;&#10;Description automatically generated">
            <a:extLst>
              <a:ext uri="{FF2B5EF4-FFF2-40B4-BE49-F238E27FC236}">
                <a16:creationId xmlns:a16="http://schemas.microsoft.com/office/drawing/2014/main" id="{B974926F-5891-4BB1-9730-7046CB263B0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0145028" y="-5335"/>
            <a:ext cx="1987616" cy="733001"/>
          </a:xfrm>
          <a:prstGeom prst="rect">
            <a:avLst/>
          </a:prstGeom>
        </p:spPr>
      </p:pic>
    </p:spTree>
    <p:extLst>
      <p:ext uri="{BB962C8B-B14F-4D97-AF65-F5344CB8AC3E}">
        <p14:creationId xmlns:p14="http://schemas.microsoft.com/office/powerpoint/2010/main" val="2952370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2A0C1DD-184E-446D-802E-4811110D843B}"/>
              </a:ext>
            </a:extLst>
          </p:cNvPr>
          <p:cNvGraphicFramePr>
            <a:graphicFrameLocks noGrp="1"/>
          </p:cNvGraphicFramePr>
          <p:nvPr>
            <p:ph idx="1"/>
            <p:extLst>
              <p:ext uri="{D42A27DB-BD31-4B8C-83A1-F6EECF244321}">
                <p14:modId xmlns:p14="http://schemas.microsoft.com/office/powerpoint/2010/main" val="448299388"/>
              </p:ext>
            </p:extLst>
          </p:nvPr>
        </p:nvGraphicFramePr>
        <p:xfrm>
          <a:off x="1653156" y="2282691"/>
          <a:ext cx="8127999" cy="2790789"/>
        </p:xfrm>
        <a:graphic>
          <a:graphicData uri="http://schemas.openxmlformats.org/drawingml/2006/table">
            <a:tbl>
              <a:tblPr firstRow="1" bandRow="1">
                <a:tableStyleId>{0660B408-B3CF-4A94-85FC-2B1E0A45F4A2}</a:tableStyleId>
              </a:tblPr>
              <a:tblGrid>
                <a:gridCol w="5787697">
                  <a:extLst>
                    <a:ext uri="{9D8B030D-6E8A-4147-A177-3AD203B41FA5}">
                      <a16:colId xmlns:a16="http://schemas.microsoft.com/office/drawing/2014/main" val="975577906"/>
                    </a:ext>
                  </a:extLst>
                </a:gridCol>
                <a:gridCol w="2340302">
                  <a:extLst>
                    <a:ext uri="{9D8B030D-6E8A-4147-A177-3AD203B41FA5}">
                      <a16:colId xmlns:a16="http://schemas.microsoft.com/office/drawing/2014/main" val="3233328752"/>
                    </a:ext>
                  </a:extLst>
                </a:gridCol>
              </a:tblGrid>
              <a:tr h="930263">
                <a:tc gridSpan="2">
                  <a:txBody>
                    <a:bodyPr/>
                    <a:lstStyle/>
                    <a:p>
                      <a:pPr algn="ctr"/>
                      <a:endParaRPr lang="en-GB" sz="2400" b="0" i="0" dirty="0">
                        <a:solidFill>
                          <a:schemeClr val="tx1">
                            <a:lumMod val="85000"/>
                            <a:lumOff val="15000"/>
                          </a:schemeClr>
                        </a:solidFill>
                        <a:effectLst/>
                        <a:latin typeface="Arial Black" panose="020B0A04020102020204" pitchFamily="34" charset="0"/>
                      </a:endParaRPr>
                    </a:p>
                    <a:p>
                      <a:pPr algn="ctr"/>
                      <a:r>
                        <a:rPr lang="en-GB" sz="2400" b="0" i="0" dirty="0">
                          <a:solidFill>
                            <a:schemeClr val="tx1">
                              <a:lumMod val="85000"/>
                              <a:lumOff val="15000"/>
                            </a:schemeClr>
                          </a:solidFill>
                          <a:effectLst/>
                          <a:latin typeface="Arial Black" panose="020B0A04020102020204" pitchFamily="34" charset="0"/>
                        </a:rPr>
                        <a:t>2</a:t>
                      </a:r>
                      <a:r>
                        <a:rPr lang="en-GB" sz="2400" b="0" i="0" baseline="30000" dirty="0">
                          <a:solidFill>
                            <a:schemeClr val="tx1">
                              <a:lumMod val="85000"/>
                              <a:lumOff val="15000"/>
                            </a:schemeClr>
                          </a:solidFill>
                          <a:effectLst/>
                          <a:latin typeface="Arial Black" panose="020B0A04020102020204" pitchFamily="34" charset="0"/>
                        </a:rPr>
                        <a:t>nd</a:t>
                      </a:r>
                      <a:r>
                        <a:rPr lang="en-GB" sz="2400" b="0" i="0" dirty="0">
                          <a:solidFill>
                            <a:schemeClr val="tx1">
                              <a:lumMod val="85000"/>
                              <a:lumOff val="15000"/>
                            </a:schemeClr>
                          </a:solidFill>
                          <a:effectLst/>
                          <a:latin typeface="Arial Black" panose="020B0A04020102020204" pitchFamily="34" charset="0"/>
                        </a:rPr>
                        <a:t> presenter</a:t>
                      </a:r>
                      <a:endParaRPr lang="en-GB" sz="2400" dirty="0">
                        <a:solidFill>
                          <a:schemeClr val="tx1">
                            <a:lumMod val="85000"/>
                            <a:lumOff val="15000"/>
                          </a:schemeClr>
                        </a:solidFill>
                        <a:latin typeface="Arial Black" panose="020B0A04020102020204" pitchFamily="34" charset="0"/>
                      </a:endParaRPr>
                    </a:p>
                  </a:txBody>
                  <a:tcPr/>
                </a:tc>
                <a:tc hMerge="1">
                  <a:txBody>
                    <a:bodyPr/>
                    <a:lstStyle/>
                    <a:p>
                      <a:endParaRPr lang="en-GB" dirty="0"/>
                    </a:p>
                  </a:txBody>
                  <a:tcPr/>
                </a:tc>
                <a:extLst>
                  <a:ext uri="{0D108BD9-81ED-4DB2-BD59-A6C34878D82A}">
                    <a16:rowId xmlns:a16="http://schemas.microsoft.com/office/drawing/2014/main" val="2591806371"/>
                  </a:ext>
                </a:extLst>
              </a:tr>
              <a:tr h="930263">
                <a:tc>
                  <a:txBody>
                    <a:bodyPr/>
                    <a:lstStyle/>
                    <a:p>
                      <a:endParaRPr lang="en-GB" sz="1800" b="1"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Student’s Full Name: </a:t>
                      </a:r>
                      <a:r>
                        <a:rPr lang="en-GB" sz="1800" b="1" i="0" kern="1200" dirty="0">
                          <a:solidFill>
                            <a:schemeClr val="tx2">
                              <a:lumMod val="90000"/>
                              <a:lumOff val="10000"/>
                            </a:schemeClr>
                          </a:solidFill>
                          <a:effectLst/>
                          <a:latin typeface="+mn-lt"/>
                          <a:ea typeface="+mn-ea"/>
                          <a:cs typeface="+mn-cs"/>
                        </a:rPr>
                        <a:t>Mohammed Adam</a:t>
                      </a:r>
                    </a:p>
                    <a:p>
                      <a:endParaRPr lang="en-GB" b="1" dirty="0">
                        <a:solidFill>
                          <a:schemeClr val="tx2">
                            <a:lumMod val="90000"/>
                            <a:lumOff val="10000"/>
                          </a:schemeClr>
                        </a:solidFill>
                      </a:endParaRPr>
                    </a:p>
                  </a:txBody>
                  <a:tcPr/>
                </a:tc>
                <a:tc rowSpan="2">
                  <a:txBody>
                    <a:bodyPr/>
                    <a:lstStyle/>
                    <a:p>
                      <a:endParaRPr lang="en-GB" dirty="0"/>
                    </a:p>
                  </a:txBody>
                  <a:tcPr/>
                </a:tc>
                <a:extLst>
                  <a:ext uri="{0D108BD9-81ED-4DB2-BD59-A6C34878D82A}">
                    <a16:rowId xmlns:a16="http://schemas.microsoft.com/office/drawing/2014/main" val="518191921"/>
                  </a:ext>
                </a:extLst>
              </a:tr>
              <a:tr h="930263">
                <a:tc>
                  <a:txBody>
                    <a:bodyPr/>
                    <a:lstStyle/>
                    <a:p>
                      <a:endParaRPr lang="en-GB" dirty="0"/>
                    </a:p>
                    <a:p>
                      <a:r>
                        <a:rPr lang="en-GB" sz="1800" b="1" i="0" kern="1200" dirty="0">
                          <a:solidFill>
                            <a:schemeClr val="dk1"/>
                          </a:solidFill>
                          <a:effectLst/>
                          <a:latin typeface="+mn-lt"/>
                          <a:ea typeface="+mn-ea"/>
                          <a:cs typeface="+mn-cs"/>
                        </a:rPr>
                        <a:t>Student’s ID Number: </a:t>
                      </a:r>
                      <a:r>
                        <a:rPr lang="en-GB" sz="1800" b="1" i="0" kern="1200" dirty="0">
                          <a:solidFill>
                            <a:schemeClr val="tx2">
                              <a:lumMod val="90000"/>
                              <a:lumOff val="10000"/>
                            </a:schemeClr>
                          </a:solidFill>
                          <a:effectLst/>
                          <a:latin typeface="+mn-lt"/>
                          <a:ea typeface="+mn-ea"/>
                          <a:cs typeface="+mn-cs"/>
                        </a:rPr>
                        <a:t>2121738</a:t>
                      </a:r>
                    </a:p>
                  </a:txBody>
                  <a:tcPr/>
                </a:tc>
                <a:tc vMerge="1">
                  <a:txBody>
                    <a:bodyPr/>
                    <a:lstStyle/>
                    <a:p>
                      <a:endParaRPr lang="en-GB" dirty="0"/>
                    </a:p>
                  </a:txBody>
                  <a:tcPr/>
                </a:tc>
                <a:extLst>
                  <a:ext uri="{0D108BD9-81ED-4DB2-BD59-A6C34878D82A}">
                    <a16:rowId xmlns:a16="http://schemas.microsoft.com/office/drawing/2014/main" val="2132898453"/>
                  </a:ext>
                </a:extLst>
              </a:tr>
            </a:tbl>
          </a:graphicData>
        </a:graphic>
      </p:graphicFrame>
      <p:pic>
        <p:nvPicPr>
          <p:cNvPr id="3" name="Picture 2" descr="A person taking a selfie&#10;&#10;Description automatically generated">
            <a:extLst>
              <a:ext uri="{FF2B5EF4-FFF2-40B4-BE49-F238E27FC236}">
                <a16:creationId xmlns:a16="http://schemas.microsoft.com/office/drawing/2014/main" id="{F879D97F-C046-4DB2-B5EE-B32BEE96D3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41772" y="3312100"/>
            <a:ext cx="1926772" cy="1684443"/>
          </a:xfrm>
          <a:prstGeom prst="rect">
            <a:avLst/>
          </a:prstGeom>
        </p:spPr>
      </p:pic>
      <p:pic>
        <p:nvPicPr>
          <p:cNvPr id="5" name="Picture 4" descr="Text&#10;&#10;Description automatically generated">
            <a:extLst>
              <a:ext uri="{FF2B5EF4-FFF2-40B4-BE49-F238E27FC236}">
                <a16:creationId xmlns:a16="http://schemas.microsoft.com/office/drawing/2014/main" id="{6E82430D-8725-42BC-AC25-2E202607CEA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145028" y="59980"/>
            <a:ext cx="1987616" cy="733001"/>
          </a:xfrm>
          <a:prstGeom prst="rect">
            <a:avLst/>
          </a:prstGeom>
        </p:spPr>
      </p:pic>
    </p:spTree>
    <p:extLst>
      <p:ext uri="{BB962C8B-B14F-4D97-AF65-F5344CB8AC3E}">
        <p14:creationId xmlns:p14="http://schemas.microsoft.com/office/powerpoint/2010/main" val="2018585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C78F0-8E21-45C5-9239-F327F311DE6A}"/>
              </a:ext>
            </a:extLst>
          </p:cNvPr>
          <p:cNvSpPr>
            <a:spLocks noGrp="1"/>
          </p:cNvSpPr>
          <p:nvPr>
            <p:ph type="title"/>
          </p:nvPr>
        </p:nvSpPr>
        <p:spPr>
          <a:xfrm>
            <a:off x="989400" y="395289"/>
            <a:ext cx="4627629" cy="1112836"/>
          </a:xfrm>
        </p:spPr>
        <p:txBody>
          <a:bodyPr>
            <a:normAutofit/>
          </a:bodyPr>
          <a:lstStyle/>
          <a:p>
            <a:r>
              <a:rPr lang="en-GB" sz="6000" dirty="0">
                <a:solidFill>
                  <a:prstClr val="black"/>
                </a:solidFill>
                <a:latin typeface="Arial" panose="020B0604020202020204" pitchFamily="34" charset="0"/>
                <a:cs typeface="Arial" panose="020B0604020202020204" pitchFamily="34" charset="0"/>
              </a:rPr>
              <a:t>Rationale</a:t>
            </a:r>
          </a:p>
        </p:txBody>
      </p:sp>
      <p:sp>
        <p:nvSpPr>
          <p:cNvPr id="3" name="Content Placeholder 2">
            <a:extLst>
              <a:ext uri="{FF2B5EF4-FFF2-40B4-BE49-F238E27FC236}">
                <a16:creationId xmlns:a16="http://schemas.microsoft.com/office/drawing/2014/main" id="{7B577ED0-B839-408E-B4A8-2621771E42D4}"/>
              </a:ext>
            </a:extLst>
          </p:cNvPr>
          <p:cNvSpPr>
            <a:spLocks noGrp="1"/>
          </p:cNvSpPr>
          <p:nvPr>
            <p:ph idx="1"/>
          </p:nvPr>
        </p:nvSpPr>
        <p:spPr/>
        <p:txBody>
          <a:bodyPr>
            <a:normAutofit fontScale="92500" lnSpcReduction="20000"/>
          </a:bodyPr>
          <a:lstStyle/>
          <a:p>
            <a:pPr algn="l" rtl="0" fontAlgn="base"/>
            <a:endParaRPr lang="en-GB" b="0" i="0" dirty="0">
              <a:solidFill>
                <a:srgbClr val="000000"/>
              </a:solidFill>
              <a:effectLst/>
              <a:latin typeface="Segoe UI" panose="020B0502040204020203" pitchFamily="34" charset="0"/>
            </a:endParaRPr>
          </a:p>
          <a:p>
            <a:pPr algn="l" rtl="0" fontAlgn="base"/>
            <a:r>
              <a:rPr lang="en-GB" b="0" i="0" dirty="0">
                <a:solidFill>
                  <a:srgbClr val="333333"/>
                </a:solidFill>
                <a:effectLst/>
                <a:latin typeface="Georgia" panose="02040502050405020303" pitchFamily="18" charset="0"/>
              </a:rPr>
              <a:t>"</a:t>
            </a:r>
            <a:r>
              <a:rPr lang="en-GB" b="0" i="0" u="none" strike="noStrike" dirty="0">
                <a:solidFill>
                  <a:schemeClr val="tx1"/>
                </a:solidFill>
                <a:effectLst/>
                <a:latin typeface="Arial" panose="020B0604020202020204" pitchFamily="34" charset="0"/>
                <a:cs typeface="Arial" panose="020B0604020202020204" pitchFamily="34" charset="0"/>
              </a:rPr>
              <a:t>Expectations Vs. Reality: A Narrative Anecdotal Approach to Examining the Digital Tools Used to Engage Undergraduate Students During Pandemic</a:t>
            </a:r>
            <a:r>
              <a:rPr lang="en-GB" b="0" i="0" dirty="0">
                <a:solidFill>
                  <a:srgbClr val="333333"/>
                </a:solidFill>
                <a:effectLst/>
                <a:latin typeface="Georgia" panose="02040502050405020303" pitchFamily="18" charset="0"/>
              </a:rPr>
              <a:t>"</a:t>
            </a:r>
            <a:r>
              <a:rPr lang="en-GB" b="0" i="0" u="none" strike="noStrike" dirty="0">
                <a:solidFill>
                  <a:schemeClr val="tx1"/>
                </a:solidFill>
                <a:effectLst/>
                <a:latin typeface="Arial" panose="020B0604020202020204" pitchFamily="34" charset="0"/>
                <a:cs typeface="Arial" panose="020B0604020202020204" pitchFamily="34" charset="0"/>
              </a:rPr>
              <a:t>. (</a:t>
            </a:r>
            <a:r>
              <a:rPr lang="en-GB" b="0" i="0" u="none" strike="noStrike" dirty="0" err="1">
                <a:solidFill>
                  <a:schemeClr val="tx1"/>
                </a:solidFill>
                <a:effectLst/>
                <a:latin typeface="Arial" panose="020B0604020202020204" pitchFamily="34" charset="0"/>
                <a:cs typeface="Arial" panose="020B0604020202020204" pitchFamily="34" charset="0"/>
              </a:rPr>
              <a:t>Mifrah</a:t>
            </a:r>
            <a:r>
              <a:rPr lang="en-GB" b="0" i="0" u="none" strike="noStrike" dirty="0">
                <a:solidFill>
                  <a:schemeClr val="tx1"/>
                </a:solidFill>
                <a:effectLst/>
                <a:latin typeface="Arial" panose="020B0604020202020204" pitchFamily="34" charset="0"/>
                <a:cs typeface="Arial" panose="020B0604020202020204" pitchFamily="34" charset="0"/>
              </a:rPr>
              <a:t> and </a:t>
            </a:r>
            <a:r>
              <a:rPr lang="en-GB" b="0" i="0" u="none" strike="noStrike" dirty="0" err="1">
                <a:solidFill>
                  <a:schemeClr val="tx1"/>
                </a:solidFill>
                <a:effectLst/>
                <a:latin typeface="Arial" panose="020B0604020202020204" pitchFamily="34" charset="0"/>
                <a:cs typeface="Arial" panose="020B0604020202020204" pitchFamily="34" charset="0"/>
              </a:rPr>
              <a:t>Hesaam</a:t>
            </a:r>
            <a:r>
              <a:rPr lang="en-GB" b="0" i="0" u="none" strike="noStrike" dirty="0">
                <a:solidFill>
                  <a:schemeClr val="tx1"/>
                </a:solidFill>
                <a:effectLst/>
                <a:latin typeface="Arial" panose="020B0604020202020204" pitchFamily="34" charset="0"/>
                <a:cs typeface="Arial" panose="020B0604020202020204" pitchFamily="34" charset="0"/>
              </a:rPr>
              <a:t>, 2021)</a:t>
            </a:r>
          </a:p>
          <a:p>
            <a:pPr algn="l" rtl="0" fontAlgn="base"/>
            <a:r>
              <a:rPr lang="en-GB" b="0" i="0" dirty="0">
                <a:solidFill>
                  <a:srgbClr val="333333"/>
                </a:solidFill>
                <a:effectLst/>
                <a:latin typeface="Georgia" panose="02040502050405020303" pitchFamily="18" charset="0"/>
              </a:rPr>
              <a:t>"</a:t>
            </a:r>
            <a:r>
              <a:rPr lang="en-GB" b="0" i="0" dirty="0">
                <a:solidFill>
                  <a:schemeClr val="tx1"/>
                </a:solidFill>
                <a:effectLst/>
                <a:latin typeface="Arial" panose="020B0604020202020204" pitchFamily="34" charset="0"/>
                <a:cs typeface="Arial" panose="020B0604020202020204" pitchFamily="34" charset="0"/>
              </a:rPr>
              <a:t>The aim of the workshop is to examine and discuss the role and functions of digital tools in collaborative creative work</a:t>
            </a:r>
            <a:r>
              <a:rPr lang="en-GB" b="0" i="0" dirty="0">
                <a:solidFill>
                  <a:srgbClr val="333333"/>
                </a:solidFill>
                <a:effectLst/>
                <a:latin typeface="Georgia" panose="02040502050405020303" pitchFamily="18" charset="0"/>
              </a:rPr>
              <a:t>"</a:t>
            </a:r>
            <a:r>
              <a:rPr lang="en-GB" b="0" i="0" dirty="0">
                <a:solidFill>
                  <a:schemeClr val="tx1"/>
                </a:solidFill>
                <a:effectLst/>
                <a:latin typeface="Arial" panose="020B0604020202020204" pitchFamily="34" charset="0"/>
                <a:cs typeface="Arial" panose="020B0604020202020204" pitchFamily="34" charset="0"/>
              </a:rPr>
              <a:t>. (Dalsgaard </a:t>
            </a:r>
            <a:r>
              <a:rPr lang="en-GB" b="0" i="0" dirty="0" err="1">
                <a:solidFill>
                  <a:schemeClr val="tx1"/>
                </a:solidFill>
                <a:effectLst/>
                <a:latin typeface="Arial" panose="020B0604020202020204" pitchFamily="34" charset="0"/>
                <a:cs typeface="Arial" panose="020B0604020202020204" pitchFamily="34" charset="0"/>
              </a:rPr>
              <a:t>ec</a:t>
            </a:r>
            <a:r>
              <a:rPr lang="en-GB" b="0" i="0" dirty="0">
                <a:solidFill>
                  <a:schemeClr val="tx1"/>
                </a:solidFill>
                <a:effectLst/>
                <a:latin typeface="Arial" panose="020B0604020202020204" pitchFamily="34" charset="0"/>
                <a:cs typeface="Arial" panose="020B0604020202020204" pitchFamily="34" charset="0"/>
              </a:rPr>
              <a:t> al. 2018)</a:t>
            </a:r>
            <a:endParaRPr lang="en-US" b="0" i="0" dirty="0">
              <a:solidFill>
                <a:schemeClr val="tx1"/>
              </a:solidFill>
              <a:effectLst/>
              <a:latin typeface="Arial" panose="020B0604020202020204" pitchFamily="34" charset="0"/>
              <a:cs typeface="Arial" panose="020B0604020202020204" pitchFamily="34" charset="0"/>
            </a:endParaRPr>
          </a:p>
          <a:p>
            <a:pPr>
              <a:buFont typeface="Arial" panose="020B0604020202020204" pitchFamily="34" charset="0"/>
              <a:buChar char="•"/>
            </a:pPr>
            <a:r>
              <a:rPr lang="en-GB" b="0" i="0" dirty="0">
                <a:solidFill>
                  <a:srgbClr val="333333"/>
                </a:solidFill>
                <a:effectLst/>
                <a:latin typeface="Georgia" panose="02040502050405020303" pitchFamily="18" charset="0"/>
              </a:rPr>
              <a:t>"</a:t>
            </a:r>
            <a:r>
              <a:rPr lang="en-GB" dirty="0">
                <a:solidFill>
                  <a:schemeClr val="tx1"/>
                </a:solidFill>
                <a:latin typeface="Arial" panose="020B0604020202020204" pitchFamily="34" charset="0"/>
                <a:cs typeface="Arial" panose="020B0604020202020204" pitchFamily="34" charset="0"/>
              </a:rPr>
              <a:t>Strategies for the communication and collaborative online work by </a:t>
            </a:r>
            <a:r>
              <a:rPr lang="en-GB">
                <a:solidFill>
                  <a:schemeClr val="tx1"/>
                </a:solidFill>
                <a:latin typeface="Arial" panose="020B0604020202020204" pitchFamily="34" charset="0"/>
                <a:cs typeface="Arial" panose="020B0604020202020204" pitchFamily="34" charset="0"/>
              </a:rPr>
              <a:t>university students</a:t>
            </a:r>
            <a:r>
              <a:rPr lang="en-GB" b="0" i="0">
                <a:solidFill>
                  <a:srgbClr val="333333"/>
                </a:solidFill>
                <a:effectLst/>
                <a:latin typeface="Georgia" panose="02040502050405020303" pitchFamily="18" charset="0"/>
              </a:rPr>
              <a:t>"</a:t>
            </a:r>
            <a:r>
              <a:rPr lang="en-GB">
                <a:solidFill>
                  <a:schemeClr val="tx1"/>
                </a:solidFill>
                <a:latin typeface="Arial" panose="020B0604020202020204" pitchFamily="34" charset="0"/>
                <a:cs typeface="Arial" panose="020B0604020202020204" pitchFamily="34" charset="0"/>
              </a:rPr>
              <a:t>.(</a:t>
            </a:r>
            <a:r>
              <a:rPr lang="en-GB" dirty="0">
                <a:solidFill>
                  <a:schemeClr val="tx1"/>
                </a:solidFill>
                <a:latin typeface="Arial" panose="020B0604020202020204" pitchFamily="34" charset="0"/>
                <a:cs typeface="Arial" panose="020B0604020202020204" pitchFamily="34" charset="0"/>
              </a:rPr>
              <a:t>Gutiérrez-</a:t>
            </a:r>
            <a:r>
              <a:rPr lang="en-GB" dirty="0" err="1">
                <a:solidFill>
                  <a:schemeClr val="tx1"/>
                </a:solidFill>
                <a:latin typeface="Arial" panose="020B0604020202020204" pitchFamily="34" charset="0"/>
                <a:cs typeface="Arial" panose="020B0604020202020204" pitchFamily="34" charset="0"/>
              </a:rPr>
              <a:t>Porlán</a:t>
            </a:r>
            <a:r>
              <a:rPr lang="en-GB" dirty="0">
                <a:solidFill>
                  <a:schemeClr val="tx1"/>
                </a:solidFill>
                <a:latin typeface="Arial" panose="020B0604020202020204" pitchFamily="34" charset="0"/>
                <a:cs typeface="Arial" panose="020B0604020202020204" pitchFamily="34" charset="0"/>
              </a:rPr>
              <a:t> </a:t>
            </a:r>
            <a:r>
              <a:rPr lang="en-GB" dirty="0" err="1">
                <a:solidFill>
                  <a:schemeClr val="tx1"/>
                </a:solidFill>
                <a:latin typeface="Arial" panose="020B0604020202020204" pitchFamily="34" charset="0"/>
                <a:cs typeface="Arial" panose="020B0604020202020204" pitchFamily="34" charset="0"/>
              </a:rPr>
              <a:t>ec</a:t>
            </a:r>
            <a:r>
              <a:rPr lang="en-GB" dirty="0">
                <a:solidFill>
                  <a:schemeClr val="tx1"/>
                </a:solidFill>
                <a:latin typeface="Arial" panose="020B0604020202020204" pitchFamily="34" charset="0"/>
                <a:cs typeface="Arial" panose="020B0604020202020204" pitchFamily="34" charset="0"/>
              </a:rPr>
              <a:t> al. 2018)</a:t>
            </a:r>
          </a:p>
          <a:p>
            <a:pPr>
              <a:buFont typeface="Arial" panose="020B0604020202020204" pitchFamily="34" charset="0"/>
              <a:buChar char="•"/>
            </a:pPr>
            <a:r>
              <a:rPr lang="en-GB" b="0" i="0" dirty="0">
                <a:solidFill>
                  <a:srgbClr val="333333"/>
                </a:solidFill>
                <a:effectLst/>
                <a:latin typeface="Georgia" panose="02040502050405020303" pitchFamily="18" charset="0"/>
              </a:rPr>
              <a:t>"</a:t>
            </a:r>
            <a:r>
              <a:rPr lang="en-GB" dirty="0">
                <a:solidFill>
                  <a:schemeClr val="tx1"/>
                </a:solidFill>
                <a:latin typeface="Arial" panose="020B0604020202020204" pitchFamily="34" charset="0"/>
                <a:cs typeface="Arial" panose="020B0604020202020204" pitchFamily="34" charset="0"/>
              </a:rPr>
              <a:t>How Technology Enhances Collaborating</a:t>
            </a:r>
            <a:r>
              <a:rPr lang="en-GB" b="0" i="0" dirty="0">
                <a:solidFill>
                  <a:srgbClr val="333333"/>
                </a:solidFill>
                <a:effectLst/>
                <a:latin typeface="Georgia" panose="02040502050405020303" pitchFamily="18" charset="0"/>
              </a:rPr>
              <a:t>"</a:t>
            </a:r>
            <a:r>
              <a:rPr lang="en-GB" dirty="0">
                <a:solidFill>
                  <a:schemeClr val="tx1"/>
                </a:solidFill>
                <a:latin typeface="Arial" panose="020B0604020202020204" pitchFamily="34" charset="0"/>
                <a:cs typeface="Arial" panose="020B0604020202020204" pitchFamily="34" charset="0"/>
              </a:rPr>
              <a:t>. (Schaffner, 2010)</a:t>
            </a:r>
          </a:p>
          <a:p>
            <a:pPr>
              <a:buFont typeface="Arial" panose="020B0604020202020204" pitchFamily="34" charset="0"/>
              <a:buChar char="•"/>
            </a:pPr>
            <a:endParaRPr lang="en-GB" dirty="0"/>
          </a:p>
        </p:txBody>
      </p:sp>
      <p:pic>
        <p:nvPicPr>
          <p:cNvPr id="4" name="Picture 3" descr="Text&#10;&#10;Description automatically generated">
            <a:extLst>
              <a:ext uri="{FF2B5EF4-FFF2-40B4-BE49-F238E27FC236}">
                <a16:creationId xmlns:a16="http://schemas.microsoft.com/office/drawing/2014/main" id="{88CC3729-D5D1-4A58-A345-B701F813B7F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79714" y="125293"/>
            <a:ext cx="1987616" cy="733001"/>
          </a:xfrm>
          <a:prstGeom prst="rect">
            <a:avLst/>
          </a:prstGeom>
        </p:spPr>
      </p:pic>
      <p:sp>
        <p:nvSpPr>
          <p:cNvPr id="5" name="TextBox 4">
            <a:extLst>
              <a:ext uri="{FF2B5EF4-FFF2-40B4-BE49-F238E27FC236}">
                <a16:creationId xmlns:a16="http://schemas.microsoft.com/office/drawing/2014/main" id="{1C096F0F-CBBD-4B1C-AC5B-8852E82305FB}"/>
              </a:ext>
            </a:extLst>
          </p:cNvPr>
          <p:cNvSpPr txBox="1"/>
          <p:nvPr/>
        </p:nvSpPr>
        <p:spPr>
          <a:xfrm>
            <a:off x="9405258" y="6237514"/>
            <a:ext cx="2288176"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Mohammed</a:t>
            </a:r>
            <a:r>
              <a:rPr lang="en-GB" dirty="0"/>
              <a:t> </a:t>
            </a:r>
            <a:r>
              <a:rPr lang="en-GB" dirty="0">
                <a:latin typeface="Arial" panose="020B0604020202020204" pitchFamily="34" charset="0"/>
                <a:cs typeface="Arial" panose="020B0604020202020204" pitchFamily="34" charset="0"/>
              </a:rPr>
              <a:t>Adam</a:t>
            </a:r>
          </a:p>
        </p:txBody>
      </p:sp>
    </p:spTree>
    <p:extLst>
      <p:ext uri="{BB962C8B-B14F-4D97-AF65-F5344CB8AC3E}">
        <p14:creationId xmlns:p14="http://schemas.microsoft.com/office/powerpoint/2010/main" val="15316360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A665A-B1D9-4066-B64B-78D60A2B1E74}"/>
              </a:ext>
            </a:extLst>
          </p:cNvPr>
          <p:cNvSpPr>
            <a:spLocks noGrp="1"/>
          </p:cNvSpPr>
          <p:nvPr>
            <p:ph type="title"/>
          </p:nvPr>
        </p:nvSpPr>
        <p:spPr>
          <a:xfrm>
            <a:off x="989400" y="329975"/>
            <a:ext cx="10213200" cy="1112836"/>
          </a:xfrm>
        </p:spPr>
        <p:txBody>
          <a:bodyPr/>
          <a:lstStyle/>
          <a:p>
            <a:r>
              <a:rPr kumimoji="0" lang="en-GB" sz="6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Ethical considerations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9D56B8C-9BA4-4907-96C4-00A08BDFF7E4}"/>
              </a:ext>
            </a:extLst>
          </p:cNvPr>
          <p:cNvSpPr>
            <a:spLocks noGrp="1"/>
          </p:cNvSpPr>
          <p:nvPr>
            <p:ph idx="1"/>
          </p:nvPr>
        </p:nvSpPr>
        <p:spPr>
          <a:xfrm>
            <a:off x="115499" y="1383388"/>
            <a:ext cx="11538858" cy="4040191"/>
          </a:xfrm>
        </p:spPr>
        <p:txBody>
          <a:bodyPr>
            <a:normAutofit/>
          </a:bodyPr>
          <a:lstStyle/>
          <a:p>
            <a:pPr marL="0" indent="0" algn="l" rtl="0" fontAlgn="base">
              <a:buNone/>
            </a:pPr>
            <a:r>
              <a:rPr lang="en-GB" b="0" i="0" u="none" strike="noStrike" dirty="0">
                <a:solidFill>
                  <a:srgbClr val="000000"/>
                </a:solidFill>
                <a:effectLst/>
                <a:latin typeface="Calibri" panose="020F0502020204030204" pitchFamily="34" charset="0"/>
              </a:rPr>
              <a:t>Ethics helps us decide what we should do and why. Ethical guidelines  have been developed  to prevent unethical research studies from going ahead.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marL="0" indent="0" algn="just" rtl="0" fontAlgn="base">
              <a:buNone/>
            </a:pPr>
            <a:endParaRPr lang="en-GB" dirty="0">
              <a:solidFill>
                <a:srgbClr val="000000"/>
              </a:solidFill>
              <a:latin typeface="Calibri" panose="020F0502020204030204" pitchFamily="34" charset="0"/>
            </a:endParaRPr>
          </a:p>
          <a:p>
            <a:pPr marL="0" indent="0" algn="just" rtl="0" fontAlgn="base">
              <a:buNone/>
            </a:pPr>
            <a:endParaRPr lang="en-GB" b="0" i="0" u="none" strike="noStrike" dirty="0">
              <a:solidFill>
                <a:srgbClr val="000000"/>
              </a:solidFill>
              <a:effectLst/>
              <a:latin typeface="Calibri" panose="020F0502020204030204" pitchFamily="34" charset="0"/>
            </a:endParaRPr>
          </a:p>
          <a:p>
            <a:pPr marL="0" indent="0" algn="just" rtl="0" fontAlgn="base">
              <a:buNone/>
            </a:pPr>
            <a:endParaRPr lang="en-GB" dirty="0">
              <a:solidFill>
                <a:srgbClr val="000000"/>
              </a:solidFill>
              <a:latin typeface="Calibri" panose="020F0502020204030204" pitchFamily="34" charset="0"/>
            </a:endParaRPr>
          </a:p>
          <a:p>
            <a:pPr marL="0" indent="0" algn="just" rtl="0" fontAlgn="base">
              <a:buNone/>
            </a:pPr>
            <a:endParaRPr lang="en-GB" b="0" i="0" u="none" strike="noStrike" dirty="0">
              <a:solidFill>
                <a:srgbClr val="000000"/>
              </a:solidFill>
              <a:effectLst/>
              <a:latin typeface="Calibri" panose="020F0502020204030204" pitchFamily="34" charset="0"/>
            </a:endParaRPr>
          </a:p>
          <a:p>
            <a:pPr marL="0" indent="0" algn="just" rtl="0" fontAlgn="base">
              <a:buNone/>
            </a:pPr>
            <a:r>
              <a:rPr lang="en-GB" b="0" i="0" u="none" strike="noStrike" dirty="0">
                <a:solidFill>
                  <a:srgbClr val="212529"/>
                </a:solidFill>
                <a:effectLst/>
                <a:latin typeface="Helvetica" panose="020B0604020202020204" pitchFamily="34" charset="0"/>
              </a:rPr>
              <a:t> (Bryman and Bell, 2007)</a:t>
            </a:r>
            <a:endParaRPr lang="en-US" b="0" i="0" dirty="0">
              <a:solidFill>
                <a:srgbClr val="000000"/>
              </a:solidFill>
              <a:effectLst/>
              <a:latin typeface="Segoe UI" panose="020B0502040204020203" pitchFamily="34" charset="0"/>
            </a:endParaRPr>
          </a:p>
          <a:p>
            <a:endParaRPr lang="en-GB" dirty="0"/>
          </a:p>
        </p:txBody>
      </p:sp>
      <p:sp>
        <p:nvSpPr>
          <p:cNvPr id="4" name="TextBox 3">
            <a:extLst>
              <a:ext uri="{FF2B5EF4-FFF2-40B4-BE49-F238E27FC236}">
                <a16:creationId xmlns:a16="http://schemas.microsoft.com/office/drawing/2014/main" id="{BDCE7C0E-446D-4E08-98A3-FC0BC2DDF7B9}"/>
              </a:ext>
            </a:extLst>
          </p:cNvPr>
          <p:cNvSpPr txBox="1"/>
          <p:nvPr/>
        </p:nvSpPr>
        <p:spPr>
          <a:xfrm>
            <a:off x="9798343" y="6310311"/>
            <a:ext cx="2808514"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Mohammed</a:t>
            </a:r>
            <a:r>
              <a:rPr lang="en-GB" dirty="0"/>
              <a:t> </a:t>
            </a:r>
            <a:r>
              <a:rPr lang="en-GB" dirty="0">
                <a:latin typeface="Arial" panose="020B0604020202020204" pitchFamily="34" charset="0"/>
                <a:cs typeface="Arial" panose="020B0604020202020204" pitchFamily="34" charset="0"/>
              </a:rPr>
              <a:t>Adam</a:t>
            </a:r>
          </a:p>
        </p:txBody>
      </p:sp>
      <p:pic>
        <p:nvPicPr>
          <p:cNvPr id="5" name="Picture 4" descr="Text&#10;&#10;Description automatically generated">
            <a:extLst>
              <a:ext uri="{FF2B5EF4-FFF2-40B4-BE49-F238E27FC236}">
                <a16:creationId xmlns:a16="http://schemas.microsoft.com/office/drawing/2014/main" id="{F6A765F3-CE63-4936-B20D-6CB3A7708B8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36170" y="178357"/>
            <a:ext cx="1987616" cy="733001"/>
          </a:xfrm>
          <a:prstGeom prst="rect">
            <a:avLst/>
          </a:prstGeom>
        </p:spPr>
      </p:pic>
      <p:graphicFrame>
        <p:nvGraphicFramePr>
          <p:cNvPr id="7" name="Diagram 6">
            <a:extLst>
              <a:ext uri="{FF2B5EF4-FFF2-40B4-BE49-F238E27FC236}">
                <a16:creationId xmlns:a16="http://schemas.microsoft.com/office/drawing/2014/main" id="{CB151020-C7A4-49BE-9116-A65A26C16D74}"/>
              </a:ext>
            </a:extLst>
          </p:cNvPr>
          <p:cNvGraphicFramePr/>
          <p:nvPr>
            <p:extLst>
              <p:ext uri="{D42A27DB-BD31-4B8C-83A1-F6EECF244321}">
                <p14:modId xmlns:p14="http://schemas.microsoft.com/office/powerpoint/2010/main" val="3598773842"/>
              </p:ext>
            </p:extLst>
          </p:nvPr>
        </p:nvGraphicFramePr>
        <p:xfrm>
          <a:off x="567257" y="2057401"/>
          <a:ext cx="11298172" cy="4800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11652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FC3B6B2-568D-4205-974B-BC64986CEEE1}"/>
              </a:ext>
            </a:extLst>
          </p:cNvPr>
          <p:cNvGraphicFramePr>
            <a:graphicFrameLocks noGrp="1"/>
          </p:cNvGraphicFramePr>
          <p:nvPr>
            <p:extLst>
              <p:ext uri="{D42A27DB-BD31-4B8C-83A1-F6EECF244321}">
                <p14:modId xmlns:p14="http://schemas.microsoft.com/office/powerpoint/2010/main" val="3782559482"/>
              </p:ext>
            </p:extLst>
          </p:nvPr>
        </p:nvGraphicFramePr>
        <p:xfrm>
          <a:off x="2032000" y="2033605"/>
          <a:ext cx="8127999" cy="2790789"/>
        </p:xfrm>
        <a:graphic>
          <a:graphicData uri="http://schemas.openxmlformats.org/drawingml/2006/table">
            <a:tbl>
              <a:tblPr firstRow="1" bandRow="1">
                <a:tableStyleId>{0660B408-B3CF-4A94-85FC-2B1E0A45F4A2}</a:tableStyleId>
              </a:tblPr>
              <a:tblGrid>
                <a:gridCol w="5787697">
                  <a:extLst>
                    <a:ext uri="{9D8B030D-6E8A-4147-A177-3AD203B41FA5}">
                      <a16:colId xmlns:a16="http://schemas.microsoft.com/office/drawing/2014/main" val="82751696"/>
                    </a:ext>
                  </a:extLst>
                </a:gridCol>
                <a:gridCol w="2340302">
                  <a:extLst>
                    <a:ext uri="{9D8B030D-6E8A-4147-A177-3AD203B41FA5}">
                      <a16:colId xmlns:a16="http://schemas.microsoft.com/office/drawing/2014/main" val="1584806035"/>
                    </a:ext>
                  </a:extLst>
                </a:gridCol>
              </a:tblGrid>
              <a:tr h="930263">
                <a:tc gridSpan="2">
                  <a:txBody>
                    <a:bodyPr/>
                    <a:lstStyle/>
                    <a:p>
                      <a:pPr algn="ctr"/>
                      <a:endParaRPr lang="en-GB" sz="1800" b="0" i="0" dirty="0">
                        <a:solidFill>
                          <a:schemeClr val="lt1"/>
                        </a:solidFill>
                        <a:effectLst/>
                        <a:latin typeface="Arial" panose="020B0604020202020204" pitchFamily="34" charset="0"/>
                      </a:endParaRPr>
                    </a:p>
                    <a:p>
                      <a:pPr algn="ctr"/>
                      <a:r>
                        <a:rPr lang="en-GB" sz="2400" b="0" i="0" dirty="0">
                          <a:solidFill>
                            <a:schemeClr val="tx1">
                              <a:lumMod val="85000"/>
                              <a:lumOff val="15000"/>
                            </a:schemeClr>
                          </a:solidFill>
                          <a:effectLst/>
                          <a:latin typeface="Arial Black" panose="020B0A04020102020204" pitchFamily="34" charset="0"/>
                        </a:rPr>
                        <a:t>3</a:t>
                      </a:r>
                      <a:r>
                        <a:rPr lang="en-GB" sz="2400" b="0" i="0" baseline="30000" dirty="0">
                          <a:solidFill>
                            <a:schemeClr val="tx1">
                              <a:lumMod val="85000"/>
                              <a:lumOff val="15000"/>
                            </a:schemeClr>
                          </a:solidFill>
                          <a:effectLst/>
                          <a:latin typeface="Arial Black" panose="020B0A04020102020204" pitchFamily="34" charset="0"/>
                        </a:rPr>
                        <a:t>rd</a:t>
                      </a:r>
                      <a:r>
                        <a:rPr lang="en-GB" sz="2400" b="0" i="0" dirty="0">
                          <a:solidFill>
                            <a:schemeClr val="tx1">
                              <a:lumMod val="85000"/>
                              <a:lumOff val="15000"/>
                            </a:schemeClr>
                          </a:solidFill>
                          <a:effectLst/>
                          <a:latin typeface="Arial Black" panose="020B0A04020102020204" pitchFamily="34" charset="0"/>
                        </a:rPr>
                        <a:t> presenter </a:t>
                      </a:r>
                      <a:endParaRPr lang="en-GB" sz="2400" dirty="0">
                        <a:solidFill>
                          <a:schemeClr val="tx1">
                            <a:lumMod val="85000"/>
                            <a:lumOff val="15000"/>
                          </a:schemeClr>
                        </a:solidFill>
                        <a:latin typeface="Arial Black" panose="020B0A04020102020204" pitchFamily="34" charset="0"/>
                      </a:endParaRPr>
                    </a:p>
                  </a:txBody>
                  <a:tcPr/>
                </a:tc>
                <a:tc hMerge="1">
                  <a:txBody>
                    <a:bodyPr/>
                    <a:lstStyle/>
                    <a:p>
                      <a:endParaRPr lang="en-GB" dirty="0"/>
                    </a:p>
                  </a:txBody>
                  <a:tcPr/>
                </a:tc>
                <a:extLst>
                  <a:ext uri="{0D108BD9-81ED-4DB2-BD59-A6C34878D82A}">
                    <a16:rowId xmlns:a16="http://schemas.microsoft.com/office/drawing/2014/main" val="537782628"/>
                  </a:ext>
                </a:extLst>
              </a:tr>
              <a:tr h="930263">
                <a:tc>
                  <a:txBody>
                    <a:bodyPr/>
                    <a:lstStyle/>
                    <a:p>
                      <a:endParaRPr lang="en-GB" sz="1800" b="1"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Student’s Full Name: </a:t>
                      </a:r>
                      <a:r>
                        <a:rPr lang="en-GB" sz="1800" b="1" i="0" kern="1200" dirty="0">
                          <a:solidFill>
                            <a:schemeClr val="tx2">
                              <a:lumMod val="90000"/>
                              <a:lumOff val="10000"/>
                            </a:schemeClr>
                          </a:solidFill>
                          <a:effectLst/>
                          <a:latin typeface="+mn-lt"/>
                          <a:ea typeface="+mn-ea"/>
                          <a:cs typeface="+mn-cs"/>
                        </a:rPr>
                        <a:t>Mohammed Salim</a:t>
                      </a:r>
                      <a:endParaRPr lang="en-GB" b="1" dirty="0">
                        <a:solidFill>
                          <a:schemeClr val="tx2">
                            <a:lumMod val="90000"/>
                            <a:lumOff val="10000"/>
                          </a:schemeClr>
                        </a:solidFill>
                      </a:endParaRPr>
                    </a:p>
                  </a:txBody>
                  <a:tcPr/>
                </a:tc>
                <a:tc rowSpan="2">
                  <a:txBody>
                    <a:bodyPr/>
                    <a:lstStyle/>
                    <a:p>
                      <a:endParaRPr lang="en-GB" dirty="0"/>
                    </a:p>
                  </a:txBody>
                  <a:tcPr/>
                </a:tc>
                <a:extLst>
                  <a:ext uri="{0D108BD9-81ED-4DB2-BD59-A6C34878D82A}">
                    <a16:rowId xmlns:a16="http://schemas.microsoft.com/office/drawing/2014/main" val="1242282512"/>
                  </a:ext>
                </a:extLst>
              </a:tr>
              <a:tr h="930263">
                <a:tc>
                  <a:txBody>
                    <a:bodyPr/>
                    <a:lstStyle/>
                    <a:p>
                      <a:endParaRPr lang="en-GB" dirty="0"/>
                    </a:p>
                    <a:p>
                      <a:r>
                        <a:rPr lang="en-GB" sz="1800" b="1" i="0" kern="1200" dirty="0">
                          <a:solidFill>
                            <a:schemeClr val="dk1"/>
                          </a:solidFill>
                          <a:effectLst/>
                          <a:latin typeface="+mn-lt"/>
                          <a:ea typeface="+mn-ea"/>
                          <a:cs typeface="+mn-cs"/>
                        </a:rPr>
                        <a:t>Student’s ID Number: </a:t>
                      </a:r>
                      <a:r>
                        <a:rPr lang="en-GB" sz="1800" b="1" i="0" kern="1200" dirty="0">
                          <a:solidFill>
                            <a:schemeClr val="tx2">
                              <a:lumMod val="90000"/>
                              <a:lumOff val="10000"/>
                            </a:schemeClr>
                          </a:solidFill>
                          <a:effectLst/>
                          <a:latin typeface="+mn-lt"/>
                          <a:ea typeface="+mn-ea"/>
                          <a:cs typeface="+mn-cs"/>
                        </a:rPr>
                        <a:t>1807323</a:t>
                      </a:r>
                    </a:p>
                  </a:txBody>
                  <a:tcPr/>
                </a:tc>
                <a:tc vMerge="1">
                  <a:txBody>
                    <a:bodyPr/>
                    <a:lstStyle/>
                    <a:p>
                      <a:endParaRPr lang="en-GB" dirty="0"/>
                    </a:p>
                  </a:txBody>
                  <a:tcPr/>
                </a:tc>
                <a:extLst>
                  <a:ext uri="{0D108BD9-81ED-4DB2-BD59-A6C34878D82A}">
                    <a16:rowId xmlns:a16="http://schemas.microsoft.com/office/drawing/2014/main" val="1807448841"/>
                  </a:ext>
                </a:extLst>
              </a:tr>
            </a:tbl>
          </a:graphicData>
        </a:graphic>
      </p:graphicFrame>
      <p:pic>
        <p:nvPicPr>
          <p:cNvPr id="9" name="Picture 8" descr="A person in a car&#10;&#10;Description automatically generated with medium confidence">
            <a:extLst>
              <a:ext uri="{FF2B5EF4-FFF2-40B4-BE49-F238E27FC236}">
                <a16:creationId xmlns:a16="http://schemas.microsoft.com/office/drawing/2014/main" id="{88D4AB0B-3560-48B2-8C47-84B7574FD9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3657" y="3047999"/>
            <a:ext cx="1959429" cy="1698171"/>
          </a:xfrm>
          <a:prstGeom prst="rect">
            <a:avLst/>
          </a:prstGeom>
        </p:spPr>
      </p:pic>
      <p:pic>
        <p:nvPicPr>
          <p:cNvPr id="10" name="Picture 9" descr="Text&#10;&#10;Description automatically generated">
            <a:extLst>
              <a:ext uri="{FF2B5EF4-FFF2-40B4-BE49-F238E27FC236}">
                <a16:creationId xmlns:a16="http://schemas.microsoft.com/office/drawing/2014/main" id="{AF0EF40C-13DA-438F-B1D5-DD4610A7E14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993086" y="103522"/>
            <a:ext cx="1987616" cy="733001"/>
          </a:xfrm>
          <a:prstGeom prst="rect">
            <a:avLst/>
          </a:prstGeom>
        </p:spPr>
      </p:pic>
    </p:spTree>
    <p:extLst>
      <p:ext uri="{BB962C8B-B14F-4D97-AF65-F5344CB8AC3E}">
        <p14:creationId xmlns:p14="http://schemas.microsoft.com/office/powerpoint/2010/main" val="1792448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3F6AE-9489-41B1-A4C4-CC782D1BF5A4}"/>
              </a:ext>
            </a:extLst>
          </p:cNvPr>
          <p:cNvSpPr>
            <a:spLocks noGrp="1"/>
          </p:cNvSpPr>
          <p:nvPr>
            <p:ph type="title"/>
          </p:nvPr>
        </p:nvSpPr>
        <p:spPr/>
        <p:txBody>
          <a:bodyPr>
            <a:normAutofit fontScale="90000"/>
          </a:bodyPr>
          <a:lstStyle/>
          <a:p>
            <a:pPr algn="ctr"/>
            <a:r>
              <a:rPr lang="en-GB" sz="6000" dirty="0">
                <a:solidFill>
                  <a:prstClr val="black"/>
                </a:solidFill>
                <a:latin typeface="Arial" panose="020B0604020202020204" pitchFamily="34" charset="0"/>
                <a:cs typeface="Arial" panose="020B0604020202020204" pitchFamily="34" charset="0"/>
              </a:rPr>
              <a:t>Propose</a:t>
            </a:r>
            <a:r>
              <a:rPr lang="en-GB" dirty="0"/>
              <a:t> </a:t>
            </a:r>
            <a:r>
              <a:rPr lang="en-GB" sz="6700" dirty="0">
                <a:solidFill>
                  <a:prstClr val="black"/>
                </a:solidFill>
                <a:latin typeface="Arial" panose="020B0604020202020204" pitchFamily="34" charset="0"/>
                <a:cs typeface="Arial" panose="020B0604020202020204" pitchFamily="34" charset="0"/>
              </a:rPr>
              <a:t>Method</a:t>
            </a:r>
            <a:br>
              <a:rPr lang="en-GB" dirty="0"/>
            </a:br>
            <a:r>
              <a:rPr lang="en-GB" sz="2800" dirty="0"/>
              <a:t>Quantitative Research Method</a:t>
            </a:r>
            <a:endParaRPr lang="en-GB" sz="2800" dirty="0">
              <a:highlight>
                <a:srgbClr val="FFFF00"/>
              </a:highlight>
            </a:endParaRPr>
          </a:p>
        </p:txBody>
      </p:sp>
      <p:sp>
        <p:nvSpPr>
          <p:cNvPr id="3" name="Content Placeholder 2">
            <a:extLst>
              <a:ext uri="{FF2B5EF4-FFF2-40B4-BE49-F238E27FC236}">
                <a16:creationId xmlns:a16="http://schemas.microsoft.com/office/drawing/2014/main" id="{7DABF387-18E0-4EA8-9257-9BADDF69730D}"/>
              </a:ext>
            </a:extLst>
          </p:cNvPr>
          <p:cNvSpPr>
            <a:spLocks noGrp="1"/>
          </p:cNvSpPr>
          <p:nvPr>
            <p:ph idx="1"/>
          </p:nvPr>
        </p:nvSpPr>
        <p:spPr/>
        <p:txBody>
          <a:bodyPr vert="horz" lIns="91440" tIns="45720" rIns="91440" bIns="45720" rtlCol="0" anchor="t">
            <a:normAutofit/>
          </a:bodyPr>
          <a:lstStyle/>
          <a:p>
            <a:pPr marL="0" indent="0">
              <a:buNone/>
            </a:pPr>
            <a:r>
              <a:rPr lang="en-GB" dirty="0">
                <a:latin typeface="Arial" panose="020B0604020202020204" pitchFamily="34" charset="0"/>
                <a:cs typeface="Arial" panose="020B0604020202020204" pitchFamily="34" charset="0"/>
              </a:rPr>
              <a:t>Quantitative research is a form of research that relies on the methods of natural sciences, which produce numerical data and hard facts. It aims at establishing cause and effect relationships between two variables by using mathematical, computational, and statistical methods. (Surbhi, 2018)</a:t>
            </a:r>
          </a:p>
        </p:txBody>
      </p:sp>
      <p:pic>
        <p:nvPicPr>
          <p:cNvPr id="4" name="Picture 4" descr="A picture containing automaton&#10;&#10;Description automatically generated">
            <a:extLst>
              <a:ext uri="{FF2B5EF4-FFF2-40B4-BE49-F238E27FC236}">
                <a16:creationId xmlns:a16="http://schemas.microsoft.com/office/drawing/2014/main" id="{29160ED7-0630-47E3-8F00-02F8ACEE5E4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688920" y="4207701"/>
            <a:ext cx="1887255" cy="1876817"/>
          </a:xfrm>
          <a:prstGeom prst="rect">
            <a:avLst/>
          </a:prstGeom>
        </p:spPr>
      </p:pic>
      <p:pic>
        <p:nvPicPr>
          <p:cNvPr id="13" name="Picture 13" descr="A picture containing shape&#10;&#10;Description automatically generated">
            <a:extLst>
              <a:ext uri="{FF2B5EF4-FFF2-40B4-BE49-F238E27FC236}">
                <a16:creationId xmlns:a16="http://schemas.microsoft.com/office/drawing/2014/main" id="{D148FCB0-F3D3-407F-A511-6C3A661EABC6}"/>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425944" y="4449612"/>
            <a:ext cx="2993720" cy="1718904"/>
          </a:xfrm>
          <a:prstGeom prst="rect">
            <a:avLst/>
          </a:prstGeom>
        </p:spPr>
      </p:pic>
      <p:pic>
        <p:nvPicPr>
          <p:cNvPr id="19" name="Picture 19" descr="Diagram&#10;&#10;Description automatically generated">
            <a:extLst>
              <a:ext uri="{FF2B5EF4-FFF2-40B4-BE49-F238E27FC236}">
                <a16:creationId xmlns:a16="http://schemas.microsoft.com/office/drawing/2014/main" id="{DDC561BE-2DDD-424E-9E78-7828464DCB02}"/>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9275233" y="4066056"/>
            <a:ext cx="1780118" cy="2324221"/>
          </a:xfrm>
          <a:prstGeom prst="rect">
            <a:avLst/>
          </a:prstGeom>
        </p:spPr>
      </p:pic>
      <p:sp>
        <p:nvSpPr>
          <p:cNvPr id="8" name="TextBox 7">
            <a:extLst>
              <a:ext uri="{FF2B5EF4-FFF2-40B4-BE49-F238E27FC236}">
                <a16:creationId xmlns:a16="http://schemas.microsoft.com/office/drawing/2014/main" id="{19AA3693-1B42-4F44-B05E-B1147DD9E654}"/>
              </a:ext>
            </a:extLst>
          </p:cNvPr>
          <p:cNvSpPr txBox="1"/>
          <p:nvPr/>
        </p:nvSpPr>
        <p:spPr>
          <a:xfrm>
            <a:off x="9846445" y="6488668"/>
            <a:ext cx="2252709" cy="369332"/>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Mohammed</a:t>
            </a:r>
            <a:r>
              <a:rPr lang="en-GB" dirty="0"/>
              <a:t> </a:t>
            </a:r>
            <a:r>
              <a:rPr lang="en-GB" dirty="0">
                <a:latin typeface="Arial" panose="020B0604020202020204" pitchFamily="34" charset="0"/>
                <a:cs typeface="Arial" panose="020B0604020202020204" pitchFamily="34" charset="0"/>
              </a:rPr>
              <a:t>Salim</a:t>
            </a:r>
          </a:p>
        </p:txBody>
      </p:sp>
      <p:pic>
        <p:nvPicPr>
          <p:cNvPr id="9" name="Picture 8" descr="Text&#10;&#10;Description automatically generated">
            <a:extLst>
              <a:ext uri="{FF2B5EF4-FFF2-40B4-BE49-F238E27FC236}">
                <a16:creationId xmlns:a16="http://schemas.microsoft.com/office/drawing/2014/main" id="{407509D4-5579-4EA9-BB26-E25B7B84E25B}"/>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0061543" y="153029"/>
            <a:ext cx="1987616" cy="733001"/>
          </a:xfrm>
          <a:prstGeom prst="rect">
            <a:avLst/>
          </a:prstGeom>
        </p:spPr>
      </p:pic>
    </p:spTree>
    <p:extLst>
      <p:ext uri="{BB962C8B-B14F-4D97-AF65-F5344CB8AC3E}">
        <p14:creationId xmlns:p14="http://schemas.microsoft.com/office/powerpoint/2010/main" val="1251809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3D3B15E-2FAB-463F-B959-7B2E41DDD0B1}"/>
              </a:ext>
            </a:extLst>
          </p:cNvPr>
          <p:cNvSpPr txBox="1"/>
          <p:nvPr/>
        </p:nvSpPr>
        <p:spPr>
          <a:xfrm>
            <a:off x="1305108" y="469380"/>
            <a:ext cx="7330737" cy="6340197"/>
          </a:xfrm>
          <a:prstGeom prst="rect">
            <a:avLst/>
          </a:prstGeom>
          <a:noFill/>
        </p:spPr>
        <p:txBody>
          <a:bodyPr wrap="square" lIns="91440" tIns="45720" rIns="91440" bIns="45720" anchor="t">
            <a:spAutoFit/>
          </a:bodyPr>
          <a:lstStyle/>
          <a:p>
            <a:pPr marL="342900" indent="-342900">
              <a:buFont typeface="Wingdings" panose="05000000000000000000" pitchFamily="2" charset="2"/>
              <a:buChar char="q"/>
            </a:pPr>
            <a:r>
              <a:rPr lang="en-GB" sz="2000">
                <a:cs typeface="Arial" panose="020B0604020202020204" pitchFamily="34" charset="0"/>
              </a:rPr>
              <a:t>Quantitative Research Method Question: </a:t>
            </a:r>
          </a:p>
          <a:p>
            <a:endParaRPr lang="en-GB" sz="2000">
              <a:cs typeface="Arial" panose="020B0604020202020204" pitchFamily="34" charset="0"/>
            </a:endParaRPr>
          </a:p>
          <a:p>
            <a:pPr marL="285750" indent="-285750">
              <a:buFont typeface="Wingdings" panose="05000000000000000000" pitchFamily="2" charset="2"/>
              <a:buChar char="Ø"/>
            </a:pPr>
            <a:r>
              <a:rPr lang="en-GB" sz="1800">
                <a:cs typeface="Arial"/>
              </a:rPr>
              <a:t>Which digital tool is most used for collaboration at UWTSD?</a:t>
            </a:r>
          </a:p>
          <a:p>
            <a:r>
              <a:rPr lang="en-GB">
                <a:cs typeface="Arial" panose="020B0604020202020204" pitchFamily="34" charset="0"/>
              </a:rPr>
              <a:t>     </a:t>
            </a:r>
          </a:p>
          <a:p>
            <a:endParaRPr lang="en-GB">
              <a:cs typeface="Arial" panose="020B0604020202020204" pitchFamily="34" charset="0"/>
            </a:endParaRPr>
          </a:p>
          <a:p>
            <a:r>
              <a:rPr lang="en-GB">
                <a:cs typeface="Arial" panose="020B0604020202020204" pitchFamily="34" charset="0"/>
              </a:rPr>
              <a:t>Included Options:</a:t>
            </a:r>
          </a:p>
          <a:p>
            <a:endParaRPr lang="en-GB">
              <a:cs typeface="Arial" panose="020B0604020202020204" pitchFamily="34" charset="0"/>
            </a:endParaRPr>
          </a:p>
          <a:p>
            <a:pPr marL="285750" indent="-285750">
              <a:buFont typeface="Arial"/>
              <a:buChar char="•"/>
            </a:pPr>
            <a:r>
              <a:rPr lang="en-GB" sz="1600">
                <a:cs typeface="Arial"/>
              </a:rPr>
              <a:t>MS Office 365,</a:t>
            </a:r>
          </a:p>
          <a:p>
            <a:pPr marL="285750" indent="-285750">
              <a:buFont typeface="Arial" panose="020B0604020202020204" pitchFamily="34" charset="0"/>
              <a:buChar char="•"/>
            </a:pPr>
            <a:r>
              <a:rPr lang="en-GB" sz="1600">
                <a:cs typeface="Arial"/>
              </a:rPr>
              <a:t>MS Teams,</a:t>
            </a:r>
          </a:p>
          <a:p>
            <a:pPr marL="285750" indent="-285750">
              <a:buFont typeface="Arial" panose="020B0604020202020204" pitchFamily="34" charset="0"/>
              <a:buChar char="•"/>
            </a:pPr>
            <a:r>
              <a:rPr lang="en-GB" sz="1600">
                <a:cs typeface="Arial" panose="020B0604020202020204" pitchFamily="34" charset="0"/>
              </a:rPr>
              <a:t>WhatsApp,</a:t>
            </a:r>
          </a:p>
          <a:p>
            <a:pPr marL="285750" indent="-285750">
              <a:buFont typeface="Arial" panose="020B0604020202020204" pitchFamily="34" charset="0"/>
              <a:buChar char="•"/>
            </a:pPr>
            <a:r>
              <a:rPr lang="en-GB" sz="1600">
                <a:cs typeface="Arial"/>
              </a:rPr>
              <a:t>OneDrive,</a:t>
            </a:r>
          </a:p>
          <a:p>
            <a:pPr marL="285750" indent="-285750">
              <a:buFont typeface="Arial" panose="020B0604020202020204" pitchFamily="34" charset="0"/>
              <a:buChar char="•"/>
            </a:pPr>
            <a:r>
              <a:rPr lang="en-GB" sz="1600">
                <a:cs typeface="Arial"/>
              </a:rPr>
              <a:t>Outlook,</a:t>
            </a:r>
          </a:p>
          <a:p>
            <a:pPr marL="285750" indent="-285750">
              <a:buFont typeface="Arial" panose="020B0604020202020204" pitchFamily="34" charset="0"/>
              <a:buChar char="•"/>
            </a:pPr>
            <a:r>
              <a:rPr lang="en-GB" sz="1600">
                <a:cs typeface="Arial"/>
              </a:rPr>
              <a:t>Others.</a:t>
            </a:r>
            <a:endParaRPr lang="en-GB" sz="1600">
              <a:cs typeface="Arial" panose="020B0604020202020204" pitchFamily="34" charset="0"/>
            </a:endParaRPr>
          </a:p>
          <a:p>
            <a:pPr marL="285750" indent="-285750">
              <a:buFont typeface="Arial" panose="020B0604020202020204" pitchFamily="34" charset="0"/>
              <a:buChar char="•"/>
            </a:pPr>
            <a:endParaRPr lang="en-GB" sz="1800">
              <a:cs typeface="Arial" panose="020B0604020202020204" pitchFamily="34" charset="0"/>
            </a:endParaRPr>
          </a:p>
          <a:p>
            <a:endParaRPr lang="en-GB" sz="1800">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a:p>
            <a:pPr marL="285750" indent="-285750">
              <a:buFont typeface="Wingdings" panose="05000000000000000000" pitchFamily="2" charset="2"/>
              <a:buChar char="q"/>
            </a:pPr>
            <a:endParaRPr lang="en-GB">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a:p>
            <a:pPr marL="285750" indent="-285750">
              <a:buFont typeface="Wingdings" panose="05000000000000000000" pitchFamily="2" charset="2"/>
              <a:buChar char="q"/>
            </a:pPr>
            <a:endParaRPr lang="en-GB">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a:p>
            <a:pPr marL="285750" indent="-285750">
              <a:buFont typeface="Wingdings" panose="05000000000000000000" pitchFamily="2" charset="2"/>
              <a:buChar char="q"/>
            </a:pPr>
            <a:endParaRPr lang="en-GB">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p:txBody>
      </p:sp>
      <p:sp>
        <p:nvSpPr>
          <p:cNvPr id="2" name="TextBox 1">
            <a:extLst>
              <a:ext uri="{FF2B5EF4-FFF2-40B4-BE49-F238E27FC236}">
                <a16:creationId xmlns:a16="http://schemas.microsoft.com/office/drawing/2014/main" id="{22B376C4-55B6-4DC7-8FDC-2AEC5877DE4A}"/>
              </a:ext>
            </a:extLst>
          </p:cNvPr>
          <p:cNvSpPr txBox="1"/>
          <p:nvPr/>
        </p:nvSpPr>
        <p:spPr>
          <a:xfrm>
            <a:off x="9940344" y="6087414"/>
            <a:ext cx="22516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Arial" panose="020B0604020202020204" pitchFamily="34" charset="0"/>
                <a:cs typeface="Arial" panose="020B0604020202020204" pitchFamily="34" charset="0"/>
              </a:rPr>
              <a:t>Mohammed</a:t>
            </a:r>
            <a:r>
              <a:rPr lang="en-GB" dirty="0">
                <a:ea typeface="+mn-lt"/>
                <a:cs typeface="+mn-lt"/>
              </a:rPr>
              <a:t> </a:t>
            </a:r>
            <a:r>
              <a:rPr lang="en-GB" dirty="0">
                <a:latin typeface="Arial" panose="020B0604020202020204" pitchFamily="34" charset="0"/>
                <a:cs typeface="Arial" panose="020B0604020202020204" pitchFamily="34" charset="0"/>
              </a:rPr>
              <a:t>Salim</a:t>
            </a:r>
            <a:endParaRPr lang="en-US" dirty="0">
              <a:latin typeface="Arial" panose="020B0604020202020204" pitchFamily="34" charset="0"/>
              <a:cs typeface="Arial" panose="020B0604020202020204" pitchFamily="34" charset="0"/>
            </a:endParaRPr>
          </a:p>
        </p:txBody>
      </p:sp>
      <p:pic>
        <p:nvPicPr>
          <p:cNvPr id="5" name="Picture 5" descr="Icon&#10;&#10;Description automatically generated">
            <a:extLst>
              <a:ext uri="{FF2B5EF4-FFF2-40B4-BE49-F238E27FC236}">
                <a16:creationId xmlns:a16="http://schemas.microsoft.com/office/drawing/2014/main" id="{B5416C0D-5A27-413C-9B1E-8A497741AD8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248150" y="2820162"/>
            <a:ext cx="1843617" cy="1545760"/>
          </a:xfrm>
          <a:prstGeom prst="rect">
            <a:avLst/>
          </a:prstGeom>
        </p:spPr>
      </p:pic>
      <p:pic>
        <p:nvPicPr>
          <p:cNvPr id="8" name="Picture 8" descr="A picture containing text, clipart, sign, vector graphics&#10;&#10;Description automatically generated">
            <a:extLst>
              <a:ext uri="{FF2B5EF4-FFF2-40B4-BE49-F238E27FC236}">
                <a16:creationId xmlns:a16="http://schemas.microsoft.com/office/drawing/2014/main" id="{6AF7CA49-7BF9-445E-9C9E-161578D8B97E}"/>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6735234" y="1855189"/>
            <a:ext cx="2647948" cy="1380206"/>
          </a:xfrm>
          <a:prstGeom prst="rect">
            <a:avLst/>
          </a:prstGeom>
        </p:spPr>
      </p:pic>
      <p:pic>
        <p:nvPicPr>
          <p:cNvPr id="17" name="Picture 17" descr="Icon&#10;&#10;Description automatically generated">
            <a:extLst>
              <a:ext uri="{FF2B5EF4-FFF2-40B4-BE49-F238E27FC236}">
                <a16:creationId xmlns:a16="http://schemas.microsoft.com/office/drawing/2014/main" id="{0353135A-D4A5-4F58-AD94-01875650A5FC}"/>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6502400" y="3767497"/>
            <a:ext cx="1737784" cy="1206840"/>
          </a:xfrm>
          <a:prstGeom prst="rect">
            <a:avLst/>
          </a:prstGeom>
        </p:spPr>
      </p:pic>
      <p:pic>
        <p:nvPicPr>
          <p:cNvPr id="20" name="Picture 20" descr="Icon&#10;&#10;Description automatically generated">
            <a:extLst>
              <a:ext uri="{FF2B5EF4-FFF2-40B4-BE49-F238E27FC236}">
                <a16:creationId xmlns:a16="http://schemas.microsoft.com/office/drawing/2014/main" id="{2FC5575E-9DA2-4C9C-8ACF-D1F8361570EC}"/>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3814233" y="4964641"/>
            <a:ext cx="1928284" cy="1130302"/>
          </a:xfrm>
          <a:prstGeom prst="rect">
            <a:avLst/>
          </a:prstGeom>
        </p:spPr>
      </p:pic>
      <p:pic>
        <p:nvPicPr>
          <p:cNvPr id="23" name="Picture 23" descr="Logo&#10;&#10;Description automatically generated">
            <a:extLst>
              <a:ext uri="{FF2B5EF4-FFF2-40B4-BE49-F238E27FC236}">
                <a16:creationId xmlns:a16="http://schemas.microsoft.com/office/drawing/2014/main" id="{A7465C97-23FE-4C02-98F3-1F5C88C2C0DC}"/>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8640233" y="3923147"/>
            <a:ext cx="2362199" cy="1752790"/>
          </a:xfrm>
          <a:prstGeom prst="rect">
            <a:avLst/>
          </a:prstGeom>
        </p:spPr>
      </p:pic>
      <p:pic>
        <p:nvPicPr>
          <p:cNvPr id="9" name="Picture 8" descr="Text&#10;&#10;Description automatically generated">
            <a:extLst>
              <a:ext uri="{FF2B5EF4-FFF2-40B4-BE49-F238E27FC236}">
                <a16:creationId xmlns:a16="http://schemas.microsoft.com/office/drawing/2014/main" id="{BECF05AC-F58E-4B4A-B160-3F005E61F93E}"/>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10072364" y="102879"/>
            <a:ext cx="1987616" cy="733001"/>
          </a:xfrm>
          <a:prstGeom prst="rect">
            <a:avLst/>
          </a:prstGeom>
        </p:spPr>
      </p:pic>
    </p:spTree>
    <p:extLst>
      <p:ext uri="{BB962C8B-B14F-4D97-AF65-F5344CB8AC3E}">
        <p14:creationId xmlns:p14="http://schemas.microsoft.com/office/powerpoint/2010/main" val="1579134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610F95-152B-4519-B66C-9209EC119756}"/>
              </a:ext>
            </a:extLst>
          </p:cNvPr>
          <p:cNvSpPr txBox="1"/>
          <p:nvPr/>
        </p:nvSpPr>
        <p:spPr>
          <a:xfrm>
            <a:off x="472439" y="532487"/>
            <a:ext cx="5623561" cy="4985980"/>
          </a:xfrm>
          <a:prstGeom prst="rect">
            <a:avLst/>
          </a:prstGeom>
          <a:noFill/>
        </p:spPr>
        <p:txBody>
          <a:bodyPr wrap="square" lIns="91440" tIns="45720" rIns="91440" bIns="45720" anchor="t">
            <a:spAutoFit/>
          </a:bodyPr>
          <a:lstStyle/>
          <a:p>
            <a:pPr marL="285750" indent="-285750">
              <a:buFont typeface="Wingdings" panose="05000000000000000000" pitchFamily="2" charset="2"/>
              <a:buChar char="q"/>
            </a:pPr>
            <a:r>
              <a:rPr lang="en-GB" sz="2400" dirty="0">
                <a:cs typeface="Arial" panose="020B0604020202020204" pitchFamily="34" charset="0"/>
              </a:rPr>
              <a:t>Research Participants’:</a:t>
            </a:r>
          </a:p>
          <a:p>
            <a:pPr marL="342900" indent="-342900">
              <a:buFont typeface="Wingdings" panose="05000000000000000000" pitchFamily="2" charset="2"/>
              <a:buChar char="Ø"/>
            </a:pPr>
            <a:r>
              <a:rPr lang="en-GB" dirty="0">
                <a:cs typeface="Arial"/>
              </a:rPr>
              <a:t>Students, staff, and members of UWTSD. </a:t>
            </a:r>
            <a:endParaRPr lang="en-GB" dirty="0">
              <a:cs typeface="Arial" panose="020B0604020202020204" pitchFamily="34" charset="0"/>
            </a:endParaRPr>
          </a:p>
          <a:p>
            <a:pPr marL="342900" indent="-342900">
              <a:buFont typeface="Wingdings" panose="05000000000000000000" pitchFamily="2" charset="2"/>
              <a:buChar char="Ø"/>
            </a:pPr>
            <a:endParaRPr lang="en-GB" dirty="0">
              <a:cs typeface="Arial" panose="020B0604020202020204" pitchFamily="34" charset="0"/>
            </a:endParaRPr>
          </a:p>
          <a:p>
            <a:pPr marL="342900" indent="-342900">
              <a:buFont typeface="Wingdings" panose="05000000000000000000" pitchFamily="2" charset="2"/>
              <a:buChar char="Ø"/>
            </a:pPr>
            <a:endParaRPr lang="en-GB" dirty="0">
              <a:cs typeface="Arial" panose="020B0604020202020204" pitchFamily="34" charset="0"/>
            </a:endParaRPr>
          </a:p>
          <a:p>
            <a:pPr marL="342900" indent="-342900">
              <a:buFont typeface="Wingdings" panose="05000000000000000000" pitchFamily="2" charset="2"/>
              <a:buChar char="Ø"/>
            </a:pPr>
            <a:endParaRPr lang="en-GB" dirty="0">
              <a:cs typeface="Arial" panose="020B0604020202020204" pitchFamily="34" charset="0"/>
            </a:endParaRPr>
          </a:p>
          <a:p>
            <a:pPr marL="342900" indent="-342900">
              <a:buFont typeface="Wingdings" panose="05000000000000000000" pitchFamily="2" charset="2"/>
              <a:buChar char="Ø"/>
            </a:pPr>
            <a:endParaRPr lang="en-GB" dirty="0">
              <a:cs typeface="Arial" panose="020B0604020202020204" pitchFamily="34" charset="0"/>
            </a:endParaRPr>
          </a:p>
          <a:p>
            <a:endParaRPr lang="en-GB" dirty="0">
              <a:cs typeface="Arial" panose="020B0604020202020204" pitchFamily="34" charset="0"/>
            </a:endParaRPr>
          </a:p>
          <a:p>
            <a:endParaRPr lang="en-GB" dirty="0">
              <a:cs typeface="Arial" panose="020B0604020202020204" pitchFamily="34" charset="0"/>
            </a:endParaRPr>
          </a:p>
          <a:p>
            <a:pPr marL="285750" indent="-285750">
              <a:buFont typeface="Wingdings" panose="05000000000000000000" pitchFamily="2" charset="2"/>
              <a:buChar char="q"/>
            </a:pPr>
            <a:r>
              <a:rPr lang="en-GB" sz="2400" dirty="0">
                <a:cs typeface="Arial" panose="020B0604020202020204" pitchFamily="34" charset="0"/>
              </a:rPr>
              <a:t>Data collection process:</a:t>
            </a:r>
          </a:p>
          <a:p>
            <a:pPr marL="342900" indent="-342900">
              <a:buFont typeface="Wingdings" panose="05000000000000000000" pitchFamily="2" charset="2"/>
              <a:buChar char="Ø"/>
            </a:pPr>
            <a:r>
              <a:rPr lang="en-GB" dirty="0">
                <a:cs typeface="Arial" panose="020B0604020202020204" pitchFamily="34" charset="0"/>
              </a:rPr>
              <a:t>Survey/Test Questionnaire</a:t>
            </a:r>
          </a:p>
          <a:p>
            <a:pPr marL="342900" indent="-342900">
              <a:buFont typeface="Arial" panose="020B0604020202020204" pitchFamily="34" charset="0"/>
              <a:buChar char="•"/>
            </a:pPr>
            <a:r>
              <a:rPr lang="en-GB" sz="1800" dirty="0">
                <a:cs typeface="Arial"/>
              </a:rPr>
              <a:t>Using Microsoft form to create a survey sheet,</a:t>
            </a:r>
          </a:p>
          <a:p>
            <a:pPr marL="342900" indent="-342900">
              <a:buFont typeface="Arial" panose="020B0604020202020204" pitchFamily="34" charset="0"/>
              <a:buChar char="•"/>
            </a:pPr>
            <a:r>
              <a:rPr lang="en-GB" sz="1800" dirty="0">
                <a:cs typeface="Arial"/>
              </a:rPr>
              <a:t>Include options</a:t>
            </a:r>
            <a:r>
              <a:rPr lang="en-GB" dirty="0">
                <a:cs typeface="Arial"/>
              </a:rPr>
              <a:t>, a</a:t>
            </a:r>
            <a:r>
              <a:rPr lang="en-GB" sz="1800" dirty="0">
                <a:cs typeface="Arial"/>
              </a:rPr>
              <a:t>gree, disagree, not sure.</a:t>
            </a:r>
          </a:p>
          <a:p>
            <a:pPr marL="342900" indent="-342900">
              <a:buFont typeface="Arial" panose="020B0604020202020204" pitchFamily="34" charset="0"/>
              <a:buChar char="•"/>
            </a:pPr>
            <a:r>
              <a:rPr lang="en-GB" sz="1800" dirty="0">
                <a:cs typeface="Arial"/>
              </a:rPr>
              <a:t>Using social media platforms to take the survey. </a:t>
            </a:r>
            <a:endParaRPr lang="en-GB" dirty="0">
              <a:cs typeface="Arial"/>
            </a:endParaRPr>
          </a:p>
          <a:p>
            <a:r>
              <a:rPr lang="en-GB" dirty="0">
                <a:cs typeface="Arial"/>
              </a:rPr>
              <a:t>      </a:t>
            </a:r>
            <a:r>
              <a:rPr lang="en-GB" sz="1800" dirty="0">
                <a:cs typeface="Arial"/>
              </a:rPr>
              <a:t>For example, Facebook, WhatsApp, Twitter.</a:t>
            </a:r>
          </a:p>
          <a:p>
            <a:pPr marL="342900" indent="-342900">
              <a:buFont typeface="Arial" panose="020B0604020202020204" pitchFamily="34" charset="0"/>
              <a:buChar char="•"/>
            </a:pPr>
            <a:r>
              <a:rPr lang="en-GB" sz="1800" dirty="0">
                <a:cs typeface="Arial"/>
              </a:rPr>
              <a:t>Gather responses from participants’,</a:t>
            </a:r>
          </a:p>
          <a:p>
            <a:pPr marL="342900" indent="-342900">
              <a:buFont typeface="Arial" panose="020B0604020202020204" pitchFamily="34" charset="0"/>
              <a:buChar char="•"/>
            </a:pPr>
            <a:r>
              <a:rPr lang="en-GB" sz="1800" dirty="0">
                <a:cs typeface="Arial"/>
              </a:rPr>
              <a:t>Analysis of the results,</a:t>
            </a:r>
          </a:p>
          <a:p>
            <a:pPr marL="342900" indent="-342900">
              <a:buFont typeface="Arial" panose="020B0604020202020204" pitchFamily="34" charset="0"/>
              <a:buChar char="•"/>
            </a:pPr>
            <a:r>
              <a:rPr lang="en-GB" sz="1800" dirty="0">
                <a:cs typeface="Arial" panose="020B0604020202020204" pitchFamily="34" charset="0"/>
              </a:rPr>
              <a:t>Write a report. </a:t>
            </a:r>
            <a:r>
              <a:rPr lang="en-GB" b="0" i="0" dirty="0">
                <a:solidFill>
                  <a:srgbClr val="000000"/>
                </a:solidFill>
                <a:effectLst/>
                <a:latin typeface="Franklin Gothic Book" panose="020B0503020102020204" pitchFamily="34" charset="0"/>
              </a:rPr>
              <a:t>(Sue and Ritter, 2012)</a:t>
            </a:r>
            <a:endParaRPr lang="en-GB" sz="1800" dirty="0">
              <a:cs typeface="Arial" panose="020B0604020202020204" pitchFamily="34" charset="0"/>
            </a:endParaRPr>
          </a:p>
        </p:txBody>
      </p:sp>
      <p:sp>
        <p:nvSpPr>
          <p:cNvPr id="2" name="TextBox 1">
            <a:extLst>
              <a:ext uri="{FF2B5EF4-FFF2-40B4-BE49-F238E27FC236}">
                <a16:creationId xmlns:a16="http://schemas.microsoft.com/office/drawing/2014/main" id="{4F14AF7B-5AA1-4DCC-A48E-DD3E897135EA}"/>
              </a:ext>
            </a:extLst>
          </p:cNvPr>
          <p:cNvSpPr txBox="1"/>
          <p:nvPr/>
        </p:nvSpPr>
        <p:spPr>
          <a:xfrm>
            <a:off x="9781082" y="5968419"/>
            <a:ext cx="233592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solidFill>
                <a:schemeClr val="bg1"/>
              </a:solidFill>
              <a:highlight>
                <a:srgbClr val="FFFF00"/>
              </a:highlight>
              <a:ea typeface="+mn-lt"/>
              <a:cs typeface="+mn-lt"/>
            </a:endParaRPr>
          </a:p>
          <a:p>
            <a:r>
              <a:rPr lang="en-GB" dirty="0">
                <a:latin typeface="Arial" panose="020B0604020202020204" pitchFamily="34" charset="0"/>
                <a:cs typeface="Arial" panose="020B0604020202020204" pitchFamily="34" charset="0"/>
              </a:rPr>
              <a:t>Mohammed</a:t>
            </a:r>
            <a:r>
              <a:rPr lang="en-GB" dirty="0"/>
              <a:t> </a:t>
            </a:r>
            <a:r>
              <a:rPr lang="en-GB" dirty="0">
                <a:latin typeface="Arial" panose="020B0604020202020204" pitchFamily="34" charset="0"/>
                <a:cs typeface="Arial" panose="020B0604020202020204" pitchFamily="34" charset="0"/>
              </a:rPr>
              <a:t>Salim</a:t>
            </a:r>
          </a:p>
        </p:txBody>
      </p:sp>
      <p:pic>
        <p:nvPicPr>
          <p:cNvPr id="7" name="Picture 7" descr="A group of people posing for the camera&#10;&#10;Description automatically generated">
            <a:extLst>
              <a:ext uri="{FF2B5EF4-FFF2-40B4-BE49-F238E27FC236}">
                <a16:creationId xmlns:a16="http://schemas.microsoft.com/office/drawing/2014/main" id="{3C870E00-3A81-47C7-92F6-406D887215D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178550" y="609750"/>
            <a:ext cx="2743199" cy="1512880"/>
          </a:xfrm>
          <a:prstGeom prst="rect">
            <a:avLst/>
          </a:prstGeom>
        </p:spPr>
      </p:pic>
      <p:pic>
        <p:nvPicPr>
          <p:cNvPr id="10" name="Picture 10" descr="A picture containing toy, doll&#10;&#10;Description automatically generated">
            <a:extLst>
              <a:ext uri="{FF2B5EF4-FFF2-40B4-BE49-F238E27FC236}">
                <a16:creationId xmlns:a16="http://schemas.microsoft.com/office/drawing/2014/main" id="{77ECB6A6-8C48-4455-BFAB-5316E08E20B0}"/>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9925049" y="1630692"/>
            <a:ext cx="1769533" cy="1506557"/>
          </a:xfrm>
          <a:prstGeom prst="rect">
            <a:avLst/>
          </a:prstGeom>
        </p:spPr>
      </p:pic>
      <p:pic>
        <p:nvPicPr>
          <p:cNvPr id="13" name="Picture 13">
            <a:extLst>
              <a:ext uri="{FF2B5EF4-FFF2-40B4-BE49-F238E27FC236}">
                <a16:creationId xmlns:a16="http://schemas.microsoft.com/office/drawing/2014/main" id="{2039BDEF-B68D-44BE-A968-9A9596095760}"/>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6532789" y="4211515"/>
            <a:ext cx="2695574" cy="1599925"/>
          </a:xfrm>
          <a:prstGeom prst="rect">
            <a:avLst/>
          </a:prstGeom>
        </p:spPr>
      </p:pic>
      <p:pic>
        <p:nvPicPr>
          <p:cNvPr id="8" name="Picture 7" descr="Text&#10;&#10;Description automatically generated">
            <a:extLst>
              <a:ext uri="{FF2B5EF4-FFF2-40B4-BE49-F238E27FC236}">
                <a16:creationId xmlns:a16="http://schemas.microsoft.com/office/drawing/2014/main" id="{0D2778AA-09D2-4416-AEBD-AAE7AAF1BC1E}"/>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0036170" y="243250"/>
            <a:ext cx="1987616" cy="733001"/>
          </a:xfrm>
          <a:prstGeom prst="rect">
            <a:avLst/>
          </a:prstGeom>
        </p:spPr>
      </p:pic>
    </p:spTree>
    <p:extLst>
      <p:ext uri="{BB962C8B-B14F-4D97-AF65-F5344CB8AC3E}">
        <p14:creationId xmlns:p14="http://schemas.microsoft.com/office/powerpoint/2010/main" val="413235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4EE34C7-BECF-4129-8243-FCF79DD44B79}"/>
              </a:ext>
            </a:extLst>
          </p:cNvPr>
          <p:cNvGraphicFramePr>
            <a:graphicFrameLocks noGrp="1"/>
          </p:cNvGraphicFramePr>
          <p:nvPr>
            <p:extLst>
              <p:ext uri="{D42A27DB-BD31-4B8C-83A1-F6EECF244321}">
                <p14:modId xmlns:p14="http://schemas.microsoft.com/office/powerpoint/2010/main" val="2958221370"/>
              </p:ext>
            </p:extLst>
          </p:nvPr>
        </p:nvGraphicFramePr>
        <p:xfrm>
          <a:off x="2032000" y="2033605"/>
          <a:ext cx="8127999" cy="2790789"/>
        </p:xfrm>
        <a:graphic>
          <a:graphicData uri="http://schemas.openxmlformats.org/drawingml/2006/table">
            <a:tbl>
              <a:tblPr firstRow="1" bandRow="1">
                <a:tableStyleId>{0660B408-B3CF-4A94-85FC-2B1E0A45F4A2}</a:tableStyleId>
              </a:tblPr>
              <a:tblGrid>
                <a:gridCol w="5787697">
                  <a:extLst>
                    <a:ext uri="{9D8B030D-6E8A-4147-A177-3AD203B41FA5}">
                      <a16:colId xmlns:a16="http://schemas.microsoft.com/office/drawing/2014/main" val="82751696"/>
                    </a:ext>
                  </a:extLst>
                </a:gridCol>
                <a:gridCol w="2340302">
                  <a:extLst>
                    <a:ext uri="{9D8B030D-6E8A-4147-A177-3AD203B41FA5}">
                      <a16:colId xmlns:a16="http://schemas.microsoft.com/office/drawing/2014/main" val="1584806035"/>
                    </a:ext>
                  </a:extLst>
                </a:gridCol>
              </a:tblGrid>
              <a:tr h="930263">
                <a:tc gridSpan="2">
                  <a:txBody>
                    <a:bodyPr/>
                    <a:lstStyle/>
                    <a:p>
                      <a:pPr algn="ctr"/>
                      <a:endParaRPr lang="en-GB" sz="1800" b="0" i="0" dirty="0">
                        <a:solidFill>
                          <a:schemeClr val="lt1"/>
                        </a:solidFill>
                        <a:effectLst/>
                        <a:latin typeface="Arial" panose="020B0604020202020204" pitchFamily="34" charset="0"/>
                      </a:endParaRPr>
                    </a:p>
                    <a:p>
                      <a:pPr algn="ctr"/>
                      <a:r>
                        <a:rPr lang="en-GB" sz="2400" b="0" i="0" dirty="0">
                          <a:solidFill>
                            <a:schemeClr val="tx1">
                              <a:lumMod val="85000"/>
                              <a:lumOff val="15000"/>
                            </a:schemeClr>
                          </a:solidFill>
                          <a:effectLst/>
                          <a:latin typeface="Arial Black" panose="020B0A04020102020204" pitchFamily="34" charset="0"/>
                        </a:rPr>
                        <a:t>4</a:t>
                      </a:r>
                      <a:r>
                        <a:rPr lang="en-GB" sz="2400" b="0" i="0" baseline="30000" dirty="0">
                          <a:solidFill>
                            <a:schemeClr val="tx1">
                              <a:lumMod val="85000"/>
                              <a:lumOff val="15000"/>
                            </a:schemeClr>
                          </a:solidFill>
                          <a:effectLst/>
                          <a:latin typeface="Arial Black" panose="020B0A04020102020204" pitchFamily="34" charset="0"/>
                        </a:rPr>
                        <a:t>th</a:t>
                      </a:r>
                      <a:r>
                        <a:rPr lang="en-GB" sz="2400" b="0" i="0" dirty="0">
                          <a:solidFill>
                            <a:schemeClr val="tx1">
                              <a:lumMod val="85000"/>
                              <a:lumOff val="15000"/>
                            </a:schemeClr>
                          </a:solidFill>
                          <a:effectLst/>
                          <a:latin typeface="Arial Black" panose="020B0A04020102020204" pitchFamily="34" charset="0"/>
                        </a:rPr>
                        <a:t> presenter </a:t>
                      </a:r>
                      <a:endParaRPr lang="en-GB" sz="2400" dirty="0">
                        <a:solidFill>
                          <a:schemeClr val="tx1">
                            <a:lumMod val="85000"/>
                            <a:lumOff val="15000"/>
                          </a:schemeClr>
                        </a:solidFill>
                        <a:latin typeface="Arial Black" panose="020B0A04020102020204" pitchFamily="34" charset="0"/>
                      </a:endParaRPr>
                    </a:p>
                  </a:txBody>
                  <a:tcPr/>
                </a:tc>
                <a:tc hMerge="1">
                  <a:txBody>
                    <a:bodyPr/>
                    <a:lstStyle/>
                    <a:p>
                      <a:endParaRPr lang="en-GB" dirty="0"/>
                    </a:p>
                  </a:txBody>
                  <a:tcPr/>
                </a:tc>
                <a:extLst>
                  <a:ext uri="{0D108BD9-81ED-4DB2-BD59-A6C34878D82A}">
                    <a16:rowId xmlns:a16="http://schemas.microsoft.com/office/drawing/2014/main" val="537782628"/>
                  </a:ext>
                </a:extLst>
              </a:tr>
              <a:tr h="930263">
                <a:tc>
                  <a:txBody>
                    <a:bodyPr/>
                    <a:lstStyle/>
                    <a:p>
                      <a:endParaRPr lang="en-GB" sz="1800" b="1"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Student’s Full Name: </a:t>
                      </a:r>
                      <a:r>
                        <a:rPr lang="en-GB" sz="1800" b="1" i="0" kern="1200" dirty="0">
                          <a:solidFill>
                            <a:schemeClr val="tx2">
                              <a:lumMod val="90000"/>
                              <a:lumOff val="10000"/>
                            </a:schemeClr>
                          </a:solidFill>
                          <a:effectLst/>
                          <a:latin typeface="+mn-lt"/>
                          <a:ea typeface="+mn-ea"/>
                          <a:cs typeface="+mn-cs"/>
                        </a:rPr>
                        <a:t>Nicoleta Elena Ispas</a:t>
                      </a:r>
                      <a:endParaRPr lang="en-GB" b="1" dirty="0">
                        <a:solidFill>
                          <a:schemeClr val="tx2">
                            <a:lumMod val="90000"/>
                            <a:lumOff val="10000"/>
                          </a:schemeClr>
                        </a:solidFill>
                      </a:endParaRPr>
                    </a:p>
                  </a:txBody>
                  <a:tcPr/>
                </a:tc>
                <a:tc rowSpan="2">
                  <a:txBody>
                    <a:bodyPr/>
                    <a:lstStyle/>
                    <a:p>
                      <a:endParaRPr lang="en-GB" dirty="0"/>
                    </a:p>
                  </a:txBody>
                  <a:tcPr/>
                </a:tc>
                <a:extLst>
                  <a:ext uri="{0D108BD9-81ED-4DB2-BD59-A6C34878D82A}">
                    <a16:rowId xmlns:a16="http://schemas.microsoft.com/office/drawing/2014/main" val="1242282512"/>
                  </a:ext>
                </a:extLst>
              </a:tr>
              <a:tr h="930263">
                <a:tc>
                  <a:txBody>
                    <a:bodyPr/>
                    <a:lstStyle/>
                    <a:p>
                      <a:endParaRPr lang="en-GB" dirty="0"/>
                    </a:p>
                    <a:p>
                      <a:r>
                        <a:rPr lang="en-GB" sz="1800" b="1" i="0" kern="1200" dirty="0">
                          <a:solidFill>
                            <a:schemeClr val="dk1"/>
                          </a:solidFill>
                          <a:effectLst/>
                          <a:latin typeface="+mn-lt"/>
                          <a:ea typeface="+mn-ea"/>
                          <a:cs typeface="+mn-cs"/>
                        </a:rPr>
                        <a:t>Student’s ID Number: </a:t>
                      </a:r>
                      <a:r>
                        <a:rPr lang="en-GB" sz="1800" b="1" i="0" kern="1200" dirty="0">
                          <a:solidFill>
                            <a:schemeClr val="tx2">
                              <a:lumMod val="90000"/>
                              <a:lumOff val="10000"/>
                            </a:schemeClr>
                          </a:solidFill>
                          <a:effectLst/>
                          <a:latin typeface="+mn-lt"/>
                          <a:ea typeface="+mn-ea"/>
                          <a:cs typeface="+mn-cs"/>
                        </a:rPr>
                        <a:t>2113247</a:t>
                      </a:r>
                    </a:p>
                  </a:txBody>
                  <a:tcPr/>
                </a:tc>
                <a:tc vMerge="1">
                  <a:txBody>
                    <a:bodyPr/>
                    <a:lstStyle/>
                    <a:p>
                      <a:endParaRPr lang="en-GB" dirty="0"/>
                    </a:p>
                  </a:txBody>
                  <a:tcPr/>
                </a:tc>
                <a:extLst>
                  <a:ext uri="{0D108BD9-81ED-4DB2-BD59-A6C34878D82A}">
                    <a16:rowId xmlns:a16="http://schemas.microsoft.com/office/drawing/2014/main" val="1807448841"/>
                  </a:ext>
                </a:extLst>
              </a:tr>
            </a:tbl>
          </a:graphicData>
        </a:graphic>
      </p:graphicFrame>
      <p:pic>
        <p:nvPicPr>
          <p:cNvPr id="4" name="Picture 3" descr="A person with long hair&#10;&#10;Description automatically generated with low confidence">
            <a:extLst>
              <a:ext uri="{FF2B5EF4-FFF2-40B4-BE49-F238E27FC236}">
                <a16:creationId xmlns:a16="http://schemas.microsoft.com/office/drawing/2014/main" id="{0910BF97-A107-44A0-8B3A-E5D4BB3FA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57213" y="3065488"/>
            <a:ext cx="1931325" cy="1633927"/>
          </a:xfrm>
          <a:prstGeom prst="rect">
            <a:avLst/>
          </a:prstGeom>
        </p:spPr>
      </p:pic>
      <p:pic>
        <p:nvPicPr>
          <p:cNvPr id="5" name="Picture 4" descr="Text&#10;&#10;Description automatically generated">
            <a:extLst>
              <a:ext uri="{FF2B5EF4-FFF2-40B4-BE49-F238E27FC236}">
                <a16:creationId xmlns:a16="http://schemas.microsoft.com/office/drawing/2014/main" id="{ABBFE02A-E271-4A37-A320-6A7C7C46ED9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988538" y="190607"/>
            <a:ext cx="1987616" cy="733001"/>
          </a:xfrm>
          <a:prstGeom prst="rect">
            <a:avLst/>
          </a:prstGeom>
        </p:spPr>
      </p:pic>
    </p:spTree>
    <p:extLst>
      <p:ext uri="{BB962C8B-B14F-4D97-AF65-F5344CB8AC3E}">
        <p14:creationId xmlns:p14="http://schemas.microsoft.com/office/powerpoint/2010/main" val="114658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388249-55F7-4675-9664-984E914698BA}"/>
              </a:ext>
            </a:extLst>
          </p:cNvPr>
          <p:cNvSpPr>
            <a:spLocks noGrp="1"/>
          </p:cNvSpPr>
          <p:nvPr>
            <p:ph idx="1"/>
          </p:nvPr>
        </p:nvSpPr>
        <p:spPr>
          <a:xfrm>
            <a:off x="9405258" y="5867398"/>
            <a:ext cx="2786742" cy="1143001"/>
          </a:xfrm>
        </p:spPr>
        <p:txBody>
          <a:bodyPr vert="horz" lIns="91440" tIns="45720" rIns="91440" bIns="45720" rtlCol="0" anchor="ctr">
            <a:noAutofit/>
          </a:bodyPr>
          <a:lstStyle/>
          <a:p>
            <a:pPr marL="0" indent="0" algn="l" rtl="0" fontAlgn="base">
              <a:buNone/>
            </a:pPr>
            <a:endParaRPr lang="en-US" b="0" i="0" dirty="0">
              <a:solidFill>
                <a:srgbClr val="FFFFFF"/>
              </a:solidFill>
              <a:effectLst/>
              <a:latin typeface="Verdana" panose="020B0604030504040204" pitchFamily="34" charset="0"/>
            </a:endParaRPr>
          </a:p>
          <a:p>
            <a:pPr algn="l" rtl="0" fontAlgn="base"/>
            <a:endParaRPr lang="en-US" b="0" i="0" dirty="0">
              <a:solidFill>
                <a:srgbClr val="FFFFFF"/>
              </a:solidFill>
              <a:effectLst/>
              <a:latin typeface="Verdana" panose="020B0604030504040204" pitchFamily="34" charset="0"/>
            </a:endParaRPr>
          </a:p>
          <a:p>
            <a:pPr algn="l" rtl="0" fontAlgn="base"/>
            <a:endParaRPr lang="en-US" b="0" i="0" dirty="0">
              <a:solidFill>
                <a:srgbClr val="FFFFFF"/>
              </a:solidFill>
              <a:effectLst/>
              <a:latin typeface="Verdana" panose="020B0604030504040204" pitchFamily="34" charset="0"/>
            </a:endParaRPr>
          </a:p>
          <a:p>
            <a:pPr marL="0" indent="0" fontAlgn="base">
              <a:buNone/>
            </a:pPr>
            <a:r>
              <a:rPr lang="en-US" sz="1800" dirty="0">
                <a:solidFill>
                  <a:schemeClr val="tx1"/>
                </a:solidFill>
                <a:latin typeface="Arial" panose="020B0604020202020204" pitchFamily="34" charset="0"/>
                <a:cs typeface="Arial" panose="020B0604020202020204" pitchFamily="34" charset="0"/>
              </a:rPr>
              <a:t>Nicoleta</a:t>
            </a:r>
            <a:r>
              <a:rPr lang="en-US" b="1" dirty="0">
                <a:latin typeface="Arial"/>
                <a:cs typeface="Arial"/>
              </a:rPr>
              <a:t> </a:t>
            </a:r>
            <a:r>
              <a:rPr lang="en-US" sz="1800" dirty="0">
                <a:solidFill>
                  <a:schemeClr val="tx1"/>
                </a:solidFill>
                <a:latin typeface="Arial" panose="020B0604020202020204" pitchFamily="34" charset="0"/>
                <a:cs typeface="Arial" panose="020B0604020202020204" pitchFamily="34" charset="0"/>
              </a:rPr>
              <a:t>Elena</a:t>
            </a:r>
            <a:r>
              <a:rPr lang="en-US" b="1" dirty="0">
                <a:latin typeface="Arial"/>
                <a:cs typeface="Arial"/>
              </a:rPr>
              <a:t> </a:t>
            </a:r>
            <a:r>
              <a:rPr lang="en-US" sz="1800" dirty="0" err="1">
                <a:solidFill>
                  <a:schemeClr val="tx1"/>
                </a:solidFill>
                <a:latin typeface="Arial" panose="020B0604020202020204" pitchFamily="34" charset="0"/>
                <a:cs typeface="Arial" panose="020B0604020202020204" pitchFamily="34" charset="0"/>
              </a:rPr>
              <a:t>Ispas</a:t>
            </a:r>
            <a:endParaRPr lang="en-US" sz="1800" dirty="0">
              <a:solidFill>
                <a:schemeClr val="tx1"/>
              </a:solidFill>
              <a:latin typeface="Arial" panose="020B0604020202020204" pitchFamily="34" charset="0"/>
              <a:cs typeface="Arial" panose="020B0604020202020204" pitchFamily="34" charset="0"/>
            </a:endParaRPr>
          </a:p>
          <a:p>
            <a:pPr algn="l" rtl="0" fontAlgn="base"/>
            <a:endParaRPr lang="en-US" dirty="0">
              <a:latin typeface="Arial"/>
              <a:cs typeface="Arial"/>
            </a:endParaRPr>
          </a:p>
          <a:p>
            <a:pPr marL="0" indent="0">
              <a:buNone/>
            </a:pPr>
            <a:endParaRPr lang="en-US" dirty="0">
              <a:latin typeface="Arial"/>
              <a:cs typeface="Arial"/>
            </a:endParaRPr>
          </a:p>
          <a:p>
            <a:pPr marL="0" indent="0">
              <a:buNone/>
            </a:pPr>
            <a:endParaRPr lang="en-US" dirty="0">
              <a:latin typeface="Arial"/>
              <a:cs typeface="Arial"/>
            </a:endParaRPr>
          </a:p>
        </p:txBody>
      </p:sp>
      <p:sp>
        <p:nvSpPr>
          <p:cNvPr id="5" name="Scroll: Horizontal 4">
            <a:extLst>
              <a:ext uri="{FF2B5EF4-FFF2-40B4-BE49-F238E27FC236}">
                <a16:creationId xmlns:a16="http://schemas.microsoft.com/office/drawing/2014/main" id="{656B9FD5-1F41-4CFA-A9B9-226DC85C6964}"/>
              </a:ext>
            </a:extLst>
          </p:cNvPr>
          <p:cNvSpPr/>
          <p:nvPr/>
        </p:nvSpPr>
        <p:spPr>
          <a:xfrm rot="10800000">
            <a:off x="1045029" y="244928"/>
            <a:ext cx="5225143" cy="1317171"/>
          </a:xfrm>
          <a:prstGeom prst="horizontalScroll">
            <a:avLst/>
          </a:prstGeom>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8701043-D3A7-452E-8FD5-732925A18D5A}"/>
              </a:ext>
            </a:extLst>
          </p:cNvPr>
          <p:cNvSpPr txBox="1"/>
          <p:nvPr/>
        </p:nvSpPr>
        <p:spPr>
          <a:xfrm>
            <a:off x="1491343" y="644088"/>
            <a:ext cx="3744686" cy="584775"/>
          </a:xfrm>
          <a:prstGeom prst="rect">
            <a:avLst/>
          </a:prstGeom>
          <a:noFill/>
        </p:spPr>
        <p:txBody>
          <a:bodyPr wrap="square" rtlCol="0">
            <a:spAutoFit/>
          </a:bodyPr>
          <a:lstStyle/>
          <a:p>
            <a:r>
              <a:rPr lang="en-US" sz="3200" dirty="0">
                <a:solidFill>
                  <a:srgbClr val="FFFFFF"/>
                </a:solidFill>
                <a:latin typeface="Arial"/>
                <a:cs typeface="Calibri Light"/>
              </a:rPr>
              <a:t>Research timeline</a:t>
            </a:r>
            <a:endParaRPr lang="en-GB" sz="3200" dirty="0"/>
          </a:p>
        </p:txBody>
      </p:sp>
      <p:pic>
        <p:nvPicPr>
          <p:cNvPr id="13" name="Picture 12" descr="Text&#10;&#10;Description automatically generated">
            <a:extLst>
              <a:ext uri="{FF2B5EF4-FFF2-40B4-BE49-F238E27FC236}">
                <a16:creationId xmlns:a16="http://schemas.microsoft.com/office/drawing/2014/main" id="{1778CBE3-D5D8-46FB-B99A-FD91233064F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11650" y="283029"/>
            <a:ext cx="1987616" cy="733001"/>
          </a:xfrm>
          <a:prstGeom prst="rect">
            <a:avLst/>
          </a:prstGeom>
        </p:spPr>
      </p:pic>
      <p:graphicFrame>
        <p:nvGraphicFramePr>
          <p:cNvPr id="9" name="Diagram 8">
            <a:extLst>
              <a:ext uri="{FF2B5EF4-FFF2-40B4-BE49-F238E27FC236}">
                <a16:creationId xmlns:a16="http://schemas.microsoft.com/office/drawing/2014/main" id="{1DBF4928-8D37-4978-8B75-B0829162AB51}"/>
              </a:ext>
            </a:extLst>
          </p:cNvPr>
          <p:cNvGraphicFramePr/>
          <p:nvPr>
            <p:extLst>
              <p:ext uri="{D42A27DB-BD31-4B8C-83A1-F6EECF244321}">
                <p14:modId xmlns:p14="http://schemas.microsoft.com/office/powerpoint/2010/main" val="1226113843"/>
              </p:ext>
            </p:extLst>
          </p:nvPr>
        </p:nvGraphicFramePr>
        <p:xfrm>
          <a:off x="1045029" y="2146876"/>
          <a:ext cx="8060872" cy="38565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73065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388249-55F7-4675-9664-984E914698BA}"/>
              </a:ext>
            </a:extLst>
          </p:cNvPr>
          <p:cNvSpPr>
            <a:spLocks noGrp="1"/>
          </p:cNvSpPr>
          <p:nvPr>
            <p:ph idx="1"/>
          </p:nvPr>
        </p:nvSpPr>
        <p:spPr>
          <a:xfrm>
            <a:off x="846310" y="3145973"/>
            <a:ext cx="9708995" cy="2928255"/>
          </a:xfrm>
        </p:spPr>
        <p:txBody>
          <a:bodyPr vert="horz" lIns="91440" tIns="45720" rIns="91440" bIns="45720" rtlCol="0" anchor="ctr">
            <a:normAutofit/>
          </a:bodyPr>
          <a:lstStyle/>
          <a:p>
            <a:pPr marL="0" indent="0">
              <a:lnSpc>
                <a:spcPct val="140000"/>
              </a:lnSpc>
              <a:buNone/>
            </a:pPr>
            <a:r>
              <a:rPr lang="en-US" dirty="0">
                <a:latin typeface="Arial"/>
                <a:cs typeface="Arial"/>
              </a:rPr>
              <a:t>Our hypothesis is that if we use MS Teams, WhatsApp, Outlook and other digital tools will help us have a better collaboration at UWTSD when it comes to online lessons.</a:t>
            </a:r>
          </a:p>
          <a:p>
            <a:pPr marL="0" indent="0">
              <a:buNone/>
            </a:pPr>
            <a:endParaRPr lang="en-US" sz="2400" dirty="0">
              <a:latin typeface="Arial"/>
              <a:cs typeface="Arial"/>
            </a:endParaRPr>
          </a:p>
          <a:p>
            <a:pPr marL="0" indent="0">
              <a:buNone/>
            </a:pPr>
            <a:endParaRPr lang="en-US" sz="2400" dirty="0">
              <a:latin typeface="Arial"/>
              <a:cs typeface="Arial"/>
            </a:endParaRPr>
          </a:p>
          <a:p>
            <a:pPr marL="0" indent="0">
              <a:buNone/>
            </a:pPr>
            <a:endParaRPr lang="en-US" sz="2400" dirty="0">
              <a:latin typeface="Arial"/>
              <a:cs typeface="Arial"/>
            </a:endParaRPr>
          </a:p>
          <a:p>
            <a:pPr marL="0" indent="0">
              <a:buNone/>
            </a:pPr>
            <a:endParaRPr lang="en-US" sz="2400" dirty="0">
              <a:latin typeface="Arial"/>
              <a:cs typeface="Arial"/>
            </a:endParaRPr>
          </a:p>
        </p:txBody>
      </p:sp>
      <p:sp>
        <p:nvSpPr>
          <p:cNvPr id="5" name="Scroll: Horizontal 4">
            <a:extLst>
              <a:ext uri="{FF2B5EF4-FFF2-40B4-BE49-F238E27FC236}">
                <a16:creationId xmlns:a16="http://schemas.microsoft.com/office/drawing/2014/main" id="{656B9FD5-1F41-4CFA-A9B9-226DC85C6964}"/>
              </a:ext>
            </a:extLst>
          </p:cNvPr>
          <p:cNvSpPr/>
          <p:nvPr/>
        </p:nvSpPr>
        <p:spPr>
          <a:xfrm rot="10800000">
            <a:off x="1186542" y="511628"/>
            <a:ext cx="5225143" cy="1317171"/>
          </a:xfrm>
          <a:prstGeom prst="horizontalScroll">
            <a:avLst/>
          </a:prstGeom>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8701043-D3A7-452E-8FD5-732925A18D5A}"/>
              </a:ext>
            </a:extLst>
          </p:cNvPr>
          <p:cNvSpPr txBox="1"/>
          <p:nvPr/>
        </p:nvSpPr>
        <p:spPr>
          <a:xfrm>
            <a:off x="1491343" y="903514"/>
            <a:ext cx="3744686" cy="584775"/>
          </a:xfrm>
          <a:prstGeom prst="rect">
            <a:avLst/>
          </a:prstGeom>
          <a:noFill/>
        </p:spPr>
        <p:txBody>
          <a:bodyPr wrap="square" rtlCol="0">
            <a:spAutoFit/>
          </a:bodyPr>
          <a:lstStyle/>
          <a:p>
            <a:r>
              <a:rPr lang="en-US" sz="3200" b="0" i="0" u="none" strike="noStrike" dirty="0">
                <a:solidFill>
                  <a:srgbClr val="FFFFFF"/>
                </a:solidFill>
                <a:effectLst/>
                <a:latin typeface="Arial" panose="020B0604020202020204" pitchFamily="34" charset="0"/>
              </a:rPr>
              <a:t>Hypothesis</a:t>
            </a:r>
            <a:r>
              <a:rPr lang="en-US" sz="3200" b="0" i="0" dirty="0">
                <a:solidFill>
                  <a:srgbClr val="000000"/>
                </a:solidFill>
                <a:effectLst/>
                <a:latin typeface="Arial" panose="020B0604020202020204" pitchFamily="34" charset="0"/>
              </a:rPr>
              <a:t>​</a:t>
            </a:r>
            <a:endParaRPr lang="en-GB" sz="3200" dirty="0"/>
          </a:p>
        </p:txBody>
      </p:sp>
      <p:pic>
        <p:nvPicPr>
          <p:cNvPr id="7" name="Picture 6" descr="Text&#10;&#10;Description automatically generated">
            <a:extLst>
              <a:ext uri="{FF2B5EF4-FFF2-40B4-BE49-F238E27FC236}">
                <a16:creationId xmlns:a16="http://schemas.microsoft.com/office/drawing/2014/main" id="{6C54119E-FC06-4166-BE7E-6A1E7A884E4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11650" y="283029"/>
            <a:ext cx="1987616" cy="733001"/>
          </a:xfrm>
          <a:prstGeom prst="rect">
            <a:avLst/>
          </a:prstGeom>
        </p:spPr>
      </p:pic>
      <p:sp>
        <p:nvSpPr>
          <p:cNvPr id="2" name="TextBox 1">
            <a:extLst>
              <a:ext uri="{FF2B5EF4-FFF2-40B4-BE49-F238E27FC236}">
                <a16:creationId xmlns:a16="http://schemas.microsoft.com/office/drawing/2014/main" id="{8C316AFE-EC86-46A2-9DEE-B657D556AB97}"/>
              </a:ext>
            </a:extLst>
          </p:cNvPr>
          <p:cNvSpPr txBox="1"/>
          <p:nvPr/>
        </p:nvSpPr>
        <p:spPr>
          <a:xfrm>
            <a:off x="9078687" y="6205639"/>
            <a:ext cx="2953237" cy="369332"/>
          </a:xfrm>
          <a:prstGeom prst="rect">
            <a:avLst/>
          </a:prstGeom>
          <a:noFill/>
        </p:spPr>
        <p:txBody>
          <a:bodyPr wrap="square" rtlCol="0">
            <a:spAutoFit/>
          </a:bodyPr>
          <a:lstStyle/>
          <a:p>
            <a:pPr marL="0" indent="0">
              <a:buNone/>
            </a:pPr>
            <a:r>
              <a:rPr lang="en-US" sz="1800">
                <a:solidFill>
                  <a:schemeClr val="tx1"/>
                </a:solidFill>
                <a:latin typeface="Arial" panose="020B0604020202020204" pitchFamily="34" charset="0"/>
                <a:cs typeface="Arial" panose="020B0604020202020204" pitchFamily="34" charset="0"/>
              </a:rPr>
              <a:t>Nicoleta</a:t>
            </a:r>
            <a:r>
              <a:rPr lang="en-US" sz="1200" b="1">
                <a:latin typeface="Arial"/>
                <a:cs typeface="Arial"/>
              </a:rPr>
              <a:t> </a:t>
            </a:r>
            <a:r>
              <a:rPr lang="en-US" sz="1800">
                <a:solidFill>
                  <a:schemeClr val="tx1"/>
                </a:solidFill>
                <a:latin typeface="Arial" panose="020B0604020202020204" pitchFamily="34" charset="0"/>
                <a:cs typeface="Arial" panose="020B0604020202020204" pitchFamily="34" charset="0"/>
              </a:rPr>
              <a:t>Elena</a:t>
            </a:r>
            <a:r>
              <a:rPr lang="en-US" sz="1200" b="1">
                <a:latin typeface="Arial"/>
                <a:cs typeface="Arial"/>
              </a:rPr>
              <a:t> </a:t>
            </a:r>
            <a:r>
              <a:rPr lang="en-US" sz="1800">
                <a:solidFill>
                  <a:schemeClr val="tx1"/>
                </a:solidFill>
                <a:latin typeface="Arial" panose="020B0604020202020204" pitchFamily="34" charset="0"/>
                <a:cs typeface="Arial" panose="020B0604020202020204" pitchFamily="34" charset="0"/>
              </a:rPr>
              <a:t>Ispas</a:t>
            </a:r>
            <a:endParaRPr lang="en-US" sz="18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03883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B38FF-393E-4989-97E5-906E420FBD90}"/>
              </a:ext>
            </a:extLst>
          </p:cNvPr>
          <p:cNvSpPr>
            <a:spLocks noGrp="1"/>
          </p:cNvSpPr>
          <p:nvPr>
            <p:ph type="title"/>
          </p:nvPr>
        </p:nvSpPr>
        <p:spPr>
          <a:xfrm>
            <a:off x="2748000" y="427220"/>
            <a:ext cx="6696000" cy="588806"/>
          </a:xfrm>
        </p:spPr>
        <p:txBody>
          <a:bodyPr wrap="square" anchor="b">
            <a:normAutofit/>
          </a:bodyPr>
          <a:lstStyle/>
          <a:p>
            <a:pPr algn="ctr"/>
            <a:r>
              <a:rPr lang="en-GB" dirty="0"/>
              <a:t>References List </a:t>
            </a:r>
          </a:p>
        </p:txBody>
      </p:sp>
      <p:cxnSp>
        <p:nvCxnSpPr>
          <p:cNvPr id="46" name="Straight Connector 45">
            <a:extLst>
              <a:ext uri="{FF2B5EF4-FFF2-40B4-BE49-F238E27FC236}">
                <a16:creationId xmlns:a16="http://schemas.microsoft.com/office/drawing/2014/main" id="{653B9D3A-F8F6-4354-8088-6E520C2A64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194300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02FED3A-1F5F-47A8-A288-6767E9CD9EF6}"/>
              </a:ext>
            </a:extLst>
          </p:cNvPr>
          <p:cNvSpPr>
            <a:spLocks noGrp="1"/>
          </p:cNvSpPr>
          <p:nvPr>
            <p:ph idx="1"/>
          </p:nvPr>
        </p:nvSpPr>
        <p:spPr>
          <a:xfrm>
            <a:off x="489857" y="1688193"/>
            <a:ext cx="11212286" cy="4973863"/>
          </a:xfrm>
        </p:spPr>
        <p:txBody>
          <a:bodyPr>
            <a:noAutofit/>
          </a:bodyPr>
          <a:lstStyle/>
          <a:p>
            <a:pPr marL="457200" indent="-457200">
              <a:lnSpc>
                <a:spcPct val="140000"/>
              </a:lnSpc>
              <a:buFont typeface="+mj-lt"/>
              <a:buAutoNum type="arabicPeriod"/>
            </a:pPr>
            <a:r>
              <a:rPr lang="en-GB" sz="1600" dirty="0">
                <a:latin typeface="Arial" panose="020B0604020202020204" pitchFamily="34" charset="0"/>
                <a:cs typeface="Arial" panose="020B0604020202020204" pitchFamily="34" charset="0"/>
              </a:rPr>
              <a:t>Digital Learning(2022) Digital </a:t>
            </a:r>
            <a:r>
              <a:rPr lang="en-GB" sz="1600" dirty="0" err="1">
                <a:latin typeface="Arial" panose="020B0604020202020204" pitchFamily="34" charset="0"/>
                <a:cs typeface="Arial" panose="020B0604020202020204" pitchFamily="34" charset="0"/>
              </a:rPr>
              <a:t>Learningand</a:t>
            </a:r>
            <a:r>
              <a:rPr lang="en-GB" sz="1600" dirty="0">
                <a:latin typeface="Arial" panose="020B0604020202020204" pitchFamily="34" charset="0"/>
                <a:cs typeface="Arial" panose="020B0604020202020204" pitchFamily="34" charset="0"/>
              </a:rPr>
              <a:t> Teaching. Available at: https://digitallearning.uwtsd.ac.uk/digital-learning.html (Accessed: 24 February 2022)</a:t>
            </a:r>
            <a:endParaRPr lang="en-GB" sz="1600" b="0" i="0" dirty="0">
              <a:effectLst/>
              <a:latin typeface="Arial" panose="020B0604020202020204" pitchFamily="34" charset="0"/>
              <a:cs typeface="Arial" panose="020B0604020202020204" pitchFamily="34" charset="0"/>
            </a:endParaRPr>
          </a:p>
          <a:p>
            <a:pPr marL="457200" indent="-457200">
              <a:lnSpc>
                <a:spcPct val="140000"/>
              </a:lnSpc>
              <a:buFont typeface="+mj-lt"/>
              <a:buAutoNum type="arabicPeriod"/>
            </a:pPr>
            <a:r>
              <a:rPr lang="en-GB" sz="1600" b="0" i="0" dirty="0" err="1">
                <a:effectLst/>
                <a:latin typeface="Arial" panose="020B0604020202020204" pitchFamily="34" charset="0"/>
                <a:cs typeface="Arial" panose="020B0604020202020204" pitchFamily="34" charset="0"/>
              </a:rPr>
              <a:t>Mifrah</a:t>
            </a:r>
            <a:r>
              <a:rPr lang="en-GB" sz="1600" b="0" i="0" dirty="0">
                <a:effectLst/>
                <a:latin typeface="Arial" panose="020B0604020202020204" pitchFamily="34" charset="0"/>
                <a:cs typeface="Arial" panose="020B0604020202020204" pitchFamily="34" charset="0"/>
              </a:rPr>
              <a:t> Ahmad and </a:t>
            </a:r>
            <a:r>
              <a:rPr lang="en-GB" sz="1600" b="0" i="0" dirty="0" err="1">
                <a:effectLst/>
                <a:latin typeface="Arial" panose="020B0604020202020204" pitchFamily="34" charset="0"/>
                <a:cs typeface="Arial" panose="020B0604020202020204" pitchFamily="34" charset="0"/>
              </a:rPr>
              <a:t>Hesaam</a:t>
            </a:r>
            <a:r>
              <a:rPr lang="en-GB" sz="1600" b="0" i="0" dirty="0">
                <a:effectLst/>
                <a:latin typeface="Arial" panose="020B0604020202020204" pitchFamily="34" charset="0"/>
                <a:cs typeface="Arial" panose="020B0604020202020204" pitchFamily="34" charset="0"/>
              </a:rPr>
              <a:t> Kashi (2021) ‘Expectations Vs. Reality: A Narrative Anecdotal Approach to Examining the Digital Tools Used to Engage Undergraduate Students During Pandemic’, </a:t>
            </a:r>
            <a:r>
              <a:rPr lang="en-GB" sz="1600" b="0" i="1" dirty="0">
                <a:effectLst/>
                <a:latin typeface="Arial" panose="020B0604020202020204" pitchFamily="34" charset="0"/>
                <a:cs typeface="Arial" panose="020B0604020202020204" pitchFamily="34" charset="0"/>
              </a:rPr>
              <a:t>Journal of higher education theory and practice</a:t>
            </a:r>
            <a:r>
              <a:rPr lang="en-GB" sz="1600" b="0" i="0" dirty="0">
                <a:effectLst/>
                <a:latin typeface="Arial" panose="020B0604020202020204" pitchFamily="34" charset="0"/>
                <a:cs typeface="Arial" panose="020B0604020202020204" pitchFamily="34" charset="0"/>
              </a:rPr>
              <a:t>, 21(3), pp. 29–43. doi:10.33423/jhetp.v21i3.4139.</a:t>
            </a:r>
          </a:p>
          <a:p>
            <a:pPr marL="457200" indent="-457200">
              <a:lnSpc>
                <a:spcPct val="140000"/>
              </a:lnSpc>
              <a:buFont typeface="+mj-lt"/>
              <a:buAutoNum type="arabicPeriod"/>
            </a:pPr>
            <a:r>
              <a:rPr lang="en-GB" sz="1600" b="0" i="0" dirty="0">
                <a:effectLst/>
                <a:latin typeface="Arial" panose="020B0604020202020204" pitchFamily="34" charset="0"/>
                <a:cs typeface="Arial" panose="020B0604020202020204" pitchFamily="34" charset="0"/>
              </a:rPr>
              <a:t>Dalsgaard, P., Remy, C., Pedersen, J.F., Vermeulen, L.M. and </a:t>
            </a:r>
            <a:r>
              <a:rPr lang="en-GB" sz="1600" b="0" i="0" dirty="0" err="1">
                <a:effectLst/>
                <a:latin typeface="Arial" panose="020B0604020202020204" pitchFamily="34" charset="0"/>
                <a:cs typeface="Arial" panose="020B0604020202020204" pitchFamily="34" charset="0"/>
              </a:rPr>
              <a:t>Biskjaer</a:t>
            </a:r>
            <a:r>
              <a:rPr lang="en-GB" sz="1600" b="0" i="0" dirty="0">
                <a:effectLst/>
                <a:latin typeface="Arial" panose="020B0604020202020204" pitchFamily="34" charset="0"/>
                <a:cs typeface="Arial" panose="020B0604020202020204" pitchFamily="34" charset="0"/>
              </a:rPr>
              <a:t>, M.M., 2018, September. Digital tools in collaborative creative work. In Proceedings of the 10th Nordic Conference on Human-Computer Interaction (pp. 964-967).</a:t>
            </a:r>
          </a:p>
          <a:p>
            <a:pPr marL="457200" indent="-457200">
              <a:lnSpc>
                <a:spcPct val="140000"/>
              </a:lnSpc>
              <a:buFont typeface="+mj-lt"/>
              <a:buAutoNum type="arabicPeriod"/>
            </a:pPr>
            <a:r>
              <a:rPr lang="en-GB" sz="1600" b="0" i="0" dirty="0" err="1">
                <a:effectLst/>
                <a:latin typeface="Arial" panose="020B0604020202020204" pitchFamily="34" charset="0"/>
                <a:cs typeface="Arial" panose="020B0604020202020204" pitchFamily="34" charset="0"/>
              </a:rPr>
              <a:t>sabel</a:t>
            </a:r>
            <a:r>
              <a:rPr lang="en-GB" sz="1600" b="0" i="0" dirty="0">
                <a:effectLst/>
                <a:latin typeface="Arial" panose="020B0604020202020204" pitchFamily="34" charset="0"/>
                <a:cs typeface="Arial" panose="020B0604020202020204" pitchFamily="34" charset="0"/>
              </a:rPr>
              <a:t> Gutiérrez-</a:t>
            </a:r>
            <a:r>
              <a:rPr lang="en-GB" sz="1600" b="0" i="0" dirty="0" err="1">
                <a:effectLst/>
                <a:latin typeface="Arial" panose="020B0604020202020204" pitchFamily="34" charset="0"/>
                <a:cs typeface="Arial" panose="020B0604020202020204" pitchFamily="34" charset="0"/>
              </a:rPr>
              <a:t>Porlán</a:t>
            </a:r>
            <a:r>
              <a:rPr lang="en-GB" sz="1600" b="0" i="0" dirty="0">
                <a:effectLst/>
                <a:latin typeface="Arial" panose="020B0604020202020204" pitchFamily="34" charset="0"/>
                <a:cs typeface="Arial" panose="020B0604020202020204" pitchFamily="34" charset="0"/>
              </a:rPr>
              <a:t>, </a:t>
            </a:r>
            <a:r>
              <a:rPr lang="en-GB" sz="1600" b="0" i="0" dirty="0" err="1">
                <a:effectLst/>
                <a:latin typeface="Arial" panose="020B0604020202020204" pitchFamily="34" charset="0"/>
                <a:cs typeface="Arial" panose="020B0604020202020204" pitchFamily="34" charset="0"/>
              </a:rPr>
              <a:t>Marimar</a:t>
            </a:r>
            <a:r>
              <a:rPr lang="en-GB" sz="1600" b="0" i="0" dirty="0">
                <a:effectLst/>
                <a:latin typeface="Arial" panose="020B0604020202020204" pitchFamily="34" charset="0"/>
                <a:cs typeface="Arial" panose="020B0604020202020204" pitchFamily="34" charset="0"/>
              </a:rPr>
              <a:t> Román-García and María-del-Mar Sánchez-Vera (2018) ‘Strategies for the communication and collaborative online work by university students’, </a:t>
            </a:r>
            <a:r>
              <a:rPr lang="en-GB" sz="1600" b="0" i="1" dirty="0" err="1">
                <a:effectLst/>
                <a:latin typeface="Arial" panose="020B0604020202020204" pitchFamily="34" charset="0"/>
                <a:cs typeface="Arial" panose="020B0604020202020204" pitchFamily="34" charset="0"/>
              </a:rPr>
              <a:t>Comunicar</a:t>
            </a:r>
            <a:r>
              <a:rPr lang="en-GB" sz="1600" b="0" i="0" dirty="0">
                <a:effectLst/>
                <a:latin typeface="Arial" panose="020B0604020202020204" pitchFamily="34" charset="0"/>
                <a:cs typeface="Arial" panose="020B0604020202020204" pitchFamily="34" charset="0"/>
              </a:rPr>
              <a:t>. English ed., 26(54), pp. 91–99. doi:10.3916/C54-2018-09.</a:t>
            </a:r>
          </a:p>
          <a:p>
            <a:pPr marL="457200" indent="-457200">
              <a:lnSpc>
                <a:spcPct val="140000"/>
              </a:lnSpc>
              <a:buFont typeface="+mj-lt"/>
              <a:buAutoNum type="arabicPeriod"/>
            </a:pPr>
            <a:endParaRPr lang="en-GB" sz="1600" b="0" i="0" dirty="0">
              <a:effectLst/>
              <a:latin typeface="Source Sans Pro" panose="020B0503030403020204" pitchFamily="34" charset="0"/>
            </a:endParaRPr>
          </a:p>
          <a:p>
            <a:pPr marL="457200" indent="-457200">
              <a:lnSpc>
                <a:spcPct val="140000"/>
              </a:lnSpc>
              <a:buFont typeface="+mj-lt"/>
              <a:buAutoNum type="arabicPeriod"/>
            </a:pPr>
            <a:endParaRPr lang="en-GB" sz="1600" b="0" i="0" dirty="0">
              <a:effectLst/>
              <a:latin typeface="Source Sans Pro" panose="020B0503030403020204" pitchFamily="34" charset="0"/>
            </a:endParaRPr>
          </a:p>
          <a:p>
            <a:pPr marL="457200" indent="-457200">
              <a:lnSpc>
                <a:spcPct val="140000"/>
              </a:lnSpc>
              <a:buFont typeface="+mj-lt"/>
              <a:buAutoNum type="arabicPeriod"/>
            </a:pPr>
            <a:endParaRPr lang="en-GB" sz="1600" b="0" i="0" dirty="0">
              <a:effectLst/>
              <a:latin typeface="Source Sans Pro" panose="020B0503030403020204" pitchFamily="34" charset="0"/>
            </a:endParaRPr>
          </a:p>
          <a:p>
            <a:pPr marL="457200" indent="-457200">
              <a:lnSpc>
                <a:spcPct val="140000"/>
              </a:lnSpc>
              <a:buFont typeface="+mj-lt"/>
              <a:buAutoNum type="arabicPeriod"/>
            </a:pPr>
            <a:endParaRPr lang="en-GB" sz="1600" dirty="0"/>
          </a:p>
        </p:txBody>
      </p:sp>
      <p:pic>
        <p:nvPicPr>
          <p:cNvPr id="4" name="Picture 3" descr="Text&#10;&#10;Description automatically generated">
            <a:extLst>
              <a:ext uri="{FF2B5EF4-FFF2-40B4-BE49-F238E27FC236}">
                <a16:creationId xmlns:a16="http://schemas.microsoft.com/office/drawing/2014/main" id="{46C2ECA3-D88E-4A66-A4AA-BE336E571C4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11650" y="283029"/>
            <a:ext cx="1987616" cy="733001"/>
          </a:xfrm>
          <a:prstGeom prst="rect">
            <a:avLst/>
          </a:prstGeom>
        </p:spPr>
      </p:pic>
      <p:sp>
        <p:nvSpPr>
          <p:cNvPr id="6" name="TextBox 5">
            <a:extLst>
              <a:ext uri="{FF2B5EF4-FFF2-40B4-BE49-F238E27FC236}">
                <a16:creationId xmlns:a16="http://schemas.microsoft.com/office/drawing/2014/main" id="{DF0CD9AF-004C-449A-93F7-E3136ACA97CD}"/>
              </a:ext>
            </a:extLst>
          </p:cNvPr>
          <p:cNvSpPr txBox="1"/>
          <p:nvPr/>
        </p:nvSpPr>
        <p:spPr>
          <a:xfrm>
            <a:off x="10134600" y="6281057"/>
            <a:ext cx="1910385"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Samir</a:t>
            </a:r>
            <a:r>
              <a:rPr lang="en-GB"/>
              <a:t> </a:t>
            </a:r>
            <a:r>
              <a:rPr lang="en-GB">
                <a:latin typeface="Arial" panose="020B0604020202020204" pitchFamily="34" charset="0"/>
                <a:cs typeface="Arial" panose="020B0604020202020204" pitchFamily="34" charset="0"/>
              </a:rPr>
              <a:t>Mhanna</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967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2C20A1B-A2A2-45B5-B470-5BF5792AF0B1}"/>
              </a:ext>
            </a:extLst>
          </p:cNvPr>
          <p:cNvSpPr txBox="1"/>
          <p:nvPr/>
        </p:nvSpPr>
        <p:spPr>
          <a:xfrm>
            <a:off x="1545771" y="892629"/>
            <a:ext cx="8599715" cy="3416320"/>
          </a:xfrm>
          <a:prstGeom prst="rect">
            <a:avLst/>
          </a:prstGeom>
          <a:noFill/>
        </p:spPr>
        <p:txBody>
          <a:bodyPr wrap="square" rtlCol="0">
            <a:spAutoFit/>
          </a:bodyPr>
          <a:lstStyle/>
          <a:p>
            <a:pPr marL="342900" indent="-342900">
              <a:buFont typeface="+mj-lt"/>
              <a:buAutoNum type="arabicPeriod" startAt="5"/>
            </a:pPr>
            <a:r>
              <a:rPr lang="en-GB" sz="1600" spc="50" dirty="0">
                <a:solidFill>
                  <a:schemeClr val="tx1">
                    <a:alpha val="60000"/>
                  </a:schemeClr>
                </a:solidFill>
                <a:latin typeface="Arial" panose="020B0604020202020204" pitchFamily="34" charset="0"/>
                <a:cs typeface="Arial" panose="020B0604020202020204" pitchFamily="34" charset="0"/>
              </a:rPr>
              <a:t>Surbhi S..(2018) Difference Between Qualitative and Quantitative Research. Available at: </a:t>
            </a:r>
            <a:r>
              <a:rPr lang="en-GB" sz="1600" spc="50" dirty="0">
                <a:solidFill>
                  <a:schemeClr val="tx1">
                    <a:alpha val="60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https://keydifferences.com/difference-between</a:t>
            </a:r>
            <a:r>
              <a:rPr lang="en-GB" sz="1600" spc="50" dirty="0">
                <a:solidFill>
                  <a:schemeClr val="tx1">
                    <a:alpha val="60000"/>
                  </a:schemeClr>
                </a:solidFill>
                <a:latin typeface="Arial" panose="020B0604020202020204" pitchFamily="34" charset="0"/>
                <a:cs typeface="Arial" panose="020B0604020202020204" pitchFamily="34" charset="0"/>
              </a:rPr>
              <a:t> </a:t>
            </a:r>
            <a:r>
              <a:rPr lang="en-GB" sz="1600" spc="50" dirty="0">
                <a:solidFill>
                  <a:schemeClr val="tx1">
                    <a:alpha val="6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ualitative-and-quantitative-research.html </a:t>
            </a:r>
            <a:r>
              <a:rPr lang="en-GB" sz="1600" spc="50" dirty="0">
                <a:solidFill>
                  <a:schemeClr val="tx1">
                    <a:alpha val="60000"/>
                  </a:schemeClr>
                </a:solidFill>
                <a:latin typeface="Arial" panose="020B0604020202020204" pitchFamily="34" charset="0"/>
                <a:cs typeface="Arial" panose="020B0604020202020204" pitchFamily="34" charset="0"/>
              </a:rPr>
              <a:t>(Accessed: 24 </a:t>
            </a:r>
            <a:r>
              <a:rPr lang="en-GB" sz="1600" spc="50" dirty="0" err="1">
                <a:solidFill>
                  <a:schemeClr val="tx1">
                    <a:alpha val="60000"/>
                  </a:schemeClr>
                </a:solidFill>
                <a:latin typeface="Arial" panose="020B0604020202020204" pitchFamily="34" charset="0"/>
                <a:cs typeface="Arial" panose="020B0604020202020204" pitchFamily="34" charset="0"/>
              </a:rPr>
              <a:t>Februry</a:t>
            </a:r>
            <a:r>
              <a:rPr lang="en-GB" sz="1600" spc="50" dirty="0">
                <a:solidFill>
                  <a:schemeClr val="tx1">
                    <a:alpha val="60000"/>
                  </a:schemeClr>
                </a:solidFill>
                <a:latin typeface="Arial" panose="020B0604020202020204" pitchFamily="34" charset="0"/>
                <a:cs typeface="Arial" panose="020B0604020202020204" pitchFamily="34" charset="0"/>
              </a:rPr>
              <a:t> 2022).</a:t>
            </a:r>
          </a:p>
          <a:p>
            <a:pPr marL="342900" indent="-342900">
              <a:buFont typeface="+mj-lt"/>
              <a:buAutoNum type="arabicPeriod" startAt="5"/>
            </a:pPr>
            <a:endParaRPr lang="en-GB" sz="1600" spc="50" dirty="0">
              <a:solidFill>
                <a:schemeClr val="tx1">
                  <a:alpha val="60000"/>
                </a:schemeClr>
              </a:solidFill>
              <a:latin typeface="Arial" panose="020B0604020202020204" pitchFamily="34" charset="0"/>
              <a:cs typeface="Arial" panose="020B0604020202020204" pitchFamily="34" charset="0"/>
            </a:endParaRPr>
          </a:p>
          <a:p>
            <a:pPr marL="342900" indent="-342900">
              <a:buFont typeface="+mj-lt"/>
              <a:buAutoNum type="arabicPeriod" startAt="5"/>
            </a:pPr>
            <a:r>
              <a:rPr lang="en-GB" sz="1600" spc="50" dirty="0">
                <a:solidFill>
                  <a:schemeClr val="tx1">
                    <a:alpha val="60000"/>
                  </a:schemeClr>
                </a:solidFill>
                <a:latin typeface="Arial" panose="020B0604020202020204" pitchFamily="34" charset="0"/>
                <a:cs typeface="Arial" panose="020B0604020202020204" pitchFamily="34" charset="0"/>
              </a:rPr>
              <a:t>Sue Valerie, Ritter Lois. (2012) conducting online surveys. 2nd </a:t>
            </a:r>
            <a:r>
              <a:rPr lang="en-GB" sz="1600" spc="50" dirty="0" err="1">
                <a:solidFill>
                  <a:schemeClr val="tx1">
                    <a:alpha val="60000"/>
                  </a:schemeClr>
                </a:solidFill>
                <a:latin typeface="Arial" panose="020B0604020202020204" pitchFamily="34" charset="0"/>
                <a:cs typeface="Arial" panose="020B0604020202020204" pitchFamily="34" charset="0"/>
              </a:rPr>
              <a:t>edn</a:t>
            </a:r>
            <a:r>
              <a:rPr lang="en-GB" sz="1600" spc="50" dirty="0">
                <a:solidFill>
                  <a:schemeClr val="tx1">
                    <a:alpha val="60000"/>
                  </a:schemeClr>
                </a:solidFill>
                <a:latin typeface="Arial" panose="020B0604020202020204" pitchFamily="34" charset="0"/>
                <a:cs typeface="Arial" panose="020B0604020202020204" pitchFamily="34" charset="0"/>
              </a:rPr>
              <a:t>. Sage publication, London.</a:t>
            </a:r>
          </a:p>
          <a:p>
            <a:pPr marL="342900" indent="-342900">
              <a:buFont typeface="+mj-lt"/>
              <a:buAutoNum type="arabicPeriod" startAt="5"/>
            </a:pPr>
            <a:endParaRPr lang="en-GB" sz="1600" spc="50" dirty="0">
              <a:solidFill>
                <a:schemeClr val="tx1">
                  <a:alpha val="60000"/>
                </a:schemeClr>
              </a:solidFill>
              <a:latin typeface="Arial" panose="020B0604020202020204" pitchFamily="34" charset="0"/>
              <a:cs typeface="Arial" panose="020B0604020202020204" pitchFamily="34" charset="0"/>
            </a:endParaRPr>
          </a:p>
          <a:p>
            <a:pPr marL="342900" indent="-342900">
              <a:buFont typeface="+mj-lt"/>
              <a:buAutoNum type="arabicPeriod" startAt="5"/>
            </a:pPr>
            <a:r>
              <a:rPr lang="en-GB" sz="1600" spc="50" dirty="0">
                <a:solidFill>
                  <a:schemeClr val="tx1">
                    <a:alpha val="60000"/>
                  </a:schemeClr>
                </a:solidFill>
                <a:latin typeface="Arial" panose="020B0604020202020204" pitchFamily="34" charset="0"/>
                <a:cs typeface="Arial" panose="020B0604020202020204" pitchFamily="34" charset="0"/>
              </a:rPr>
              <a:t>Schaffner Mike. (2010) How technology enhances collaboration. Available at: </a:t>
            </a:r>
            <a:r>
              <a:rPr lang="en-GB" sz="1600" spc="50" dirty="0">
                <a:solidFill>
                  <a:schemeClr val="tx1">
                    <a:alpha val="60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https://www.forbes.com/</a:t>
            </a:r>
            <a:r>
              <a:rPr lang="en-GB" sz="1600" spc="50" dirty="0">
                <a:solidFill>
                  <a:schemeClr val="tx1">
                    <a:alpha val="60000"/>
                  </a:schemeClr>
                </a:solidFill>
                <a:latin typeface="Arial" panose="020B0604020202020204" pitchFamily="34" charset="0"/>
                <a:cs typeface="Arial" panose="020B0604020202020204" pitchFamily="34" charset="0"/>
              </a:rPr>
              <a:t> (Accessed: 21 February 2022).</a:t>
            </a:r>
          </a:p>
          <a:p>
            <a:pPr marL="342900" indent="-342900">
              <a:buFont typeface="+mj-lt"/>
              <a:buAutoNum type="arabicPeriod" startAt="5"/>
            </a:pPr>
            <a:endParaRPr lang="en-GB" dirty="0">
              <a:latin typeface="Arial" panose="020B0604020202020204" pitchFamily="34" charset="0"/>
              <a:cs typeface="Arial" panose="020B0604020202020204" pitchFamily="34" charset="0"/>
            </a:endParaRPr>
          </a:p>
          <a:p>
            <a:pPr marL="342900" indent="-342900">
              <a:buFont typeface="+mj-lt"/>
              <a:buAutoNum type="arabicPeriod" startAt="5"/>
            </a:pPr>
            <a:r>
              <a:rPr lang="en-GB" sz="1600" spc="50" dirty="0">
                <a:solidFill>
                  <a:schemeClr val="tx1">
                    <a:alpha val="60000"/>
                  </a:schemeClr>
                </a:solidFill>
                <a:latin typeface="Arial" panose="020B0604020202020204" pitchFamily="34" charset="0"/>
                <a:cs typeface="Arial" panose="020B0604020202020204" pitchFamily="34" charset="0"/>
              </a:rPr>
              <a:t>Bryman, A. Bell, E. (2007) Business research methods, 2nd ed. Oxford university press </a:t>
            </a:r>
          </a:p>
          <a:p>
            <a:endParaRPr lang="en-GB"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E11A401-F5F3-4D49-B5FC-E79830A550C8}"/>
              </a:ext>
            </a:extLst>
          </p:cNvPr>
          <p:cNvSpPr txBox="1"/>
          <p:nvPr/>
        </p:nvSpPr>
        <p:spPr>
          <a:xfrm>
            <a:off x="10232572" y="6291943"/>
            <a:ext cx="2135776"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Samir</a:t>
            </a:r>
            <a:r>
              <a:rPr lang="en-GB"/>
              <a:t> </a:t>
            </a:r>
            <a:r>
              <a:rPr lang="en-GB">
                <a:latin typeface="Arial" panose="020B0604020202020204" pitchFamily="34" charset="0"/>
                <a:cs typeface="Arial" panose="020B0604020202020204" pitchFamily="34" charset="0"/>
              </a:rPr>
              <a:t>Mhanna</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5558928"/>
      </p:ext>
    </p:extLst>
  </p:cSld>
  <p:clrMapOvr>
    <a:masterClrMapping/>
  </p:clrMapOvr>
</p:sld>
</file>

<file path=ppt/theme/theme1.xml><?xml version="1.0" encoding="utf-8"?>
<a:theme xmlns:a="http://schemas.openxmlformats.org/drawingml/2006/main" name="FrostyVTI">
  <a:themeElements>
    <a:clrScheme name="Frosty">
      <a:dk1>
        <a:sysClr val="windowText" lastClr="000000"/>
      </a:dk1>
      <a:lt1>
        <a:sysClr val="window" lastClr="FFFFFF"/>
      </a:lt1>
      <a:dk2>
        <a:srgbClr val="0B2827"/>
      </a:dk2>
      <a:lt2>
        <a:srgbClr val="DAE3E3"/>
      </a:lt2>
      <a:accent1>
        <a:srgbClr val="767E37"/>
      </a:accent1>
      <a:accent2>
        <a:srgbClr val="B495C2"/>
      </a:accent2>
      <a:accent3>
        <a:srgbClr val="8FA3A3"/>
      </a:accent3>
      <a:accent4>
        <a:srgbClr val="CE7F01"/>
      </a:accent4>
      <a:accent5>
        <a:srgbClr val="D15A29"/>
      </a:accent5>
      <a:accent6>
        <a:srgbClr val="B88470"/>
      </a:accent6>
      <a:hlink>
        <a:srgbClr val="B57001"/>
      </a:hlink>
      <a:folHlink>
        <a:srgbClr val="99620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7410AC8C6F95F4D9E71F942A85CABE2" ma:contentTypeVersion="9" ma:contentTypeDescription="Create a new document." ma:contentTypeScope="" ma:versionID="7900475c607181afa550b579f0500a59">
  <xsd:schema xmlns:xsd="http://www.w3.org/2001/XMLSchema" xmlns:xs="http://www.w3.org/2001/XMLSchema" xmlns:p="http://schemas.microsoft.com/office/2006/metadata/properties" xmlns:ns3="2fff46f4-612e-44ba-884a-bcd0b08f5dc6" xmlns:ns4="2185e222-3c8d-40d1-8655-532d5209bd26" targetNamespace="http://schemas.microsoft.com/office/2006/metadata/properties" ma:root="true" ma:fieldsID="e70615e16f0de6546771df5f7c89f60c" ns3:_="" ns4:_="">
    <xsd:import namespace="2fff46f4-612e-44ba-884a-bcd0b08f5dc6"/>
    <xsd:import namespace="2185e222-3c8d-40d1-8655-532d5209bd26"/>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ff46f4-612e-44ba-884a-bcd0b08f5dc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185e222-3c8d-40d1-8655-532d5209bd26"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FDD6D4F-2A41-4E0D-965F-B68166DA2741}">
  <ds:schemaRefs>
    <ds:schemaRef ds:uri="http://schemas.microsoft.com/sharepoint/v3/contenttype/forms"/>
  </ds:schemaRefs>
</ds:datastoreItem>
</file>

<file path=customXml/itemProps2.xml><?xml version="1.0" encoding="utf-8"?>
<ds:datastoreItem xmlns:ds="http://schemas.openxmlformats.org/officeDocument/2006/customXml" ds:itemID="{DE74B7CE-5FCD-4215-BCAE-7BA696DE8C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ff46f4-612e-44ba-884a-bcd0b08f5dc6"/>
    <ds:schemaRef ds:uri="2185e222-3c8d-40d1-8655-532d5209b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DFC70CE-71BE-436F-BF98-DDDF0A0B6E63}">
  <ds:schemaRefs>
    <ds:schemaRef ds:uri="http://schemas.microsoft.com/office/2006/documentManagement/types"/>
    <ds:schemaRef ds:uri="http://schemas.microsoft.com/office/2006/metadata/properties"/>
    <ds:schemaRef ds:uri="2185e222-3c8d-40d1-8655-532d5209bd26"/>
    <ds:schemaRef ds:uri="http://purl.org/dc/terms/"/>
    <ds:schemaRef ds:uri="http://www.w3.org/XML/1998/namespace"/>
    <ds:schemaRef ds:uri="http://purl.org/dc/elements/1.1/"/>
    <ds:schemaRef ds:uri="http://purl.org/dc/dcmitype/"/>
    <ds:schemaRef ds:uri="http://schemas.microsoft.com/office/infopath/2007/PartnerControls"/>
    <ds:schemaRef ds:uri="http://schemas.openxmlformats.org/package/2006/metadata/core-properties"/>
    <ds:schemaRef ds:uri="2fff46f4-612e-44ba-884a-bcd0b08f5dc6"/>
  </ds:schemaRefs>
</ds:datastoreItem>
</file>

<file path=docProps/app.xml><?xml version="1.0" encoding="utf-8"?>
<Properties xmlns="http://schemas.openxmlformats.org/officeDocument/2006/extended-properties" xmlns:vt="http://schemas.openxmlformats.org/officeDocument/2006/docPropsVTypes">
  <Template>TM02892315[[fn=Wisp]]</Template>
  <TotalTime>2311</TotalTime>
  <Words>896</Words>
  <Application>Microsoft Office PowerPoint</Application>
  <PresentationFormat>Widescreen</PresentationFormat>
  <Paragraphs>173</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FrostyVTI</vt:lpstr>
      <vt:lpstr>Digital Skills &amp; Research Methods  (BMSW4003)  DR: Seyed Nasirpourosgoei</vt:lpstr>
      <vt:lpstr>PowerPoint Presentation</vt:lpstr>
      <vt:lpstr>‘This is where technology can help collaboration’ (Schaffner, 2010) </vt:lpstr>
      <vt:lpstr>Research Question </vt:lpstr>
      <vt:lpstr>PowerPoint Presentation</vt:lpstr>
      <vt:lpstr>Rationale</vt:lpstr>
      <vt:lpstr>Ethical considerations</vt:lpstr>
      <vt:lpstr>PowerPoint Presentation</vt:lpstr>
      <vt:lpstr>Propose Method Quantitative Research Method</vt:lpstr>
      <vt:lpstr>PowerPoint Presentation</vt:lpstr>
      <vt:lpstr>PowerPoint Presentation</vt:lpstr>
      <vt:lpstr>PowerPoint Presentation</vt:lpstr>
      <vt:lpstr>PowerPoint Presentation</vt:lpstr>
      <vt:lpstr>PowerPoint Presentation</vt:lpstr>
      <vt:lpstr>References List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Method(BMSW4003)</dc:title>
  <dc:creator>Samir Mhanna</dc:creator>
  <cp:lastModifiedBy>Samir Mhanna (2119514)</cp:lastModifiedBy>
  <cp:revision>11</cp:revision>
  <dcterms:created xsi:type="dcterms:W3CDTF">2022-02-21T21:58:29Z</dcterms:created>
  <dcterms:modified xsi:type="dcterms:W3CDTF">2022-02-27T14:26:14Z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0x01010007410AC8C6F95F4D9E71F942A85CABE2</vt:lpwstr>
  </property>
</Properties>
</file>