
<file path=[Content_Types].xml><?xml version="1.0" encoding="utf-8"?>
<Types xmlns="http://schemas.openxmlformats.org/package/2006/content-types">
  <Default Extension="png" ContentType="image/png"/>
  <Default Extension="rels" ContentType="application/vnd.openxmlformats-package.relationships+xml"/>
  <Default Extension="web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20" r:id="rId1"/>
  </p:sldMasterIdLst>
  <p:notesMasterIdLst>
    <p:notesMasterId r:id="rId16"/>
  </p:notesMasterIdLst>
  <p:handoutMasterIdLst>
    <p:handoutMasterId r:id="rId17"/>
  </p:handoutMasterIdLst>
  <p:sldIdLst>
    <p:sldId id="257" r:id="rId2"/>
    <p:sldId id="258" r:id="rId3"/>
    <p:sldId id="259" r:id="rId4"/>
    <p:sldId id="260" r:id="rId5"/>
    <p:sldId id="261" r:id="rId6"/>
    <p:sldId id="271" r:id="rId7"/>
    <p:sldId id="263" r:id="rId8"/>
    <p:sldId id="264" r:id="rId9"/>
    <p:sldId id="265" r:id="rId10"/>
    <p:sldId id="262" r:id="rId11"/>
    <p:sldId id="269" r:id="rId12"/>
    <p:sldId id="273" r:id="rId13"/>
    <p:sldId id="268" r:id="rId14"/>
    <p:sldId id="270" r:id="rId15"/>
  </p:sldIdLst>
  <p:sldSz cx="12188825"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1008">
          <p15:clr>
            <a:srgbClr val="A4A3A4"/>
          </p15:clr>
        </p15:guide>
        <p15:guide id="3" orient="horz" pos="3888">
          <p15:clr>
            <a:srgbClr val="A4A3A4"/>
          </p15:clr>
        </p15:guide>
        <p15:guide id="4" orient="horz" pos="864" userDrawn="1">
          <p15:clr>
            <a:srgbClr val="A4A3A4"/>
          </p15:clr>
        </p15:guide>
        <p15:guide id="5" pos="3839">
          <p15:clr>
            <a:srgbClr val="A4A3A4"/>
          </p15:clr>
        </p15:guide>
        <p15:guide id="6" pos="1007">
          <p15:clr>
            <a:srgbClr val="A4A3A4"/>
          </p15:clr>
        </p15:guide>
        <p15:guide id="7" pos="7173">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AE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FABFCF23-3B69-468F-B69F-88F6DE6A72F2}">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249" autoAdjust="0"/>
  </p:normalViewPr>
  <p:slideViewPr>
    <p:cSldViewPr showGuides="1">
      <p:cViewPr varScale="1">
        <p:scale>
          <a:sx n="72" d="100"/>
          <a:sy n="72" d="100"/>
        </p:scale>
        <p:origin x="456" y="66"/>
      </p:cViewPr>
      <p:guideLst>
        <p:guide orient="horz" pos="2160"/>
        <p:guide orient="horz" pos="1008"/>
        <p:guide orient="horz" pos="3888"/>
        <p:guide orient="horz" pos="864"/>
        <p:guide pos="3839"/>
        <p:guide pos="1007"/>
        <p:guide pos="7173"/>
      </p:guideLst>
    </p:cSldViewPr>
  </p:slideViewPr>
  <p:notesTextViewPr>
    <p:cViewPr>
      <p:scale>
        <a:sx n="3" d="2"/>
        <a:sy n="3" d="2"/>
      </p:scale>
      <p:origin x="0" y="0"/>
    </p:cViewPr>
  </p:notesTextViewPr>
  <p:notesViewPr>
    <p:cSldViewPr showGuides="1">
      <p:cViewPr varScale="1">
        <p:scale>
          <a:sx n="76" d="100"/>
          <a:sy n="76" d="100"/>
        </p:scale>
        <p:origin x="2562"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DB7646E-8811-423A-9C42-2CBFADA00A96}" type="datetimeFigureOut">
              <a:rPr lang="en-US" smtClean="0"/>
              <a:t>12/9/2019</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4360E59-1627-4404-ACC5-51C744AB0F27}" type="slidenum">
              <a:rPr lang="en-US" smtClean="0"/>
              <a:t>‹#›</a:t>
            </a:fld>
            <a:endParaRPr lang="en-US"/>
          </a:p>
        </p:txBody>
      </p:sp>
    </p:spTree>
    <p:extLst>
      <p:ext uri="{BB962C8B-B14F-4D97-AF65-F5344CB8AC3E}">
        <p14:creationId xmlns:p14="http://schemas.microsoft.com/office/powerpoint/2010/main" val="5162254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solidFill>
                  <a:schemeClr val="tx1"/>
                </a:solidFill>
              </a:defRPr>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solidFill>
                  <a:schemeClr val="tx1"/>
                </a:solidFill>
              </a:defRPr>
            </a:lvl1pPr>
          </a:lstStyle>
          <a:p>
            <a:fld id="{D677E230-58DD-43ED-96A1-552DDAB53532}" type="datetimeFigureOut">
              <a:rPr lang="en-US" smtClean="0"/>
              <a:pPr/>
              <a:t>12/9/2019</a:t>
            </a:fld>
            <a:endParaRPr lang="en-US"/>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solidFill>
                  <a:schemeClr val="tx1"/>
                </a:solidFill>
              </a:defRPr>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solidFill>
                  <a:schemeClr val="tx1"/>
                </a:solidFill>
              </a:defRPr>
            </a:lvl1pPr>
          </a:lstStyle>
          <a:p>
            <a:fld id="{841221E5-7225-48EB-A4EE-420E7BFCF705}" type="slidenum">
              <a:rPr lang="en-US" smtClean="0"/>
              <a:pPr/>
              <a:t>‹#›</a:t>
            </a:fld>
            <a:endParaRPr lang="en-US"/>
          </a:p>
        </p:txBody>
      </p:sp>
    </p:spTree>
    <p:extLst>
      <p:ext uri="{BB962C8B-B14F-4D97-AF65-F5344CB8AC3E}">
        <p14:creationId xmlns:p14="http://schemas.microsoft.com/office/powerpoint/2010/main" val="15566699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2"/>
        </a:solidFill>
        <a:latin typeface="+mn-lt"/>
        <a:ea typeface="+mn-ea"/>
        <a:cs typeface="+mn-cs"/>
      </a:defRPr>
    </a:lvl1pPr>
    <a:lvl2pPr marL="457200" algn="l" defTabSz="914400" rtl="0" eaLnBrk="1" latinLnBrk="0" hangingPunct="1">
      <a:defRPr sz="1200" kern="1200">
        <a:solidFill>
          <a:schemeClr val="tx2"/>
        </a:solidFill>
        <a:latin typeface="+mn-lt"/>
        <a:ea typeface="+mn-ea"/>
        <a:cs typeface="+mn-cs"/>
      </a:defRPr>
    </a:lvl2pPr>
    <a:lvl3pPr marL="914400" algn="l" defTabSz="914400" rtl="0" eaLnBrk="1" latinLnBrk="0" hangingPunct="1">
      <a:defRPr sz="1200" kern="1200">
        <a:solidFill>
          <a:schemeClr val="tx2"/>
        </a:solidFill>
        <a:latin typeface="+mn-lt"/>
        <a:ea typeface="+mn-ea"/>
        <a:cs typeface="+mn-cs"/>
      </a:defRPr>
    </a:lvl3pPr>
    <a:lvl4pPr marL="1371600" algn="l" defTabSz="914400" rtl="0" eaLnBrk="1" latinLnBrk="0" hangingPunct="1">
      <a:defRPr sz="1200" kern="1200">
        <a:solidFill>
          <a:schemeClr val="tx2"/>
        </a:solidFill>
        <a:latin typeface="+mn-lt"/>
        <a:ea typeface="+mn-ea"/>
        <a:cs typeface="+mn-cs"/>
      </a:defRPr>
    </a:lvl4pPr>
    <a:lvl5pPr marL="1828800" algn="l" defTabSz="914400" rtl="0" eaLnBrk="1" latinLnBrk="0" hangingPunct="1">
      <a:defRPr sz="1200" kern="1200">
        <a:solidFill>
          <a:schemeClr val="tx2"/>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41221E5-7225-48EB-A4EE-420E7BFCF705}" type="slidenum">
              <a:rPr lang="en-US" smtClean="0"/>
              <a:pPr/>
              <a:t>1</a:t>
            </a:fld>
            <a:endParaRPr lang="en-US"/>
          </a:p>
        </p:txBody>
      </p:sp>
    </p:spTree>
    <p:extLst>
      <p:ext uri="{BB962C8B-B14F-4D97-AF65-F5344CB8AC3E}">
        <p14:creationId xmlns:p14="http://schemas.microsoft.com/office/powerpoint/2010/main" val="2329576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41221E5-7225-48EB-A4EE-420E7BFCF705}" type="slidenum">
              <a:rPr lang="en-US" smtClean="0"/>
              <a:pPr/>
              <a:t>2</a:t>
            </a:fld>
            <a:endParaRPr lang="en-US"/>
          </a:p>
        </p:txBody>
      </p:sp>
    </p:spTree>
    <p:extLst>
      <p:ext uri="{BB962C8B-B14F-4D97-AF65-F5344CB8AC3E}">
        <p14:creationId xmlns:p14="http://schemas.microsoft.com/office/powerpoint/2010/main" val="36354063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41221E5-7225-48EB-A4EE-420E7BFCF705}" type="slidenum">
              <a:rPr lang="en-US" smtClean="0"/>
              <a:pPr/>
              <a:t>3</a:t>
            </a:fld>
            <a:endParaRPr lang="en-US"/>
          </a:p>
        </p:txBody>
      </p:sp>
    </p:spTree>
    <p:extLst>
      <p:ext uri="{BB962C8B-B14F-4D97-AF65-F5344CB8AC3E}">
        <p14:creationId xmlns:p14="http://schemas.microsoft.com/office/powerpoint/2010/main" val="41453381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41221E5-7225-48EB-A4EE-420E7BFCF705}" type="slidenum">
              <a:rPr lang="en-US" smtClean="0"/>
              <a:pPr/>
              <a:t>5</a:t>
            </a:fld>
            <a:endParaRPr lang="en-US"/>
          </a:p>
        </p:txBody>
      </p:sp>
    </p:spTree>
    <p:extLst>
      <p:ext uri="{BB962C8B-B14F-4D97-AF65-F5344CB8AC3E}">
        <p14:creationId xmlns:p14="http://schemas.microsoft.com/office/powerpoint/2010/main" val="23116364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41221E5-7225-48EB-A4EE-420E7BFCF705}" type="slidenum">
              <a:rPr lang="en-US" smtClean="0"/>
              <a:pPr/>
              <a:t>13</a:t>
            </a:fld>
            <a:endParaRPr lang="en-US"/>
          </a:p>
        </p:txBody>
      </p:sp>
    </p:spTree>
    <p:extLst>
      <p:ext uri="{BB962C8B-B14F-4D97-AF65-F5344CB8AC3E}">
        <p14:creationId xmlns:p14="http://schemas.microsoft.com/office/powerpoint/2010/main" val="328339528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ltGray">
      <p:bgPr>
        <a:gradFill rotWithShape="1">
          <a:gsLst>
            <a:gs pos="0">
              <a:schemeClr val="tx2">
                <a:lumMod val="20000"/>
                <a:lumOff val="80000"/>
              </a:schemeClr>
            </a:gs>
            <a:gs pos="90000">
              <a:schemeClr val="tx2">
                <a:lumMod val="60000"/>
                <a:lumOff val="4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428669" y="1600200"/>
            <a:ext cx="8329031" cy="2680127"/>
          </a:xfrm>
        </p:spPr>
        <p:txBody>
          <a:bodyPr>
            <a:noAutofit/>
          </a:bodyPr>
          <a:lstStyle>
            <a:lvl1pPr>
              <a:defRPr sz="5400">
                <a:solidFill>
                  <a:schemeClr val="tx2">
                    <a:lumMod val="75000"/>
                  </a:schemeClr>
                </a:solidFill>
              </a:defRPr>
            </a:lvl1pPr>
          </a:lstStyle>
          <a:p>
            <a:r>
              <a:rPr lang="en-US"/>
              <a:t>Click to edit Master title style</a:t>
            </a:r>
            <a:endParaRPr dirty="0"/>
          </a:p>
        </p:txBody>
      </p:sp>
      <p:sp>
        <p:nvSpPr>
          <p:cNvPr id="3" name="Subtitle 2"/>
          <p:cNvSpPr>
            <a:spLocks noGrp="1"/>
          </p:cNvSpPr>
          <p:nvPr>
            <p:ph type="subTitle" idx="1"/>
          </p:nvPr>
        </p:nvSpPr>
        <p:spPr>
          <a:xfrm>
            <a:off x="2428669" y="4344915"/>
            <a:ext cx="7516442" cy="1116085"/>
          </a:xfrm>
        </p:spPr>
        <p:txBody>
          <a:bodyPr>
            <a:normAutofit/>
          </a:bodyPr>
          <a:lstStyle>
            <a:lvl1pPr marL="0" indent="0" algn="l">
              <a:spcBef>
                <a:spcPts val="0"/>
              </a:spcBef>
              <a:buNone/>
              <a:defRPr sz="3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dirty="0"/>
          </a:p>
        </p:txBody>
      </p:sp>
      <p:sp>
        <p:nvSpPr>
          <p:cNvPr id="4" name="Date Placeholder 3"/>
          <p:cNvSpPr>
            <a:spLocks noGrp="1"/>
          </p:cNvSpPr>
          <p:nvPr>
            <p:ph type="dt" sz="half" idx="10"/>
          </p:nvPr>
        </p:nvSpPr>
        <p:spPr>
          <a:xfrm>
            <a:off x="4699025" y="6356351"/>
            <a:ext cx="1218883" cy="365125"/>
          </a:xfrm>
        </p:spPr>
        <p:txBody>
          <a:bodyPr/>
          <a:lstStyle>
            <a:lvl1pPr>
              <a:defRPr>
                <a:solidFill>
                  <a:schemeClr val="tx1"/>
                </a:solidFill>
              </a:defRPr>
            </a:lvl1pPr>
          </a:lstStyle>
          <a:p>
            <a:fld id="{D38EC54E-EAAB-4515-83EA-9B253397729C}" type="datetime1">
              <a:rPr lang="en-US" smtClean="0"/>
              <a:t>12/9/2019</a:t>
            </a:fld>
            <a:endParaRPr lang="en-US"/>
          </a:p>
        </p:txBody>
      </p:sp>
      <p:sp>
        <p:nvSpPr>
          <p:cNvPr id="5" name="Footer Placeholder 4"/>
          <p:cNvSpPr>
            <a:spLocks noGrp="1"/>
          </p:cNvSpPr>
          <p:nvPr>
            <p:ph type="ftr" sz="quarter" idx="11"/>
          </p:nvPr>
        </p:nvSpPr>
        <p:spPr>
          <a:xfrm>
            <a:off x="6114708" y="6356351"/>
            <a:ext cx="3974065" cy="365125"/>
          </a:xfrm>
        </p:spPr>
        <p:txBody>
          <a:bodyPr/>
          <a:lstStyle>
            <a:lvl1pPr>
              <a:defRPr>
                <a:solidFill>
                  <a:schemeClr val="tx1"/>
                </a:solidFill>
              </a:defRPr>
            </a:lvl1pPr>
          </a:lstStyle>
          <a:p>
            <a:r>
              <a:rPr lang="en-US" dirty="0"/>
              <a:t>Add a footer</a:t>
            </a:r>
          </a:p>
        </p:txBody>
      </p:sp>
      <p:sp>
        <p:nvSpPr>
          <p:cNvPr id="6" name="Slide Number Placeholder 5"/>
          <p:cNvSpPr>
            <a:spLocks noGrp="1"/>
          </p:cNvSpPr>
          <p:nvPr>
            <p:ph type="sldNum" sz="quarter" idx="12"/>
          </p:nvPr>
        </p:nvSpPr>
        <p:spPr>
          <a:xfrm>
            <a:off x="10285571" y="6356351"/>
            <a:ext cx="609441" cy="365125"/>
          </a:xfrm>
        </p:spPr>
        <p:txBody>
          <a:bodyPr/>
          <a:lstStyle>
            <a:lvl1pPr>
              <a:defRPr>
                <a:solidFill>
                  <a:schemeClr val="tx1"/>
                </a:solidFill>
              </a:defRPr>
            </a:lvl1pPr>
          </a:lstStyle>
          <a:p>
            <a:fld id="{7DC1BBB0-96F0-4077-A278-0F3FB5C104D3}" type="slidenum">
              <a:rPr lang="en-US" smtClean="0"/>
              <a:pPr/>
              <a:t>‹#›</a:t>
            </a:fld>
            <a:endParaRPr lang="en-US"/>
          </a:p>
        </p:txBody>
      </p:sp>
      <p:pic>
        <p:nvPicPr>
          <p:cNvPr id="55" name="Picture 2"/>
          <p:cNvPicPr>
            <a:picLocks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ltGray">
          <a:xfrm>
            <a:off x="0" y="0"/>
            <a:ext cx="1803400" cy="6858000"/>
          </a:xfrm>
          <a:prstGeom prst="rect">
            <a:avLst/>
          </a:prstGeom>
          <a:noFill/>
          <a:ln>
            <a:noFill/>
          </a:ln>
        </p:spPr>
      </p:pic>
      <p:sp>
        <p:nvSpPr>
          <p:cNvPr id="36" name="Rectangle 35"/>
          <p:cNvSpPr/>
          <p:nvPr userDrawn="1"/>
        </p:nvSpPr>
        <p:spPr>
          <a:xfrm>
            <a:off x="11892563" y="0"/>
            <a:ext cx="304721" cy="6858000"/>
          </a:xfrm>
          <a:prstGeom prst="rect">
            <a:avLst/>
          </a:prstGeom>
          <a:solidFill>
            <a:schemeClr val="tx2">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a:p>
        </p:txBody>
      </p:sp>
    </p:spTree>
    <p:extLst>
      <p:ext uri="{BB962C8B-B14F-4D97-AF65-F5344CB8AC3E}">
        <p14:creationId xmlns:p14="http://schemas.microsoft.com/office/powerpoint/2010/main" val="30114759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lumMod val="75000"/>
                  </a:schemeClr>
                </a:solidFill>
              </a:defRPr>
            </a:lvl1pPr>
          </a:lstStyle>
          <a:p>
            <a:r>
              <a:rPr lang="en-US"/>
              <a:t>Click to edit Master title style</a:t>
            </a:r>
            <a:endParaRPr dirty="0"/>
          </a:p>
        </p:txBody>
      </p:sp>
      <p:sp>
        <p:nvSpPr>
          <p:cNvPr id="3" name="Content Placeholder 2"/>
          <p:cNvSpPr>
            <a:spLocks noGrp="1"/>
          </p:cNvSpPr>
          <p:nvPr>
            <p:ph idx="1" hasCustomPrompt="1"/>
          </p:nvPr>
        </p:nvSpPr>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lvl6pPr>
            <a:lvl7pPr>
              <a:defRPr/>
            </a:lvl7pPr>
            <a:lvl8pPr>
              <a:defRPr/>
            </a:lvl8pPr>
            <a:lvl9pPr>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4" name="Date Placeholder 3"/>
          <p:cNvSpPr>
            <a:spLocks noGrp="1"/>
          </p:cNvSpPr>
          <p:nvPr>
            <p:ph type="dt" sz="half" idx="10"/>
          </p:nvPr>
        </p:nvSpPr>
        <p:spPr/>
        <p:txBody>
          <a:bodyPr/>
          <a:lstStyle>
            <a:lvl1pPr>
              <a:defRPr>
                <a:solidFill>
                  <a:schemeClr val="tx1"/>
                </a:solidFill>
              </a:defRPr>
            </a:lvl1pPr>
          </a:lstStyle>
          <a:p>
            <a:fld id="{2702EAEB-E2CD-4C41-921F-3C757DB6D264}" type="datetime1">
              <a:rPr lang="en-US" smtClean="0"/>
              <a:t>12/9/2019</a:t>
            </a:fld>
            <a:endParaRPr lang="en-US"/>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dirty="0"/>
              <a:t>Add a footer</a:t>
            </a:r>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7DC1BBB0-96F0-4077-A278-0F3FB5C104D3}" type="slidenum">
              <a:rPr lang="en-US" smtClean="0"/>
              <a:pPr/>
              <a:t>‹#›</a:t>
            </a:fld>
            <a:endParaRPr lang="en-US"/>
          </a:p>
        </p:txBody>
      </p:sp>
    </p:spTree>
    <p:extLst>
      <p:ext uri="{BB962C8B-B14F-4D97-AF65-F5344CB8AC3E}">
        <p14:creationId xmlns:p14="http://schemas.microsoft.com/office/powerpoint/2010/main" val="15321991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19454" y="1600201"/>
            <a:ext cx="8283272" cy="2654064"/>
          </a:xfrm>
        </p:spPr>
        <p:txBody>
          <a:bodyPr anchor="b">
            <a:normAutofit/>
          </a:bodyPr>
          <a:lstStyle>
            <a:lvl1pPr algn="l">
              <a:defRPr sz="5400" b="0" cap="none" baseline="0">
                <a:solidFill>
                  <a:schemeClr val="tx2">
                    <a:lumMod val="75000"/>
                  </a:schemeClr>
                </a:solidFill>
              </a:defRPr>
            </a:lvl1pPr>
          </a:lstStyle>
          <a:p>
            <a:r>
              <a:rPr lang="en-US"/>
              <a:t>Click to edit Master title style</a:t>
            </a:r>
            <a:endParaRPr dirty="0"/>
          </a:p>
        </p:txBody>
      </p:sp>
      <p:sp>
        <p:nvSpPr>
          <p:cNvPr id="3" name="Text Placeholder 2"/>
          <p:cNvSpPr>
            <a:spLocks noGrp="1"/>
          </p:cNvSpPr>
          <p:nvPr>
            <p:ph type="body" idx="1"/>
          </p:nvPr>
        </p:nvSpPr>
        <p:spPr>
          <a:xfrm>
            <a:off x="1919454" y="4259996"/>
            <a:ext cx="7264623" cy="1150203"/>
          </a:xfrm>
        </p:spPr>
        <p:txBody>
          <a:bodyPr anchor="t">
            <a:normAutofit/>
          </a:bodyPr>
          <a:lstStyle>
            <a:lvl1pPr marL="0" indent="0">
              <a:spcBef>
                <a:spcPts val="0"/>
              </a:spcBef>
              <a:buNone/>
              <a:defRPr sz="32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tx1"/>
                </a:solidFill>
              </a:defRPr>
            </a:lvl1pPr>
          </a:lstStyle>
          <a:p>
            <a:fld id="{BEC0B36D-5426-48BC-A6E7-F27C72BF7C85}" type="datetime1">
              <a:rPr lang="en-US" smtClean="0"/>
              <a:t>12/9/2019</a:t>
            </a:fld>
            <a:endParaRPr lang="en-US"/>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dirty="0"/>
              <a:t>Add a footer</a:t>
            </a:r>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7DC1BBB0-96F0-4077-A278-0F3FB5C104D3}" type="slidenum">
              <a:rPr lang="en-US" smtClean="0"/>
              <a:pPr/>
              <a:t>‹#›</a:t>
            </a:fld>
            <a:endParaRPr lang="en-US"/>
          </a:p>
        </p:txBody>
      </p:sp>
      <p:pic>
        <p:nvPicPr>
          <p:cNvPr id="7" name="Picture 2"/>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ltGray">
          <a:xfrm>
            <a:off x="0" y="0"/>
            <a:ext cx="1803400" cy="6858000"/>
          </a:xfrm>
          <a:prstGeom prst="rect">
            <a:avLst/>
          </a:prstGeom>
          <a:noFill/>
          <a:ln>
            <a:noFill/>
          </a:ln>
        </p:spPr>
      </p:pic>
      <p:sp>
        <p:nvSpPr>
          <p:cNvPr id="9" name="Rectangle 8"/>
          <p:cNvSpPr/>
          <p:nvPr/>
        </p:nvSpPr>
        <p:spPr>
          <a:xfrm>
            <a:off x="11892563" y="0"/>
            <a:ext cx="304721" cy="6858000"/>
          </a:xfrm>
          <a:prstGeom prst="rect">
            <a:avLst/>
          </a:prstGeom>
          <a:solidFill>
            <a:schemeClr val="tx2">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a:p>
        </p:txBody>
      </p:sp>
    </p:spTree>
    <p:extLst>
      <p:ext uri="{BB962C8B-B14F-4D97-AF65-F5344CB8AC3E}">
        <p14:creationId xmlns:p14="http://schemas.microsoft.com/office/powerpoint/2010/main" val="31287362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lumMod val="75000"/>
                  </a:schemeClr>
                </a:solidFill>
              </a:defRPr>
            </a:lvl1pPr>
          </a:lstStyle>
          <a:p>
            <a:r>
              <a:rPr lang="en-US"/>
              <a:t>Click to edit Master title style</a:t>
            </a:r>
            <a:endParaRPr/>
          </a:p>
        </p:txBody>
      </p:sp>
      <p:sp>
        <p:nvSpPr>
          <p:cNvPr id="3" name="Content Placeholder 2"/>
          <p:cNvSpPr>
            <a:spLocks noGrp="1"/>
          </p:cNvSpPr>
          <p:nvPr>
            <p:ph sz="half" idx="1" hasCustomPrompt="1"/>
          </p:nvPr>
        </p:nvSpPr>
        <p:spPr>
          <a:xfrm>
            <a:off x="1935496" y="1600200"/>
            <a:ext cx="4572000" cy="4572000"/>
          </a:xfrm>
        </p:spPr>
        <p:txBody>
          <a:bodyPr/>
          <a:lstStyle>
            <a:lvl1pPr>
              <a:defRPr sz="2800">
                <a:solidFill>
                  <a:schemeClr val="tx1"/>
                </a:solidFill>
              </a:defRPr>
            </a:lvl1pPr>
            <a:lvl2pPr>
              <a:defRPr sz="2400">
                <a:solidFill>
                  <a:schemeClr val="tx1"/>
                </a:solidFill>
              </a:defRPr>
            </a:lvl2pPr>
            <a:lvl3pPr>
              <a:defRPr sz="2000">
                <a:solidFill>
                  <a:schemeClr val="tx1"/>
                </a:solidFill>
              </a:defRPr>
            </a:lvl3pPr>
            <a:lvl4pPr>
              <a:defRPr sz="1800">
                <a:solidFill>
                  <a:schemeClr val="tx1"/>
                </a:solidFill>
              </a:defRPr>
            </a:lvl4pPr>
            <a:lvl5pPr>
              <a:defRPr sz="1800">
                <a:solidFill>
                  <a:schemeClr val="tx1"/>
                </a:solidFill>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4" name="Content Placeholder 3"/>
          <p:cNvSpPr>
            <a:spLocks noGrp="1"/>
          </p:cNvSpPr>
          <p:nvPr>
            <p:ph sz="half" idx="2" hasCustomPrompt="1"/>
          </p:nvPr>
        </p:nvSpPr>
        <p:spPr>
          <a:xfrm>
            <a:off x="6824328" y="1600200"/>
            <a:ext cx="4572000" cy="4572000"/>
          </a:xfrm>
        </p:spPr>
        <p:txBody>
          <a:bodyPr/>
          <a:lstStyle>
            <a:lvl1pPr>
              <a:defRPr sz="2800">
                <a:solidFill>
                  <a:schemeClr val="tx1"/>
                </a:solidFill>
              </a:defRPr>
            </a:lvl1pPr>
            <a:lvl2pPr>
              <a:defRPr sz="2400">
                <a:solidFill>
                  <a:schemeClr val="tx1"/>
                </a:solidFill>
              </a:defRPr>
            </a:lvl2pPr>
            <a:lvl3pPr>
              <a:defRPr sz="2000">
                <a:solidFill>
                  <a:schemeClr val="tx1"/>
                </a:solidFill>
              </a:defRPr>
            </a:lvl3pPr>
            <a:lvl4pPr>
              <a:defRPr sz="1800">
                <a:solidFill>
                  <a:schemeClr val="tx1"/>
                </a:solidFill>
              </a:defRPr>
            </a:lvl4pPr>
            <a:lvl5pPr>
              <a:defRPr sz="1800">
                <a:solidFill>
                  <a:schemeClr val="tx1"/>
                </a:solidFill>
              </a:defRPr>
            </a:lvl5pPr>
            <a:lvl6pPr>
              <a:defRPr sz="1800" baseline="0"/>
            </a:lvl6pPr>
            <a:lvl7pPr>
              <a:defRPr sz="1800" baseline="0"/>
            </a:lvl7pPr>
            <a:lvl8pPr>
              <a:defRPr sz="1800" baseline="0"/>
            </a:lvl8pPr>
            <a:lvl9pPr>
              <a:defRPr sz="1800" baseline="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5" name="Date Placeholder 4"/>
          <p:cNvSpPr>
            <a:spLocks noGrp="1"/>
          </p:cNvSpPr>
          <p:nvPr>
            <p:ph type="dt" sz="half" idx="10"/>
          </p:nvPr>
        </p:nvSpPr>
        <p:spPr/>
        <p:txBody>
          <a:bodyPr/>
          <a:lstStyle>
            <a:lvl1pPr>
              <a:defRPr>
                <a:solidFill>
                  <a:schemeClr val="tx1"/>
                </a:solidFill>
              </a:defRPr>
            </a:lvl1pPr>
          </a:lstStyle>
          <a:p>
            <a:fld id="{182E4835-D200-4528-9683-DC5249966D1A}" type="datetime1">
              <a:rPr lang="en-US" smtClean="0"/>
              <a:t>12/9/2019</a:t>
            </a:fld>
            <a:endParaRPr lang="en-US"/>
          </a:p>
        </p:txBody>
      </p:sp>
      <p:sp>
        <p:nvSpPr>
          <p:cNvPr id="6" name="Footer Placeholder 5"/>
          <p:cNvSpPr>
            <a:spLocks noGrp="1"/>
          </p:cNvSpPr>
          <p:nvPr>
            <p:ph type="ftr" sz="quarter" idx="11"/>
          </p:nvPr>
        </p:nvSpPr>
        <p:spPr/>
        <p:txBody>
          <a:bodyPr/>
          <a:lstStyle>
            <a:lvl1pPr>
              <a:defRPr>
                <a:solidFill>
                  <a:schemeClr val="tx1"/>
                </a:solidFill>
              </a:defRPr>
            </a:lvl1pPr>
          </a:lstStyle>
          <a:p>
            <a:r>
              <a:rPr lang="en-US" dirty="0"/>
              <a:t>Add a footer</a:t>
            </a:r>
          </a:p>
        </p:txBody>
      </p:sp>
      <p:sp>
        <p:nvSpPr>
          <p:cNvPr id="7" name="Slide Number Placeholder 6"/>
          <p:cNvSpPr>
            <a:spLocks noGrp="1"/>
          </p:cNvSpPr>
          <p:nvPr>
            <p:ph type="sldNum" sz="quarter" idx="12"/>
          </p:nvPr>
        </p:nvSpPr>
        <p:spPr/>
        <p:txBody>
          <a:bodyPr/>
          <a:lstStyle>
            <a:lvl1pPr>
              <a:defRPr>
                <a:solidFill>
                  <a:schemeClr val="tx1"/>
                </a:solidFill>
              </a:defRPr>
            </a:lvl1pPr>
          </a:lstStyle>
          <a:p>
            <a:fld id="{7DC1BBB0-96F0-4077-A278-0F3FB5C104D3}" type="slidenum">
              <a:rPr lang="en-US" smtClean="0"/>
              <a:pPr/>
              <a:t>‹#›</a:t>
            </a:fld>
            <a:endParaRPr lang="en-US"/>
          </a:p>
        </p:txBody>
      </p:sp>
    </p:spTree>
    <p:extLst>
      <p:ext uri="{BB962C8B-B14F-4D97-AF65-F5344CB8AC3E}">
        <p14:creationId xmlns:p14="http://schemas.microsoft.com/office/powerpoint/2010/main" val="10538455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903413" y="177800"/>
            <a:ext cx="9472824" cy="1239837"/>
          </a:xfrm>
        </p:spPr>
        <p:txBody>
          <a:bodyPr/>
          <a:lstStyle>
            <a:lvl1pPr>
              <a:defRPr>
                <a:solidFill>
                  <a:schemeClr val="tx2">
                    <a:lumMod val="75000"/>
                  </a:schemeClr>
                </a:solidFill>
              </a:defRPr>
            </a:lvl1pPr>
          </a:lstStyle>
          <a:p>
            <a:r>
              <a:rPr lang="en-US"/>
              <a:t>Click to edit Master title style</a:t>
            </a:r>
            <a:endParaRPr dirty="0"/>
          </a:p>
        </p:txBody>
      </p:sp>
      <p:sp>
        <p:nvSpPr>
          <p:cNvPr id="3" name="Text Placeholder 2"/>
          <p:cNvSpPr>
            <a:spLocks noGrp="1"/>
          </p:cNvSpPr>
          <p:nvPr>
            <p:ph type="body" idx="1"/>
          </p:nvPr>
        </p:nvSpPr>
        <p:spPr>
          <a:xfrm>
            <a:off x="1936615" y="1499616"/>
            <a:ext cx="4572000" cy="938784"/>
          </a:xfrm>
        </p:spPr>
        <p:txBody>
          <a:bodyPr anchor="b">
            <a:noAutofit/>
          </a:bodyPr>
          <a:lstStyle>
            <a:lvl1pPr marL="0" indent="0">
              <a:spcBef>
                <a:spcPts val="0"/>
              </a:spcBef>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hasCustomPrompt="1"/>
          </p:nvPr>
        </p:nvSpPr>
        <p:spPr>
          <a:xfrm>
            <a:off x="1936615" y="2514706"/>
            <a:ext cx="4572000" cy="3657493"/>
          </a:xfrm>
        </p:spPr>
        <p:txBody>
          <a:bodyPr>
            <a:normAutofit/>
          </a:bodyPr>
          <a:lstStyle>
            <a:lvl1pPr>
              <a:defRPr sz="2400">
                <a:solidFill>
                  <a:schemeClr val="tx1"/>
                </a:solidFill>
              </a:defRPr>
            </a:lvl1pPr>
            <a:lvl2pPr>
              <a:defRPr sz="2000">
                <a:solidFill>
                  <a:schemeClr val="tx1"/>
                </a:solidFill>
              </a:defRPr>
            </a:lvl2pPr>
            <a:lvl3pPr>
              <a:defRPr sz="18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baseline="0"/>
            </a:lvl8pPr>
            <a:lvl9pPr>
              <a:defRPr sz="1600" baseline="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5" name="Text Placeholder 4"/>
          <p:cNvSpPr>
            <a:spLocks noGrp="1"/>
          </p:cNvSpPr>
          <p:nvPr>
            <p:ph type="body" sz="quarter" idx="3"/>
          </p:nvPr>
        </p:nvSpPr>
        <p:spPr>
          <a:xfrm>
            <a:off x="6824328" y="1499616"/>
            <a:ext cx="4572000" cy="938784"/>
          </a:xfrm>
        </p:spPr>
        <p:txBody>
          <a:bodyPr anchor="b">
            <a:noAutofit/>
          </a:bodyPr>
          <a:lstStyle>
            <a:lvl1pPr marL="0" indent="0">
              <a:spcBef>
                <a:spcPts val="0"/>
              </a:spcBef>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hasCustomPrompt="1"/>
          </p:nvPr>
        </p:nvSpPr>
        <p:spPr>
          <a:xfrm>
            <a:off x="6824328" y="2514600"/>
            <a:ext cx="4572000" cy="3655568"/>
          </a:xfrm>
        </p:spPr>
        <p:txBody>
          <a:bodyPr>
            <a:normAutofit/>
          </a:bodyPr>
          <a:lstStyle>
            <a:lvl1pPr>
              <a:defRPr sz="2400">
                <a:solidFill>
                  <a:schemeClr val="tx1"/>
                </a:solidFill>
              </a:defRPr>
            </a:lvl1pPr>
            <a:lvl2pPr>
              <a:defRPr sz="2000">
                <a:solidFill>
                  <a:schemeClr val="tx1"/>
                </a:solidFill>
              </a:defRPr>
            </a:lvl2pPr>
            <a:lvl3pPr>
              <a:defRPr sz="18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7" name="Date Placeholder 6"/>
          <p:cNvSpPr>
            <a:spLocks noGrp="1"/>
          </p:cNvSpPr>
          <p:nvPr>
            <p:ph type="dt" sz="half" idx="10"/>
          </p:nvPr>
        </p:nvSpPr>
        <p:spPr/>
        <p:txBody>
          <a:bodyPr/>
          <a:lstStyle>
            <a:lvl1pPr>
              <a:defRPr>
                <a:solidFill>
                  <a:schemeClr val="tx1"/>
                </a:solidFill>
              </a:defRPr>
            </a:lvl1pPr>
          </a:lstStyle>
          <a:p>
            <a:fld id="{20E724EB-6EB0-478C-AD50-E2F2EF7A56B6}" type="datetime1">
              <a:rPr lang="en-US" smtClean="0"/>
              <a:t>12/9/2019</a:t>
            </a:fld>
            <a:endParaRPr lang="en-US"/>
          </a:p>
        </p:txBody>
      </p:sp>
      <p:sp>
        <p:nvSpPr>
          <p:cNvPr id="8" name="Footer Placeholder 7"/>
          <p:cNvSpPr>
            <a:spLocks noGrp="1"/>
          </p:cNvSpPr>
          <p:nvPr>
            <p:ph type="ftr" sz="quarter" idx="11"/>
          </p:nvPr>
        </p:nvSpPr>
        <p:spPr/>
        <p:txBody>
          <a:bodyPr/>
          <a:lstStyle>
            <a:lvl1pPr>
              <a:defRPr>
                <a:solidFill>
                  <a:schemeClr val="tx1"/>
                </a:solidFill>
              </a:defRPr>
            </a:lvl1pPr>
          </a:lstStyle>
          <a:p>
            <a:r>
              <a:rPr lang="en-US" dirty="0"/>
              <a:t>Add a footer</a:t>
            </a:r>
          </a:p>
        </p:txBody>
      </p:sp>
      <p:sp>
        <p:nvSpPr>
          <p:cNvPr id="9" name="Slide Number Placeholder 8"/>
          <p:cNvSpPr>
            <a:spLocks noGrp="1"/>
          </p:cNvSpPr>
          <p:nvPr>
            <p:ph type="sldNum" sz="quarter" idx="12"/>
          </p:nvPr>
        </p:nvSpPr>
        <p:spPr/>
        <p:txBody>
          <a:bodyPr/>
          <a:lstStyle>
            <a:lvl1pPr>
              <a:defRPr>
                <a:solidFill>
                  <a:schemeClr val="tx1"/>
                </a:solidFill>
              </a:defRPr>
            </a:lvl1pPr>
          </a:lstStyle>
          <a:p>
            <a:fld id="{7DC1BBB0-96F0-4077-A278-0F3FB5C104D3}" type="slidenum">
              <a:rPr lang="en-US" smtClean="0"/>
              <a:pPr/>
              <a:t>‹#›</a:t>
            </a:fld>
            <a:endParaRPr lang="en-US"/>
          </a:p>
        </p:txBody>
      </p:sp>
    </p:spTree>
    <p:extLst>
      <p:ext uri="{BB962C8B-B14F-4D97-AF65-F5344CB8AC3E}">
        <p14:creationId xmlns:p14="http://schemas.microsoft.com/office/powerpoint/2010/main" val="28489643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lumMod val="75000"/>
                  </a:schemeClr>
                </a:solidFill>
              </a:defRPr>
            </a:lvl1pPr>
          </a:lstStyle>
          <a:p>
            <a:r>
              <a:rPr lang="en-US"/>
              <a:t>Click to edit Master title style</a:t>
            </a:r>
            <a:endParaRPr dirty="0"/>
          </a:p>
        </p:txBody>
      </p:sp>
      <p:sp>
        <p:nvSpPr>
          <p:cNvPr id="3" name="Date Placeholder 2"/>
          <p:cNvSpPr>
            <a:spLocks noGrp="1"/>
          </p:cNvSpPr>
          <p:nvPr>
            <p:ph type="dt" sz="half" idx="10"/>
          </p:nvPr>
        </p:nvSpPr>
        <p:spPr/>
        <p:txBody>
          <a:bodyPr/>
          <a:lstStyle>
            <a:lvl1pPr>
              <a:defRPr>
                <a:solidFill>
                  <a:schemeClr val="tx1"/>
                </a:solidFill>
              </a:defRPr>
            </a:lvl1pPr>
          </a:lstStyle>
          <a:p>
            <a:fld id="{F49BAD89-FB4D-4F76-B793-A92D0EE9015E}" type="datetime1">
              <a:rPr lang="en-US" smtClean="0"/>
              <a:t>12/9/2019</a:t>
            </a:fld>
            <a:endParaRPr lang="en-US"/>
          </a:p>
        </p:txBody>
      </p:sp>
      <p:sp>
        <p:nvSpPr>
          <p:cNvPr id="4" name="Footer Placeholder 3"/>
          <p:cNvSpPr>
            <a:spLocks noGrp="1"/>
          </p:cNvSpPr>
          <p:nvPr>
            <p:ph type="ftr" sz="quarter" idx="11"/>
          </p:nvPr>
        </p:nvSpPr>
        <p:spPr/>
        <p:txBody>
          <a:bodyPr/>
          <a:lstStyle>
            <a:lvl1pPr>
              <a:defRPr>
                <a:solidFill>
                  <a:schemeClr val="tx1"/>
                </a:solidFill>
              </a:defRPr>
            </a:lvl1pPr>
          </a:lstStyle>
          <a:p>
            <a:r>
              <a:rPr lang="en-US" dirty="0"/>
              <a:t>Add a footer</a:t>
            </a:r>
          </a:p>
        </p:txBody>
      </p:sp>
      <p:sp>
        <p:nvSpPr>
          <p:cNvPr id="5" name="Slide Number Placeholder 4"/>
          <p:cNvSpPr>
            <a:spLocks noGrp="1"/>
          </p:cNvSpPr>
          <p:nvPr>
            <p:ph type="sldNum" sz="quarter" idx="12"/>
          </p:nvPr>
        </p:nvSpPr>
        <p:spPr/>
        <p:txBody>
          <a:bodyPr/>
          <a:lstStyle>
            <a:lvl1pPr>
              <a:defRPr>
                <a:solidFill>
                  <a:schemeClr val="tx1"/>
                </a:solidFill>
              </a:defRPr>
            </a:lvl1pPr>
          </a:lstStyle>
          <a:p>
            <a:fld id="{7DC1BBB0-96F0-4077-A278-0F3FB5C104D3}" type="slidenum">
              <a:rPr lang="en-US" smtClean="0"/>
              <a:pPr/>
              <a:t>‹#›</a:t>
            </a:fld>
            <a:endParaRPr lang="en-US"/>
          </a:p>
        </p:txBody>
      </p:sp>
    </p:spTree>
    <p:extLst>
      <p:ext uri="{BB962C8B-B14F-4D97-AF65-F5344CB8AC3E}">
        <p14:creationId xmlns:p14="http://schemas.microsoft.com/office/powerpoint/2010/main" val="20879226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2"/>
          <p:cNvSpPr>
            <a:spLocks noGrp="1"/>
          </p:cNvSpPr>
          <p:nvPr>
            <p:ph type="dt" sz="half" idx="10"/>
          </p:nvPr>
        </p:nvSpPr>
        <p:spPr>
          <a:xfrm>
            <a:off x="5180250" y="6356351"/>
            <a:ext cx="1218883" cy="365125"/>
          </a:xfrm>
        </p:spPr>
        <p:txBody>
          <a:bodyPr/>
          <a:lstStyle/>
          <a:p>
            <a:fld id="{7078918E-9621-4316-AE37-DF5B3F49DE1E}" type="datetime1">
              <a:rPr lang="en-US" smtClean="0"/>
              <a:t>12/9/2019</a:t>
            </a:fld>
            <a:endParaRPr lang="en-US"/>
          </a:p>
        </p:txBody>
      </p:sp>
      <p:sp>
        <p:nvSpPr>
          <p:cNvPr id="6" name="Footer Placeholder 3"/>
          <p:cNvSpPr>
            <a:spLocks noGrp="1"/>
          </p:cNvSpPr>
          <p:nvPr>
            <p:ph type="ftr" sz="quarter" idx="11"/>
          </p:nvPr>
        </p:nvSpPr>
        <p:spPr>
          <a:xfrm>
            <a:off x="6595933" y="6356351"/>
            <a:ext cx="3974065" cy="365125"/>
          </a:xfrm>
        </p:spPr>
        <p:txBody>
          <a:bodyPr/>
          <a:lstStyle/>
          <a:p>
            <a:r>
              <a:rPr lang="en-US" dirty="0"/>
              <a:t>Add a footer</a:t>
            </a:r>
          </a:p>
        </p:txBody>
      </p:sp>
      <p:sp>
        <p:nvSpPr>
          <p:cNvPr id="7" name="Slide Number Placeholder 4"/>
          <p:cNvSpPr>
            <a:spLocks noGrp="1"/>
          </p:cNvSpPr>
          <p:nvPr>
            <p:ph type="sldNum" sz="quarter" idx="12"/>
          </p:nvPr>
        </p:nvSpPr>
        <p:spPr>
          <a:xfrm>
            <a:off x="10766796" y="6356351"/>
            <a:ext cx="609441" cy="365125"/>
          </a:xfrm>
        </p:spPr>
        <p:txBody>
          <a:bodyPr/>
          <a:lstStyle/>
          <a:p>
            <a:fld id="{7DC1BBB0-96F0-4077-A278-0F3FB5C104D3}" type="slidenum">
              <a:rPr lang="en-US" smtClean="0"/>
              <a:t>‹#›</a:t>
            </a:fld>
            <a:endParaRPr lang="en-US"/>
          </a:p>
        </p:txBody>
      </p:sp>
    </p:spTree>
    <p:extLst>
      <p:ext uri="{BB962C8B-B14F-4D97-AF65-F5344CB8AC3E}">
        <p14:creationId xmlns:p14="http://schemas.microsoft.com/office/powerpoint/2010/main" val="29732897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bwMode="white">
          <a:xfrm>
            <a:off x="1074240" y="381000"/>
            <a:ext cx="3293422" cy="1371600"/>
          </a:xfrm>
        </p:spPr>
        <p:txBody>
          <a:bodyPr anchor="b">
            <a:normAutofit/>
          </a:bodyPr>
          <a:lstStyle>
            <a:lvl1pPr algn="l">
              <a:defRPr sz="2800" b="0" cap="all" baseline="0">
                <a:solidFill>
                  <a:schemeClr val="tx2">
                    <a:lumMod val="75000"/>
                  </a:schemeClr>
                </a:solidFill>
              </a:defRPr>
            </a:lvl1pPr>
          </a:lstStyle>
          <a:p>
            <a:r>
              <a:rPr lang="en-US"/>
              <a:t>Click to edit Master title style</a:t>
            </a:r>
            <a:endParaRPr dirty="0"/>
          </a:p>
        </p:txBody>
      </p:sp>
      <p:sp>
        <p:nvSpPr>
          <p:cNvPr id="3" name="Content Placeholder 2"/>
          <p:cNvSpPr>
            <a:spLocks noGrp="1"/>
          </p:cNvSpPr>
          <p:nvPr>
            <p:ph idx="1" hasCustomPrompt="1"/>
          </p:nvPr>
        </p:nvSpPr>
        <p:spPr>
          <a:xfrm>
            <a:off x="5180251" y="482600"/>
            <a:ext cx="6195986" cy="5689600"/>
          </a:xfrm>
        </p:spPr>
        <p:txBody>
          <a:bodyPr>
            <a:normAutofit/>
          </a:bodyPr>
          <a:lstStyle>
            <a:lvl1pPr>
              <a:defRPr sz="2800">
                <a:solidFill>
                  <a:schemeClr val="tx1"/>
                </a:solidFill>
              </a:defRPr>
            </a:lvl1pPr>
            <a:lvl2pPr>
              <a:defRPr sz="2400">
                <a:solidFill>
                  <a:schemeClr val="tx1"/>
                </a:solidFill>
              </a:defRPr>
            </a:lvl2pPr>
            <a:lvl3pPr>
              <a:defRPr sz="2000">
                <a:solidFill>
                  <a:schemeClr val="tx1"/>
                </a:solidFill>
              </a:defRPr>
            </a:lvl3pPr>
            <a:lvl4pPr>
              <a:defRPr sz="1800">
                <a:solidFill>
                  <a:schemeClr val="tx1"/>
                </a:solidFill>
              </a:defRPr>
            </a:lvl4pPr>
            <a:lvl5pPr>
              <a:defRPr sz="1800">
                <a:solidFill>
                  <a:schemeClr val="tx1"/>
                </a:solidFill>
              </a:defRPr>
            </a:lvl5pPr>
            <a:lvl6pPr>
              <a:defRPr sz="1800"/>
            </a:lvl6pPr>
            <a:lvl7pPr>
              <a:defRPr sz="1800"/>
            </a:lvl7pPr>
            <a:lvl8pPr>
              <a:defRPr sz="1800" baseline="0"/>
            </a:lvl8pPr>
            <a:lvl9pPr>
              <a:defRPr sz="1800" baseline="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4" name="Text Placeholder 3"/>
          <p:cNvSpPr>
            <a:spLocks noGrp="1"/>
          </p:cNvSpPr>
          <p:nvPr>
            <p:ph type="body" sz="half" idx="2"/>
          </p:nvPr>
        </p:nvSpPr>
        <p:spPr bwMode="white">
          <a:xfrm>
            <a:off x="1074240" y="1828800"/>
            <a:ext cx="3293422" cy="4343400"/>
          </a:xfrm>
        </p:spPr>
        <p:txBody>
          <a:bodyPr>
            <a:normAutofit/>
          </a:bodyPr>
          <a:lstStyle>
            <a:lvl1pPr marL="0" indent="0">
              <a:buNone/>
              <a:defRPr sz="20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tx1"/>
                </a:solidFill>
              </a:defRPr>
            </a:lvl1pPr>
          </a:lstStyle>
          <a:p>
            <a:fld id="{1D8E8DFA-8ED7-49A8-A0B5-EB8DF87BB70D}" type="datetime1">
              <a:rPr lang="en-US" smtClean="0"/>
              <a:t>12/9/2019</a:t>
            </a:fld>
            <a:endParaRPr lang="en-US"/>
          </a:p>
        </p:txBody>
      </p:sp>
      <p:sp>
        <p:nvSpPr>
          <p:cNvPr id="6" name="Footer Placeholder 5"/>
          <p:cNvSpPr>
            <a:spLocks noGrp="1"/>
          </p:cNvSpPr>
          <p:nvPr>
            <p:ph type="ftr" sz="quarter" idx="11"/>
          </p:nvPr>
        </p:nvSpPr>
        <p:spPr/>
        <p:txBody>
          <a:bodyPr/>
          <a:lstStyle>
            <a:lvl1pPr>
              <a:defRPr>
                <a:solidFill>
                  <a:schemeClr val="tx1"/>
                </a:solidFill>
              </a:defRPr>
            </a:lvl1pPr>
          </a:lstStyle>
          <a:p>
            <a:r>
              <a:rPr lang="en-US" dirty="0"/>
              <a:t>Add a footer</a:t>
            </a:r>
          </a:p>
        </p:txBody>
      </p:sp>
      <p:sp>
        <p:nvSpPr>
          <p:cNvPr id="7" name="Slide Number Placeholder 6"/>
          <p:cNvSpPr>
            <a:spLocks noGrp="1"/>
          </p:cNvSpPr>
          <p:nvPr>
            <p:ph type="sldNum" sz="quarter" idx="12"/>
          </p:nvPr>
        </p:nvSpPr>
        <p:spPr/>
        <p:txBody>
          <a:bodyPr/>
          <a:lstStyle>
            <a:lvl1pPr>
              <a:defRPr>
                <a:solidFill>
                  <a:schemeClr val="tx1"/>
                </a:solidFill>
              </a:defRPr>
            </a:lvl1pPr>
          </a:lstStyle>
          <a:p>
            <a:fld id="{7DC1BBB0-96F0-4077-A278-0F3FB5C104D3}" type="slidenum">
              <a:rPr lang="en-US" smtClean="0"/>
              <a:pPr/>
              <a:t>‹#›</a:t>
            </a:fld>
            <a:endParaRPr lang="en-US"/>
          </a:p>
        </p:txBody>
      </p:sp>
      <p:sp>
        <p:nvSpPr>
          <p:cNvPr id="9" name="Rectangle 8"/>
          <p:cNvSpPr/>
          <p:nvPr/>
        </p:nvSpPr>
        <p:spPr>
          <a:xfrm>
            <a:off x="11884104" y="0"/>
            <a:ext cx="304721"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a:p>
        </p:txBody>
      </p:sp>
    </p:spTree>
    <p:extLst>
      <p:ext uri="{BB962C8B-B14F-4D97-AF65-F5344CB8AC3E}">
        <p14:creationId xmlns:p14="http://schemas.microsoft.com/office/powerpoint/2010/main" val="3476394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74240" y="381000"/>
            <a:ext cx="3293422" cy="1371600"/>
          </a:xfrm>
        </p:spPr>
        <p:txBody>
          <a:bodyPr anchor="b">
            <a:normAutofit/>
          </a:bodyPr>
          <a:lstStyle>
            <a:lvl1pPr algn="l">
              <a:defRPr sz="2800" b="0" cap="all" baseline="0">
                <a:solidFill>
                  <a:schemeClr val="tx2">
                    <a:lumMod val="75000"/>
                  </a:schemeClr>
                </a:solidFill>
              </a:defRPr>
            </a:lvl1pPr>
          </a:lstStyle>
          <a:p>
            <a:r>
              <a:rPr lang="en-US"/>
              <a:t>Click to edit Master title style</a:t>
            </a:r>
            <a:endParaRPr dirty="0"/>
          </a:p>
        </p:txBody>
      </p:sp>
      <p:sp>
        <p:nvSpPr>
          <p:cNvPr id="3" name="Picture Placeholder 2" descr="An empty placeholder to add an image. Click on the placeholder and select the image that you wish to add"/>
          <p:cNvSpPr>
            <a:spLocks noGrp="1"/>
          </p:cNvSpPr>
          <p:nvPr>
            <p:ph type="pic" idx="1"/>
          </p:nvPr>
        </p:nvSpPr>
        <p:spPr bwMode="auto">
          <a:xfrm>
            <a:off x="5180251" y="482600"/>
            <a:ext cx="6195986" cy="5689600"/>
          </a:xfrm>
          <a:ln w="19050">
            <a:solidFill>
              <a:schemeClr val="bg1"/>
            </a:solidFill>
          </a:ln>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dirty="0"/>
          </a:p>
        </p:txBody>
      </p:sp>
      <p:sp>
        <p:nvSpPr>
          <p:cNvPr id="4" name="Text Placeholder 3"/>
          <p:cNvSpPr>
            <a:spLocks noGrp="1"/>
          </p:cNvSpPr>
          <p:nvPr>
            <p:ph type="body" sz="half" idx="2"/>
          </p:nvPr>
        </p:nvSpPr>
        <p:spPr>
          <a:xfrm>
            <a:off x="1074240" y="1828800"/>
            <a:ext cx="3293422" cy="4343400"/>
          </a:xfrm>
        </p:spPr>
        <p:txBody>
          <a:bodyPr>
            <a:normAutofit/>
          </a:bodyPr>
          <a:lstStyle>
            <a:lvl1pPr marL="0" indent="0">
              <a:buNone/>
              <a:defRPr sz="20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1EBD0A-AFB0-4AD5-BB1D-FE3D14953C31}" type="datetime1">
              <a:rPr lang="en-US" smtClean="0"/>
              <a:t>12/9/2019</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7DC1BBB0-96F0-4077-A278-0F3FB5C104D3}" type="slidenum">
              <a:rPr lang="en-US" smtClean="0"/>
              <a:t>‹#›</a:t>
            </a:fld>
            <a:endParaRPr lang="en-US"/>
          </a:p>
        </p:txBody>
      </p:sp>
      <p:sp>
        <p:nvSpPr>
          <p:cNvPr id="9" name="Rectangle 8"/>
          <p:cNvSpPr/>
          <p:nvPr/>
        </p:nvSpPr>
        <p:spPr>
          <a:xfrm>
            <a:off x="11884104" y="0"/>
            <a:ext cx="304721"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a:p>
        </p:txBody>
      </p:sp>
    </p:spTree>
    <p:extLst>
      <p:ext uri="{BB962C8B-B14F-4D97-AF65-F5344CB8AC3E}">
        <p14:creationId xmlns:p14="http://schemas.microsoft.com/office/powerpoint/2010/main" val="2256456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lumMod val="75000"/>
                  </a:schemeClr>
                </a:solidFill>
              </a:defRPr>
            </a:lvl1pPr>
          </a:lstStyle>
          <a:p>
            <a:r>
              <a:rPr lang="en-US"/>
              <a:t>Click to edit Master title style</a:t>
            </a:r>
            <a:endParaRPr dirty="0"/>
          </a:p>
        </p:txBody>
      </p:sp>
      <p:sp>
        <p:nvSpPr>
          <p:cNvPr id="3" name="Vertical Text Placeholder 2"/>
          <p:cNvSpPr>
            <a:spLocks noGrp="1"/>
          </p:cNvSpPr>
          <p:nvPr>
            <p:ph type="body" orient="vert" idx="1" hasCustomPrompt="1"/>
          </p:nvPr>
        </p:nvSpPr>
        <p:spPr/>
        <p:txBody>
          <a:bodyPr vert="eaVert"/>
          <a:lstStyle>
            <a:lvl5pPr>
              <a:defRPr/>
            </a:lvl5pPr>
            <a:lvl6pPr>
              <a:defRPr/>
            </a:lvl6pPr>
            <a:lvl7pPr>
              <a:defRPr/>
            </a:lvl7pPr>
            <a:lvl8pPr>
              <a:defRPr/>
            </a:lvl8pPr>
            <a:lvl9pPr>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4" name="Date Placeholder 3"/>
          <p:cNvSpPr>
            <a:spLocks noGrp="1"/>
          </p:cNvSpPr>
          <p:nvPr>
            <p:ph type="dt" sz="half" idx="10"/>
          </p:nvPr>
        </p:nvSpPr>
        <p:spPr/>
        <p:txBody>
          <a:bodyPr/>
          <a:lstStyle/>
          <a:p>
            <a:fld id="{5BEEF996-26AA-4971-A4EA-F14FD7D43A87}" type="datetime1">
              <a:rPr lang="en-US" smtClean="0"/>
              <a:t>12/9/2019</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7DC1BBB0-96F0-4077-A278-0F3FB5C104D3}" type="slidenum">
              <a:rPr lang="en-US" smtClean="0"/>
              <a:t>‹#›</a:t>
            </a:fld>
            <a:endParaRPr lang="en-US"/>
          </a:p>
        </p:txBody>
      </p:sp>
    </p:spTree>
    <p:extLst>
      <p:ext uri="{BB962C8B-B14F-4D97-AF65-F5344CB8AC3E}">
        <p14:creationId xmlns:p14="http://schemas.microsoft.com/office/powerpoint/2010/main" val="2349678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9612" y="685800"/>
            <a:ext cx="1787526" cy="5486400"/>
          </a:xfrm>
        </p:spPr>
        <p:txBody>
          <a:bodyPr vert="eaVert"/>
          <a:lstStyle/>
          <a:p>
            <a:r>
              <a:rPr lang="en-US"/>
              <a:t>Click to edit Master title style</a:t>
            </a:r>
            <a:endParaRPr dirty="0"/>
          </a:p>
        </p:txBody>
      </p:sp>
      <p:sp>
        <p:nvSpPr>
          <p:cNvPr id="3" name="Vertical Text Placeholder 2"/>
          <p:cNvSpPr>
            <a:spLocks noGrp="1"/>
          </p:cNvSpPr>
          <p:nvPr>
            <p:ph type="body" orient="vert" idx="1" hasCustomPrompt="1"/>
          </p:nvPr>
        </p:nvSpPr>
        <p:spPr>
          <a:xfrm>
            <a:off x="1598613" y="685800"/>
            <a:ext cx="7848599" cy="5486400"/>
          </a:xfrm>
        </p:spPr>
        <p:txBody>
          <a:bodyPr vert="eaVert"/>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4" name="Date Placeholder 3"/>
          <p:cNvSpPr>
            <a:spLocks noGrp="1"/>
          </p:cNvSpPr>
          <p:nvPr>
            <p:ph type="dt" sz="half" idx="10"/>
          </p:nvPr>
        </p:nvSpPr>
        <p:spPr/>
        <p:txBody>
          <a:bodyPr/>
          <a:lstStyle/>
          <a:p>
            <a:fld id="{946D0850-684A-40B9-BBDF-D1F8A32172E4}" type="datetime1">
              <a:rPr lang="en-US" smtClean="0"/>
              <a:t>12/9/2019</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7DC1BBB0-96F0-4077-A278-0F3FB5C104D3}" type="slidenum">
              <a:rPr lang="en-US" smtClean="0"/>
              <a:t>‹#›</a:t>
            </a:fld>
            <a:endParaRPr lang="en-US"/>
          </a:p>
        </p:txBody>
      </p:sp>
      <p:sp>
        <p:nvSpPr>
          <p:cNvPr id="8" name="Rectangle 7"/>
          <p:cNvSpPr/>
          <p:nvPr userDrawn="1"/>
        </p:nvSpPr>
        <p:spPr>
          <a:xfrm>
            <a:off x="11885691" y="0"/>
            <a:ext cx="304721" cy="6858000"/>
          </a:xfrm>
          <a:prstGeom prst="rect">
            <a:avLst/>
          </a:prstGeom>
          <a:solidFill>
            <a:schemeClr val="tx2">
              <a:alpha val="8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a:p>
        </p:txBody>
      </p:sp>
    </p:spTree>
    <p:extLst>
      <p:ext uri="{BB962C8B-B14F-4D97-AF65-F5344CB8AC3E}">
        <p14:creationId xmlns:p14="http://schemas.microsoft.com/office/powerpoint/2010/main" val="28486373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chemeClr val="tx2">
                <a:lumMod val="20000"/>
                <a:lumOff val="80000"/>
              </a:schemeClr>
            </a:gs>
            <a:gs pos="90000">
              <a:schemeClr val="tx2">
                <a:lumMod val="60000"/>
                <a:lumOff val="4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03413" y="177800"/>
            <a:ext cx="9472824" cy="1239837"/>
          </a:xfrm>
          <a:prstGeom prst="rect">
            <a:avLst/>
          </a:prstGeom>
        </p:spPr>
        <p:txBody>
          <a:bodyPr vert="horz" lIns="91440" tIns="45720" rIns="91440" bIns="45720" rtlCol="0" anchor="b">
            <a:normAutofit/>
          </a:bodyPr>
          <a:lstStyle/>
          <a:p>
            <a:r>
              <a:rPr lang="en-US"/>
              <a:t>Click to edit Master title style</a:t>
            </a:r>
            <a:endParaRPr dirty="0"/>
          </a:p>
        </p:txBody>
      </p:sp>
      <p:sp>
        <p:nvSpPr>
          <p:cNvPr id="3" name="Text Placeholder 2"/>
          <p:cNvSpPr>
            <a:spLocks noGrp="1"/>
          </p:cNvSpPr>
          <p:nvPr>
            <p:ph type="body" idx="1"/>
          </p:nvPr>
        </p:nvSpPr>
        <p:spPr>
          <a:xfrm>
            <a:off x="1903413" y="1600200"/>
            <a:ext cx="9472824" cy="45720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2"/>
          </p:nvPr>
        </p:nvSpPr>
        <p:spPr>
          <a:xfrm>
            <a:off x="5180250" y="6356351"/>
            <a:ext cx="1218883" cy="365125"/>
          </a:xfrm>
          <a:prstGeom prst="rect">
            <a:avLst/>
          </a:prstGeom>
        </p:spPr>
        <p:txBody>
          <a:bodyPr vert="horz" lIns="91440" tIns="45720" rIns="91440" bIns="45720" rtlCol="0" anchor="ctr"/>
          <a:lstStyle>
            <a:lvl1pPr algn="l">
              <a:defRPr sz="1100" cap="all" baseline="0">
                <a:solidFill>
                  <a:schemeClr val="tx1"/>
                </a:solidFill>
              </a:defRPr>
            </a:lvl1pPr>
          </a:lstStyle>
          <a:p>
            <a:fld id="{30CF31FC-A15B-4F64-A588-509C74D90365}" type="datetime1">
              <a:rPr lang="en-US" smtClean="0"/>
              <a:t>12/9/2019</a:t>
            </a:fld>
            <a:endParaRPr lang="en-US"/>
          </a:p>
        </p:txBody>
      </p:sp>
      <p:sp>
        <p:nvSpPr>
          <p:cNvPr id="5" name="Footer Placeholder 4"/>
          <p:cNvSpPr>
            <a:spLocks noGrp="1"/>
          </p:cNvSpPr>
          <p:nvPr>
            <p:ph type="ftr" sz="quarter" idx="3"/>
          </p:nvPr>
        </p:nvSpPr>
        <p:spPr>
          <a:xfrm>
            <a:off x="6595933" y="6356351"/>
            <a:ext cx="3974065" cy="365125"/>
          </a:xfrm>
          <a:prstGeom prst="rect">
            <a:avLst/>
          </a:prstGeom>
        </p:spPr>
        <p:txBody>
          <a:bodyPr vert="horz" lIns="91440" tIns="45720" rIns="91440" bIns="45720" rtlCol="0" anchor="ctr"/>
          <a:lstStyle>
            <a:lvl1pPr algn="ctr">
              <a:defRPr sz="1100" cap="all" baseline="0">
                <a:solidFill>
                  <a:schemeClr val="tx1"/>
                </a:solidFill>
              </a:defRPr>
            </a:lvl1pPr>
          </a:lstStyle>
          <a:p>
            <a:r>
              <a:rPr lang="en-US"/>
              <a:t>Add a footer</a:t>
            </a:r>
            <a:endParaRPr lang="en-US" dirty="0"/>
          </a:p>
        </p:txBody>
      </p:sp>
      <p:sp>
        <p:nvSpPr>
          <p:cNvPr id="6" name="Slide Number Placeholder 5"/>
          <p:cNvSpPr>
            <a:spLocks noGrp="1"/>
          </p:cNvSpPr>
          <p:nvPr>
            <p:ph type="sldNum" sz="quarter" idx="4"/>
          </p:nvPr>
        </p:nvSpPr>
        <p:spPr>
          <a:xfrm>
            <a:off x="10766796" y="6356351"/>
            <a:ext cx="609441" cy="365125"/>
          </a:xfrm>
          <a:prstGeom prst="rect">
            <a:avLst/>
          </a:prstGeom>
        </p:spPr>
        <p:txBody>
          <a:bodyPr vert="horz" lIns="91440" tIns="45720" rIns="91440" bIns="45720" rtlCol="0" anchor="ctr"/>
          <a:lstStyle>
            <a:lvl1pPr algn="r">
              <a:defRPr sz="1100" cap="all" baseline="0">
                <a:solidFill>
                  <a:schemeClr val="tx1"/>
                </a:solidFill>
              </a:defRPr>
            </a:lvl1pPr>
          </a:lstStyle>
          <a:p>
            <a:fld id="{7DC1BBB0-96F0-4077-A278-0F3FB5C104D3}" type="slidenum">
              <a:rPr lang="en-US" smtClean="0"/>
              <a:pPr/>
              <a:t>‹#›</a:t>
            </a:fld>
            <a:endParaRPr lang="en-US"/>
          </a:p>
        </p:txBody>
      </p:sp>
      <p:sp>
        <p:nvSpPr>
          <p:cNvPr id="9" name="Rectangle 8"/>
          <p:cNvSpPr/>
          <p:nvPr/>
        </p:nvSpPr>
        <p:spPr>
          <a:xfrm>
            <a:off x="11885691" y="0"/>
            <a:ext cx="304721" cy="6858000"/>
          </a:xfrm>
          <a:prstGeom prst="rect">
            <a:avLst/>
          </a:prstGeom>
          <a:solidFill>
            <a:schemeClr val="tx2">
              <a:alpha val="8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a:p>
        </p:txBody>
      </p:sp>
      <p:pic>
        <p:nvPicPr>
          <p:cNvPr id="46" name="Picture 2"/>
          <p:cNvPicPr>
            <a:picLocks noChangeArrowheads="1"/>
          </p:cNvPicPr>
          <p:nvPr/>
        </p:nvPicPr>
        <p:blipFill>
          <a:blip r:embed="rId13">
            <a:extLst>
              <a:ext uri="{28A0092B-C50C-407E-A947-70E740481C1C}">
                <a14:useLocalDpi xmlns:a14="http://schemas.microsoft.com/office/drawing/2010/main" val="0"/>
              </a:ext>
            </a:extLst>
          </a:blip>
          <a:srcRect/>
          <a:stretch>
            <a:fillRect/>
          </a:stretch>
        </p:blipFill>
        <p:spPr bwMode="ltGray">
          <a:xfrm>
            <a:off x="0" y="0"/>
            <a:ext cx="1803400" cy="6858000"/>
          </a:xfrm>
          <a:prstGeom prst="rect">
            <a:avLst/>
          </a:prstGeom>
          <a:noFill/>
          <a:ln>
            <a:noFill/>
          </a:ln>
        </p:spPr>
      </p:pic>
    </p:spTree>
    <p:extLst>
      <p:ext uri="{BB962C8B-B14F-4D97-AF65-F5344CB8AC3E}">
        <p14:creationId xmlns:p14="http://schemas.microsoft.com/office/powerpoint/2010/main" val="4141518834"/>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3600" kern="1200">
          <a:solidFill>
            <a:schemeClr val="tx2">
              <a:lumMod val="75000"/>
            </a:schemeClr>
          </a:solidFill>
          <a:latin typeface="+mj-lt"/>
          <a:ea typeface="+mj-ea"/>
          <a:cs typeface="+mj-cs"/>
        </a:defRPr>
      </a:lvl1pPr>
    </p:titleStyle>
    <p:bodyStyle>
      <a:lvl1pPr marL="246888" indent="-246888" algn="l" defTabSz="914400" rtl="0" eaLnBrk="1" latinLnBrk="0" hangingPunct="1">
        <a:lnSpc>
          <a:spcPct val="90000"/>
        </a:lnSpc>
        <a:spcBef>
          <a:spcPts val="1400"/>
        </a:spcBef>
        <a:buFont typeface="Euphemia" pitchFamily="34" charset="0"/>
        <a:buChar char="›"/>
        <a:defRPr sz="2800" kern="1200">
          <a:solidFill>
            <a:schemeClr val="tx1"/>
          </a:solidFill>
          <a:latin typeface="+mn-lt"/>
          <a:ea typeface="+mn-ea"/>
          <a:cs typeface="+mn-cs"/>
        </a:defRPr>
      </a:lvl1pPr>
      <a:lvl2pPr marL="612648" indent="-246888" algn="l" defTabSz="914400" rtl="0" eaLnBrk="1" latinLnBrk="0" hangingPunct="1">
        <a:lnSpc>
          <a:spcPct val="90000"/>
        </a:lnSpc>
        <a:spcBef>
          <a:spcPts val="600"/>
        </a:spcBef>
        <a:buFont typeface="Euphemia" pitchFamily="34" charset="0"/>
        <a:buChar char="–"/>
        <a:defRPr sz="2400" kern="1200">
          <a:solidFill>
            <a:schemeClr val="tx1"/>
          </a:solidFill>
          <a:latin typeface="+mn-lt"/>
          <a:ea typeface="+mn-ea"/>
          <a:cs typeface="+mn-cs"/>
        </a:defRPr>
      </a:lvl2pPr>
      <a:lvl3pPr marL="978408" indent="-246888" algn="l" defTabSz="914400" rtl="0" eaLnBrk="1" latinLnBrk="0" hangingPunct="1">
        <a:lnSpc>
          <a:spcPct val="90000"/>
        </a:lnSpc>
        <a:spcBef>
          <a:spcPts val="600"/>
        </a:spcBef>
        <a:buFont typeface="Euphemia" pitchFamily="34" charset="0"/>
        <a:buChar char="›"/>
        <a:defRPr sz="2000" kern="1200">
          <a:solidFill>
            <a:schemeClr val="tx1"/>
          </a:solidFill>
          <a:latin typeface="+mn-lt"/>
          <a:ea typeface="+mn-ea"/>
          <a:cs typeface="+mn-cs"/>
        </a:defRPr>
      </a:lvl3pPr>
      <a:lvl4pPr marL="1344168" indent="-246888" algn="l" defTabSz="914400" rtl="0" eaLnBrk="1" latinLnBrk="0" hangingPunct="1">
        <a:lnSpc>
          <a:spcPct val="90000"/>
        </a:lnSpc>
        <a:spcBef>
          <a:spcPts val="600"/>
        </a:spcBef>
        <a:buFont typeface="Arial" pitchFamily="34" charset="0"/>
        <a:buChar char="–"/>
        <a:defRPr sz="1800" kern="1200">
          <a:solidFill>
            <a:schemeClr val="tx1"/>
          </a:solidFill>
          <a:latin typeface="+mn-lt"/>
          <a:ea typeface="+mn-ea"/>
          <a:cs typeface="+mn-cs"/>
        </a:defRPr>
      </a:lvl4pPr>
      <a:lvl5pPr marL="1709928" indent="-246888" algn="l" defTabSz="914400" rtl="0" eaLnBrk="1" latinLnBrk="0" hangingPunct="1">
        <a:lnSpc>
          <a:spcPct val="90000"/>
        </a:lnSpc>
        <a:spcBef>
          <a:spcPts val="600"/>
        </a:spcBef>
        <a:buFont typeface="Euphemia" pitchFamily="34" charset="0"/>
        <a:buChar char="›"/>
        <a:defRPr sz="1800" kern="1200">
          <a:solidFill>
            <a:schemeClr val="tx1"/>
          </a:solidFill>
          <a:latin typeface="+mn-lt"/>
          <a:ea typeface="+mn-ea"/>
          <a:cs typeface="+mn-cs"/>
        </a:defRPr>
      </a:lvl5pPr>
      <a:lvl6pPr marL="2075688" indent="-246888" algn="l" defTabSz="914400" rtl="0" eaLnBrk="1" latinLnBrk="0" hangingPunct="1">
        <a:lnSpc>
          <a:spcPct val="90000"/>
        </a:lnSpc>
        <a:spcBef>
          <a:spcPts val="600"/>
        </a:spcBef>
        <a:buFont typeface="Euphemia" pitchFamily="34" charset="0"/>
        <a:buChar char="–"/>
        <a:defRPr sz="1800" kern="1200">
          <a:solidFill>
            <a:schemeClr val="tx1"/>
          </a:solidFill>
          <a:latin typeface="+mn-lt"/>
          <a:ea typeface="+mn-ea"/>
          <a:cs typeface="+mn-cs"/>
        </a:defRPr>
      </a:lvl6pPr>
      <a:lvl7pPr marL="2441448" indent="-246888" algn="l" defTabSz="914400" rtl="0" eaLnBrk="1" latinLnBrk="0" hangingPunct="1">
        <a:lnSpc>
          <a:spcPct val="90000"/>
        </a:lnSpc>
        <a:spcBef>
          <a:spcPts val="600"/>
        </a:spcBef>
        <a:buFont typeface="Euphemia" pitchFamily="34" charset="0"/>
        <a:buChar char="›"/>
        <a:defRPr sz="1800" kern="1200">
          <a:solidFill>
            <a:schemeClr val="tx1"/>
          </a:solidFill>
          <a:latin typeface="+mn-lt"/>
          <a:ea typeface="+mn-ea"/>
          <a:cs typeface="+mn-cs"/>
        </a:defRPr>
      </a:lvl7pPr>
      <a:lvl8pPr marL="2807208" indent="-246888" algn="l" defTabSz="914400" rtl="0" eaLnBrk="1" latinLnBrk="0" hangingPunct="1">
        <a:lnSpc>
          <a:spcPct val="90000"/>
        </a:lnSpc>
        <a:spcBef>
          <a:spcPts val="600"/>
        </a:spcBef>
        <a:buFont typeface="Euphemia" pitchFamily="34" charset="0"/>
        <a:buChar char="–"/>
        <a:defRPr sz="1800" kern="1200" baseline="0">
          <a:solidFill>
            <a:schemeClr val="tx1"/>
          </a:solidFill>
          <a:latin typeface="+mn-lt"/>
          <a:ea typeface="+mn-ea"/>
          <a:cs typeface="+mn-cs"/>
        </a:defRPr>
      </a:lvl8pPr>
      <a:lvl9pPr marL="3172968" indent="-246888" algn="l" defTabSz="914400" rtl="0" eaLnBrk="1" latinLnBrk="0" hangingPunct="1">
        <a:lnSpc>
          <a:spcPct val="90000"/>
        </a:lnSpc>
        <a:spcBef>
          <a:spcPts val="600"/>
        </a:spcBef>
        <a:buFont typeface="Euphemia" pitchFamily="34" charset="0"/>
        <a:buChar char="›"/>
        <a:defRPr sz="18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0" orient="horz" pos="2160" userDrawn="1">
          <p15:clr>
            <a:srgbClr val="F26B43"/>
          </p15:clr>
        </p15:guide>
        <p15:guide id="1" pos="3839" userDrawn="1">
          <p15:clr>
            <a:srgbClr val="F26B43"/>
          </p15:clr>
        </p15:guide>
        <p15:guide id="2" pos="1199" userDrawn="1">
          <p15:clr>
            <a:srgbClr val="F26B43"/>
          </p15:clr>
        </p15:guide>
        <p15:guide id="3" pos="7199"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webp"/><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28669" y="1173021"/>
            <a:ext cx="8329031" cy="2680127"/>
          </a:xfrm>
        </p:spPr>
        <p:txBody>
          <a:bodyPr/>
          <a:lstStyle/>
          <a:p>
            <a:r>
              <a:rPr lang="en-US" dirty="0"/>
              <a:t>Contemporary Mental Health- Case Study </a:t>
            </a:r>
          </a:p>
        </p:txBody>
      </p:sp>
      <p:sp>
        <p:nvSpPr>
          <p:cNvPr id="3" name="Subtitle 2"/>
          <p:cNvSpPr>
            <a:spLocks noGrp="1"/>
          </p:cNvSpPr>
          <p:nvPr>
            <p:ph type="subTitle" idx="1"/>
          </p:nvPr>
        </p:nvSpPr>
        <p:spPr>
          <a:xfrm>
            <a:off x="2447703" y="3933056"/>
            <a:ext cx="7516442" cy="1116085"/>
          </a:xfrm>
        </p:spPr>
        <p:txBody>
          <a:bodyPr>
            <a:normAutofit fontScale="92500" lnSpcReduction="20000"/>
          </a:bodyPr>
          <a:lstStyle/>
          <a:p>
            <a:r>
              <a:rPr lang="en-US" dirty="0">
                <a:solidFill>
                  <a:schemeClr val="tx2">
                    <a:lumMod val="50000"/>
                  </a:schemeClr>
                </a:solidFill>
              </a:rPr>
              <a:t>Marnie Elizabeth Griffiths</a:t>
            </a:r>
          </a:p>
          <a:p>
            <a:r>
              <a:rPr lang="en-US" dirty="0">
                <a:solidFill>
                  <a:schemeClr val="tx2">
                    <a:lumMod val="50000"/>
                  </a:schemeClr>
                </a:solidFill>
              </a:rPr>
              <a:t>1802698 </a:t>
            </a:r>
          </a:p>
          <a:p>
            <a:r>
              <a:rPr lang="en-US" dirty="0">
                <a:solidFill>
                  <a:schemeClr val="tx2">
                    <a:lumMod val="50000"/>
                  </a:schemeClr>
                </a:solidFill>
              </a:rPr>
              <a:t>ECHC5001</a:t>
            </a:r>
          </a:p>
        </p:txBody>
      </p:sp>
    </p:spTree>
    <p:extLst>
      <p:ext uri="{BB962C8B-B14F-4D97-AF65-F5344CB8AC3E}">
        <p14:creationId xmlns:p14="http://schemas.microsoft.com/office/powerpoint/2010/main" val="6675908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tx2">
                <a:lumMod val="20000"/>
                <a:lumOff val="80000"/>
              </a:schemeClr>
            </a:gs>
            <a:gs pos="90000">
              <a:schemeClr val="tx2">
                <a:lumMod val="60000"/>
                <a:lumOff val="4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3" name="Title 12"/>
          <p:cNvSpPr>
            <a:spLocks noGrp="1"/>
          </p:cNvSpPr>
          <p:nvPr>
            <p:ph type="title"/>
          </p:nvPr>
        </p:nvSpPr>
        <p:spPr>
          <a:xfrm>
            <a:off x="1903413" y="177800"/>
            <a:ext cx="9472824" cy="1239837"/>
          </a:xfrm>
          <a:prstGeom prst="rect">
            <a:avLst/>
          </a:prstGeom>
        </p:spPr>
        <p:txBody>
          <a:bodyPr anchor="b">
            <a:normAutofit/>
          </a:bodyPr>
          <a:lstStyle/>
          <a:p>
            <a:r>
              <a:rPr lang="en-US" dirty="0"/>
              <a:t>Case Study: </a:t>
            </a:r>
          </a:p>
        </p:txBody>
      </p:sp>
      <p:sp>
        <p:nvSpPr>
          <p:cNvPr id="5" name="TextBox 4">
            <a:extLst>
              <a:ext uri="{FF2B5EF4-FFF2-40B4-BE49-F238E27FC236}">
                <a16:creationId xmlns:a16="http://schemas.microsoft.com/office/drawing/2014/main" id="{76889158-7AB4-472A-BFCB-29F7EED0DDF0}"/>
              </a:ext>
            </a:extLst>
          </p:cNvPr>
          <p:cNvSpPr txBox="1"/>
          <p:nvPr/>
        </p:nvSpPr>
        <p:spPr>
          <a:xfrm>
            <a:off x="6778150" y="6372423"/>
            <a:ext cx="4608512" cy="307777"/>
          </a:xfrm>
          <a:prstGeom prst="rect">
            <a:avLst/>
          </a:prstGeom>
          <a:noFill/>
          <a:ln>
            <a:noFill/>
          </a:ln>
        </p:spPr>
        <p:txBody>
          <a:bodyPr wrap="square" rtlCol="0" anchor="ctr" anchorCtr="1">
            <a:spAutoFit/>
          </a:bodyPr>
          <a:lstStyle/>
          <a:p>
            <a:r>
              <a:rPr lang="en-GB" sz="1400" dirty="0"/>
              <a:t>(National Institute for Health and Clinical Excellence, 2011)</a:t>
            </a:r>
          </a:p>
        </p:txBody>
      </p:sp>
      <p:sp>
        <p:nvSpPr>
          <p:cNvPr id="6" name="Rectangle 5">
            <a:extLst>
              <a:ext uri="{FF2B5EF4-FFF2-40B4-BE49-F238E27FC236}">
                <a16:creationId xmlns:a16="http://schemas.microsoft.com/office/drawing/2014/main" id="{529DFFFE-8553-4618-A295-914908FBA33F}"/>
              </a:ext>
            </a:extLst>
          </p:cNvPr>
          <p:cNvSpPr/>
          <p:nvPr/>
        </p:nvSpPr>
        <p:spPr>
          <a:xfrm>
            <a:off x="2643381" y="1582340"/>
            <a:ext cx="7992888" cy="3693319"/>
          </a:xfrm>
          <a:prstGeom prst="rect">
            <a:avLst/>
          </a:prstGeom>
        </p:spPr>
        <p:txBody>
          <a:bodyPr wrap="square">
            <a:spAutoFit/>
          </a:bodyPr>
          <a:lstStyle/>
          <a:p>
            <a:r>
              <a:rPr lang="en-GB" b="1" dirty="0">
                <a:solidFill>
                  <a:schemeClr val="tx2">
                    <a:lumMod val="50000"/>
                  </a:schemeClr>
                </a:solidFill>
              </a:rPr>
              <a:t>“Presentation</a:t>
            </a:r>
          </a:p>
          <a:p>
            <a:r>
              <a:rPr lang="en-GB" dirty="0">
                <a:solidFill>
                  <a:schemeClr val="tx2">
                    <a:lumMod val="50000"/>
                  </a:schemeClr>
                </a:solidFill>
              </a:rPr>
              <a:t>Blossom is a 20-year-old telesales operator who feels that she is ‘going mad’</a:t>
            </a:r>
          </a:p>
          <a:p>
            <a:r>
              <a:rPr lang="en-GB" dirty="0">
                <a:solidFill>
                  <a:schemeClr val="tx2">
                    <a:lumMod val="50000"/>
                  </a:schemeClr>
                </a:solidFill>
              </a:rPr>
              <a:t>with anxiety.</a:t>
            </a:r>
          </a:p>
          <a:p>
            <a:r>
              <a:rPr lang="en-GB" b="1" dirty="0">
                <a:solidFill>
                  <a:schemeClr val="tx2">
                    <a:lumMod val="50000"/>
                  </a:schemeClr>
                </a:solidFill>
              </a:rPr>
              <a:t>Past history</a:t>
            </a:r>
          </a:p>
          <a:p>
            <a:r>
              <a:rPr lang="en-GB" dirty="0">
                <a:solidFill>
                  <a:schemeClr val="tx2">
                    <a:lumMod val="50000"/>
                  </a:schemeClr>
                </a:solidFill>
              </a:rPr>
              <a:t>Blossom has no significant past medical or mental health history.</a:t>
            </a:r>
          </a:p>
          <a:p>
            <a:r>
              <a:rPr lang="en-GB" b="1" dirty="0">
                <a:solidFill>
                  <a:schemeClr val="tx2">
                    <a:lumMod val="50000"/>
                  </a:schemeClr>
                </a:solidFill>
              </a:rPr>
              <a:t>On examination</a:t>
            </a:r>
          </a:p>
          <a:p>
            <a:r>
              <a:rPr lang="en-GB" dirty="0">
                <a:solidFill>
                  <a:schemeClr val="tx2">
                    <a:lumMod val="50000"/>
                  </a:schemeClr>
                </a:solidFill>
              </a:rPr>
              <a:t>Blossom describes feeling anxious most of the time. The problem started when</a:t>
            </a:r>
          </a:p>
          <a:p>
            <a:r>
              <a:rPr lang="en-GB" dirty="0">
                <a:solidFill>
                  <a:schemeClr val="tx2">
                    <a:lumMod val="50000"/>
                  </a:schemeClr>
                </a:solidFill>
              </a:rPr>
              <a:t>she was studying for her GCSEs, when she describes being incapacitated</a:t>
            </a:r>
          </a:p>
          <a:p>
            <a:r>
              <a:rPr lang="en-GB" dirty="0">
                <a:solidFill>
                  <a:schemeClr val="tx2">
                    <a:lumMod val="50000"/>
                  </a:schemeClr>
                </a:solidFill>
              </a:rPr>
              <a:t>with anxiety. Despite wanting to enter higher education she felt that she would</a:t>
            </a:r>
          </a:p>
          <a:p>
            <a:r>
              <a:rPr lang="en-GB" dirty="0">
                <a:solidFill>
                  <a:schemeClr val="tx2">
                    <a:lumMod val="50000"/>
                  </a:schemeClr>
                </a:solidFill>
              </a:rPr>
              <a:t>be unable to cope with the pressure and left school aged 16. Her family was</a:t>
            </a:r>
          </a:p>
          <a:p>
            <a:r>
              <a:rPr lang="en-GB" dirty="0">
                <a:solidFill>
                  <a:schemeClr val="tx2">
                    <a:lumMod val="50000"/>
                  </a:schemeClr>
                </a:solidFill>
              </a:rPr>
              <a:t>disappointed about this. Blossom describes not being able to make decisions</a:t>
            </a:r>
          </a:p>
          <a:p>
            <a:r>
              <a:rPr lang="en-GB" dirty="0">
                <a:solidFill>
                  <a:schemeClr val="tx2">
                    <a:lumMod val="50000"/>
                  </a:schemeClr>
                </a:solidFill>
              </a:rPr>
              <a:t>as she worries too much about what would happen if she made the wrong</a:t>
            </a:r>
          </a:p>
          <a:p>
            <a:r>
              <a:rPr lang="en-GB" dirty="0">
                <a:solidFill>
                  <a:schemeClr val="tx2">
                    <a:lumMod val="50000"/>
                  </a:schemeClr>
                </a:solidFill>
              </a:rPr>
              <a:t>decision. She also describes a low mood but has no suicidal thoughts.”</a:t>
            </a:r>
          </a:p>
        </p:txBody>
      </p:sp>
    </p:spTree>
    <p:extLst>
      <p:ext uri="{BB962C8B-B14F-4D97-AF65-F5344CB8AC3E}">
        <p14:creationId xmlns:p14="http://schemas.microsoft.com/office/powerpoint/2010/main" val="29707397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tx2">
                <a:lumMod val="20000"/>
                <a:lumOff val="80000"/>
              </a:schemeClr>
            </a:gs>
            <a:gs pos="90000">
              <a:schemeClr val="tx2">
                <a:lumMod val="60000"/>
                <a:lumOff val="4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le 1" title="Title and Content Layout with Chart"/>
          <p:cNvSpPr>
            <a:spLocks noGrp="1"/>
          </p:cNvSpPr>
          <p:nvPr>
            <p:ph type="title"/>
          </p:nvPr>
        </p:nvSpPr>
        <p:spPr>
          <a:xfrm>
            <a:off x="1903413" y="177800"/>
            <a:ext cx="9472824" cy="1239837"/>
          </a:xfrm>
          <a:prstGeom prst="rect">
            <a:avLst/>
          </a:prstGeom>
        </p:spPr>
        <p:txBody>
          <a:bodyPr vert="horz" lIns="91440" tIns="45720" rIns="91440" bIns="45720" rtlCol="0" anchor="b">
            <a:normAutofit/>
          </a:bodyPr>
          <a:lstStyle/>
          <a:p>
            <a:r>
              <a:rPr lang="en-US" sz="4400" dirty="0"/>
              <a:t>So what is anxiety? </a:t>
            </a:r>
          </a:p>
        </p:txBody>
      </p:sp>
      <p:pic>
        <p:nvPicPr>
          <p:cNvPr id="5" name="Picture 4">
            <a:extLst>
              <a:ext uri="{FF2B5EF4-FFF2-40B4-BE49-F238E27FC236}">
                <a16:creationId xmlns:a16="http://schemas.microsoft.com/office/drawing/2014/main" id="{254353E1-82D0-4073-856D-5F7F7447D7E8}"/>
              </a:ext>
            </a:extLst>
          </p:cNvPr>
          <p:cNvPicPr>
            <a:picLocks noChangeAspect="1"/>
          </p:cNvPicPr>
          <p:nvPr/>
        </p:nvPicPr>
        <p:blipFill rotWithShape="1">
          <a:blip r:embed="rId3"/>
          <a:srcRect l="17881" r="19619"/>
          <a:stretch/>
        </p:blipFill>
        <p:spPr>
          <a:xfrm>
            <a:off x="1935496" y="1600200"/>
            <a:ext cx="4572000" cy="4572000"/>
          </a:xfrm>
          <a:prstGeom prst="rect">
            <a:avLst/>
          </a:prstGeom>
          <a:noFill/>
        </p:spPr>
      </p:pic>
      <p:sp>
        <p:nvSpPr>
          <p:cNvPr id="3" name="TextBox 2">
            <a:extLst>
              <a:ext uri="{FF2B5EF4-FFF2-40B4-BE49-F238E27FC236}">
                <a16:creationId xmlns:a16="http://schemas.microsoft.com/office/drawing/2014/main" id="{0422D545-462A-41C0-AAB1-54A2ED256182}"/>
              </a:ext>
            </a:extLst>
          </p:cNvPr>
          <p:cNvSpPr txBox="1"/>
          <p:nvPr/>
        </p:nvSpPr>
        <p:spPr>
          <a:xfrm>
            <a:off x="6824328" y="1600200"/>
            <a:ext cx="4572000" cy="4572000"/>
          </a:xfrm>
          <a:prstGeom prst="rect">
            <a:avLst/>
          </a:prstGeom>
        </p:spPr>
        <p:txBody>
          <a:bodyPr vert="horz" lIns="91440" tIns="45720" rIns="91440" bIns="45720" rtlCol="0" anchorCtr="1">
            <a:normAutofit lnSpcReduction="10000"/>
          </a:bodyPr>
          <a:lstStyle/>
          <a:p>
            <a:pPr marL="285750" indent="-246888">
              <a:lnSpc>
                <a:spcPct val="90000"/>
              </a:lnSpc>
              <a:spcAft>
                <a:spcPts val="600"/>
              </a:spcAft>
              <a:buFont typeface="Arial" panose="020B0604020202020204" pitchFamily="34" charset="0"/>
              <a:buChar char="•"/>
            </a:pPr>
            <a:r>
              <a:rPr lang="en-GB" sz="2800" dirty="0">
                <a:solidFill>
                  <a:schemeClr val="tx2">
                    <a:lumMod val="50000"/>
                  </a:schemeClr>
                </a:solidFill>
              </a:rPr>
              <a:t>Body responding to stress.</a:t>
            </a:r>
          </a:p>
          <a:p>
            <a:pPr marL="285750" indent="-246888">
              <a:lnSpc>
                <a:spcPct val="90000"/>
              </a:lnSpc>
              <a:spcAft>
                <a:spcPts val="600"/>
              </a:spcAft>
              <a:buFont typeface="Arial" panose="020B0604020202020204" pitchFamily="34" charset="0"/>
              <a:buChar char="•"/>
            </a:pPr>
            <a:r>
              <a:rPr lang="en-GB" sz="2800" dirty="0">
                <a:solidFill>
                  <a:schemeClr val="tx2">
                    <a:lumMod val="50000"/>
                  </a:schemeClr>
                </a:solidFill>
              </a:rPr>
              <a:t>Feeling of apprehension or fear.</a:t>
            </a:r>
          </a:p>
          <a:p>
            <a:pPr marL="285750" indent="-246888">
              <a:lnSpc>
                <a:spcPct val="90000"/>
              </a:lnSpc>
              <a:spcAft>
                <a:spcPts val="600"/>
              </a:spcAft>
              <a:buFont typeface="Arial" panose="020B0604020202020204" pitchFamily="34" charset="0"/>
              <a:buChar char="•"/>
            </a:pPr>
            <a:r>
              <a:rPr lang="en-GB" sz="2800" dirty="0">
                <a:solidFill>
                  <a:schemeClr val="tx2">
                    <a:lumMod val="50000"/>
                  </a:schemeClr>
                </a:solidFill>
              </a:rPr>
              <a:t>Extreme feelings of anxiety lasting a longer period of time (6 months) and affecting life- anxiety disorder.</a:t>
            </a:r>
          </a:p>
          <a:p>
            <a:pPr marL="285750" indent="-246888">
              <a:lnSpc>
                <a:spcPct val="90000"/>
              </a:lnSpc>
              <a:spcAft>
                <a:spcPts val="600"/>
              </a:spcAft>
              <a:buFont typeface="Arial" panose="020B0604020202020204" pitchFamily="34" charset="0"/>
              <a:buChar char="•"/>
            </a:pPr>
            <a:r>
              <a:rPr lang="en-GB" sz="2800" dirty="0">
                <a:solidFill>
                  <a:schemeClr val="tx2">
                    <a:lumMod val="50000"/>
                  </a:schemeClr>
                </a:solidFill>
              </a:rPr>
              <a:t>Can affect anyone at any age</a:t>
            </a:r>
          </a:p>
          <a:p>
            <a:pPr marL="285750" indent="-246888">
              <a:lnSpc>
                <a:spcPct val="90000"/>
              </a:lnSpc>
              <a:spcAft>
                <a:spcPts val="600"/>
              </a:spcAft>
              <a:buFont typeface="Arial" panose="020B0604020202020204" pitchFamily="34" charset="0"/>
              <a:buChar char="•"/>
            </a:pPr>
            <a:r>
              <a:rPr lang="en-GB" sz="2800" dirty="0">
                <a:solidFill>
                  <a:schemeClr val="tx2">
                    <a:lumMod val="50000"/>
                  </a:schemeClr>
                </a:solidFill>
              </a:rPr>
              <a:t>Different types of anxiety disorders</a:t>
            </a:r>
          </a:p>
          <a:p>
            <a:pPr indent="-246888">
              <a:lnSpc>
                <a:spcPct val="90000"/>
              </a:lnSpc>
              <a:spcAft>
                <a:spcPts val="600"/>
              </a:spcAft>
            </a:pPr>
            <a:endParaRPr lang="en-GB" sz="2800" dirty="0"/>
          </a:p>
        </p:txBody>
      </p:sp>
      <p:sp>
        <p:nvSpPr>
          <p:cNvPr id="7" name="TextBox 6">
            <a:extLst>
              <a:ext uri="{FF2B5EF4-FFF2-40B4-BE49-F238E27FC236}">
                <a16:creationId xmlns:a16="http://schemas.microsoft.com/office/drawing/2014/main" id="{B37A0419-5B80-46FA-B406-E065006DC5F9}"/>
              </a:ext>
            </a:extLst>
          </p:cNvPr>
          <p:cNvSpPr txBox="1"/>
          <p:nvPr/>
        </p:nvSpPr>
        <p:spPr>
          <a:xfrm>
            <a:off x="6670476" y="6346098"/>
            <a:ext cx="4725852" cy="369332"/>
          </a:xfrm>
          <a:prstGeom prst="rect">
            <a:avLst/>
          </a:prstGeom>
          <a:noFill/>
          <a:ln>
            <a:noFill/>
          </a:ln>
        </p:spPr>
        <p:txBody>
          <a:bodyPr wrap="square" rtlCol="0" anchor="ctr" anchorCtr="1">
            <a:spAutoFit/>
          </a:bodyPr>
          <a:lstStyle/>
          <a:p>
            <a:r>
              <a:rPr lang="en-GB" dirty="0"/>
              <a:t>(Healthline, 2018).           (</a:t>
            </a:r>
            <a:r>
              <a:rPr lang="en-GB" dirty="0" err="1"/>
              <a:t>Craske</a:t>
            </a:r>
            <a:r>
              <a:rPr lang="en-GB" dirty="0"/>
              <a:t>, 2016, p.3049)</a:t>
            </a:r>
          </a:p>
        </p:txBody>
      </p:sp>
    </p:spTree>
    <p:extLst>
      <p:ext uri="{BB962C8B-B14F-4D97-AF65-F5344CB8AC3E}">
        <p14:creationId xmlns:p14="http://schemas.microsoft.com/office/powerpoint/2010/main" val="32952541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7948" y="160964"/>
            <a:ext cx="9472824" cy="817276"/>
          </a:xfrm>
        </p:spPr>
        <p:txBody>
          <a:bodyPr>
            <a:normAutofit/>
          </a:bodyPr>
          <a:lstStyle/>
          <a:p>
            <a:r>
              <a:rPr lang="en-US" sz="4400" dirty="0"/>
              <a:t>Theories of Anxiety: </a:t>
            </a:r>
          </a:p>
        </p:txBody>
      </p:sp>
      <p:sp>
        <p:nvSpPr>
          <p:cNvPr id="4" name="TextBox 3">
            <a:extLst>
              <a:ext uri="{FF2B5EF4-FFF2-40B4-BE49-F238E27FC236}">
                <a16:creationId xmlns:a16="http://schemas.microsoft.com/office/drawing/2014/main" id="{A195120D-968A-46AB-8941-B1B986359638}"/>
              </a:ext>
            </a:extLst>
          </p:cNvPr>
          <p:cNvSpPr txBox="1"/>
          <p:nvPr/>
        </p:nvSpPr>
        <p:spPr>
          <a:xfrm>
            <a:off x="1236599" y="1362330"/>
            <a:ext cx="5677575" cy="461665"/>
          </a:xfrm>
          <a:prstGeom prst="rect">
            <a:avLst/>
          </a:prstGeom>
          <a:noFill/>
          <a:ln>
            <a:noFill/>
          </a:ln>
        </p:spPr>
        <p:txBody>
          <a:bodyPr wrap="square" rtlCol="0" anchor="ctr" anchorCtr="1">
            <a:spAutoFit/>
          </a:bodyPr>
          <a:lstStyle/>
          <a:p>
            <a:r>
              <a:rPr lang="en-GB" sz="2400" dirty="0">
                <a:solidFill>
                  <a:schemeClr val="tx2">
                    <a:lumMod val="50000"/>
                  </a:schemeClr>
                </a:solidFill>
              </a:rPr>
              <a:t>Freud’s Danger Signal Theory</a:t>
            </a:r>
          </a:p>
        </p:txBody>
      </p:sp>
      <p:sp>
        <p:nvSpPr>
          <p:cNvPr id="5" name="Rectangle 4">
            <a:extLst>
              <a:ext uri="{FF2B5EF4-FFF2-40B4-BE49-F238E27FC236}">
                <a16:creationId xmlns:a16="http://schemas.microsoft.com/office/drawing/2014/main" id="{C78BB3DC-E8C4-4DBD-9B79-63DAAE7EBD76}"/>
              </a:ext>
            </a:extLst>
          </p:cNvPr>
          <p:cNvSpPr/>
          <p:nvPr/>
        </p:nvSpPr>
        <p:spPr>
          <a:xfrm>
            <a:off x="2369884" y="4956430"/>
            <a:ext cx="8568952" cy="1200329"/>
          </a:xfrm>
          <a:prstGeom prst="rect">
            <a:avLst/>
          </a:prstGeom>
        </p:spPr>
        <p:txBody>
          <a:bodyPr wrap="square">
            <a:spAutoFit/>
          </a:bodyPr>
          <a:lstStyle/>
          <a:p>
            <a:r>
              <a:rPr lang="en-GB" dirty="0">
                <a:solidFill>
                  <a:schemeClr val="tx2">
                    <a:lumMod val="50000"/>
                  </a:schemeClr>
                </a:solidFill>
              </a:rPr>
              <a:t>Freud described anxiety as…  </a:t>
            </a:r>
          </a:p>
          <a:p>
            <a:r>
              <a:rPr lang="en-GB" dirty="0">
                <a:solidFill>
                  <a:schemeClr val="tx2">
                    <a:lumMod val="50000"/>
                  </a:schemeClr>
                </a:solidFill>
              </a:rPr>
              <a:t>“a specific state of unpleasure accompanied by motor discharge along definite pathways . . .   a signal of danger.. . .   Symptoms are created in order to remove the situation of danger” </a:t>
            </a:r>
          </a:p>
        </p:txBody>
      </p:sp>
      <p:sp>
        <p:nvSpPr>
          <p:cNvPr id="6" name="TextBox 5">
            <a:extLst>
              <a:ext uri="{FF2B5EF4-FFF2-40B4-BE49-F238E27FC236}">
                <a16:creationId xmlns:a16="http://schemas.microsoft.com/office/drawing/2014/main" id="{FF7A627A-EF90-4512-9AA7-70239ECA3376}"/>
              </a:ext>
            </a:extLst>
          </p:cNvPr>
          <p:cNvSpPr txBox="1"/>
          <p:nvPr/>
        </p:nvSpPr>
        <p:spPr>
          <a:xfrm>
            <a:off x="7174532" y="6422503"/>
            <a:ext cx="4536504" cy="369332"/>
          </a:xfrm>
          <a:prstGeom prst="rect">
            <a:avLst/>
          </a:prstGeom>
          <a:noFill/>
          <a:ln>
            <a:noFill/>
          </a:ln>
        </p:spPr>
        <p:txBody>
          <a:bodyPr wrap="square" rtlCol="0" anchor="ctr" anchorCtr="1">
            <a:spAutoFit/>
          </a:bodyPr>
          <a:lstStyle/>
          <a:p>
            <a:r>
              <a:rPr lang="en-GB" dirty="0"/>
              <a:t>  (Levitt, 2016, p.18)    (Freud, 1936, p.70)</a:t>
            </a:r>
          </a:p>
        </p:txBody>
      </p:sp>
      <p:sp>
        <p:nvSpPr>
          <p:cNvPr id="7" name="TextBox 6">
            <a:extLst>
              <a:ext uri="{FF2B5EF4-FFF2-40B4-BE49-F238E27FC236}">
                <a16:creationId xmlns:a16="http://schemas.microsoft.com/office/drawing/2014/main" id="{630F818D-92A7-479E-8081-E6A29096A3C6}"/>
              </a:ext>
            </a:extLst>
          </p:cNvPr>
          <p:cNvSpPr txBox="1"/>
          <p:nvPr/>
        </p:nvSpPr>
        <p:spPr>
          <a:xfrm>
            <a:off x="2645171" y="2769577"/>
            <a:ext cx="2860432" cy="1631216"/>
          </a:xfrm>
          <a:prstGeom prst="rect">
            <a:avLst/>
          </a:prstGeom>
          <a:noFill/>
          <a:ln>
            <a:noFill/>
          </a:ln>
        </p:spPr>
        <p:txBody>
          <a:bodyPr wrap="square" rtlCol="0" anchor="ctr" anchorCtr="1">
            <a:spAutoFit/>
          </a:bodyPr>
          <a:lstStyle/>
          <a:p>
            <a:r>
              <a:rPr lang="en-GB" sz="2000" dirty="0">
                <a:solidFill>
                  <a:schemeClr val="tx2">
                    <a:lumMod val="50000"/>
                  </a:schemeClr>
                </a:solidFill>
              </a:rPr>
              <a:t>Three basic types of anxiety: </a:t>
            </a:r>
          </a:p>
          <a:p>
            <a:pPr marL="285750" indent="-285750">
              <a:buFont typeface="Arial" panose="020B0604020202020204" pitchFamily="34" charset="0"/>
              <a:buChar char="•"/>
            </a:pPr>
            <a:r>
              <a:rPr lang="en-GB" sz="2000" dirty="0">
                <a:solidFill>
                  <a:schemeClr val="tx2">
                    <a:lumMod val="50000"/>
                  </a:schemeClr>
                </a:solidFill>
              </a:rPr>
              <a:t>Objective anxiety</a:t>
            </a:r>
          </a:p>
          <a:p>
            <a:pPr marL="285750" indent="-285750">
              <a:buFont typeface="Arial" panose="020B0604020202020204" pitchFamily="34" charset="0"/>
              <a:buChar char="•"/>
            </a:pPr>
            <a:r>
              <a:rPr lang="en-GB" sz="2000" dirty="0">
                <a:solidFill>
                  <a:schemeClr val="tx2">
                    <a:lumMod val="50000"/>
                  </a:schemeClr>
                </a:solidFill>
              </a:rPr>
              <a:t>Neurotic anxiety</a:t>
            </a:r>
          </a:p>
          <a:p>
            <a:pPr marL="285750" indent="-285750">
              <a:buFont typeface="Arial" panose="020B0604020202020204" pitchFamily="34" charset="0"/>
              <a:buChar char="•"/>
            </a:pPr>
            <a:r>
              <a:rPr lang="en-GB" sz="2000" dirty="0">
                <a:solidFill>
                  <a:schemeClr val="tx2">
                    <a:lumMod val="50000"/>
                  </a:schemeClr>
                </a:solidFill>
              </a:rPr>
              <a:t>Moral anxiety</a:t>
            </a:r>
          </a:p>
        </p:txBody>
      </p:sp>
      <p:pic>
        <p:nvPicPr>
          <p:cNvPr id="9" name="Picture 8">
            <a:extLst>
              <a:ext uri="{FF2B5EF4-FFF2-40B4-BE49-F238E27FC236}">
                <a16:creationId xmlns:a16="http://schemas.microsoft.com/office/drawing/2014/main" id="{96C19A16-6E27-4F20-A388-2B1F1DE1997F}"/>
              </a:ext>
            </a:extLst>
          </p:cNvPr>
          <p:cNvPicPr>
            <a:picLocks noChangeAspect="1"/>
          </p:cNvPicPr>
          <p:nvPr/>
        </p:nvPicPr>
        <p:blipFill rotWithShape="1">
          <a:blip r:embed="rId2"/>
          <a:srcRect b="3800"/>
          <a:stretch/>
        </p:blipFill>
        <p:spPr>
          <a:xfrm>
            <a:off x="7678588" y="843135"/>
            <a:ext cx="3436683" cy="3570552"/>
          </a:xfrm>
          <a:prstGeom prst="rect">
            <a:avLst/>
          </a:prstGeom>
        </p:spPr>
      </p:pic>
    </p:spTree>
    <p:extLst>
      <p:ext uri="{BB962C8B-B14F-4D97-AF65-F5344CB8AC3E}">
        <p14:creationId xmlns:p14="http://schemas.microsoft.com/office/powerpoint/2010/main" val="18437003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3413" y="177800"/>
            <a:ext cx="9472824" cy="802927"/>
          </a:xfrm>
        </p:spPr>
        <p:txBody>
          <a:bodyPr>
            <a:normAutofit/>
          </a:bodyPr>
          <a:lstStyle/>
          <a:p>
            <a:r>
              <a:rPr lang="en-US" sz="4000" dirty="0"/>
              <a:t>Theories of Anxiety: </a:t>
            </a:r>
          </a:p>
        </p:txBody>
      </p:sp>
      <p:sp>
        <p:nvSpPr>
          <p:cNvPr id="7" name="TextBox 6">
            <a:extLst>
              <a:ext uri="{FF2B5EF4-FFF2-40B4-BE49-F238E27FC236}">
                <a16:creationId xmlns:a16="http://schemas.microsoft.com/office/drawing/2014/main" id="{AA04DA6F-DE53-41D1-8BA8-2C4DF69E4777}"/>
              </a:ext>
            </a:extLst>
          </p:cNvPr>
          <p:cNvSpPr txBox="1"/>
          <p:nvPr/>
        </p:nvSpPr>
        <p:spPr>
          <a:xfrm>
            <a:off x="1162946" y="1340768"/>
            <a:ext cx="4896544" cy="461665"/>
          </a:xfrm>
          <a:prstGeom prst="rect">
            <a:avLst/>
          </a:prstGeom>
          <a:noFill/>
          <a:ln>
            <a:noFill/>
          </a:ln>
        </p:spPr>
        <p:txBody>
          <a:bodyPr wrap="square" rtlCol="0" anchor="ctr" anchorCtr="1">
            <a:spAutoFit/>
          </a:bodyPr>
          <a:lstStyle/>
          <a:p>
            <a:r>
              <a:rPr lang="en-GB" sz="2400" dirty="0">
                <a:solidFill>
                  <a:schemeClr val="tx2">
                    <a:lumMod val="50000"/>
                  </a:schemeClr>
                </a:solidFill>
              </a:rPr>
              <a:t>Neo-Freudian Theory</a:t>
            </a:r>
          </a:p>
        </p:txBody>
      </p:sp>
      <p:pic>
        <p:nvPicPr>
          <p:cNvPr id="13" name="Picture 12">
            <a:extLst>
              <a:ext uri="{FF2B5EF4-FFF2-40B4-BE49-F238E27FC236}">
                <a16:creationId xmlns:a16="http://schemas.microsoft.com/office/drawing/2014/main" id="{44C61CED-F84F-4855-8ED9-DC894DF738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54452" y="1340768"/>
            <a:ext cx="4673319" cy="4248472"/>
          </a:xfrm>
          <a:prstGeom prst="rect">
            <a:avLst/>
          </a:prstGeom>
        </p:spPr>
      </p:pic>
      <p:sp>
        <p:nvSpPr>
          <p:cNvPr id="15" name="Rectangle 14">
            <a:extLst>
              <a:ext uri="{FF2B5EF4-FFF2-40B4-BE49-F238E27FC236}">
                <a16:creationId xmlns:a16="http://schemas.microsoft.com/office/drawing/2014/main" id="{72C35CC3-0327-42FE-9F8B-A4E5F6BD31D8}"/>
              </a:ext>
            </a:extLst>
          </p:cNvPr>
          <p:cNvSpPr/>
          <p:nvPr/>
        </p:nvSpPr>
        <p:spPr>
          <a:xfrm>
            <a:off x="2255908" y="2492896"/>
            <a:ext cx="3853510" cy="3693319"/>
          </a:xfrm>
          <a:prstGeom prst="rect">
            <a:avLst/>
          </a:prstGeom>
        </p:spPr>
        <p:txBody>
          <a:bodyPr wrap="square">
            <a:spAutoFit/>
          </a:bodyPr>
          <a:lstStyle/>
          <a:p>
            <a:r>
              <a:rPr lang="en-GB" dirty="0">
                <a:solidFill>
                  <a:schemeClr val="tx2">
                    <a:lumMod val="50000"/>
                  </a:schemeClr>
                </a:solidFill>
              </a:rPr>
              <a:t>Karen Horney's Neo-Freudian Theory of Personality: </a:t>
            </a:r>
          </a:p>
          <a:p>
            <a:r>
              <a:rPr lang="en-GB" dirty="0">
                <a:solidFill>
                  <a:schemeClr val="tx2">
                    <a:lumMod val="50000"/>
                  </a:schemeClr>
                </a:solidFill>
              </a:rPr>
              <a:t>“Basic anxiety refers to the maladaptive patterns that develop when children are exposed to basic evil or any environment that does not meet their basic needs. Basic anxiety results in the formulation of interpersonal strategies of defence, or rigid ways of relating to others that may be understood in terms of whether they move toward, against, or away from others”. </a:t>
            </a:r>
          </a:p>
        </p:txBody>
      </p:sp>
      <p:sp>
        <p:nvSpPr>
          <p:cNvPr id="16" name="Rectangle 15">
            <a:extLst>
              <a:ext uri="{FF2B5EF4-FFF2-40B4-BE49-F238E27FC236}">
                <a16:creationId xmlns:a16="http://schemas.microsoft.com/office/drawing/2014/main" id="{C56ECF7E-E47F-4ABA-9ADF-DDB80EC6B764}"/>
              </a:ext>
            </a:extLst>
          </p:cNvPr>
          <p:cNvSpPr/>
          <p:nvPr/>
        </p:nvSpPr>
        <p:spPr>
          <a:xfrm>
            <a:off x="4942284" y="6310868"/>
            <a:ext cx="6037574" cy="369332"/>
          </a:xfrm>
          <a:prstGeom prst="rect">
            <a:avLst/>
          </a:prstGeom>
        </p:spPr>
        <p:txBody>
          <a:bodyPr wrap="square">
            <a:spAutoFit/>
          </a:bodyPr>
          <a:lstStyle/>
          <a:p>
            <a:r>
              <a:rPr lang="en-GB" dirty="0">
                <a:solidFill>
                  <a:schemeClr val="tx2">
                    <a:lumMod val="75000"/>
                  </a:schemeClr>
                </a:solidFill>
              </a:rPr>
              <a:t>     (Levitt, 2016, p.21)    </a:t>
            </a:r>
            <a:r>
              <a:rPr lang="fr-FR" dirty="0">
                <a:solidFill>
                  <a:schemeClr val="tx2">
                    <a:lumMod val="75000"/>
                  </a:schemeClr>
                </a:solidFill>
              </a:rPr>
              <a:t>Camille Harris </a:t>
            </a:r>
            <a:r>
              <a:rPr lang="en-GB" dirty="0">
                <a:solidFill>
                  <a:schemeClr val="tx2">
                    <a:lumMod val="75000"/>
                  </a:schemeClr>
                </a:solidFill>
              </a:rPr>
              <a:t>(2016)</a:t>
            </a:r>
          </a:p>
        </p:txBody>
      </p:sp>
    </p:spTree>
    <p:extLst>
      <p:ext uri="{BB962C8B-B14F-4D97-AF65-F5344CB8AC3E}">
        <p14:creationId xmlns:p14="http://schemas.microsoft.com/office/powerpoint/2010/main" val="8406647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C3A9C9-9F35-4BD1-885E-8675EFCE2656}"/>
              </a:ext>
            </a:extLst>
          </p:cNvPr>
          <p:cNvSpPr>
            <a:spLocks noGrp="1"/>
          </p:cNvSpPr>
          <p:nvPr>
            <p:ph type="title"/>
          </p:nvPr>
        </p:nvSpPr>
        <p:spPr/>
        <p:txBody>
          <a:bodyPr/>
          <a:lstStyle/>
          <a:p>
            <a:r>
              <a:rPr lang="en-GB" dirty="0"/>
              <a:t>A Current Theory on Anxiety (Psychodynamic &amp; Cognitive) </a:t>
            </a:r>
          </a:p>
        </p:txBody>
      </p:sp>
      <p:sp>
        <p:nvSpPr>
          <p:cNvPr id="5" name="Rectangle 4">
            <a:extLst>
              <a:ext uri="{FF2B5EF4-FFF2-40B4-BE49-F238E27FC236}">
                <a16:creationId xmlns:a16="http://schemas.microsoft.com/office/drawing/2014/main" id="{010AB446-CD59-4B2F-A28F-A7E6172F56DB}"/>
              </a:ext>
            </a:extLst>
          </p:cNvPr>
          <p:cNvSpPr/>
          <p:nvPr/>
        </p:nvSpPr>
        <p:spPr>
          <a:xfrm>
            <a:off x="8525828" y="6310868"/>
            <a:ext cx="1823326" cy="369332"/>
          </a:xfrm>
          <a:prstGeom prst="rect">
            <a:avLst/>
          </a:prstGeom>
        </p:spPr>
        <p:txBody>
          <a:bodyPr wrap="square">
            <a:spAutoFit/>
          </a:bodyPr>
          <a:lstStyle/>
          <a:p>
            <a:r>
              <a:rPr lang="en-GB" dirty="0">
                <a:solidFill>
                  <a:schemeClr val="tx2">
                    <a:lumMod val="75000"/>
                  </a:schemeClr>
                </a:solidFill>
              </a:rPr>
              <a:t>(Bhatt, 2019)</a:t>
            </a:r>
          </a:p>
        </p:txBody>
      </p:sp>
      <p:pic>
        <p:nvPicPr>
          <p:cNvPr id="6" name="Picture 5">
            <a:extLst>
              <a:ext uri="{FF2B5EF4-FFF2-40B4-BE49-F238E27FC236}">
                <a16:creationId xmlns:a16="http://schemas.microsoft.com/office/drawing/2014/main" id="{2C616D65-EF6C-4ACD-9F07-6A0B0E1A1EC3}"/>
              </a:ext>
            </a:extLst>
          </p:cNvPr>
          <p:cNvPicPr>
            <a:picLocks noChangeAspect="1"/>
          </p:cNvPicPr>
          <p:nvPr/>
        </p:nvPicPr>
        <p:blipFill>
          <a:blip r:embed="rId2"/>
          <a:stretch>
            <a:fillRect/>
          </a:stretch>
        </p:blipFill>
        <p:spPr>
          <a:xfrm>
            <a:off x="5910190" y="2207771"/>
            <a:ext cx="5231276" cy="2941687"/>
          </a:xfrm>
          <a:prstGeom prst="rect">
            <a:avLst/>
          </a:prstGeom>
        </p:spPr>
      </p:pic>
      <p:sp>
        <p:nvSpPr>
          <p:cNvPr id="7" name="Rectangle: Rounded Corners 6">
            <a:extLst>
              <a:ext uri="{FF2B5EF4-FFF2-40B4-BE49-F238E27FC236}">
                <a16:creationId xmlns:a16="http://schemas.microsoft.com/office/drawing/2014/main" id="{81E049B7-8F54-48CD-A759-4D452A0F4F55}"/>
              </a:ext>
            </a:extLst>
          </p:cNvPr>
          <p:cNvSpPr/>
          <p:nvPr/>
        </p:nvSpPr>
        <p:spPr>
          <a:xfrm>
            <a:off x="2205980" y="2204864"/>
            <a:ext cx="2880320" cy="3816424"/>
          </a:xfrm>
          <a:prstGeom prst="roundRect">
            <a:avLst/>
          </a:prstGeom>
          <a:solidFill>
            <a:srgbClr val="FCAE18"/>
          </a:solidFill>
        </p:spPr>
        <p:style>
          <a:lnRef idx="1">
            <a:schemeClr val="accent2"/>
          </a:lnRef>
          <a:fillRef idx="3">
            <a:schemeClr val="accent2"/>
          </a:fillRef>
          <a:effectRef idx="2">
            <a:schemeClr val="accent2"/>
          </a:effectRef>
          <a:fontRef idx="minor">
            <a:schemeClr val="lt1"/>
          </a:fontRef>
        </p:style>
        <p:txBody>
          <a:bodyPr rtlCol="0" anchor="ctr"/>
          <a:lstStyle/>
          <a:p>
            <a:pPr marL="285750" indent="-285750">
              <a:buFont typeface="Arial" panose="020B0604020202020204" pitchFamily="34" charset="0"/>
              <a:buChar char="•"/>
            </a:pPr>
            <a:r>
              <a:rPr lang="en-GB" dirty="0"/>
              <a:t>Conflict between ID &amp; EGO</a:t>
            </a:r>
          </a:p>
          <a:p>
            <a:endParaRPr lang="en-GB" dirty="0"/>
          </a:p>
          <a:p>
            <a:pPr marL="285750" indent="-285750">
              <a:buFont typeface="Arial" panose="020B0604020202020204" pitchFamily="34" charset="0"/>
              <a:buChar char="•"/>
            </a:pPr>
            <a:r>
              <a:rPr lang="en-GB" dirty="0"/>
              <a:t>Objective of understanding underlying conflict</a:t>
            </a:r>
          </a:p>
          <a:p>
            <a:endParaRPr lang="en-GB" dirty="0"/>
          </a:p>
          <a:p>
            <a:pPr marL="285750" indent="-285750">
              <a:buFont typeface="Arial" panose="020B0604020202020204" pitchFamily="34" charset="0"/>
              <a:buChar char="•"/>
            </a:pPr>
            <a:r>
              <a:rPr lang="en-GB" dirty="0"/>
              <a:t>“</a:t>
            </a:r>
            <a:r>
              <a:rPr lang="en-GB" i="1" dirty="0"/>
              <a:t>tendency to overestimate the potential for danger</a:t>
            </a:r>
            <a:r>
              <a:rPr lang="en-GB" dirty="0"/>
              <a:t>” </a:t>
            </a:r>
          </a:p>
        </p:txBody>
      </p:sp>
    </p:spTree>
    <p:extLst>
      <p:ext uri="{BB962C8B-B14F-4D97-AF65-F5344CB8AC3E}">
        <p14:creationId xmlns:p14="http://schemas.microsoft.com/office/powerpoint/2010/main" val="5490188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38F746-6D7D-4F16-AB62-4492B00BCE42}"/>
              </a:ext>
            </a:extLst>
          </p:cNvPr>
          <p:cNvSpPr>
            <a:spLocks noGrp="1"/>
          </p:cNvSpPr>
          <p:nvPr>
            <p:ph type="title"/>
          </p:nvPr>
        </p:nvSpPr>
        <p:spPr>
          <a:xfrm>
            <a:off x="1923504" y="188640"/>
            <a:ext cx="9472824" cy="731837"/>
          </a:xfrm>
        </p:spPr>
        <p:txBody>
          <a:bodyPr/>
          <a:lstStyle/>
          <a:p>
            <a:r>
              <a:rPr lang="en-GB" dirty="0"/>
              <a:t>Modern Approaches Used to Help with Anxiety: </a:t>
            </a:r>
          </a:p>
        </p:txBody>
      </p:sp>
      <p:sp>
        <p:nvSpPr>
          <p:cNvPr id="6" name="TextBox 5">
            <a:extLst>
              <a:ext uri="{FF2B5EF4-FFF2-40B4-BE49-F238E27FC236}">
                <a16:creationId xmlns:a16="http://schemas.microsoft.com/office/drawing/2014/main" id="{94354C38-7141-493A-90E6-5BC10BFE95B4}"/>
              </a:ext>
            </a:extLst>
          </p:cNvPr>
          <p:cNvSpPr txBox="1"/>
          <p:nvPr/>
        </p:nvSpPr>
        <p:spPr>
          <a:xfrm>
            <a:off x="2422004" y="1892731"/>
            <a:ext cx="3240360" cy="830997"/>
          </a:xfrm>
          <a:prstGeom prst="rect">
            <a:avLst/>
          </a:prstGeom>
          <a:noFill/>
          <a:ln>
            <a:noFill/>
          </a:ln>
        </p:spPr>
        <p:txBody>
          <a:bodyPr wrap="square" rtlCol="0" anchor="ctr" anchorCtr="1">
            <a:spAutoFit/>
          </a:bodyPr>
          <a:lstStyle/>
          <a:p>
            <a:r>
              <a:rPr lang="en-GB" sz="2400" dirty="0">
                <a:solidFill>
                  <a:schemeClr val="tx2">
                    <a:lumMod val="50000"/>
                  </a:schemeClr>
                </a:solidFill>
              </a:rPr>
              <a:t>Cognitive Behavioural Therapy (CBT)</a:t>
            </a:r>
          </a:p>
        </p:txBody>
      </p:sp>
      <p:sp>
        <p:nvSpPr>
          <p:cNvPr id="7" name="TextBox 6">
            <a:extLst>
              <a:ext uri="{FF2B5EF4-FFF2-40B4-BE49-F238E27FC236}">
                <a16:creationId xmlns:a16="http://schemas.microsoft.com/office/drawing/2014/main" id="{9154363E-8243-4BB4-AABC-DAC61547683E}"/>
              </a:ext>
            </a:extLst>
          </p:cNvPr>
          <p:cNvSpPr txBox="1"/>
          <p:nvPr/>
        </p:nvSpPr>
        <p:spPr>
          <a:xfrm>
            <a:off x="7639544" y="1892731"/>
            <a:ext cx="3528392" cy="1200329"/>
          </a:xfrm>
          <a:prstGeom prst="rect">
            <a:avLst/>
          </a:prstGeom>
          <a:noFill/>
          <a:ln>
            <a:noFill/>
          </a:ln>
        </p:spPr>
        <p:txBody>
          <a:bodyPr wrap="square" rtlCol="0" anchor="ctr" anchorCtr="1">
            <a:spAutoFit/>
          </a:bodyPr>
          <a:lstStyle/>
          <a:p>
            <a:r>
              <a:rPr lang="en-GB" sz="2400" dirty="0">
                <a:solidFill>
                  <a:schemeClr val="tx2">
                    <a:lumMod val="50000"/>
                  </a:schemeClr>
                </a:solidFill>
              </a:rPr>
              <a:t>E-interventions (computer assisted/ internet based treatments)</a:t>
            </a:r>
            <a:r>
              <a:rPr lang="en-GB" sz="2000" dirty="0"/>
              <a:t> </a:t>
            </a:r>
          </a:p>
        </p:txBody>
      </p:sp>
      <p:sp>
        <p:nvSpPr>
          <p:cNvPr id="8" name="TextBox 7">
            <a:extLst>
              <a:ext uri="{FF2B5EF4-FFF2-40B4-BE49-F238E27FC236}">
                <a16:creationId xmlns:a16="http://schemas.microsoft.com/office/drawing/2014/main" id="{D4500C57-134A-4E99-8AA2-DAC9F731F9B7}"/>
              </a:ext>
            </a:extLst>
          </p:cNvPr>
          <p:cNvSpPr txBox="1"/>
          <p:nvPr/>
        </p:nvSpPr>
        <p:spPr>
          <a:xfrm>
            <a:off x="3419556" y="3699168"/>
            <a:ext cx="3240360" cy="461665"/>
          </a:xfrm>
          <a:prstGeom prst="rect">
            <a:avLst/>
          </a:prstGeom>
          <a:noFill/>
          <a:ln>
            <a:noFill/>
          </a:ln>
        </p:spPr>
        <p:txBody>
          <a:bodyPr wrap="square" rtlCol="0" anchor="ctr" anchorCtr="1">
            <a:spAutoFit/>
          </a:bodyPr>
          <a:lstStyle/>
          <a:p>
            <a:r>
              <a:rPr lang="en-GB" sz="2400" dirty="0">
                <a:solidFill>
                  <a:schemeClr val="tx2">
                    <a:lumMod val="50000"/>
                  </a:schemeClr>
                </a:solidFill>
              </a:rPr>
              <a:t>Early prevention</a:t>
            </a:r>
          </a:p>
        </p:txBody>
      </p:sp>
      <p:sp>
        <p:nvSpPr>
          <p:cNvPr id="9" name="TextBox 8">
            <a:extLst>
              <a:ext uri="{FF2B5EF4-FFF2-40B4-BE49-F238E27FC236}">
                <a16:creationId xmlns:a16="http://schemas.microsoft.com/office/drawing/2014/main" id="{5D2D5045-74F0-46C0-9340-2665CB76A57E}"/>
              </a:ext>
            </a:extLst>
          </p:cNvPr>
          <p:cNvSpPr txBox="1"/>
          <p:nvPr/>
        </p:nvSpPr>
        <p:spPr>
          <a:xfrm>
            <a:off x="1901023" y="5233844"/>
            <a:ext cx="3456384" cy="461665"/>
          </a:xfrm>
          <a:prstGeom prst="rect">
            <a:avLst/>
          </a:prstGeom>
          <a:noFill/>
          <a:ln>
            <a:noFill/>
          </a:ln>
        </p:spPr>
        <p:txBody>
          <a:bodyPr wrap="square" rtlCol="0" anchor="ctr" anchorCtr="1">
            <a:spAutoFit/>
          </a:bodyPr>
          <a:lstStyle/>
          <a:p>
            <a:r>
              <a:rPr lang="en-GB" sz="2400" dirty="0">
                <a:solidFill>
                  <a:schemeClr val="tx2">
                    <a:lumMod val="50000"/>
                  </a:schemeClr>
                </a:solidFill>
              </a:rPr>
              <a:t>Medication</a:t>
            </a:r>
            <a:r>
              <a:rPr lang="en-GB" dirty="0"/>
              <a:t> </a:t>
            </a:r>
          </a:p>
        </p:txBody>
      </p:sp>
      <p:sp>
        <p:nvSpPr>
          <p:cNvPr id="10" name="Rectangle 9">
            <a:extLst>
              <a:ext uri="{FF2B5EF4-FFF2-40B4-BE49-F238E27FC236}">
                <a16:creationId xmlns:a16="http://schemas.microsoft.com/office/drawing/2014/main" id="{5A595536-69C7-4A56-9D6B-9AECC3988FD9}"/>
              </a:ext>
            </a:extLst>
          </p:cNvPr>
          <p:cNvSpPr/>
          <p:nvPr/>
        </p:nvSpPr>
        <p:spPr>
          <a:xfrm>
            <a:off x="8398668" y="5003011"/>
            <a:ext cx="1725152" cy="461665"/>
          </a:xfrm>
          <a:prstGeom prst="rect">
            <a:avLst/>
          </a:prstGeom>
          <a:ln>
            <a:noFill/>
          </a:ln>
        </p:spPr>
        <p:txBody>
          <a:bodyPr wrap="none">
            <a:spAutoFit/>
          </a:bodyPr>
          <a:lstStyle/>
          <a:p>
            <a:r>
              <a:rPr lang="en-GB" sz="2400" dirty="0">
                <a:solidFill>
                  <a:schemeClr val="tx2">
                    <a:lumMod val="50000"/>
                  </a:schemeClr>
                </a:solidFill>
              </a:rPr>
              <a:t>Mindfulness</a:t>
            </a:r>
          </a:p>
        </p:txBody>
      </p:sp>
      <p:sp>
        <p:nvSpPr>
          <p:cNvPr id="11" name="Rectangle 10">
            <a:extLst>
              <a:ext uri="{FF2B5EF4-FFF2-40B4-BE49-F238E27FC236}">
                <a16:creationId xmlns:a16="http://schemas.microsoft.com/office/drawing/2014/main" id="{0D1481E5-BFE9-4C04-8994-3D12A6EC547D}"/>
              </a:ext>
            </a:extLst>
          </p:cNvPr>
          <p:cNvSpPr/>
          <p:nvPr/>
        </p:nvSpPr>
        <p:spPr>
          <a:xfrm>
            <a:off x="5518348" y="6532057"/>
            <a:ext cx="6426561" cy="338554"/>
          </a:xfrm>
          <a:prstGeom prst="rect">
            <a:avLst/>
          </a:prstGeom>
        </p:spPr>
        <p:txBody>
          <a:bodyPr wrap="square">
            <a:spAutoFit/>
          </a:bodyPr>
          <a:lstStyle/>
          <a:p>
            <a:r>
              <a:rPr lang="en-GB" sz="1600" dirty="0">
                <a:solidFill>
                  <a:schemeClr val="tx2">
                    <a:lumMod val="50000"/>
                  </a:schemeClr>
                </a:solidFill>
              </a:rPr>
              <a:t> (Spurgeon, 2010, p.547-52)  (</a:t>
            </a:r>
            <a:r>
              <a:rPr lang="en-GB" sz="1600" dirty="0" err="1">
                <a:solidFill>
                  <a:schemeClr val="tx2">
                    <a:lumMod val="50000"/>
                  </a:schemeClr>
                </a:solidFill>
              </a:rPr>
              <a:t>Craske</a:t>
            </a:r>
            <a:r>
              <a:rPr lang="en-GB" sz="1600" dirty="0">
                <a:solidFill>
                  <a:schemeClr val="tx2">
                    <a:lumMod val="50000"/>
                  </a:schemeClr>
                </a:solidFill>
              </a:rPr>
              <a:t>, 2016, p.3052) (Conner, 2010, p.531)    </a:t>
            </a:r>
          </a:p>
        </p:txBody>
      </p:sp>
      <p:sp>
        <p:nvSpPr>
          <p:cNvPr id="13" name="TextBox 12">
            <a:extLst>
              <a:ext uri="{FF2B5EF4-FFF2-40B4-BE49-F238E27FC236}">
                <a16:creationId xmlns:a16="http://schemas.microsoft.com/office/drawing/2014/main" id="{02A24D6B-3131-43C4-A4DB-816D57E5E6CD}"/>
              </a:ext>
            </a:extLst>
          </p:cNvPr>
          <p:cNvSpPr txBox="1"/>
          <p:nvPr/>
        </p:nvSpPr>
        <p:spPr>
          <a:xfrm>
            <a:off x="1719955" y="6519446"/>
            <a:ext cx="3954884" cy="338554"/>
          </a:xfrm>
          <a:prstGeom prst="rect">
            <a:avLst/>
          </a:prstGeom>
          <a:noFill/>
          <a:ln>
            <a:noFill/>
          </a:ln>
        </p:spPr>
        <p:txBody>
          <a:bodyPr wrap="square" rtlCol="0" anchor="ctr" anchorCtr="1">
            <a:spAutoFit/>
          </a:bodyPr>
          <a:lstStyle/>
          <a:p>
            <a:r>
              <a:rPr lang="en-GB" sz="1600" dirty="0">
                <a:solidFill>
                  <a:schemeClr val="tx2">
                    <a:lumMod val="50000"/>
                  </a:schemeClr>
                </a:solidFill>
              </a:rPr>
              <a:t>(</a:t>
            </a:r>
            <a:r>
              <a:rPr lang="en-GB" sz="1600" dirty="0" err="1">
                <a:solidFill>
                  <a:schemeClr val="tx2">
                    <a:lumMod val="50000"/>
                  </a:schemeClr>
                </a:solidFill>
              </a:rPr>
              <a:t>Aderka</a:t>
            </a:r>
            <a:r>
              <a:rPr lang="en-GB" sz="1600" dirty="0">
                <a:solidFill>
                  <a:schemeClr val="tx2">
                    <a:lumMod val="50000"/>
                  </a:schemeClr>
                </a:solidFill>
              </a:rPr>
              <a:t>, 2012, p.393)  (</a:t>
            </a:r>
            <a:r>
              <a:rPr lang="en-GB" sz="1600" dirty="0" err="1">
                <a:solidFill>
                  <a:schemeClr val="tx2">
                    <a:lumMod val="50000"/>
                  </a:schemeClr>
                </a:solidFill>
              </a:rPr>
              <a:t>Craske</a:t>
            </a:r>
            <a:r>
              <a:rPr lang="en-GB" sz="1600" dirty="0">
                <a:solidFill>
                  <a:schemeClr val="tx2">
                    <a:lumMod val="50000"/>
                  </a:schemeClr>
                </a:solidFill>
              </a:rPr>
              <a:t>, 2016, p.3053)</a:t>
            </a:r>
          </a:p>
        </p:txBody>
      </p:sp>
      <p:sp>
        <p:nvSpPr>
          <p:cNvPr id="3" name="TextBox 2">
            <a:extLst>
              <a:ext uri="{FF2B5EF4-FFF2-40B4-BE49-F238E27FC236}">
                <a16:creationId xmlns:a16="http://schemas.microsoft.com/office/drawing/2014/main" id="{1506D3AC-DA0F-40B1-857D-44E632ACC326}"/>
              </a:ext>
            </a:extLst>
          </p:cNvPr>
          <p:cNvSpPr txBox="1"/>
          <p:nvPr/>
        </p:nvSpPr>
        <p:spPr>
          <a:xfrm>
            <a:off x="5638800" y="3008243"/>
            <a:ext cx="914400" cy="914400"/>
          </a:xfrm>
          <a:prstGeom prst="rect">
            <a:avLst/>
          </a:prstGeom>
          <a:noFill/>
          <a:ln>
            <a:solidFill>
              <a:schemeClr val="tx2">
                <a:lumMod val="20000"/>
                <a:lumOff val="80000"/>
              </a:schemeClr>
            </a:solidFill>
          </a:ln>
        </p:spPr>
        <p:txBody>
          <a:bodyPr wrap="square" rtlCol="0" anchor="ctr" anchorCtr="1">
            <a:spAutoFit/>
          </a:bodyPr>
          <a:lstStyle/>
          <a:p>
            <a:endParaRPr lang="en-GB" dirty="0"/>
          </a:p>
        </p:txBody>
      </p:sp>
    </p:spTree>
    <p:extLst>
      <p:ext uri="{BB962C8B-B14F-4D97-AF65-F5344CB8AC3E}">
        <p14:creationId xmlns:p14="http://schemas.microsoft.com/office/powerpoint/2010/main" val="3982726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tx2">
                <a:lumMod val="20000"/>
                <a:lumOff val="80000"/>
              </a:schemeClr>
            </a:gs>
            <a:gs pos="90000">
              <a:schemeClr val="tx2">
                <a:lumMod val="60000"/>
                <a:lumOff val="4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FEBF9F-E066-4A24-8692-E99C27D165DC}"/>
              </a:ext>
            </a:extLst>
          </p:cNvPr>
          <p:cNvSpPr>
            <a:spLocks noGrp="1"/>
          </p:cNvSpPr>
          <p:nvPr>
            <p:ph type="title"/>
          </p:nvPr>
        </p:nvSpPr>
        <p:spPr>
          <a:xfrm>
            <a:off x="1903413" y="177800"/>
            <a:ext cx="9472824" cy="1239837"/>
          </a:xfrm>
          <a:prstGeom prst="rect">
            <a:avLst/>
          </a:prstGeom>
        </p:spPr>
        <p:txBody>
          <a:bodyPr vert="horz" lIns="91440" tIns="45720" rIns="91440" bIns="45720" rtlCol="0" anchor="b">
            <a:normAutofit/>
          </a:bodyPr>
          <a:lstStyle/>
          <a:p>
            <a:r>
              <a:rPr lang="en-GB" dirty="0"/>
              <a:t>Medication VS. Therapy for the Treatment of Anxiety: </a:t>
            </a:r>
          </a:p>
        </p:txBody>
      </p:sp>
      <p:sp>
        <p:nvSpPr>
          <p:cNvPr id="3" name="Arrow: Pentagon 2">
            <a:extLst>
              <a:ext uri="{FF2B5EF4-FFF2-40B4-BE49-F238E27FC236}">
                <a16:creationId xmlns:a16="http://schemas.microsoft.com/office/drawing/2014/main" id="{6D931643-7F83-4470-8B80-1DB346A1D64E}"/>
              </a:ext>
            </a:extLst>
          </p:cNvPr>
          <p:cNvSpPr/>
          <p:nvPr/>
        </p:nvSpPr>
        <p:spPr>
          <a:xfrm>
            <a:off x="2067825" y="1700808"/>
            <a:ext cx="4572000" cy="4979392"/>
          </a:xfrm>
          <a:prstGeom prst="rect">
            <a:avLst/>
          </a:prstGeom>
        </p:spPr>
        <p:style>
          <a:lnRef idx="1">
            <a:schemeClr val="accent2"/>
          </a:lnRef>
          <a:fillRef idx="3">
            <a:schemeClr val="accent2"/>
          </a:fillRef>
          <a:effectRef idx="2">
            <a:schemeClr val="accent2"/>
          </a:effectRef>
          <a:fontRef idx="minor">
            <a:schemeClr val="lt1"/>
          </a:fontRef>
        </p:style>
        <p:txBody>
          <a:bodyPr vert="horz" lIns="91440" tIns="45720" rIns="91440" bIns="45720" rtlCol="0">
            <a:normAutofit/>
          </a:bodyPr>
          <a:lstStyle/>
          <a:p>
            <a:pPr marL="285750" indent="-246888">
              <a:lnSpc>
                <a:spcPct val="90000"/>
              </a:lnSpc>
              <a:spcAft>
                <a:spcPts val="600"/>
              </a:spcAft>
              <a:buFont typeface="Arial" panose="020B0604020202020204" pitchFamily="34" charset="0"/>
              <a:buChar char="•"/>
            </a:pPr>
            <a:r>
              <a:rPr lang="en-GB" sz="2400" dirty="0">
                <a:solidFill>
                  <a:schemeClr val="tx2">
                    <a:lumMod val="75000"/>
                  </a:schemeClr>
                </a:solidFill>
              </a:rPr>
              <a:t>Pharmacological treatment VS. Psychotherapy</a:t>
            </a:r>
          </a:p>
          <a:p>
            <a:pPr indent="-246888">
              <a:lnSpc>
                <a:spcPct val="90000"/>
              </a:lnSpc>
              <a:spcAft>
                <a:spcPts val="600"/>
              </a:spcAft>
            </a:pPr>
            <a:endParaRPr lang="en-GB" sz="2400" dirty="0">
              <a:solidFill>
                <a:schemeClr val="tx2">
                  <a:lumMod val="75000"/>
                </a:schemeClr>
              </a:solidFill>
            </a:endParaRPr>
          </a:p>
          <a:p>
            <a:pPr marL="285750" indent="-246888">
              <a:lnSpc>
                <a:spcPct val="90000"/>
              </a:lnSpc>
              <a:spcAft>
                <a:spcPts val="600"/>
              </a:spcAft>
              <a:buFont typeface="Arial" panose="020B0604020202020204" pitchFamily="34" charset="0"/>
              <a:buChar char="•"/>
            </a:pPr>
            <a:r>
              <a:rPr lang="en-GB" sz="2400" dirty="0">
                <a:solidFill>
                  <a:schemeClr val="tx2">
                    <a:lumMod val="75000"/>
                  </a:schemeClr>
                </a:solidFill>
              </a:rPr>
              <a:t>Mostly cognitive behavioural therapy</a:t>
            </a:r>
          </a:p>
          <a:p>
            <a:pPr indent="-246888">
              <a:lnSpc>
                <a:spcPct val="90000"/>
              </a:lnSpc>
              <a:spcAft>
                <a:spcPts val="600"/>
              </a:spcAft>
            </a:pPr>
            <a:endParaRPr lang="en-GB" sz="2400" dirty="0">
              <a:solidFill>
                <a:schemeClr val="tx2">
                  <a:lumMod val="75000"/>
                </a:schemeClr>
              </a:solidFill>
            </a:endParaRPr>
          </a:p>
          <a:p>
            <a:pPr marL="285750" indent="-246888">
              <a:lnSpc>
                <a:spcPct val="90000"/>
              </a:lnSpc>
              <a:spcAft>
                <a:spcPts val="600"/>
              </a:spcAft>
              <a:buFont typeface="Arial" panose="020B0604020202020204" pitchFamily="34" charset="0"/>
              <a:buChar char="•"/>
            </a:pPr>
            <a:r>
              <a:rPr lang="en-GB" sz="2400" dirty="0">
                <a:solidFill>
                  <a:schemeClr val="tx2">
                    <a:lumMod val="75000"/>
                  </a:schemeClr>
                </a:solidFill>
              </a:rPr>
              <a:t>“</a:t>
            </a:r>
            <a:r>
              <a:rPr lang="en-GB" sz="2400" i="1" dirty="0">
                <a:solidFill>
                  <a:schemeClr val="tx2">
                    <a:lumMod val="75000"/>
                  </a:schemeClr>
                </a:solidFill>
              </a:rPr>
              <a:t>NICE</a:t>
            </a:r>
            <a:r>
              <a:rPr lang="en-GB" sz="2400" dirty="0">
                <a:solidFill>
                  <a:schemeClr val="tx2">
                    <a:lumMod val="75000"/>
                  </a:schemeClr>
                </a:solidFill>
              </a:rPr>
              <a:t> (National Institute for Health and Care Excellence) </a:t>
            </a:r>
            <a:r>
              <a:rPr lang="en-GB" sz="2400" i="1" dirty="0">
                <a:solidFill>
                  <a:schemeClr val="tx2">
                    <a:lumMod val="75000"/>
                  </a:schemeClr>
                </a:solidFill>
              </a:rPr>
              <a:t>guidelines provide recommendations for evidence based psychological and pharmacological treatment for anxiety disorders</a:t>
            </a:r>
            <a:r>
              <a:rPr lang="en-GB" sz="2400" dirty="0">
                <a:solidFill>
                  <a:schemeClr val="tx2">
                    <a:lumMod val="75000"/>
                  </a:schemeClr>
                </a:solidFill>
              </a:rPr>
              <a:t>” </a:t>
            </a:r>
          </a:p>
          <a:p>
            <a:pPr indent="-246888">
              <a:lnSpc>
                <a:spcPct val="90000"/>
              </a:lnSpc>
              <a:spcAft>
                <a:spcPts val="600"/>
              </a:spcAft>
            </a:pPr>
            <a:endParaRPr lang="en-GB" sz="2400" dirty="0">
              <a:solidFill>
                <a:schemeClr val="tx1"/>
              </a:solidFill>
            </a:endParaRPr>
          </a:p>
        </p:txBody>
      </p:sp>
      <p:pic>
        <p:nvPicPr>
          <p:cNvPr id="4" name="Picture 3">
            <a:extLst>
              <a:ext uri="{FF2B5EF4-FFF2-40B4-BE49-F238E27FC236}">
                <a16:creationId xmlns:a16="http://schemas.microsoft.com/office/drawing/2014/main" id="{48937E8B-7D1C-4602-B865-604355209B07}"/>
              </a:ext>
            </a:extLst>
          </p:cNvPr>
          <p:cNvPicPr>
            <a:picLocks noChangeAspect="1"/>
          </p:cNvPicPr>
          <p:nvPr/>
        </p:nvPicPr>
        <p:blipFill rotWithShape="1">
          <a:blip r:embed="rId2"/>
          <a:srcRect l="22661" r="10839"/>
          <a:stretch/>
        </p:blipFill>
        <p:spPr>
          <a:xfrm>
            <a:off x="7980920" y="1394851"/>
            <a:ext cx="2527176" cy="2527176"/>
          </a:xfrm>
          <a:prstGeom prst="rect">
            <a:avLst/>
          </a:prstGeom>
          <a:noFill/>
        </p:spPr>
      </p:pic>
      <p:pic>
        <p:nvPicPr>
          <p:cNvPr id="5" name="Picture 4">
            <a:extLst>
              <a:ext uri="{FF2B5EF4-FFF2-40B4-BE49-F238E27FC236}">
                <a16:creationId xmlns:a16="http://schemas.microsoft.com/office/drawing/2014/main" id="{F3C8A0CF-3AF2-49BE-9278-0B0734989345}"/>
              </a:ext>
            </a:extLst>
          </p:cNvPr>
          <p:cNvPicPr>
            <a:picLocks noChangeAspect="1"/>
          </p:cNvPicPr>
          <p:nvPr/>
        </p:nvPicPr>
        <p:blipFill>
          <a:blip r:embed="rId3"/>
          <a:stretch>
            <a:fillRect/>
          </a:stretch>
        </p:blipFill>
        <p:spPr>
          <a:xfrm>
            <a:off x="6958508" y="4209368"/>
            <a:ext cx="4572000" cy="2291787"/>
          </a:xfrm>
          <a:prstGeom prst="rect">
            <a:avLst/>
          </a:prstGeom>
        </p:spPr>
      </p:pic>
      <p:sp>
        <p:nvSpPr>
          <p:cNvPr id="6" name="Rectangle 5">
            <a:extLst>
              <a:ext uri="{FF2B5EF4-FFF2-40B4-BE49-F238E27FC236}">
                <a16:creationId xmlns:a16="http://schemas.microsoft.com/office/drawing/2014/main" id="{FCC7A11C-7EB9-4531-A9AA-84D44CC79546}"/>
              </a:ext>
            </a:extLst>
          </p:cNvPr>
          <p:cNvSpPr/>
          <p:nvPr/>
        </p:nvSpPr>
        <p:spPr>
          <a:xfrm>
            <a:off x="6639825" y="6529092"/>
            <a:ext cx="2326919" cy="369332"/>
          </a:xfrm>
          <a:prstGeom prst="rect">
            <a:avLst/>
          </a:prstGeom>
        </p:spPr>
        <p:txBody>
          <a:bodyPr wrap="none">
            <a:spAutoFit/>
          </a:bodyPr>
          <a:lstStyle/>
          <a:p>
            <a:r>
              <a:rPr lang="en-GB" dirty="0">
                <a:solidFill>
                  <a:schemeClr val="tx2">
                    <a:lumMod val="75000"/>
                  </a:schemeClr>
                </a:solidFill>
              </a:rPr>
              <a:t>(</a:t>
            </a:r>
            <a:r>
              <a:rPr lang="en-GB" dirty="0" err="1">
                <a:solidFill>
                  <a:schemeClr val="tx2">
                    <a:lumMod val="75000"/>
                  </a:schemeClr>
                </a:solidFill>
              </a:rPr>
              <a:t>Craske</a:t>
            </a:r>
            <a:r>
              <a:rPr lang="en-GB" dirty="0">
                <a:solidFill>
                  <a:schemeClr val="tx2">
                    <a:lumMod val="75000"/>
                  </a:schemeClr>
                </a:solidFill>
              </a:rPr>
              <a:t>, 2016, p.3054) </a:t>
            </a:r>
          </a:p>
        </p:txBody>
      </p:sp>
    </p:spTree>
    <p:extLst>
      <p:ext uri="{BB962C8B-B14F-4D97-AF65-F5344CB8AC3E}">
        <p14:creationId xmlns:p14="http://schemas.microsoft.com/office/powerpoint/2010/main" val="34476527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F0C624-8D92-46FA-9BF7-A2EC089EBC3A}"/>
              </a:ext>
            </a:extLst>
          </p:cNvPr>
          <p:cNvSpPr>
            <a:spLocks noGrp="1"/>
          </p:cNvSpPr>
          <p:nvPr>
            <p:ph type="title"/>
          </p:nvPr>
        </p:nvSpPr>
        <p:spPr>
          <a:xfrm>
            <a:off x="1719333" y="332656"/>
            <a:ext cx="10469492" cy="731837"/>
          </a:xfrm>
        </p:spPr>
        <p:txBody>
          <a:bodyPr>
            <a:normAutofit/>
          </a:bodyPr>
          <a:lstStyle/>
          <a:p>
            <a:r>
              <a:rPr lang="en-GB" dirty="0"/>
              <a:t>The Effects of Medication on Therapeutic Relationship: </a:t>
            </a:r>
          </a:p>
        </p:txBody>
      </p:sp>
      <p:sp>
        <p:nvSpPr>
          <p:cNvPr id="6" name="Scroll: Vertical 5">
            <a:extLst>
              <a:ext uri="{FF2B5EF4-FFF2-40B4-BE49-F238E27FC236}">
                <a16:creationId xmlns:a16="http://schemas.microsoft.com/office/drawing/2014/main" id="{CF12B8AA-EC61-4380-8F6E-066850BE6FDA}"/>
              </a:ext>
            </a:extLst>
          </p:cNvPr>
          <p:cNvSpPr/>
          <p:nvPr/>
        </p:nvSpPr>
        <p:spPr>
          <a:xfrm>
            <a:off x="2422004" y="1412776"/>
            <a:ext cx="3046413" cy="4582963"/>
          </a:xfrm>
          <a:prstGeom prst="verticalScroll">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GB" sz="2000" b="1" u="sng" dirty="0"/>
              <a:t>Side effects: </a:t>
            </a:r>
          </a:p>
          <a:p>
            <a:pPr algn="ctr"/>
            <a:r>
              <a:rPr lang="en-GB" dirty="0"/>
              <a:t>‘light-headedness</a:t>
            </a:r>
          </a:p>
          <a:p>
            <a:pPr algn="ctr"/>
            <a:r>
              <a:rPr lang="en-GB" dirty="0"/>
              <a:t>blurred vision</a:t>
            </a:r>
          </a:p>
          <a:p>
            <a:pPr algn="ctr"/>
            <a:r>
              <a:rPr lang="en-GB" dirty="0"/>
              <a:t>drowsiness</a:t>
            </a:r>
          </a:p>
          <a:p>
            <a:pPr algn="ctr"/>
            <a:r>
              <a:rPr lang="en-GB" dirty="0"/>
              <a:t>confusion</a:t>
            </a:r>
          </a:p>
          <a:p>
            <a:pPr algn="ctr"/>
            <a:r>
              <a:rPr lang="en-GB" dirty="0"/>
              <a:t>unsteadiness </a:t>
            </a:r>
          </a:p>
          <a:p>
            <a:pPr algn="ctr"/>
            <a:r>
              <a:rPr lang="en-GB" dirty="0"/>
              <a:t>muscle weakness</a:t>
            </a:r>
          </a:p>
          <a:p>
            <a:pPr algn="ctr"/>
            <a:r>
              <a:rPr lang="en-GB" dirty="0"/>
              <a:t>dizziness</a:t>
            </a:r>
          </a:p>
          <a:p>
            <a:pPr algn="ctr"/>
            <a:r>
              <a:rPr lang="en-GB" dirty="0"/>
              <a:t>slurred speech</a:t>
            </a:r>
          </a:p>
          <a:p>
            <a:pPr algn="ctr"/>
            <a:r>
              <a:rPr lang="en-GB" dirty="0"/>
              <a:t>memory problems</a:t>
            </a:r>
          </a:p>
          <a:p>
            <a:pPr algn="ctr"/>
            <a:r>
              <a:rPr lang="en-GB" dirty="0"/>
              <a:t>dry mouth</a:t>
            </a:r>
          </a:p>
          <a:p>
            <a:pPr algn="ctr"/>
            <a:r>
              <a:rPr lang="en-GB" dirty="0"/>
              <a:t>constipation</a:t>
            </a:r>
          </a:p>
          <a:p>
            <a:pPr algn="ctr"/>
            <a:r>
              <a:rPr lang="en-GB" dirty="0"/>
              <a:t>nausea’</a:t>
            </a:r>
          </a:p>
          <a:p>
            <a:pPr algn="ctr"/>
            <a:endParaRPr lang="en-GB" dirty="0"/>
          </a:p>
        </p:txBody>
      </p:sp>
      <p:sp>
        <p:nvSpPr>
          <p:cNvPr id="7" name="TextBox 6">
            <a:extLst>
              <a:ext uri="{FF2B5EF4-FFF2-40B4-BE49-F238E27FC236}">
                <a16:creationId xmlns:a16="http://schemas.microsoft.com/office/drawing/2014/main" id="{3298C06E-DDE7-450C-AFE6-8BE347CF3CC8}"/>
              </a:ext>
            </a:extLst>
          </p:cNvPr>
          <p:cNvSpPr txBox="1"/>
          <p:nvPr/>
        </p:nvSpPr>
        <p:spPr>
          <a:xfrm>
            <a:off x="6742484" y="6340678"/>
            <a:ext cx="3024336" cy="369332"/>
          </a:xfrm>
          <a:prstGeom prst="rect">
            <a:avLst/>
          </a:prstGeom>
          <a:noFill/>
          <a:ln>
            <a:noFill/>
          </a:ln>
        </p:spPr>
        <p:txBody>
          <a:bodyPr wrap="square" rtlCol="0" anchor="ctr" anchorCtr="1">
            <a:spAutoFit/>
          </a:bodyPr>
          <a:lstStyle/>
          <a:p>
            <a:r>
              <a:rPr lang="en-GB" dirty="0">
                <a:solidFill>
                  <a:schemeClr val="tx2">
                    <a:lumMod val="75000"/>
                  </a:schemeClr>
                </a:solidFill>
              </a:rPr>
              <a:t>(Mind UK, 2016)</a:t>
            </a:r>
          </a:p>
        </p:txBody>
      </p:sp>
      <p:sp>
        <p:nvSpPr>
          <p:cNvPr id="8" name="TextBox 7">
            <a:extLst>
              <a:ext uri="{FF2B5EF4-FFF2-40B4-BE49-F238E27FC236}">
                <a16:creationId xmlns:a16="http://schemas.microsoft.com/office/drawing/2014/main" id="{F155C5CF-4BDD-49EF-865C-6BE5A7AB6576}"/>
              </a:ext>
            </a:extLst>
          </p:cNvPr>
          <p:cNvSpPr txBox="1"/>
          <p:nvPr/>
        </p:nvSpPr>
        <p:spPr>
          <a:xfrm>
            <a:off x="2277988" y="6346817"/>
            <a:ext cx="5328592" cy="369332"/>
          </a:xfrm>
          <a:prstGeom prst="rect">
            <a:avLst/>
          </a:prstGeom>
          <a:noFill/>
          <a:ln>
            <a:noFill/>
          </a:ln>
        </p:spPr>
        <p:txBody>
          <a:bodyPr wrap="square" rtlCol="0" anchor="ctr" anchorCtr="1">
            <a:spAutoFit/>
          </a:bodyPr>
          <a:lstStyle/>
          <a:p>
            <a:r>
              <a:rPr lang="en-GB" dirty="0">
                <a:solidFill>
                  <a:schemeClr val="tx2">
                    <a:lumMod val="75000"/>
                  </a:schemeClr>
                </a:solidFill>
              </a:rPr>
              <a:t>(Home Health UK, 2019)  (</a:t>
            </a:r>
            <a:r>
              <a:rPr lang="en-GB" dirty="0" err="1">
                <a:solidFill>
                  <a:schemeClr val="tx2">
                    <a:lumMod val="75000"/>
                  </a:schemeClr>
                </a:solidFill>
              </a:rPr>
              <a:t>Zilcha</a:t>
            </a:r>
            <a:r>
              <a:rPr lang="en-GB" dirty="0">
                <a:solidFill>
                  <a:schemeClr val="tx2">
                    <a:lumMod val="75000"/>
                  </a:schemeClr>
                </a:solidFill>
              </a:rPr>
              <a:t>-Mano, 2015, p.177)</a:t>
            </a:r>
          </a:p>
        </p:txBody>
      </p:sp>
      <p:pic>
        <p:nvPicPr>
          <p:cNvPr id="9" name="Picture 8">
            <a:extLst>
              <a:ext uri="{FF2B5EF4-FFF2-40B4-BE49-F238E27FC236}">
                <a16:creationId xmlns:a16="http://schemas.microsoft.com/office/drawing/2014/main" id="{9576F6EC-B76E-46AD-8893-5628920F1854}"/>
              </a:ext>
            </a:extLst>
          </p:cNvPr>
          <p:cNvPicPr>
            <a:picLocks noChangeAspect="1"/>
          </p:cNvPicPr>
          <p:nvPr/>
        </p:nvPicPr>
        <p:blipFill>
          <a:blip r:embed="rId2"/>
          <a:stretch>
            <a:fillRect/>
          </a:stretch>
        </p:blipFill>
        <p:spPr>
          <a:xfrm>
            <a:off x="9046740" y="6327629"/>
            <a:ext cx="2408129" cy="493819"/>
          </a:xfrm>
          <a:prstGeom prst="rect">
            <a:avLst/>
          </a:prstGeom>
        </p:spPr>
      </p:pic>
      <p:pic>
        <p:nvPicPr>
          <p:cNvPr id="11" name="Picture 10" descr="A picture containing drawing&#10;&#10;Description automatically generated">
            <a:extLst>
              <a:ext uri="{FF2B5EF4-FFF2-40B4-BE49-F238E27FC236}">
                <a16:creationId xmlns:a16="http://schemas.microsoft.com/office/drawing/2014/main" id="{127DFFF6-D775-4EB6-8BE1-6BB82E2AB8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30135" y="2132856"/>
            <a:ext cx="3310764" cy="2967863"/>
          </a:xfrm>
          <a:prstGeom prst="rect">
            <a:avLst/>
          </a:prstGeom>
        </p:spPr>
      </p:pic>
    </p:spTree>
    <p:extLst>
      <p:ext uri="{BB962C8B-B14F-4D97-AF65-F5344CB8AC3E}">
        <p14:creationId xmlns:p14="http://schemas.microsoft.com/office/powerpoint/2010/main" val="26873721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71B610-0853-47BA-A592-2C3996968151}"/>
              </a:ext>
            </a:extLst>
          </p:cNvPr>
          <p:cNvSpPr>
            <a:spLocks noGrp="1"/>
          </p:cNvSpPr>
          <p:nvPr>
            <p:ph type="title"/>
          </p:nvPr>
        </p:nvSpPr>
        <p:spPr>
          <a:xfrm>
            <a:off x="1903413" y="379748"/>
            <a:ext cx="9472824" cy="724941"/>
          </a:xfrm>
        </p:spPr>
        <p:txBody>
          <a:bodyPr>
            <a:normAutofit/>
          </a:bodyPr>
          <a:lstStyle/>
          <a:p>
            <a:r>
              <a:rPr lang="en-GB" sz="4000" dirty="0"/>
              <a:t>So, back to blossom… </a:t>
            </a:r>
          </a:p>
        </p:txBody>
      </p:sp>
      <p:sp>
        <p:nvSpPr>
          <p:cNvPr id="6" name="TextBox 5">
            <a:extLst>
              <a:ext uri="{FF2B5EF4-FFF2-40B4-BE49-F238E27FC236}">
                <a16:creationId xmlns:a16="http://schemas.microsoft.com/office/drawing/2014/main" id="{5D72D4D4-E99A-4F3F-BB23-453FC7F5AAFF}"/>
              </a:ext>
            </a:extLst>
          </p:cNvPr>
          <p:cNvSpPr txBox="1"/>
          <p:nvPr/>
        </p:nvSpPr>
        <p:spPr>
          <a:xfrm>
            <a:off x="2133972" y="1772816"/>
            <a:ext cx="8784976" cy="646331"/>
          </a:xfrm>
          <a:prstGeom prst="rect">
            <a:avLst/>
          </a:prstGeom>
          <a:noFill/>
          <a:ln>
            <a:noFill/>
          </a:ln>
        </p:spPr>
        <p:txBody>
          <a:bodyPr wrap="square" rtlCol="0" anchor="ctr" anchorCtr="1">
            <a:spAutoFit/>
          </a:bodyPr>
          <a:lstStyle/>
          <a:p>
            <a:r>
              <a:rPr lang="en-GB" dirty="0">
                <a:solidFill>
                  <a:schemeClr val="tx2">
                    <a:lumMod val="50000"/>
                  </a:schemeClr>
                </a:solidFill>
              </a:rPr>
              <a:t>What approaches would be acceptable, appropriate and effective for Blossom suffering with crippling anxiety?  </a:t>
            </a:r>
          </a:p>
        </p:txBody>
      </p:sp>
      <p:sp>
        <p:nvSpPr>
          <p:cNvPr id="7" name="TextBox 6">
            <a:extLst>
              <a:ext uri="{FF2B5EF4-FFF2-40B4-BE49-F238E27FC236}">
                <a16:creationId xmlns:a16="http://schemas.microsoft.com/office/drawing/2014/main" id="{8B82A38E-9642-4FFA-AC25-1B4BF6A8F894}"/>
              </a:ext>
            </a:extLst>
          </p:cNvPr>
          <p:cNvSpPr txBox="1"/>
          <p:nvPr/>
        </p:nvSpPr>
        <p:spPr>
          <a:xfrm>
            <a:off x="5518348" y="4556640"/>
            <a:ext cx="5760640" cy="369332"/>
          </a:xfrm>
          <a:prstGeom prst="rect">
            <a:avLst/>
          </a:prstGeom>
          <a:noFill/>
          <a:ln>
            <a:noFill/>
          </a:ln>
        </p:spPr>
        <p:txBody>
          <a:bodyPr wrap="square" rtlCol="0" anchor="ctr" anchorCtr="1">
            <a:spAutoFit/>
          </a:bodyPr>
          <a:lstStyle/>
          <a:p>
            <a:r>
              <a:rPr lang="en-GB" dirty="0">
                <a:solidFill>
                  <a:schemeClr val="tx2">
                    <a:lumMod val="50000"/>
                  </a:schemeClr>
                </a:solidFill>
              </a:rPr>
              <a:t>What factors must be taken into consideration? </a:t>
            </a:r>
          </a:p>
        </p:txBody>
      </p:sp>
      <p:sp>
        <p:nvSpPr>
          <p:cNvPr id="8" name="TextBox 7">
            <a:extLst>
              <a:ext uri="{FF2B5EF4-FFF2-40B4-BE49-F238E27FC236}">
                <a16:creationId xmlns:a16="http://schemas.microsoft.com/office/drawing/2014/main" id="{3D1D6A54-1B0B-45E0-9932-0901A0EBAB37}"/>
              </a:ext>
            </a:extLst>
          </p:cNvPr>
          <p:cNvSpPr txBox="1"/>
          <p:nvPr/>
        </p:nvSpPr>
        <p:spPr>
          <a:xfrm>
            <a:off x="3646140" y="3148163"/>
            <a:ext cx="3744416" cy="646331"/>
          </a:xfrm>
          <a:prstGeom prst="rect">
            <a:avLst/>
          </a:prstGeom>
          <a:noFill/>
          <a:ln>
            <a:noFill/>
          </a:ln>
        </p:spPr>
        <p:txBody>
          <a:bodyPr wrap="square" rtlCol="0" anchor="ctr" anchorCtr="1">
            <a:spAutoFit/>
          </a:bodyPr>
          <a:lstStyle/>
          <a:p>
            <a:r>
              <a:rPr lang="en-GB" dirty="0">
                <a:solidFill>
                  <a:schemeClr val="tx2">
                    <a:lumMod val="50000"/>
                  </a:schemeClr>
                </a:solidFill>
              </a:rPr>
              <a:t>Medication VS. Therapy for blossom or both?</a:t>
            </a:r>
          </a:p>
        </p:txBody>
      </p:sp>
      <p:sp>
        <p:nvSpPr>
          <p:cNvPr id="10" name="TextBox 9">
            <a:extLst>
              <a:ext uri="{FF2B5EF4-FFF2-40B4-BE49-F238E27FC236}">
                <a16:creationId xmlns:a16="http://schemas.microsoft.com/office/drawing/2014/main" id="{9E8BF683-011D-4395-8559-4821398AE6D1}"/>
              </a:ext>
            </a:extLst>
          </p:cNvPr>
          <p:cNvSpPr txBox="1"/>
          <p:nvPr/>
        </p:nvSpPr>
        <p:spPr>
          <a:xfrm>
            <a:off x="2447258" y="5717362"/>
            <a:ext cx="3225825" cy="369332"/>
          </a:xfrm>
          <a:prstGeom prst="rect">
            <a:avLst/>
          </a:prstGeom>
          <a:noFill/>
          <a:ln>
            <a:noFill/>
          </a:ln>
        </p:spPr>
        <p:txBody>
          <a:bodyPr wrap="square" rtlCol="0" anchor="ctr" anchorCtr="1">
            <a:spAutoFit/>
          </a:bodyPr>
          <a:lstStyle/>
          <a:p>
            <a:r>
              <a:rPr lang="en-GB" dirty="0">
                <a:solidFill>
                  <a:schemeClr val="tx2">
                    <a:lumMod val="50000"/>
                  </a:schemeClr>
                </a:solidFill>
              </a:rPr>
              <a:t>What are the risks for blossom? </a:t>
            </a:r>
          </a:p>
        </p:txBody>
      </p:sp>
    </p:spTree>
    <p:extLst>
      <p:ext uri="{BB962C8B-B14F-4D97-AF65-F5344CB8AC3E}">
        <p14:creationId xmlns:p14="http://schemas.microsoft.com/office/powerpoint/2010/main" val="2413956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DAB7DC-B267-4BDE-BFE6-6F53102A5ABB}"/>
              </a:ext>
            </a:extLst>
          </p:cNvPr>
          <p:cNvSpPr>
            <a:spLocks noGrp="1"/>
          </p:cNvSpPr>
          <p:nvPr>
            <p:ph type="title"/>
          </p:nvPr>
        </p:nvSpPr>
        <p:spPr>
          <a:xfrm>
            <a:off x="1917948" y="188640"/>
            <a:ext cx="5256584" cy="864096"/>
          </a:xfrm>
        </p:spPr>
        <p:txBody>
          <a:bodyPr>
            <a:normAutofit/>
          </a:bodyPr>
          <a:lstStyle/>
          <a:p>
            <a:r>
              <a:rPr lang="en-GB" sz="4000" dirty="0"/>
              <a:t>Helping Blossom: </a:t>
            </a:r>
          </a:p>
        </p:txBody>
      </p:sp>
      <p:sp>
        <p:nvSpPr>
          <p:cNvPr id="4" name="TextBox 3">
            <a:extLst>
              <a:ext uri="{FF2B5EF4-FFF2-40B4-BE49-F238E27FC236}">
                <a16:creationId xmlns:a16="http://schemas.microsoft.com/office/drawing/2014/main" id="{BE66B495-768F-439F-BC59-2C50EAAFC7F9}"/>
              </a:ext>
            </a:extLst>
          </p:cNvPr>
          <p:cNvSpPr txBox="1"/>
          <p:nvPr/>
        </p:nvSpPr>
        <p:spPr>
          <a:xfrm>
            <a:off x="3646140" y="6304674"/>
            <a:ext cx="7704856" cy="369332"/>
          </a:xfrm>
          <a:prstGeom prst="rect">
            <a:avLst/>
          </a:prstGeom>
          <a:noFill/>
          <a:ln>
            <a:noFill/>
          </a:ln>
        </p:spPr>
        <p:txBody>
          <a:bodyPr wrap="square" rtlCol="0" anchor="ctr" anchorCtr="1">
            <a:spAutoFit/>
          </a:bodyPr>
          <a:lstStyle/>
          <a:p>
            <a:r>
              <a:rPr lang="en-GB" dirty="0">
                <a:solidFill>
                  <a:schemeClr val="tx2">
                    <a:lumMod val="75000"/>
                  </a:schemeClr>
                </a:solidFill>
              </a:rPr>
              <a:t>(Anxiety.org, 2019)   (Cognitive Behavioural Therapy Los Angeles, 2019)</a:t>
            </a:r>
          </a:p>
        </p:txBody>
      </p:sp>
      <p:sp>
        <p:nvSpPr>
          <p:cNvPr id="7" name="Flowchart: Predefined Process 6">
            <a:extLst>
              <a:ext uri="{FF2B5EF4-FFF2-40B4-BE49-F238E27FC236}">
                <a16:creationId xmlns:a16="http://schemas.microsoft.com/office/drawing/2014/main" id="{E8DE2E33-73DA-486D-BE02-D3668255A754}"/>
              </a:ext>
            </a:extLst>
          </p:cNvPr>
          <p:cNvSpPr/>
          <p:nvPr/>
        </p:nvSpPr>
        <p:spPr>
          <a:xfrm>
            <a:off x="2349996" y="3645024"/>
            <a:ext cx="3600400" cy="2160240"/>
          </a:xfrm>
          <a:prstGeom prst="flowChartPredefinedProcess">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GB" b="1" u="sng" dirty="0"/>
              <a:t>Self Help</a:t>
            </a:r>
          </a:p>
          <a:p>
            <a:pPr algn="ctr"/>
            <a:r>
              <a:rPr lang="en-GB" dirty="0"/>
              <a:t>Exercise regularly</a:t>
            </a:r>
          </a:p>
          <a:p>
            <a:pPr algn="ctr"/>
            <a:r>
              <a:rPr lang="en-GB" dirty="0"/>
              <a:t>Avoid caffeine</a:t>
            </a:r>
          </a:p>
          <a:p>
            <a:pPr algn="ctr"/>
            <a:r>
              <a:rPr lang="en-GB" dirty="0"/>
              <a:t>Learn to relax</a:t>
            </a:r>
          </a:p>
          <a:p>
            <a:pPr algn="ctr"/>
            <a:r>
              <a:rPr lang="en-GB" dirty="0"/>
              <a:t>Support groups</a:t>
            </a:r>
          </a:p>
          <a:p>
            <a:pPr algn="ctr"/>
            <a:r>
              <a:rPr lang="en-GB" dirty="0"/>
              <a:t>Avoid smoking/ drinking</a:t>
            </a:r>
          </a:p>
        </p:txBody>
      </p:sp>
      <p:sp>
        <p:nvSpPr>
          <p:cNvPr id="8" name="Flowchart: Extract 7">
            <a:extLst>
              <a:ext uri="{FF2B5EF4-FFF2-40B4-BE49-F238E27FC236}">
                <a16:creationId xmlns:a16="http://schemas.microsoft.com/office/drawing/2014/main" id="{2988764E-4155-4E4D-9BAE-BD8147073181}"/>
              </a:ext>
            </a:extLst>
          </p:cNvPr>
          <p:cNvSpPr/>
          <p:nvPr/>
        </p:nvSpPr>
        <p:spPr>
          <a:xfrm>
            <a:off x="8470676" y="2787897"/>
            <a:ext cx="2592288" cy="2517957"/>
          </a:xfrm>
          <a:prstGeom prst="flowChartExtra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GB" b="1" u="sng" dirty="0"/>
              <a:t>Therapy</a:t>
            </a:r>
          </a:p>
          <a:p>
            <a:pPr algn="ctr"/>
            <a:r>
              <a:rPr lang="en-GB" dirty="0"/>
              <a:t>Cognitive Behavioural Therapy </a:t>
            </a:r>
          </a:p>
        </p:txBody>
      </p:sp>
      <p:sp>
        <p:nvSpPr>
          <p:cNvPr id="9" name="Flowchart: Terminator 8">
            <a:extLst>
              <a:ext uri="{FF2B5EF4-FFF2-40B4-BE49-F238E27FC236}">
                <a16:creationId xmlns:a16="http://schemas.microsoft.com/office/drawing/2014/main" id="{2EE13755-933D-401D-BA46-AF5A7A30F64E}"/>
              </a:ext>
            </a:extLst>
          </p:cNvPr>
          <p:cNvSpPr/>
          <p:nvPr/>
        </p:nvSpPr>
        <p:spPr>
          <a:xfrm>
            <a:off x="5734372" y="1552146"/>
            <a:ext cx="2880320" cy="1008112"/>
          </a:xfrm>
          <a:prstGeom prst="flowChartTerminator">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GB" b="1" u="sng" dirty="0"/>
              <a:t>Medication</a:t>
            </a:r>
          </a:p>
        </p:txBody>
      </p:sp>
      <p:sp>
        <p:nvSpPr>
          <p:cNvPr id="10" name="Arrow: Pentagon 9">
            <a:extLst>
              <a:ext uri="{FF2B5EF4-FFF2-40B4-BE49-F238E27FC236}">
                <a16:creationId xmlns:a16="http://schemas.microsoft.com/office/drawing/2014/main" id="{ACA68660-02A4-4EFD-B2A0-D6D3A40410A4}"/>
              </a:ext>
            </a:extLst>
          </p:cNvPr>
          <p:cNvSpPr/>
          <p:nvPr/>
        </p:nvSpPr>
        <p:spPr>
          <a:xfrm>
            <a:off x="2277988" y="1552146"/>
            <a:ext cx="3024336" cy="1372798"/>
          </a:xfrm>
          <a:prstGeom prst="homePlat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GB" dirty="0"/>
              <a:t>Marijuana… </a:t>
            </a:r>
          </a:p>
        </p:txBody>
      </p:sp>
    </p:spTree>
    <p:extLst>
      <p:ext uri="{BB962C8B-B14F-4D97-AF65-F5344CB8AC3E}">
        <p14:creationId xmlns:p14="http://schemas.microsoft.com/office/powerpoint/2010/main" val="34448930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tx2">
                <a:lumMod val="20000"/>
                <a:lumOff val="80000"/>
              </a:schemeClr>
            </a:gs>
            <a:gs pos="90000">
              <a:schemeClr val="tx2">
                <a:lumMod val="60000"/>
                <a:lumOff val="40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EB52C00-C630-452F-8FA5-86E2387AA664}"/>
              </a:ext>
            </a:extLst>
          </p:cNvPr>
          <p:cNvPicPr>
            <a:picLocks noChangeAspect="1"/>
          </p:cNvPicPr>
          <p:nvPr/>
        </p:nvPicPr>
        <p:blipFill>
          <a:blip r:embed="rId2"/>
          <a:stretch>
            <a:fillRect/>
          </a:stretch>
        </p:blipFill>
        <p:spPr>
          <a:xfrm>
            <a:off x="1357409" y="1988840"/>
            <a:ext cx="9474005" cy="4401693"/>
          </a:xfrm>
          <a:prstGeom prst="rect">
            <a:avLst/>
          </a:prstGeom>
        </p:spPr>
      </p:pic>
      <p:sp>
        <p:nvSpPr>
          <p:cNvPr id="5" name="TextBox 4">
            <a:extLst>
              <a:ext uri="{FF2B5EF4-FFF2-40B4-BE49-F238E27FC236}">
                <a16:creationId xmlns:a16="http://schemas.microsoft.com/office/drawing/2014/main" id="{BE85CC0E-2467-452F-9202-0F4AA46C337E}"/>
              </a:ext>
            </a:extLst>
          </p:cNvPr>
          <p:cNvSpPr txBox="1"/>
          <p:nvPr/>
        </p:nvSpPr>
        <p:spPr>
          <a:xfrm>
            <a:off x="117748" y="304346"/>
            <a:ext cx="11665296" cy="1569660"/>
          </a:xfrm>
          <a:prstGeom prst="rect">
            <a:avLst/>
          </a:prstGeom>
          <a:noFill/>
          <a:ln>
            <a:noFill/>
          </a:ln>
        </p:spPr>
        <p:txBody>
          <a:bodyPr wrap="square" rtlCol="0" anchor="ctr" anchorCtr="1">
            <a:spAutoFit/>
          </a:bodyPr>
          <a:lstStyle/>
          <a:p>
            <a:pPr algn="ctr"/>
            <a:r>
              <a:rPr lang="en-GB" sz="4800" dirty="0">
                <a:solidFill>
                  <a:schemeClr val="tx2">
                    <a:lumMod val="75000"/>
                  </a:schemeClr>
                </a:solidFill>
              </a:rPr>
              <a:t>Thankyou for listening to my presentation… any questions? </a:t>
            </a:r>
          </a:p>
        </p:txBody>
      </p:sp>
    </p:spTree>
    <p:extLst>
      <p:ext uri="{BB962C8B-B14F-4D97-AF65-F5344CB8AC3E}">
        <p14:creationId xmlns:p14="http://schemas.microsoft.com/office/powerpoint/2010/main" val="7555719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EFE02-D5A8-4318-BE34-7E5B75A888C5}"/>
              </a:ext>
            </a:extLst>
          </p:cNvPr>
          <p:cNvSpPr>
            <a:spLocks noGrp="1"/>
          </p:cNvSpPr>
          <p:nvPr>
            <p:ph type="title"/>
          </p:nvPr>
        </p:nvSpPr>
        <p:spPr>
          <a:xfrm>
            <a:off x="1833501" y="81141"/>
            <a:ext cx="2296106" cy="652933"/>
          </a:xfrm>
        </p:spPr>
        <p:txBody>
          <a:bodyPr>
            <a:normAutofit fontScale="90000"/>
          </a:bodyPr>
          <a:lstStyle/>
          <a:p>
            <a:r>
              <a:rPr lang="en-GB" u="sng" dirty="0"/>
              <a:t>References</a:t>
            </a:r>
            <a:r>
              <a:rPr lang="en-GB" dirty="0"/>
              <a:t>: </a:t>
            </a:r>
          </a:p>
        </p:txBody>
      </p:sp>
      <p:sp>
        <p:nvSpPr>
          <p:cNvPr id="5" name="Rectangle 4">
            <a:extLst>
              <a:ext uri="{FF2B5EF4-FFF2-40B4-BE49-F238E27FC236}">
                <a16:creationId xmlns:a16="http://schemas.microsoft.com/office/drawing/2014/main" id="{50B8FCD7-C2F5-414C-A93D-D423233AF518}"/>
              </a:ext>
            </a:extLst>
          </p:cNvPr>
          <p:cNvSpPr/>
          <p:nvPr/>
        </p:nvSpPr>
        <p:spPr>
          <a:xfrm>
            <a:off x="1818930" y="766732"/>
            <a:ext cx="9937104" cy="5324535"/>
          </a:xfrm>
          <a:prstGeom prst="rect">
            <a:avLst/>
          </a:prstGeom>
        </p:spPr>
        <p:txBody>
          <a:bodyPr wrap="square">
            <a:spAutoFit/>
          </a:bodyPr>
          <a:lstStyle/>
          <a:p>
            <a:r>
              <a:rPr lang="en-GB" sz="1600" dirty="0" err="1"/>
              <a:t>Aderka</a:t>
            </a:r>
            <a:r>
              <a:rPr lang="en-GB" sz="1600" dirty="0"/>
              <a:t>, I.M. et al. (2012) ‘Functional impairment in social anxiety disorder’, 26(3), pp.393-400. DOI:  10.1016/j.janxdis.2012.01.003</a:t>
            </a:r>
          </a:p>
          <a:p>
            <a:endParaRPr lang="en-GB" sz="1600" dirty="0"/>
          </a:p>
          <a:p>
            <a:r>
              <a:rPr lang="en-GB" sz="1600" dirty="0"/>
              <a:t>Anxiety.org (2019) Is cannabis an effective treatment for anxiety disorders? Available at: https://www.anxiety.org/is-cannabis-an-effective-treatment-for-anxiety-what-research-shows (Accessed: 7 December 2019).</a:t>
            </a:r>
          </a:p>
          <a:p>
            <a:endParaRPr lang="en-GB" sz="1600" dirty="0"/>
          </a:p>
          <a:p>
            <a:r>
              <a:rPr lang="en-GB" sz="1600" dirty="0"/>
              <a:t>Bhatt, V.N. (2019) What are the psychodynamic and cognitive theories of anxiety?. Available at: https://www.medscape.com/answers/286227-14519/what-are-the-psychodynamic-and-cognitive-theories-of-anxiety (Accessed: 1 December 2019). </a:t>
            </a:r>
          </a:p>
          <a:p>
            <a:endParaRPr lang="en-GB" sz="1600" dirty="0"/>
          </a:p>
          <a:p>
            <a:r>
              <a:rPr lang="en-GB" sz="1600" dirty="0"/>
              <a:t>Cognitive Behavioural Therapy Los Angeles (2019) CBT Treatment for Generalized Anxiety Disorder (GAD). Available at: http://cogbtherapy.com/generalized-anxiety-disorder-treatment (Accessed: 7 December 2019). </a:t>
            </a:r>
          </a:p>
          <a:p>
            <a:endParaRPr lang="en-GB" sz="1600" dirty="0"/>
          </a:p>
          <a:p>
            <a:r>
              <a:rPr lang="en-GB" sz="1600" dirty="0"/>
              <a:t>Conner, K.O. et al.(2010) ‘Mental health treatment seeking among older adults with depression: the impact of stigma and race’, The American journal of geriatric psychiatry: official journal of the American Association for Geriatric Psychiatry, 18(6), pp. 531-43. DOI:10.1097/JGP.0b013e3181cc0366 </a:t>
            </a:r>
          </a:p>
          <a:p>
            <a:endParaRPr lang="en-GB" sz="1600" dirty="0"/>
          </a:p>
          <a:p>
            <a:r>
              <a:rPr lang="en-GB" sz="1600" dirty="0" err="1"/>
              <a:t>Craske</a:t>
            </a:r>
            <a:r>
              <a:rPr lang="en-GB" sz="1600" dirty="0"/>
              <a:t>, M.G. &amp; Stein, M.B. (2016) ‘Anxiety’, The Lancet, 388(10063), pp.3048–3059. DOI: DOI:10.1016/S0140-6736(16)30381-6 </a:t>
            </a:r>
          </a:p>
          <a:p>
            <a:endParaRPr lang="en-GB" sz="1600" dirty="0"/>
          </a:p>
          <a:p>
            <a:r>
              <a:rPr lang="en-GB" sz="1600" dirty="0"/>
              <a:t>Freud, S. (1936) The Problem of Anxiety. New York: W.W. Norton &amp; Co.  </a:t>
            </a:r>
          </a:p>
        </p:txBody>
      </p:sp>
    </p:spTree>
    <p:extLst>
      <p:ext uri="{BB962C8B-B14F-4D97-AF65-F5344CB8AC3E}">
        <p14:creationId xmlns:p14="http://schemas.microsoft.com/office/powerpoint/2010/main" val="12319288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775CA6-A5B8-4100-BCE3-08A1DB69CDF3}"/>
              </a:ext>
            </a:extLst>
          </p:cNvPr>
          <p:cNvSpPr>
            <a:spLocks noGrp="1"/>
          </p:cNvSpPr>
          <p:nvPr>
            <p:ph type="title"/>
          </p:nvPr>
        </p:nvSpPr>
        <p:spPr>
          <a:xfrm>
            <a:off x="1771084" y="-123928"/>
            <a:ext cx="4971400" cy="560437"/>
          </a:xfrm>
        </p:spPr>
        <p:txBody>
          <a:bodyPr>
            <a:normAutofit/>
          </a:bodyPr>
          <a:lstStyle/>
          <a:p>
            <a:r>
              <a:rPr lang="en-GB" sz="3200" u="sng" dirty="0"/>
              <a:t>References</a:t>
            </a:r>
            <a:r>
              <a:rPr lang="en-GB" sz="3200" dirty="0"/>
              <a:t> </a:t>
            </a:r>
            <a:r>
              <a:rPr lang="en-GB" sz="3200" u="sng" dirty="0"/>
              <a:t>Continued</a:t>
            </a:r>
            <a:r>
              <a:rPr lang="en-GB" sz="3200" dirty="0"/>
              <a:t>: </a:t>
            </a:r>
          </a:p>
        </p:txBody>
      </p:sp>
      <p:sp>
        <p:nvSpPr>
          <p:cNvPr id="3" name="TextBox 2">
            <a:extLst>
              <a:ext uri="{FF2B5EF4-FFF2-40B4-BE49-F238E27FC236}">
                <a16:creationId xmlns:a16="http://schemas.microsoft.com/office/drawing/2014/main" id="{56D84B29-2B4F-4C2E-AABE-E7A1B0CF03A8}"/>
              </a:ext>
            </a:extLst>
          </p:cNvPr>
          <p:cNvSpPr txBox="1"/>
          <p:nvPr/>
        </p:nvSpPr>
        <p:spPr>
          <a:xfrm>
            <a:off x="2013949" y="3611428"/>
            <a:ext cx="9289032" cy="1569660"/>
          </a:xfrm>
          <a:prstGeom prst="rect">
            <a:avLst/>
          </a:prstGeom>
          <a:noFill/>
          <a:ln>
            <a:noFill/>
          </a:ln>
        </p:spPr>
        <p:txBody>
          <a:bodyPr wrap="square" rtlCol="0" anchor="ctr" anchorCtr="1">
            <a:spAutoFit/>
          </a:bodyPr>
          <a:lstStyle/>
          <a:p>
            <a:endParaRPr lang="en-GB" sz="1600" dirty="0"/>
          </a:p>
          <a:p>
            <a:endParaRPr lang="en-GB" sz="1600" dirty="0"/>
          </a:p>
          <a:p>
            <a:endParaRPr lang="en-GB" sz="1600" dirty="0"/>
          </a:p>
          <a:p>
            <a:endParaRPr lang="en-GB" sz="1600" dirty="0"/>
          </a:p>
          <a:p>
            <a:endParaRPr lang="en-GB" sz="1600" dirty="0"/>
          </a:p>
          <a:p>
            <a:endParaRPr lang="en-GB" sz="1600" dirty="0"/>
          </a:p>
        </p:txBody>
      </p:sp>
      <p:sp>
        <p:nvSpPr>
          <p:cNvPr id="4" name="Rectangle 3">
            <a:extLst>
              <a:ext uri="{FF2B5EF4-FFF2-40B4-BE49-F238E27FC236}">
                <a16:creationId xmlns:a16="http://schemas.microsoft.com/office/drawing/2014/main" id="{3FBE19CF-41D5-4D2D-9FE3-51A19C97742B}"/>
              </a:ext>
            </a:extLst>
          </p:cNvPr>
          <p:cNvSpPr/>
          <p:nvPr/>
        </p:nvSpPr>
        <p:spPr>
          <a:xfrm>
            <a:off x="1771084" y="404664"/>
            <a:ext cx="9985119" cy="6709529"/>
          </a:xfrm>
          <a:prstGeom prst="rect">
            <a:avLst/>
          </a:prstGeom>
        </p:spPr>
        <p:txBody>
          <a:bodyPr wrap="square">
            <a:spAutoFit/>
          </a:bodyPr>
          <a:lstStyle/>
          <a:p>
            <a:r>
              <a:rPr lang="en-GB" sz="1600" dirty="0"/>
              <a:t>Harris, C. (2016) ‘A Description of Karen Horney's Neo-Freudian Theory of Personality’, </a:t>
            </a:r>
            <a:r>
              <a:rPr lang="en-GB" sz="1600" dirty="0" err="1"/>
              <a:t>Owlcation</a:t>
            </a:r>
            <a:r>
              <a:rPr lang="en-GB" sz="1600" dirty="0"/>
              <a:t> [blog]. 22 December. Available at: https://owlcation.com/social-sciences/A-Description-of-Karen-Horneys-Neo-Freudian-Theory-of-Personality-and-Psychopathology (Accessed: 1 December 2019). </a:t>
            </a:r>
          </a:p>
          <a:p>
            <a:endParaRPr lang="en-GB" sz="1600" dirty="0"/>
          </a:p>
          <a:p>
            <a:r>
              <a:rPr lang="en-GB" sz="1600" dirty="0"/>
              <a:t>Healthline (2018) Everything you Need to Know About Anxiety. Available at: https://www.healthline.com/health/anxiety#types (Accessed: 31 November 2019). </a:t>
            </a:r>
          </a:p>
          <a:p>
            <a:endParaRPr lang="en-GB" sz="1600" dirty="0"/>
          </a:p>
          <a:p>
            <a:r>
              <a:rPr lang="en-GB" sz="1600" dirty="0"/>
              <a:t>Home Health UK (2019) Benzodiazepines. Available at: https://homehealth-uk.com/benzodiazepines/ (Accessed: 5 December 2019). </a:t>
            </a:r>
          </a:p>
          <a:p>
            <a:endParaRPr lang="en-GB" sz="1600" dirty="0"/>
          </a:p>
          <a:p>
            <a:r>
              <a:rPr lang="en-GB" sz="1600" dirty="0"/>
              <a:t>Levitt, E.E. (2016) The psychology of anxiety.  2nd Ed. London: Routledge.</a:t>
            </a:r>
          </a:p>
          <a:p>
            <a:endParaRPr lang="en-GB" sz="1600" dirty="0"/>
          </a:p>
          <a:p>
            <a:r>
              <a:rPr lang="en-GB" sz="1600" dirty="0"/>
              <a:t>Mind UK (2016) What side effects can benzodiazepines cause? Available at: https://www.mind.org.uk/information-support/drugs-and-treatments/sleeping-pills-and-minor-tranquillisers/side-effects-of-benzodiazepines/#.Xe1zwOj7TIU (Accessed: 5 December 2019). </a:t>
            </a:r>
          </a:p>
          <a:p>
            <a:endParaRPr lang="en-GB" sz="1600" dirty="0"/>
          </a:p>
          <a:p>
            <a:r>
              <a:rPr lang="en-GB" sz="1600" dirty="0"/>
              <a:t>National Institute for Health and Clinical Excellence (2011) Generalised anxiety disorder and panic disorder (with or without agoraphobia) in adults. Available at: https://www.nice.org.uk/guidance/cg113/resources/clinical-case-scenarios-pdf-136292509 (Accessed: 31 November 2019).   </a:t>
            </a:r>
          </a:p>
          <a:p>
            <a:endParaRPr lang="en-GB" sz="1600" dirty="0"/>
          </a:p>
          <a:p>
            <a:r>
              <a:rPr lang="en-GB" sz="1600" dirty="0"/>
              <a:t>Spurgeon, J.A (2010) ‘Computer-assisted cognitive-behavioural therapy’, 12(6), pp.547-52. DOI: 10.1007/s11920-010-0152-4. </a:t>
            </a:r>
          </a:p>
          <a:p>
            <a:endParaRPr lang="en-GB" sz="1600" dirty="0"/>
          </a:p>
          <a:p>
            <a:r>
              <a:rPr lang="en-GB" sz="1600" dirty="0" err="1"/>
              <a:t>Zilcha</a:t>
            </a:r>
            <a:r>
              <a:rPr lang="en-GB" sz="1600" dirty="0"/>
              <a:t>-Mano, S., </a:t>
            </a:r>
            <a:r>
              <a:rPr lang="en-GB" sz="1600" dirty="0" err="1"/>
              <a:t>Roose</a:t>
            </a:r>
            <a:r>
              <a:rPr lang="en-GB" sz="1600" dirty="0"/>
              <a:t>, S. P., Barber, J. P., &amp; Rutherford, B. R. (2015) ‘Therapeutic alliance in antidepressant treatment: cause or effect of symptomatic levels?’, Psychotherapy and psychosomatics, 84(3), pp. 177–182. DOI:10.1159/000379756 </a:t>
            </a:r>
          </a:p>
        </p:txBody>
      </p:sp>
    </p:spTree>
    <p:extLst>
      <p:ext uri="{BB962C8B-B14F-4D97-AF65-F5344CB8AC3E}">
        <p14:creationId xmlns:p14="http://schemas.microsoft.com/office/powerpoint/2010/main" val="2921165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Pharmacy design templat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alibri">
      <a:maj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dirty="0"/>
        </a:defPPr>
      </a:lstStyle>
      <a:style>
        <a:lnRef idx="1">
          <a:schemeClr val="accent2"/>
        </a:lnRef>
        <a:fillRef idx="3">
          <a:schemeClr val="accent2"/>
        </a:fillRef>
        <a:effectRef idx="2">
          <a:schemeClr val="accent2"/>
        </a:effectRef>
        <a:fontRef idx="minor">
          <a:schemeClr val="lt1"/>
        </a:fontRef>
      </a:style>
    </a:spDef>
    <a:lnDef>
      <a:spPr>
        <a:ln w="12700">
          <a:solidFill>
            <a:schemeClr val="accent2"/>
          </a:solidFill>
        </a:ln>
      </a:spPr>
      <a:bodyPr/>
      <a:lstStyle/>
      <a:style>
        <a:lnRef idx="1">
          <a:schemeClr val="accent1"/>
        </a:lnRef>
        <a:fillRef idx="0">
          <a:schemeClr val="accent1"/>
        </a:fillRef>
        <a:effectRef idx="0">
          <a:schemeClr val="accent1"/>
        </a:effectRef>
        <a:fontRef idx="minor">
          <a:schemeClr val="tx1"/>
        </a:fontRef>
      </a:style>
    </a:lnDef>
    <a:txDef>
      <a:spPr>
        <a:noFill/>
        <a:ln>
          <a:solidFill>
            <a:schemeClr val="tx2">
              <a:lumMod val="20000"/>
              <a:lumOff val="80000"/>
            </a:schemeClr>
          </a:solidFill>
        </a:ln>
      </a:spPr>
      <a:bodyPr wrap="square" rtlCol="0" anchor="ctr" anchorCtr="1">
        <a:spAutoFit/>
      </a:bodyPr>
      <a:lstStyle>
        <a:defPPr>
          <a:defRPr dirty="0" smtClean="0"/>
        </a:defPPr>
      </a:lstStyle>
    </a:txDef>
  </a:objectDefaults>
  <a:extraClrSchemeLst/>
  <a:extLst>
    <a:ext uri="{05A4C25C-085E-4340-85A3-A5531E510DB2}">
      <thm15:themeFamily xmlns:thm15="http://schemas.microsoft.com/office/thememl/2012/main" name="Pharmacy design slides.potx" id="{BDD4D5A3-0C20-4887-95F2-BFAB47634035}" vid="{397845B7-7EB0-4CC3-ABEB-6754AD08757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Franklin Gothic">
      <a:majorFont>
        <a:latin typeface="Franklin Gothic Medium" panose="020B06030201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Franklin Gothic">
      <a:majorFont>
        <a:latin typeface="Franklin Gothic Medium" panose="020B06030201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TotalTime>
  <Words>1266</Words>
  <Application>Microsoft Office PowerPoint</Application>
  <PresentationFormat>Custom</PresentationFormat>
  <Paragraphs>135</Paragraphs>
  <Slides>14</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Euphemia</vt:lpstr>
      <vt:lpstr>Franklin Gothic Book</vt:lpstr>
      <vt:lpstr>Pharmacy design template</vt:lpstr>
      <vt:lpstr>Contemporary Mental Health- Case Study </vt:lpstr>
      <vt:lpstr>Case Study: </vt:lpstr>
      <vt:lpstr>So what is anxiety? </vt:lpstr>
      <vt:lpstr>Theories of Anxiety: </vt:lpstr>
      <vt:lpstr>Theories of Anxiety: </vt:lpstr>
      <vt:lpstr>A Current Theory on Anxiety (Psychodynamic &amp; Cognitive) </vt:lpstr>
      <vt:lpstr>Modern Approaches Used to Help with Anxiety: </vt:lpstr>
      <vt:lpstr>Medication VS. Therapy for the Treatment of Anxiety: </vt:lpstr>
      <vt:lpstr>The Effects of Medication on Therapeutic Relationship: </vt:lpstr>
      <vt:lpstr>So, back to blossom… </vt:lpstr>
      <vt:lpstr>Helping Blossom: </vt:lpstr>
      <vt:lpstr>PowerPoint Presentation</vt:lpstr>
      <vt:lpstr>References: </vt:lpstr>
      <vt:lpstr>References Continued: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Contemporary Mental Health- Case Study </dc:title>
  <dc:creator>marnie griffiths</dc:creator>
  <cp:lastModifiedBy>marnie griffiths</cp:lastModifiedBy>
  <cp:revision>6</cp:revision>
  <dcterms:created xsi:type="dcterms:W3CDTF">2019-12-09T01:31:26Z</dcterms:created>
  <dcterms:modified xsi:type="dcterms:W3CDTF">2019-12-09T02:11:07Z</dcterms:modified>
</cp:coreProperties>
</file>