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9F504D-AB03-C106-33CF-CC02AF099EEE}" v="1033" dt="2025-10-12T20:14:34.4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sbah Khatoon (2425425)" userId="S::2425425@student.uwtsd.ac.uk::57a15935-b919-4a3c-a6f8-0100c8bc98f5" providerId="AD" clId="Web-{0D176FD3-0203-E04A-3BBA-EFE3DA936CB8}"/>
    <pc:docChg chg="addSld delSld modSld">
      <pc:chgData name="Misbah Khatoon (2425425)" userId="S::2425425@student.uwtsd.ac.uk::57a15935-b919-4a3c-a6f8-0100c8bc98f5" providerId="AD" clId="Web-{0D176FD3-0203-E04A-3BBA-EFE3DA936CB8}" dt="2025-10-07T15:30:52.075" v="278" actId="20577"/>
      <pc:docMkLst>
        <pc:docMk/>
      </pc:docMkLst>
      <pc:sldChg chg="add">
        <pc:chgData name="Misbah Khatoon (2425425)" userId="S::2425425@student.uwtsd.ac.uk::57a15935-b919-4a3c-a6f8-0100c8bc98f5" providerId="AD" clId="Web-{0D176FD3-0203-E04A-3BBA-EFE3DA936CB8}" dt="2025-10-07T15:26:23.838" v="0"/>
        <pc:sldMkLst>
          <pc:docMk/>
          <pc:sldMk cId="534892524" sldId="257"/>
        </pc:sldMkLst>
      </pc:sldChg>
      <pc:sldChg chg="add">
        <pc:chgData name="Misbah Khatoon (2425425)" userId="S::2425425@student.uwtsd.ac.uk::57a15935-b919-4a3c-a6f8-0100c8bc98f5" providerId="AD" clId="Web-{0D176FD3-0203-E04A-3BBA-EFE3DA936CB8}" dt="2025-10-07T15:26:23.869" v="1"/>
        <pc:sldMkLst>
          <pc:docMk/>
          <pc:sldMk cId="3470073979" sldId="258"/>
        </pc:sldMkLst>
      </pc:sldChg>
      <pc:sldChg chg="addSp delSp modSp add mod setBg">
        <pc:chgData name="Misbah Khatoon (2425425)" userId="S::2425425@student.uwtsd.ac.uk::57a15935-b919-4a3c-a6f8-0100c8bc98f5" providerId="AD" clId="Web-{0D176FD3-0203-E04A-3BBA-EFE3DA936CB8}" dt="2025-10-07T15:29:03.918" v="124" actId="20577"/>
        <pc:sldMkLst>
          <pc:docMk/>
          <pc:sldMk cId="1175900321" sldId="259"/>
        </pc:sldMkLst>
        <pc:spChg chg="mod">
          <ac:chgData name="Misbah Khatoon (2425425)" userId="S::2425425@student.uwtsd.ac.uk::57a15935-b919-4a3c-a6f8-0100c8bc98f5" providerId="AD" clId="Web-{0D176FD3-0203-E04A-3BBA-EFE3DA936CB8}" dt="2025-10-07T15:28:05.355" v="13"/>
          <ac:spMkLst>
            <pc:docMk/>
            <pc:sldMk cId="1175900321" sldId="259"/>
            <ac:spMk id="2" creationId="{6EC98B37-F7A3-751B-9988-2EA413A47BDC}"/>
          </ac:spMkLst>
        </pc:spChg>
        <pc:spChg chg="add mod">
          <ac:chgData name="Misbah Khatoon (2425425)" userId="S::2425425@student.uwtsd.ac.uk::57a15935-b919-4a3c-a6f8-0100c8bc98f5" providerId="AD" clId="Web-{0D176FD3-0203-E04A-3BBA-EFE3DA936CB8}" dt="2025-10-07T15:29:03.918" v="124" actId="20577"/>
          <ac:spMkLst>
            <pc:docMk/>
            <pc:sldMk cId="1175900321" sldId="259"/>
            <ac:spMk id="8" creationId="{BC683008-8FDA-F9CC-1733-359D36C1CBAC}"/>
          </ac:spMkLst>
        </pc:spChg>
        <pc:spChg chg="add">
          <ac:chgData name="Misbah Khatoon (2425425)" userId="S::2425425@student.uwtsd.ac.uk::57a15935-b919-4a3c-a6f8-0100c8bc98f5" providerId="AD" clId="Web-{0D176FD3-0203-E04A-3BBA-EFE3DA936CB8}" dt="2025-10-07T15:28:05.355" v="13"/>
          <ac:spMkLst>
            <pc:docMk/>
            <pc:sldMk cId="1175900321" sldId="259"/>
            <ac:spMk id="11" creationId="{0B9EE3F3-89B7-43C3-8651-C4C96830993D}"/>
          </ac:spMkLst>
        </pc:spChg>
        <pc:spChg chg="add">
          <ac:chgData name="Misbah Khatoon (2425425)" userId="S::2425425@student.uwtsd.ac.uk::57a15935-b919-4a3c-a6f8-0100c8bc98f5" providerId="AD" clId="Web-{0D176FD3-0203-E04A-3BBA-EFE3DA936CB8}" dt="2025-10-07T15:28:05.355" v="13"/>
          <ac:spMkLst>
            <pc:docMk/>
            <pc:sldMk cId="1175900321" sldId="259"/>
            <ac:spMk id="13" creationId="{33AE4636-AEEC-45D6-84D4-7AC2DA48ECF8}"/>
          </ac:spMkLst>
        </pc:spChg>
        <pc:spChg chg="add">
          <ac:chgData name="Misbah Khatoon (2425425)" userId="S::2425425@student.uwtsd.ac.uk::57a15935-b919-4a3c-a6f8-0100c8bc98f5" providerId="AD" clId="Web-{0D176FD3-0203-E04A-3BBA-EFE3DA936CB8}" dt="2025-10-07T15:28:05.355" v="13"/>
          <ac:spMkLst>
            <pc:docMk/>
            <pc:sldMk cId="1175900321" sldId="259"/>
            <ac:spMk id="15" creationId="{8D9CE0F4-2EB2-4F1F-8AAC-DB3571D9FE10}"/>
          </ac:spMkLst>
        </pc:spChg>
        <pc:picChg chg="add mod ord">
          <ac:chgData name="Misbah Khatoon (2425425)" userId="S::2425425@student.uwtsd.ac.uk::57a15935-b919-4a3c-a6f8-0100c8bc98f5" providerId="AD" clId="Web-{0D176FD3-0203-E04A-3BBA-EFE3DA936CB8}" dt="2025-10-07T15:28:05.355" v="13"/>
          <ac:picMkLst>
            <pc:docMk/>
            <pc:sldMk cId="1175900321" sldId="259"/>
            <ac:picMk id="4" creationId="{D124901E-6CEE-0818-67D8-064B31616C13}"/>
          </ac:picMkLst>
        </pc:picChg>
      </pc:sldChg>
      <pc:sldChg chg="modSp add">
        <pc:chgData name="Misbah Khatoon (2425425)" userId="S::2425425@student.uwtsd.ac.uk::57a15935-b919-4a3c-a6f8-0100c8bc98f5" providerId="AD" clId="Web-{0D176FD3-0203-E04A-3BBA-EFE3DA936CB8}" dt="2025-10-07T15:29:23.808" v="136" actId="20577"/>
        <pc:sldMkLst>
          <pc:docMk/>
          <pc:sldMk cId="2335958234" sldId="260"/>
        </pc:sldMkLst>
        <pc:spChg chg="mod">
          <ac:chgData name="Misbah Khatoon (2425425)" userId="S::2425425@student.uwtsd.ac.uk::57a15935-b919-4a3c-a6f8-0100c8bc98f5" providerId="AD" clId="Web-{0D176FD3-0203-E04A-3BBA-EFE3DA936CB8}" dt="2025-10-07T15:29:23.808" v="136" actId="20577"/>
          <ac:spMkLst>
            <pc:docMk/>
            <pc:sldMk cId="2335958234" sldId="260"/>
            <ac:spMk id="3" creationId="{FE65A086-AECA-8354-CDE1-BD5EAAEDB897}"/>
          </ac:spMkLst>
        </pc:spChg>
      </pc:sldChg>
      <pc:sldChg chg="modSp add">
        <pc:chgData name="Misbah Khatoon (2425425)" userId="S::2425425@student.uwtsd.ac.uk::57a15935-b919-4a3c-a6f8-0100c8bc98f5" providerId="AD" clId="Web-{0D176FD3-0203-E04A-3BBA-EFE3DA936CB8}" dt="2025-10-07T15:30:13.137" v="215" actId="20577"/>
        <pc:sldMkLst>
          <pc:docMk/>
          <pc:sldMk cId="1023627566" sldId="261"/>
        </pc:sldMkLst>
        <pc:spChg chg="mod">
          <ac:chgData name="Misbah Khatoon (2425425)" userId="S::2425425@student.uwtsd.ac.uk::57a15935-b919-4a3c-a6f8-0100c8bc98f5" providerId="AD" clId="Web-{0D176FD3-0203-E04A-3BBA-EFE3DA936CB8}" dt="2025-10-07T15:30:13.137" v="215" actId="20577"/>
          <ac:spMkLst>
            <pc:docMk/>
            <pc:sldMk cId="1023627566" sldId="261"/>
            <ac:spMk id="3" creationId="{07A4DBEF-C917-97F8-FC8C-7FD0248BF7D7}"/>
          </ac:spMkLst>
        </pc:spChg>
      </pc:sldChg>
      <pc:sldChg chg="modSp add">
        <pc:chgData name="Misbah Khatoon (2425425)" userId="S::2425425@student.uwtsd.ac.uk::57a15935-b919-4a3c-a6f8-0100c8bc98f5" providerId="AD" clId="Web-{0D176FD3-0203-E04A-3BBA-EFE3DA936CB8}" dt="2025-10-07T15:30:19.293" v="221" actId="20577"/>
        <pc:sldMkLst>
          <pc:docMk/>
          <pc:sldMk cId="157501579" sldId="262"/>
        </pc:sldMkLst>
        <pc:spChg chg="mod">
          <ac:chgData name="Misbah Khatoon (2425425)" userId="S::2425425@student.uwtsd.ac.uk::57a15935-b919-4a3c-a6f8-0100c8bc98f5" providerId="AD" clId="Web-{0D176FD3-0203-E04A-3BBA-EFE3DA936CB8}" dt="2025-10-07T15:30:19.293" v="221" actId="20577"/>
          <ac:spMkLst>
            <pc:docMk/>
            <pc:sldMk cId="157501579" sldId="262"/>
            <ac:spMk id="3" creationId="{5AA000F6-865A-7BD0-2C5A-520C0C9D5D9A}"/>
          </ac:spMkLst>
        </pc:spChg>
      </pc:sldChg>
      <pc:sldChg chg="modSp add">
        <pc:chgData name="Misbah Khatoon (2425425)" userId="S::2425425@student.uwtsd.ac.uk::57a15935-b919-4a3c-a6f8-0100c8bc98f5" providerId="AD" clId="Web-{0D176FD3-0203-E04A-3BBA-EFE3DA936CB8}" dt="2025-10-07T15:30:52.075" v="278" actId="20577"/>
        <pc:sldMkLst>
          <pc:docMk/>
          <pc:sldMk cId="2722844748" sldId="263"/>
        </pc:sldMkLst>
        <pc:spChg chg="mod">
          <ac:chgData name="Misbah Khatoon (2425425)" userId="S::2425425@student.uwtsd.ac.uk::57a15935-b919-4a3c-a6f8-0100c8bc98f5" providerId="AD" clId="Web-{0D176FD3-0203-E04A-3BBA-EFE3DA936CB8}" dt="2025-10-07T15:30:52.075" v="278" actId="20577"/>
          <ac:spMkLst>
            <pc:docMk/>
            <pc:sldMk cId="2722844748" sldId="263"/>
            <ac:spMk id="3" creationId="{355BD1C2-6065-56E3-4DF3-0464672D9B43}"/>
          </ac:spMkLst>
        </pc:spChg>
      </pc:sldChg>
      <pc:sldChg chg="add">
        <pc:chgData name="Misbah Khatoon (2425425)" userId="S::2425425@student.uwtsd.ac.uk::57a15935-b919-4a3c-a6f8-0100c8bc98f5" providerId="AD" clId="Web-{0D176FD3-0203-E04A-3BBA-EFE3DA936CB8}" dt="2025-10-07T15:26:24.010" v="7"/>
        <pc:sldMkLst>
          <pc:docMk/>
          <pc:sldMk cId="1853860336" sldId="264"/>
        </pc:sldMkLst>
      </pc:sldChg>
      <pc:sldChg chg="add">
        <pc:chgData name="Misbah Khatoon (2425425)" userId="S::2425425@student.uwtsd.ac.uk::57a15935-b919-4a3c-a6f8-0100c8bc98f5" providerId="AD" clId="Web-{0D176FD3-0203-E04A-3BBA-EFE3DA936CB8}" dt="2025-10-07T15:26:24.026" v="8"/>
        <pc:sldMkLst>
          <pc:docMk/>
          <pc:sldMk cId="3264346313" sldId="265"/>
        </pc:sldMkLst>
      </pc:sldChg>
    </pc:docChg>
  </pc:docChgLst>
  <pc:docChgLst>
    <pc:chgData name="Misbah Khatoon (2425425)" userId="S::2425425@student.uwtsd.ac.uk::57a15935-b919-4a3c-a6f8-0100c8bc98f5" providerId="AD" clId="Web-{77757E15-892B-382E-153D-D788FBB2570B}"/>
    <pc:docChg chg="modSld">
      <pc:chgData name="Misbah Khatoon (2425425)" userId="S::2425425@student.uwtsd.ac.uk::57a15935-b919-4a3c-a6f8-0100c8bc98f5" providerId="AD" clId="Web-{77757E15-892B-382E-153D-D788FBB2570B}" dt="2025-10-09T19:41:38.381" v="490" actId="20577"/>
      <pc:docMkLst>
        <pc:docMk/>
      </pc:docMkLst>
      <pc:sldChg chg="modSp">
        <pc:chgData name="Misbah Khatoon (2425425)" userId="S::2425425@student.uwtsd.ac.uk::57a15935-b919-4a3c-a6f8-0100c8bc98f5" providerId="AD" clId="Web-{77757E15-892B-382E-153D-D788FBB2570B}" dt="2025-10-09T18:13:21.856" v="51" actId="20577"/>
        <pc:sldMkLst>
          <pc:docMk/>
          <pc:sldMk cId="534892524" sldId="257"/>
        </pc:sldMkLst>
        <pc:spChg chg="mod">
          <ac:chgData name="Misbah Khatoon (2425425)" userId="S::2425425@student.uwtsd.ac.uk::57a15935-b919-4a3c-a6f8-0100c8bc98f5" providerId="AD" clId="Web-{77757E15-892B-382E-153D-D788FBB2570B}" dt="2025-10-09T18:11:48.368" v="7" actId="20577"/>
          <ac:spMkLst>
            <pc:docMk/>
            <pc:sldMk cId="534892524" sldId="257"/>
            <ac:spMk id="2" creationId="{2BC7131E-17EA-53F0-2550-61694B6860E3}"/>
          </ac:spMkLst>
        </pc:spChg>
        <pc:spChg chg="mod">
          <ac:chgData name="Misbah Khatoon (2425425)" userId="S::2425425@student.uwtsd.ac.uk::57a15935-b919-4a3c-a6f8-0100c8bc98f5" providerId="AD" clId="Web-{77757E15-892B-382E-153D-D788FBB2570B}" dt="2025-10-09T18:13:21.856" v="51" actId="20577"/>
          <ac:spMkLst>
            <pc:docMk/>
            <pc:sldMk cId="534892524" sldId="257"/>
            <ac:spMk id="3" creationId="{FFAA47A8-D882-6942-1F79-FE1252B2E976}"/>
          </ac:spMkLst>
        </pc:spChg>
      </pc:sldChg>
      <pc:sldChg chg="modSp">
        <pc:chgData name="Misbah Khatoon (2425425)" userId="S::2425425@student.uwtsd.ac.uk::57a15935-b919-4a3c-a6f8-0100c8bc98f5" providerId="AD" clId="Web-{77757E15-892B-382E-153D-D788FBB2570B}" dt="2025-10-09T19:31:34.616" v="266" actId="20577"/>
        <pc:sldMkLst>
          <pc:docMk/>
          <pc:sldMk cId="3470073979" sldId="258"/>
        </pc:sldMkLst>
        <pc:spChg chg="mod">
          <ac:chgData name="Misbah Khatoon (2425425)" userId="S::2425425@student.uwtsd.ac.uk::57a15935-b919-4a3c-a6f8-0100c8bc98f5" providerId="AD" clId="Web-{77757E15-892B-382E-153D-D788FBB2570B}" dt="2025-10-09T19:31:34.616" v="266" actId="20577"/>
          <ac:spMkLst>
            <pc:docMk/>
            <pc:sldMk cId="3470073979" sldId="258"/>
            <ac:spMk id="3" creationId="{DC8C1C66-00BC-2053-B120-151C8C11E0E2}"/>
          </ac:spMkLst>
        </pc:spChg>
      </pc:sldChg>
      <pc:sldChg chg="modSp">
        <pc:chgData name="Misbah Khatoon (2425425)" userId="S::2425425@student.uwtsd.ac.uk::57a15935-b919-4a3c-a6f8-0100c8bc98f5" providerId="AD" clId="Web-{77757E15-892B-382E-153D-D788FBB2570B}" dt="2025-10-09T18:40:24.342" v="217" actId="20577"/>
        <pc:sldMkLst>
          <pc:docMk/>
          <pc:sldMk cId="2335958234" sldId="260"/>
        </pc:sldMkLst>
        <pc:spChg chg="mod">
          <ac:chgData name="Misbah Khatoon (2425425)" userId="S::2425425@student.uwtsd.ac.uk::57a15935-b919-4a3c-a6f8-0100c8bc98f5" providerId="AD" clId="Web-{77757E15-892B-382E-153D-D788FBB2570B}" dt="2025-10-09T18:28:56.295" v="53" actId="20577"/>
          <ac:spMkLst>
            <pc:docMk/>
            <pc:sldMk cId="2335958234" sldId="260"/>
            <ac:spMk id="2" creationId="{D4403433-11DE-8A75-B306-F9332349A8D4}"/>
          </ac:spMkLst>
        </pc:spChg>
        <pc:spChg chg="mod">
          <ac:chgData name="Misbah Khatoon (2425425)" userId="S::2425425@student.uwtsd.ac.uk::57a15935-b919-4a3c-a6f8-0100c8bc98f5" providerId="AD" clId="Web-{77757E15-892B-382E-153D-D788FBB2570B}" dt="2025-10-09T18:40:24.342" v="217" actId="20577"/>
          <ac:spMkLst>
            <pc:docMk/>
            <pc:sldMk cId="2335958234" sldId="260"/>
            <ac:spMk id="3" creationId="{FE65A086-AECA-8354-CDE1-BD5EAAEDB897}"/>
          </ac:spMkLst>
        </pc:spChg>
      </pc:sldChg>
      <pc:sldChg chg="modSp">
        <pc:chgData name="Misbah Khatoon (2425425)" userId="S::2425425@student.uwtsd.ac.uk::57a15935-b919-4a3c-a6f8-0100c8bc98f5" providerId="AD" clId="Web-{77757E15-892B-382E-153D-D788FBB2570B}" dt="2025-10-09T19:34:52.520" v="298" actId="20577"/>
        <pc:sldMkLst>
          <pc:docMk/>
          <pc:sldMk cId="1023627566" sldId="261"/>
        </pc:sldMkLst>
        <pc:spChg chg="mod">
          <ac:chgData name="Misbah Khatoon (2425425)" userId="S::2425425@student.uwtsd.ac.uk::57a15935-b919-4a3c-a6f8-0100c8bc98f5" providerId="AD" clId="Web-{77757E15-892B-382E-153D-D788FBB2570B}" dt="2025-10-09T19:34:52.520" v="298" actId="20577"/>
          <ac:spMkLst>
            <pc:docMk/>
            <pc:sldMk cId="1023627566" sldId="261"/>
            <ac:spMk id="3" creationId="{07A4DBEF-C917-97F8-FC8C-7FD0248BF7D7}"/>
          </ac:spMkLst>
        </pc:spChg>
      </pc:sldChg>
      <pc:sldChg chg="modSp">
        <pc:chgData name="Misbah Khatoon (2425425)" userId="S::2425425@student.uwtsd.ac.uk::57a15935-b919-4a3c-a6f8-0100c8bc98f5" providerId="AD" clId="Web-{77757E15-892B-382E-153D-D788FBB2570B}" dt="2025-10-09T19:38:23.641" v="425" actId="20577"/>
        <pc:sldMkLst>
          <pc:docMk/>
          <pc:sldMk cId="157501579" sldId="262"/>
        </pc:sldMkLst>
        <pc:spChg chg="mod">
          <ac:chgData name="Misbah Khatoon (2425425)" userId="S::2425425@student.uwtsd.ac.uk::57a15935-b919-4a3c-a6f8-0100c8bc98f5" providerId="AD" clId="Web-{77757E15-892B-382E-153D-D788FBB2570B}" dt="2025-10-09T19:38:23.641" v="425" actId="20577"/>
          <ac:spMkLst>
            <pc:docMk/>
            <pc:sldMk cId="157501579" sldId="262"/>
            <ac:spMk id="3" creationId="{5AA000F6-865A-7BD0-2C5A-520C0C9D5D9A}"/>
          </ac:spMkLst>
        </pc:spChg>
      </pc:sldChg>
      <pc:sldChg chg="modSp">
        <pc:chgData name="Misbah Khatoon (2425425)" userId="S::2425425@student.uwtsd.ac.uk::57a15935-b919-4a3c-a6f8-0100c8bc98f5" providerId="AD" clId="Web-{77757E15-892B-382E-153D-D788FBB2570B}" dt="2025-10-09T19:41:38.381" v="490" actId="20577"/>
        <pc:sldMkLst>
          <pc:docMk/>
          <pc:sldMk cId="2722844748" sldId="263"/>
        </pc:sldMkLst>
        <pc:spChg chg="mod">
          <ac:chgData name="Misbah Khatoon (2425425)" userId="S::2425425@student.uwtsd.ac.uk::57a15935-b919-4a3c-a6f8-0100c8bc98f5" providerId="AD" clId="Web-{77757E15-892B-382E-153D-D788FBB2570B}" dt="2025-10-09T19:41:38.381" v="490" actId="20577"/>
          <ac:spMkLst>
            <pc:docMk/>
            <pc:sldMk cId="2722844748" sldId="263"/>
            <ac:spMk id="3" creationId="{355BD1C2-6065-56E3-4DF3-0464672D9B43}"/>
          </ac:spMkLst>
        </pc:spChg>
      </pc:sldChg>
    </pc:docChg>
  </pc:docChgLst>
  <pc:docChgLst>
    <pc:chgData name="Misbah Khatoon (2425425)" userId="S::2425425@student.uwtsd.ac.uk::57a15935-b919-4a3c-a6f8-0100c8bc98f5" providerId="AD" clId="Web-{159F504D-AB03-C106-33CF-CC02AF099EEE}"/>
    <pc:docChg chg="modSld">
      <pc:chgData name="Misbah Khatoon (2425425)" userId="S::2425425@student.uwtsd.ac.uk::57a15935-b919-4a3c-a6f8-0100c8bc98f5" providerId="AD" clId="Web-{159F504D-AB03-C106-33CF-CC02AF099EEE}" dt="2025-10-12T20:14:34.479" v="1053" actId="20577"/>
      <pc:docMkLst>
        <pc:docMk/>
      </pc:docMkLst>
      <pc:sldChg chg="modSp">
        <pc:chgData name="Misbah Khatoon (2425425)" userId="S::2425425@student.uwtsd.ac.uk::57a15935-b919-4a3c-a6f8-0100c8bc98f5" providerId="AD" clId="Web-{159F504D-AB03-C106-33CF-CC02AF099EEE}" dt="2025-10-12T18:34:11.601" v="248" actId="20577"/>
        <pc:sldMkLst>
          <pc:docMk/>
          <pc:sldMk cId="534892524" sldId="257"/>
        </pc:sldMkLst>
        <pc:spChg chg="mod">
          <ac:chgData name="Misbah Khatoon (2425425)" userId="S::2425425@student.uwtsd.ac.uk::57a15935-b919-4a3c-a6f8-0100c8bc98f5" providerId="AD" clId="Web-{159F504D-AB03-C106-33CF-CC02AF099EEE}" dt="2025-10-12T18:34:11.601" v="248" actId="20577"/>
          <ac:spMkLst>
            <pc:docMk/>
            <pc:sldMk cId="534892524" sldId="257"/>
            <ac:spMk id="3" creationId="{FFAA47A8-D882-6942-1F79-FE1252B2E976}"/>
          </ac:spMkLst>
        </pc:spChg>
      </pc:sldChg>
      <pc:sldChg chg="modSp">
        <pc:chgData name="Misbah Khatoon (2425425)" userId="S::2425425@student.uwtsd.ac.uk::57a15935-b919-4a3c-a6f8-0100c8bc98f5" providerId="AD" clId="Web-{159F504D-AB03-C106-33CF-CC02AF099EEE}" dt="2025-10-12T19:34:39.376" v="322" actId="20577"/>
        <pc:sldMkLst>
          <pc:docMk/>
          <pc:sldMk cId="1175900321" sldId="259"/>
        </pc:sldMkLst>
        <pc:spChg chg="mod">
          <ac:chgData name="Misbah Khatoon (2425425)" userId="S::2425425@student.uwtsd.ac.uk::57a15935-b919-4a3c-a6f8-0100c8bc98f5" providerId="AD" clId="Web-{159F504D-AB03-C106-33CF-CC02AF099EEE}" dt="2025-10-12T19:34:39.376" v="322" actId="20577"/>
          <ac:spMkLst>
            <pc:docMk/>
            <pc:sldMk cId="1175900321" sldId="259"/>
            <ac:spMk id="8" creationId="{BC683008-8FDA-F9CC-1733-359D36C1CBAC}"/>
          </ac:spMkLst>
        </pc:spChg>
      </pc:sldChg>
      <pc:sldChg chg="modSp">
        <pc:chgData name="Misbah Khatoon (2425425)" userId="S::2425425@student.uwtsd.ac.uk::57a15935-b919-4a3c-a6f8-0100c8bc98f5" providerId="AD" clId="Web-{159F504D-AB03-C106-33CF-CC02AF099EEE}" dt="2025-10-12T19:58:50.663" v="679" actId="20577"/>
        <pc:sldMkLst>
          <pc:docMk/>
          <pc:sldMk cId="2722844748" sldId="263"/>
        </pc:sldMkLst>
        <pc:spChg chg="mod">
          <ac:chgData name="Misbah Khatoon (2425425)" userId="S::2425425@student.uwtsd.ac.uk::57a15935-b919-4a3c-a6f8-0100c8bc98f5" providerId="AD" clId="Web-{159F504D-AB03-C106-33CF-CC02AF099EEE}" dt="2025-10-12T19:58:50.663" v="679" actId="20577"/>
          <ac:spMkLst>
            <pc:docMk/>
            <pc:sldMk cId="2722844748" sldId="263"/>
            <ac:spMk id="3" creationId="{355BD1C2-6065-56E3-4DF3-0464672D9B43}"/>
          </ac:spMkLst>
        </pc:spChg>
      </pc:sldChg>
      <pc:sldChg chg="modSp">
        <pc:chgData name="Misbah Khatoon (2425425)" userId="S::2425425@student.uwtsd.ac.uk::57a15935-b919-4a3c-a6f8-0100c8bc98f5" providerId="AD" clId="Web-{159F504D-AB03-C106-33CF-CC02AF099EEE}" dt="2025-10-12T20:07:16.860" v="939" actId="20577"/>
        <pc:sldMkLst>
          <pc:docMk/>
          <pc:sldMk cId="1853860336" sldId="264"/>
        </pc:sldMkLst>
        <pc:spChg chg="mod">
          <ac:chgData name="Misbah Khatoon (2425425)" userId="S::2425425@student.uwtsd.ac.uk::57a15935-b919-4a3c-a6f8-0100c8bc98f5" providerId="AD" clId="Web-{159F504D-AB03-C106-33CF-CC02AF099EEE}" dt="2025-10-12T20:07:16.860" v="939" actId="20577"/>
          <ac:spMkLst>
            <pc:docMk/>
            <pc:sldMk cId="1853860336" sldId="264"/>
            <ac:spMk id="3" creationId="{8F59755B-EE32-A6E0-43C9-2E37A0EAE90A}"/>
          </ac:spMkLst>
        </pc:spChg>
      </pc:sldChg>
      <pc:sldChg chg="modSp">
        <pc:chgData name="Misbah Khatoon (2425425)" userId="S::2425425@student.uwtsd.ac.uk::57a15935-b919-4a3c-a6f8-0100c8bc98f5" providerId="AD" clId="Web-{159F504D-AB03-C106-33CF-CC02AF099EEE}" dt="2025-10-12T20:14:34.479" v="1053" actId="20577"/>
        <pc:sldMkLst>
          <pc:docMk/>
          <pc:sldMk cId="3264346313" sldId="265"/>
        </pc:sldMkLst>
        <pc:spChg chg="mod">
          <ac:chgData name="Misbah Khatoon (2425425)" userId="S::2425425@student.uwtsd.ac.uk::57a15935-b919-4a3c-a6f8-0100c8bc98f5" providerId="AD" clId="Web-{159F504D-AB03-C106-33CF-CC02AF099EEE}" dt="2025-10-12T20:14:34.479" v="1053" actId="20577"/>
          <ac:spMkLst>
            <pc:docMk/>
            <pc:sldMk cId="3264346313" sldId="265"/>
            <ac:spMk id="3" creationId="{E65E0A56-7503-C9F4-0C47-F5859ACCC34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hub.educationalwave.com/pros-and-cons-of-piaget-theor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7131E-17EA-53F0-2550-61694B6860E3}"/>
              </a:ext>
            </a:extLst>
          </p:cNvPr>
          <p:cNvSpPr>
            <a:spLocks noGrp="1"/>
          </p:cNvSpPr>
          <p:nvPr>
            <p:ph type="ctrTitle"/>
          </p:nvPr>
        </p:nvSpPr>
        <p:spPr/>
        <p:txBody>
          <a:bodyPr/>
          <a:lstStyle/>
          <a:p>
            <a:r>
              <a:rPr lang="en-GB" dirty="0"/>
              <a:t>Psychology in Health and Social Care</a:t>
            </a:r>
          </a:p>
        </p:txBody>
      </p:sp>
      <p:sp>
        <p:nvSpPr>
          <p:cNvPr id="3" name="Subtitle 2">
            <a:extLst>
              <a:ext uri="{FF2B5EF4-FFF2-40B4-BE49-F238E27FC236}">
                <a16:creationId xmlns:a16="http://schemas.microsoft.com/office/drawing/2014/main" id="{FFAA47A8-D882-6942-1F79-FE1252B2E976}"/>
              </a:ext>
            </a:extLst>
          </p:cNvPr>
          <p:cNvSpPr>
            <a:spLocks noGrp="1"/>
          </p:cNvSpPr>
          <p:nvPr>
            <p:ph type="subTitle" idx="1"/>
          </p:nvPr>
        </p:nvSpPr>
        <p:spPr/>
        <p:txBody>
          <a:bodyPr vert="horz" lIns="91440" tIns="45720" rIns="91440" bIns="45720" rtlCol="0" anchor="t">
            <a:normAutofit/>
          </a:bodyPr>
          <a:lstStyle/>
          <a:p>
            <a:r>
              <a:rPr lang="en-GB" sz="2800" b="1" dirty="0"/>
              <a:t>Misbah Khatoon</a:t>
            </a:r>
          </a:p>
          <a:p>
            <a:r>
              <a:rPr lang="en-GB" sz="2800" b="1" dirty="0"/>
              <a:t>Roll number: 2425425</a:t>
            </a:r>
          </a:p>
          <a:p>
            <a:r>
              <a:rPr lang="en-GB" sz="2800" b="1"/>
              <a:t>Module Code: LCHS4010</a:t>
            </a:r>
          </a:p>
        </p:txBody>
      </p:sp>
    </p:spTree>
    <p:extLst>
      <p:ext uri="{BB962C8B-B14F-4D97-AF65-F5344CB8AC3E}">
        <p14:creationId xmlns:p14="http://schemas.microsoft.com/office/powerpoint/2010/main" val="5348925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22BC1-2B92-ABAA-B24C-3B641E45FA7A}"/>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DC8C1C66-00BC-2053-B120-151C8C11E0E2}"/>
              </a:ext>
            </a:extLst>
          </p:cNvPr>
          <p:cNvSpPr>
            <a:spLocks noGrp="1"/>
          </p:cNvSpPr>
          <p:nvPr>
            <p:ph idx="1"/>
          </p:nvPr>
        </p:nvSpPr>
        <p:spPr/>
        <p:txBody>
          <a:bodyPr vert="horz" lIns="91440" tIns="45720" rIns="91440" bIns="45720" rtlCol="0" anchor="t">
            <a:normAutofit/>
          </a:bodyPr>
          <a:lstStyle/>
          <a:p>
            <a:pPr marL="0" indent="0">
              <a:buNone/>
            </a:pPr>
            <a:r>
              <a:rPr lang="en-GB" dirty="0"/>
              <a:t>This presentation will look at the case study of Amira who is a three year-old girl who has recently started nursery. Amira is showing signs of anxiety when left by her carers and some developmental days. In order to think about how Amira can best be supported this presentation will use Piaget’s theory of cognitive development.</a:t>
            </a:r>
          </a:p>
          <a:p>
            <a:pPr marL="0" indent="0">
              <a:buNone/>
            </a:pPr>
            <a:endParaRPr lang="en-GB" dirty="0"/>
          </a:p>
          <a:p>
            <a:pPr marL="0" indent="0">
              <a:buNone/>
            </a:pPr>
            <a:r>
              <a:rPr lang="en-GB" dirty="0"/>
              <a:t>I will consider the influence of both environment (nurture) and biology (nature) on her behaviour</a:t>
            </a:r>
          </a:p>
        </p:txBody>
      </p:sp>
    </p:spTree>
    <p:extLst>
      <p:ext uri="{BB962C8B-B14F-4D97-AF65-F5344CB8AC3E}">
        <p14:creationId xmlns:p14="http://schemas.microsoft.com/office/powerpoint/2010/main" val="34700739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C98B37-F7A3-751B-9988-2EA413A47BDC}"/>
              </a:ext>
            </a:extLst>
          </p:cNvPr>
          <p:cNvSpPr>
            <a:spLocks noGrp="1"/>
          </p:cNvSpPr>
          <p:nvPr>
            <p:ph type="title"/>
          </p:nvPr>
        </p:nvSpPr>
        <p:spPr>
          <a:xfrm>
            <a:off x="411480" y="991443"/>
            <a:ext cx="4443154" cy="1087819"/>
          </a:xfrm>
        </p:spPr>
        <p:txBody>
          <a:bodyPr anchor="b">
            <a:normAutofit/>
          </a:bodyPr>
          <a:lstStyle/>
          <a:p>
            <a:r>
              <a:rPr lang="en-GB" sz="3400"/>
              <a:t>Overview of Piaget’s theory</a:t>
            </a:r>
          </a:p>
        </p:txBody>
      </p:sp>
      <p:sp>
        <p:nvSpPr>
          <p:cNvPr id="13" name="Rectangle 12">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 name="Content Placeholder 7">
            <a:extLst>
              <a:ext uri="{FF2B5EF4-FFF2-40B4-BE49-F238E27FC236}">
                <a16:creationId xmlns:a16="http://schemas.microsoft.com/office/drawing/2014/main" id="{BC683008-8FDA-F9CC-1733-359D36C1CBAC}"/>
              </a:ext>
            </a:extLst>
          </p:cNvPr>
          <p:cNvSpPr>
            <a:spLocks noGrp="1"/>
          </p:cNvSpPr>
          <p:nvPr>
            <p:ph idx="1"/>
          </p:nvPr>
        </p:nvSpPr>
        <p:spPr>
          <a:xfrm>
            <a:off x="411480" y="2684095"/>
            <a:ext cx="4443154" cy="3492868"/>
          </a:xfrm>
        </p:spPr>
        <p:txBody>
          <a:bodyPr vert="horz" lIns="91440" tIns="45720" rIns="91440" bIns="45720" rtlCol="0" anchor="t">
            <a:normAutofit/>
          </a:bodyPr>
          <a:lstStyle/>
          <a:p>
            <a:pPr marL="0" indent="0">
              <a:buNone/>
            </a:pPr>
            <a:r>
              <a:rPr lang="en-US" sz="1800" dirty="0"/>
              <a:t>Piaget looks at the development from birth in four stages. The relevant stage for Amira is the preoperational stage (2-7 years). She should be able to use language and engage in play at this age. </a:t>
            </a:r>
          </a:p>
          <a:p>
            <a:pPr marL="0" indent="0">
              <a:buNone/>
            </a:pPr>
            <a:endParaRPr lang="en-US" sz="1800" dirty="0"/>
          </a:p>
          <a:p>
            <a:pPr marL="0" indent="0">
              <a:buNone/>
            </a:pPr>
            <a:r>
              <a:rPr lang="en-GB" sz="2000" dirty="0">
                <a:solidFill>
                  <a:srgbClr val="222222"/>
                </a:solidFill>
              </a:rPr>
              <a:t>(Psychology the science of mind and behaviour, Eighth edition, Richard Gross, Chapter 34)</a:t>
            </a:r>
            <a:endParaRPr lang="en-US" sz="2000" dirty="0"/>
          </a:p>
        </p:txBody>
      </p:sp>
      <p:pic>
        <p:nvPicPr>
          <p:cNvPr id="4" name="Content Placeholder 3" descr="Sensorimotor Stage Jean Piaget Cognitive Development Theory Summary Piaget  Stages Of Cognitive Development Chart Piaget&amp;#039;s Stages">
            <a:extLst>
              <a:ext uri="{FF2B5EF4-FFF2-40B4-BE49-F238E27FC236}">
                <a16:creationId xmlns:a16="http://schemas.microsoft.com/office/drawing/2014/main" id="{D124901E-6CEE-0818-67D8-064B31616C13}"/>
              </a:ext>
            </a:extLst>
          </p:cNvPr>
          <p:cNvPicPr>
            <a:picLocks noChangeAspect="1"/>
          </p:cNvPicPr>
          <p:nvPr/>
        </p:nvPicPr>
        <p:blipFill>
          <a:blip r:embed="rId2"/>
          <a:stretch>
            <a:fillRect/>
          </a:stretch>
        </p:blipFill>
        <p:spPr>
          <a:xfrm>
            <a:off x="5385816" y="1589954"/>
            <a:ext cx="6440424" cy="3622738"/>
          </a:xfrm>
          <a:prstGeom prst="rect">
            <a:avLst/>
          </a:prstGeom>
        </p:spPr>
      </p:pic>
    </p:spTree>
    <p:extLst>
      <p:ext uri="{BB962C8B-B14F-4D97-AF65-F5344CB8AC3E}">
        <p14:creationId xmlns:p14="http://schemas.microsoft.com/office/powerpoint/2010/main" val="11759003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03433-11DE-8A75-B306-F9332349A8D4}"/>
              </a:ext>
            </a:extLst>
          </p:cNvPr>
          <p:cNvSpPr>
            <a:spLocks noGrp="1"/>
          </p:cNvSpPr>
          <p:nvPr>
            <p:ph type="title"/>
          </p:nvPr>
        </p:nvSpPr>
        <p:spPr/>
        <p:txBody>
          <a:bodyPr/>
          <a:lstStyle/>
          <a:p>
            <a:r>
              <a:rPr lang="en-GB" dirty="0"/>
              <a:t>Key concepts from Piaget’s theory</a:t>
            </a:r>
          </a:p>
        </p:txBody>
      </p:sp>
      <p:sp>
        <p:nvSpPr>
          <p:cNvPr id="3" name="Content Placeholder 2">
            <a:extLst>
              <a:ext uri="{FF2B5EF4-FFF2-40B4-BE49-F238E27FC236}">
                <a16:creationId xmlns:a16="http://schemas.microsoft.com/office/drawing/2014/main" id="{FE65A086-AECA-8354-CDE1-BD5EAAEDB897}"/>
              </a:ext>
            </a:extLst>
          </p:cNvPr>
          <p:cNvSpPr>
            <a:spLocks noGrp="1"/>
          </p:cNvSpPr>
          <p:nvPr>
            <p:ph idx="1"/>
          </p:nvPr>
        </p:nvSpPr>
        <p:spPr/>
        <p:txBody>
          <a:bodyPr vert="horz" lIns="91440" tIns="45720" rIns="91440" bIns="45720" rtlCol="0" anchor="t">
            <a:normAutofit/>
          </a:bodyPr>
          <a:lstStyle/>
          <a:p>
            <a:pPr marL="0" indent="0">
              <a:buNone/>
            </a:pPr>
            <a:r>
              <a:rPr lang="en-GB" dirty="0"/>
              <a:t>Amira is in the pre-</a:t>
            </a:r>
            <a:r>
              <a:rPr lang="en-GB" dirty="0" err="1"/>
              <a:t>opeational</a:t>
            </a:r>
            <a:r>
              <a:rPr lang="en-GB" dirty="0"/>
              <a:t> stage of Piaget's theory (2-7 years)</a:t>
            </a:r>
          </a:p>
          <a:p>
            <a:pPr marL="0" indent="0">
              <a:buNone/>
            </a:pPr>
            <a:r>
              <a:rPr lang="en-GB"/>
              <a:t>Key concepts of this stage are:</a:t>
            </a:r>
            <a:endParaRPr lang="en-GB" dirty="0"/>
          </a:p>
          <a:p>
            <a:r>
              <a:rPr lang="en-GB" dirty="0"/>
              <a:t>Egocentrism – Difficulty in seeing things from other people's point of view</a:t>
            </a:r>
          </a:p>
          <a:p>
            <a:r>
              <a:rPr lang="en-GB" dirty="0"/>
              <a:t>Centration – The ability to only focus on one part of an object or </a:t>
            </a:r>
            <a:r>
              <a:rPr lang="en-GB"/>
              <a:t>situation at a time.</a:t>
            </a: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3359582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F88BD-3698-B7A1-C2C6-26F9F4E9EF5F}"/>
              </a:ext>
            </a:extLst>
          </p:cNvPr>
          <p:cNvSpPr>
            <a:spLocks noGrp="1"/>
          </p:cNvSpPr>
          <p:nvPr>
            <p:ph type="title"/>
          </p:nvPr>
        </p:nvSpPr>
        <p:spPr/>
        <p:txBody>
          <a:bodyPr/>
          <a:lstStyle/>
          <a:p>
            <a:r>
              <a:rPr lang="en-GB" dirty="0"/>
              <a:t>Amira’s case study</a:t>
            </a:r>
          </a:p>
        </p:txBody>
      </p:sp>
      <p:sp>
        <p:nvSpPr>
          <p:cNvPr id="3" name="Content Placeholder 2">
            <a:extLst>
              <a:ext uri="{FF2B5EF4-FFF2-40B4-BE49-F238E27FC236}">
                <a16:creationId xmlns:a16="http://schemas.microsoft.com/office/drawing/2014/main" id="{07A4DBEF-C917-97F8-FC8C-7FD0248BF7D7}"/>
              </a:ext>
            </a:extLst>
          </p:cNvPr>
          <p:cNvSpPr>
            <a:spLocks noGrp="1"/>
          </p:cNvSpPr>
          <p:nvPr>
            <p:ph idx="1"/>
          </p:nvPr>
        </p:nvSpPr>
        <p:spPr/>
        <p:txBody>
          <a:bodyPr vert="horz" lIns="91440" tIns="45720" rIns="91440" bIns="45720" rtlCol="0" anchor="t">
            <a:normAutofit/>
          </a:bodyPr>
          <a:lstStyle/>
          <a:p>
            <a:r>
              <a:rPr lang="en-GB" dirty="0"/>
              <a:t>Amira might be egocentric because she is only three years old. She might also have language delays because of limited interactions with the environment. </a:t>
            </a:r>
          </a:p>
          <a:p>
            <a:endParaRPr lang="en-GB" dirty="0"/>
          </a:p>
          <a:p>
            <a:r>
              <a:rPr lang="en-GB" dirty="0"/>
              <a:t>She may not be used to being in a different environment</a:t>
            </a:r>
          </a:p>
        </p:txBody>
      </p:sp>
    </p:spTree>
    <p:extLst>
      <p:ext uri="{BB962C8B-B14F-4D97-AF65-F5344CB8AC3E}">
        <p14:creationId xmlns:p14="http://schemas.microsoft.com/office/powerpoint/2010/main" val="10236275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C7DA0-B715-5B53-6C6A-0E14D278BD7E}"/>
              </a:ext>
            </a:extLst>
          </p:cNvPr>
          <p:cNvSpPr>
            <a:spLocks noGrp="1"/>
          </p:cNvSpPr>
          <p:nvPr>
            <p:ph type="title"/>
          </p:nvPr>
        </p:nvSpPr>
        <p:spPr/>
        <p:txBody>
          <a:bodyPr/>
          <a:lstStyle/>
          <a:p>
            <a:r>
              <a:rPr lang="en-GB" dirty="0"/>
              <a:t>Interventions and strategies</a:t>
            </a:r>
          </a:p>
        </p:txBody>
      </p:sp>
      <p:sp>
        <p:nvSpPr>
          <p:cNvPr id="3" name="Content Placeholder 2">
            <a:extLst>
              <a:ext uri="{FF2B5EF4-FFF2-40B4-BE49-F238E27FC236}">
                <a16:creationId xmlns:a16="http://schemas.microsoft.com/office/drawing/2014/main" id="{5AA000F6-865A-7BD0-2C5A-520C0C9D5D9A}"/>
              </a:ext>
            </a:extLst>
          </p:cNvPr>
          <p:cNvSpPr>
            <a:spLocks noGrp="1"/>
          </p:cNvSpPr>
          <p:nvPr>
            <p:ph idx="1"/>
          </p:nvPr>
        </p:nvSpPr>
        <p:spPr/>
        <p:txBody>
          <a:bodyPr vert="horz" lIns="91440" tIns="45720" rIns="91440" bIns="45720" rtlCol="0" anchor="t">
            <a:normAutofit/>
          </a:bodyPr>
          <a:lstStyle/>
          <a:p>
            <a:r>
              <a:rPr lang="en-GB" u="sng" dirty="0"/>
              <a:t>Parents.</a:t>
            </a:r>
            <a:r>
              <a:rPr lang="en-GB" dirty="0"/>
              <a:t>  Meeting with and involving of parents. Signposting them to places of Community help e.g. paediatrician and Speech &amp; Language.  Find out if they have any concerns or if they have noticed any delays.</a:t>
            </a:r>
          </a:p>
          <a:p>
            <a:endParaRPr lang="en-GB" dirty="0"/>
          </a:p>
        </p:txBody>
      </p:sp>
    </p:spTree>
    <p:extLst>
      <p:ext uri="{BB962C8B-B14F-4D97-AF65-F5344CB8AC3E}">
        <p14:creationId xmlns:p14="http://schemas.microsoft.com/office/powerpoint/2010/main" val="1575015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E7F3A-3CB5-15DE-D567-65390DD68EBC}"/>
              </a:ext>
            </a:extLst>
          </p:cNvPr>
          <p:cNvSpPr>
            <a:spLocks noGrp="1"/>
          </p:cNvSpPr>
          <p:nvPr>
            <p:ph type="title"/>
          </p:nvPr>
        </p:nvSpPr>
        <p:spPr/>
        <p:txBody>
          <a:bodyPr/>
          <a:lstStyle/>
          <a:p>
            <a:r>
              <a:rPr lang="en-GB" dirty="0"/>
              <a:t>Evaluation of Piaget’s theory</a:t>
            </a:r>
          </a:p>
        </p:txBody>
      </p:sp>
      <p:sp>
        <p:nvSpPr>
          <p:cNvPr id="3" name="Content Placeholder 2">
            <a:extLst>
              <a:ext uri="{FF2B5EF4-FFF2-40B4-BE49-F238E27FC236}">
                <a16:creationId xmlns:a16="http://schemas.microsoft.com/office/drawing/2014/main" id="{355BD1C2-6065-56E3-4DF3-0464672D9B43}"/>
              </a:ext>
            </a:extLst>
          </p:cNvPr>
          <p:cNvSpPr>
            <a:spLocks noGrp="1"/>
          </p:cNvSpPr>
          <p:nvPr>
            <p:ph idx="1"/>
          </p:nvPr>
        </p:nvSpPr>
        <p:spPr>
          <a:xfrm>
            <a:off x="838200" y="1413734"/>
            <a:ext cx="10515600" cy="5422255"/>
          </a:xfrm>
        </p:spPr>
        <p:txBody>
          <a:bodyPr vert="horz" lIns="91440" tIns="45720" rIns="91440" bIns="45720" rtlCol="0" anchor="t">
            <a:normAutofit fontScale="92500"/>
          </a:bodyPr>
          <a:lstStyle/>
          <a:p>
            <a:pPr marL="0" indent="0">
              <a:buNone/>
            </a:pPr>
            <a:r>
              <a:rPr lang="en-GB" sz="2400" b="1" u="sng" dirty="0"/>
              <a:t>Strengths</a:t>
            </a:r>
            <a:endParaRPr lang="en-US"/>
          </a:p>
          <a:p>
            <a:pPr marL="0" indent="0">
              <a:buNone/>
            </a:pPr>
            <a:r>
              <a:rPr lang="en-GB" sz="2400" dirty="0">
                <a:ea typeface="+mn-lt"/>
                <a:cs typeface="+mn-lt"/>
              </a:rPr>
              <a:t>1)Recognising the role of environmental interaction in </a:t>
            </a:r>
            <a:r>
              <a:rPr lang="en-GB" sz="2400" err="1">
                <a:ea typeface="+mn-lt"/>
                <a:cs typeface="+mn-lt"/>
              </a:rPr>
              <a:t>cognative</a:t>
            </a:r>
            <a:r>
              <a:rPr lang="en-GB" sz="2400" dirty="0">
                <a:ea typeface="+mn-lt"/>
                <a:cs typeface="+mn-lt"/>
              </a:rPr>
              <a:t> development.</a:t>
            </a:r>
          </a:p>
          <a:p>
            <a:pPr marL="0" indent="0">
              <a:buNone/>
            </a:pPr>
            <a:r>
              <a:rPr lang="en-GB" sz="2400" dirty="0">
                <a:ea typeface="+mn-lt"/>
                <a:cs typeface="+mn-lt"/>
              </a:rPr>
              <a:t>2) It provides a structured framework for understanding the stages of </a:t>
            </a:r>
            <a:r>
              <a:rPr lang="en-GB" sz="2400" err="1">
                <a:ea typeface="+mn-lt"/>
                <a:cs typeface="+mn-lt"/>
              </a:rPr>
              <a:t>Cognative</a:t>
            </a:r>
            <a:r>
              <a:rPr lang="en-GB" sz="2400" dirty="0">
                <a:ea typeface="+mn-lt"/>
                <a:cs typeface="+mn-lt"/>
              </a:rPr>
              <a:t>   </a:t>
            </a:r>
          </a:p>
          <a:p>
            <a:pPr marL="0" indent="0">
              <a:buNone/>
            </a:pPr>
            <a:r>
              <a:rPr lang="en-GB" sz="2400" dirty="0">
                <a:ea typeface="+mn-lt"/>
                <a:cs typeface="+mn-lt"/>
              </a:rPr>
              <a:t>Development</a:t>
            </a:r>
          </a:p>
          <a:p>
            <a:pPr marL="0" indent="0">
              <a:buNone/>
            </a:pPr>
            <a:r>
              <a:rPr lang="en-GB" sz="2400" dirty="0">
                <a:ea typeface="+mn-lt"/>
                <a:cs typeface="+mn-lt"/>
              </a:rPr>
              <a:t>3) It recognises individual differences in </a:t>
            </a:r>
            <a:r>
              <a:rPr lang="en-GB" sz="2400" err="1">
                <a:ea typeface="+mn-lt"/>
                <a:cs typeface="+mn-lt"/>
              </a:rPr>
              <a:t>cognative</a:t>
            </a:r>
            <a:r>
              <a:rPr lang="en-GB" sz="2400" dirty="0">
                <a:ea typeface="+mn-lt"/>
                <a:cs typeface="+mn-lt"/>
              </a:rPr>
              <a:t> development</a:t>
            </a:r>
          </a:p>
          <a:p>
            <a:pPr marL="0" indent="0">
              <a:buNone/>
            </a:pPr>
            <a:r>
              <a:rPr lang="en-GB" sz="2400" b="1" u="sng" dirty="0"/>
              <a:t>Weaknesses</a:t>
            </a:r>
            <a:endParaRPr lang="en-GB" b="1" dirty="0"/>
          </a:p>
          <a:p>
            <a:pPr marL="457200" indent="-457200">
              <a:buAutoNum type="arabicParenR"/>
            </a:pPr>
            <a:r>
              <a:rPr lang="en-GB" sz="2400" dirty="0"/>
              <a:t>Underestimating children's abilities </a:t>
            </a:r>
          </a:p>
          <a:p>
            <a:pPr marL="0" indent="0">
              <a:buNone/>
            </a:pPr>
            <a:r>
              <a:rPr lang="en-GB" sz="2400" dirty="0"/>
              <a:t>2)   Lack of cultural considerations.</a:t>
            </a:r>
            <a:endParaRPr lang="en-GB" dirty="0"/>
          </a:p>
          <a:p>
            <a:pPr marL="0" indent="0">
              <a:buNone/>
            </a:pPr>
            <a:r>
              <a:rPr lang="en-GB" sz="2400" dirty="0"/>
              <a:t>3)   The age bands do not consider that children develop in different stages</a:t>
            </a:r>
          </a:p>
          <a:p>
            <a:pPr marL="0" indent="0">
              <a:buNone/>
            </a:pPr>
            <a:r>
              <a:rPr lang="en-GB" sz="2400" dirty="0"/>
              <a:t>4)  The theory is based on observations of his own children so does not represent the overall population.</a:t>
            </a:r>
          </a:p>
          <a:p>
            <a:pPr marL="0" indent="0">
              <a:buNone/>
            </a:pPr>
            <a:r>
              <a:rPr lang="en-GB" sz="2400" b="1" u="sng" dirty="0"/>
              <a:t>Erikson's theory</a:t>
            </a:r>
          </a:p>
          <a:p>
            <a:pPr>
              <a:buAutoNum type="arabicParenR"/>
            </a:pPr>
            <a:r>
              <a:rPr lang="en-GB" sz="2400" dirty="0"/>
              <a:t>Amira may be in need of social and emotional interaction as per Erikson's theory.   </a:t>
            </a:r>
          </a:p>
        </p:txBody>
      </p:sp>
    </p:spTree>
    <p:extLst>
      <p:ext uri="{BB962C8B-B14F-4D97-AF65-F5344CB8AC3E}">
        <p14:creationId xmlns:p14="http://schemas.microsoft.com/office/powerpoint/2010/main" val="27228447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93FD0-D8C8-9D9D-8243-F8501AE981E0}"/>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8F59755B-EE32-A6E0-43C9-2E37A0EAE90A}"/>
              </a:ext>
            </a:extLst>
          </p:cNvPr>
          <p:cNvSpPr>
            <a:spLocks noGrp="1"/>
          </p:cNvSpPr>
          <p:nvPr>
            <p:ph idx="1"/>
          </p:nvPr>
        </p:nvSpPr>
        <p:spPr/>
        <p:txBody>
          <a:bodyPr vert="horz" lIns="91440" tIns="45720" rIns="91440" bIns="45720" rtlCol="0" anchor="t">
            <a:normAutofit lnSpcReduction="10000"/>
          </a:bodyPr>
          <a:lstStyle/>
          <a:p>
            <a:pPr marL="0" indent="0">
              <a:buNone/>
            </a:pPr>
            <a:r>
              <a:rPr lang="en-GB" dirty="0"/>
              <a:t>After considering all points, it seems that Amira needs more time to develop.  Just considering </a:t>
            </a:r>
            <a:r>
              <a:rPr lang="en-GB" err="1"/>
              <a:t>Piagets</a:t>
            </a:r>
            <a:r>
              <a:rPr lang="en-GB" dirty="0"/>
              <a:t> theory is not enough to explain her needs.   I have mentioned how Erikson's theory may also be of use.</a:t>
            </a:r>
          </a:p>
          <a:p>
            <a:pPr marL="0" indent="0">
              <a:buNone/>
            </a:pPr>
            <a:endParaRPr lang="en-GB" dirty="0"/>
          </a:p>
          <a:p>
            <a:pPr marL="0" indent="0">
              <a:buNone/>
            </a:pPr>
            <a:r>
              <a:rPr lang="en-GB" dirty="0"/>
              <a:t>Nursery staff and parents can co-operate through good communication to identify Amira's needs.  She can also get help from other services such as speech therapy and paediatricians.</a:t>
            </a:r>
          </a:p>
          <a:p>
            <a:pPr marL="0" indent="0">
              <a:buNone/>
            </a:pPr>
            <a:endParaRPr lang="en-GB" dirty="0"/>
          </a:p>
          <a:p>
            <a:pPr marL="0" indent="0">
              <a:buNone/>
            </a:pPr>
            <a:r>
              <a:rPr lang="en-GB" dirty="0"/>
              <a:t>One to one support and reassurance can also help Amira.</a:t>
            </a:r>
          </a:p>
        </p:txBody>
      </p:sp>
    </p:spTree>
    <p:extLst>
      <p:ext uri="{BB962C8B-B14F-4D97-AF65-F5344CB8AC3E}">
        <p14:creationId xmlns:p14="http://schemas.microsoft.com/office/powerpoint/2010/main" val="18538603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FDA86-AEC3-5BA7-9F1C-62F68909B36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65E0A56-7503-C9F4-0C47-F5859ACCC345}"/>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https://hub.educationalwave.com/pros-and-cons-of-piaget-theory/</a:t>
            </a:r>
            <a:r>
              <a:rPr lang="en-GB" dirty="0">
                <a:ea typeface="+mn-lt"/>
                <a:cs typeface="+mn-lt"/>
              </a:rPr>
              <a:t> accessed 10/10/2025</a:t>
            </a:r>
          </a:p>
          <a:p>
            <a:endParaRPr lang="en-GB" dirty="0"/>
          </a:p>
          <a:p>
            <a:r>
              <a:rPr lang="en-GB" dirty="0">
                <a:solidFill>
                  <a:srgbClr val="222222"/>
                </a:solidFill>
              </a:rPr>
              <a:t>Gross, Richard, Psychology the science of mind and behaviour, Eight edition, Chapter 34</a:t>
            </a:r>
            <a:endParaRPr lang="en-GB" dirty="0"/>
          </a:p>
          <a:p>
            <a:r>
              <a:rPr lang="en-GB" dirty="0">
                <a:solidFill>
                  <a:srgbClr val="222222"/>
                </a:solidFill>
              </a:rPr>
              <a:t>Mohamedamin, </a:t>
            </a:r>
            <a:r>
              <a:rPr lang="en-GB" dirty="0" err="1">
                <a:solidFill>
                  <a:srgbClr val="222222"/>
                </a:solidFill>
              </a:rPr>
              <a:t>Pakstan</a:t>
            </a:r>
            <a:r>
              <a:rPr lang="en-GB" dirty="0">
                <a:solidFill>
                  <a:srgbClr val="222222"/>
                </a:solidFill>
              </a:rPr>
              <a:t> &amp; </a:t>
            </a:r>
            <a:r>
              <a:rPr lang="en-GB" dirty="0" err="1">
                <a:solidFill>
                  <a:srgbClr val="222222"/>
                </a:solidFill>
              </a:rPr>
              <a:t>Kakamad</a:t>
            </a:r>
            <a:r>
              <a:rPr lang="en-GB" dirty="0">
                <a:solidFill>
                  <a:srgbClr val="222222"/>
                </a:solidFill>
              </a:rPr>
              <a:t>, Karwan (2019), </a:t>
            </a:r>
            <a:r>
              <a:rPr lang="en-GB" dirty="0" err="1">
                <a:solidFill>
                  <a:srgbClr val="222222"/>
                </a:solidFill>
              </a:rPr>
              <a:t>Piagets</a:t>
            </a:r>
            <a:r>
              <a:rPr lang="en-GB" dirty="0">
                <a:solidFill>
                  <a:srgbClr val="222222"/>
                </a:solidFill>
              </a:rPr>
              <a:t> </a:t>
            </a:r>
            <a:r>
              <a:rPr lang="en-GB" dirty="0" err="1">
                <a:solidFill>
                  <a:srgbClr val="222222"/>
                </a:solidFill>
              </a:rPr>
              <a:t>Cognative</a:t>
            </a:r>
            <a:r>
              <a:rPr lang="en-GB" dirty="0">
                <a:solidFill>
                  <a:srgbClr val="222222"/>
                </a:solidFill>
              </a:rPr>
              <a:t> development theory: Critical review, education quarterly reviews</a:t>
            </a:r>
          </a:p>
          <a:p>
            <a:endParaRPr lang="en-GB" dirty="0">
              <a:solidFill>
                <a:srgbClr val="222222"/>
              </a:solidFill>
            </a:endParaRPr>
          </a:p>
          <a:p>
            <a:endParaRPr lang="en-GB" dirty="0">
              <a:solidFill>
                <a:srgbClr val="222222"/>
              </a:solidFill>
            </a:endParaRPr>
          </a:p>
          <a:p>
            <a:endParaRPr lang="en-GB" dirty="0">
              <a:solidFill>
                <a:srgbClr val="222222"/>
              </a:solidFill>
            </a:endParaRPr>
          </a:p>
          <a:p>
            <a:endParaRPr lang="en-GB" dirty="0">
              <a:solidFill>
                <a:srgbClr val="222222"/>
              </a:solidFill>
            </a:endParaRPr>
          </a:p>
          <a:p>
            <a:endParaRPr lang="en-GB" dirty="0"/>
          </a:p>
          <a:p>
            <a:endParaRPr lang="en-GB" dirty="0"/>
          </a:p>
        </p:txBody>
      </p:sp>
    </p:spTree>
    <p:extLst>
      <p:ext uri="{BB962C8B-B14F-4D97-AF65-F5344CB8AC3E}">
        <p14:creationId xmlns:p14="http://schemas.microsoft.com/office/powerpoint/2010/main" val="32643463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Psychology in Health and Social Care</vt:lpstr>
      <vt:lpstr>Introduction</vt:lpstr>
      <vt:lpstr>Overview of Piaget’s theory</vt:lpstr>
      <vt:lpstr>Key concepts from Piaget’s theory</vt:lpstr>
      <vt:lpstr>Amira’s case study</vt:lpstr>
      <vt:lpstr>Interventions and strategies</vt:lpstr>
      <vt:lpstr>Evaluation of Piaget’s theory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332</cp:revision>
  <dcterms:created xsi:type="dcterms:W3CDTF">2025-10-07T15:25:56Z</dcterms:created>
  <dcterms:modified xsi:type="dcterms:W3CDTF">2025-10-12T20:14:34Z</dcterms:modified>
</cp:coreProperties>
</file>